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2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3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4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5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6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ink/ink7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ink/ink8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ink/ink9.xml" ContentType="application/inkml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ink/ink10.xml" ContentType="application/inkml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ink/ink11.xml" ContentType="application/inkml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ink/ink12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1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2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431" r:id="rId3"/>
    <p:sldId id="439" r:id="rId4"/>
    <p:sldId id="445" r:id="rId5"/>
    <p:sldId id="433" r:id="rId6"/>
    <p:sldId id="434" r:id="rId7"/>
    <p:sldId id="446" r:id="rId8"/>
    <p:sldId id="435" r:id="rId9"/>
    <p:sldId id="460" r:id="rId10"/>
    <p:sldId id="461" r:id="rId11"/>
    <p:sldId id="462" r:id="rId12"/>
    <p:sldId id="453" r:id="rId13"/>
    <p:sldId id="454" r:id="rId14"/>
    <p:sldId id="457" r:id="rId15"/>
    <p:sldId id="541" r:id="rId16"/>
    <p:sldId id="535" r:id="rId17"/>
    <p:sldId id="539" r:id="rId18"/>
    <p:sldId id="537" r:id="rId19"/>
    <p:sldId id="536" r:id="rId20"/>
    <p:sldId id="538" r:id="rId21"/>
    <p:sldId id="542" r:id="rId22"/>
    <p:sldId id="543" r:id="rId23"/>
    <p:sldId id="540" r:id="rId24"/>
    <p:sldId id="544" r:id="rId25"/>
    <p:sldId id="626" r:id="rId26"/>
    <p:sldId id="627" r:id="rId27"/>
    <p:sldId id="628" r:id="rId28"/>
    <p:sldId id="448" r:id="rId29"/>
    <p:sldId id="629" r:id="rId30"/>
    <p:sldId id="630" r:id="rId31"/>
    <p:sldId id="631" r:id="rId32"/>
    <p:sldId id="632" r:id="rId33"/>
    <p:sldId id="633" r:id="rId34"/>
    <p:sldId id="634" r:id="rId35"/>
    <p:sldId id="635" r:id="rId36"/>
    <p:sldId id="636" r:id="rId37"/>
    <p:sldId id="637" r:id="rId38"/>
    <p:sldId id="499" r:id="rId39"/>
    <p:sldId id="638" r:id="rId40"/>
    <p:sldId id="640" r:id="rId41"/>
    <p:sldId id="639" r:id="rId42"/>
    <p:sldId id="438" r:id="rId43"/>
    <p:sldId id="319" r:id="rId44"/>
    <p:sldId id="473" r:id="rId45"/>
    <p:sldId id="470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4EB"/>
    <a:srgbClr val="FC7F02"/>
    <a:srgbClr val="F583ED"/>
    <a:srgbClr val="3965B5"/>
    <a:srgbClr val="305598"/>
    <a:srgbClr val="2D508F"/>
    <a:srgbClr val="27467D"/>
    <a:srgbClr val="244072"/>
    <a:srgbClr val="203966"/>
    <a:srgbClr val="1D3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notesMaster" Target="notesMasters/notesMaster1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0:42.285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1182 26 1128,'0'0'0,"-8"0"640,-32 7-56,10 16-40,5-18-208,10 1-336,10-4 96,-18 18-104,13-15-8,-18 2 0,6 16 72,-1-18 72,21-4-128,-19 6 224,-4 15 40,0-14 16,-3 14-8,6-14-39,10 2-233,-4 5 256,-9-7 8,-3 19 16,1-19 8,-1 19 32,4-12-320,15-10 320,-21 16 8,0 1-32,2 1-16,1-1 8,-1 4-56,26-25-232,-23 23 240,-6-2-64,4 3 0,-1 1 8,3-1-24,12-14-160,-4 3 152,-8 14 8,-3 2-32,3 2 41,0-1 15,7-8-184,11-14 160,-19 24 56,4 0-32,-1-3 8,3 2-16,0 4-40,10-4 24,-15 3-56,17 1 24,-12-6-8,15 3-16,2-20-104,-1 6 168,-7 14-24,4 0 0,-1-3 0,3 0-64,4-10-80,0-12 56,-2 19-24,3 1-32,0-1 40,0 1 8,0 0-8,1-25-40,3 19 48,4 3-56,-1-2 40,1-1-48,15 1 0,-21-14 16,1 2 24,22 12-16,-18-3 40,18-13-16,-4 23 8,-1-22-72,5 15 32,-5-16 8,3 1-8,2 12 48,-3-15-16,8 0 0,-2 0-16,2-5 48,3 0-32,0 0 32,-16 0-64,-2 0 96,18 0-48,2 0 56,0-8-32,1 1 40,-3-1-112,-26 6 80,31-18-8,-1 12-24,1-15 32,0 3 40,-1 10-40,-29 5-80,25-17 128,9 2-64,-2-3 8,3-5 8,0 3-8,-22 12-72,1-1 73,23-19-17,-2-2 8,-1-1-24,1-1 0,0-1-8,2 0-8,-5-2 16,1-3 32,-1 3 16,-3-3 0,-30 36-88,24-26 64,4-10-16,-2-2-8,0 3-8,-6-1 24,-12 21-56,-2 1 72,17-24 0,-2 2 32,-1-2 8,-1 2-24,-9 8-88,-14 30 48,17-35 8,-13 2 16,21 3 8,-20 0 88,12 2-8,-19 27-160,3-18 160,1-6-56,2 2 0,-7 3-48,5 0 24,-5 12-80,0 3 200,0-13-16,-2 1 56,-6 2-40,-2 0-56,-10 1-144,18 17 128,-8-8-64,-18-17 0,5 19 8,-2-14-24,-8 14 64,25 5-112,-16-4 64,-14-3-8,0 2-32,-4 1-56,-1 2 8,16 3 24,6 1 8,-32-1 16,1 2 0,-6 0 0,0 5-64,1-1 40,51-3-24,-54 6 0,-3 13-24,3-14 48,-1 16 0,6-14 16,41-2-16,-30 15 40,-6-13-64,2 20 8,0-8-8,8 0-56,17-9 80,6-2-96,-21 13-40,3 4-104,2 1-32,6 1-96,3-2 368,23-24-528,-22 28-144,0 2-176,13 4-193,-10-1-271,18 2-392,0-25 1704,-1 14-2273,0 12-327,3-3 343,0 0 601,8-2 800,5-15 856,-4-6-912,-9-12 912</inkml:trace>
  <inkml:trace contextRef="#ctx0" brushRef="#br0" timeOffset="2562">2512 767 848,'0'0'0,"0"0"184,0 0-184,0 0 192,0 0 0,-3 0-48,0-2-56,3-1-24,0 3-8,0 0-56,-2 0 72,2 0 16,0 0 24,-3 0 32,3 0-16,0 0-128,0 0 120,-2 0-24,2 0-40,-3 0 8,1 0-24,2 5-40,0-5 56,-3 0 8,1 5 32,-1 0 24,1 1 32,-1-1 32,3-4-184,-2 3 160,-6 1 0,3 2-40,-2 1 0,-1-1 0,5-2-120,1-2 128,-5 4 24,2 1 0,-3-1 24,1 14-15,-1-16-9,3 2-8,-3 13-32,-2-15 24,3 15 40,-1-15 0,6 1-176,-3 8 208,-3-9 0,1 18-56,-3-15 8,2 14-32,3-17-128,3-2 136,-9 19 0,4-14-24,-1 15 8,-2-16-16,1 17-104,8-23 88,-6 7 16,-1 19-16,1-19-16,-1 17 8,3-5-40,3-13-40,-1 6 32,-5 7 0,3-12-16,-2 22 8,2-22-24,0 14 0,2-12-8,-2 11 0,3 1 32,-3 1 32,2-16-32,1 23 16,2-29-40,-3 6 40,1 21-8,-1-21 64,3 16 8,0-18-24,0 17 56,0-17-24,0 16-24,0-16 8,0 2-48,5 1-8,3-1 16,-1 1 8,-2-1 40,0-2-16,3 0 8,-1 0-40,14 0-16,-16-5-8,2 0-16,16 0 32,-14 0-48,-13 0 49,26 0 7,-17 0-8,21 0 0,-19 0-8,12-1-40,-13 0 32,2-4 24,19-3-24,-6-2 24,-1 0 0,2 0-56,-22 10 40,20-22 8,3 14-48,0-17 32,-1 15-8,-2-18 8,-10 24-32,3-2 56,10-22-40,-1 8 40,-2 0-48,3-2 32,-8 3-40,-10 13 24,20-20 8,-5 1-24,5 3 24,-2-6-8,0 3-32,-21 23 8,18-19 48,0-4-64,3 2 32,-3-2-8,-12 0 0,5 14-8,4-3 56,-10-9-48,21 1 32,-20-1-16,17 3-8,-19 4-16,-5 12 8,19-6 16,-15-15-8,3 15 0,12-10 56,-20 12-40,1 5-32,3-14 64,1 9-32,0 1 16,0-1 0,0 1 16,-5 3-64,0 0 112,0-3-32,0 2 40,0 2-16,0 1-8,0 0-96,0 1 88,0 1 16,0 0 8,0 0 0,0 0 8,-2 0-40,1 0-80,-3 0 56,-4 0-40,6 5 8,-6 0-16,3 3-16,2-5 8,-1 1 24,-4 4-24,0-1 16,-2 13 16,0-15-24,2 14-8,6-15 24,-8 4-24,0 17-8,-10-18 40,13 18-16,-1-4 0,7-19-16,-18 16 16,14 2-56,-3 2 40,1 1 0,-13 2 0,18-12 0,1-1 24,-6 11-32,-3 5 16,-1-1-8,4 3-8,-1-4 8,6-21-24,-6 22 8,3 1-32,0 2 48,3-2 8,-1-1-24,2-22 16,-3 15 40,2 6-48,-1-4 8,3-2-16,0 3 32,0-13-16,0 0 24,0 10-40,0-12 48,0 17-72,5-18 24,0 13 16,-5-17-8,5 2-24,0 3 24,3-1 16,-1 1 16,1-1-8,-5-6-16,14 6 24,-12 0-32,15-2 8,-15 0-24,3 0 8,4-5 16,-2 0 24,-5 0-8,18 5 32,-15-5-24,14 0-48,-17 0 24,-5 0 0,25 0-8,-17 0-16,15-2 40,-16-1 16,16-2 0,-22 4-32,5-3 40,19-3 0,-17-1-40,17 1 16,-17-1 32,17 3 0,-18-2 24,18-3-16,-17-1 16,15-9-32,-16 13 8,16-1 16,-16-12-40,16 13 16,-18-3 40,18-11-8,-22 19-72,3-3 96,16-5 0,-15-15-72,15 17 8,-15-12 0,7 16-32,-4 1 32,-3-20 32,3 15-16,-1-14 8,13 12-8,-15-14-48,-5 23 32,8-20-16,-1 11-16,1-12 16,12 12 16,-20-15 24,2 22-56,3-4 64,16-19-24,-16 19 8,0-18-40,2 17-16,1-17 48,-1 17-16,1-2 41,-3-10-17,0 15 16,0-5-16,0-12-40,0 14 8,-5-2 8,5 0 0,-5-10 64,1 18-88,3-1 80,-4-5-24,5-12 0,-5 15-16,0-2-8,0-6-32,0 6 0,0 4 8,0-7 16,0 0-8,0 0 16,5-10-16,-5 15-24,0-3 24,0-2 0,0 0-16,0 0 32,0 0-8,0 0-24,0 2 24,0 1-48,5-1 8,-5 1 40,5-1-16,-5 1 48,5-1-48,-5 3-16,0 0 0,0 5 8,0-5-48,5 0 40,-5 0-32,5 0 40,0 2 16,-5 1 0,0-1 8,5 1-16,-5-1-8,0 3-8,0-1 8,0 0 8,0 1-16,0 0 16,0 0-8,0 0-16,0 0 8,5 0-40,-5 0-8,0 0 24,0 0 32,0 0 16,0 0 8,0 0-56,0 0 24,0 5-24,0-5 8,5 5 0,-5-5 16,5 0 24,0 5 16,-5-5-32,0 0 32,5 5-104,-5 0 88,5-5-24,0 5-8,0-5 88,0 5-88,1 0 32,-1 0-16,0-5 0,-5 4 0,0-3-16,7-1 8,-2 0 16,3 0 8,-1 0 24,1 5-48,-8-5 8,7 0-16,1 0-24,-1 0-32,1 5 40,-1-5 8,2 0 24,3 0 0,-12 0 32,7 0-16,1 5-16,-1-5 8,8 0-8,-10 0-16,-5 0 8,8 0 24,12 0-8,-15 0 0,3 0 24,12 0-40,-15 0-16,2 0 24,1 0-32,14 0 24,-19 0 8,-1 0 0,6 0 0,15 0 8,-18 0 24,2 5 0,1-5-48,12 0 16,-15 0-40,15 0 16,-15 0 48,2 0-32,-4 0 8,15 0 24,-13 0-40,2 0 0,16-2 8,-18-1 16,5 3-8,2 0 40,-7-2-24,16-1 0,-14 1-16,13-1-8,-16 0 8,-3 1-24,19-3 40,-12-2-24,17-1 16,-20 0 16,15 1-8,-19 6-16,6-6 0,15 0-8,-17-1 8,18-2-24,-18 3 24,4 3 0,2 0 24,-6-3-24,18 2 16,-18-3 0,15 3-16,-15-3-16,2 3 8,1 0-16,0 0 8,-1 0 40,1 3-24,-7 1 0,5-6 32,14 5-48,-15-3 8,0 0-32,3 2 8,-4 1 32,-1-1 8,5-2-16,0 0 48,-1 3-16,1-3-24,-1 2 16,1-2 0,-1 3-56,1-3 48,-1 2-16,1 1-48,-7 1 56,5-4 16,-1 3-32,0-3 0,0 2 0,0 1-32,1-1 32,-1 1-16,0-1 40,0 3-8,0-2-24,-1 2 24,-3 0-16,4-3-24,0 1 0,-5 2 16,0-3 8,0 1 16,0 2 0,0 0-16,0 0-8,0 0-8,0 0 24,0 0 88,0 0-192,0 0 88,0 0 0,0 0-16,0 0 24,0 0 232,0 5-457,0-5 193,0 0 24,0 5-8,0 0 64,-3 0-32,3-4 0,-2 3-8,-3 1 8,2 3-16,-2-1 0,3 13 32,-1-20-16,1 0 8,-1 8-24,-2-1 32,-3 16 0,3-18-32,-2 2-16,2 14 48,-3-16-40,3 15 32,-2-15 40,-1 15-40,-2-13 16,0 18 0,3-17-40,-3 15 56,-1-16-7,6 8-33,0-5 32,-17-2 32,14 22-64,-12-10 24,13 3-16,-13 2 0,12-2-32,-15 2 16,16-3 24,-16 3 0,16 3 32,0-20-48,-9 12 48,8 10-24,-12-2 8,13-1 32,-1 1-8,2-10-56,2-6 88,-6 16-16,3-1-32,2 1-24,2 0 0,3-8-16,0-18 8,0 26-24,0-5 0,8-1-32,14 1 56,-17-3 8,1-14-16,8 8 16,-6 6 8,20-12-48,-6 19 40,3-19-40,3 19 40,2-19 0,-2 12-48,4-15 48,4 0-24,-2 0 8,-33-5-40,32 5-8,-1-5 0,3 0-8,1 0 56,1-2-16,-25-1 16,14-2-112,14-2-96,-2-16-113,0 15-87,-1-12-192,1 13-168,0-16-72,-3 13-40,0-15-48,0 15-177,-2-18-407,0 8-392,-3-2 111,-3-1 433,1-5 536,0 1 560,-20 17 264,9-8-632,-17 18 632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06.875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1112 1205 2512,'0'0'0,"0"-3"672,20-2-248,-13-2-368,16-3-56,-20 6 0,2-2-16,22-2 8,-4-2 16,-1-10 40,-1 10 96,-1-9-144,-13 13 224,18-4 96,0-23 17,6 10-49,-4 3-32,1-2-80,-25 19-176,22-19 112,2-1-16,-2 0-8,3 1 8,2-3 48,-17 13-144,4-4 176,14-12 48,-4 3 32,-2 0 0,0 0 8,-4 5-264,-16 15 224,20-23 8,-3 0-24,-2 1 8,3 2 16,-3-3-32,-17 25-200,17-22 200,2-2-16,-1-1-8,-14 0 0,21 1 25,-25 15-201,1-1 200,19-13-24,-16-1 8,16 2-8,-15-1-24,12 6-152,-15 15 128,2-20 40,1 0-24,12 0 8,-20 2 56,7 1-32,-6 20-176,6-6 184,-2-17 0,0 17 8,0-15-24,-5 16 8,0 2-176,0 0 192,0-15-24,0 12-16,-2 1-40,-1-1 0,-3 2-112,5 4 72,-7-5 24,0 2-32,-2-3 8,0 6-16,-10-3-40,19 4-16,-5-1 24,-17 0-56,16 2 24,-19 0-8,16 0 32,-3 0-16,-1 0 24,-9 0-16,0 0 0,-2 7-16,0 1 0,0-1-48,0 14 40,-3-16-16,1 15 0,-6-13 32,3 16-24,24-22 24,-23 5 24,-4 22-8,0-8 8,-2 5-48,0-2-8,17-9 32,1 0-56,-19 16 16,-1 0 64,2 0-48,-3 0 0,4-3 24,28-21-24,-35 27-48,-4 2 56,2 2-8,1 1 32,1 2 8,35-32-16,-28 27 0,-6 10 0,-3 1-32,3-1 0,-3 3 24,3 2 16,0-2 0,2 2 0,0 3 8,3-3-40,5-7 24,25-36-16,-30 41 24,0 0-24,0 0 40,4-3-16,-1 3-8,26-39 0,-18 29 32,-7 5-32,1 0 0,5-1 16,0 1-16,13-21 0,1-4-8,-11 23 32,2-4-8,10 1-16,-13 0 16,16-7-16,6-27 0,-6 31-8,-3 3-8,2-5 16,3-1 0,0-2 8,4-24-8,-3 16 32,2 3-32,2-2 16,0-1-16,0 4 0,2-15 0,1-2 8,2-2-24,2 21 16,1-21 8,-1 16-16,13-19 8,-17-3-16,4 7-16,16-1 8,-15 1 8,22-3 40,-10 0 8,-14-5-32,11 0 40,5 0 0,3 0-48,0 0 40,3 0-40,-10-2 8,-6 1 8,16-6 24,5-1-40,2-2 32,0 0 0,-3-8-24,-29 16 24,30-6-24,-1-12-8,1 13 0,2-13 8,1 12 8,-28 3-8,16-10 32,11 5-32,1-15-8,-1 15 16,0-15-24,-13 18 16,-9 4 32,22-25-32,1 18 16,-4-18 8,1 8-40,2-3 48,-2 3-72,-1-2 40,1 2 8,-3-3-24,0 0 64,-21 17-48,10-8 40,9-6 0,-1-3-24,-1 3-16,-1 0-40,-9 5 40,-7 8 0,13-13 16,1-3 0,0 3 8,-3 0-8,-1 0-16,-18 20 0,19-21 0,3 11-16,-3-17-24,-13 17 56,18-15-8,-22 21-8,2-2 64,15-20-32,-15 19-40,15-13 24,-15 12-72,0 2 56,-2 2 16,17-6 0,-20 3-24,7-4 24,1 1-8,-3 3-8,-5 7 0,8-8-24,-3 1 24,-5-1-32,5 1 56,-5 4-16,1 2-8,3-3 40,-4 2-24,0-3-24,0 2 0,0 1 0,0 0 8,0 1 8,0-1 8,0 2 8,0-3 0,0 1 0,0 2-16,0 0-8,-3 0 8,3-3-32,-2 3 8,-1 0 8,1-2 8,1 2 0,-1 0 32,0 0-32,-1 0-8,1 0 16,-1 0-24,1 0 16,1 0 8,-4 0-16,3 0-16,-3 0 0,2 0 8,-2 5 0,5-5 16,-2 0-24,-6 5-8,3 0 0,-2 0 16,-1 0 16,5-3 0,-1 1 0,-1 2-8,-3 2-16,1 1 16,-1-1-24,3-1 32,2-4 8,-4 5-24,-1 1 8,1 0 16,-1-1 0,1 1 8,6-8-16,-6 7 0,0 13-32,-1-15 0,3 0 24,-2 3 0,4 0 8,-2 6 24,-2-8 8,-1 1-56,0 16 24,3-18-24,0 9 24,3-8-8,-1-1 0,-4 17-16,-1-17 32,1 18 0,2-15-8,4-7 0,-6 18 8,2-12-24,-2 18 0,-1-4 16,3-14-8,2 6 8,-2 4 16,-2 6-24,-3-1 8,2 1-8,1 2 0,1-6 8,4-13-8,-5 20 16,-3 1-16,-10 3 16,12 1 32,-2-1-32,8-27-8,-16 24 16,10 3-40,-12 3-8,13-3 16,-16 3 0,20-18 16,-2 5 56,-17 12-24,14 4-24,-19 1 0,7-2-8,3-4 0,13-24-32,-16 31 48,-2 2-24,-1 0 0,3 3 40,-5 0-56,22-38 24,-19 35 8,-3 5-24,2 1 24,-5-4-24,1 4 48,13-26-32,0 2 32,-14 21-24,1 2 32,-1-2-24,0-5-16,7-9 0,15-21 0,-19 30 16,-3-3-24,0 0 24,1 1 24,-3-6-40,25-25 0,-18 22 0,-5 4-24,1-1 32,-1-3-8,-2 1 32,15-15-32,0-1 16,-16 13-24,1 1 48,0-4-40,0 3 24,4-6-24,22-15-24,-26 19 8,-1-3 8,1 0-8,3-13 48,1 13-8,23-19-24,-16 3 16,-4 4-24,1 12 16,2-15-40,9 0 24,-1-2 8,-1-1 48,6-2-48,-16 5 64,16-5-64,-3 0-8,3 0 8,6 0-24,-9-2 8,0-6 0,2 1 8,1-1 32,2 1-48,4 5 24,-3-4 16,1-14-56,-2 12 40,3-12-24,-1 13 16,2-6 8,0 1 16,1 1-56,0-16 40,0 7-8,0 0-16,4 2 24,-3 15 0,4-19 0,0-1-32,2-2 0,-2 0 32,3 0-24,-6 19 24,3-13 8,3-6-8,12-1-16,-15-1 8,15-1 0,-17 14 8,-1 3 8,18-14-32,-15-3 16,18 1-8,-15 1 8,12 4 8,-18 19-8,3-24-24,20 4-8,-17-2 8,17 2 56,-17 1-8,-1 16-16,16-11 24,-16-6-32,21 1-40,-8-3 32,3 5-8,-12 6 24,-2 5 8,13-11-16,3-3 8,1 1 8,-1-1-40,-2 4 32,-21 18 16,23-19-8,5 0-40,-2-1 40,5 1 8,-3 0-24,-23 15 8,16-10 32,7-7-16,0-1-40,0 3 40,3 0-40,-13 14 24,-7 2 8,19-24 0,4 8 0,-4 0 0,3 0-16,-5 1 8,-27 18 8,32-20 8,-2 1-48,0-2 24,-1 2 0,1 10 0,-24 2 8,15-10 56,8 8-40,1-15 0,-3 15-40,0-15-24,-11 20 48,-7 2 16,18-22 0,-3 15 0,1-15 0,-3 18-16,2-15 0,-26 21-8,24-7-8,-2-14 0,2 14-8,-3-14 8,3 14 32,-18 1-16,9-9 16,7 9-8,-3-16 8,0 16-16,0-3 0,-7-3 0,-6 6 8,13 2-8,0-3-24,-12 1 40,20-1-8,-21 1-8,-7 6-8,25-6 16,-17-1-40,17 1 8,-20 2 16,18 0 16,-21 4-8,3-1 24,18-3 16,-18 3-16,17-3-32,-17 0-24,10 3 32,-7 1-24,0-4 16,12 0 32,-15 3 0,17-3-8,-17 2-40,-4 3 24,18-5-40,-14 0 32,16 0-16,-16 0 56,2-3-8,2 6-24,7-3-8,-11-3 24,15 1-32,-15-1 16,16 1-8,-16-1 8,-3 6 16,6-8-16,14-1 8,-17 1 16,3-10-40,12 13 24,-20 7-8,5-10-8,3 0-8,-1-10 8,1 12 8,12 0 0,-20 5 0,0-4 32,7-3-32,-2 0 16,0 0 0,3 0-24,-4 3 8,-3 4 24,6-7-24,-2 0-8,0 3 32,1-1-8,-1 0 16,-5 8-32,5-7 8,-5-1-24,5 1-8,0-1 0,-5 1 16,2 5 8,1-1 16,-3-2-24,5 2 8,-5-2-24,5 0-16,-5 3 40,0 2-8,0-3-16,5 1 24,-5-1 8,5 3-8,-5-2 24,0 1-24,0-1 0,0 2-8,0 0 0,0-3-24,5 3 40,-5-1-8,0 0 40,0-2-40,0 1 8,0-1 0,0 1-56,0 0 48,0 1-16,0-1-8,0-1-16,0 1 48,0-1 0,5 1-16,-5 2 8,0-3 8,5 1-8,-5-1-24,0 1 40,0 1-16,0-1-16,0 2 0,0 0 32,5 0-56,-5 0 16,0-2 24,0 2-64,5 0 8,-5 0 8,5 0-8,-5 0 40,5 0-8,-4 0 24,3 0-32,1 0-8,-5 0-16,5 5 8,0-5 32,-3 2 16,1 1 8,2-3 16,0 0-8,0 0-24,3 0 8,-4 0 0,-3 0-48,6 0 40,1 0-16,-1 5 32,1-5 8,-1 0-24,-5 0 8,4 0 8,2 0-32,-1 0 16,13 0-24,-15 0 8,-1 2 24,0 1-8,3 2-32,16 0 48,-18 0-16,15-5-16,-16 4 24,-3-3-32,22 4 0,-16 0-24,18 3 40,-17-1 0,20 1-16,-27-5 32,5 14 8,19-17-32,-17 7 32,19 1-32,-19-1 16,5-3 8,-1 0-16,-4 1-8,14 3 48,-2-3-24,-12 2 8,11-3-8,-15-3-8,1 7 8,15-3-24,-15 2 16,2-2 16,13 0 16,-20-4-24,0 3 16,8 1-40,-1-5 40,-2 5-48,3-5 40,-5 3-8,-1-1 24,3-2-56,-5 5 48,5-5-24,-5 5 24,0 0-16,0-5 0,0 0-24,0 5 8,0 1 0,0-6 32,0 5 16,0-4-32,0 3 16,-2 1 0,-1 0-24,-4 2-24,-1-2 16,4-1 16,0 0-16,-3 3 8,-13 1 32,15-1-40,-15 16 8,11-19 8,8-3-16,-25 7-8,6 12 16,0-15 8,10 17 8,-17-17 0,21 1-8,-11 13 32,-3-11-40,0 17 8,0-17-8,-1 17 8,8-21 0,4-1 32,-1 28 8,-15-24 0,5 23 8,12-10-8,-15 1-40,21-19 8,-6 6 40,-12 19-32,13-19 24,-1 17 40,1-18-32,5-1-48,-4 11 48,-1-9-24,1 14-8,4-17-8,-1 15-16,3-17 8,0-1 40,0 6-16,0 14 0,0-16 8,8 1-16,-1 12-16,-6-18 32,6-1-32,1 5 56,14 0 8,-17 0 16,15-5 56,-12 5-32,20-5-16,-8 0-48,0 0 8,0 0-8,-5 0-40,-5 0 64,15-2 0,3-6 0,-1-2-16,6 0-40,-3-10-8,3 12 0,0-12-24,-3 10 0,3-12-56,2 12-72,-26 2 152,12-10-288,14 8-192,0-12-272,3 2-368,-3 0-449,-12 6 1569,-11 7-2040,26-18-248,-3 5 391,0-2 577,1-1 656,-1 0-216,-35 23 880</inkml:trace>
  <inkml:trace contextRef="#ctx0" brushRef="#br0" timeOffset="649">3909 1512 992,'0'0'0,"-7"0"176,-18 0-16,17 0-16,3 0-144,-10 0 88,10 0-40,-2 0-32,-4 0 24,-9 0 8,16 0-48,1 0 104,-7 5 48,-10 0 16,12 0 24,-2 0-24,-9 2-168,18-7 144,-4 8-48,-3-1-24,-2 13 0,0-15 16,0 3 24,7-1-112,-4 9 128,-3-11 24,3 15-16,-1-15 0,-2 17-8,5-18-128,2-3 128,-4 22-8,-1-15 8,6 17 8,-1-18-16,1 15-120,2-21 120,-3 6-16,3 21-31,0-20 7,0 19 0,0-19 0,0 1-80,0 12 88,0-1-16,5 0 8,3-12-8,-1 17 32,-2-22-104,-2-1 112,20 18 40,-16-15 56,16 3 72,-18 12 8,17-20 16,-14 5-8,17 0-64,-17 0-8,22 0 8,-10-5 0,0 5 0,0-5 0,0 0-16,0-3-24,0 1 0,-4-3-192,-9 2 208,16-4-15,-3-1 23,2-12 16,-1 12-24,-1-2 0,-20 10-208,7-22 144,26 14-16,-26-17 24,24 2 24,-11 3 24,-18 13-200,3-8 208,20-8-24,-17 1-32,12-1 8,-12 3-32,6 3-128,-8 11 128,-1-16 8,2-1-16,1 0 8,-1 1-8,-2 12-8,-5 9-112,5-24 96,0 18 8,-5-18-16,0 17 24,0-12 16,0 17-128,0-1 144,0-6-24,-2-11-8,-3 16-40,-3-2-24,3 1-48,3 4 32,-6-5 8,1-1-16,-3 1 16,0-1-40,2 1-32,7 6 32,-18-6-24,11 2-80,-2 3-24,-10-3-56,13 2-144,-2 2 328,-5-1-384,7 0-152,-14 2-232,11 0-184,-15 0-313,18 0 1265,4 0-1592,-22 5-248,5 0 23,10 0 353,-15 3 512,17-1 504,6-6 448,-18 6-944,20-7 944</inkml:trace>
  <inkml:trace contextRef="#ctx0" brushRef="#br0" timeOffset="1406">4875 1328 1264,'0'0'0,"-3"0"344,1 0-344,-1 0 304,-4 0-88,2 0-136,0 0-56,0 5 8,-1-5-32,4 0 96,-6 8 80,1-3 56,2 0 24,-3 0-40,3 0-80,5-5-136,-5 5 80,-2 2-40,2 1-8,0 12 24,0-15 40,1 3-96,0 4 160,2-7 24,-6 3 32,1 14 8,-1-14-7,3 8-217,2-10 208,-4 2 0,2 15-16,-3-16-24,1 18 24,-1-5-24,1-12 24,2 20-16,0-21-24,0 21 16,0-8-32,1-11-136,0 2 160,-1 9 24,-3 0-24,6 0 24,-1-12-8,2 11-176,0-13 144,1 2 16,0 14-16,0-17 8,0 18 8,0-16-16,0-5-144,0 16 128,0-13-24,7 3-8,1 0-8,0-1-8,-5-3-80,1 0 104,1 1-8,3 0-16,12-5 0,-15 5 0,2-5-47,16 0 39,-18 0-24,15 0-8,-15-3 48,18 1-32,-22 1-56,5-6 72,17-3-32,-16-10 8,19 12-24,-19-2 24,5 0-48,1-2 56,7 2 0,-12-13-24,20 3-16,-21 10 8,15-12-24,-16 16-24,1-14 72,21 0-16,-20-3 8,19 1 8,-7 2-40,-19 17-8,6-17 8,18 0 0,-18 0 24,16 0-40,-18 10 48,6-3-40,1 1 8,-7 4 0,2-15 32,1 16-32,14-1 24,-16-12-24,-1 15 8,2-5-16,-2 3 40,0 2-8,0-3 24,-4 8-56,3-3 72,-4 1-16,0 2 16,5 0-32,-5 0 8,0 0-48,0 0 40,0 0 8,0 0 0,0 5 32,0 3-48,0-1 0,0 13 24,0-15-88,-2 3 96,2 14-8,-3-14-16,3-3-40,-2 18 104,-1-16-56,1 26 24,-1-13 24,1 3-16,0-13-80,1 0 112,1 10-8,0 0 56,0 0 0,0 0 16,4-13-176,-3-6 184,4 21-40,0-17-8,3 15 8,-1-15-8,1 16 16,-3-20-152,12 3 168,-12 3-32,16 1-8,-16-1-24,20-2-16,-5-5 41,5 0-9,-2 0-8,2 0-16,-3-2-32,-1-5-64,-19 6 24,23-9 16,3 0-16,-1-10 16,1 12 8,0 1 0,-21 1-48,13-11 40,8 10-8,2-16-32,0 13-64,-2-13-88,-12 17 152,-4 2-264,15-18-129,1 2-223,0 10-192,-1-16-312,-4 8 1120,-21 16-1480,26-18-345,0 10-391,-3-15 143,2 15 489,1-15 592,-21 22 992,11-4-360,7-18-464,-25 25 824</inkml:trace>
  <inkml:trace contextRef="#ctx0" brushRef="#br0" timeOffset="1924">6378 1278 936,'0'0'0,"0"0"400,-3 0 0,-4 0 0,-1 0-80,3 0-136,3 0-56,-1 0 24,1 0 48,0 0-200,1 0 192,-1 5 8,-1 0-64,1 2-32,-1 1-24,1 12-24,1-19-56,-3 3 64,-1 16-8,0-12 88,0 19 24,2-19 72,0 7-240,1-2 305,-3 7-1,0 2 48,0 1-24,0 2 0,-2-3-328,6-19 304,-6 22-32,-1 3-8,1 2 16,-3 3-16,0-1 8,5-24-272,-11 20 248,11 4-32,-5 4-16,0 1-32,-12 3-8,18-17-160,0-3 128,-6 20 0,-12 1 8,14-4 9,-15 4 7,17-7-152,5-28 152,-22 34 0,16-2 0,-19-1 56,16-4-48,-10 0 48,19-27-208,-5 15 184,-2 10-32,-12-4-24,18-2-64,-6 0 8,4-12-72,1-3 32,-5 13 24,3 2-16,0-5-32,0 0 8,3-13-16,1-6-8,-1 21 0,2-17-48,0 18-8,0-18-40,0 2-48,0-5 152,0 4-224,0 2-104,0-1-88,5-2-88,0 0-89,-2-5 593,-1 0-672,3 5-128,0-5-152,0 0-112,0 0-121,0 0 49,0-2 200,3-1 288,-3-2 304,2-2 208,-2-1 80,-3 6 56,4-4-48,1-14-32,-2 15-696,-5 5 776</inkml:trace>
  <inkml:trace contextRef="#ctx0" brushRef="#br0" timeOffset="2716">6393 1310 808,'0'0'0,"0"0"104,0 0-16,0-2-8,0-1 8,0 3-88,0-2 88,0-3 0,0 2-8,0 1 0,0-3 8,3 1-88,-1 3 112,3-4 24,0 0 16,3-3 8,-1 1 0,1-1 16,-8 8-176,7-7 208,13-1 24,-15-2 32,3 0 8,15 0 8,-18 0 24,15 0-16,-15 0-32,15 0-31,-15-10-65,9 14-160,-8 4 152,1-6 0,19-2-24,-19 0 8,21 3-40,-21-3-24,-5 9-72,26-6 56,-20 0-16,22-1 48,-22 1 8,19-1 8,-19 6-104,4-1 112,-4-2-40,17 2 8,-17-2 8,19 3 8,-19-1 32,17 1 16,-17-1 24,14 3 0,-14 0-32,14 0 0,-21 0-136,6 0 120,21 5-24,-21-5-8,16 5 0,-18 0 32,-2-3-120,1 1 136,16 3 0,-15-1 0,3 0-32,0 2-24,-1 1-16,1-1 24,-3 1-16,0 12 48,-5-15 0,0 2 8,0-4-128,0 20 152,0-16-31,-3 18 47,-4-17 0,-1 22-40,-1-27-128,-2 1 136,3 32-24,-14-11-16,12 2 8,-18 1-8,9-7-96,13-14 88,-17 20 32,-4 1 24,4 0 24,-2-1 56,2 1-24,21-25-200,-21 19 208,-2-2-16,5 0-40,10-12-8,-15 17 0,21-22-144,0 2 112,-18 2-24,14 13 0,-12-20-48,12 8-16,0-4-24,6-3-24,-8 4 0,0 0-88,3-5-88,-1 5-112,3-5-256,4 0 568,-3 0-744,-1 0-320,3 0-313,-1 0-351,0 0-185,3 0 1913,0 0-1632,-2 0 448,-1 0 544,-2 0-368,5 0 1008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11.121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68 121 704,'0'0'0,"0"0"192,0 0-192,0 0 64,0 0-16,0-2-8,0 2-8,0-3 0,0 1-32,0 2 24,0-3 16,0 1 0,0-1 0,0 1 8,5-1-8,-5 3-40,0-2 48,5-1 0,0 1 8,0-1-8,3-4 0,-6 6-48,1-1 48,4-3-8,1 3-16,-1-1-8,1-2-8,-3 3-8,0-1 0,2-2-8,1 3 8,12-3 8,-15 0-16,-4 4 8,6-3-24,0-1-32,16-1-32,-18 1-32,2 3 8,-3 1 112,0-1-88,16 0 16,-15-1 40,3 1-8,-1-1 0,1 1-16,-1-1-8,1 3-160,-1-2-472,-7 2 696</inkml:trace>
  <inkml:trace contextRef="#ctx0" brushRef="#br0" timeOffset="346">0 61 608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12.382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114 184 688,'0'0'0,"-3"0"64,3 0-64,-7 0 32,-1 0-16,3 0 8,0 5 0,0-5 0,4 0-24,0 0 32,-2 0 0,1 0-8,-1 0 0,3 0-16,-2 0-8,2 0 16,-3 0 8,1 0 0,-1 0 0,1 0 16,-1-3-8,3 3-32,0-2 56,-2-1 32,2 3 8,0-3 40,0 3 32,0 0-168,0-2 200,0 2 40,0 0 24,0-3 8,0 1-24,0 0-248,0 1 232,0 1-16,0 0-24,0-2 0,0-1 0,5 1 8,-5 2-200,0-3 216,5 1-24,-5-1 9,5 1-1,0-1 0,-3 2-200,1 0 224,2-4-8,2 0 8,1 0 0,-1 2-24,-3-1-200,-3 3 200,4-4-32,3 0-8,-1 0-8,1-2 0,12 2-8,-19 4-144,3-6 136,4-1-24,14 3-24,-17 0 0,3-2-16,1 5-72,2-1 72,-6-2-32,15-3 8,-15 3-8,3-2-24,-1 4 32,13-2-8,-20 0 8,5 0 24,0 3-8,0-1 8,-5 3-72,0-2 96,5-1-24,-5 1 56,5-1-8,-5 3 40,0 0-160,0 0 200,0 0-16,0 0 1,0 0-57,-2 0-16,0 0-112,1 0 56,-1 0-16,-1 0 8,1 0-32,-3 5 24,-3 0-16,7-4-24,-5 3 8,-2 1-32,-2 0 8,-10 0 0,13 0 24,-4 3 24,-11 12-24,14-15 8,-12 2-16,13 14 0,-18-16-8,17 2 16,-12 1-8,10 12 0,-10-15 32,15 2-32,3-5 0,-6 4 8,-2 1 0,0 14-8,-1-21-8,4 7 40,-1-2-8,1 0-24,-1 0 8,3 0-24,0 0 16,3-5 0,2 0-8,0 5-40,0-5-8,0 0-8,0 0-24,0 1 88,0 3-96,5-4-40,0 0 16,0 0-25,2 0 9,-3-1 136,0 0-112,3-2-8,1 1-8,0-1-88,12 1-128,-15-3-192,2 0-200,16 0-256,-18 0-216,2-3-81,1 3 201,-4 4 1088,12-1-768,-11-3 352,3 3 272,-1-6-48,1 3-600,-8 5 792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22.173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835 332 720,'0'0'0,"-3"0"368,-4 0-48,4 0-320,1 0 256,-3 0-224,0 0-112,0 5-16,2 3-24,-2 0 48,5-8 72,-2 7-48,-3 1 32,0-3 16,0 15 16,0-15 24,3-2-40,-1 1 56,-5 19 16,3-16-24,-2 21 8,-1-8-24,3-3-32,2-11 48,-17 19 32,13 0 24,-3 3 24,-10-1 16,10 5-144,10-31 136,-23 32-16,13-1 8,-15 4-8,2 1 8,1 6 32,13-27-160,-5 11 120,-11 16 16,2 2-24,-2 0-8,0 0 24,7-11-128,11-20 128,-18 34 24,-1 5 0,4-1 0,-3-1 0,0-1-16,24-49-136,-19 48 128,-2 2-24,-1-4 1,1 1 7,1 0 8,18-31-120,-4 14 160,-18 14-8,18-5 8,-18 0 24,17-2-40,-6-14-144,8-13 160,-2 24-8,-2-2-8,-10 0 0,13-3-32,-1-3 16,8-26-128,-7 26 80,-1-2-24,1 0 24,2-2-32,2-15 24,2 0-72,-1 9 96,0-10-48,-1 1 0,3 12-16,0-20-16,0 5-16,0-3 48,0 3-8,0 0 16,0-5 0,0 0 8,5 0 0,-4 0-64,4 0 80,-5 0 24,5 0 40,0 0 56,0-5-24,-3 3-176,1-3 224,4-3-32,-2-12-16,3 10 0,12-17-40,-16 10-136,-3 11 128,6-14-8,16-5-15,-18-3 15,3 0-16,12 1-16,-20 24-88,7-24 88,13-6-48,-12 3-8,12-3 56,-15 0 8,5 18-96,3-5 112,-8-12 24,17-4-40,-17-1 8,3 1-32,7 6-72,-10 20 96,0-27-8,3-1-32,14 0 40,-17 3-48,15-3-16,-19 32-32,3-31 32,4-3-72,12-2 88,-15 1-24,3 1 16,-1 2 56,13 3-56,-15-3 16,3 1-24,-1-1 8,0 5-40,-6 26 16,6-33-8,1 2 0,-1 0 32,1 1 0,0-1 16,-7 32-56,5-26 64,2-6-56,-1 1 24,-2-1-16,0 0-16,-5 17 0,0 2 48,5-19 8,3-2-24,-3 2-8,0 1-8,-1 7-16,-3 25-56,4-31 48,0 4 0,0 4 16,0-2 0,0 7 16,-4 19-24,3-17 48,1-2-48,-5 3 64,5 10-80,0-15 32,-2 20-16,-1 0 24,3-18-48,0 16 56,0-1-24,0 1-8,-1 1 0,-3 4 24,4-5-8,0-1-72,0 1 72,-5 2-32,8 2-8,-1 1 72,14-1-56,-16 1-24,17 2 8,-14 0 32,19 0 24,-6 5 24,-1 0 0,5 0-16,0 0-32,1 1-8,-22-5 24,26 7 0,3-1-32,5 1 32,-1 12-8,4-15 8,-33-1-24,26 12 56,9-11-24,0 15-16,5-15 0,-3 15-16,-19-15 0,-4-2 24,30 4 0,1 16 24,-8-18-24,6 0 0,-11 2-24,-35-6 0,40 6 8,0-2-24,-2 0 24,-3-5 32,-2 0-24,-30 0-16,22 0 40,5 0-32,-2 0-16,-3 0 16,0 0-24,-5-2 32,3-1-64,-6 1-56,1-3-56,-3 2-128,-2-1 288,-16 3-368,18-1-120,-12-1-96,12-2-80,-15 3-49,2-1-87,-5 2 800,4 0-832,2-2-80,-1 3-120,1 0-209,-1 0 33,-4 0 1208,-1 0-1016,3 0 216,-5 0 448,0 0 168,0 0 64,0 0 120,0 0-56,-2 0 8,-6 0 0,3 5 0,-2 0-40,-1-5-288,8 0 376</inkml:trace>
  <inkml:trace contextRef="#ctx0" brushRef="#br0" timeOffset="327">491 1300 2952,'0'0'0,"-2"0"0,1 0 1136,-4 0-576,0 5-447,5 3-177,0-1-25,0 9 89,0-12-88,8-4 64,-1 8 56,13-3 96,-15 0 169,3-5 103,-4 0-400,22 0 488,-6 0 56,3 0-40,-1 0-72,3-3-48,-12 0-384,2-1 336,13-4 0,2 1-32,-2-3-32,4-10-48,-7 14-224,-20 4 176,31-20 17,1 11-41,-1-11-16,-1 12-8,2-20-72,-31 27-56,26-14 80,6-4-56,-5-1 24,4 2-24,1-3 8,-22 13-32,3-3 48,16-7-104,-2 0-40,0 0-112,-6-3-192,-2 15 400,-20 6-561,21-20-215,-1 14-224,0-2-184,-2-10-193,-3 13-127,-19 4 1504,5-15-1248,19 11 352,-20-1 416,3 1 360,-1-1-240,-7 8 360</inkml:trace>
  <inkml:trace contextRef="#ctx0" brushRef="#br0" timeOffset="1177">1715 1506 216,'0'0'0,"0"0"112,0 0-112,0 0 32,5 5-8,0-5-8,0 5 0,0-5 0,-1 4-16,-3-3 8,4-1 8,2 5 0,1-5 16,-3 0 32,0 0 48,-4 0-112,6 0 168,0 0 72,1 0 72,-3 0 32,2 0 32,-3 0-376,0 0 392,3 0-16,1-2 0,-1-1-24,1-2-8,0 3-40,-1-3-24,1-3-15,-1 3-41,-2-2 24,3-1-24,-7 6-224,5-6 224,2-2-8,-1 0-8,13 0 0,-20-10 16,3 17-224,-1 1 184,4-8 8,-1-13-16,0 16-16,0-14 0,1 13-160,-5 6 144,4-20-8,0 12-24,0-15 8,0 15-32,0-13 24,-4 19-112,3-12 104,4 8-40,-3-17 24,0 18-40,-5-16 0,0 19-48,0 0 80,5-18-24,-5 14 24,5-17-32,-5 18 0,4-10-48,-3 14 24,-1-5-16,0-2-8,5-10 24,-5 12 0,0-2 0,0 7-24,0-14 48,0 12-56,0-5 32,0 2 0,0-2-16,0 3 32,0-1-32,0 1 16,0-1-16,0 1 0,0 2-8,0 5-16,0-3 8,0 1-24,0-1 48,0 1 0,0-3-16,0 4 0,0-1 16,0-3-32,5 3-16,-5 2 0,5 0 0,-5 0 32,0 0-8,0-3-8,5 3 40,-5 0-16,5 0-32,-5 0 24,0 0-8,5 0-16,3 0-8,-3 0 64,2 0-24,13 5 8,-20-5-16,0 0 16,8 0-48,15 5 24,-18-5 8,15 0-8,-18 0 8,1 0 16,19 5-8,-14-5 0,14 0-16,-14 0 32,12 0-24,-12 0-8,19 0 16,-19 0-16,22 0 16,-10 0 40,-15 0-48,10 0 32,-7 0-24,14 0 8,-14 0-24,20 0 8,-24 0 0,-1 0 0,22 0 8,-20 0 0,18 0 0,-18 0 16,18 0-16,-18 0-24,2 0 0,13 0 8,-15 0 40,0 5 0,-3-5-32,4 0 16,-1 5 8,0-5-24,0 5 0,0-5 0,0 5 16,0-5-16,-5 5 48,5-5 0,-5 5-7,0 0-41,0-5 24,0 5-16,0 0 16,0 0 8,-2 0 32,-1 3-16,1-6-48,-1 3 48,-2 3-32,-3 0 24,1 14-8,-1-17-16,2 10-16,2-7 40,-6-1 0,-12 16 32,14-3-8,-2-12 24,-12 18-88,21-25 72,-6 7-16,-16 20 48,13-21-40,-12 26 32,11-11 8,5-15-104,-8 9 72,7 12-16,-13-1 8,12-2-8,-12 3-32,17-11-24,1-9 80,-5 15-56,-4-1 8,1 1 24,3-3-32,2-12 16,0 19-16,0-19-56,2 20 24,3-21 8,0 16 8,0-22-8,0 3 64,5 3-40,3 1-24,-1 12-8,13-20 0,-14 7 8,16-1 32,-14-1-8,14 0-24,-14 0 0,14-5-32,-21 0 32,6 0-56,21 0-8,-8 0 8,0-3-16,2 1 0,-14-1 72,5-2-136,9-3-104,1-2-104,2 0-168,-2 0-153,-1 0-183,3 0-136,1-10-152,-4 13-137,3-3-87,0-13 144,-23 22 1216,19-8-880,2-14 344,2 16 384,-3-18 88,1 17-392,-23 8 456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24.037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219 375 408,'0'0'0,"0"-3"144,0-7-104,1 9-40,3-8 32,-4-1-24,5 0 0,-5 0 0,5-10 0,-5 17-8,0 1 24,5-6 0,0 1 32,0-1 32,-5 1 48,5-2-136,-5 8 200,0-9 64,5 2 24,-5 1 32,0-1 16,0 6 8,0 1-344,0-1 360,0-3 0,0 2 0,0-2 0,0 3-24,0 1-336,0-1 313,-2 2-33,-1 0-40,1 0-40,-3 0-32,3 0-168,1 0 120,-6 0-24,-1 0-8,1 0-16,-1 5 16,1 0-8,5-3-80,-4 2 72,-14 1-8,15 2-16,-3 1 8,-12-1 0,17 6-56,1-3 72,-5-5 16,-3 15 8,-10-15 0,12 2 24,1 14-120,6-19 112,-19 6 24,18 14-16,-6-14 16,1 17 8,-1-18-16,1 21-8,-1-8-24,3 0-32,0-12-16,0 20 0,2-24-48,1-1 40,0 25 0,-1-8-8,0 0-8,3 3 0,0-5-24,0-16 24,0 5-8,0 18 8,0-17 8,6 12 8,-1-15 16,-4-3-56,3 4 64,3 1 8,1 1 8,14-1 8,-17 1 32,0-5-120,-2-1 120,17-2 32,-15 0 41,18 0 7,-18 0 8,20 0 40,-18-5-32,18-3 24,-17 1 16,20-13 16,-21 12 16,1 2-288,12-8 288,0 6-56,-13-17 8,21 15-48,-20-17-32,8 14-160,-7 5 192,-2-12-64,16 0 24,-18-2 48,18-1-72,-23 0 64,7 1-32,1-1-64,-1 3 40,1-3 48,-1 1 1,-4 15-185,2-6 184,2-10-24,-2 3-56,0 10 0,-5-15-32,0 15 24,0-13 0,0 13-64,0-13 48,0 16 0,0-3-48,0 10-32,0-10 64,-2 0-32,-6 0-16,3 0 16,-2 2 16,2 0 40,-3 3-24,1-2-24,-1 2-24,-12 2-32,15 1-16,-5-1 16,-10 1 24,12 2-56,-2 0-80,-12 0-80,21 0 208,-6 0-304,-13 5-40,12 0-80,-12 2-73,13 1-119,-1-5 616,-7 1-752,8 19-168,-13-18-200,12 20-233,-12-17-303,15 10 1656,2-11-1912,-7 0 15,0 19 401,0-19 544,3 16 536,-3-16-128,9-6 544,2-2 0</inkml:trace>
  <inkml:trace contextRef="#ctx0" brushRef="#br0" timeOffset="922">352 578 320,'0'0'0,"0"0"104,-2 0-56,0 3-48,-1 0 40,0-3-8,1 0 0,-1 0-16,3 0 8,-2 0-24,2 0 8,0 5 8,0-5-8,0 0 8,0 5 0,-3-5 8,3 0-24,0 0 32,0 0-8,0 0 16,-2 5 0,2-5 24,0 2-64,0 1 72,0-3 0,0 0 8,0 0 8,0 5 8,0-5-96,0 0 104,0 5 8,0 0-24,0 0 8,5 0 16,-5 0 16,1-4-128,3 3 176,-4 3 0,5 1 0,0-3 0,2 2-8,-4-4-168,-1-1 200,6 4-8,0 1 16,-3-2-16,2 3-40,-2-1-16,3 1 8,-1-1 8,13-2 40,-15 0 8,3 0 1,-3-5-201,13 0 184,-13 5-32,15-5-32,-13 0-16,13 0 8,-17 0-112,-1 0 120,21 0-8,-15 0 8,14-2-24,-14-1 0,17-2 0,-18 0 0,18 0 8,-17 0 0,12-2 24,-12-1 16,-4 6-144,12-6 168,-11-2-8,15 0-8,-15 0-16,18-10-40,-19 16-96,-1 0 88,20-6 0,-18-12-16,17 12 32,-17-13-16,3 13-48,15-15 24,-18 15-40,2-15 24,16 17 24,-18-17-16,-3 22-56,3-4 56,15-18-40,-15 5 16,3-3 16,12 3-16,-20 10 24,8-18-24,12 18-8,-15-13 0,2 16 16,1-16-24,12 16 8,-20-3 0,8-10 8,-1 12 8,13-2 16,-20 8-56,0-6 48,8-12-16,12 15-24,-15-3 16,2 1-32,-2 2 8,-2 2 8,4-4 8,1-1-16,12 1 24,-15 2-8,2 2-16,-6 3 8,6-5-16,1 2 0,-1 1 0,13 2 16,-15 0 0,-3 0-8,1 0 8,5 0 8,-3 0-32,3 0 24,-3 5-24,-1-5 16,-1 0-16,2 5 32,0 0 0,0 3 16,0-1-16,0-2-16,-5-5 0,5 5-32,-5 3-16,5-1 0,-5 13 64,5-15 0,-5-2-16,0 2 40,0 18-16,0-18-56,0 15 32,0-13-16,0 6 16,0-6 16,0-2-16,0 20 8,0-17 32,0 17-24,-2-5-8,2-19-8,-3 18 8,-2 1-64,3 1 24,-3-1 24,0 0 0,3-13 8,-1 6 40,-2 7-32,0-12 0,-3 22 0,3-23 0,-2 21-8,2-21 32,0 19 0,-1-19-8,1 13 24,3-15-16,2-4-32,-3 6 24,1 0 16,-1 1 0,1-1-16,-1 1 16,3-3 0,0 0-32,0 0-8,0-5-8,0 5-16,0-2 24,0-3 8,0 0 24,5-3-8,-5 3 0,1 0-24,3-2 8,1-1-16,3-4 25,0-1-9,-1 0 24,1 5-32,4-1 48,-7-4-32,3-12 8,12 13-16,-15-13-16,18 12 0,-16-12 24,16 10 0,-16-13 16,21 13-16,-21-12-8,-5 21-8,22-8 0,-17-17-40,18 19 48,-5-21-8,0 18 24,-16-1-24,0-3 40,24 6-32,-21-12 8,18 13-24,-17-3 16,12 0-8,-15 2 16,15 1-24,-15 2 24,3 2-8,-1-2-8,-6 5 0,6-2 32,0 2-16,13 0 8,-20 5-16,8 0 24,-5-3-32,1 1 32,4 4 0,0 13 32,-1-15-24,-2 3 24,1 14-64,-4-16 32,5 1 32,13 16 0,-20-16 24,5 16 64,3-16-16,-7-3-136,5 18 160,15-15-8,-21 16 24,7-18-24,13 15 32,-15-15-8,3 2-16,14 14 0,-14-21-32,17 7 16,-17-2-56,19-5 56,-19 0-24,22 0-8,-10 0 24,3-2-56,-19 1-80,17-3 112,1-4-40,6-12 16,0 12-32,2-14-16,-15 17-40,0 0 40,13-23 0,4 8 0,-1-3-32,1 1 16,1-6-56,-3 3 0,0 0-64,0 0-96,1-3-152,-4 3-176,-22 20 520,18-18-680,5-2-296,-3-3-217,0 6-319,0-3-304,0 2-129,-2 0 361,2 1 480,-3-3 528,1-1 320,0 1-208,-23 25 464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26.418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516 149 1784,'0'0'0,"-3"0"808,-4-2-40,-3-1-360,0 1-304,2-1-136,7 3 32,-8-2-56,2 2-16,-1 0 32,-2-3 40,2 3 32,5-1-32,-1 0 72,-4-2 8,3 3 40,-2-2-8,-1-1 24,1 3-16,-3 0 16,-11 0 0,16 0 1,-2 0 7,-3 0-48,9 0-96,-8 0 72,-1 0-56,0 5 0,2-5 0,-2 5 0,6-3-16,-2 1 40,-4 2-24,0 0 0,-10 0-16,15 0 0,-1 1 0,4-4-16,-8 5 32,0 1-8,-10-1 48,15 13 16,-5-14 8,9-6-80,-8 7 96,-1 1-32,-10 14 8,17-17-48,-4 3 8,-3 14-8,0-17-16,0 16 8,-1-14 0,4 18-16,1-19 0,4-4-16,-5 20 24,-1-14-24,1 20 16,-1-21 16,3 23-16,4-29 0,-3 6 8,-3 20-24,2-6 32,2 1-40,1-2 32,0-10-8,1 0 8,-1 11-16,-1-1 32,1-13-24,2 18 8,0-17 8,0 14 32,0-16 0,0 14 48,5-15-8,0 15-16,-5-20-72,5 5 72,2 2-48,1 13 16,14-15-24,-17 0 16,-1-1-32,0 0 32,18 4 0,-14-3 24,15 0-16,-16 0 32,15-5-72,-19 0 24,5 0 16,20 5 0,-8-5 8,-13 0 32,26 0-8,-29 0-72,12 0 88,4 0-8,0-3 16,3-2 0,-1 0 8,-11 1-104,-1 1 112,15-5-24,-5 0 16,0 1-40,0-1 8,-14 0-72,-4 6 56,25-18-8,-19 13-8,14-13 8,-14 12 24,17-12 0,-24 18-72,3-4 88,21-16 0,-20 14-32,3-2 8,14-15 0,-19 21-64,-1 1 64,19-20 24,-16 13 24,2-18 8,1 18 16,-3-18-8,2 18-16,-2-20-16,0 20 17,0-15 7,0 15-8,-4 4-112,3-16 144,1 12-24,0-15-32,0 18 8,-5-13-24,0 12 8,0-12 8,0 12-8,0-12 16,0 13-40,0-3-56,0 10 56,0-20-8,0 14-24,-2-1 48,-1-1 16,1-2 0,1 8-88,-1-3 96,0-3-48,-1 1-8,-2-1 0,0 3-8,0 0 8,0 0 8,-2 0-16,2 3 8,0-1-16,0 1-24,5 2-8,-8 0-56,3 0 32,-3 0 0,1 0-16,2 0 40,3 1 8,-4 3-8,-1 1-24,2 0 0,-3 0 0,1 2-48,2-2 80,2-2-64,-4 4 24,2 1 0,0 12 40,-3-15-8,3 2-8,-3 14-16,3-16-32,0 17 16,3-14 8,-3 14 24,4-19 16,-1 2 8,-3 18-16,0-16 0,3 21-8,-1-8-24,2-7 40,0-6 0,1 13-16,0 0-8,0 0 24,0 3-32,0-3 16,0 3-16,5-3 0,0 2 16,0-14 16,0 20 8,2-23 8,1 17-32,12-17-8,-15 15 0,3-15-8,9 1 32,-9-4-24,-1 5 24,18 1 0,-17 0 0,17-1-24,-17 1 24,-8-8 0,30 5-32,-10 0 8,0-5 16,0 0 0,-12 0 48,19 0 0,-19 0 0,25 0-32,-26 0-8,21-3-16,-8-2 32,-13 0-8,21 0 24,-8-2 8,0-1-24,-12 1-16,-8 6 32,27-6-32,-19-13 0,20 12 16,-21 1 16,18-13 8,-22 17-40,2-2 48,18-5 24,-16-10-16,13 12-24,-12-12 0,8 15-32,-10 3 8,2-23 32,12 15 8,-15-13 24,3 15 0,-1-14-24,-6 21-48,18-8 32,-14-14 0,3 13 8,-1-13-16,-2 16 48,-2-2-72,2-5 48,2 4-16,1-12 8,12 14-24,-20-12 16,4 14-32,-3 4 8,-1-18 24,5 13-8,0-16 0,0 16 24,-5-3-24,1 8-24,3-17 48,1 12-48,-5-13 56,5 12-56,-5-2 8,0 6-8,0-2 48,5-14-48,-5 15 64,0-5-24,0 0-48,0 0 24,0 0-8,0 0 8,0 2 24,0 1-8,0-1-24,0 7-8,0-5-8,0 0-16,0 1 40,0 0-24,0 0 24,0 0 16,0 3-56,0-1 48,0 3-40,0 0-16,0 0 32,0 0-32,0-2 8,0 2 0,0 0 0,-2 0-40,2 0 32,0 0-48,0 0 0,0 0-32,-3 5-56,2-3 168,0 1-160,1-3-48,0 5-48,0-5-64,0 5-64,0-1 384,0-3-440,-3-1-17,3 5-39,0 0-32,0-5-40,0 5-48,0-4 616,0 3-680,0-4-88,0 5-57,-2-5-63,2 5 16,0-5 872,0 0-768,0 5 152,0 0 200,0-5 176,5 0 120,-5 5 64,0-5 16,5 0 0,-5 0-16,0 0-296,0 0 176,0 0 176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34.270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338 355 1392,'0'0'0,"-5"0"376,-18 20-96,16-15-232,-1 15-136,1-12-64,-1 17 16,0-5 56,1 2 32,-1 1 56,6-15-8,-3 9 24,-3 11 8,1 0 16,-1-3-8,1 7-16,2-10-24,2-11 32,-4 24 8,-3 5 0,-1 1 32,1 4 8,-9-3-80,18-41 96,-6 46 8,-3 1 16,0 0 8,-10 2 24,12 3 8,5-36-160,-4 19 160,-16 19 8,18-2 0,-2-3 16,-1-5 24,3-14-208,3-16 232,-6 25 8,1-2 0,-1-3 8,3-5-39,3-2-9,1-28-200,-1 25 144,-1 0-40,1 0-16,2-2-16,0-16 8,0 2-80,0 7 80,0-8 0,0 14-24,0-17 8,0 3-8,0-3-56,0-2 88,5 4 16,-5 1 24,0-3 24,5-5 0,-5 0 16,0 0-168,5 0 184,0 0 8,0 0 48,-5-3 24,5-2 8,-3 2-272,1-1 280,2-4-8,0-15-16,0 13 8,0-15-56,0 10-208,-2 8 192,2-16-15,2-2-41,1-3 24,-1 0-56,1-2 0,-8 30-104,8-30 112,-1 3-56,1-4 16,-1 4-32,-2-3 8,-3 19-48,1-9 72,2-10 0,0 3-16,0 1-16,0-1-32,-5 5-8,0 14 16,5-23 16,-5 1 0,5 3 24,-5-1-24,0 0-8,0 26-24,0-23 32,0-3-16,0 3 0,0-5 0,0 2-8,0 15-8,0-4 8,0-13 8,0 0-24,-2-1 24,-1 1-24,1 5 8,2 18 8,-5-26 32,0-2-32,2 0 8,-2-1 16,0 1-32,4 30 0,-5-28 16,-2-2-48,1-2 24,4 1-32,-2-1 8,4 21 32,0-4 24,-2-15-40,-2 0 40,0 5-8,2 0 8,0 9-24,1 14 48,0-18 16,-1 0 32,1 2 8,-1 3 0,1 0-16,2 17-88,-3-14 88,1 7-24,-1-13-8,1 16 0,2-3 16,0 6-72,0 0 96,-3-4-16,3 1 0,0 2-40,0 2-8,0 1-24,0-1-8,0 1-8,0-1-8,0 3 16,5 0-8,-4 0 8,3 0 0,1 0-32,0 5 40,0 0-16,0 0 16,16 0 32,-16 0-48,2 3 16,18 0 16,-17-1-24,22 16-8,-10-23 8,0 7-48,0 13 48,3-15 32,2 16-24,0-16 32,3 20-16,2-18 0,-2 16 0,2-18 0,-16 6-24,0 1 40,18-5 0,-2 16-40,3-16 8,0 13-40,-7-16 32,-20-3-40,27 19 48,-3-15-24,3 16 48,0-16-8,-3 15-24,-24-19 0,18 3 16,4 3-32,-1 13 24,1-15-40,-3 0 48,3 3-8,-3 0-8,0-3 24,0 2-16,-5-2 0,0 0 8,0 0 0,-12 0-16,17 0 24,-17-5 16,-1 5 8,-3-5-48,15 0 72,-19 5-32,7-5-8,1 5 56,-1 0-40,-2 0 64,0-5 0,-5 5-32,0 0 8,0 0-16,0 1 24,0-1-56,-2 2 16,-3 1-8,-3-1-16,-12 16 24,19-22-56,-5 3 48,-19 18-24,4-17-40,1 18 32,-5-3-24,11-9 8,3-2 0,-19-1 24,0 22-24,-3-22 0,0 22 0,6-12 0,24-16 16,-29 5-32,1 18-8,-1-17 24,2 12 16,-1-12 24,24-4-40,-18 12 72,-8-11-32,3 2-40,0 13 8,5-15-32,6-1 24,7-2 24,-13 5-8,0 1-8,-3 12 8,6-15-8,3 2-8,18-7-8,-9 8-8,-15-1-40,17 1 0,-12-1 32,12 1 8,6-6 16,-3 4 16,-3 1-24,1 1-16,2-3-24,2 0-24,3 0 16,0 2-16,0 1 8,5 12 56,3-20-24,-1 20 16,13-15 0,-15 3-24,21 12 16,-19-15 32,23 15 24,-23-19-32,9 3 16,9 3 8,3 13-40,-1-14-8,6 1 24,-14-2 0,-8-2-8,19 19 32,3-17-16,0 3 8,-3-1-24,2 1 8,-31-8-24,31 20-16,-2-15 16,-2 15 0,0-15 48,-3 3 16,-17-1-40,6 8 48,9-10 0,-3 15-32,-12-15 16,14 16-48,-17-18 16,-2-1 16,4 18-16,1-13 24,-3 16 48,-5-18-40,0 20 72,0-25-104,0 8 64,0 19-8,-8-19 8,1 19 0,-16-6 0,21-14-64,-3 8 80,-15 8 17,10 2-33,-18-2 0,18-3 8,-11-5-72,12-8 40,-14 16 16,3-3 16,-5-12-16,2 19 24,-2-19-24,24-8-56,-23 25 8,4-18-16,-3 14 8,3-16 0,0 2-8,10 13 40,-13-15-8,13 0-40,-15 0-8,15 0-64,-13 0-56,16 0 0,-3 0-48,0-5-25,0 0-23,0 0-96,9 0 336,-6 0-400,2 0-72,0 0-88,3 0-120,2 0-208,0 0 888,0 0-1193,0 0-375,0 0-264,0 0 31,0-2 329,3 0 1472,-1 1-952,18-4 472,-15-2 304,2-1 96,16-2-656,-23 10 736</inkml:trace>
  <inkml:trace contextRef="#ctx0" brushRef="#br0" timeOffset="538">1668 1310 752,'0'0'0,"-3"0"72,-2-8-32,4 7-40,-6-5 32,0-2-8,2 1-16,-3-1 8,3 1-8,4 2-8,0 2 32,-2-4 8,-2-1 24,3 1 16,-3 2 8,0 0-88,5 5 104,-5-6 8,0 1 16,-3 0 32,3 0 16,0 3 16,3 1-192,-3-1 208,-1 0-8,1-1 0,-2 1-8,2 2-24,2 0-168,1 0 152,-3 0-24,0 0-32,0 0-24,0 5-16,0 2-56,5-7 56,-5 8 0,0-1 0,0 14-8,0-16 8,2 2-16,2-1-40,0 8 56,-4-9 8,2 15 0,1-12-24,-1 15 0,1-16 8,2 16-24,0-16 40,0 13 0,0-12-40,0 17 32,0-17-48,5 14 16,0-14-8,0 14 16,0-17 16,0 16 0,0-16 49,0 2 23,0 1 40,2-1 16,-2-4-176,-2-1 216,4 3 48,1 0 8,-1-5 64,14 5 48,-16-5 16,-5 0-400,7 0 408,13 0 8,-15 0-24,3 0-24,14 0 48,-20-1-416,1 0 377,18-7-25,-16 1-16,15-3-64,-13 0-72,8-4-200,-7 7 168,-1 0-16,16-13-40,-15 12 64,14-19-24,-14 17-24,-8 9-128,25-24 120,-20 5-24,2 13 16,14-18 16,-16 15 0,-3 0-128,3-8 120,3-2-16,-1 0-24,1-3 0,-1 13 0,7-8-80,-8 11 72,-6-1-8,5-14 16,0 14 0,0-12-8,-5 13 8,0 6-80,0-8 48,0-2-16,0 1 32,0 0 24,0 0-8,0 8-80,0-3 96,0-3-8,0 1-40,-2-1 40,-3 3-8,0 2-80,2 1 40,-2-3 56,-2 0-64,-1 3 0,3-1 0,-2 0-40,6 3 8,-8-2 16,1-1-56,-2 3 24,0 0-48,-10 0 0,18 0 64,-1 0-40,-7 5-56,-10 1 0,12-1-40,-12 2-64,13 1-48,-4-1-40,-9 16-96,15-18-80,-5 15-136,0-13-144,10-5 744,-10 19-896,3-13-153,-3 19-191,-1-19-216,1 24-113,7-23 1569,-1 3-1408,-4 10 344,1-2 416,2 0 344,0-12-504,5-8 808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31.397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181 91 400,'0'0'0,"0"-3"120,0-2-72,0-2-8,0 5-40,0-1 32,0-2 0,0 2-8,0-2-8,0 0 0,0 0 8,0 0-8,0 3 16,0-3 0,-2 0 16,2 0 8,0 4-56,0-1 88,-3 0 8,1-1 24,-1 0 16,1-2 8,-1 3 40,1-1 0,-1 1 24,3 2 16,-2-3-8,0 3-216,1 0 208,-1 0-32,-1 0-40,1 0-16,-1 0-8,1 0-8,1 0-104,-3 0 128,-1 5-8,-3-5 8,3 5 0,0 0 0,3-5-128,-1 0 104,1 6-24,-1 1-16,1-2-16,-4 3-8,1-1-8,0 1 16,3-1-8,-1 1 16,1 12-16,-1-15 8,3-4-48,-2 5 48,-1 20-23,3-21 7,0 17 8,0-14 0,0 2-40,0 2 80,0-4-8,0 22 24,8-22-8,-3 24 24,1-16-112,-5-12 112,7 17 24,0 1 0,14 1-24,-17-1 16,15 4-32,-12-1-24,17 0 0,-17-3 16,17 1 24,-18-3 40,3-11-152,3 2 184,-6 9-16,19-12 8,-19 20-32,18-21-16,-19 13-128,-4-15 120,18 3-16,-13 12-8,13-15 0,-14 15 24,1-15 40,-5-3-160,16 16 200,-18-13-8,8 3 48,-3 12-32,2-15 24,-4-2-232,-1 1 240,3 4-39,0 0 23,0-1-56,-5 1 16,0-2-184,0-5 168,0 7 0,5-3 24,-5 2 16,0-2 24,0 0 24,0-4-256,0 3 264,0 1-32,-2-5 0,-6 5-56,1 0-24,3-2-152,0-1 136,-3 3-40,-13 1-24,12 1-32,-15-2 24,13 3-24,-15-3-16,3 0 32,12 0-24,-16-5-16,6 5 0,19-4-16,-8 3 8,-16 1-24,5-5 8,13 0 0,-19 5 0,23-5 8,-1 0 0,-21 5-8,17-5-24,-12 0-64,12 0-24,-2 0-104,-12 0-48,17 0-64,-3 0-56,-2 0 8,3 0-64,5 0 448,-4 0-464,-1 0-88,2 5-137,2-5-143,1 0-232,-4 5-200,4-5-169,-1 0 89,3 0 280,0 5 360,0 0 392,0-5 192,8 5 40,0-5-576,-8 0 656</inkml:trace>
  <inkml:trace contextRef="#ctx0" brushRef="#br0" timeOffset="471">1614 433 680,'0'0'0,"0"0"0,-2 0 120,-1-3-8,1 1 24,-3-1 40,0 1 0,2 1-176,1-1 216,-3 0 32,0-1 56,0 3 56,-3 0 24,2 0-384,4 0 408,-5 0-8,-1-2-40,1 2-8,-1 0-63,-2 0-33,9 0-256,-8 0 216,-11 0-48,13 5-24,-4 0-8,-9 0 0,17-3-136,-1 1 128,-6 4-8,-13 1-24,16 12-16,-19-15-8,16 15-8,-15-12-24,18 14 16,-18-14-16,17 19 16,-15-19 24,23-6-80,-7 26 72,-13-20 8,12 19 16,-12-19-32,13 22 16,2-21-80,0 2 88,-6 9-32,1-12 16,3 24-8,-1-9-16,1 0-24,4-1 8,1-14-16,-1 25-32,1-26 48,-1 26-16,3-32-16,0 5 16,0 22 16,5-20-16,0 14 0,3-17 8,2-1-24,2 0 48,-7 16-8,18-15 24,-15 0 8,17 2-16,-9-2-56,-12-5 56,16 5 8,3-5-32,-1 0 40,1 0 8,2 0-16,-22 0-64,19 0 88,3-5-80,0-2 40,3-1-32,0-2 0,-15 0-16,1 0 40,14 3-24,0-18 0,-1 17-40,1-17-56,-3 15-112,0-15-120,-2 15-176,-1-16-184,1 16-168,0-15-208,-19 24 1048,14-8-1129,2-18 73,1 6 192,-14 1 296,23 0 288,-26 15 280,0 0-136,21-20 48,-20 15-560,-5 10 648</inkml:trace>
  <inkml:trace contextRef="#ctx0" brushRef="#br0" timeOffset="927">2366 669 816,'0'0'0,"0"0"0,0 0 352,0-2-32,-3-3-32,1-1-96,-1 1-104,3 4-88,0-3 72,-2-1 64,-1-2 96,1-1 128,-1 1 104,2 2-464,0 2 496,-2-4-24,1-1-47,-1 1-89,1-1-48,-3 3-32,5 5-256,-8-5 216,3 2 16,0 1 0,0-1 8,0 1 8,3 1-248,-4-1 216,-1 2-56,-3 0-24,-10 0-64,15 0-56,-5 0 32,-10 8-32,12-3 16,-12 3-8,12-1-32,-12 13 24,20-19-16,-10 3 0,-12 16-16,14-12 40,-15 15-24,16-16 24,3 2-24,-2 5 32,-14-7 8,12 21 0,1-21-8,-3 24 16,2-17-48,6-8 32,-9 14 16,4 0 8,-1 3-16,3-1 8,-2 1 0,7-22-48,-3 18 24,1 1 0,2 5 0,0 0 32,0-2 8,0-14-64,0 4 72,0 8 16,0-1-8,7 0 16,1-13 0,-2 12-96,-5-12 88,7 0 0,-1 13 0,16-15 56,-18 0 16,15 3 25,-19-7-185,3 5 192,21 2-56,-17-3 72,17 0-24,-5-5 32,-16 0-216,0 0 256,26 0-24,-23 0 32,24-3-56,-11-4-40,-5 1-168,-10 4 152,15-8 8,0-10 24,-12 13 24,17-3-16,-18-11-56,-5 21-136,21-7 112,-15-18-72,15 17 16,-16-17 16,13 15 16,-20-2-88,0-1 144,8 3-16,12-15-48,-15 15-8,2-18-40,0 20-32,-6 6 8,7-23 56,-1 17-48,-2-14 24,0 14 8,0-12-48,-5 19 0,0-6 56,5-3-24,-5 0 0,0 0-24,0 3-24,0 3 16,0 0-40,0-3 0,0-1-72,-2 1-56,-1-1-72,1 6 240,2 2-384,-3-6-72,1 4-144,-3-1-104,0 1-112,0-1-145,4 3 961,-1-2-1120,-1 2-184,-2 0-88,3 0-41,-3 0 201,4 0 1232,-1 0-920,-3 5 352,3 0 312,-1-5 136,1 5 16,0-1 104,1-3-592,1-1 592</inkml:trace>
  <inkml:trace contextRef="#ctx0" brushRef="#br0" timeOffset="1362">2333 1059 1024,'0'0'0,"0"0"640,0 20 24,0-20-64,0 7-216,0-5-384,0 4 208,0 1-32,0 14 120,0-16 160,8 2 153,-4 6-609,-1-6 704,5-2-16,-1 3-32,16-1-64,-18 13-88,17-15-504,-21-5 448,6 5-24,21 3-31,-8-3 7,0 0 16,-12 0-32,1-5-384,14 0 376,2 0-80,-2 0-72,5 0-48,-1-2-72,-9-3-104,-8 2 96,15-7-56,3-13-8,-3 16-8,5-13 0,-1 10-24,-28 10 16,29-25-88,1 2-80,-1 3-176,-3-5-208,3 2-240,-21 15 776,10-9-1153,11-8-375,-2-5-304,0-1-41,-1 1 345,-9 11 1528,-8 8-1016,15-22 512,0-2-264,-25 35 768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37.887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51 1235 784,'0'0'0,"-3"0"80,-2 0-40,1 4-40,3-3 16,-4 4-8,3 0-8,-1 0 8,0 2 0,-2 1 8,4-7-16,-3 3 24,-1 3-8,0 1 0,3-1-8,-1 1 0,3-4-8,0 0 16,0 3 0,0 1 8,0-1 0,0 13 8,0-20 8,0 8-8,0-1 0,0 1 8,5-1 0,-5-2 16,2-3-56,1 1 56,2 3 0,0-1 8,0-5-8,1 5-8,1 0 24,1 0 0,-1-5 16,1 0 24,-1 0-8,15 0-104,-21 0 120,4 0 0,2 0-8,16 0 24,-15 0-16,14-3 8,-21 2-128,3 0 128,21-4-8,-20 0 8,21-3 0,-19 0-24,10 4-104,-6 1 104,-4-7-8,23 0-8,-9-10 24,-14 12 24,23-2-8,-10 0 8,0-13-16,-12 16-16,22-18 8,-22 17 9,0 2-121,11-8 104,1 4-16,1-15-8,-1 15-24,0-18 0,-6 15-56,-6 6 72,13-13-8,-1-3 16,2 1-8,1-1-8,2-2 0,-5 0-8,3-5-16,-1 2 0,1-5 0,0 3-16,-14 20-24,9-10 56,5-13-8,0 3 0,-1 0-8,1 0-16,-1 0 8,1 0-8,-3-3 8,3 3-8,-3 0 8,-13 2-24,24 0 8,-11-2-8,-13 2-8,21-2 16,-21 3 8,1 18-24,7-8 24,-10-10 0,18 4-8,-18 1 16,15-1-8,-17 8-24,-1 7 16,5-14 32,1 2-24,-1-1-8,-2 11 24,1-12-24,-6 22-16,5-8 32,2-14 32,-2 14-24,-5-12 24,5 12 0,-5-2 24,0 0 0,0 0-8,0 3 0,0-1-32,0 3-48,0 3 64,0-1 32,0-2 0,-2 0 0,-3 3-8,0 2-48,4 0-40,-1 0 24,-3 0-40,0 0 0,0 0-8,0 0-16,2 0 40,-2 0-16,-2 0-32,-1 5-8,1 0 16,-1 2-24,3-1 64,3-4-56,-18 5 16,12 16 0,-2-18 16,0 15-8,-10-12-8,19-6 40,-6 18-40,-3-12 8,-15 17 24,15-18 8,-13 24 8,20-22-8,-1 2 8,-21 11-8,17 1 0,-17 0 0,15 2 8,-8-7-8,11-11-32,-13 20 0,10 1 8,-18-3 8,18 3 32,-15 0-8,23-26-8,-16 23 16,8 5-24,-15 1 8,14-1-16,-19 0 8,27-18 8,-1 6-8,-21 15 24,15-1-16,-13-1 0,15 1 8,-12 1-40,13-3 40,-1-2-24,-2 2 16,3-2 16,-1-1-16,7-24 0,-5 19 8,1 3-16,0-2 8,-1 0 0,4-3-8,1-10 8,-1 2 16,0 9 0,-1-1 0,3-13-8,0 21 8,0-24-16,0-3-16,0 21 16,5-16 0,0 14 0,1-15 16,1 2 0,-6-6-16,6 6 16,0 13-8,1-20 8,-1 7-16,16-2 24,-21-2-24,1-1 40,4 3-8,16 0 16,-15 1 8,14-6 0,-16 0-56,-4 0 48,25 0 0,-19 0-16,20 0 40,-6 0 8,-14 0 16,-4-1-96,24-1 104,-7-3-40,-1-3 16,2 1-32,1-1 16,0 1 8,-3-13 8,2 15-8,1-5-8,-1 0-16,-4-6-48,-13 11 40,20-2 0,0-13-16,-2 12 16,2-14 8,-2 14 8,-19 4-56,14-17 56,5 11 8,0-15 0,-3 15-8,2-18 24,-12 23-80,0 0 80,13-23 16,-3 8 0,0-2 8,3-6 17,-5 8-121,-13 15 120,17-23 0,-2 1-16,0-1 8,1 0-24,-1 1 16,2-1-8,1-2-24,-3 0-24,3-1-24,-16-1-8,21 2 0,-8-1 16,-13-1 16,24 2-8,-11-1-8,-13 1-40,21 3 8,-21-1-8,19 0 16,-21 3 32,15-2 24,-15 1-24,2 4-16,13-3 8,-15 2-40,3 3 16,-3 0 32,3 0-8,-3 12 32,0-17-16,0 15 16,0-13 0,0 16-16,-5-13 16,0 15-8,0-3 24,0 1 8,0 5-88,0-4 88,0 1 0,0 0-16,0 2-16,-3 1 0,2 0-56,0 1 32,-4-1-8,2-1 0,-2 3-8,0 0 0,0 0-32,0 0-16,-3 5-24,1 3-8,-3 0 32,0 12 16,7-19 16,-4 3 24,-13 16-40,12-13-8,-2 21 0,-10-5-40,15-11 64,2-4-24,-19 14 24,14 3 24,-17 1 24,5 1 16,13 2-64,6-28 8,-26 30-32,7-1-8,12 2-16,-17 1 56,15 0 32,3-24-40,-11 17 32,-5 9 0,3 0-40,0 3-16,0 2-8,0-2 24,0 2 8,10 3 8,-18-3 8,18 0-8,-15 2-8,25-41-8,-8 39-32,-12 1 24,13-1-8,-3-3 40,-1-1 32,8-27-48,-4 12 0,-3 9 24,3-2-24,-1-1 0,6-2 0,-1-4 8,3-1 8,0-13-24,0 18 16,5-17-40,3 14 32,-8-22-32,7 5 0,13 3-32,-15 0 40,16-1-8,-14-2 16,16 0 16,-16 0-56,23-5-8,-7 0-40,0 0-80,-1 0-72,1 0-128,0-2-128,2-1-129,2-4-175,4-1-152,-31 8 968,27-7-1128,1-4-144,-1 1-25,4-12 169,-4 17 288,-15 1 840,9-2-488,9-14 272,0 12 120,-2-15-768,-28 23 864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39.048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35 460 824,'0'0'0,"-2"0"0,2 0 232,-8-2-96,3-3-8,-2 2-56,4-2-32,-2-2-16,5 5-24,-2-4 16,2-1 0,0-4 8,-3 1 24,3 0 24,0 4-72,0 2 80,0-18 8,0 14 0,5-2-16,0-10-8,0 12 8,0-2-8,0-10 0,0 13 24,3-13 16,-3 12-16,-3 6-88,3-3 80,3-16-24,-1 16-32,1-5 0,-1 0-16,6 4-8,-5 2 0,-8-3 8,7-1 0,1 1 8,12-1 0,-20 3-16,0 5 8,7-5-8,13 3 0,-15-1 16,3 0 24,0 1 24,-3 2-64,10 0 96,-10 0 0,2 0 8,1 0 0,-1 5-40,-4-2-64,-1-1 72,6 3-16,-1 0-16,1 3 40,-1-1 24,1 0-104,-8-6 136,5 6 16,0 13-24,-5-15-16,5 3-24,-5 12 8,0-18-96,0 1 88,0 5-8,0 12 33,0-13-9,0 13-8,0-16-96,0-3 120,0 7-40,-2 12-24,-6-15 16,1 3-32,-1 12 0,8-20-40,-8 5 48,1 15-16,-1-15 8,1 2 24,-3 1-8,6-5-56,-2 1 56,-4 17 8,2-21-32,-2 7 8,3-2-16,0 0-24,3-2 32,-3 4 16,-3-2-16,2 0 24,1 0-16,-1-5-24,8 0-16,-5 5 0,0-5-16,0 0-32,0 0-16,-2 0 0,5 0 64,-1 0-96,0 0-8,-2 0-8,3 0-24,-4 0 0,5-1 136,0 0-112,-2-2 0,1 1 0,-1-1-8,3 1-9,-2 2 25,2 0 104,0-3-104,0 3 0,0-2 0,0-1-8,0 3-8,0 0 120,0 0-96,0 0 0,0 0 0,0 0 24,0 0 8,0 0 488,5-2-896,-5 2 448,5 0-8,-5 0 8,5 0 8,-5 0 0,0 0 16,0 0-8,0 5 8,5 0 32,-5 0 8,5 0 40,-3-3-80,1 1 72,-3 2 16,5 0 16,0 0 16,-5 0 24,4-1-144,-3-3 128,-1 4 24,5 3-16,0-1 0,0 1 41,0-1-9,-4-6-168,3 3 160,1 1-8,0 0 8,3 0 16,-1 0 16,-3-3-192,0 1 200,4 2-16,-1 0 0,1 0 0,-1 0-16,9-5-168,-12 0 152,1 6 0,3-6 0,-1 0-8,16 0 0,-15 0-24,-6 0-120,16 0 136,-13 0-16,15 0 24,-13 0-16,16 0 0,-20 0-128,1 0 144,19-3-24,-18 0 24,3-2-32,14 0-24,-18 1-88,-3 3 56,19-4-8,-15 0-8,18 0 16,-18-2 24,3-3-24,-6 9-56,18-6 64,-15-3-16,3 3-8,12-14-16,-15 16 17,-1 1-41,0-2 32,16-4 16,-15 0 8,2-10 0,1 15-8,-1-5-8,1-10 24,12 12-16,-20-12 0,7 13 16,1-13-24,0 12 16,-3-12 8,2 12-8,-2-2-40,0-12 24,-2 18-40,-1 0 32,3-18 0,0 14 32,0-12-32,3 10 16,-4-6-48,-3 12 16,-1-4 8,5-12-16,0 13 0,-5-13 48,5 12-8,-5-2-24,0-10-8,0 12-8,0 1 0,0-3 32,0 0-40,0 0 24,0 2 0,0-2 8,0 2-32,0 1 32,0 0-32,0 6-8,5-6 8,-5 2-16,0 0 16,0 2 8,0 1-8,0 2 0,0 0 32,0-3-40,0 3 16,0 0-32,0 0 24,0 0-40,0 0-24,0 0 0,5 0-16,-5 0 48,5 5-32,-5-5 0,5 5 0,0 0 56,0 0 16,0 0 8,-4-3-16,3 1 32,1 2-64,3 0 16,-1 3-24,13 12 24,-20-20 16,0 0-8,8 5 8,12 3 16,-15-3-24,18 0 8,-16-1 0,-7-3-16,23 4 0,-16 0-16,16 0 8,-18 0 32,18 2 0,-22-5-8,3 1 24,18 2 0,-14 0-32,14 1-8,-17-1 0,18-5 16,-18 5 16,15 0 0,-15-5 8,3 5-32,12-5-8,-15 0-8,2 5 8,1-5 24,0 5 24,12-5-16,-20 0-8,5 0-8,2 5-24,1-5 32,-3 0-16,-1 3 8,-1-1 8,2-2 8,-5 5-16,5-5 24,-5 0-32,0 5 24,5 0-8,-5-5-32,5 5 8,-5-5 48,0 5-8,0-4-24,0 3 56,0 1 8,0 2-56,0-2 32,0 1-40,-1-2 0,0-1 32,-4 5 0,0-1-24,0 1 40,0-1-40,2 1-8,3-8 8,-5 20 0,0-15-16,0 2 16,-2 1 0,-1 12 24,6-18-32,-3 1 40,0 5-24,0 14 8,-3-17-24,3 15-8,-3-15 8,1 16 8,2-14-8,-3 1 8,3 14-16,0-17 8,5-5-16,-2 8 24,-1-1-16,-2 13 8,3-20 8,-1 8 8,3 0 8,0-3-8,0 0-8,0 2 24,0-2-56,4-1 24,-3-3 24,4 4-32,-5-5-16,5 5 56,0-5-48,0 0 16,-5 0 0,8 0-24,-1 0 8,1 0 0,0 0 32,12 0-8,-15-2-8,2-1 0,13-4-8,-15 2 0,15-3 16,-12 3 16,15-2 0,-18-1 0,2 0-32,13-2 0,-15 3 0,-4 7 8,21-8-24,-17 1 24,15-3 0,-15 2-16,3 1 32,0 3-16,6-2 24,-9-2 0,3 1-16,-1-1-8,13 3 8,-14 0-32,1 2 8,1-2 8,12 0 16,-20 3 8,5-3-16,-5 5 0,5-3-8,2 1-16,1 2 8,-3 0 16,2 0 8,-5 0-8,1 0 16,2 0-16,0 0 0,-5 0-8,6 0-8,-6 0 16,0 0-16,5 5 8,-5 0 24,5-5 0,-5 5 0,5 0-16,-5 0 8,5 2-32,-5 1 24,0 12-16,0-15 8,0 3 24,0-1 0,0 16 0,0-18-8,0 15 0,0-15-8,0 3-8,0 14-8,0-17 8,0 15 24,0-15 0,0-4-16,0 6 8,5 13-8,-5-15-24,0 3 8,5-1 8,-5 1 16,5-1-32,0 1-16,0-1-16,0 1-64,-1-2 120,-3-5-192,4 4-32,2-5-96,-2 5-56,3-5-57,-3 0-135,3 0-72,-1 0-96,1 0-64,12 0-16,-20-2-17,3 1 833,1-1-816,19-5 40,-18-1 96,2 1 104,1-1 168,8 2 408,-12 5-264,1-9 128,3-10 64,12 14 24,-15-4 16,0-10-8,2 13-32,13-3-568,-20 10 640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39.417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15 184 2336,'0'0'0,"0"0"1264,0-7-39,-3-1-393,1 1-472,-1-1-200,2 7-160,0-3 192,1-3 64,-3 2 144,3-3 96,0 3-56,0 1-440,0 1 392,0-5-144,0 0-88,0 1-64,0 2-64,0-2-32,0 6 8,5-4 0,-5 0-24,0 0 8,5 3 0,-5-3-32,1 4 40,3-3-80,-4 1-88,0-2-96,5 0-144,-5 3-112,3-1 520,-1 1-648,3-1-104,0 1-72,-5-1-41,5 1 1,-5-1 864,0 3-824,5-2 136,0-1 160,0 3 200,-5 0 152,0 0 80,0 0 96,0 0-40,0 0-32,0 5-608,0-5 680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47.420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126 363 480,'0'0'0,"-3"0"72,1 0-24,-1 0-8,1 0-16,-1 0 8,1 0-16,-1 5 0,1-5-8,-1 0 8,-2 5-8,3-5 8,-1 0 0,2 0-16,0 0 16,1 5-8,-3-5 8,1 0-8,2 5-16,-2-5 8,1 0 8,-1 0-8,-1 5 8,3-5 0,-2 5 0,0-5-8,1 0 0,-1 0 0,-1 0 0,1 0 8,-1 0-8,3 0 16,0 0-8,-3 0 8,3 0-8,0 0-8,0 0 16,0-3-8,-2 3 0,-1-2 8,3 2-8,-2-2-8,2 1 24,0 1 0,0 0-8,-3-2 32,3 2 0,-2 0 16,1 0-64,-1 0 80,0 0 0,2 0 16,0 0 8,-3 0 8,3 0-112,0 0 112,-2 0 24,2 0 16,0 0 40,-3 0 24,1 0 8,2 0-224,0 0 232,-3 0-24,1 0 24,2 0-16,-3 0 0,2 0-216,0 0 248,1 0-32,-3 0 32,3 0 1,-2 0-9,2 0-240,0 0 256,-3 0-8,3 0 8,-2 0 0,2 0 8,-3 0-8,3 0-256,-2 0 256,2 0-16,-3 0-24,1-3 8,2 3-16,0 0-208,0 0 208,0 0-8,-3 0-32,3 0-24,0 0-16,0 0-128,0 0 88,0 0-16,0 0-32,0-2-8,0-1 0,0 3-32,0 0 16,0-2 16,0 2-56,0 0 40,0-3 8,5 1 16,0-1 32,0 1-16,0-1 8,0-2-16,0 3 8,-1 0-56,-3 1 40,7-4 16,-3 0-8,2-2-7,-2-1 39,3 1-24,-7 6-56,6-6 80,-2 2-40,2-3 0,1 1 24,12-1-8,-18 5-56,1-1 88,2-1 0,2-3-8,1 1-16,12-1 24,-15 1-32,3-1-8,12 1 0,-15 2-8,15-1 8,-15 1-16,-4 5-32,5-5 64,15-2-56,-16-1 32,2 3-8,13-2-8,-18 5-24,1-1 64,17-2-48,-15-3 32,3 3-24,12 0-8,-16 1-16,-3 3 8,7-4 16,12 3-16,-15-3 8,2 0 40,13-1-48,-19 6-8,3-5 48,4 3-48,-1-1 16,1-2-24,0 0 16,-1 3 32,1-1-24,-1 1 40,1 2-24,-3-3 0,-1 3-32,-3 0 24,4-2-16,0 2 0,0 0 32,-5 0-16,0 0 24,1 0-48,3 0 48,1 0-24,-5 0-8,0 5-16,0-5 0,0 0 40,5 0-8,-5 0 8,5 5 0,-5 0 0,0-5-40,0 0 8,0 5 24,5 0-16,-5 0 16,0 0 8,0 0-8,0-4-32,0 6 48,0 0-40,0 13 0,0-20-16,-3 8 32,2 3-24,0-2 24,-2-4-8,1 2 24,-3 16-48,0-18 40,3 13-32,1-16 16,-4 3-40,3 15 16,-3-12 0,0 15 24,0-16 8,3-2-24,-4 13 32,1-11-40,-2 13 0,2-15 32,0 15-24,0-12 16,2 12 24,-2-12-40,-3 12 8,3-15 0,1 13-8,3-16-24,-4 3 32,0 2-16,3 14 0,-3-16 24,2 2-24,3-5 8,-2 4 16,-1 1-16,1 1 8,-1-1-24,1-2 8,0-2 8,1-1 8,-1 3 0,-1-5-8,1 5 32,2 0-32,0-5 0,-3 0-32,3 0 16,0 0 16,0 0 24,0 0-16,0 0-16,0-2 0,0 0 8,0 1 0,0-1 24,5-1 24,0-2-32,-5 0 16,5 0-32,-5 5 0,5-7-16,0-3 16,0 2 8,0-2 24,3 0-16,-6 8-16,3-3 56,3-16-32,0 16 0,-1-5 8,1-10-48,14 13 32,-22-3-8,8-10 0,-1 14 16,1-4-24,11-9 0,-18 18 0,4-6-24,3-13-8,12 12 32,-15-2 0,2-10 24,-5 18-24,4-4 40,16-4-32,-17-10 0,3 13 16,15-3-40,-18-10 32,2 15-24,13-3 8,-15-12 24,3 15-32,11-2 8,-18 6 16,4-9-56,0 3 24,3-1-8,-1 1 16,1 2 40,-6 3-32,3-1 8,3 0 16,-1 1-32,-2-1 0,0 1-16,-1 2 24,-3 0 24,4 0-24,0 0 8,0 5-16,0 0 32,-5 0-16,5 2 16,-5 1 0,0-1 16,0 1 0,0-1 0,0 13-24,0-15-8,0 3 24,0 15-40,0-18 8,-2 15 0,-1-15-8,1 2 24,-1 16 24,1-18-24,2 3-24,-3 12-16,3-15-16,0 2 40,0 13 32,0-18-32,0 1 24,0 5 8,0-1-56,0 14 24,0-16-16,0 2-8,5 1 48,0-3-24,0 2 24,0-2-16,0 0-8,-4-5-8,4 5 0,0-5-32,15 5 40,-15-5 16,2 0 0,1 0 16,14 0 0,-17 0-8,18 0-16,-15-2 32,8 0-40,-10 1 32,2-4 0,14-2 48,-14-1-24,20 1 8,-21-1-32,-5 8-32,21-5 0,-15 0 0,12-3 0,-13-2 24,16 0 24,-20 2-48,2-4 40,17 7-8,-14-2-16,-1-1-16,13-2 0,-15 0-24,3 0 32,12-10-48,-15 15 56,3-3 8,-1 1-32,-5 6 8,16-8 8,-18-1-56,8 0 56,-1 0 0,14 2 8,-21 3-16,0 0 56,7-3-72,1-2 24,-1 0 8,-2 3-24,1 1 8,-4 4-16,5-5 24,1-1-24,-1 1 32,13-3 24,-20-1-24,1 10-16,3-8 32,4 2-48,0-1 16,-1 1-40,1-1 56,12 1-8,-20 2-32,5-3 64,0 1-72,0 2 40,-1-1-8,-3 4-16,4-3 8,0 0 0,0 0 24,0 0 16,-5 0-24,5 2 16,0 1-40,-5-1 16,5 1 0,-5-1 16,0 2-16,0 0 0,0 1-24,0 0 32,0 0 0,0 0 8,0 0-16,0 0 16,0 0-32,0 0 32,0 0-32,-2 0 56,-1 0-56,0 0 0,1 5-8,-1 0-24,-2 0 48,0 0-8,0 0 0,0 0-16,-2 3 0,2 12-16,-3-20 40,1 7-16,-1 13-8,3-15 32,-2 15-24,5-19 16,-4 3 40,-1 17-56,1-16 16,1 15-56,0-15 32,3 5 24,-1 0 0,-2-5-24,3 17 32,-1-16-8,1 1-16,2 13-8,0-15 8,0 3-40,0-1 40,0 1 16,5-1 0,-4-6 0,5 3 16,2 1-24,-1 3-16,-1-3-24,1 0 40,-3-2 8,0-1-16,3-2 32,16 5-8,-18-5-24,2 0 24,16 0-32,-18 0 32,15 0-8,-15 0 32,15 0-16,-15 0-16,15-2 16,-15-1-32,3-2 8,12 3 0,-15-4 8,-2 4 0,-1-1-16,6 1 8,-1-3-24,13 0-24,-15 2-56,0-1 112,-5 3-240,8-4-112,-1 3-168,-2-3-112,3 0-72,0-3-88,-7 7 792,3-3-873,3-1-95,1 0-112,-3 0-144,2-2-97,1 2 49,-3-3 272,0 3 352,0-3 344,0 3 224,0 1 80,-5 3-48,5-6-32,0 2-528,-5 5 608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47.798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0 178 1944,'0'0'0,"0"-2"1416,0-6-55,0 1-329,0 2-552,0 5-480,0-5 336,0 0 24,0 0 128,0-3 96,5 3-24,-5 3-560,0-3 464,5 0-152,0-3-151,-5 1-97,5-1-56,-1 3-8,-3 2-16,4-2-32,3-2-56,-1 2-113,1-3-167,-1 1-232,-6 7 616,3-8-848,2 1-312,-1 2-248,0 0-65,0 0 233,-3 3 1240,1-1-832,4-2 408,-2 0 288,0-3-520,-5 8 656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53.135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26 1484 896,'0'0'0,"-3"0"520,-7 0-56,5 3-464,2-1 288,1 3-296,-1 0-160,3 0-48,0-5-8,0 0 40,0 0 184,0 0-88,8 0 64,-3 0 80,0 0 80,0-3 48,-3 2-184,1 0 224,5-7 0,12 1-24,-15-1-24,15 1 0,-15-13-8,15 12 40,-15-14 16,18 11 40,-16-16 24,21 7-8,-27 17-280,5-17 280,22-3-48,-23-2 25,20-2-33,-17-1 0,2 16-224,5-4 232,-8-14-32,19-2 8,-19 1 0,21-4-8,-22 9-200,-5 20 208,29-30 16,-24 1-16,19 0 16,-18 0-8,18 0-8,-24 31-208,6-28 208,15-5-48,-16 1-16,16 1-32,-17 0-8,6 18-104,1-1 128,-7-15-16,15 1 24,-15 1 0,2 1-24,10 8-112,-13 17 88,-4-21-16,7 1-32,1 0 24,-1 3 8,1-4-15,-8 23-57,5-16 80,0-6-40,0 2 32,0 3-40,0-3 16,-3 13-48,1 0 32,-3-12-8,5 1 16,-5 11-8,5-17-8,0 17-40,0-15 32,0 17-24,-5-12 16,5 12 16,-5 1-8,1 4-16,3-14 40,-4 14-56,5-4 32,0-1-24,0 1 0,-2 3 8,-1 0 16,3-4-24,0 1 0,3 2-8,-1 0 8,1 0-40,-1 2 24,16 1 16,-18 2 8,15 0 24,-15 0-16,-1 0-8,15 0-16,-12 0-8,21 0-8,-8 0 24,3 5 8,-13-3 0,0 1 0,15 2 16,0 2-8,0-2-8,5 0-8,-6 0 8,-20-4-32,24-1 16,-1 5 0,-1 0 24,1-5 24,-4 5-8,-18-5-24,15 0 48,3 5-40,2 0 8,-3-5-16,1 5-8,-10-5 8,-1 0 32,8 0-24,0 5 16,0 0 0,-12-5-16,20 0 16,-21 0-32,16 0 16,-18 5-8,2-5 40,13 0 8,-18 1-48,2 3 80,1-4-16,0 0-40,0 5 24,0-5 0,0 5 16,-5-5 32,0 5 24,0-5 8,0 5 8,0-1-136,0-3 136,-3 4-16,-2 2-32,-2 1-8,-1 12-8,-12-15-16,18 0-56,-4 13 88,-14-11-56,10 21-8,-15-8 16,2 0-56,10-7 16,4-3 24,-19 17 8,1 1-8,-4 2 8,1 3 16,2-3-48,26-27 48,-28 32-8,0 0 16,-3 3-16,0 2 16,3-2 40,20-27-96,-15 18 80,-8 9 24,1 2-40,1 0-24,-1 0-24,15-15-16,6-10 40,-17 23-16,1 0 16,4-3 32,1 0-64,12-6-8,10-28 0,-23 30-16,18-4-8,-3 1 32,1-3-8,2 0 8,2-2 8,1-3-72,2-13 16,0 21-64,0-20-64,3 6 168,-1-6-184,5-3-56,13 15-56,-12-15-16,17 3-72,-17-1-32,17 1-24,-18-3-57,21 0-15,-5-5-24,-1 0-64,-14 0 600,9 0-664,8 0-104,1 0-160,1-2-89,1-6-71,-8 3 1088,-10 2-1048,20-4 216,-2-13 280,2 12 264,0-2 200,0-12 56,-30 22 32,31-8-32,-1-15-40,0 16-216,-30 7 288</inkml:trace>
  <inkml:trace contextRef="#ctx0" brushRef="#br0" timeOffset="652">1883 1185 432,'0'0'0,"0"0"40,0-8-8,0-7-32,0 10 8,0 0 0,0-2-8,0-1 8,5 0 16,-5-2 8,0 9-32,0-8 80,5-1 40,-5 3 56,0-1 56,0-2 24,0 7-256,0-1 288,0-4-16,0 1 16,0-1 8,0 3 16,-2 1-312,2 3 312,-3-4 16,1 0-24,-1 2 8,1 1 0,-3-3 1,4 4-313,-6-1 304,2-3-64,-2 3 0,-1-1-80,-2 1-8,5 2-152,0 0 152,-3 0-48,-2 0 16,0 0-48,-10 0 16,13 5-48,-16 0-8,15 0 0,-12 2-32,13 1 24,-1 12-8,5-19-16,-14 3 8,10 4-8,-14 14 16,14-14-32,-13 14 32,16-18-16,0 0 16,-6 19-16,0-16 40,0 16-32,0-16 32,4 14-40,5-17 0,-10 4 8,4 20-16,-1-8 8,1 0 24,2-13-24,4-1 0,-1 16 32,2-14-24,-2 14 8,-1-17-8,3 18 8,0-21-16,0 1 24,5 4-8,3 13 16,-1-20-16,14 8 16,-17-2-32,-3-4 32,4 5 24,2-2-16,16-5 8,-18 0 56,17 0 8,-21 0-112,3 0 152,19 0 24,-15 0-24,14-2 0,-14-6 8,8 3-160,-2 0 152,6-15 16,0 15 32,0-5-8,0-10-16,-13 13-176,-6 6 152,24-26-32,-17 16-24,19-16 25,-19 4 7,17 1 16,-23 17-144,3-13 144,18-5-8,-15-2-24,12 3-24,-15-6 0,-1 13-88,-1 5 96,5-15-16,-1 2 16,13 3-24,-20 0 8,5 2-80,-5 16 64,6-8 8,-1-16-8,0 16-24,-5-12 40,5 14-40,-5 3-40,0-10 72,0 8 8,0-1-32,0-2 8,0 2-48,-2 4-8,1 1 48,-1-5-16,-1 3 8,-2 3 24,0-1-88,-2 1 24,6 2-64,-6-3-88,-1 1-96,3 2-64,0 0-64,-2 0-88,5 0 464,-4 0-569,-1 0-111,-1 0-152,1 0-136,-1 0-136,3 0 1104,3 0-1201,-6 5-39,0 0 120,6 0 280,-3 2 304,0 1 536,5-8-248,-5 5 144,2 0 56,-2 0 0,3 0-312,2-5 360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55.210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10 865 376,'0'0'0,"-2"0"56,2 0-56,-3 0 32,1 5-24,-1 0 8,3 0-8,0 0 16,0-1-24,0 0 24,0 3 8,0-2 16,5 0 8,-5 0 32,4 0-88,-3-5 104,-1 6 40,8-1 8,-1 0 16,1 0 16,-1 0 16,-5-5-200,4 5 216,2 0 16,-1 2 24,16-2 8,-23 0 8,10-2-272,0-1 280,-5-2 0,2 0-16,16 5-32,-18-5 0,12 0-232,-14 0 200,2 0 16,18 0 9,-16 0-9,16 0 24,-15-2-24,-5 1-216,14-3 216,-10-1-8,16 0-8,-18-3-24,20 1 40,-22 2-216,-1 0 192,21-5-24,-16-11 0,13 16-32,-15-5-24,12-6-112,-14 12 88,2-3 16,16-3-32,-16-10 32,2 12 8,13 0-16,-19 5-96,3-14 128,4 10-56,12-13 16,-15 10 0,0-13-8,-2 19-80,-1 0 104,6-16-8,-1 13-8,1-13-24,-3 12 16,2-12-16,-2 13-32,0-4 8,0-9 0,0 13 8,-5-3 32,1 5-80,3-10 48,1 10-8,0-5-24,-5-11-24,5 16 32,-2 1-24,-1 1 24,-2-7 0,5-10 8,0 15-16,-5-3 0,0-1-16,0 8 9,6-6-18,-6-1 9,5 0 9,-5 1 15,0-1 8,0 7-32,0-3 24,0-1-16,0 0 16,0-2-32,5 2 16,-5 0 0,5 2-40,-5 1 48,5-1-32,0 1 0,-1-1 16,-3 3 8,-1-2-48,0-1 16,5 1 32,0-1-32,-5 3 7,1 0 17,3 0 8,1 0-48,2 0 32,1 0 0,-1 0-8,-2 0 24,3 0-32,0 0 8,-3 0 16,2 0-16,0 5 16,-6-5 8,19 0-16,-15 5-24,2 0 24,1-5-8,12 5 32,-18-3-16,3 1 16,16-3-48,-14 5 32,16 0-24,-18-5 8,9 3 16,-6-1 32,-3-2-24,16 0 8,-16 0 16,15 0-48,-15 0 16,15 0-24,-15 0 0,2 0 32,16 0 0,-18 5 24,-3-5-32,4 0 16,14 0-24,-15 0 16,2 0 0,1 0-24,-3 0 16,-3 0 16,6 0 0,-3 0-24,0 0 48,0 0-16,0 0-24,-5 0 24,5 0-24,-5 0-8,5 0-16,-5 0 72,0 0-48,0 0 57,0 5-9,0-5-8,0 0 24,0 0-8,0 0 72,0 0-64,0 0-8,0 5 24,0 0-48,-2 0-32,2-5 48,-5 0-40,-1 5-16,1 3-16,0 0 24,-2-1 32,5 0-32,-1 6 32,-5-8 40,1 15-40,-1-15-24,1 15 16,-1-12-32,-2 15 0,0-16 32,3 16-16,-1-16 0,-2 19 8,10-26-16,-8 7 24,1 16-24,-1-16 0,1 16 16,-1-16-32,6 2 16,-1 5 40,1-6-40,-1 14 16,1-17 0,-1 15-64,3-15 56,0 3-24,0-1-8,0 14 48,0-21-16,0 7-8,0-6 0,5 6 24,0 0-48,0 1-8,3-3 8,-3 0 0,2 0 48,1-5-16,-1 0 0,14 5 8,-16-5-32,2 0-16,18 0 24,-20 0-16,18-3 24,-16-2 8,16 0 8,-23 5-16,8-7 8,17-3 0,-18 0-8,21 2-8,-21-2 8,5 6 0,4-2 24,-8-14 8,19 12-8,-19-14-16,19 14 0,-19-15-40,20 16 40,-21-16 8,18 16-32,-17-16 48,20 16-32,-28 5 0,7-19 0,16 13 8,-16-12 0,16 13-8,-18-3 32,18 0-8,-18-10-32,0 15 24,15-3-24,-20 0-8,6 5 16,-5 1-16,7-3 8,-1 3 0,-2-1 32,0-2 16,-5 3-32,1 2-8,3 0 0,-4 0-40,5 0 32,-5 0-24,5 0 40,-5 5 32,0 0-40,0 2 48,0 1-48,0 0 8,0 12-32,0-20 0,0 20 16,0-15-8,0 17 32,5-14-8,-5 15-8,0-16-16,5 16 8,-5-16-24,0 16 24,3-20 8,0 1 0,-3 19 0,5-18 40,0 3-56,0 12 24,-1-20-8,-3 0-24,4 7 8,0 1 8,2-1-8,1-2 24,-1 0-24,1 0-16,-1 0-24,1 0-16,12-5-112,-15 0-40,3 0-80,12 0-137,-15 0-63,2 0-120,16 0-104,-19 0 728,-3 0-880,6-2-128,14-1-129,-16-2-63,2-2 192,16-1 288,-22 7 720,3-5-424,3-2 272,13-2 96,-15-10 8,3 13-168,-4 1 216,0 2-256,-4 4 256</inkml:trace>
  <inkml:trace contextRef="#ctx0" brushRef="#br0" timeOffset="1">1913 204 2744,'0'0'0,"0"-2"1560,-5-8-63,-12-10-1497,14 17 776,-2-5-664,-3 6-216,1-6-40,2 1 72,-3-1 120,8 6-48,-2-3 144,-3-3 32,0 1-16,5 2-48,-3-3-80,3 5-32,0 1-8,0-3-104,0 2-72,0 3-120,0-2-112,0 2 416,0 0-504,0-3-104,0 1-57,0 2-47,5 0-16,0 0 24,-5 0 704,0 0-592,5 0 144,-5 0 176,0 5 144,5 0 72,-5-2 56,0-1-40,5 3-8,-5-5-456,0 0 504</inkml:trace>
  <inkml:trace contextRef="#ctx0" brushRef="#br0" timeOffset="2">2172 561 448,'0'0'0,"0"0"120,-2-8-56,-1 1 8,1-1-8,-1 3 16,1 0 16,-1 3 48,-2-3 72,5 4-216,-3-3 304,1-1 40,-3 0 32,2 2-32,-2-2-24,3 4-320,-1 0 264,-2-2-24,0 1-32,0-1-16,0 3-24,-2 0-16,-1 0 8,1 0-32,-1 0 0,-2 0-7,0 0-57,9 0-64,-8 5 64,-1 0-40,2 0-16,1 0 8,-3 0-24,6-2 8,-2 2 32,-14 2 0,15 13 8,-3-15 0,-2 3 8,3 9-48,4-11 56,-7-1 16,2 15-24,1-13 24,-1 16-24,1-15-8,-1 14 24,1-14-24,-1 19 24,3-19 16,3 17 0,0-22-80,1 2 88,1 22 8,0-19-24,0 19 16,0-19-16,0 9-72,0-11 48,0 14 16,0-13-16,5 13 24,0-15 24,0 3 8,-4-6-104,6 16 112,0-18 0,1 8 0,-1-3 8,13 2 8,-17-5-128,-1 1 104,6 2-8,15-5 72,-18 5 64,15-5 48,-15 0 0,15-2-56,-15-1-72,15-4-40,-15-1 24,20 1-40,-24 6-96,3-6 136,19-3 25,-18 0 7,2 0 8,16-10 0,-21 15-176,1 0 168,17-20-32,-15 17 16,3-15-32,12 3 0,-15 10-16,0-17-32,15 4 16,-20 3-24,7 0 40,1 0-16,-7 18-88,6-6 96,-2-20-8,2 18-40,-2-18 0,0 18 24,-2-2-72,-1-1 64,-2 5-16,5-17 40,-5 18-40,0-16-16,0 16 40,0-3 8,0-11-40,0 16 56,0-2 0,-2-3 8,1 8-104,-1-4 96,0-4-16,-1 0-40,1 0-32,-3 3 0,2-1 8,1 0-8,-1 3-8,1 3 8,2-1-40,0 1 32,0 2-16,0-3-24,0 3-16,0-2 32,0 2-8,0 0 0,1-1 32,3-1-8,1 0-32,2-1 32,1 3 8,-1-2-48,4 0 48,-2 1-24,-4-1 0,16-3 0,-1-3 32,0 1-32,0-1-48,0 1-48,3-13-104,-1 12-112,3-12-136,3 10-256,-23 5 728,18-18-993,7 1-343,0-4-400,5-1-241,-2-3 321,2-3 448,3-2 576,-3-6 48,-35 41 584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55.957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192 30 3040,'0'0'0,"-3"-2"1248,-5-6-271,3 1-609,3 2-224,1 4-144,-1-1 40,0 0-32,-1 2 16,1 0 56,-1-3 80,1 3-160,2 0 208,0 0 8,0 0-24,0 0-48,0 5-48,0 0 8,0-4-104,0 3 56,0 4-24,0 17 48,-3-5-40,1 3 40,1-13-80,-1 2 96,0 13-8,-1 3 24,1 2-16,-1 0 8,-1-4-104,3-21 96,-4 25 8,0 2 8,0 1 8,3 0-8,-6 2 24,1 0-24,-1-2-16,0-1-8,1 4-8,-1-1-24,3-18-56,0-1 88,-2 21-24,-1 1-8,1-5 8,-1-3-8,2-7-56,5-19 48,-4 22 17,2-4-25,1-2 16,-3-12 40,2 14-40,3-21-56,-3 3 64,1 4-64,2 0 0,0-1-24,-3 1 32,3-6-8,0 1 16,0 2-40,0 0-32,0 0-48,0-5-65,0 0 169,0 0-240,0 0-24,0 0-88,0 0-24,0 0-56,0 0-64,0 0 2656,0 0-4904,0-3 2072,0 1-80,0-1-57,0-2-15,0 2 824,0 1-784,0-5 96,0-1 152,0 1 160,0-1 160,0 1 216,0 6-120,0-6 64,0-1 16,0-2 16,0 0-8,0-10 16,0 19 16,0-3-24,0-6-8,0 0-32,0-10-464,0 20 528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1:56.469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0 498 584,'0'0'0,"0"-5"0,0 5 56,0-23-32,5 3-16,-5 13 8,6-13-8,-6 12 8,1 1-16,3-8 16,-4 4 8,5-14 0,0 18-8,-5-18 0,3 18-16,-1 4 24,3-25 8,0 8 16,0 0 24,0-3 24,0 13 40,0-18 40,0 6 56,0 2 104,0 10 72,0-13 32,-3 21-440,1-4 456,2-14-32,-5 13-48,5-13-24,0 15-23,-2 0-329,-1 2 320,3-7-16,0 0 0,-5 3 16,5 1-8,0 4-32,-5 2-280,5-3 216,0 1-56,0-1-80,3 3 8,12 0-16,-18 0-72,1 0 56,4 0 24,16 8-40,-15 0 16,19 14 8,-22-18-64,-2-3 88,24 22 0,-19-18 0,20 20 16,-8-18-16,0 19 8,-20-26-96,20 7 72,0 21-16,0-8 8,-12 3 16,19-1 16,-24-13-96,2 5 80,15 8-32,-12 1 24,-1 0-16,13-3 24,-16-6-80,-3-8 112,4 14 40,3-12 56,-3 22 49,0-23 47,0 18-16,-5-24-288,0 6 272,0 13-16,0-15-40,0 18-16,0-18-16,-1 3-184,-1 6 160,-3-6-16,-2 12-16,-1-12-24,-12 14 0,16-16-104,3-4 80,-6 23 16,-14-20-24,14 15-8,-16-15 24,13 3-40,8-7-48,-23 18 80,15-19-48,-18 7-32,8 13 16,0-15-24,11-2 8,-2 2 24,-10 2-32,1 13-24,10-20-24,-15 8-48,17-2 104,6-4-152,-21 5-32,13 13-72,-12-20-48,14 8-32,-12-1-104,19-6 440,-5 3-512,-4 1-136,0 0-161,-1 0-183,4 3-192,4-6 1184,-2 1-1384,-2 2-57,2 0 185,0-5 336,2 5 408,1-5 512,2 0-200,0 0 104,0 0-504,0 0 600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2:05.124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0 672 632,'0'0'0,"0"0"80,0 0-56,0 5 0,0 0-8,0-5 0,0 5 8,0 0-16,0 0 8,0 0-8,5 0 0,-1-5-8,-3 0 8,7 5 8,-1-5 0,1 0 16,-1 5 8,1-5 16,-8 0-56,7 0 64,1 0 0,12 0 8,-15 0 0,15-2 0,-18 1-72,1-1 80,5 0-8,14-1 0,-17-2 16,16-2-16,-16 1-72,-3 4 96,21-5 16,-16-1 0,13 1 16,-12-1 8,15-2 0,-18 0 0,15-10-8,-15 12-16,20 1 0,-20-3 0,4 1-112,5-5 104,-9 6 8,15-2-24,-15-10 8,15 13 0,-15-13-16,2 12 0,13-12-8,-15 12 0,3 1 0,0-13 16,-8 20-88,7-3 88,1-4-24,-1-13 0,1 17-8,-1-4 16,-3 3-72,0 0 104,1-4 0,0 3 1,-5 0-9,5 0-24,-5 3-72,0 2 88,5-3 24,-5 1 0,0-1 56,0 3-8,0 0 16,0 0-176,0 0 176,0 0-56,0 0 8,0 0-72,-3 5-16,2-2-40,0-1 40,-4 3-64,0 0 40,0 0-16,0 3-8,1-4 8,3-3 0,-4 7 0,-3 12-16,1-15 0,-1 15 24,1-15-16,6-2 8,-6 16 16,-1-11-24,1 17 24,-1-17 0,1 19 8,3-23-24,0 0 48,-1 24-16,0-21 40,-2 18-24,2-17 24,1 15-72,3-19 72,-4 4-32,2 20 8,1-21 16,-1 16-16,3-16-8,0-4-40,0 14 40,0-12-24,0 3 16,0 12-16,0-20 8,0 4-24,0 0 24,8 3 8,-3 1 16,2-3 0,1 0-24,-4-1-24,-3-3 24,6 4-8,1-5 16,-1 0 8,14 0 0,-16 0 16,-4 0-56,5 0 40,2 0-16,12 0 32,-15 0-16,2-3-8,5 1-32,-1-1 64,-6-4-40,15 2 16,-15-3 16,15 1 0,-15-1-16,15 1-24,-15-3-8,15-1 0,-14 1 0,1 0 24,-2 8-32,13-6 32,-13-2-32,2 0 0,13 0 0,-20 0-16,5 4 16,-2 2 16,4-4-8,14 1-8,-21-1 24,7 1-32,1-1 0,-1 1-32,-2-1-64,0 3-56,0 0-72,0 3-88,0-1-64,0-2-72,0 3-56,0-1-64,0 1-33,-5 0 609,0 1-624,5 1 8,-5 0 24,0 0 8,5 0 72,-5 0 512,0 0-376,0 0 128,0 0 120,0 0 72,6 0 8,-6 5-8,0-5 56,0 0-696,0 0 696</inkml:trace>
  <inkml:trace contextRef="#ctx0" brushRef="#br0" timeOffset="458">747 152 2456,'0'0'0,"-3"0"1312,-4-8-95,-1 1-601,3 2-424,0 0-192,3 2-16,-1 1 0,3 2 24,0-2-8,0-1 40,0-3 8,0-1 32,0-3 24,0 2-40,4 3-64,-3 3 56,4-6-24,0 1-40,-5 2 24,5-3-16,0 1-8,-4 6 8,3-3-48,1-4-88,0 3-72,0 3-152,0-4-128,-2 5 488,2 0-601,2-4-119,1 2-16,-3 1 8,0-1 152,1 1 576,-4 2-400,3 0 152,0 0 152,0 0 48,2 0-24,-2 0-648,-5 0 720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2:06.572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10 1539 680,'0'0'0,"0"0"120,-2 0-48,1 1-72,-3 3 40,1-4-24,3 0-24,0 0-8,0 0 8,0 0 32,5 0 16,0 0 32,3 0 16,-4 0-88,-3 0 88,6 0-8,1 0-32,12 0-16,-20 0 0,7-2 0,0 1-32,9-1 48,-16 0 24,20-1 24,-15-2 40,3-3 24,7 4-160,-5 1 208,-3-7 32,14 0 0,-14 0 32,13-10-24,-13 13-248,-6 6 216,21-19-32,-14 12-32,12-12-8,-12 10 24,12-10-8,-18 18-160,3-3 192,15-18-8,-15 13-7,3-15 23,12 15-40,-17-8-160,-1 8 176,3 0-16,3-13-24,-1 13 24,1-12-16,-4 15-144,-3 6 144,6-21 8,-2 14-24,0-15 16,0 16 8,-5-13 0,0 18-152,0-4 136,5-14-24,-5 15-40,0-2 0,0-1-8,0 4-64,0 0 64,0-3 8,-2-1 8,-1 1 16,1 2-24,-1 0 8,-2 0-16,0 2-40,3 1 8,-3-1-16,0 3-8,3 0-8,-1 0 16,-5 0-16,1 0-32,-4 0 8,4 5-32,-1 3 16,-2-1-8,0 1 0,0 12 24,-10-15-24,15 15 40,5-20 8,-7 5-16,-4 18-16,4-16 16,-3 18 0,2-17 16,5 1 0,-4 10-16,0-12 8,-1 18-16,1-17-16,-1 19 16,3-19 8,0 22-8,3-22 24,-3 19 16,2-4-8,-2-15 0,5-8-8,-3 30 0,3-23-32,-2 21 0,2-21 8,0 19 16,0-24 8,0 3 24,0 20-8,0-20-8,5 15 0,0-15-8,-1 1 0,-3-4 0,4 21 8,0-18 16,0 2-24,0 13 24,3-20-24,-8 1 0,7 3 8,1 1-16,12 0 24,-15 0 24,2 0 16,2-5-56,3 0 64,-7 0 0,15 0-32,-13 0-16,13 0-8,-16 0-8,-3 0 24,25 0 8,-19-5 0,23-2 0,-10-1-16,0-2-16,-18 9 0,17-8-16,1-1-8,2-10 8,1 12-8,2-14-16,-15 17 40,3 0-88,9-18-88,3 13-112,-2-15-72,0 5-72,-1 0-72,6 0-40,-3 0-33,-2-1-39,2 11 24,-3-17 24,-1 7 32,1-3 64,1 13 96,-1-18 88,1 8 104,-13 12 184,3-4-88,9-11 32,3 1 32,-2-3 8,2 0 0,-7 5 16,-13 14-8,17-19 0,-1 3 0,4-3 8,0-1 0,0 1 0,-22 22 0,17-19 0,2-6 0,-2 1 0,3-3 8,0 2 0,2-2 0,-3 0 0,1 0-8,0-1 0,-3 1 8,0 4-8,-15 20-8,17-25 8,1-1 0,2-1 0,-2 3 0,2-3 0,-21 28 0,17-23 8,2-4-8,-1 2 0,-2-3 0,3 0 0,-14 20 0,2-4 8,9-11-8,-12 1 8,20 2-8,-21 0 0,14 8 0,-17 13 0,4-16 8,12 10-8,-15-17 16,2 19 0,14-15 0,-21 22-16,0-5 40,5-4 16,0 2 32,0 1 32,0-1 48,0 1 16,-5 4 16,0 1 40,0 2 8,0 0-16,0 0-24,0 0-48,-3 5-40,-4 0-16,-1 2-8,-2 16-24,7-22-72,-14 3 80,9 19-32,-2-3 16,-12 0 0,12 0 16,-16 5 32,6 3 8,0 4 64,-2-2 32,-4 3 32,5 0-248,17-28 273,-21 33 15,0 2-8,-3 3 8,1-1 8,-1 6-8,-2 0 0,0 2-24,0 0 24,-1 1-8,1 1 8,14-22-288,2-4 288,-16 29 0,0 3-8,0 0 0,5-1 0,-3 1 8,5-2 1,1-4-9,12-4-8,-13 0-56,15-3-32,1-2-24,-1-3-56,3-2-16,0-3-8,3-2-56,2-16-24,0-4 64,0 14-16,0-4-48,5 2 32,2-17-48,12 17 16,-18-23-24,4 6 0,16-1-24,-14 16 8,21-23 16,-8 5 16,2 0-32,-1-5 8,1 5-56,1-5-56,-1 0-96,-7-1 240,-4 0-360,14-7-96,-3 1-57,1-14-103,0 16-136,-1-15-88,1 13-160,-1-16-72,1 13 15,-3-18 89,0 8 168,-18 15 800,4-10-552,22-5 208,-21-2 152,18-1 112,-17 0 24,5 8 56,-4 5-72,-4-15-584,-5 25 656</inkml:trace>
  <inkml:trace contextRef="#ctx0" brushRef="#br0" timeOffset="1">1498 782 3816,'0'0'0,"-5"0"1753,-15 0-241,13 0-1512,7 0 408,-8 0-456,3 0-152,2 0-24,-2 0 48,5 0 80,0 0 96,0 0-64,0 0 40,0 0 8,5 0 16,0 0 0,1 0 0,-4 0 8,6 0-16,-1 0-8,13 0 48,-15 0-24,18 0 0,-23 0-8,7 0 0,16 0-32,-15 0 0,19 0 24,-7-2 16,-12 2-8,4 0 16,-4 0-24,20 0-24,-21 0-88,23 0-128,-13-2 248,-11 1-424,14 1-144,0 0-169,0-2-87,0 2-32,1 0 48,-21 0 808,7-3-584,21 3 208,-21 0 192,18 0 112,-17 0 8,3 0 64,3 0-712,-14 0 712</inkml:trace>
  <inkml:trace contextRef="#ctx0" brushRef="#br0" timeOffset="960">1538 1604 1024,'0'0'0,"0"0"0,0 0 416,-2 0 0,-3 0-56,0-2-184,2-1-160,1 1-32,2 2 16,-3-3 0,1 1 64,2-3 120,0-3 96,5 1 48,-3 4-328,1-2 304,2-2-48,0-3-96,2 0-56,1-11-32,-3 18-72,-2 1 56,19-5 24,-17-16 16,0 16 32,3-13 24,12 12 9,-20 7-161,5-21 136,2 12-24,1-12-8,12 12-24,-15-13 8,-2 20-88,2-2 80,15-20-8,-20 18 24,7-18-16,1 15 8,-2-9-88,-5 12 96,7 0 16,-1-3 32,1-10 8,-3 12 32,0-2 8,-5 9-192,5-18 192,0 17 8,0-6 0,-5 0-16,5 1-8,-5 4-176,0-2 160,0-2-56,0 2 8,5 2-48,-5-2-8,0 3-56,0 2 48,0-3-40,5 3 16,-5 0-16,0 0-16,0 0 8,0 0-16,0 0-32,0 0 8,5 0-8,0 5 8,-2-2 40,-1-1 8,3 3-8,3 0 8,-1 0 8,14 0-16,-16 0-24,0 0 24,2 1-16,13-1 0,-15 2 40,3-2-24,-5-4 0,16 3-8,-14 4-16,18-1 0,-15-2-8,14 0 16,-18-2 16,0-1 8,21 3-8,-18 0 16,19 0-16,-19 3 0,16-4 0,-18-3 0,2 4 0,16 0 0,-16 0 8,16 0 16,-18-5-16,-1 1-8,15 3 16,-14 1-16,15-5-8,-13 5-16,14-5 24,-19 3 0,1-1 8,4-2 0,13 0 24,-20 0-16,8 0-8,-2 0-8,-5 0-16,7 5 16,-1-5 16,1 0 8,-1 0 24,1 0-8,-7 0-40,3 0 40,1 0 0,-5 0-8,5 0 0,-5 0 8,0 0-40,0 0 48,0 0 8,0 0 16,0 0-8,0 0 0,0 0 0,0 0 32,0 0 24,0 0 64,0 5 16,0-5-31,0 1-169,0 3 168,-2-4-80,-1 5-16,-2 0-24,0 0-32,1-1-16,0 0 8,-1 3 8,-2 1 24,-3 12-16,0-15 0,1 2-24,8-6 24,-7 19-24,1-15 0,-13 15 8,15-13 8,-3 14-8,6-20-8,-6 5 24,-2 19 16,0-17-24,0 17-8,2-18-8,4 8 0,1-4 16,-5-4 0,1 18 24,2-20 0,2 15-24,-2-15-24,3 3 0,2 15-8,0-18 16,0 2 24,0 1-16,0-4-8,0 12 40,0-11-16,5 0-8,0 2 16,0 1-32,-1-4 0,-1-1 8,2 2 8,3 1 8,-1-1 0,-2 0 0,13-1-24,-16-3 8,3 4-24,3 0 8,12 0 8,-15 0 8,15-5 24,-19 1-32,3 3 40,4-4-8,14 5-32,-17-5 24,16 0 0,-17 0-24,-1 0 8,22 0 24,-17 0-24,14 0 8,-14 0 0,15 0-24,-16 0 8,21-3 0,-21 1 0,18-3 56,-17 0-8,-2 3-48,11-1 24,-10-2 24,16 0-64,-16-3 16,18 1-8,-22 2 8,-1 2-16,24-2 48,-19-3-16,16 1 8,-16-1 8,18-2-16,-17 3 16,12-1-16,-15-2 16,15 0 0,-12 3 0,12-4 0,-15 1 0,15 0 0,-12 0-24,12-10-8,-17 17 0,-1 1 24,18-5 8,-15-3 8,2 0 48,1-1-64,-1-9 40,-6 20-64,6-2 56,1-8-16,-3 2 40,2-2 0,-2 3 16,-3 4-96,1-2 88,2-2 0,-5-1-24,5 1-8,-5-1 16,0 3-72,0 2 56,5-4 32,-5 2-8,0 2 16,0-2-16,0 0-48,0 5-32,0-7 48,0 4-32,0-2 40,0 3-16,0-1-16,-1 2-24,0 0 72,-2-4-48,-2 2 24,3 1 0,-3-3-64,1 3 16,3 1 0,-4-1 8,0-1 0,0 1 40,-3 2-48,0 0 0,8-1 0,-10-1-24,0 2 8,3 0 16,-13 0-16,12 0 24,5 0-8,-4 0-8,-3 5 16,0 0-32,0 0 0,0 3-32,3-3 56,4-3-48,-17 6 32,15 12-32,-3-15 48,-2 15 8,0-15-16,9-3 8,-8 16 0,-1-13-24,2 15-8,1-15 8,-1 15 32,6-18-8,-3 1 0,-3 5 24,6-1 0,-1 1-40,1 0-8,0-3 24,1-3-40,-1 6 0,2-3 0,0 2 24,0-2-24,5 0 0,-5-4 40,0 3 8,5 1-72,0 0 40,-5-5-16,5 5-24,-3-3 64,1 1 0,2 2-8,0-5 0,0 5-8,0-5 24,2 0-32,1 5-8,0-5 24,-3 6-24,2-1 32,1-5 24,-8 0-24,7 0 8,1 0-8,-1 0 8,1 0-24,-1 0 24,1 0-8,4 0 24,-12 0-8,5 0 0,3 0 16,12 0 8,-16-2-40,-3 1 16,19-1 16,-20-1-8,8 0-8,14-2 72,-17 0-32,-4 5-56,6-2 72,1-3-32,-1 0-8,13-3 8,-15 1 40,4 3-80,2 0 96,-3-6 8,12 3 32,-15-13-40,15 15 40,-16-4-136,-3 7 128,19-18 0,-15 13-8,15-13 8,-15 12-16,18-14 25,-22 20-137,3-7 96,19-16-16,-18 15 32,15-15-64,-13 15 40,5-4-88,-1 0 72,-3 7-16,14-18 8,-17 15-32,15-20-8,-13 13-24,-6 13-16,19-6 40,-13-15 0,14 15 16,-16-15 0,17 2-48,-21 22 8,3-8-8,19-18-16,-16 17 0,16-18-96,-18 18-48,5-3 168,0 1-352,-5-8-265,15 10-247,-15-15-376,18 4-384,-17 13 1624,-5 6-2009,22-23-247,-15 5 167,17 10 537,-18-15 632,16 5 552,-22 18 368,3-6-632,-4 8 632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2:08.539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174 327 736,'0'0'0,"0"-2"80,-3-6-40,3 0-8,0 1-16,0 2-8,0 0 0,0-3-8,0 1 16,0-1-8,0 1 8,1 6-16,3-6 16,1 0-8,0-13 24,0 17 8,0-5 0,-2 5-40,-1-1 56,6 1-8,-3 1-8,0-3 0,3 0 8,-3 0 0,2 2 16,1 1-8,12-1 0,-15 3 8,2 0 0,-5 0-64,16 0 80,-12 0 0,1 0 24,13 0 24,-15 0 8,-1 4-136,0 0 136,3 1 8,13 0-16,-15 2-8,3 1 16,0 0 16,12-1 8,-15 13 24,2-20 16,1 8 16,-1 12 24,-6-19-240,6 3 256,-2 3-24,0 13 9,-5-14-17,5 1 32,-3 3-256,1 0 272,-3-5 16,0 3 32,0 12-8,0-15 8,0 1-320,0-5 296,-3 7-24,1 12-24,-3-15-8,-3 3-8,1 14-8,5-21-224,-4 3 200,-1 4-72,-3 14-16,0-17-32,-11 16-8,18-19-72,-1 1 72,-6 4 8,-10 1 24,12-1 0,-12 13 24,14-20-128,5 0 113,-22 5-9,13 3-16,-18-3 0,21 2 16,-18-2-32,21-4-72,-13 4 88,10-5-8,-21 5 24,18-5 8,-15 0 40,5 0 24,12 0 8,-12 0 24,13 0-32,-3-3 16,-8-1-192,16 3 176,-3-4-8,-5-3-16,2 1 16,0-1-16,3 1-24,4 5-128,-3-4 112,2-4-64,-1-10 16,3 13-56,0-16 8,0 19-16,0 0 40,5-23-48,0 17 32,3-18-32,12 8-16,-15 11 24,-5 8-16,20-29 0,-12 7-32,14 0 32,-2 1-16,1-3-8,-17 20 40,14-13-48,5-7-136,-1 2-64,4 1-128,-4 2-136,-7 9 512,-2 1-624,15 0-232,2-15-289,0 15-303,3-12-280,-5 15 1728,-24 6-1729,29-19 369,0 15 448,-1-3 488,1-2 240,0 0-456,-33 10 640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2:10.334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88 1224 1760,'0'0'0,"-2"0"624,-8 0-80,0 5-336,2 0-232,6-5-88,2 5-32,0-5 56,0 5 16,0-5 24,0 0 48,0 0-8,5 0 8,0 5 24,0-5 16,0 5 16,2-5-8,-3 0-48,13 0 56,-12 0 0,17 0 64,-17 0 48,18 0 48,-16-2 40,18-1 16,-4-4 48,-1-1 8,2-2 1,1-12-17,0 12-48,2-15-32,0 4-16,0 1-16,3-2-40,-23 17-160,17-13 160,6-5-48,2-2-32,-2-2 0,2 2-16,0-3 0,0 0 0,-2-2 16,2 0 0,0 0-16,-2 0 8,2-1-8,-2-1 16,-1-1 16,1 0 24,-5 3 0,-18 24-120,15-20 120,0-7 8,0 0-8,0 0-16,-12 3 32,7 14-136,-3 2 136,-4-19-32,14 6 24,-17 2 0,16-3-16,-17 6-112,-3 19 144,6-22-32,1 0-40,-1-3 49,13 3 7,-20 0 48,2 20-176,1-10 176,2-6-16,-5 11-8,5-12-16,-5 14-8,0-6-128,0 3 120,0 4 16,0-14-32,0 16-8,-2-2 16,-3-3 0,0 2-24,-3 1 8,1 2-32,-1 0-24,1 2 32,2 3-72,-10-2 56,7-1-24,-2 3-8,-10 0-24,12 0-16,-3 3 16,2-1-16,-11 3 16,10 3 8,-15-1-16,5 13 8,-3-15-8,1 16-24,-1-14 8,0 21-8,1-8 16,-3 0 0,-3 5 48,0-2-16,1 4-24,-1 1 8,0 0-24,1 4 8,-1-1 8,-2 1 16,0 3 0,0 1-24,2 1 24,0 4-32,1-1-24,-1 2 40,0 1-24,3 2 40,18-32-8,-11 20 32,-7 12-24,0 3 0,0-1-24,2 4-8,8-19 24,7-14 0,-12 35-24,-2 0 8,1-6 48,11 4-32,-14-5 0,23-45 40,-6 45-24,-13-1-48,12-5 40,1-2 16,-1-1 24,0 1 32,6-5-16,-1-3-8,3-2 8,0-6-40,0-5-24,0-9 48,8 15-24,12-3 8,-15 3 8,15-16-8,-12 16-16,-8-23-16,27 5-16,-6 3 24,1 12 8,3-20 0,3 5 40,2 0-24,3-5 0,-1 0-16,1 0 0,2-3-32,-9 0 16,-14 1-8,26-5 8,2-14 0,0 14 16,0-13-24,1 12-40,-40 7 48,40-23-128,5 4-112,-4 10-120,1-20-80,0 10-144,-3 0-128,-2 0-153,-1 9-183,-1-14-120,-1 18-128,-11-12 1296,-16 13-1289,25-4 113,-3-13 272,-2 13 344,0-13 280,-1 13 184,-25 9 96,21-20-72,3 11-720,-26 10 792</inkml:trace>
  <inkml:trace contextRef="#ctx0" brushRef="#br0" timeOffset="899">1280 1526 1304,'0'0'0,"-3"0"592,-2-3 8,-2-2-112,2 0-272,1-1-216,3 5 32,-4-7-48,2 3 0,1-2 80,2-3 80,0-10 48,0 12 24,0-12-40,5 12-56,-5-12-32,5 13-24,-2-4-64,-1 2 56,5-1 8,1-13-16,12 15-8,-15-17-16,12 17-24,-14 6 16,2-25-8,20 19-8,-17-15 0,17 16 0,-5-16 8,-12 16 16,17-13 16,-18 12 0,21 1 0,-21-1 1,7 4-41,-2 0 0,-5-3 32,16-1 8,-16 3 8,18 3 16,-18 0-64,-6 1 40,19 1-16,-12 0 16,12 0 8,-15 5 32,2 0 24,-1-3-104,8 1 104,-14 2-8,8 3 0,0 12 8,-3-20-24,-2 13-80,-1-6 104,3-2-16,0 3-8,-5 17 48,0-20-24,0 14-104,0-18 120,0 7-16,0 17-8,0-18 0,-5 18-16,0-17 0,2 0-80,-2 12 80,-2-13-24,-1 21 0,0-21 8,-12 21-24,17-24-40,1-1 56,-8 25-8,-10-8-8,13-12 8,-14 14-8,14-17 0,-13 18 8,12-18-24,-14 15 16,12-20 16,-11 8 0,19-6-56,-3 3 56,-5 3-32,0-3-8,0 0 16,2 0-40,3-5 8,3 0 32,-6 5 0,1-5-24,-1 0 16,3 0-8,0 0-16,5 0-24,-5 0-16,2 0-8,1-3-40,-1 1 24,1-1 8,1 3 56,-1-2-72,0 2 8,2-3-48,0 1 0,0 2-8,0-2 120,0 1-96,0-1 16,0-1 16,0 1 40,0-1-8,0 1 32,0 2-8,0-3-16,5 1-16,-5-1 16,5 1 0,-5-1 48,2 3-24,1 0 16,-3 0 0,5 0-16,-5 0 0,0 0 16,0 0 32,0 0 0,5 0 32,-5 0-16,5 5 8,-5-5-72,0 0 64,5 5-24,-5 0 0,5 0 16,0 3 24,-3-7-80,1 3 80,2 1 24,0 2-16,0 1 0,0 0 40,0-1 0,3 1 16,-1-1 8,1 1 16,12-3 0,-15 2 8,-4-7-176,18 8 176,-14-3-40,15 0 40,-15 0-8,15 0 17,-16-3-185,0 1 208,16-3-24,-12 5-16,17-5-8,-18 0-32,10 0-128,-11 0 144,2 0-8,17 0-16,-5 0 8,-13 0-16,21 0 8,-21-3-32,21 1-16,-8-3 0,-12-3-24,19 3 48,-23 2-96,0-1 112,21-6-16,-17 0-32,19 0 8,-19-10 24,17 12-32,-20-2 32,18-10-24,-18 15-32,2-5 24,18-13 0,-24 23-64,3-7 40,4-3 8,-1-13 24,1 13-16,12-13 8,-20 20-64,0-1 64,8-19 0,-1 16-8,1-16-8,-1 13-32,9-7-16,-12 11-32,-4-1 56,5-16-32,0 16 48,3-14 24,-3 14-64,-4 4 0,6-17 40,-2 13-72,0-13 56,0 12-8,-5-12-8,2 16-8,1 0 56,2-16-64,-5 13 16,5-13 8,-5 12 16,0 0-32,0 6-8,0-18 24,0 15-16,0-3-8,5 1 40,-5 2-32,0 4 0,0-6 8,5 2-24,-5 0 0,0 0-16,5 0 16,-5 4 16,0 0 8,0-2-32,5 3 56,-5-2-56,0 2 24,0 0-40,0 0-8,5 0-16,0 0 32,0 5-24,-4-5 56,3 5-16,1 0-32,2 0 16,1 0-8,0 0 24,-1-5-8,1 5 8,12 0 24,-15 0-8,15 2 0,-16 0 0,-3-6-16,22 6 8,-18 1-40,15-3 40,-15 0-8,15 3 8,-19-8 8,3 5 32,16 2-56,-12-2 8,19 0-8,-19 0 0,17-5 32,-18 5-48,16-5 40,-15 0-40,14 0 16,-14 0 8,14 0 0,-17 0 8,15 0 8,-15 0 0,18 0 32,-19 0-32,-3-2 24,7-1-56,14 1 56,-22-1-56,5 3 48,0-2 16,0 2-16,0-3 0,0 3-16,0 0 24,0 0-24,-5 0-8,0 0 24,0 0-8,0 0 16,0 0 0,0 0-24,0 0 56,0 0-24,0 5-8,-2 0-64,-1 0 40,2-2 0,0-1 0,-2 3 8,-2 3 56,0-1-80,0 14 0,-1-17 16,5-3-8,-7 6-8,1 16 8,-3-18 16,2 17 8,1-14 0,4-2-16,-4 13 40,-4-11-24,4 17-8,-3-18-24,0 21 16,6-24 0,0-1 24,-6 28-8,0-24 40,3 18-24,-1-17-24,1 15-8,7-21 16,-5 6-40,0 14 0,2-14 32,0 14 8,1-17 24,-1 18 8,3-18-8,0 15-56,0-15-8,0 3 0,5 14-16,1-17 24,-1 3 16,0-1 32,2 13-56,1-20 48,-1 8-40,13-3-40,-15 0 40,3 0-8,-1 0 24,0-3 0,9 1-8,-11-3 16,15 0-80,-15 0-8,18 0-16,-18 0 96,-3 0-152,23 0 0,-17-2-88,17-1-96,-17-2-120,14-2-120,-14-1-128,17 0-145,-17 1-127,17-1-112,-18-2-88,1 5 1176,12-10-1241,0 10 73,0-5 128,-12-12 272,22 14 304,-23-12 208,21 12 160,-20-2 32,17-10-16,-18 13-552,-7 7 632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2:11.857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123 1363 816,'0'0'0,"0"0"0,-2 0 272,-6-2 88,-2-1 96,0 1-24,3-1-80,-1 1-56,0-1-48,3-2 24,0 0 32,3 0-24,0 1-280,1 3 256,-4-4-24,3 0-79,-1-3-17,1 1-32,2-13-32,0 19-72,0-1 64,0-5-32,0-3 24,5 2-8,-5 0 0,3 4-48,1-2 56,4-14-24,-1 15 8,1-5-16,12-10-8,-20 14-16,0 5 8,8-9-8,12-11 0,-15 16 16,15-5-8,-15 0 0,-4 9-8,5-5 0,17-2-24,-15 1 24,12 2-8,-13 2 32,3 1-24,0-1 40,-2 1 0,12-1 64,-15 3 16,3 0 56,8 0-176,-12 0 200,1 0 8,2 5 32,1 3 24,-1-1 32,1 1 8,-1-1 8,1 16-8,-3-18 16,-5 15-16,5-15 0,-2 7-304,-1-1 296,-2-6-63,5 17 7,-5-14-40,0 14 0,0-15-200,0-6 208,0 27 16,-2-21 24,-1 21-8,-2-8 56,-3-13-48,7-2-248,-5 13 224,-2-10-16,-2 17-80,0-18-32,-10 21 8,16-17-104,1-2 80,-7-1 16,-16 19 0,19-19 16,-16 14 32,17-17-144,5-5 136,-22 8 16,16 15-40,-19-23 16,19 7-24,-16-2 16,22-5-120,-5 0 104,-4 5-48,-10-5 32,12 0-80,-2 0 16,-2 0-24,4 0 16,0 0-32,1-2 24,-1-3-16,1-3-48,0 1 56,6 7-112,-4-8-88,0 1-104,3-4-64,-3 1-96,2-10-112,3 19 576,0-5-712,0-14-176,0 12-209,0-17-223,5 15-240,-1-5 1560,0 5-1737,3 0 129,1-18 400,12 5 456,-15 1 408,0 1 344,-5 19-664,0 2 664</inkml:trace>
  <inkml:trace contextRef="#ctx0" brushRef="#br0" timeOffset="786">523 1466 624,'0'0'0,"-2"0"0,1 0 192,1 0-120,-2 0-16,-3 0 0,2 0-8,1 5 8,-1-5 24,-2 0 48,3 5 48,-1-5 80,1 5 40,2-5 16,-3 5-16,1-5-56,2 5-24,0-5-56,0 4-160,0-3 144,0-1-24,0 5 0,0-5 8,0 5 0,0-5 24,0 1-152,0 3 144,0-4 24,0 0 8,0 0 17,5 0 31,-5 2-224,0 1 208,5-3 16,-5 0 8,5 0 16,-5 0 40,5 0 40,0 0 0,0 0 0,0 0-16,2-2-48,-2-1-32,-4 3-232,3-5 240,4 0-64,-3 0 0,3 0 24,12 0-24,-19 3-176,3-1 200,3-4-16,1-1-63,12 1-1,-15-1-16,0 1-104,-3 4 112,21-5-8,-18-2 0,15-10-8,-15 15-32,18-5 24,-23 10-88,7-20 24,16 13 8,-15-3 24,14-11-8,-14 14 32,-1 4-80,6-2 88,-8-15-40,18 13-16,-18-16-8,17 16 0,-17-9-24,-2 9 16,19 2 24,-14-5-8,14 2-8,-16-2 16,14 0-8,-15 0-40,2 0-8,16 3 16,-18-1-8,15 0 32,-18 6-24,1-1 32,5 1-8,-1-1 8,13 1 0,-20-1-16,4 2-16,-3 0 32,4 1-24,0 0-8,0 0 32,0 0-16,0 5 0,-4-5-16,3 5 24,1-5-24,-5 5-8,5 0 24,0 2 8,-5-4-24,0 0 48,5 4-8,-5-2-24,6 0-8,-6 3 16,0 12-48,0-15 40,0 2-24,0 18 8,0-20 40,0 18-24,0-15 24,0 12-56,-3-15 8,0 15 8,1-15-16,1 5 16,-1 3 32,0-6-8,-1 16 8,1-16-24,-1 16 24,-1-19-32,3-3-8,-1 6 16,-1 16 0,1-18-24,-1 3 48,1-1-32,2-4 0,0 14 24,-3-17-24,3 8 0,0-1 16,0-2-24,0-2 8,0-1 24,0 6-16,0-3 0,0-5 8,0 5-16,0-5 0,0 0-32,0 0 8,5 0 16,0 0 32,0 0-32,-4 0 8,3 0 32,4-3-40,-3 1 16,0-3-24,3 0-8,2 1 24,0 0 8,-5-3-16,2-3 24,16 0-8,-16 0 8,16 0-24,-15-10 8,17 12-16,-18-2-8,18-10 48,-17 12-32,-4 6 8,17-6 24,-13-2-40,14 0 16,-14 0 0,14 0 0,-18 5 0,0 0 24,16-3 8,-15 1 8,3-1 0,-1 1-8,13 2-40,-15 2 24,0 1-8,3-1 16,-1 1 24,1 2-24,-7 0-24,5 0 16,-1 0 0,3 0 8,-3 5-16,0 0 8,0 0 0,0-5 8,0 5 8,3 0-16,-3 0 8,0 0-16,2 0 0,-2-5-24,3 5 16,-1-5 24,1 5-8,-4-4-16,12 3 48,-11-4-48,3 5 8,12-5-16,-15 0 0,6 0 8,-2 0 24,-4 0-40,15 0 48,-12 0-8,14 0-24,-15-2 0,-6 2-16,21-6-8,-14 1-16,17 0 16,-17-2-8,19-1-56,-19 1-64,19-13-136,-19 15-136,20-3-160,-21-2-168,21-10-201,-21 12-231,18 1-224,-17-13-161,17 12 65,-18-1 1504,-6 8-1176,21-9 408,-14-10 392,14 12 248,-17-2-512,18-10 640,-23 20 0</inkml:trace>
  <inkml:trace contextRef="#ctx0" brushRef="#br0" timeOffset="1241">2928 1 1016,'0'0'0,"0"0"0,-2 0 640,-1 0-32,1 7-48,-6 1-320,1-1-176,3-4-64,0-1 24,-3 6 8,-1-1 112,1 19 120,-1-21 88,0 11-352,6-12 392,-18 3-39,12 18-89,-2-5-32,-10 1-32,13-1 16,3-17-216,-12 14 240,8 8 8,-20 0 64,21 0-24,-21 5 40,18-16-328,0 0 328,-10 19-32,0 2-8,-3 3-64,1 4-8,1-6-216,17-29 192,-22 38-16,-1 3 0,-1 2-16,0 3 0,3 2-23,-2 6-17,-1-1-8,0 0 16,-2 3 56,3-5 96,14-27-280,0-2 304,-7 24 16,10 0 24,-12-3-48,14-5-16,-9-8-280,14-31 240,0 37-72,-4-5-56,4-3-8,1 0-8,2-5-16,0-25-80,0 20 80,5 3-48,2 0-8,14-6-16,-16-2-8,7-16 0,-2 0 24,10 24-40,0-21-48,3 16-24,0-18-16,-1 2 32,3-2 16,3 0-32,-5-5-56,2 0-88,0 0-96,-20 0 328,15 0-360,5 0-88,3-5-72,-3-2-184,0-3-353,-11-2 1057,-3 4-1056,14 0 48,-2-15 56,0 13 167,-3-17-111,-3 9 896,-14 16-1008,17-18 112,-12 10 272,17-21 256,-20 9 200,2-1 104,-2 18 64,10-13-64,-10-4-464,-5 22 528</inkml:trace>
  <inkml:trace contextRef="#ctx0" brushRef="#br0" timeOffset="8796">2519 843 1352,'0'0'0,"0"0"736,0 0 40,-2 0-776,1 0 592,-1 0-312,-1 0-200,-2 0-88,3 0-32,-1 0 40,3 0-32,-2 5 48,2-5 96,0 0 128,0 0 104,0 0 65,0 0-33,0 0-80,0 0-96,0 0-88,5 0-56,0-3-8,-5 1 24,5 2 24,2-3 48,-2 1 40,2-1-184,-6 3 224,6-2 16,13-1 0,-15 1 16,18-3 8,-15 0 16,-1 3-280,13-1 280,-12-5-24,25 1-40,-11-1-24,3 0 8,-10 4-200,-5 1 192,18-7 25,2-10-25,0 12-24,1-2-48,0-11-120,-30 19 64,32-5-40,0-13-32,-1 12-16,-2-2 16,1-12 32,-22 20-24,14-1 8,10-18-56,2 14-104,0-3-152,-4-10-193,-15 15 497,-5 2-688,17-7-240,-1 0-232,-4 0-200,-3 0-57,0 0 1417,-20 10-1264,20-8 344,1 1 384,-14-1 288,13 1 104,-15-1-240,-5 8 384</inkml:trace>
  <inkml:trace contextRef="#ctx0" brushRef="#br0" timeOffset="9543">2758 1700 440,'0'0'0,"0"0"88,0 0-32,0 5 0,0-5-56,0 0 40,0 0-8,0 0-8,0 0 0,0 0 16,0 0 16,0 0-272,5 0 528,0 0-200,0-3 8,0 1 0,2-1-24,-4 2-96,-1 0 88,3-4-24,3 0-8,-1 0-8,-2 0-24,0-3 0,3 3 0,-1-2-8,1-1 24,0 1 40,12-3-8,-19 7-72,3-2 96,3-5 0,1 0-24,-1 0 16,1 0-24,-3 3-64,-3 4 80,18-17 0,-14 12 24,1-2 24,1-13 0,9 17-128,-14 5 144,2-22-32,2 16-16,1-16 16,12 16 0,-15-16 16,-3 21-128,4-4 144,1-14-8,13 10-8,-15-10 8,3 13 0,-3-7-136,-3 7 136,6 0 24,-1-16 9,1 16-1,-1-3 16,1-10-16,0 12 8,-3 0-8,-5-2-8,5 0 16,-5 0 16,0 7-192,0-4 192,0 0 8,5-3-16,-5 2-24,0 1 32,3 1-192,-1 4 168,-2-3 8,0 0 8,0 0-24,0 2-8,0 1-152,0 2 144,0-3-40,-3 3-24,-2 0-32,3 0-8,-3 0-8,2 0-32,-2 0 24,-3 5-8,1 0-32,-1 1-8,-2-1-8,3 0 32,4-3-40,-7 6 8,0-1 8,-10 13 16,15-15-16,-3 3 8,8-8 16,-10 22-48,-10-17 8,13 18 48,-3-15 0,-10 17 8,17-22-16,-2 1 8,-5 21-16,0-4-32,-10-1 24,15 0-8,-1-4 24,4-10-24,-18 15 24,18-1 0,-6 2 8,1-2 0,2 0-8,0 1 32,2-14 8,3 18 64,0-20 24,0 18 0,0-21-128,0 1 168,0 20-64,5-18 24,0 2-16,3 13-24,-3-16-88,-3-3 96,21 7 8,-16-1 17,13 13 7,-12-20 16,17 5 16,-24-4-160,6 4 144,23 0-24,-10-5 24,0 5-40,0-5-8,3 0 16,2 0-40,-2-3-8,4 1-40,-2-1-8,3-5-32,0 1 24,-3-1 8,0 1 16,0-1-16,0 1-56,-23 6 40,19-8-112,4-1-128,-5-10-88,3 15-168,-1-6-137,-12 3 633,3-4-800,7 5-232,0-3-200,0-10-177,-12 12 33,14 0 1376,-17 6-1152,3-23 368,12 17 360,-15-14 248,3 14-328,-8 8 504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2:59.055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488 566 992,'0'0'0,"0"-5"248,0-22-24,0 16-88,0 1-96,0 3-16,0-1 40,0 1 64,0-1 96,0 1 96,5-1 24,-5 1 8,5 2-56,-5-3-40,5 3-48,-5 0-40,0 0-16,0 2-40,5 1 8,-5 2 8,0-3-40,0 3-88,0 0 105,0 0-17,5 0-32,-5 0 40,0 0 0,0 0 32,0 1-128,0 3 160,0 1-8,0 1 16,0 1-24,0 13-8,-1-17-136,0-1 136,-2 6 0,1 17 0,-3-18 8,0 21 48,-1-11-192,4-14 168,-5 17 48,-1 3-32,1 2-8,-3 0 24,-1 3-32,8-24-168,-14 19 184,10 10-24,-3 2 8,-10 3-48,12 0 0,-3-22-120,0 3 144,3 16-32,-15 5 32,13 1 0,-12-1-24,13-6-120,8-28 128,-22 34 17,3 3-9,10 0 16,-15-1 0,15 1-40,5-35-112,-16 27 104,11 5-24,-15 3-8,18 0 24,-13-6 8,16-16-104,0-1 128,-16 12 24,12 1-8,-2-5-8,0-1-8,2-3-128,6-20 80,-5 18 48,-1-1-40,1-14 8,2 16 48,-3-18-80,8-1-64,-2 12 104,-1-11-56,1 0-24,2 0 40,0 0-24,0-5-40,0 0 72,0 0 0,0 5-32,0-5-8,0 0 16,0 0-48,0 0 40,0 0 24,5 0-16,-5-3 16,0 1 16,5-1 40,-4 2-120,3-5 152,-4-2-64,5 1 8,-5-3-32,5 0-32,-3-1-32,1 2 104,2 1-24,2-12 8,-2 12 8,0-19-32,0 18-64,-5 8 16,5-27 48,0 8-56,0 0 0,0-3 56,1 1-80,-5 16 16,3-14 72,1-5-40,-5 0 16,7 0 0,-2-3-24,-2 13-24,-1 3 48,6-16-31,-3 0 7,2 1 0,-2-3 8,0 5-32,-5 22 24,5-27-32,0 2-32,0-2 40,3-3-8,-3 1 24,-3 23-16,4-15 40,1-9-32,1-2 0,-3 2-8,2 3-8,-4 10 8,-1 5-16,6-18 32,-3-2 0,2 0 0,-2-3 0,0 1-40,0-1-8,0 3-16,0-1 64,0 1-8,0 0 32,-5 26-40,0-15 40,6-8-72,-1-1 32,-5 3 8,5 0-40,-2 12 32,-1 6 16,-2-14 8,5-1-32,0 2 16,0 2-16,-5-2-32,5 5 8,0-3 0,-5 16 32,5-16 272,-5 15-16,1 1-256,3-11 280,1-4 32,0 14-344,0-14 8,2 14-8,-4-6 32,-1 5-40,6 4 32,0-2 0,-1-3-16,1 2 32,12 1-8,-20 7 16,5-5-8,2 2 0,16 1-40,-16 2 16,19 0 0,-20 0 16,8 0 0,-7 0 0,23 0-16,-7 7 8,0 13-8,-6-16 16,-7-3 0,15 24 24,3-17-40,0 22 56,2-10-16,3 5-24,-33-24 0,30 21 16,2 3-24,-1 0-8,1 3 0,1 0 8,-22-18 8,11 10 8,8 10-16,0-2 24,-5 2-8,5 0-24,-11-11 16,-10-10 32,14 21-8,2-3-16,-3-2 40,-14-2-16,19 0-16,-26-23-16,6 22 8,16-2-8,-18 1-8,2-1 8,1 0 8,-6-12-8,3 6 40,3 7-24,-3-1 16,-5 0 32,0 2-56,0-6-8,0-9 32,-3 18-8,-4-2 16,-3 2 24,-10 0-16,12 3 0,7-27-48,-23 28 0,14-2 0,-18 4 0,6-4 24,-1 1 48,13-17-72,-5 6 112,-8 8-24,-4 0-16,1-2-8,1-3-88,5-6 24,13-8 0,-18 14 32,-3-13-64,0 19 64,1-19-56,17 13 24,8-20 0,-7 0 0,-23 8-136,9-1 0,-7 1-32,-3 14 48,24-22 120,-4 0-104,-10 5-40,0 0-32,1 0-64,2-5-48,13 0 288,4 0-344,-25 0-33,20 0-31,-12 0 408,13 0-536,-13 0-112,19 0 648,-6 0-800,-13-2-208,15 2-97,-2-3-151,-1 3-144,0-2-96,3-1 63,0 3 297,3-2 368,2 2 392,0 0 248,0-3 32,5 3-1088,-5 0 1184</inkml:trace>
  <inkml:trace contextRef="#ctx0" brushRef="#br0" timeOffset="928">657 1323 544,'0'0'0,"0"0"120,0 0-64,0-3-24,0 1 0,0-1-8,0 1 8,0-1 8,0 3 0,0 0-40,0-2 64,0-1 8,0 1 40,0-1 8,0 3 16,0 0-136,0 0 144,0 0-16,0 0-8,0-2-32,0-1-24,0 3-32,0 0-8,5 0 0,-5 0 16,0 0 8,0 0-48,0 0 72,0 0 0,0 5 16,0 0 8,5 0 8,-5 0-8,0 3-16,0-1 16,0 1-24,5 15 8,-5-19-80,0-3 72,0 6-8,0 13 0,0-15 8,5 3 32,-5-1 16,1-3-120,3 12 120,-4-11 0,5 3-8,-5 15-8,5-18 32,-5-1-136,0-1 128,5 5-8,0 12-24,0-15-16,0 2-8,-1 13-72,-3-17 72,4-3 9,3 8-1,-1 14 16,1-17 8,-1 3 16,-6-7-120,6 5 128,13 2-48,-15-3-24,2 2-8,1 1 8,5-4-56,-1-1 88,-7 5 8,15 0 16,-15-3-32,18 0 16,-16 0-8,19-5-16,-19 5 16,21-5 8,-21 5 24,21-5 0,-26 0-120,3 0 128,23 0-24,-20 0-8,19 0-32,-19-3-8,6 2-56,-3 0 72,-4-2-16,21-2 8,-8 0 8,-12-2-32,17 0-40,-23 6 64,21-7 8,-3 1-8,0-1 8,0 1-48,1-3-8,-16 7-16,10-4 16,-8-13 0,21 15 8,-21-3 8,21-12-24,-24 16-8,0 0 32,21-6-16,-18-10 0,18 13 24,-17-3-24,13-14-16,-19 23 40,5-7-24,16-12-16,-16 12-8,13-12 8,-15 13 24,2 1-24,9-8 48,-11 4-8,3-1 0,-1 1-16,13-10-16,-17 19-8,-1 0 64,6-7-32,-3-2 24,2 3 40,-2 2-32,0 0 24,0 0-32,-5 0-16,5 2 8,-5 1 16,0 2 16,0 0-80,0 0 88,0 0 0,0 0-8,0 0 16,0 0-24,0 0-496,0 0 896,-2 0-440,-1 0-24,1 5 24,-1 0-24,-2 0 0,5-5-8,-5 7-16,0 1-24,0 12 0,0-15 48,3 15 0,0-18-8,-1 1 0,0 22 24,-2-17-40,3 14 32,-1-14-16,-2 14 0,3-14 16,-1 20-24,1-21 32,-1 18-24,1-17 0,2-8-16,0 25 0,0-17 16,0 14 0,0-14 56,0 12 9,0-19-65,0 3 40,0 3-24,0 1-40,5-1-16,0 1 23,-2 6 17,-1-8-8,3-6 25,0 8-17,2-3 24,1 0-8,-1 0-16,-7-5 0,8 5 8,-1-5-48,14 0 15,-16 5 1,2-5-8,1 0-8,14 0-72,-17 0-112,3-3-152,14 1-184,-18 0 560,-3 1-760,7-4-168,0-2-136,12 2-73,-15-3 73,2 1 152,-6 6 912,6-6-664,13-3 264,-15 0 176,2 0 128,1-10 24,-5 17 72,2-2-648,-5 5 648</inkml:trace>
  <inkml:trace contextRef="#ctx0" brushRef="#br0" timeOffset="1263">2127 951 3736,'0'0'0,"-2"-3"1657,1 3-1657,-1-7 1360,0-3-1056,-1 2-424,1 3-120,-1 3-8,2 0 248,0 1-168,1-4 112,0 3 128,0-6 0,0 0-8,0 5-64,0 1 32,5-5-40,-5 2-104,5 0-160,-5 0-192,5 0-200,-5 4 664,5-3-801,0-1-31,0 0 56,2 0 48,-2 0 200,-2 2 528,-1 1-352,3-1 144,-5 1 120,0 2-536,0 0 624</inkml:trace>
  <inkml:trace contextRef="#ctx0" brushRef="#br0" timeOffset="1729">2670 1323 608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02.207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443 322 832,'0'0'0,"0"0"400,0-7 40,0-1-56,0 8-384,-2-7 224,-1-1-144,1 1-48,-1-1-8,-2-2 80,0 0 104,0 0 128,3 0 136,-4 2 72,1 1 48,2-1-592,1 6 577,-3-6-49,-2 3-56,-1-2-56,1 2-48,-3 0-40,9 4-328,-8-1 288,1 0 8,-2-1-8,0 3 8,0 0-8,2 0-288,-4 0 256,4 0-48,-2 0-47,-10 0-49,15 5-8,-1-5-104,5 0 56,-9 8 0,-1-1-24,-9 1 40,13-1-8,-3 1-16,7-6-48,-17 16 80,13-11-88,-3 13 32,-11-12-16,14 15 16,2-21-24,0 1 40,-5 17-32,-10-13 0,17 13-8,-4-12 0,1 13 0,4-14-8,-5 13 24,-1 0-24,0 2 16,1-1 40,-1-1-56,7-18 8,-5 18 8,3 3-40,-2 0-8,3-1 16,-1-2 48,1-12 32,2 19-16,0-19 8,0 12-32,5-12-8,-1-2-8,-3-5 0,4 19 32,0-15-40,2 0 32,1 3 16,-1-1-24,-3-5-16,13 4 16,-12-1-40,17 0 24,-14-5-24,19 5 24,-16-5 0,-1 0-8,10 0-24,0 0 40,5 0-8,-2-2 16,0-5-16,-19 6 0,24-7-16,2 1-8,5-1-16,0-2-8,-2-12-64,-26 20 112,21-4-200,5-16-144,0 14-65,-1-12-79,3 12-72,-2-12-48,2 0-112,3 10-72,-3-15-72,0 15-41,-4-12 905,-26 19-912,27-7 56,1-13 96,0 16 216,-3-16 200,5 15 160,-29 4 184,18-14-64,4 10 16,2-12 8,-5 13 0,3-14-32,-14 19 72,-1-1-376,-13 3 376</inkml:trace>
  <inkml:trace contextRef="#ctx0" brushRef="#br0" timeOffset="1002">1273 611 1560,'0'0'0,"-3"-2"952,-7-3 72,3 0-1024,4 2 760,-17-2-400,15 0-223,0 0-137,0-2-32,0-1 8,5 8 24,-5-7 0,0-1 48,2-15 56,3 16 72,-2-3-16,2 2-160,0-7 152,-3 8-32,3-3-80,0-13-16,5 15-16,-1-7-8,-3 8 24,4-1 0,0-14-8,3 14 16,-1-12-16,14 12 8,-21 7-24,5-20 16,2 13-24,18 1 8,-20-13 16,18 12 8,-21 6-24,3-3 40,21-3 0,-19-2-16,16 2 32,-16 1-8,13 3-48,-12 3 56,-1-2-8,16 1-8,-15-1-8,17 3-8,-20 0 24,-4 0-48,18 0 8,-14 5 16,15 0 0,-15 0-24,3 0 24,-6-2-24,3 2 24,3 3 8,-1-1-24,1 1 8,-1-1-8,-3 7-8,-3-8 0,4-1 32,-5 0-32,0 15 8,0-15 8,0 16-32,0-21 16,0 5-16,0 17-16,0-14-8,-5 14-8,-2-14 0,4 2 48,-2 5-24,-5-7-8,0 14 32,-10-14-8,12 14 16,1-16-8,4-4-8,-17 26 8,13-21 32,-13 13-40,12-15 32,-14 3-8,21-6-16,-6 18 16,-13-15-8,12 3 8,1 0 0,-13-1-8,18-4-8,-1 2 32,-7 2-24,0 1 8,-1-3-16,1 0 0,5-1 0,3-3 0,-6-1 0,3 5 24,3-5-24,-1 5 24,3-5-64,0 0 40,0 0-48,0 0-40,0 0 16,0 5 8,0-5 16,3 0 48,-1 0-40,3 0 16,0 5 8,3-5 0,-1 0 32,10 0-16,-13 0-8,-4 5 16,7-5 0,13 0 0,-15 0 24,3 5-32,-6-5 0,16 0 24,-13 5-32,15-5 24,-15 5 0,3 0-24,2-5 8,2 0 16,-7 0-32,15 5 24,-12-5 8,12 5 0,-14-1-16,-4-3 24,18-1 48,-15 0 16,15 0 40,-15 0 40,15 5-16,-19-5-152,3 0 160,16 0 0,-15 0-16,3 0-16,14-2 8,-19-1-136,-1 1 176,18-1 0,-15-2 8,16 0 0,-14-3-8,9 2-176,-12 5 144,1-7 40,18-2-32,-16 0 16,16 0 8,-15 0-32,-5 7-144,14-14 145,-12 12-17,15-5-40,-13 0-16,13-13 0,-16 19-72,0 1 40,19-7 48,-16-10 8,16 12-16,-16-12 8,12 14-88,-15 4 72,3-8-8,14-12-32,-14 14 24,13-2 24,-12-10-16,-5 19-64,14-6 120,-12-13-16,2 13-40,1-13-24,12 12 0,-17 3-40,-1 0 32,3-15 24,15 12 40,-20-14-24,8 14 0,-2-9-72,-5 14 24,7-4 16,-1-13 8,1 12 0,0-15 24,-1 16-8,-6 3-64,3-12 48,4 8-8,-1-14-24,-2 14-8,3-12 0,-6 16-8,1 0 56,4-6-8,-2-12 0,3 14 8,-1 1-32,-2-2-24,-5 8 32,8-7-48,0-2 0,-3 0 16,0 2-16,2-2 48,-5 9-32,4-5 8,1-2-8,1 3 0,-1 0 0,-2 0-16,-2 4 16,-1 0-16,6-2 0,-1-2 24,1 3 16,-1-1-8,0 1-16,-6 2-24,7 0-56,12 0 32,-15 0 24,2 0 24,1 0 24,-6 0-24,3 0 32,15 0-56,-15 5 8,16 0 16,-16 0-32,-1-2 32,-1-1-8,17-2 0,-15 5-8,15 0 8,-15 0 16,3 2-8,-8-7-16,23 8 16,-18-1-32,2 1 8,16-3 48,-18 2-8,-3-5-16,3 1 40,15 5-32,-15-3-24,3 3-16,0-1 0,-4-4 32,-1-1 8,5 3-32,-1 0 24,1 0 0,-3 3-16,0-3 16,-5-5 16,0 7-40,5 1 16,-5-3-8,5 2 24,-5 1 32,0-6-40,0 4 32,0 1-8,0 1-24,0-1 8,0 1 24,0 5-32,0-6 8,-3-2-8,1 2-8,-1 14 8,-2-16 8,0 14-8,5-18 48,-5 4-40,0 15-8,0-15 24,-2 17-8,-1-14 8,6-1-24,-3 9 56,-3-9-48,0 21-8,1-21 8,-1 21-48,1-8 56,-1-12-16,1 19 0,-1-19 32,3 22-48,0-22 32,5-8-16,-2 25 0,-1-18-24,3 1 48,-2 14 16,-1-17-24,3 3-16,0 5 40,0-8-24,0 2-48,0 1 24,5-1 8,0-2 0,-2-2-8,4 4 16,1-2-16,-1 0 0,13-5 8,-15 5-16,-4-4 16,21-2 16,-14 1-32,17 0-16,-18 0 24,21-2 8,-25 1 0,1-1 40,27-3-24,-11-2 8,2-1-16,-2 3-32,-2 0 24,-10 3 8,12-6-32,2-2-56,-2-10-72,1 12-152,1 1-64,-21 6 368,18-18-488,4 11-40,-3 1-16,0-13-57,-12 15-7,4 1 608,6 0-704,-11-6-88,21-10-104,-20 15-64,22-5-25,-25-5 985,-3 10-944,23 0 112,-17-3 144,12-2 232,-12-10 184,14 15 120,-21 4 152,6-6-56,13-13 8,-15 15 0,2-2 0,1-13-384,-8 20 432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03.851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589 1614 2232,'0'0'0,"-3"0"1424,-7 0 17,-12 0-505,10 0-936,19 0 344,-15 0-360,1 0-136,-3 0 24,-11 0 32,16 0 184,3 0-88,-3 0 216,-5 0 104,-10 0 56,12 0-40,-12 0-64,13 0-96,-19 5-32,16 3-72,-17 0 8,17-1 32,-13 16 0,21-22-112,-6 3 176,-20 18-8,8-14-32,0 15-8,10-16-40,-6 8-88,4-5 80,-8 10-16,0-12-40,10 20 16,-15-21 24,7 18-64,16-22 80,-6 4 17,-14 21-9,14-8-8,-14-12-16,17 19 24,3-19-88,-4-8 72,-2 25 0,-2-18-16,3 21-16,-1-20-40,5 9 0,1-7 0,0-2 8,-1 19 0,3-19 0,-2 12-40,2-15 32,0-5-16,0 20-48,0-15 40,7 3 8,1 12-24,12-20 64,-19 1-24,3 3-24,16 1-8,-12-5-16,19 0-32,-7 0-88,-7 0 168,-5 0-169,14 0-55,1-5-48,-3-3 24,8-2-88,-4-12 336,-23 22-352,26-8-24,1-14-64,2 12-16,3-18-72,-3 8-64,-20 14 592,13-8-640,9-6-41,-2-1-31,-2-4 40,2 0 40,-12 7 632,-8 9-520,20-22 104,0 4 128,-2-3 104,2-1 80,-2-1 104,-28 32-56,30-33 0,-5 0 8,3-2-40,-1 2-312,-27 33 400</inkml:trace>
  <inkml:trace contextRef="#ctx0" brushRef="#br0" timeOffset="1">2014 1 4240,'0'0'0,"-5"0"1993,-17 0-417,12 5-968,-13 0-656,3 0-272,12 15-88,-17-15 64,5 20 168,-5-17 144,2 27 88,21-33-56,-21 18 88,-2 6-16,-5 1 0,0 3-32,-1 3-24,17-15-16,-4 4 48,-17 21-16,-3 0 48,0 2 72,0 0 8,7-5-160,22-30 176,-33 43 16,-1 0-32,0 0 0,-2 5-8,0-1-32,38-49-120,-32 42 168,-8 11 16,1 4 73,1 0 7,0 8-48,27-40-216,-4 7 216,-21 30-64,5 3-16,3-2-48,5-1-32,6-18-56,18-38 40,-19 48 0,2-1-24,3-4 24,12-4-24,-2-5-16,9-42 0,-5 33 16,3 4-32,1-5 24,2-6 0,0 1 8,0-19-16,0 2-8,7 9-40,13 1-48,-12-4-40,17-14-96,-8 10 232,-14-14-320,17 1-32,3 0-129,-1 0-47,4 0-48,1 0-112,-22-5 688,20 0-704,8 0-88,0 0-40,-1-5-81,4-2-31,-17-3 944,-1 0-880,17 2 136,3-17 256,0 18 200,-3-21 144,-3 19 144,-26 8-56,29-27 0,3 8-416,-38 20 472</inkml:trace>
  <inkml:trace contextRef="#ctx0" brushRef="#br0" timeOffset="616">2009 1969 1136,'0'0'0,"-2"0"0,2 0 864,-8 0 184,1-5-40,-3 2-359,2 1-313,0-1-224,8 3-112,-7-2 32,-1-1-32,-2 1 56,3-1 64,-1 1 80,6 1-200,-3-1 272,-3 0-24,1-1-24,-1 1-64,1-1-32,1 1-128,4 2 88,-8 0-32,2 0 16,-2 0-32,0 0 8,0 0-16,9 0-32,-18 0-8,14 0-8,-5 0 48,-10 0-16,15 5 8,-5 0 0,-10 2-40,12 1-24,-12-1 24,15 1-8,-2 6 24,4-8-24,-17-1 56,12 18-24,-2-16 32,-10 18 16,13-17-8,-3 22 24,-11-10-8,14 0-16,-3 0-16,0 3 80,6-15-112,-2 4 168,-4 8 32,2-12 72,1 24-88,2-11-64,1-7-120,3-8 72,-4 14-32,2 2 0,3-2-8,0-12 0,0 20 8,0-28-40,0 7 32,0 18 8,5-17 16,3 15 8,-3-18 32,-2 3-96,1 4 104,4-7-24,-1 2-16,13 1 24,-15-1 48,1-3-136,-4-3 217,5-1 23,14 0 0,-16 0 0,2 0-72,13 0 16,-19 0-184,6 0 208,13 0-8,-13-5 40,14-2 0,-16-13 0,5 16-240,2 0 216,-4-6-24,14-13-24,-17 13-24,18-15-40,-18 5-32,20-2 8,-17 1-48,12-1 64,-15-3-24,15-1-16,-19 24-56,3-18 40,4-5-40,-1 0 48,13 2-16,-15 0 24,-2 13-56,-1-2 56,6-11 0,-1-2-24,-2 2 8,0 1 0,-1 6-40,-3 12-8,4-16 40,-5 12-8,0-15 32,0 16 40,0-13-16,0 18-80,-2-4 88,-3-16-48,-3 14-8,6-15-8,-6 16-8,6 2-16,-1 0 40,-4-15-16,-13 17 32,12-4-24,-2-1 9,-10 3-65,12-3 7,-2 3-31,-10 3 32,13 2 48,-3 0-48,5 0 16,-13 0 16,13 0-32,-3 0-24,-12 5-32,18 3 56,-6-1-48,-2-2 40,3 0 56,-1 0-48,1 0 24,2 0-8,5-5-16,-5 5 0,2 0 8,3-5 24,0 0 24,0 0-8,0 0-32,0 0 40,0 0-24,5 0 8,3 0 48,5 0-72,-1 0 97,-5 0-9,18 0 40,-2 0-40,2-5 24,-3 1-112,-19 3 88,27-6-8,1-1-8,6-2 0,1-13 16,5 16-16,-35 1-72,27-16 104,10 2-40,0-2 16,3-1 8,-3-2-64,-19 10-24,-4 2 64,23-12-32,3-3-32,0 1 16,-1-1-16,1-5 0,0 1-48,0-1-72,2-2-144,-2 2-216,-1-5-297,-36 30 777,26-21-1152,8-9-480,3-5-593,0 1-391,-3-6 199,0-2 569,3 2 792,-3-5 248,-45 53 808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05.178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558 41 2168,'0'0'0,"0"0"920,-2-7-920,2 6 808,-3-6-424,1-1-256,2 0-80,0 6 32,-3-1 137,3 3-217,0-2 352,-2 2 96,-1 0 40,3-3-56,0 3-136,0 0-112,0 0-88,0 0-88,0 0 8,0 5-8,-2 3-8,2-8-8,0 8 16,0-1-16,-3 16-8,1-16 56,2 21 32,-1-21-72,-1 6 104,-1 10 8,1-1-48,-1 3 32,-2 3-8,2-8-88,1-10 80,-5 20 24,-1 0-24,1 3 8,-1 2 8,1 1 24,6-35-120,-8 35 80,1 4 24,-12 3 16,12 0-32,-12 2 40,18-28-128,-3 14 112,-18 22 0,13 0 8,-15 2-16,5-2-8,4-15-96,9-21 105,-3 36-25,-20 2-8,10 0 8,0-2-40,0-3 0,19-48-40,-21 49 24,2-3-16,10-3-8,-13-2 48,16-3 16,-1-25-64,-4 10 72,2 11 16,-11-4-32,14-7-24,-3 3-8,5-12-24,2-9 8,-7 15 40,3-14-40,-1 19 24,3-22-32,3 18-32,1-23 32,-3 5-40,1 3-40,1-1-32,-1 1-72,3-3-40,0-5 224,0 0-297,0 0-87,0 0-96,0 0-80,0 0-56,0 0 2953,0 0-5362,0-3 2273,5 1-48,-5-1-73,5 1 17,-5-6 40,0 8 816,5-7-704,0-1 216,0 1 200,0-1 152,0-2 80,-3 6 56,1-2-40,5-4-48,-3 0-504,-5 10 592</inkml:trace>
  <inkml:trace contextRef="#ctx0" brushRef="#br0" timeOffset="540">463 297 1720,'0'0'0,"0"-5"672,0-6-672,0-1 608,5 2-328,-5-10-208,5 15-88,2-5-16,0-8 32,-6 16-8,19-6 56,-15-2 64,18-12 88,-3 14 24,-13-12-40,-1 19-184,18-5 136,-4-15-64,1 14-40,6-3-16,1 0 8,-12 5-24,-4 2 40,20-4 16,-2 2 24,3 0 64,-3 2 17,-1 1-161,-28 2 160,30-5-8,-4 2-56,1 3 0,-1 0-32,1 0 8,-21 1-72,11 3 48,5 1 8,-1 0 8,1 3-8,-3-1-8,-15-2-48,-2-2 56,24 17 8,-22-15 0,16 3 8,-21 12-16,7-16-56,-7-3 56,8 19 0,-1-15 8,1 17 8,-8-14 24,5 15 16,-5-21-112,0 3 112,0 20 8,-3-17-32,1 17-16,-6-18 0,-4 12-72,4-7 56,1 10-48,-19 3-56,16 1-56,-17 1-56,5-1 160,21-24-184,-22 25 32,-2 1 8,0 0 48,-2-1 48,1-1 40,19-19 8,-13 11 16,-8 7 8,0-3 0,-2-1-8,0 1-8,11-9-8,8-6 8,-19 1 8,0 22-24,-1-22 16,4 19-24,2-19 8,0 12 0,4-13 0,1 14-8,-2-16 32,2 15-8,17-19-8,-4 3 16,-19 1 8,19 2-16,-16 13 16,16-20-8,0 5-16,4-2 64,-7 4-8,0 1 24,2-3 8,0 3-48,1-1 8,2-2-24,2 3-16,1-1-8,2-2 0,0 3 0,0-6 0,0 3 0,0 3 32,7 12 8,1-15 24,12 3 32,-16-3-96,-3-3 112,19 18 24,-15-15 32,3 3 16,17 12 32,-18-15 24,-6-5-240,21 7 240,-14 16-8,17-18-24,-18 3-8,21 12 0,-25-18-200,1 3 216,24 15 1,-20-15-33,17 16 0,-18-14 0,8 7-184,-10-8 128,3-1 8,15 15-48,-16-15-24,13 18 24,-15-18-48,-4-4-40,6 23 40,13-19-16,-15 18 16,0-18-8,3 15 32,-6-18-64,3 1 64,0 17-48,3-15 32,-1 3-72,1 12 24,6-17 0,-8-1 0,-6 5 0,7 1 16,1 12-32,-1-20-16,14 7-96,-21-6 128,5 6-216,2 1-120,13-1-120,-15-2-137,18 0-143,-21-3 736,1 1-912,17 2-216,-12 0-192,14 0-41,-14 0 121,13-5 1240,-15 0-896,2 5 384,20-5 280,-21 0 160,21 0-88,-21 0-368,-7 0 528</inkml:trace>
  <inkml:trace contextRef="#ctx0" brushRef="#br0" timeOffset="982">1792 1637 904,'0'0'0,"-2"0"0,2 0 472,-23 0 96,16 0 8,-1-3-120,1 1-184,-1-1-80,1 1 48,1-1 56,-1-2 64,-1 0 49,3-2-17,2 4-392,1 1 368,-3-6-56,3 1-56,-1-1-24,1 0-48,-1 1-184,3 7 200,-2-20-40,-1 12 0,3 1 24,0-3-8,0 0 32,2 4-208,1-9 184,2 8-16,0-13-56,3 12-24,12-14 0,-20 16-88,0 2 96,8-19 8,14 13 0,-17-15 8,3 15-16,17-13 40,-20 16-32,15-14 8,-12 14 0,14-3 0,-17 0 41,2 7-153,9-4 184,-9-1-16,16 1 8,-16-1 0,14 6-56,-18 0-120,-1 1 152,5-1 8,13 2-8,-20 0 32,5 5-8,0 0-48,0 0 0,0 0 0,-5 2 16,0 1 16,0 17 16,0-24-176,0 3 192,0 19-8,0-16-16,0 13-8,-2-12 8,-3 12-168,2-10 136,-4 10-8,-1 3 0,-2-3-8,-10 0-8,13 2-112,7-21 120,-8 21-40,-15-2-40,16 3 16,-3-16 8,-13 26 8,21-27-72,-3 8 136,-18-6-15,13 19-33,-15-19 0,17 17-112,-9-20 24,9-2 40,1 22-32,-19-18 16,6 13 8,10-15-40,-15 3 8,25-8 0,-20 8 8,13 12 16,-4-20-16,-9 7 16,13-2-24,-13 0 16,12 0 0,-2-5-64,0 0-56,0 0-72,5 0 176,2 0-209,-4 0-71,2 0-64,2-2-112,1-3-160,-1-3-168,3 8 784,-2-7-968,2-3-233,0 0-175,0-13-144,0 13-88,0 0 1608,0-5-1489,0-5 273,5-3 384,-5 3 384,5-5 240,-1 6 208,-3 13-608,-1 6 608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09.145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31 825 1016,'0'0'0,"-3"0"256,-2 0-32,-2 0-56,7 0-168,-5 0 56,2 0-56,1 0-16,-1 0 0,1 0 24,2 0-8,0 0 48,0 0 24,0 0 24,0 0 8,0 0-8,0 0-512,0 0 928,0 0-408,5 5 24,0-5 24,-5 5 8,5-5 48,-5 0-208,5 0 224,2 5 24,1-5 48,0 0 8,12 0 24,-18 0-328,1 0 296,4 0-31,13 0-49,-15 0-64,15 0-24,-14-2-40,16-6 16,-14 3 0,14-2 0,-14-1 16,17 0 32,-24 7-152,6-8 168,15-1-8,-14-10 8,14 13-32,-14-16 0,1 20-136,7-1 168,-8-19-32,17 15-8,-18-14 0,16 12-40,-17-12-88,-5 16 96,25-4 16,-21-20-40,17 10 0,-17 10 16,3-15-24,14 14 8,-17-16 0,15 7-16,-14 10-16,1-15 24,2 20-64,2-1 56,-6-16 32,0 12-8,3-13-24,-1 16 8,1-13-48,-3 12 32,2-2-24,-2-10 24,0 15 0,0-5 0,-4 9-48,4-8 48,0-1-40,0 2 24,0 1-24,0-1 32,-3 5-40,1-2 56,2-2-32,0-1 0,0 1-32,0 2 16,-1-1-8,-3 4-16,4 0 40,0-3-16,0 0-16,-5 0 16,5 2-16,-4 3 8,3-2 0,-4-1-8,5 1 16,-5-1-32,0 3 40,0 0-16,0 0 16,0 0 0,5 0-8,-5 0-24,4 0 16,-3 0 0,-1 0-24,5 0 24,-5 5 8,0 0-32,0-5 24,0 0 24,0 5-40,0 0 48,0 0-24,5 0 0,-5 0 32,0 0-48,0 0 32,0 3-24,5-1 0,-5 1 0,0 0 0,0-1-16,0 16 16,0-18 16,0 2-8,0-5-8,0 4 24,0 14-16,0-15 0,0 2 0,0 16 0,0-20-8,0-1 16,0 6 0,0 14-8,0-17-8,0 18-8,0-16-16,0 16 8,0-15-8,-2 12 16,-1-13 8,1 13 8,1-18-8,-1 4 16,0 19 0,-3-17 0,2 14-8,0-14 16,-2 14-8,0-14-16,-2 17 9,4-17-18,-2 12 9,3-15 41,-3 2-33,2 13 0,1-15 0,-3 0-8,2 3 24,3-7-24,-2 3 48,-1 1-32,1 0-24,2 0 8,-3 0-16,3 0 32,0-5 8,-2 0 32,2 0-16,0 0-16,0 0-24,0 0 40,0 0-32,0 0 8,0 0-8,0 0 40,0 0-168,0 0 296,0-2-128,0-1 0,0 1-24,0-3 16,3 2-40,-1 1 32,-2-3 0,5-3 24,0 0 0,0 1 24,2-3-40,-2-10-24,3 12-32,-1-2 8,1-12 32,0 14 40,-7 2-64,3-11 40,3 10-16,1-16 0,-1 16-8,1-18-32,-3 20 16,-3 2 16,21-17 0,-18 12-32,2-14 56,14 14-64,-16-17 32,15 15 0,-15-15-16,15 15 24,-13-13 8,13 13-8,-12-15 0,15 15-24,-16-15-8,13 17 0,-15-14-8,9 17 24,-8 2 0,-1-17 0,16 15 0,-16-3 24,15-2 0,-20 3-8,7-1-24,1 1-16,-1-1 16,1 3-8,-1 3 40,-2-1-8,0 1-16,0 2 0,-5 0-8,6 0-8,-3 0 16,-1 0-8,3 0-8,-5 0 0,5 5 24,-5 0-8,5 0 16,-5-5-16,0 5-16,0 2-8,0 1 0,0-1 0,0 1 56,1-2-32,3 8 24,-4-9-8,0 18 0,0-16-24,-3 16-8,1-16 8,-1 18 8,-2-4-16,3-1 32,-3-13-32,0 23-8,4-29 24,-4 19-24,0 0-8,0 0 32,-2-13 8,2 23 0,3-27-8,-1 2 24,-2 25-24,0-22 0,0 19 16,-3-19-8,5 8-8,1-9 8,0 0-16,-1 13 32,1-12 16,-1-1-8,1 13 24,1-20-56,-1 0-8,0 8-24,2-1 8,0-2-24,0 0 40,0-2 8,0 0 24,0 2-16,0-5 24,0 0 0,0 0-40,3 0 8,-1 0-8,-2 0 0,5 0-16,0 0 48,0 0-16,0-3-16,-5 3 8,7-2-40,-2-6 16,3 0 8,-1 1 32,13-1-24,-18 0 8,2-4-16,1 5 8,15-13-16,-15 10 24,2-13-8,16 15 0,-18-17 0,15 18 0,-15-18 32,15 14-24,-12-14 8,-6 25-8,18-7 16,-15-13-40,3 12 32,12-2-16,-15 0-8,3 3 56,-1-1-32,1 0 16,-1 1 0,1 2-40,-1 2 0,-2 1 8,0 2-8,0 0 16,0 0 16,3 0-16,-8 0 0,5 0 24,2 5-56,-2 2 32,0 1 8,1-1 0,-1 14 48,0-16-32,0 2 8,0 1-32,0 14 32,2-17-16,-2 3 8,3 12 24,-1-15-16,1 0 0,12 3 8,-19-8-40,3 7-8,4 1-8,12-1 24,-15-2-32,2 0 88,16 0-16,-18 0 24,15 0 24,-12-5-72,14 0 24,-16 0-48,-4 0-32,20 0 24,-14 0 8,17-2-8,-17-1 24,17-2-24,-25 5 8,7-5 8,21 0-32,-21-2-16,21-1-120,-20 1-56,5 4 216,1 1-320,-6-3-176,19-3-89,-6-2-199,-14 0-152,15 4 936,-16 4-1024,1-5-112,18-1 7,-17 1 73,15-3 128,-16 2 248,-3 7 680,17-5-440,-13-2 192,14 3 160,-14-2 16,12 1-408,-17 2 480,-1 1-224,-2 3 224</inkml:trace>
  <inkml:trace contextRef="#ctx0" brushRef="#br0" timeOffset="1024">2499 383 800,'0'0'0,"0"0"336,0 0-336,0 0 296,0-3 0,0 1-88,-2-1-96,-1 1-48,1-3-64,2 5 80,-3-3 32,3 1 64,-2-3 88,2 2 24,-3-2 40,3 4-328,-2-3 312,-1-1-48,1 0-16,-3 0-24,-3 0-8,1 0 1,2 0-1,0 2-24,-3 1-16,1-1-24,-1 1-152,8 2 136,-8 0-40,1 0-24,-3 0-8,0 0-16,0 0-8,8 0-40,-4 0 40,-1 0-24,-13 0-16,15 5 8,-5 0-8,-3-2 0,5-1 8,3 3 8,-5 2 0,-10 1 16,13-1 0,-13 14 32,12-16 8,-12 2-8,12 13 16,-2-15 8,-10 15 16,19-18-104,-3 1 136,-3 20-48,-3-15-16,2 14-8,0-14-40,4 7-24,1-5 56,-5-3-24,3 16 0,-2-15 0,2 19-24,2-19 8,1 19-16,2-19 16,-3 20 40,3-23 40,0 15 48,2-18-144,1 1 112,2 4 16,3 13-32,-1-15-8,1 1 40,6-1-128,-8-3 112,-1 6 24,3-3-8,14-5 24,-14 5 0,17-5-32,-25 0-120,7 0 144,24 0 0,-24-3 0,23 1 49,-22-6-25,22 1 8,-10-1 48,0 0-64,-12-2 48,19-10-72,-21 15-136,-4 3 72,26-8 16,-21-15-56,21 15 48,-21-18 24,21 18-8,-28 8-96,8-21 128,14 3-40,-17 9 24,18-14 0,-18 5-16,-2 16-96,1-2 120,17-21-32,-16 19-8,0-17-16,0 15-8,0-7-56,-3 11 32,3-1 8,0-18 8,0 19 0,-5-14 40,5 13-24,-5 6-64,0-8 64,0-1 0,-2 0-8,-1 2-8,1 1 16,0 4-64,-1-2 56,-2-2 8,-3-1 0,3 3-8,-2 2-8,-1 1-56,0-1 32,-12 1-32,13-1 16,-3 1 16,-10 2-32,19 0 8,-6 0 0,-13 0-32,12 5 8,-14 0-8,14 0 16,4-3 16,-2 1 0,-14 2 8,13 3 0,-14-1-24,14 1 16,-1 7 0,6-10-56,-8 0 16,-10 2 16,15 1-16,0-1 48,-3 13-8,8-20 0,-5 0 0,0 6-24,3-1-8,-1 0-24,1 0 16,2-5 40,0 0-16,0 0 8,0 5 8,5-5-40,-5 0 24,5 5-32,2-5 32,-2 0 16,3 0-8,-1 0 56,1 0-40,-7 0-8,5 0 16,2 0-40,14 0 8,-16 0-8,1-3 40,16 3 64,-16-2-64,16-1 56,-16 1-40,19-1-40,-20 3 8,-5 0 8,27-2 0,-21-1-24,23 1 32,-9-1 16,-1 1-40,-17 1 8,14-1 24,-10-1-24,23 1 8,-9-3-8,-14 0 0,23 0 32,-22 0 8,19 0 0,-19 0-8,22-3 0,-22 3-40,19 0 16,-19-2-8,17-1-8,-17 1 24,12-3 16,-19 8-32,5-7 8,14 2-8,-12-3 0,12 2-32,-15-2 48,-1 5-16,0 0 32,3-2-24,13-3 16,-15 0-32,0 0-8,0 1 16,-5 7 8,8-5-8,-3-1 16,0 1 16,0-1 0,-5-2 0,1 8-32,3-6 24,-4 1-24,0-1 24,0 1-40,0-1 56,0 4-40,0 0 24,0-3-24,0-1 56,0 3-32,0 0 0,0 0 8,0 3-16,0-3-8,0 0 16,0 0 24,0 2-8,0 2-40,0-3 32,0 2-16,0-1 8,0 1-32,0-1 8,0 3 8,0-2-40,-3-1 40,3 3 24,0-2-40,0 2 8,0 0 8,0 0-48,0 0 64,0 0-8,-2 0 8,2 0-24,0 0 32,0 0-48,0 0 0,0 0 8,0 0 16,-3 0-40,3 0 24,-2 0 24,2 0-16,0 0 8,0 0-56,0 0 0,0 0 16,0 0 8,0 0 32,0 0 16,0 0-56,0 0 8,0 5 8,0-5-16,0 0 32,0 0 8,0 5-16,0 0 8,0 0 0,0 0-16,0 0 16,0-5-32,0 5-8,5 0 32,0 2-8,0-2 24,0 3-8,-4-6 0,3 3 24,1 3 0,0 0-40,3-1 40,-1 1-72,-2 5 48,-2-6-16,4-2 16,16 15 8,-18-15-8,15 18 8,-13-16-8,-6-7 8,19 25-32,-15-17 8,15 19-40,-15-19 32,2 17 24,16-5 24,-15 3 0,17-1-24,-18-1 8,16 1-16,-18-7 8,-3-7 0,18 12-8,-15 0 16,21 3 0,-21-3 32,12-1-40,-14-16 16,2 20-32,17-3-8,-17 0 8,3-12 56,12 17 40,-15-18 24,0 16-24,3-15 16,-1 12 0,-2-15-40,0 2 40,0 13-56,0-15 16,0 0 24,-5 3 0,0 0 9,0-8-89,0 7 40,0 1 32,0-1-8,0 1 24,0-1 40,0-5-128,0 1 112,-2-3 8,-6 5-8,1-5 0,-1 5 8,1 0-32,-3-5-24,-10 0-16,12 5-16,-12-5 0,12 0-24,8 0-8,-22 0-24,14 0 24,-14 0-32,11 5 24,-11-5 40,12 0 0,-13 0 0,16 0 0,-21 0-32,18 0-16,-5 0 16,10 0 32,-3 0-48,-12-2-32,13-1-48,-13 1-96,12-1-80,-2 1-80,-10 2-121,15-3-79,-3 1-144,1-1-104,5 1 800,-1-1-936,-2 1-192,0-1-193,2-2-255,1 3-208,-1-3 23,3 0 385,0 0 480,0 0 480,0-3 256,0 0-416,0 8 576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22.711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360 684 184,'0'0'0,"0"-2"56,0-8-32,0-13-8,0 16 0,0 0-16,0 6 8,0-7-8,0 3 0,0 0 8,0-2 0,5-1 8,-1 6-16,12-6 8,-16 1 0,5-1 8,0 1 0,-5-1 8,0 3-24,0 0 32,5-2-16,-5-1 8,0 0 8,0 1-16,0 0-16,0 6 16,5-6 0,-5-1-16,5 1 16,-5 2 0,5 2 0,-5 3-16,0-2 32,0-1-16,0 1 16,0-1 8,0 1 0,0 0-40,0 1 64,0 1-8,0 0 8,0 0-24,0 0-16,0 4-24,0-3 8,0 4-24,-2 0 8,-1 3-16,1-1 16,-1-2 0,3-3 8,-2 4-8,-1 14 0,-4-15-8,-3 20-8,0-17 0,5 8 24,2-2-24,-5 6 8,3 3 16,-2-1 0,-1 6-16,-1-4 16,8-21 0,-9 28 0,0-1-8,0 5 8,0 0-8,-10 0 8,18-26 0,-4 20 0,-4 6 16,-10 3 0,15 0 0,-2 2 0,-6-19-16,3-4 16,3 25 24,-16-1 8,15 1 8,-12-1 24,13-8-80,7-29 96,-10 31 8,0 6 24,0-4 0,-1-1 0,1 1 8,0-2 0,0 1-32,0-4-8,3-2-8,-1-2-24,4-12-64,1-4 64,-5 13-8,6 0-8,-1-2 0,-2-1 0,0-15-48,5-6 32,-2 26-16,2-19 8,0 12-16,0-15 16,0 3 16,0-6-40,0 3 32,5 15 8,0-20-8,-5 5 0,5 0-32,-2-2 0,-1-1 16,3-2 0,-5 5 0,5-5 24,0 0-40,-5 0 16,5 0 0,-5 0 24,5 0 40,-5 0 56,5 0 16,0-2 24,-5-1-16,0 1-24,5-3 24,-2 2-160,-1 1 136,3-3 0,0 0-8,-5 2 0,5-2 1,-5-2-33,0-1 0,0-2-8,0 3-8,0-14 16,0 16 24,2 3-120,1-3 104,-3-5-16,0 0 8,0 2-16,0-12-8,0 13-16,5-3-16,-5-11 24,0 14 0,5-13 8,-5 12-8,0 7-64,5-20 48,-5 13-24,5-15 0,-5 16 24,5-16 16,-5 16-64,0-6 64,5-7-8,-5 0 8,5-5-16,-5 2-16,6 8-32,-4 10 56,3-18-48,0-2 24,0 0 8,0 0-40,0 0 24,-5 23-24,5-24-16,0 1-8,0-3 40,0 1-8,0-3 16,0 2 8,0 0-32,0 1 24,0-6-8,0 3-8,-1 8-8,-3 14 8,4-22 0,3-1-8,-1 4 40,1-6 24,-1 0-8,-6 32-56,3-28 72,1-1-32,0 0-8,0 0 24,0 0-32,0-1 0,1 4 0,-1-1-8,0 0 24,0 1 0,-5 2-40,0 0 8,0-1 8,5 1-8,-5 5 40,5 0-8,-5 0-16,0-3-8,0 13-8,0-12 0,0 14 24,0-3-32,0-3 40,0 6 8,0-14-32,0 14-32,0-12 16,0 16 0,0 3-24,0-9 40,0 2 0,0 1-8,0-3 8,0 0-40,0 9 24,0-6-8,0 0-16,0-1-16,0 1 24,0 2 0,0 2 16,0 1-16,5-3 8,-5 2-8,5-2-16,-5 3 16,5-1-24,-5 1 16,5-1 0,2 0 0,13 1 8,-15-1 16,-4 3 0,3-2 16,4 2-24,12 0-8,-15 0 32,15 0-8,-17 0-8,-1 0 32,21 0 16,-16 5-8,16 0 0,-3 0 8,-12 0-72,22 3 56,-23-1-24,26 16 8,-13-18 80,5 20-88,-21-24-8,17 5 16,2 27-24,-3-10-16,0 2 48,5 3 8,-2-1 16,-3-2 16,0 3-16,0 0-24,-12 2 40,15-5-64,-18-20 0,2 28 8,16-3 0,-16 2-24,16-1 32,-16-4 32,-3-22-48,15 18 64,-14 2-32,3 0 0,-1 0-32,-2 0-8,-2-14 8,-1-1 40,3 10 8,0-13 0,0 21-8,-5-21 0,0 21 0,0-23 8,0 15-24,0-15 56,0 15-24,-5-15 24,4-1-80,-5 13 112,-2-12-40,-12 2 24,13 13-40,-14-15 24,17-1-80,1 0 88,-22 16-16,15-15 24,-20 2-23,7 14-49,3-17-24,17-3 8,-19 6 8,-3 16-24,2-23 32,3 7 0,-3 1 8,19-7-32,-14 5 48,-3 2-80,11-1-16,-17-2-96,7-5-33,10 5 1,-13-5-72,18 0-40,-3 0-120,-2 0-80,0 0-88,0 0-72,3 0-152,2 0-121,2 0-127,3-2-56,0 1 1104,-2-3-928,2-1 248,0 0 272,0 0 248,0 2 104,3 0 56,-1 1-248,-2 2 248</inkml:trace>
  <inkml:trace contextRef="#ctx0" brushRef="#br0" timeOffset="1354">1428 629 208,'0'0'0,"0"-8"48,1 6-48,3-28 32,4 7-16,-3 13 0,0-10 0,0 12 8,-2-1-24,1-4 40,1 8-8,1-5 0,-1-13 8,2 16-8,-1-1-32,-4 6 48,3-19 16,0 19 16,0-3 32,0-3 16,-5 3 24,0 5-152,5-7 184,-5 4-8,0 1 0,0-1 0,0 3-16,0 0-160,0 0 168,0 0 8,0 5-24,0-5-8,0 5 0,0-1-144,0-3 112,-3 4 16,1 0-24,2 3-16,0-3-8,0 0-24,-1-4-56,-1 5 48,2 15-16,0-16 8,-2 2-32,-1 16 24,2-20-32,0 1 48,-2 21-32,1-17 0,-1 22-8,-4-7-16,1-6 8,4-12 16,-5 21 16,-1-1 0,0 5 24,1-5 0,-1 5 32,7-27-88,-8 24 96,-1 6-8,-10 0 32,13 2 8,-1 0 8,-3-18-136,-1 1 160,5 17-7,-3-2-17,-10 2 0,12-2-24,2-7-112,5-19 104,-19 25 16,12 4-48,-2-1 48,-10-3-24,15-1-24,4-27-72,-6 24 80,-3 2-48,0 1-8,0-4-8,3 1-8,-1 0 24,0-1 16,1 1-32,2-1 24,0-1-8,-3-1-48,1-3 48,-1 3-40,1 1 16,2-6 16,2 0-24,3-17 0,-2 14 32,-1-9-8,1 17 8,-3-18-32,2 1 32,1 14-16,-1-17 0,1 3 8,2-1-24,0 14-8,-2-19 8,1 1 16,-1 2-32,-1 0 24,0 0-8,1 0 0,2-5 0,0 0 24,0 5-24,0 0 8,0-5-16,0 5 0,0-3 8,0-2 16,0 3-16,0-3-16,0 0 16,0 0 8,0 5-32,0-5 16,0 5 32,0 0 0,0-5-24,0 5 8,0-5 8,0 5-8,-2-5-8,1 0 16,-1 0-24,2 0 24,-3 0-8,3 5-8,-2-5 8,2 0-32,-3 0 16,3 5 16,0-5 32,-2 0-16,2 0-8,0 0-8,0 0-32,0 0 40,0 0-16,0 0-16,0 0 8,0 0 16,0 0 16,0 0-48,0 0-8,0 0-8,0 0 16,0 0 8,0 0 144,0 0-288,0 0 104,0 0 8,0 0-40,0 0 24,0 0-32,0 0 16,0 0 0,0 0 16,0 0 800,0 0-1512,5 0 712,-5 0 16,0-3 16,5 1 16,-5-1 32,1 3-16,3-2 24,-4-1-32,5 1 0,-5-1 0,5 1-24,-5-1 32,0 1 24,5-6-40,-5 1 8,5 2 48,-5 2-32,5-2-8,-5 5 24,0-5-32,5 0-8,-5 0 16,0 0 8,5 0 16,-3 3-24,1-1 16,2-2-24,-5 0 8,0 0 8,0 0-32,4 0 24,-3 2 16,-1-4-8,5-1 0,-5 1 16,5-1-40,-5 1 16,0 6 0,5-6-16,0 0-40,-5-1 48,5 1-8,0-1 0,-3 5 16,1-2 32,2-2-16,-5-1-24,5 1 16,-5-1-40,4 3 32,-2 3-8,3-6 0,0-2 0,0 0 16,0 0-32,0 0 24,-5 10 0,7-8 8,1-2-32,-1 0 40,13 0-16,-15 3 32,-3 4-32,1-2 24,5-5-32,0 0 0,-1 0 0,1 0-16,-1 0 40,1 0-8,-3 0 8,2 2 8,-2 1-16,3-1-8,-8 8 0,7-7-16,1-1 8,-1 1 8,-2 2 24,1 2-8,-1 3 24,0 0-16,0-2-16,0-1-8,0 0-8,-2 3 8,-1 0 0,3 0 0,0 0 8,0 6-8,0-1 16,0 0-16,-5-5 0,5 5 16,0-5 0,0 5 0,0-5-16,0 5 32,0-5 16,-5 5-8,5-5 24,0 7-32,0 1 16,-1-3-48,-3-3 0,4 6 32,0-1 8,-5 1-16,5-1 56,-5 14-24,1-21-56,3 5 72,-4 2 0,5 1-16,-5-1 16,5 1 0,-5 0-72,0 4 104,5-7 8,-5 15-24,0-15-32,0 15 16,0-16-72,0-3 40,-2 24 32,2-17 8,-3 17-48,1-17 40,-1 19-48,3-26-24,-2 6 24,-1 18-8,1-18-8,-3 21-16,2-20 24,-4 17 8,-1-18-16,1 16 16,1-18-24,4 15-16,0-16 16,1-3 8,-1 19-8,-1-15-24,1 15 0,-1-15-96,1 3-48,2-7 168,-3 5-240,1 2-136,2-3-40,0 0-88,0 0-32,0-5 536,0 0-585,0 5-39,0-5-40,0 0-40,0 0 32,0 0 96,0 0 168,0 0 168,5 0 128,-5-2 64,0-1-16,1 2 64,3-3-264,-4 4 264</inkml:trace>
  <inkml:trace contextRef="#ctx0" brushRef="#br0" timeOffset="1988">2703 1612 992,'0'0'0,"-3"-3"568,2 2-568,-5-5 568,-2-2-176,3 1-216,0-1-176,3 3-56,0 4 56,1 0-80,-4-4-16,2-3 24,-2 0 40,0 1 8,-1 1 24,5 4-8,-7-5 40,1 2-24,2 2 32,-3 1 32,1-1-24,-3 3-8,-10 0-8,12 0-16,-12 0-16,10 0 40,-3 3-40,1-1 48,-8 18 0,10-15 0,-18 16-16,8-16-16,3 1-16,14-5-8,-22 22 0,4-16 0,-1 13 0,2-12 32,0 12 8,16-19-32,-13 6 80,7 13 48,-15-15 56,15 15 8,-15-13-8,20 5-184,0-1 168,-18-3-32,16 12-8,-16-13-40,16 13 16,-2-16-104,8-3 72,-7 7 0,-2 15 24,0-18-16,-10 2 33,15 16-1,4-22-112,-3 3 136,-4 16-24,3-15-8,3 2-8,-1 1-8,1 2-88,-1 0 104,1-10-16,2 8-8,0 12-16,0-15-32,0 1-32,0-5 16,0 7-8,5 12-32,0-15 24,2 0-8,1 3 8,-1-3 16,1-5-32,12 5-16,-15-5-80,15 5-40,-16-5 152,0 0-224,18 0-56,-17 0-1,18 0-7,-15-3 24,12 1-16,-13-1 8,21-2-48,-21-3-32,16 1-32,-3-1-40,-12-14 16,19 14 32,-19-14 80,19 12 80,-19-16 72,17 16 48,-17-15 40,22 5 16,-23-2 16,24-4-16,-24 3 40,-7 21-48,28-28-240,-28 30 288</inkml:trace>
  <inkml:trace contextRef="#ctx0" brushRef="#br0" timeOffset="2493">3650 1 752,'0'0'0,"-7"0"368,-18 7-24,18-2-344,4-2 216,-17 17-184,9-15-120,-11 17-48,14-1-24,-17 1 8,25-21 152,-10 18-120,-15 6 24,15-2 40,-15 2 32,5 3 16,12-18 8,-4 7 24,-9 14-8,-1 1 8,2 3 24,0 1 24,-3-1 16,-2 3 40,2-1 16,1 3 8,-1 1 24,0 1 0,22-39-176,-20 37 192,-2 3-16,0 2 0,-2 0 0,5 3-16,11-28-160,-4 8 200,-7 22-16,-1-2 16,11-3 24,-12 0 24,16-12-248,4-23 280,-8 33 48,-10-3 9,18-7-9,-6 5-8,5-6-24,3-30-296,-2 26 248,-1 3-88,3-4-40,0 1-40,0-3-16,0-14-64,0 3 96,5 11-24,0 0-16,1-5-24,1 3 0,-3-8-32,-3-10 16,7 3 16,-1 19-24,1-19 8,12 15-8,-15-16-40,-4-5 32,5 16-72,14-13-72,-14 15-96,14-15-120,-13 3-64,4-5 424,3 1-504,-6 1-57,17-5 9,-17 0-32,17 6 8,-19-6 576,-5 0-560,24 0 40,-5-3 88,1 0 104,-1-4 112,0-1 88,-18 7 128,18-8-80,0-11 24,6 13 8,-6-13-312,-20 20 360</inkml:trace>
  <inkml:trace contextRef="#ctx0" brushRef="#br0" timeOffset="3102">2906 1474 600,'0'0'0,"-7"0"384,-3 0 56,2-3-32,1 3-160,-1-2-136,7 1-112,-3-1 40,-3 0-40,4-1 8,-2 0-16,-3 1 0,4 1 8,1-1 16,-5 0 16,1-1 40,-3 1 24,0-1 24,1-1-120,8 3 152,-9-1 24,0 2 16,-1-3 32,-9 1 24,13 2-24,2 0-224,-13 0 224,11 0-8,-21 0-40,18 0-24,-15 0-24,19 0-128,2 0 97,-21 5-9,5 0-8,-3 0 8,0-5-8,-2 5-16,3 0-8,-4 3-24,6-1-16,-2 1 24,-1-1 16,18-5-56,-13 4 104,-4 14 8,-3-15-32,2 17 16,-2-17-32,2 16-8,1-16 56,2 2 8,-1 13 32,-1-15 24,-1 15-24,1-15-16,-1 18-16,0-15-16,13 12-8,-15-13 40,23-2-136,-6 10 112,-17-10 8,17 3-24,-12 17-32,15-17 24,1 5-88,1-4 96,-7-4 8,0 15 16,2-15-40,1 3 8,1-1-8,4 14-32,-1-21 40,1 7-24,2 1 16,0-1-8,1-5-72,3 4 88,4 1 0,-1 1-8,13-1 0,-15 1-24,0-5-56,-2-1 56,19-2 8,-14 5-24,17 0-16,-5-5 0,3 0-32,-23 0 8,22 0-32,4 0-8,1-5-72,1 0-8,2-3-40,-21 6 160,10-3-248,11-3-64,0 1-136,3-3-120,-1-10-128,-11 15 696,-9 2-864,18-17-137,5 12-71,-2-14 24,0 12 168,1-15 880,-33 25-624,34-21 256,-2 1 192,-1 0 96,1-2-240,-33 22 320</inkml:trace>
  <inkml:trace contextRef="#ctx0" brushRef="#br0" timeOffset="3637">4990 1328 7657,'0'0'0,"-5"-2"0,3 1 2313,-19-1-1697,16-1-848,3 1-520,-3 2-465,0 0-343,5 0 1560,0 0-1528,0 0 183,0 0 289,0 0 296,0-3 264,1 2 496,3 0-328,1-2 80,0 1 64,-5-1 24,0 3 16,0 0 144,0 0-96,0 0 32,0 0 8,0 0-296,0 0 352</inkml:trace>
  <inkml:trace contextRef="#ctx0" brushRef="#br0" timeOffset="3979">4515 2004 7265,'0'0'0,"-5"0"0,3 0 2305,-24 0-1577,21 0-808,-2 0-520,2 0-433,5 5-319,0-5 1352,0 0-1424,0 0 95,0 0 249,5 0 248,0 0 240,-3 0 592,1 0-464,4 0 112,-2-3 64,3 1 88,0-3 72,-3 1 128,-3 3-88,6-7-360,-8 8 448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30.484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41 2202 688,'0'0'0,"-2"0"0,1 0 224,-6 5-40,2 3-32,-3 0-64,6-1-72,-3 0-16,5-6-8,-3 6-40,1 1 0,-1-1 0,3 1 8,-2-3 32,2-3 8,0 1 0,0 2 0,0 0 8,0-5 32,3 3-40,-1-1 72,3-2 40,-5 0 32,5 0 40,0 0 16,0 0 32,-5 0-232,0 0 248,7 0 8,-2 0 24,3-3-16,0 1 0,-1 0-264,6-1 248,-8-5-40,2 1-8,13-3-24,-15-13 8,10 18-184,-10 3 209,3-19 15,17 14 8,-17-18-24,17 5 0,-5-3-16,-19 21-192,18-19 176,1-4 24,0 0-24,3-3-16,-1 1 8,-12 15-168,3-6 144,7-13-8,3-4 0,-3 3-40,5-4 8,-2 1-16,-1-2 0,1 1-16,0-4 8,-3 2 8,5-2-32,-23 36-56,18-32 104,1-4-24,-1-3-24,0 0 24,0 1-24,-10 24-56,2-5 64,-4-17 48,22-3 0,-10 1-8,-12 1 16,16 10-120,-18 22 48,14-31 16,-12-3-8,19 1-32,-19-1 48,20 0-40,-27 38-32,5-28 48,19-7-32,-17 0 16,14 0 0,-17-1 8,15-1 24,-14 2-8,1-1-16,13 4-8,-15 1 8,1 9-40,-4 19-8,18-27 48,-15 2-40,2 3 0,1 0 33,12 2-58,-20 25 25,0-16 16,8-4-16,12 1-8,-20 1-8,7 1 24,1 10 8,-1-10-16,1 13 25,-3-1-33,0 1-9,-1 0 17,-3 6-32,4-4 8,0 2-16,-5 1-8,5-1 16,0 1-24,0 2 24,-5 0-8,5 0-16,0 0 8,0 0-16,-5 2 64,0 1-48,5 2-16,0 2 8,-5 1-8,5 15 8,0-18-8,-5 2 16,5 21 0,-5-21 24,5 24 24,-5-11 0,0-17 0,0 14 8,0 5-48,0 4 24,0 1-8,0 1 16,-2 2 24,-1-2-24,1 4 16,-3 4-16,0-1-8,1-6 16,3-21 0,-4 33 0,0 1-24,-3 1 40,1 2-16,-1-2 8,7-34-8,-6 25 32,0 9-40,2 4 32,0-1-24,2 1 48,2-23-48,0-2 64,-4 23-32,2-2 64,1 2-32,-1 0 0,3 0 16,0 1-48,0-6-8,0 2 8,5-4 16,0 0 32,-3-31-80,4 21 96,1 5-16,16-3-8,-18 0-32,18 0-16,-19-18-24,-1-1 25,22 12-17,-2-16 16,0 21 0,-1-21-40,-2 11 16,-17-16-24,17 3 0,3 3-9,2-1 41,-3 1-8,4 0 0,-21-7 0,12 3 8,6 1-24,4-5 8,-1 0-8,-4 0-32,3 0 8,0-3-24,-2-2-40,2-2-48,-2-1-64,-1 0-80,1-2-56,0-10-48,-1 13-64,-2-1-48,-12-12-56,0 18 568,14-3-624,-14-18-48,22 13-41,-10-15-63,-13 5-24,21 0 56,-20 9 184,19-14 200,-19 15 200,14-17 104,-15 8 56,-6 17-40,22-8-16,-18-15-464,-5 25 520</inkml:trace>
  <inkml:trace contextRef="#ctx0" brushRef="#br0" timeOffset="327">637 1247 6937,'0'0'0,"-3"0"2352,-2 0-1583,0 0-617,3 0-488,2 0 336,0 0-609,0 0-175,5 0 80,2 0 208,16 0 200,-17 4 296,-5-3-152,24-1 72,-17 0 0,22 0 56,-7 0 0,-1 0 0,-18 0 24,18-2-64,0-1-152,3 3-144,-2-2-168,2 2-80,-12 0 608,-1 0-609,16 0 33,-3-3 40,0 3-8,-2-2 24,-2 2 520,-17 0-488,21 0 96,0 0 112,-2-3 112,2 3 80,0-2 8,-21 1 80,15-1-536,-19 2 536</inkml:trace>
  <inkml:trace contextRef="#ctx0" brushRef="#br0" timeOffset="1322">1841 1710 1000,'0'0'0,"0"0"416,5-8-24,-4 7-392,5-8 280,2-1-184,-3 0-96,2 0-64,16 0 0,-20-3 64,-1 1-56,18 4 8,-12-17 24,17 2 16,-18-2 16,17 4-8,-20 17 32,16-23 24,5-1 16,-2 0 8,-3-2-8,0 0-16,-15 23-56,13-19 48,4-6-32,1-1 8,0 0-16,-1 1 16,-11 14-24,-2 3 32,11-20 32,3 4 48,-3-4 0,3 0 24,-1 0 8,1 0 8,0 0 8,-3-3 32,-13 3 8,24-3 0,-28 30-200,14-22 224,3-7-32,-13-1 8,23-5-15,-22 5-25,6 17-160,-3 2 160,-3-19-40,17 1-8,-20-1-8,15 3-24,-16 3-80,-3 29 80,19-33-16,-15 1 0,3 3 0,-1-1-8,13 3 0,-20 24-56,0-16 56,5-6 0,0 6 8,0 2 8,0 0-8,-5 14-64,0 2 64,0-22 8,0 19 0,0-16 8,0 16 16,-2-1-8,-3 1-24,-3-3-16,3 2 0,-2 1-16,-1 1 8,6 6-40,-3-2 32,-3-3-16,1 2-40,-1 3 0,-2 0-16,4 0 40,2 0-56,-6 0 24,0 0-32,-10 0 0,15 5-40,-15 3-8,12 0-24,0-1-16,-12 1 24,13 12 0,-3-15 32,4 0 96,-11 10-80,10-8 0,-13 16-8,12-15-8,-15 19-24,16-7 24,-13 0 0,10 3 16,-16 0 40,16 2-48,-12 2 32,14 1-16,-14 5 0,12-3 15,-16 3-15,6 2 16,17-26 56,-4 15-48,-18 11 0,15 0 16,-15 3 8,17 2-8,-6-14 32,6-12-8,0 26 0,-2 0-8,-12 1 24,17-1-16,-3-1 8,8-38 0,-20 42-8,15-3-8,-3 0 16,1 1 32,-1-1-8,6-28-24,-3 13 32,0 13 0,2-3 0,3 1 8,0-4-8,0-8-32,0-13 48,5 20-16,0-1 0,0-3 16,3-1-16,12-1-15,-20-25-17,5 27 8,2-2 0,14-2-32,-16 0 32,15-16 0,-19 3-8,3 10 16,18-12 0,-17 20 0,21-21-16,-19 16-8,10-20 8,-9-1 24,0 5-16,19 1 40,-19-1-16,17 1 0,-17-3 0,-8-5-32,27 5 16,-19 0 8,19-5 0,-6 0 24,-1 0 0,-12 0-48,4 0 88,10-2 0,-1-6-8,1 3 16,1-3-24,-1 1 32,1-13 0,-3 15 8,0-3-8,-12-12-8,19 13-8,-25 6-88,17-9 72,-12-10 0,21 13-32,-21-3 32,21-13-24,-25 20-48,1-1 80,22-19-8,-19 15-32,18-14 8,-17 14-24,14-14 0,-14 14 24,12-2-8,-15-13 40,3 18 8,12-5-8,-20 10-80,0-10 72,7 3-16,-2-3 16,0 2-24,0 1 24,0-1 0,0 6-16,-5-3 32,0 0 16,5 2-32,-5 3 64,0 0 0,0 0-24,0 0 24,0 0-48,0 0-24,0 0-64,0 0 56,-2 0-48,-1 5-24,1 0 8,-3 0-24,4-3 32,-1 1 16,0 5-32,-1-1-40,-2 16 48,0-18-48,3 15 24,-1-13 24,-2 16-32,3-15 40,-1 19-8,1-19-8,1-6 16,-1 18 16,0-12-24,-1 17 16,3-17 0,0 19 0,0-22-8,0 18 24,0-15-8,0 12-24,5-13 24,0 1-8,0 14-8,0-17 8,3 0-8,-3 3 0,2-1 0,-7-7 8,8 21 8,-1-21-48,1 5 24,12 0-40,-15 0-32,3 0-24,-1-5-80,1 5-32,-1-5-64,16 0-72,-19 0 352,-3 0-400,7 0-88,-1 0-88,13-3-48,-20-4-33,8 2-63,12-3 24,-15 1 0,2-1 80,1 0 176,-1-12 144,14 13 152,-16-13 64,0 12-8,2-14-400,-7 22 488</inkml:trace>
  <inkml:trace contextRef="#ctx0" brushRef="#br0" timeOffset="1663">3296 988 5265,'0'0'0,"-2"-2"2192,-1-8-760,2 6-1432,0 0 473,-2-1-514,1 3-279,-1-1-192,1 1-88,2 2 72,0-3 120,0 1 120,0-1 128,0 1 48,5-3-24,-4 3 136,3-1-224,-4-3-160,5 1-176,-5 3-153,5-1-111,0 1 0,0-1 96,-5 3 152,5-2 200,0-1 160,-5 1 216,0 2-112,7-3 56,-2-2 0,0 3-40,-5-1-408,0 3 504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32.863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551 239 640,'0'0'0,"-3"-5"272,-7-2-40,2-1-16,8 7-216,-7-6 144,-1 2-96,1 0-64,-1-2-40,-2 4-16,7 0 72,-1-1-72,-4-1 8,1 0 24,-1-3 16,-2 3 8,2 1 16,6 3-8,-8-4 8,0 3-8,0-1 0,-10 1 0,15 2-8,3-1 16,-6-1-32,-13 2-16,14 0 8,-13 0-8,12 0 16,-3 0 32,-3 0-8,7 5-16,-19 0 16,16 0-16,-12 3 0,14-4 24,6-3-16,-21 6-8,16 1 0,-16 12 16,15-15 0,-14 2 8,21-5 0,-6 4 8,-15 2-8,14 12 0,-2-15 8,0 2 8,0 1-8,0 12 8,0-15 8,2 2 0,-2 14 16,4-21-40,5 0 56,-4 7 24,2 1 0,1-1 0,-3 1 8,2-1-16,3-6-72,-2 6 64,-1 13-16,3-20-16,0 7-16,0 1 0,0-4-16,0 0 16,0 16-8,0-15 16,5 2-8,0 1 0,1-2-16,-4-5 8,3 19 0,2-15-8,1 0 16,-1 3 0,1 12 0,-5-20-16,14 0 24,-12 8-8,18-1 16,-18 1-8,17-1 24,-18-4-48,0-1 72,18 3 8,-14 0 16,15 0-8,-16 0 16,16-5-104,-18 0 88,2 5 24,21-5-8,-8 5 16,-12-5 8,19 0 0,-25 0-128,4 0 136,26 0-8,-24 0 8,20 0-8,-21 0 16,7 0-144,0 0 152,-7 0 8,21-2 0,-20-1 0,22-2-16,-23 0-8,23 0 9,-22 0-41,20 0-8,-21 0 0,18-2-32,-23 5-64,4-4 64,21-1 16,-19-3 0,17 2 16,-17-12 0,6 19-96,-3-1 112,-4-5-24,16-3 32,-15 0-32,14 0 0,-15-8-88,-6 16 104,21-6-48,-14-2 24,15-10-16,-18 12 16,17-2 48,-21 8-128,3-6 120,16-12-16,-15 13-16,3-16-16,12 15 0,-17-3-72,-1 2 96,6 2 0,-1-16 0,1 13-16,-1-12 8,1 14-16,-1-12-32,1 12 16,-1-2-40,1-10 0,-3 13 64,-4 4-80,3-4 104,-4-14 16,5 14 16,-5-3-40,5 2-48,-5-2 16,0 0-24,0 3 16,0-1 32,0 1-24,0-1-24,0 0-24,-3 1 8,-2 2 8,3 2 24,-3-2 24,-3 0-48,3 3-16,0-1-16,0 1-40,0-1-8,-2 3 32,2 0-16,-3 0-16,1 0 8,-1 0-48,1 0 88,7 0-104,-8 0-8,0 5-16,1 0-16,-3 0 8,0 0 0,2 0 32,-2 0 24,3 3-8,-1 0 24,-2-1-8,5-2 72,3-2-72,-9 4-8,4 1 40,-1-1 8,1 1 0,-1-1 32,8-7 0,-7 8-16,-1-1-8,1 14 8,2-16 0,0 0 0,3-3 16,-1 3 0,-2 15 0,2-20-8,-2 8-8,0 12-16,2-15 32,1 15 8,-1-15 8,-2 18 8,3-18 8,2 20 8,0-25-40,0 7 64,0 16 0,0-15 8,0 17 16,0-18-16,0 18 40,5-17-24,0 20-8,0-21 8,0 18-32,3-17 16,-1 17 8,13-18 0,-15 16 8,15-18-8,-12 18-8,-8-23-72,23 5 72,-16 2-16,18 1 0,-17-3 16,22 0-24,-10 0 48,3 0-40,-1-5-8,1 0-8,5 0-56,-1-5 40,3-3-32,0-2-8,1 0 32,4-10-24,-5 13-16,-29 6 24,28-21-64,4 2-136,-3 0-120,5-5-160,-2 2-168,0-2-120,-1-3-144,3 1-121,1-1-63,1-2 80,-12 8 1016,-14 14-800,24-23 280,-3-1 264,4-1 128,-4 0-408,-32 33 536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33.980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667 1006 616,'0'0'0,"0"0"72,0 0-16,-3 5-16,3-5-16,0 5-24,5-5 16,0 0 8,-4 0-24,3 0 48,4 0 24,-1 0 48,1 0 32,-1 0 24,-3 0-176,0 0 192,16 0-16,-15-3 0,15 1 0,-15-6 8,10 5-184,-10 1 192,0-5 24,18-1 8,-18-2 16,18-10 0,-16 13-16,16-1 0,-16-17-24,16 17-16,-15-17-24,22 5-16,-17 11-144,-19-2 121,34-9-25,-21-3-16,21 1 0,-20-4 0,19-1-8,-7-1 8,-12-2-16,20 2 8,-21 1 0,21-1-24,-27 24-48,5-22 56,22-2-16,-21 1 24,14-1-8,-14 0 40,-3 16-96,0-1 136,18-12-16,-17 0 72,3 2-24,-1-2 0,-1 7-168,-4 13 144,5-20 8,-1 3-16,1-1 16,-2 3 24,-5-3-48,1 20-128,3-14 128,-4 7-24,0-17-8,0 19-16,0-15 32,0 20-112,0-1 128,0-19-24,-2 18 32,-6-5-32,1 0-8,0 4-96,6 5 80,-9-7-8,2 0-24,-12 1-8,13 4-8,-13 1 8,18 1-40,-4-1 16,-19 2-24,15 0 16,-18 0-48,6 5 48,11-1-8,1 0-32,-12 16-16,-1-12 0,-2 14-16,0-14 16,0 22 0,-3-23 40,1 26-40,-4-10 32,1 4 24,0 1-40,24-23 32,-21 18-16,-3 7-56,-5 3 8,2 2-8,1 2 24,13-15 48,2-3-16,-18 21 0,0 3 0,-3-1 24,1 4-32,6-3 24,26-36-16,-30 41 0,0 4-16,-3 1 24,3 0 0,0 0 32,28-41-24,-19 34 24,-4 6-16,0 4 8,2-9-8,3 4 16,11-23-24,3-6 80,-9 23 0,0 3 64,10-5-8,-13-1 24,19-5-160,3-33 152,-6 33-40,-1-1-8,6-6-8,2-3-24,0 1-8,0-21-64,0 11 65,5 7-41,15-5-40,-13 1-9,16-14-7,-11 8 32,-4-5-16,0-5 8,27 3 24,-13 12-16,3-20-8,2 5 8,-26-5-8,27 0-8,-1 0-16,6 0-8,-3 0 16,3 0-16,-23-1 40,15-1-56,10-3-32,1-2-104,-4-3-72,3-10-80,-11 15 344,-10 2-448,21-4-48,3-13-96,0 12-56,-3-12-40,-2 12-33,-1-14-15,1 12-16,-3-16 16,3 19 64,-3-18 160,-21 23 512,12-4-328,9-19 160,0 15 80,-2-15 32,0 15-32,-13-6 88,-5 7-464,-10 9 464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43.552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589 1524 552,'0'0'0,"0"0"0,0 0 176,-2 0-128,-6-2-16,1-1-16,1 3-8,-1 0-8,6 0 0,-3 0 0,-4-2-8,1 2 8,2 0 0,0-3-16,3 2 16,1 0 0,-4-2 0,3 3 8,-3 0 16,-3 0-8,1 0 8,6 0-24,-6 0 24,2 0 8,0 0 0,0 0 16,-3 0 0,7 0-48,-3 0 48,-3 5 8,2-5-8,0 5 8,0-5 0,-3 5 8,3-5 8,0 5 16,0-5 16,0 0 0,-2 5 16,7-5-120,-5 0 128,-3 5 8,3-5 8,0 5 24,0-5 0,3 0-168,-1 0 168,-2 5-8,0-5-32,0 0-16,-3 0-32,3 4-80,3-3 72,-6-1 0,1 5-24,-1-5 0,1 0-24,-1 0-16,8 1-8,-5 3 16,0-4 0,0 0-8,0 0 8,-3 0 0,7 2-16,-3 2 24,-3-4 0,2 0-16,0 0 0,0 0 0,1 3-8,3-1 16,-4-2 16,0 0 16,0 5 0,0-5-24,-3 5 8,8-5-32,-7 0 16,2 5 8,-3-5 16,3 0-8,0 5 0,2-3-32,-2 1 32,0-3 0,-2 5-8,-1 0 8,1 0-16,3-2-16,3-1 16,-7 3 0,1 0-8,-1 0 16,1 0-16,2 0 8,4-5-16,-6 5-8,2 0-8,0 3 24,-3-1-24,3 1 16,2-5 0,-1 1 16,-4 4-16,1 12 8,2-20 8,0 7-32,1-1 16,3-4-32,-4 5 16,0 1-8,-3-1 24,6 1 8,-3 12 0,4-19-8,-1 3 0,-1 4-16,1-1 16,-1 1-16,1 12 16,-1-15 16,3 2-16,0 14 0,0-16-8,0 2 16,-2 1-16,2 14 24,0-17-24,0 3 0,0-1 8,0 14-8,0-21 8,0 5 8,5 2-24,-5 16 32,5-18-24,-5 0 0,2-2 8,1 1 0,2 4-8,0-1 8,0 14 16,0-21 8,-1 3-24,-3-1 24,7 5 0,-3-2-16,0 0 8,2 3 0,1-3-16,-7-4 0,5 5 24,2-1-32,-1 0 16,1 0 0,12 0 16,-17-2-24,-1-1 40,6-2 0,-1 5 8,1-5 8,12 0-8,-16 0-48,-3 0 40,6 0 24,1 0-23,15 0 23,-18 0 16,2 0-16,-4 0-64,14 0 88,-17 0 0,20-2 8,-15-1-24,16-2 24,-18 3-96,1-1 88,19-2 0,-16 0 32,13 0-8,-12 0 8,12-2-8,-12-1-8,14 1-16,-14 2 16,17-3 0,-18 0 16,-2 7-120,13-5 120,-13-2-32,18-2 16,-18 3-16,2-1-8,6 3-80,-1 0 104,-7-2-16,15-3 0,-12 0-16,12 0 8,-16-7-80,-3 13 64,19-1 24,-15-5 0,3-10 16,17 13 16,-20-3 8,-4 8-128,6-6 152,13-13-8,-15 14-16,2-3-8,1-13-24,-1 16-24,1-13-8,-1 12-16,13-15 0,-20 16 16,7-13-64,-6 17 48,7-4 32,-3-13-40,0 12 8,0-2 56,-5-10-48,1 18-56,3-4 121,1-4-57,-5-10-16,0 13 40,0-1-64,0-12 40,0 12-8,0 1-32,0-3 16,0 0-16,0 2 0,0-12 0,0 15-32,0-2 24,0-1 32,-3 1-24,3 5-24,0-4 56,-2-2-32,-1 1-24,1 2-8,-1 0-32,-2 2-64,0 1-72,0-1-72,0 1-161,0 2-103,1 0 512,3 0-656,-4 0-168,0 0-128,0 0-128,0 0-89,0 5 1,4-4 1168,-3 3-912,-4 1 280,3 2 280,-2 1 248,-1-1 16,1 14-560,7-21 648</inkml:trace>
  <inkml:trace contextRef="#ctx0" brushRef="#br0" timeOffset="962">763 1982 496,'0'0'0,"0"0"112,-3 0-72,-2 5-16,5-4-24,-2 3 8,-1-4-8,-2 5 8,2-5-8,1 0 0,2 3 0,0-1 8,-3 3-8,3 0 0,0-3 0,0 1 0,-2-3-8,2 5 8,0 0 0,0 0 0,0-5 0,0 0 16,0 5-16,0 0 8,0 0 8,0 0-16,0-2 0,0-1 8,5 3-8,-5 0 16,5 0 0,-5 0-8,5 0-8,-5-5 16,0 5-16,5 0 0,0 0 16,0 0 0,0 0 8,-3-5-24,4 0 24,-1 0 8,2 5 8,1-5 16,-3 5 8,-1-5-64,-1 0 88,17 6 8,-15-6 8,3 5 24,0-5-8,10 0-120,-16 0 128,3 5-8,2-5 16,16 0 8,-16 5 8,13-5 8,-18 0-160,4 0 168,14 0 0,-12 0-16,14 0-16,-17 0-24,9 0-112,-5 0 104,-1 0-16,14 0 8,-14 0-16,17 0 0,-18-3-80,-7 3 96,23-2-16,-15-3 0,14 0 8,-17-3 16,18 3 16,-22 3-120,3-4 120,18-1-8,-14-3-32,15 0 0,-16 0 25,7 5-105,-5 2 112,-4-7 8,15-10-24,-13 12 8,14-2-16,-17-9-88,-3 18 72,19-6-8,-15-3 0,15-13 8,-13 13 8,13-13 16,-18 20-96,2-4 104,3-18 16,16 15-16,-18-15 0,2 15-16,8-6-88,-7 7 96,-3-1-24,2-15 0,1 17-16,12-17-16,-15 18-40,-5 6 64,8-21 8,-1 14 0,1-14 0,-1 14 0,1-12 8,-7 18-80,3-4 88,1-14-8,0 13 8,0-13 0,0 12-8,-2 3-80,-1 3 112,3-8-24,0-11 0,0 16 16,-5-2-8,5-1-8,-5 8-88,0-7 40,0-1-16,5 1-16,-5-1 8,0 3 24,0 3-40,0-1 40,0-2-8,0 0-8,0 3-8,0-3 0,0 3-16,0 1 24,0-2 8,0 1-16,0 2 8,0 0-8,0-3-16,0 3 0,0 0-40,0 0 8,0 0-8,0 0 8,0 0 176,-2 0-280,-1 0 160,3 0-32,0 0 0,-2 0-16,2 0 24,0 0-40,0 0 24,0 0 24,0 0 0,0 0-32,0 0 88,0 0-152,0 0 40,0 0 16,0 0 8,0 0 216,0 0-376,0 0 176,0 0 0,0 0 0,0 0 216,0 0-432,0 0 216,0 0-8,0 0 32,0 0-32,0 0 264,0 0-464,0 0 192,0 0 8,5 0 24,-5 0-16,0 0 8,0 0 32,5 0 8,0 0-56,-5 0 8,5 0 8,-2 0 0,-1 0-16,-2 0 48,5 0-24,-5 0-24,5 0 16,-2 0 0,-1 0 0,3 0-16,-5 0 8,5 0-8,2 0 8,-3 0 8,0 0 8,3 0 8,1 0-16,0 5 0,-1-5 0,-1 5 0,-4-4-48,18 4 16,-15 0-8,2 2 48,16 1 0,-18-1 8,-2-6-16,14 6 24,-9 13-64,12-20 48,-13 7-32,16 1 8,-20 2 16,1 3 32,19-8-16,-15 2 16,17 13-16,-5-15-8,-14 1-8,-5-4-8,25 18-8,-19-15 8,18 15 8,-20-15 16,18 3 8,-22-5-24,5 16 32,22-14-32,-20 3 24,19 14-40,-19-17 24,14 16 0,-14-14-24,15 13 72,-18-15 16,15 15 16,-14-16-88,-5-3 128,19 7-40,-15 12-56,15-15 32,-15 3-32,3 12 8,-7-19-40,6 3 56,0 3-56,1 16 40,-1-18-24,1 2 24,-6-3-40,1 0 40,2 4-8,0-1 16,0 1-16,0-1 8,-5 0-40,0-6 16,0 6 16,0 1-32,0-1 32,0 13 40,0-20 0,0 2-72,0 4 96,-3 2-24,-2-3-8,-2 2 1,-1-2 7,4-1-72,1 0 88,-7 3 8,-10 1-24,12-3-32,-12 2-8,12 0-32,6-6 16,-23 6 8,15 1-8,-15-3 16,17 2-8,-17-1 0,21-5-24,-12 3 40,6 1-32,-18 0 8,18 0-16,-13-5-24,19 2 24,1 1-16,-20 2-16,16-5 0,-13 0-32,9 0-32,-6 4 96,14-3-176,-4-1-32,-1 0-73,1 0-47,-3 5 0,0-5-24,8 0 352,-4 0-368,-4 0-16,3 0-32,1 0-40,1 5-8,4-5 464,0 0-512,-4 0-72,2 0-65,1 0-111,-1 0-80,1 0 840,2 0-752,-3 0 160,1 0 208,2 0 224,0-3 80,0 1 24,0 0 56,0-1-616,0 3 616</inkml:trace>
  <inkml:trace contextRef="#ctx0" brushRef="#br0" timeOffset="1722">3095 1683 688,'0'0'0,"0"-3"112,0-2 8,0 0 8,-2-2-16,-3 1-24,3 6-88,-1-2 48,0-1-24,1-2-16,-3-2 0,0 2 0,3 3-8,1 1 8,-4-4 24,3 3 8,-3-1 24,-1 1 0,2-1-64,3 3 72,-4-5-8,0 3 8,-2 2-8,-1 0-16,1 0 8,5-1-56,-4-1 48,-1 2-24,-1 0-8,-2 0-16,0 0-8,5 0 8,3 0-16,-6 0 16,-2 5-8,-10 0 0,12 0 8,1 2 0,7-6-24,-10 4 0,-10 2 8,15 1 8,-3 12 32,-15-15 8,21-3-32,-3 4 40,-15 16-8,12-17 8,-2 3 16,0 14 0,4-17-56,2-2 80,-16 17-8,15-12 0,-3 12-16,-2-13-16,1 15-40,8-21 16,-9 6-8,0 14-16,3-14 0,-1 13 8,3-12-8,3 0 8,-1 11 0,0-11-8,1 15 0,-1-16-8,1 18 0,2-17 24,0 14-8,0-14 8,0 15 8,5-18 0,0 14-16,-5-18 16,5 6 24,0 16 24,3-16 32,-1 14 40,13-16 16,-18-3-152,1 3 152,5 3 8,14-1-16,-17 1 24,16-1-8,-14-2 24,16 3-16,-3-3-8,0 0 8,-13 0 8,24-5 33,-24 0 23,23 0 16,-10 0-24,-12 0 16,22 0-24,-23 0-216,9 0 216,4-3-16,3-4-24,-3-1-8,5-2 0,-12 4-168,-6 2 152,0-3 32,24-3-40,-24-11 32,23 14 8,-22-13-16,-8 20-168,27-8 176,-19-14-24,17 12-16,-17-16 24,14 16 0,-20 2-160,1-9 120,17-3 32,-15 10 16,3-18 17,12 8 79,-20 13-264,0 4 216,8-27-56,-1 8-16,-2 1-40,0 1 8,0-2-24,-4 21-88,3-8 112,1-17-16,-5 16-16,0-12 32,0 12-16,0 2-96,0-7 120,0 5-8,-2-13-16,-1 16-24,-2-13-40,2 15-32,1 2 32,-5-7-8,-1-10 8,1 15 16,-1-2-8,-12-1-40,19 8 0,-3-8-24,-6-2-56,-10 3-24,12-1-24,-12 6 8,17 0 120,-1-1-152,-16-2-48,12 2-24,-12 1-72,12 2-24,-7 0 320,10 0-408,-2 0-57,-13 0-95,12 0-72,-2 5-40,0 0-72,8-5 744,-16 5-816,10 2-72,-2 1-65,0-1-55,-10 1 144,17 0 864,-2 4-624,-2-7 248,-13 18 232,15-18 72,-5 17-8,-5-16 80,10-4-592,5-2 592</inkml:trace>
  <inkml:trace contextRef="#ctx0" brushRef="#br0" timeOffset="3032">3286 2080 784,'0'0'0,"0"0"0,0 0 432,0 0-40,0 5-40,-2-5-152,2 5-232,-3-5-128,3 5-56,0 0-8,0 0 48,0 0 72,0-1 104,0-3-56,5 4 48,-5-5-8,5 0 0,0 5 16,0-5-8,-5 1 8,0 3 0,5-4 16,0 5-8,0-5 16,0 0 0,1 5 32,-1-5 16,0 0 8,0 5 0,0-5 0,-1 0-80,-3 0 48,6 0 0,1 0 0,-3 0-8,2 5 8,1-5 16,-7 0-64,5 0 80,2 5 16,-1-5 48,1 5-8,12 0 16,-17-5-152,-1 0 152,6 5-24,12 0 16,-15-5-16,2 5 0,12-5-128,-15 0 112,1 5 24,3-5 0,14 5 0,-14-5 24,14 0 0,-20 0-160,4 0 168,17 0 8,-16 0 8,18 0 1,-17 0 7,5 0-192,1 0 184,-6 0 0,20-2-24,-21-3 8,23 0 0,-13-1-168,-14 4 152,17-5 8,1-1-24,1-2 0,-2 0 0,3 0 16,-19 7-152,15-14 160,3 9-24,1-14 24,-3 14-72,0-14 40,-10 18-128,0 0 120,13-19-16,2 13 48,-2-15-56,-1 3 16,1 2-16,-1-1 8,1-1-32,0-1 40,2 1 8,-3-6-16,-17 23-104,16-15 152,6-5-88,-2-3 24,0 0-16,1 1 16,-15 10-88,0 1 112,14-17-16,-2 3-24,2-3 0,0 1 1,0-1-41,1-2 24,-1 2-64,-3 1 32,3-4 32,-2 4-16,2-4 48,-2 1-48,2 0-8,0 2-16,-2-2-8,-11 15-8,-2 3 24,13-19-16,-3 1 24,0-3 0,0 3-16,0 4-16,-17 27 40,17-34-32,0 1-24,0 1 16,-12-1 24,19 2 8,-25 27-32,4-20 48,22-4-40,-21-3-16,18 2 0,-17 0 0,17 3 48,-17 0-32,12 0 16,-15-1-24,2 1 0,13 3 40,-15-1-24,3 3 0,-1 0 0,1 0-8,-1 2 16,-5 17-24,4-11 40,-1-5-8,3 2-8,-3 10 8,0-16-40,-5 15 8,0 2 24,0 2 24,0-16-8,0 16 32,0-3-24,-3-9-48,3 17 24,-5-3-16,0-2-8,-2-1 8,2 1 32,-1-1 24,4 6-64,-3-3 64,-3-5-8,1 2-64,-1 1 40,1 4-48,1 0 16,2 1 0,-6 0 0,-10-3-40,15 2 24,-3 0-16,-12 1-16,17 2-32,-4 0-16,-13 0-24,15 0 24,-3 0 24,5 0 72,-4 0-56,-3 5-16,0 0-24,0 0 8,2 0 0,-5-2 88,6-1-64,2 3 16,-2 0-24,-1 0 16,-2 3 8,-9-1 48,18-7-72,-7 8 8,1 12-25,-1-15 9,-2 0 16,-10 3 32,18-6 32,-3 3-40,-5 15 0,-10-15-8,12 15-8,0-15 8,-2 18 40,-10-18-8,13 18 8,-3-16 32,-15 18-24,17-17-16,7-7 16,-23 28-32,14-9-8,-15 0-16,15 3 48,-13-3 16,15 3-8,-17 2 24,15 0-32,-15 0 16,5 0-8,7-9 0,6-7-24,-13 16-8,0 3-8,0 0 8,-3-1 0,0 4 0,22-30 32,-20 28-48,1 1 0,-3 0 0,3 3 8,0 2 24,-3 0 8,3 0 0,-5 0-8,15 1 8,-18-4 24,21-7-16,4-14 0,-19 21 24,14 3-8,-17 1 0,17-4 0,-12-2-8,20-28-8,-7 32 16,-13-2-48,12 1 24,0-3-8,-12 3 16,19-22 0,0 8 32,-7 11 8,1 0-16,-1 0-40,1 1 16,-1-4-32,1 3 32,2 1 16,0-1 0,2-3 8,1 1 0,2-3-32,-3-2 0,3-1-8,0-14 0,0 22 32,0-22-16,0 4 16,5-4 0,0 17-8,-5-18-8,5 21-8,-1-22 8,-3-4-24,7 25 24,-1-22-16,-2 15 8,0-12 8,0 15 8,-4-23-8,6 5-8,0 17-8,1-17 16,-1 15-8,1-15 24,0 3-8,-1 0 0,1-1 0,14 13-24,-22-15 16,8 0 0,-1 0-8,1 3 24,12-1 16,-15 1 0,15-1 8,-15-2-24,15 0-16,-15-5 32,3 0-8,12 0 8,-18 3-32,1-1 72,4-2-8,14 0 48,-16 0 24,15 0-24,-14 0-112,-5 0 88,19-2 33,-15-1-25,15-4 40,-14-1-8,14 3-24,-19 4-104,5-5 144,19-2-24,-20 1 8,3-1-48,17-2 16,-22 6-96,2-2 80,17-4 16,-14 0 56,14-10-40,-14 12-32,17-2-24,-17-12-8,19 14-40,-19-2 40,19-10 0,-6 10-48,-19 7 0,16-17 32,2 13-48,-13-16 24,21 16 0,-21-19 24,21 16 0,-20-15-16,19 18 16,-19-18-32,14 17 24,-14-12-40,17 12 16,-17-12-8,14 13 32,-17-13 8,18 12 0,-22 4-32,3-12 48,16 8-72,-15-12 56,3 13-40,-1-3 0,13 0 40,-20 0-24,8 2 32,-3 1 0,2-1-24,-2 3 8,0 0-32,1 0-8,-6 2 40,0 1-40,5-1 32,-5 3-16,0-2 40,0-1-48,0 3 16,0-2-48,0 2 32,0 0-8,0 0 56,0 0-56,0 0 16,0 0-32,0 5-8,0 0 8,0 0 8,0 0-16,-1-4 40,-1 5-32,0 2-40,-1 12 16,0-15 16,1 15-8,-1-12 48,1 14-16,2-14 8,-3 22 16,3-22-24,0 14 16,0-19-24,0 4-8,0 18 8,0-17 16,5 15 8,-5-16 8,5 13-8,1-15 8,-1 15-16,2-15 0,1 3-8,-4-4 16,-1 0-8,17 3 0,-15 13 8,3-20-8,12 5-16,-15 3 8,15-3-16,-15 0 8,15-5 16,-15 5 0,15 0 16,-17-5-8,2 0 0,15 0-16,-12 0-32,14 0-48,-17 5-72,3-5-48,-1 0-112,16 0-72,-18 0-65,2 0-135,1 0-72,0 0-120,-1-3-48,1 1-32,-1-1-17,13-2 17,-20 4 872,0-3-848,8-1 72,-1-2 176,1-1 200,-1-2 168,1 0 144,0-10 24,-3 12 0,0-12-504,-5 20 568</inkml:trace>
  <inkml:trace contextRef="#ctx0" brushRef="#br0" timeOffset="3375">5591 969 7553,'0'0'0,"-2"-5"3041,-6-18-1417,3 13-1104,-2-10-464,7 20-56,-3 0-208,1-3-112,2 1 8,0-1 104,0-4 96,0 3 112,0-2-8,0-14-8,5 12 0,0-14 16,0 14-136,2-2-240,-2-10-288,0 12-368,3-2-321,-1-10-175,-2 15-112,-4 5 1640,6-7-1577,-2-14 345,0 16 408,0-5 376,0 0 224,-3 2 224,1-4-552,-3 12 552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52.245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593 365 2352,'0'0'0,"0"0"0,0 0 880,0-3-232,0-4-384,-2-1-208,-1 8-152,1-2-64,1 1 160,1 1-208,1-2-8,-1 2 32,0-2 72,0-1 40,0 2 72,0 0-32,0-2 40,0 1 48,0-1 40,-3 3 48,1 0-144,2 0 160,-3 0-24,1 0-40,-1 0-32,1 0-16,-1 0 0,2 2-48,0 1 48,-4 5-8,-3-1-16,1 1-8,-1-1 16,1 13-8,-1-12 8,0 15-8,1-16-16,-1 21 8,-1-21-16,8-7-8,-19 33 16,15-13-24,-5 3 8,-10 2 8,12 3 0,-12-1 16,13 3-24,-13 1 16,10 1-8,-13 1-8,13 0 24,-18 2-8,18 0-8,-15 3 16,15-3-16,-15 3 16,5-1-16,-3 1-16,13 0 0,-15-3 16,15 3 8,3-29-8,-11 19 32,10 5 16,-14-3 0,17 0 24,-5-2 8,3-10-80,4-8 72,-8 15-32,-9-3 1,18-2-17,-3 1 32,-2-14-56,6-7 64,-4 28 8,-2-21 24,4 13-16,1-15 40,-1 3 16,2-6-136,0 3 136,-2 1 16,3-1-16,0 0-40,0 0-32,0-5-64,0 0 56,0 0-24,0 5 0,0-5 8,0 0-24,5 0-16,0 0 0,0 0 8,0 0 24,-5 0 8,2 0-40,1 0 40,2 0 0,0 0 16,0-3 16,3 1 8,-1-3 48,-2-3-16,3 3 32,-3-3-8,3 1-16,-1-3 32,-7 9-152,8-8 120,-1-11 16,1 12-16,12-12-16,-20 13 40,3 3-144,1-3 128,4-15 0,12 14-24,-20-19-40,8 17-16,-1-18-8,16 18 8,-18-18-16,2 6 40,1 1-24,-1 1 16,-6 19-64,6-20 56,13 1-32,-20-3 8,8-2-8,12 0 0,-18 16-24,1-2 56,4-12 0,16 0-8,-23-2-8,5 3-24,2-1-16,14 0 24,-16-2 16,2-2-16,1-1 16,-1 3 8,-6 22-48,6-19 24,13-6-8,-15 0 0,2 3-8,14-2 16,-20 17-24,3-8 24,3-12 8,13 0-15,-15-1-1,0 1 8,1 10-24,-4 13-16,18-24 24,-20 1-24,7 0-8,16 0 40,-18 2-8,-4 25-8,6-21 16,13-4-16,-15 3 0,0 0-8,2 0 16,13 2 16,-20 0-24,8 1 8,-3 12 8,0-20-8,3 19 8,-3-14 16,0 18-16,0-13 32,0 12 8,0 1-24,-5 6-32,5-8 32,0 1-32,0 0 24,0 3-32,-5 0 0,2 4 8,1 0 8,-3-2-16,5 1 8,-5-1 8,5 3-16,0 0-24,-5 0 24,5 0-32,3 0 16,-1 0 40,1 0-16,-7 0 0,5 0 0,2 0-24,12 5 0,-15-5-24,15 5 32,-15-5 32,20 0-32,-17 0 24,19 5-24,-7-5-8,-3 0 24,-13 0-16,21 0 0,-3 0 0,3 0 24,1 5 8,1-5 0,-22 0-16,18 0 0,5 6-16,2-6 24,0 0-32,0 0 32,0 0 16,0 0-32,-5 0 16,1 0 0,1 0-32,-5 0 24,-19 0 0,23 0-16,-4 0-8,3 0 8,0 0 8,-4 0-25,-17 0 33,14 0-72,5 0-112,-3 0-128,3 0-136,-3 0-168,-16 0 616,-1 0-720,27 0-168,-22 0-120,20 0-73,-21 0 17,16 0 112,-18 0 280,15 0 264,-15 0 192,2 0 152,1 5-32,-1 0-440,-7-5 536</inkml:trace>
  <inkml:trace contextRef="#ctx0" brushRef="#br0" timeOffset="327">284 1149 3880,'0'0'0,"-2"0"0,2 0 1321,-10 0-673,2 5-456,1 0-264,4 0-184,1 3-56,2-8 312,0 7-336,0 1 32,0-1 111,7 1 57,1-1 56,-1-2 48,13 0 64,-12-5 32,17 6 48,-18-6 32,14 0-144,-14 0 153,13 0 23,3 0 0,-1 0-8,4 0-8,1 0-48,-25 0-112,24 0 128,4 0-32,0-3-8,3-2-24,0-3-32,-19 5-32,4-1 40,15-4-8,0-2-32,-1-10-48,1 13-120,-8 1 168,-17 4-352,24-18-176,1 12-225,-3-12-95,0 13-8,-2-13 112,-26 19 744,24-1-520,1-8 200,-2 3 168,-2-3 80,0 2 8,-15 5 64,4-2-664,-12 5 664</inkml:trace>
  <inkml:trace contextRef="#ctx0" brushRef="#br0" timeOffset="826">83 1667 3160,'0'0'0,"0"0"1192,0 0-407,0 0-489,0 0-336,0 0 40,0 0-168,0 5-56,8-5-8,12 5 63,-15 0 73,3-5 96,4 0-40,-5 0 32,16 0 24,-3 0 24,0 0 32,-5 0-72,-10 0 88,21 0 17,-1 0 23,2 0-16,1 0-8,0 0 16,-27 0-120,28 0 80,1 0 0,5-2 0,0-1-8,0-2 24,-20 3-96,6-1 80,11-5-16,4 1-24,1-1-24,-2 1-8,-6-1-8,-20 6-8,29-18 16,-3 12-24,3-2-40,-1-13-72,1 16-168,-35 5 296,32-19-424,0 14-169,0-16-103,3 13-24,0-15 32,-23 21 688,7-2-592,14-17 168,1 3 136,-7 10 136,3-15 80,-10 17 72,-16 6-80,23-28-544,-30 30 624</inkml:trace>
  <inkml:trace contextRef="#ctx0" brushRef="#br0" timeOffset="1496">1659 1028 664,'0'0'0,"0"0"48,-2 0-24,2 0-24,-3 0 16,1 0-8,-3 0 8,2 5-16,1-5 8,1 0-8,-1 0 0,2 6 8,0-6 0,4 0-8,-3 0 0,-1 0 16,5 0-8,-5 0 8,5 0 16,0 0-8,-5 0-24,5 0 40,0 0 0,0 0 8,3 0 8,-1 0 8,1 0-64,4 0 56,-7 0 0,3 0-8,15 0-16,-16 0-8,8 0-24,-10 0 16,3 0 0,14 0 8,-14 0-8,15 0 16,-16 0-8,-5 0-24,24 0 32,-6 0-8,0-3 8,3 0 0,-1 1 0,-13 1-32,2-1 40,12-3 0,-3 3 8,3-1-8,-1-2 24,-5 3-64,-11 2 56,17-5 16,-1 0 8,1 0-8,-3 2 32,3-2-32,-22 5-72,18-5 104,3 0 0,1-2 0,0 2 16,-3 0 0,-10 1-120,2 0 144,8-1-8,-12-3 0,25 3 8,-26 0-24,16 2-120,-16 1 96,1-3 16,20 0-24,-8 0-16,-13 0 8,16 3-48,-22 1-32,5-1 40,14 0-8,-15-1 0,3 1 0,12 2 32,-18 0-64,1 0 88,2 0-8,0 0 8,0 0 8,0 5-7,0 0 7,-5 0 32,0 0-40,0 0 24,0 0-16,0 0-8,0-4-88,0 5 88,0 15-24,0-16 8,-2 2-48,-3 13 24,-3-12 0,1 14-16,-3-14 16,2 20-32,-12-8 0,13-2-16,6-16 8,-9 18 24,-12 3-8,14 2 0,-19 0 0,16-3 0,6-16-24,-17 14 32,12 5-8,-15 0 8,15 0-24,-18 0-16,24-11 8,0-3 16,-23 14-8,17-2-8,-15 0 40,15-1-16,-13 3-24,13-2 16,-13-3-16,16 3 8,-13-3-8,12 0 8,6-16-8,-6 12 0,-12-8-16,12 17 24,-2-18-64,0 16-48,6-20 104,1-1-152,-7 18-120,2-15-64,1 15-104,-1-15-97,0 3-87,3 12-72,0-20-16,0 7 112,3-2 176,-3 0 176,4-3 248,-1 2-96,-3 1 40,3 0-8,-3-5-592,5 0 656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54.653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23 1139 6865,'0'0'0,"-3"0"2248,-4-3-1519,-1-4-577,7 4-152,0 1-272,-2-1-305,3 3-239,0 0-32,0-2 152,0-1 696,0 3-456,8-2 256,-1-1 128,13 1 40,-15-1 48,3 1-24,-2 2 8,8 0 24,-9 0 0,3 0-48,14 0 16,-14 5-40,-3-2 48,-3-1-32,18 3-24,-15 0-72,3 0-96,0 2-168,12 1-177,-20-8 569,5 7-712,2 1-56,13-1 16,-20 1 96,8-3 184,-2-3 472,8 1-296,-14 2 128,8 0 112,-1 0 8,1 0-8,-3-5 56,-3 0-608,-2 0 608</inkml:trace>
  <inkml:trace contextRef="#ctx0" brushRef="#br0" timeOffset="1">63 1526 1792,'0'0'0,"0"0"776,5 0-64,-5 0-376,5 5-296,-5 0-128,5 0-88,3 0-24,14 0 0,-17 0 64,5-2 136,0-1-64,-2 3 48,15-5 24,-16 0 32,21 5 32,-11-5-72,-14 0 80,17 0 16,0 0-24,0 0-24,3 0 8,-1 0-32,-17 0-24,13 0 40,2 0-8,3 0 16,2-2 16,-2-1 16,-12 1-80,0-1 96,12-4-16,2-4 0,0 1-16,0 0-16,-5 2-48,-17 6 32,22-18 8,0 13-16,0-13 0,0 12 8,3-15 0,-23 22-32,18-5 56,2-22-24,0 18 8,-2-15 0,-1 15-8,-11-3-32,1 1 56,10-8 16,1 0 8,0-1 8,-1-1 0,-5 3-88,-14 15 73,18-18 15,-1 2-16,-13-6 16,18 4 24,-17-1 8,-4 19-120,17-17 144,-13-4 0,17 0-16,-20 2-40,15 0 16,-15 3-16,2-2 24,16 2 32,-23-3-8,8 13-8,-1-18 0,1 8-8,-1 10-16,-2-18 24,0 18 8,0-12-24,-5 20-112,0-4 136,5-16-56,-5 14 0,0-2 8,0-10-32,0 17-56,0 1 80,0-6-24,0 1 0,-2-1 0,-1 3 0,-1 1-56,3 3 48,-1-4-8,-6 3-8,1 2-8,-1-3 24,1 3-8,5 0-40,-4 0 32,-4 0-32,-10 0-24,15 0-24,-5 5 0,0 3 8,-10-1-16,12 1-8,-2 12-8,-10-15 0,13 14 72,6-18-80,-9 7-8,-10 17 16,13-18-8,-16 21 24,15-8 32,-12 0-8,13 0 0,-3 0-24,-10 0 0,12 3 16,1-3 8,-1 3 0,1 2 8,-1-2 16,3 2-16,0-3 24,5-22-8,-3 23-48,1-3 8,-1-12 24,3 22 8,0-23 8,0 2 8,0 10-8,0-11-16,5 17 8,3-20 32,-1 15-8,6-17-8,-5-1 40,-3 5-8,20 13 16,-20-14 8,20-1 0,-18 0-56,-7-5 88,28 5-16,-8 0 16,-12 0 32,24-5-24,-9 0 40,-16 0-136,9 0 104,9 0-16,2-3 0,-1 1-48,1-6-8,-9 3-32,-8 3 32,18-19-16,-1 14 0,1-3 0,0-13-24,1 16 8,-28 7-32,26-23-56,1 13-88,0-15-136,2 17-136,0-19-152,-2 7-168,-3-1-152,2 11-73,-1-17 1,-1 4 112,-10 6 880,-8 9-624,16-17 240,-3 0 192,0 0 120,0-3-528,-20 28 600</inkml:trace>
  <inkml:trace contextRef="#ctx0" brushRef="#br0" timeOffset="383">214 1076 1304,'0'0'0,"0"0"0,0 0 512,-3 0-32,-2 0-176,3 0-232,-1 0-104,2 0 32,0 0-96,-2 5-24,3-5 0,0 5 8,0 0 24,0-5 88,0 0-64,0 0 40,0 5 56,8-5 8,-3 5-8,-5-5-32,7 0 8,1 5 0,-1-5-16,14 0 0,-14 0 8,2 2 0,2 1 0,-6-3 0,20 0-16,-17 0-8,15 0-24,-18 0 48,-3 0-120,23 0-64,-5 0-72,0 0-16,1-2 56,-1-1 64,-18 3 152,16-5-80,-11 0 24,23 0 8,-9 0-16,-1 2-512,-20 3 576</inkml:trace>
  <inkml:trace contextRef="#ctx0" brushRef="#br0" timeOffset="1349">2363 828 2392,'0'0'0,"0"-3"936,-2-4-216,-3-1-720,5 8 256,-3-5-280,-2 0-208,0 0-56,0 0-16,0 0 80,4 2 224,-1-2-120,-3-2 72,0-1 24,0 1 32,0-1 24,2 3-32,1 3 32,-3-6 40,-2 3 0,-1 0 8,-2 2-24,3 1-16,6 2-40,-9-3 24,3 1-24,-3 2-8,-10 0-8,12 0-16,1 0 32,-6 0-32,6 0-8,-14 5-32,14 0-16,-13 3-8,14-3 96,4-3-120,-20 6 16,12-1 24,-13 13 0,13-15 8,-15 15 24,24-19 48,-8 3-48,-16 19 0,15-15 32,-13 14-16,15-14 32,-1 3 0,-4 3 24,5-7 32,-14 19 40,14-19 8,-2 18 8,-5-19-112,10-4 136,0 20 8,-3-14 8,-2 12 16,0-15-48,3 15-8,6-19-112,-6 3 80,2 16-40,3-15 16,-1 3-48,1 12 16,0-18-24,1 1 32,-1 2-32,2 3 32,0-1-24,0 13 16,0-20-24,0 0 8,0 8 32,0-1 8,5 1 0,0-3 24,0 0 0,-5-4-72,7 3 80,1-4 0,-1 5-16,1 0 0,-1-5 8,3 0-72,0 0 89,-5 5-9,3-5 16,15 0-24,-16 0 0,9 0-72,-12 0 64,4 5 24,14-5-32,-14 0 16,12 0-8,-12 0-8,-4 0-56,19 0 88,-3 0-24,0 0 8,-12-2 16,22-1-8,-26 2-80,0 0 112,28-4 0,-11-3-16,-1 0-8,0 1-8,-4 1-80,-12 4 64,3-8-16,26 0 16,-10-10-24,-3 15 48,2-5 24,-18 9-112,13-18 80,-10 14 24,23-5-56,-22-10-16,17 12 24,-21 3-56,-1 0 48,20-17-8,-15 11 8,14-9-16,-14 13-8,8-10-24,-12 14 32,1-5 0,15-2-24,-15-10 16,3 10-8,12-13 8,-19 22-24,3-5 40,3-14-24,13 12-24,-15-12 8,0 12 0,0 4 0,-2 1 24,5-7 8,-3-10 0,2 15 8,-2-5-8,0-9-32,-5 18 64,8-4 0,-3-3 24,0-12-8,0 17 8,0-7 8,-4 8-96,3-6 96,-4-2-8,5-10-8,0 15-32,-5-5-8,3 4-40,-1 2 48,-2-16-24,0 12 0,0 1 32,0-3-40,4 1-16,-3 8 16,-1-9 8,0 0-40,0 0 32,0-1-16,0 1 8,0 9-8,0-5 8,0-2-8,0 1 0,0-1-8,0 1-16,-2 2 24,1 2-16,1-4 16,-2 2-16,-1 0 0,1-3 8,0 3 8,1 5-40,-1-5 40,-1 0-32,1 0 16,-1 2 0,1 1 8,1 2 8,-1 0 8,0-3-16,-1 3 8,1-2 0,-1 2-16,2-2 16,0 1 8,-2 1 8,1 0-16,-1 0-16,1 0 16,2 0-24,-3 0-8,1 0 8,-1 0 0,1 0 8,2 0 32,-1 0-16,-1 0 8,0 5-8,-1 0-16,1 0 0,-1 0-8,0-1 24,1-2-16,-3 3 0,0 0-16,0 2 40,0 1-16,0 12 8,5-20 0,-8 0 0,3 7-32,0 13 24,0-15-8,-2 16 16,5-20 0,-1 3 8,-5 16-8,1-13 16,2 18-16,-3-5-8,3-6 8,2-7-16,-4 15 0,-3 1 0,0-1 56,0 6-24,0-1-16,10-26 8,-10 29 8,-10 3 0,12-1-8,-12 1 24,12 5 0,1-25-32,-6 11 16,3 14 32,-12 5-40,12-3 0,-18 3-16,21-13 8,4-15-8,-22 28 32,15-1-8,-16 4 32,16-4-40,-15 1 0,25-43-8,-10 43 0,-12 0-8,14 2 16,-15-2 0,13-1 24,5-30-32,-10 17 32,8 11 0,-3-3-32,0-4-24,0 0-8,4-12 32,4-12-56,-5 19-8,-1-3-64,0-5-80,1 0-144,2-12-120,5-8 472,-3 20-600,1-15-152,-1 0-112,1 2-89,-1-2-23,3-3 976,0 1-904,0-3 232,0 5 224,0-5 216,0 0 152,0 0 80,0 0-64,0 0 8,0 0-544,0 0 600</inkml:trace>
  <inkml:trace contextRef="#ctx0" brushRef="#br0" timeOffset="2402">2660 880 1168,'0'0'0,"0"0"0,0 0 448,0 0-56,0 0-184,0 5-240,0-5-136,0 5 168,0-3-200,5 3 8,-5 0 40,7 1 72,1-6 40,-1 5 24,1-5 32,-1 0 24,14 0 32,-21 0 16,20 0 0,-19 0-88,3 0 72,3 0-24,1 0-16,14 0 0,-17 0 0,0 0-32,-2 0 64,22 0 32,-20-3 16,15-2 16,-15 0-8,18-3-16,-23 8-104,7-7 104,16-1-24,-15-2-24,17 0 8,-18-10 0,2 18-64,7-3 56,-8-5-8,20-11-8,-21 16-8,21-2 0,-23-7-32,-3 8 64,26-2 0,-8 1 32,0-13 32,-12 12 16,19 0-16,-27 8-128,8-7 136,14-13-16,-14 15-40,17-3 16,-17-2 16,2 3-112,7-6 88,-9 8 16,15-2-40,-18-1-24,15 0 16,-15 2-56,-3 2 40,18-6 8,-15 3-7,15-3-17,-15 2-8,3 1 8,-7 6-24,21-6 24,-17 0-16,2-1 8,1 1 0,-1 1-16,2 5 0,5-3 40,-14-1-8,7 3-16,1-3 8,0 0 0,-3 1-24,-3 3-8,6-2 40,-1 1-16,-2-1 0,3 1 32,-3-1-40,-5 3-8,5-2 40,-5-1-32,5 1 8,0 2 8,-5 0 0,2 0-24,1 0 32,-3 0 8,0 0-8,5 0-8,-5 0-8,0 0-8,0 0 0,0 0 8,0 0 8,0 0 16,0 0-8,0 0-32,0 0 32,0 0-16,0 5-16,0 0 8,0-5-8,0 0 24,0 5-24,0 0-8,0 0-8,-3 0-8,1-1 24,2-3-32,-3 4 32,3 0-32,-2-5 16,-1 5 0,1 0-16,2-4 32,-3 3 8,1 4-32,-1-3 48,1 0-24,-1 2 0,2-4 0,0-1 8,-2 6 0,-2-1 8,3 1-24,-1-1 8,-2 13 0,3-20-16,-3 8 32,2 12 0,-2-20-8,0 8 40,4-7-48,-3 5 32,-1 2-24,0 12 16,0-15-32,0 15 8,2-17 0,1-1 24,-3 18-16,0-15 24,2 3-16,-2 14-8,3-16-8,2-4 0,-3 18 8,1-12-8,-3 14 8,2-14 16,-2 12-24,5-19 0,-2 5 24,-1 14-24,1-15 24,2 16-40,-3-16 32,3 15-8,0-15-8,0 2 24,0 13-8,0-15-32,0 2 16,0-6-16,0 7-8,0 12 0,5-20 24,0 7 0,-5 13 8,5-20 0,-5 8 16,5-1-40,0-2-8,0 0 24,-2-2 0,-1-1-24,3 3 24,0 0 24,0 1-24,-5-1 16,5-5-16,-5 0 8,5 5 8,0-5-16,3 0 0,-3 0 24,0 0 16,-4 0-40,3 0 32,1 0 16,0 0 8,0 0-24,3 0 24,-6 0-56,1 0 56,4-3-8,1 1 16,-3-1 24,2-2-24,1 2-8,-1 1 24,1-3-16,0 0 16,-3-3 32,2-2-32,-5 8-80,4-6 104,1 1-24,1-3 8,12-10 16,-15 15-24,-2-1-80,-1 1 80,18-5-8,-20-10-16,8 13 0,14-3 8,-17-10-32,3 10-8,-1-16 8,16 16 0,-18-12 32,2 12 16,-2 3-80,11-14 64,-16 13-24,7-17-8,13 15-24,-15-15 16,3 15 24,12-18-24,-15 21 16,2-18 16,14 17-16,-17-13-40,-3 20 32,6-7-16,-2-15-8,3 16-24,-1-13 56,1 12 8,-6 6-48,3-6 56,0-12 0,0 15-32,-5-2-24,5-1 8,0-2 16,0 2 0,-5 1 32,6-1-16,-6 6 0,5-3-8,-5 2-16,0 1-16,0-1 24,0 3 16,0 0 16,0 0-56,0 0 40,0 0 16,0 0-40,0 5-16,0-5-16,-2 3 16,1-1-16,-1-2 0,-1 5-16,0 0 32,1 3-8,-1-1 8,3-7-24,-5 8 0,3 12-40,-3-15 0,0 15-16,2-12 16,2-1 64,-3 8-48,-1-7 0,0 17 8,0-17-8,0 17 0,0-18 16,3 18 16,-3-17 8,2 17 16,1-17-24,-1 19 16,3-27 0,-2 8 0,-1 14-32,3-14 8,0 20 8,0-21 16,0 2 0,0 7 32,0-11-8,0 20-16,0-20-8,0 16-24,4-18 24,-3-1-8,4 5-8,0 16 8,0-18 32,0 2-8,0 1-16,-5-8 0,5 20 8,3-20-24,-1 8 0,13-1 40,-15-2 16,-2-3-40,2 1 40,15 5-16,-15-3-8,3 0-8,14 0 24,-16-2-32,-4-1 32,5-2-16,16 0 16,-18 0-8,15 0 8,-15 0 16,-4 0-48,21 0 24,-17-3-8,15 1 0,-12-1 24,14-2 0,-20 2-40,1-1 48,17-1 0,-15 0-48,3-3 16,12 3-24,-15-2 24,3-1-24,14 0 0,-17 1-16,3-3-64,-1 2-56,-5 7 144,16-18-224,-13 14-144,3-2-104,12-13-112,-15 17-136,-2-1 720,2-2-792,2-4-89,1 0-7,-1-10 64,1 15 80,-1-5 160,13-10 184,-20 12 160,5 0 128,0-2 64,0 0 8,-4 10 40,6-10-48,1 3-64,-3-3-352,-5 10 464</inkml:trace>
  <inkml:trace contextRef="#ctx0" brushRef="#br0" timeOffset="2780">4402 186 1528,'0'0'0,"0"-2"944,-3-6 56,-2-2-208,0 0-440,-2 2-287,-1 1-242,0-1-127,6 4 304,-1 1-376,1-5-48,-1 1 56,3-3 80,0 2 64,0-1 224,0 8-144,0-9 40,0 0 16,0 2-16,0 1-48,0-1-72,0 7 224,0-5-272,0-2 16,0 1 48,0 2 64,0 2 80,0 0 64,0 1-48,0 0 8,0-1 0,0 3-64,0 0-416,0 0 520</inkml:trace>
  <inkml:trace contextRef="#ctx0" brushRef="#br0" timeOffset="3032">4278 694 600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3:58.870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405 1946 304,'0'0'0,"0"-3"24,-3-7-16,-4 0-16,7 10 8,-5-10-24,2 3-48,1-1-152,2 8 224</inkml:trace>
  <inkml:trace contextRef="#ctx0" brushRef="#br0" timeOffset="1104">244 1533 192,'0'0'0,"-2"0"56,-2 0-56,3 0 32,-4 0-8,2 0-8,1 0-8,-1 0 0,0 0 8,1 0-8,-1 0 8,1 0-8,-1 0 8,1 0 0,-1 0 8,1 0-8,-1 0 0,1 0-8,2-2 0,-2 0-8,1 1 8,-1 1-8,-1 0 0,1-2 0,-1 2 0,3-3 0,0 3 0,0 0 8,-2-2-8,-1 2 0,1-3 0,-1 1 0,2 1 0,0-1 0,-2 2 0,1-2 0,-1 2 8,1 0-8,-1-2 0,3 1 0,-2 1 0,-1-2-8,-4-1 8,4 3 0,1-2 8,1 2-8,-1 0 0,0 0 8,-1-3-8,1 3-16,-1-2 16,0 2 0,1 0 0,-1 0 8,1-3 0,-1 1-8,1 0 0,2 1 8,-3-1-16,1-1 8,2 1 0,-3-1 0,3 1 16,0 0-16,-2-1 8,2-2 8,0 2-8,-3 1 8,3-1 8,0 2-24,0 0 24,0-2 16,-2 1 16,2-1 8,-3 3 8,3-2 16,0 2 0,0-3 0,0 3 16,0-3 0,0 3 24,0 0-128,0 0 152,0 0 8,0 0 8,0 0 16,0 0-8,0 0-1016,0 0 1856,0 0-872,0 0-16,0 0-32,0 0-8,-2 6-32,-1-6-24,1 5-8,-1-5-16,1 5 24,-1 0 16,3-4-48,-2 3 64,-1 1-16,1 0-16,-1 0 0,1 0-16,-1-2-16,1-1 32,-1 3 0,-2 2 0,0 1 16,0-1 16,0 1 16,2-1 0,1 1 8,-3 0-16,2-1-8,-4 13 8,6-18-72,-1 1 72,-3 5-16,3-1-16,-1 16-8,1-18-8,2 3 8,-3-1-8,3 13 0,-2-15 16,-1 3-24,3-1 16,0-7-32,0 20 16,0-15-24,0 3 24,0 0-16,0 12 16,0-19-16,0 3 8,5 1 0,-5 2 8,5 1 8,0-1 0,-5 1 32,5-1 8,0-2 1,0 3 31,0-3-16,0 3 16,-4-8-96,6 7 96,1 1-24,-1-1 8,1-2 24,-1 0-16,-4-2-88,2 2 96,15 0-24,-15 0-16,0 0 8,15 0 0,-15-5-16,3 5-8,12-5 8,-15 5-16,15-5 8,-15 0 0,-4 0-40,20 0 8,-15 0-8,16 0 8,-17 0 8,18 0 24,-20-1-40,1-1 32,16-3 24,-15 0-32,18-2 8,-15 2-16,5 1-16,-6 3 8,0-7 32,13 1 0,-12-1 32,12-2 16,-15 0 8,-5 10-96,8-8 72,12-2 40,-15 0-8,2-10 0,13 15 32,-20 2-136,0-1 128,8-16-16,12 15 0,-20-6 8,8-9-24,-3 17-96,-3 1 128,3-8-8,3 0-16,-1-10 32,1 15-32,-1-15 0,-6 20-104,3-8 88,1-2 0,3-10 8,-1 13 8,1-3 8,-3-10-8,0 12 8,0-2-32,0-10-8,0 12 0,-1 1-72,-3 4 48,4-17 9,0 13 7,0-3-8,-5-11 0,0 16-8,1 4-48,3-8 40,-4-1-32,5-10 16,-5 15 0,0-5 8,0 0 24,0 0-24,0-10 16,0 15-16,0-3 0,0-2-8,0 3-8,-2-3 8,-1 0 16,-2 2 8,0 1-24,5 6-24,-5-6 48,0 2-48,0 0 8,0-3-8,-2 3 0,-1 0 8,0 0-8,1 3 0,-1-3-8,1 2-8,-1 1 16,6 2-56,-6 0 24,1 0 0,-3 0-8,0 0 24,2 0-64,7 0 80,-8 0-80,1 0 0,-2 5 32,0 0-24,3 0 32,3-3 40,0 1-24,-6 2-40,3 0 56,-1 2-32,1 1 0,0 8 40,6-12-40,-6 1 7,-1 15-7,0-12 8,1 14 32,-1-14-24,7-5 24,-5 17-16,1-13-32,0 18 8,0-17-8,2 19 16,2-23 32,0 0-8,1 26-8,0-10 32,0 0-32,0 0 0,0-2 16,0-13-32,0 15 0,0-12 0,5 22 24,0-23 8,0 21 0,-4-27 0,3 6 8,1 23-24,2-23 8,1 21-8,-1-20-8,-3 3 24,0 0-16,4-3 0,-1 14 0,13-17-8,-15 3 16,3-1-8,12 1-8,-15 0 32,2-1 24,16 1-8,-18-1 32,-3-6-56,4 3 72,1 1-16,16-5 24,-18 5-8,17-5 8,-19 0-80,-1 0 88,6 0 9,15 0 15,-18 0-40,15 0 8,-15-2 0,15-1-40,-15 1 24,15-6-8,-12 3 8,17-2 32,-24 5-96,5-4 88,22-1 8,-21-1-32,16 0-8,-15-2 0,3 5-56,0 0 48,-3-15 24,14 13 16,-14-3-8,15-10-8,-17 13-72,-5 6 48,22-7-8,-16-12 0,13 13 32,-15-3 16,16-13-24,-16 16 16,15-4-48,-15-11-8,2 14 32,13-2-16,-15-10-8,3 13-8,12-16-16,-15 15 0,3-12 16,-1 13-16,13-16-8,-15 16-8,3-13-8,-1 12 24,1-12 16,-6 18-24,3-4 24,3-4 8,0-10-64,-1 13-24,1-3-64,-1-11-48,-2 16 0,3-5-40,-3-10 8,2 13-48,1-3 248,-8 10-312,7-20-72,-2 15-81,0-3-87,0-12-136,0 15-128,-5 3 816,0-4-944,5-4-80,1 0-49,-6 0 41,5 3 88,-5 1 944,0 2-744,0-6 256,0-1 216,0 4 176,0-1 40,0 1 56,0 7-448,0 0 448</inkml:trace>
  <inkml:trace contextRef="#ctx0" brushRef="#br0" timeOffset="1737">1126 1433 392,'0'0'0,"0"0"48,-2 0-32,-1 0 8,1 0-24,2 0 8,0 0-16,0 0 0,0-3 8,0 1 8,0-1 0,0 1-8,0-1 0,0 1-8,3-1 8,-1 1 8,3-3-8,0-3 8,0 1 0,0-1 0,0 1-8,-5 7 8,5-8 0,0 1 0,3 2 0,-1-3 8,1 0 16,-6 6-32,3-3 32,0-15 16,0 15 8,3-5 24,12-10 8,-17 15-88,-1 2 120,6-7 24,-1-13 8,1 16 32,-1-3 16,1-12-200,-8 21 216,7-6 16,16-16 16,-18 15 16,0-14 24,2 14 16,0 0-304,7-9 320,-9 7-8,2-15-8,1 5-16,12 0-31,-17 5-257,-1 7 264,5-12-32,13-3-16,-15 1-24,3-1-24,10 3-168,-16 18 152,6-21-24,12-2 0,-15 2-16,2-2 8,16 0-8,-21 17-112,1-9 112,5-8 0,14-1-16,-17 1 0,3 0 0,5 8-96,-6 9 96,-7-17 0,7-3 0,13 1 0,-20 1-32,8-1 0,-8 26-64,8-23 40,-3-4-16,2 0 40,-2 1-24,3-1 16,-7 18-56,3-8 64,1-7-16,-5 0 0,5 0-16,-5 2 0,0 8-32,0 8 32,0-13 0,0-3 8,0 13 16,0-18 0,0 18 16,0 10-72,-3-22 64,1 14-40,-1-12 48,-2 12-8,-2-2 8,4 7-72,-2-4 88,-5 0-16,0-1 8,0 1 8,0 2-24,3 3-64,4 1 72,-7-1-8,0-3 0,0 2-8,-10 3-32,15 0-8,4 0-16,-8 0 0,-12 0-40,14 0 40,-3 0-24,-10 5 0,17-3 24,-2 1 0,-15 2-64,15 3 0,-5-1 0,-10 1 24,12-1-24,-2 16 32,-10-18 0,13 15-16,-3-12 24,-11 14 0,21-20 24,-7 16-32,-13-10-8,12 22-16,-2-22 24,-12 24 8,19-22 24,-2 3 0,-18 12-16,16 0 0,-16 3 0,16 2-8,-16-2 8,16 2-8,-4 3 16,-11 2 0,14 0 16,-14 0 16,21-31-24,-6 30 16,0 4 8,-13 2 8,14 2-8,-4 1 16,-10 5-8,15 2 0,-2 1 24,-3 1-16,-10 1 8,18-11-48,1-31 32,-6 42 32,2-6 0,-1-1 32,1 1 32,0-1 0,5-43-128,-2 39 137,2 3-9,0-5 56,0-2-32,5 0 56,0 0 0,3-3-32,12-3 24,-13-1-32,16 1-40,-17-8-128,-5-18 112,29 22-24,-22-3-40,25 0 16,-11-2-8,6 0-16,-23-22-40,20 5 40,3 17-32,2-16-8,0 13 16,-2-20-8,2 8 16,0-3-24,0-5 0,0 5-24,1-5 24,-5 0 0,-20 0-16,27 0 0,-3-3-16,0-2-32,3-2-56,-3-1-40,-24 5 160,18-14-216,6 10-64,-2-3-64,2-10-56,-5 12-32,-9-2 432,-1 0-465,10 2-7,0-14-72,2 12-56,-1-18-88,-1 18-112,0-18-96,-2 18-89,2-20-7,-5 10 88,0 0 176,-16 18 728,12-6-464,4-20 192,0 18 144,0-18 72,-12 8-16,8 9 72,-2 0-344,-14 11 344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01.707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436 1172 2224,'0'0'0,"0"0"1560,0 0-15,0 0-593,0-3-648,0 1-464,0 1 160,0-1-488,0 0-200,0-1-25,5-2 129,2 0 240,-3 2 344,0-1-152,16-4 136,-15 0 112,3-2 56,12-12 48,-17 16-200,-1 4 200,18-5-56,-15-16-48,17 16-32,-17-14-32,16 11-16,-21 9-16,5-20 24,17 13-24,-14-17 8,14 5 0,-14 0 24,1 11-32,5-2 48,-7-12 8,18-2 25,-17 2-1,12-4 0,-13 2-16,16-3 0,-15 3-16,14-3 8,-14 0 16,14 1 0,-21 24-72,3-24 72,17-1 16,-16 0 8,2 1 16,13 2 16,-18 12-128,1-5 136,5-9 16,-1 2 0,13-1 0,-20 1 24,4 6-176,-3 13 160,7-19 16,-3 2-16,0 1 8,-5 2-16,0 0-40,0 18-112,0-17 112,0-1-40,0 10 0,0-17-24,0 7-8,0 17-40,0-2 56,-2-18-8,-4 16 0,1-16 16,-2 16-16,3-9-48,3 12 40,-4-1 40,-3-3-16,1 0 24,-1 1-8,-2-1-40,9 8-40,-18-5 40,14 3-48,-15-3 40,12 2-16,-12 3-8,13 0 0,-16 0-48,13 0 0,-15 0-8,15 5-16,-10 1 64,15-4-80,-5 5 40,-18 14-40,8-16 24,0 2 8,-3 1-16,20-5 64,-16 16-32,-4-11-24,3 17 40,-3-5-48,1-12 32,12 4 32,-1 1-8,-11 7-32,-1 0 56,3 0-24,-2 5-24,2-3 32,17-19-32,-22 22-16,0 3 0,2 0 8,0-1 16,1 1-8,-1 2 16,3 3-8,0 0-8,0-1 8,10 3 0,-4-16 24,3-2-8,1 18-8,-18 3 32,20-1 0,-12 1 0,13 0 24,-1-1-8,-2-1-8,3 1 8,-1-2 0,0 1-8,7-29-24,-5 18 48,1 11-64,2-4 8,1 1-16,2 0-16,0-17 40,0-2 16,0 13-8,0 1 0,5-3 0,2 0-8,0-7 0,-6-16-8,19 18-8,-15 1-8,15-14 24,-12 21-32,14-23 24,-20-1 8,4 12-8,22-11-32,-21 2 8,23 1-8,-7-3-8,-10-2 48,-3-1-32,12 3-8,1 0-24,2 0-32,0-5-40,-1 0 136,-20 0-168,23 0-24,1 0 8,-3 0-8,3-2 0,-1-1-32,-21 2 224,14-5-272,7 1-40,1-3-56,-3 0-57,3 3-47,-11 1 472,-4 1-528,14-5-24,4 1 8,-1-1 40,0 1 64,-2-1 96,-1-2 96,1 0 88,0-10 88,2 15 24,-3-3 24,-19 3 24,15-10-32,4 10 0,3-2-64,-4-13-200,-26 20 296</inkml:trace>
  <inkml:trace contextRef="#ctx0" brushRef="#br0" timeOffset="531">1386 1393 2032,'0'0'0,"-3"0"1552,0 0-1552,-1 0 1585,-6 5-481,0-5-704,2 0-600,1-3-400,1 3 600,4 0-888,-5-2-65,-1-1 137,3-4 272,0-1 296,2 1 200,3 6 48,-2-6 112,-1-3 48,1 3 40,-1-3-40,1-1-16,1 2-144,-1-2 104,0 6-48,-1-2-32,3-3-40,0-10-8,0 14 24,0 4-48,0-8 24,0-10 8,5 12 24,0 1 32,0-16 16,-4 22-56,3-5 72,2-4-8,-1 0 16,2-11-16,-2 16 32,-1 0-96,0 0 96,3-5 0,1 3 16,-1-3 0,1 2-8,-2 0-104,-5 6 88,19-5-8,-15-1-48,3 3 24,0 0 8,12 3 0,-19 1-64,3-1 97,3-1 7,1 1 0,12 2 8,-20 0-16,4 0-96,-1 0 88,5 0-16,0 5 0,-1-5 0,1 5-8,-4 2-64,-3-6 72,4 6 0,0 1-8,0-3 16,0 2-8,-5 1-16,0-4-56,0 14 64,5-13-24,-5 3-8,0 15 8,0-18-16,0 5-24,0 0 48,0-3 0,0 13-8,0-15 8,-3 15-16,-2-14-8,0 14-8,3-15-16,-3 15 24,0-13 16,0 13 0,3-18-40,-4 1 56,1 18-32,-3-16 0,3 2-8,3 1 8,-2 3-24,0-2 32,-1-9 8,3 7 8,-6 1-8,6-3-8,-3-1-32,5-3 32,-8 4-8,3 0-32,0 0-16,0-5 40,3 5-16,0-4 0,-1 3 24,-2-4-24,-3 0-40,6 0-40,-3 0-48,2 0 128,0 0-168,-2 0-112,0 0-80,0-2-96,3-1-80,0-2 536,1 5-569,-1-5-55,-1 0 8,1-3 24,-1 3 48,1-2 80,1 4 464,-1-2-352,0-5 104,-1 0 88,1 0 72,-1-10 40,3 15 48,0 2-40,-2-7 8,2 0-96,0-10-160,0 20 288</inkml:trace>
  <inkml:trace contextRef="#ctx0" brushRef="#br0" timeOffset="881">1549 1365 1576,'0'0'0,"0"0"816,0 0-40,0 0-360,0 0-416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04.504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11 559 520,'0'0'0,"0"0"216,0 0 80,0 1-296,0 3 328,-3 1-40,3 0-128,-2 0-96,-1 0-80,1-5 16,2 0-32,0 5-24,0 0 8,0 0 8,0 0-8,5-5 16,-5 0 32,0 5-32,5-5 8,0 5 0,0-5 0,0 5 8,0 0 16,0-5 0,2 0-16,1 5 8,-1-5 0,-1 0 8,-4 0-16,5 0 40,1 5-8,0-5 8,12 0 32,-15 0-40,-5 0-16,7 0 56,13 0-8,-15 0 16,15 0 16,-15 0-8,4-1-72,3-1 72,-5 0-8,13-6 24,-12 3 8,14-2 8,-16 3-104,-4 3 96,21-7 8,-16 1-16,13-3 16,-12 2 0,19 1-8,-26 6-96,6-9 96,18 0-24,-17 0 16,17 0-16,-18 0 8,6 6-80,4-2 88,4-14-16,-14 13 8,18-1-24,-17-12 0,11 14-56,-13 4 40,1-5 0,19-13-8,-19 12 0,18-2 16,-17 0 0,14-10 8,-14 15 0,15-5-16,-18-10 0,17 15-16,-19 0-24,-1 0 32,21-15-8,-16 15 8,16-6-8,-15 4-8,7-9-16,-10 12 8,2 1 0,1-4 8,14-1-8,-17 1 24,16-1-16,-21 7-16,5-5 32,2-2-24,13 3-8,-15 0 0,3 0 8,-5 4-8,1-1 24,16 0-8,-15-3 8,3 2-32,0 1 8,-1-1-8,13 1 8,-20-1 8,8 1-16,-1-1 16,1 1 0,-7 2-8,5 0 8,2 0-16,-1-3 16,1 3-16,0 0 8,-6 0 0,1 0 16,4 0-24,1 0 24,-3 0-16,2 0 0,0 0 0,-6 0 0,4 0 0,0 5-16,0 0 0,-5-5 8,0 5 0,5 0 8,-5 0 0,5 0-8,-5 1 0,5 1 8,-5-4 0,0-1 0,0 6-16,0-1 0,0 1-32,0-1-32,0 0 80,0-6-88,-3 21-8,1-17 0,-1 16 32,1-16 16,-1 2 16,3-3 32,-2 12-24,-3-11-16,0 15 8,0-15-8,0 15 24,2-15 16,1-2-8,-6 17 0,3-15 0,-2 15 0,2-15 8,2 15 0,-2-15-8,3 16 0,-4-16 8,4 0 16,-3 2 8,4-5-24,-1 4 48,0 1-16,-1-2 24,1 0 0,-1 0 24,3-5-80,0 0 96,0 0-24,0 0 8,0 5-48,0-5-48,0 0 16,0 0-8,0 0-24,0 0 8,0 0 16,0 0 0,0-2 24,1 2-16,3 0 8,-4-3 16,5 3 0,-5-2-8,5-1 16,-5 2-32,0 0 48,5-4-8,-5 0 16,6 2 0,-1-2-8,-5 1-48,0 3 40,5-6 0,-5 2-8,5 2 24,2-4 25,-2 1 23,-4 5-104,3-5 112,1-2-8,0 1-8,0-1 0,0 1-32,-2 1-64,-1 2 96,3-6-8,3 0-16,-3 0 24,2 0-32,0 3-64,-6 6 56,7-9-24,-1-10-16,1 15 0,-1-5 0,13-10 8,-18 18-24,1-4 16,5-4 0,-1-13-8,16 16-8,-18-13-8,7 15 8,-4 2 8,-3-17 0,15 13 0,-15-16 8,3 15-24,14-17 0,-17 18-24,3-16 24,17 16 0,-20-1 0,3-12 40,-2 18-32,8-1 24,-9-5 0,2 1-8,1-1-8,0 1-32,4 2 24,-4 2 0,-3-4 16,0-1-24,2 1 32,1 2-16,-3 2-24,2 0 16,-2 1 8,0-1 0,3 3 16,-1 0-8,-5 0-16,1 0 16,3 0 8,-1 0-16,0 0 8,0 0-16,-2 0 0,-1 0 8,3 0 24,0 5 8,0-5 0,-5 6 0,5-6-16,-5 5-16,0 0-16,5 0 8,-5 0 0,0 0 0,2-3 0,1 3 16,-3 3 0,0-1 0,0 1 0,0-1-16,0-1 0,0-4-16,0 18 8,0-15-8,0 3 16,0 14-8,0-17 8,0-5-16,0 23 16,0-16-24,0 16 16,0-18 32,0 20 32,0-22-56,0 2 72,-3 17 8,1-14-8,2 15-24,0-18 56,0 15 48,0-15 72,0 15 16,0-20 0,0 20-56,0-15-48,0-5-136,5 7 104,0 1-64,0 0 8,0-3-24,2 0 8,-3-3-32,0 1 40,3 2 8,1 0-32,12-5-8,-20 0 32,6 0-40,-4 0-8,18 0 32,-15 0-8,2 0-32,1 0 32,12-3-40,-20 3 24,5-2-40,3-6 0,12 1-32,-15 2-24,2-3-48,2 5 144,5-2-192,-9 0-64,18-2-88,-18-3-40,17 0-88,-17 0-64,15-10 8,-15 12-73,15 1-31,-15-14-8,18 16-32,-22 5 672,6-10-648,15-10 72,-14 13 136,12-3 144,-13-13 152,3 20 144,1-2-48,-4-5 16,16-10 0,-18 13-8,15-13-352,-20 20 392</inkml:trace>
  <inkml:trace contextRef="#ctx0" brushRef="#br0" timeOffset="575">2022 330 392,'0'0'0,"0"0"40,0 0-16,0 0 0,-3 0-8,2 0-16,-1 0 24,2 0-8,-2 0-8,-1 0-8,1 0 0,2 0 8,-3 0 8,1 0 8,2 0 16,0 0 0,0 0-40,0 0 56,0 0 8,0 0 0,0 0 8,0 0 8,0 0 8,0 0-512,0 0 936,0 0-400,0-3 24,0 1 24,5-1 32,-5 2-192,0 0 240,5-4 32,-5 0 24,0-3 0,5 1-16,-5-1-40,0 8-240,5-8 184,-5 1-32,5-1-48,0 1 0,0-1-32,-3 6-72,1-3 80,2-15-16,0 15-16,0-3 8,0-12-32,-1 17-24,-3 1 24,4-8 0,0-10-16,0 15 16,0-3-8,3-2-8,-8 10-8,5-10 0,0 0-16,0 0 16,3 2 8,-1 1 0,-4 4-8,2-2 16,0-2-8,0-1 0,0 1 8,0-1-16,-2 5 0,-1 1 8,5-5-8,-2 2 8,0 0 0,0 2 0,0 1 0,-4 1-8,3-1 24,4 0-8,-3 2-8,3 0 32,-1 0 0,1 0 49,12 5 23,-20 0-8,7 0 16,-2 0-32,-1-2-88,-3-1 88,7 3 0,-1 2-16,1-2 24,12 3 8,-20-1-24,0-5-80,5 16 72,0-12 0,0 1-16,0 13 16,-5-15 8,2 4-80,1 2 64,2-6 16,-5 15-40,0-15 8,0 16-8,0-18-40,0-1 8,0 18 32,0-15-40,0 17 24,0-17 0,0 15-24,0-19 0,0 4-16,0 2-16,-2 13 24,-1-15 16,-2 3 24,3-1 16,-1 1-16,-2-1 16,0 1-24,0-1-16,0 1-24,0 0-16,0-1 32,0 1-16,-3-3 48,3 0-16,5-5-16,-5 5 24,3 0 0,-6-5-16,3 0 8,-2 5 32,3-5-48,0 0 32,-3 5-24,-1-5 0,1 0-64,-1 0-32,1 0-24,1 0-32,-1 0-16,2 0 8,0 0 16,-3-3 8,8 3 128,-5-2-112,0-1-40,0 1-16,3-1-72,-3-2-48,4 3 288,-1-1-353,-3-2-71,0 0-48,3 0-56,-6-2-16,3-1-16,0 0 72,0 1 104,2-1 120,1 1 128,-1-1 56,3 7 80,-2-5-32,-1-2-8,1 1 8,-6-1-56,3 1-216,5 7 304</inkml:trace>
  <inkml:trace contextRef="#ctx0" brushRef="#br0" timeOffset="900">2145 458 520,'0'0'0,"0"0"152,0 0 8,0 0-32,0 0-128</inkml:trace>
  <inkml:trace contextRef="#ctx0" brushRef="#br0" timeOffset="1741">2338 378 312,'0'0'0,"0"0"0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08.236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36 375 1184,'0'0'0,"0"5"776,0 0 80,0 0-208,-5-5-320,0 5-272,4-5-56,-1 0-176,-3 5-168,0 0-88,0 0-24,3 3 72,-1-3 128,1 3 104,2-1 88,0-2 56,0 3 48,0-1-40,0-7 80,0 8 40,0-3 8,0 2 0,0-2-8,0 3-24,1-7-96,3 3 88,-4 1-8,5 0-8,-5 3 24,5-3 0,0 0 32,-5 0 32,7 0 0,-2 0 32,3 0 0,-1 0-192,-7-5 208,5 5-8,3 0 8,-3-5 0,2 7 24,1-2 1,-3-5-1,3 5-16,12 0-56,-20-5 16,7 5-32,-3-2-144,0-1 176,3-2 8,16 5-8,-18-5 24,2 6-40,16-6 0,-23 0-160,5 0 120,3 0-32,12 0-32,-13 0 0,13 0 0,-17 0-56,2 0 56,18-3 0,-18 0-40,15 1 16,-15-1-40,17-2 40,-14-2 16,15-1-8,-16 1 32,18-3-32,-17 0 0,-8 9-40,22-8 0,-14-1 16,15 0 16,-18-1 8,17 1 32,-19 3-72,2-6 72,17 6-8,-14-13-16,15 12 16,-18-2-8,15-10-16,-15 12 24,15-14-8,-13 14 8,13-12 16,-15 13-8,-4 6-72,6-8 40,13-12-8,-15 14-8,3-3 8,12-15 32,-18 23-64,1-1 80,4-17-8,1 15-16,-1-6-16,1-11 0,-3 17-40,-2 2 56,4-17 0,1 13 0,-3-1-8,0-12 0,0 15-8,-5 5-40,5-8 40,0-2 0,0-10 1,-5 15-9,5-2-16,-5 4-16,0-2 48,5-2-32,-5 2 8,0 0 0,0 0-24,0 3 0,0 1 24,0-1-16,0-1 0,0 3 16,0 0-16,0 0-8,0 0 16,0 0-56,0 0 32,0 5-32,-3 0-8,2-3 48,0 1-16,-4 2-48,2 0-9,-2 0-7,0 3-8,0-1-24,0 13 56,3-15 0,-1 3 24,-2 15 40,0-18-16,5-4 8,-2 18-24,-1-14-8,1 17 16,-1-14 8,1 15 40,2-20-32,0 1 24,0 19-8,0-18-8,0 2-24,5 16 32,-5-19-16,0-3 8,5 6 48,2 1 0,1 12 8,-1-15 24,1 0-40,-6-4-48,16 3 56,-13 4-40,2-3 24,14 0 1,-14 0 39,13 0 24,-15 0 0,15-5 16,-12 0-32,12 0 16,-14 0-104,-5 0 72,25 0 40,-19 0-48,18 0-8,-17-3 16,17-2-40,-24 5-32,6-5 56,15-2-40,-14-1 32,14 1-40,-14-1 32,1 5-40,4-1 56,-5-6-24,20-11 8,-21 14-16,18-3-24,-17-10-8,17 12 24,-17-12-24,19 13 24,-19-16 16,17 15-8,-18-14 16,21 14-24,-20-14 0,17 14-24,-20-12 16,-1 16-8,-1 0 40,20-6-8,-18-10 16,3 13-8,12-1-16,-16 0-24,-3 6 16,6-5 16,1-4-24,-1 4 72,1-1 0,-3 1 40,-4 5-120,3-4 144,1 1-40,0 0 24,-5 3-8,5 2-24,-5 0 16,0 0-8,0 0-8,0 5 24,0-5-8,0 4-112,0-3 104,-3 4-16,1 2-8,-1 1-16,-4-1 0,-1 1-40,7-3-24,-5 13 16,-2-13-8,-2 20-16,-12-18 16,14 23 32,-15-7-24,13 0-32,-15 4 16,3 1-24,1 2 16,0-2 8,17-23 8,-18 30-16,-1 0-8,-2 3 8,2 2 8,1 3 8,16-32-8,-13 26 0,-7 8-16,1 5-16,-2 0-16,-1 3 24,12-22 24,4-9-24,-13 28 8,3 3 16,-4-5 16,4 0-24,3-9 8,18-36 0,-19 40-24,-3 0-112,13-5-96,-13 2-136,16-5-160,2-27 528,-10 19-712,12 8-192,-4-5-257,-1-2-231,3-5-224,4-10 1616,0-4-1785,-2 11 249,3-12 392,0 15 488,0-18 456,0 2-192,0-7 392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22.514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307 3 120,'0'0'0,"-1"0"0,-1 0 32,0 0-8,-1 0-8,1 0-8,-3 0-16,3 0 8,1 0-8,-4 0 0,0 0 8,0 0 0,0 0-8,3 0 16,1 0-8,-3 0 16,1 0-16,-2 0 24,0 0 8,3 0-8,0 2-24,-1 1 48,0-3-24,-2 5-8,3-5 0,-1 5-8,1-1-8,2-3 8,-3 4 8,0 0-8,1 0 24,-1 3 8,1-1-8,2-6-32,-3 6 64,1 0-48,-1 1 0,1-1 16,-1 14 0,2-19-32,0 1 80,-2 17-16,1-15 64,-1 15-8,1-15-24,2 13-96,0-14 88,0 4-24,0 17-32,0-17 24,-3 14 32,1-14-24,1-5-64,-1 19 96,0-14-64,2 22-8,0-10 0,-3 0 40,3-10-64,0 3 96,-2 7 8,-1 0-24,3 0-40,0 0 32,0-2-72,0-13 8,-2 17 24,2 1-16,0-1 0,0 1 40,0-3-16,0-17-40,0 19 56,0 1-56,0 0 32,0-1-40,0-2 32,0-16-24,0 0 72,0 23-40,0-19 32,0 20-32,0-21 16,0 10-48,0-11 40,0 1-8,0 16-8,0-15 8,0 17 0,0-18 0,0-4-32,0 17 24,0-15-64,0 15 72,0-15-16,0 15 56,0-18-72,0 1 128,0 17-72,0-15 32,0 3-48,0-1 0,0 13 8,0-15 16,0 3-32,0 0 24,0-1 16,0 1-40,0-7-32,0 5 80,0 2-96,0-1 32,0 1-72,0-1 96,0-4-40,0-1 40,0 3-24,0 0 96,-3 3-112,1-3 40,2-1-40,0-3-8,-3-1 16,1 5-48,-1-5 56,1 5 80,2 0-32,-1-4-64,-1 3 120,0 1-56,2-5 0,-3 0-48,1 0 48,2 0 48,0 0-56,0 5 89,0-5-41,0 5-48,0-5-56,0 0 48,0 0-64,0 0 40,0 0 16,0 0 32,0 0-240,0 0 424,0 0-232,0 0 8,0 0-64,0-2 64,0 0-32,0 1 40,0-1 0,0 2 40,0-3-40,0 1-24,0-1-16,0 3 16,0-2-32,0-1-32,5 1 56,-5-1 32,5-2 40,-5 3-80,0-3 120,5-3-32,-5 0-64,5 3-16,-5 0-16,0 3 8,0-1 0,0-2 40,0-2 16,0-1-8,0-2 0,0 0-32,0 0-40,0 3-16,0-4 72,0-9 24,0 13 32,0 4-88,0-4 104,0-13-72,-3 12-32,1-2 56,-1-10-48,3 15-8,0 2 32,-2-19 24,-1 14-16,3-14 24,-2 14-40,-1-2 8,1-10-120,-1 12 0,-2-14 64,0 14 56,0-14 120,2 14 32,1-15-64,-3 16-64,2-16-40,1 16-80,-1-7 64,1 5 72,-3 2-32,2-16 16,-2 15 72,3-14-144,-3 2 8,2 10 0,-2-16-48,0 16 40,3-15 112,-3 18 16,3 0-112,-1-9 160,-2 9-56,0-16-96,2 15-24,1-14-56,-4 14 112,4-14 16,-3 14-16,0-12 80,2 15-72,-2-3-56,3-2-48,-1-10-48,1 13 24,-1-3 120,1-10 80,1 17-120,-1-2 152,0-5-80,-1-10-56,3 12-8,0 1-352,0-1 136,0 1-32,0-1 48,0 1 312,0-3-104,0-1 8,0 11-24,5-10-72,-5 0 8,5 0-56,-5-10 80,5 15 96,-3 2-56,1-1 48,5-6 72,-1 0-96,1-1-16,-3 1-104,0 0 88,0 0-16,0 3 0,3 2 144,12 0-104,-20 0 8,0 4-24,7-6-64,1 0-40,-1-1 16,1 1 40,-1 4 120,-4 2-72,2 0 40,3-2 8,12 0-16,-15 1-48,15-1-64,-15 3 48,2 0 0,13 0 16,-14 0 128,16 0-48,-14 5-24,-7-5-40,25 0-72,-18 6-24,22-6 32,-10 5 80,0-5 80,-12 2-96,4 1 112,11-3-40,-3 7-64,0 1-8,0-1-16,0 1 0,3-1 48,0 1-8,-1 12 72,1-15 8,-3 2-64,-19-5-40,18 19 48,-11-16 88,19 15 56,-19-15-40,20 15 144,-25-18-296,1 1 112,16 5-72,-15 12 24,3-12-72,14 14-24,-18-16 32,-3-4-72,7 20 144,-1-17-80,1 16 120,0-16 64,-3 15-88,-5-20-88,5 5 136,0 2-160,-5 1 104,0 12-96,0-15 88,0-2-72,0 1 184,0 4-64,-3 12 105,1-15-41,-1 0-32,-3-1-152,5-3 40,-7 4 32,3 0-72,-3 3 72,1-3 88,-1 0-88,7-5-72,-18 5 120,14 0-144,-15-5 32,13 5-104,-16-5 80,13 0 88,-13 5-136,16-5 144,-18 0-232,15 0 16,-11 0 136,16 0-208,-2 0 48,-18 5 40,15-5-33,-15 5 89,17-5-144,5 1 208,-17 3-208,13-4-176,-16 5 64,16-5-128,-3 5 24,0-3 424,-1 1-408,4-3-208,-3 5 0,0 0-168,0 0-49,2-1 833,6-3-904,-6-1 64,3 5 80,0 0 144,0 0 232,3-5 136,2 1 248,0 3-96,0 1 48,0 0 40,0 0 8,5 0 0,-3-2 0,1-1-56,-3-2 56</inkml:trace>
  <inkml:trace contextRef="#ctx0" brushRef="#br0" timeOffset="645">1393 1167 136,'0'0'0,"-8"5"40,1-2-40,-6 1 48,11 4 0,-1-3-8,3-5-24,0 5 0,-2-5-16,-1 5-8,1-5 8,2 0 8,0 0 32,0 0 16,0 0-56,0 0 96,0-3-16,0 1 16,0-1-8,5 1 8,-5 0-96,0-1 144,5-2-8,-5 0 8,0-3-24,5 1-40,-1 1-80,-3 4 56,4-8 8,0-10 8,0 13 16,0-16 16,2 15 0,-6 6-104,6-23 120,0 5-24,1-3 48,0 0 16,-1-2 0,-4 14-160,2-3 208,2-14-8,1 3 0,-1 0 8,-2-2 8,0-1-56,0 0 8,0 1-32,3-1-24,-1 3 24,-2-3-40,-4 24-96,4-20 88,0-3-56,0 2 33,0-5-33,0 2 40,-3 15-72,1-2 104,2-10-56,0 0 32,0 2-16,0-2-8,-1 7-56,-3 14 48,4-19 24,0 0-56,2-2 32,1 5 16,-1 0-32,-5 17-32,4-14 88,-1-3-128,3 0 40,-1 0-48,-2 12 40,-1-3 8,0-1 104,3 5-32,1-1 64,-1-2-56,1 0-8,-2 4-72,-5 5 24,7-4 8,-3-3-56,2 6 48,1-1 16,12 3-16,-19 0-24,3 0 96,4 0-80,12 0 32,-15 5-40,2 0 32,-3-1-40,0 0 56,16 3-16,-15 13 16,3-20-40,12 8 8,-15 12 40,2-15 0,16 2-8,-16 16 16,14-18-40,-16 15 16,-4-19-48,5 6 72,14 20-24,-20-19 8,8 20 8,12-21-8,-18 7-56,1 0 40,4 8-16,1-1 24,-3-1 8,0 2-8,-1-2-48,-3-17 24,7 17-24,-1 0 0,1 5 64,-3 0 40,0 1 0,-4-21-104,3 12 96,-4 6-72,5-1-16,0 1 0,0 0-32,-1-12 24,-1-2 24,5 11-16,-1-13 24,1 21-16,0-20-16,-4 14 0,-3-19-8,4 2-48,0 15-8,0-13 16,2 16-32,-2-18-88,0 3-80,0-1-104,0 1-136,0-1-64,0 1-72,0-1-73,0-2-7,-5-5-16,0 5 24,0 0 48,0 0 648,0-5-536,5 5 112,-5 0 144,5-5 104,-5 6 80,0-6 64,0 1 32,0 3-8,0-4 0,-2 0-32,2 0 40</inkml:trace>
  <inkml:trace contextRef="#ctx0" brushRef="#br0" timeOffset="1042">1795 624 6041,'0'0'0,"-8"0"2120,-12 0-1432,18-3-672,-3 1-480,4 2 464,-1 0-856,0 0-160,-1 0-40,1 0 199,2 0 257,0 0 600,0 0-368,0-3 176,0 1 104,0-1 64,5 1 24,0-1 0,-5 3 0,0-2-32,0-1 0,5 1-48,0-1-40,0 3-48,-3 0 168,1 0-224,4 0-8,14 0 0,-16 0-32,2 0-64,9 0 328,-9 0-352,-2 0-8,15 0 32,-13 0 96,21-2 80,-20-1 64,-7 3 88,20-5-40,-1 0 24,-12 0 8,17 0 0,-17 3-32,-8 2 40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24.071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41 141 3496,'0'0'0,"0"0"1585,-3-3-641,3 1-784,0 2-456,0 0-304,0 0-169,-1 0 769,0 0-760,1-3 152,0 1 200,0-1 184,0-2 112,0 1 112,0 1-48,5-5 32,-5 1 16,5-1 16,0 3-24,-5 0-40,5-3-104,-5 3-88,5 0-72,-5 0-16,5 0 24,-5 4 304,0-3-264,5-1 32,-5 0 48,5-2 56,0 2 40,-2 1 88,-1 3-40,-2-4 24,0 0 8,5 0 8,-5 2 0,5 1 0,-5 2 0,0-3 0,0 3 0</inkml:trace>
  <inkml:trace contextRef="#ctx0" brushRef="#br0" timeOffset="1">8 510 3872,'0'0'0,"0"0"1729,0 0-793,-2 4-936,1-3 224,-1 4-440,-1-5-344,3 5-160,0 0-89,0 0 121,1-4 688,3 3-464,1 1 160,-5-5 160,5 0 64,-5 0-40,2 0 120,1 0-152,2 0-104,0 0-128,1-2-56,-1-1-16,-2 3 456,-1 0-400,5 0 112,1-2 128,-1 2 80,-2-3 48,0 1 32,-4 2 0,3-3 0,4 1 0,-8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26.329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101 300 2264,'0'0'0,"0"-3"1120,0-7-208,0-12-519,-1 21-393,-1-1 192,0-3-176,2 0-56,-3 3-80,3-1-1,0 2 121,0 0-104,0-2 8,-2-2 80,2 0-16,0 0 32,0 0-24,0 0 8,0 3-8,0-1 48,0 0 80,5 1 8,-5 2-112,0-3 128,0 3-39,0 0 7,0 0-48,0 0 16,0 0-64,0 0 128,0 0-48,0 0 48,0 5 0,0 1-48,0-6-80,0 0 64,0 5-56,0 0-16,0 0 48,0 2 48,0 13 8,0-18-96,0 1 88,0 5-24,0 14-56,0-14 16,-3 15-16,2-19-8,0-1 0,-2 25-8,1-8-16,-1 3 48,-2-3-88,1 0 64,3-18-56,-7 21 24,1-3-48,-1 5 128,3 0 56,0-2 8,4-18-112,-3 15 176,2 3-80,-3-3-8,2 0-16,1-13-64,0 10-8,1-6 56,-1-3-40,-1 14 0,1-14 48,-1 14-80,1-15 16,2-6 32,-3 27-72,1-8-8,2 0 72,-3-13-24,3 21 48,0-26-48,0 4 40,0 16-40,0-17-24,0 3 24,0 14-24,0-19 24,0-1 24,0 18 32,0-20-16,0 8 8,0 0-24,0 12-40,0-15-48,0 2-8,0 1 32,0-1 24,0-2 56,0 3 48,0-3-64,0 0-16,0 0 8,0 0-80,0-2 64,0-1 8,0 3-16,0 0 56,0-5 16,5 5-48,-5-5 16,0 5-96,5-5 0,-5 0 32,0 0 8,0 0 96,0 0-72,0 0 80,0 5-8,0-5-56,0 5 0,5-5-48,-5 5 64,5-5-8,-5 0 32,0 0 8,0 0-32,0 0-32,0 0 40,0 0-88,0 0 40,0 0-16,0 0 72,0 5 24,0-5-72,0 0 96,0 0-8,0 0-48,0 0 0,0 5-112,0-2 72,5-6 8,-5 3 8,0 0 72,0 0-80,0 0-24,0 0 16,0 5-16,0-5 0,0 0 24,0 0 32,0 0 0,0 0-40,0 0 16,0 0 8,0 0-32,0 0-8,0 0 0,0 0 64,0 0-40,0 0-24,0 0 48,0 0-8,0 0-32,0 0-80,0 0 128,0 0-120,0 0-16,0 0 24,0 0 40,0 0 272,0 0-528,0 0 208,0 0-64,0 0-72,0 0-8,0 0 1176,0 0-2256,0 0 944,0-2-104,0-1-72,0 1-25,-2-1-111,2 3 672,0-2-696,-3-1-56,3 1 8,0-1 96,-2 1 200,1 1 448,-1-1-232,0 0 136,-1-1 88,1-2 0,2-2 8,0 1 0,0 4 0,0 2 0</inkml:trace>
  <inkml:trace contextRef="#ctx0" brushRef="#br0" timeOffset="1087">440 292 56,'0'0'0,"0"0"24,0 0-24,0-2 8,0-3-8,-3 2 0,1 1 8,-3-3-8,2 3 0,1 1 0,-1-1 0,1-1-8,2 1 16,0-1-8,0 1 0,0 2-8,0-3 0,-3 1 8,3-1-8,0 1 16,0-1 0,0 2-8,0-3 0,-2 2 8,2-1-8,0 1 8,0-3 0,0 3-8,0 1 24,0-4 16,0 3 32,0-3 32,0-1 16,0 2-120,0 3 152,5-1-16,-5-1-24,5-2 8,-5 0-8,5 0-24,-5 4-88,0-3 104,5 2-40,-5-3-8,5 0 0,3-3-24,-4 2-32,-1 2 56,5-16-24,-3 15 0,0-3 0,0 1-24,0 0-8,-5 6 8,7-4-24,1 0 8,-1 0 0,13-2 16,-15 2 16,-2 3-24,2-1 16,3-2-8,-1 0-8,1 0 8,14 0-24,-17 0 32,15 0 0,-12 0-16,12 0 40,-15-1-16,18 4 0,-16 2 8,16-3 0,-16 1-8,14-1 40,-16 1 32,-3 1-96,3-1 104,15 0 24,-15-1-32,15 1 0,-12 2-8,7 0-88,-8 0 104,1 0-8,0 0-8,-1 0-16,13 5-8,-15-5-24,-5 0-40,8 5 16,-1-5 8,13 5-16,-15 0 24,3 0 16,-5-2-48,2 2 72,2 2-8,1 1-16,-1-1-24,1 1-24,-5-3 0,-1-3 40,3 18-8,0-15 16,0 15 8,0-12-56,-5 17 16,0-25-16,0 8 32,5 14-56,-5-14 16,0 17 8,0-17 16,0 1-16,0 7 72,0-9-16,-3 18-16,1-17-16,-1 20-16,-2-21 0,0 23 8,3-10 16,-3 0 8,0 1-8,-3-1-16,8-19-16,-7 23 0,-1-2-24,1 1 0,-1-3 24,-12 0 40,15 0 24,-5 1 0,-10-14 0,15 21-32,-3-21 8,1 10-40,4-11 56,-7 1-24,0 1 32,0 12 8,2-20-8,1 8 32,-1-3-8,1 0-72,-1-5 25,1 0-33,-1 0-40,5 0 32,-1 0 0,-4 0-73,1 0-15,-1-3-48,0 1-32,6-3-32,-3 0-24,-3 0 0,-2 0-40,3 0-32,2 2-56,4 2 352,-1-3-392,-3 1-24,0 1 32,0-1 8,0 1 56,3 1 320,-1-1-264,-2 0 56,0 2 72,3-3 56,-4 3 48,4 0 32,2 0-16,-3 0 8,3 0 0,-2 0 0,2 0 8</inkml:trace>
  <inkml:trace contextRef="#ctx0" brushRef="#br0" timeOffset="1471">852 644 1624,'0'0'0,"-7"0"1056,0 0-1056,-6 0 968,5 5-472,6-5-312,-1 5-200,0 0-120,2-1 136,0-3-120,-2 20-16,-2-21 8,3 7 88,-1 13-16,1-15 0,2-5 56,0 5-64,0 3 8,0 19 8,0-19 32,0 20 32,0-20-16,0 6 0,7-6 16,1 14-8,-3-17 0,0 16 0,-2-18-8,-1-1 16,3 5 32,3 16 0,-1-16 56,13 13 0,-15-15-8,-4-3-96,6 17 72,13-14-40,-15 2 24,3 1 0,-1-1 32,2-4-88,5 2 104,-9 2-48,15-2-24,-15 0-16,15 0-24,-15-5 8,-2 0-16,17 5 0,-15-5 8,17 0-8,-14 0-32,12 0-64,-20 0 112,5 0-184,15 0-88,-15 0-64,20-2-40,-17-6-40,0 5 416,6-1-480,-6-4-40,15 1-16,-16-1 64,16-2 144,-20-4 328,-1 8-184,18-2 120,-13-14 48,13 12 16,-12-15-8,12 5 8,-20 18 0,5-19-16,-5 21 16</inkml:trace>
  <inkml:trace contextRef="#ctx0" brushRef="#br0" timeOffset="2013">528 39 8,'0'0'0,"0"0"0,0 0 56,0 5-64,0 0 8,0-5-8,-1 0 8,-1 0 8,2 0-16,0 0-8,-2 0-8,0 3 24,1-1 0,1-2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29.674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463 3 8,'0'0'0,"-2"5"32,-1 0-32,3-5 8,0 0-8,0 0 8,0 0 0,0 0 0,0 0-32,0 0 56,0 0-16,0 0-64,0 0 112,0 0-48,0 0 8,0 0 16,0-2 24,-1 2-64,0 0 96,-2-3 16,1 3 40,-1-2 8,3 2 16,0 0-176,0 0 168,-2 0 16,-1 0-24,1-3 8,-1 3 0,1 0-40,2 0-128,0 0 120,0-2-40,-3 2 16,1 0-16,2 0 0,0 0-80,0 0 112,0 0-16,0 0 32,0 0-8,-3 0 0,3 0-120,0 0 112,-2 0 16,-1 0-24,1 0 32,-1 0 0,1 0-40,1 0-96,-1 0 128,0 0-88,-1 0 24,1 0-8,-1 0 8,2 0-64,0 0 120,-2 0-48,1 0 0,-1 5-16,1 0-32,-1-1-24,3-3 0,-5 6 16,-3 1-48,1 12 56,2-13 16,0 16-16,4-22-24,-3 3 56,-1 16-72,0-12 16,0 17 0,0-18 8,2 5-8,1-1 40,-6 9-24,-2-12 8,0 19 16,0-6-24,4-5-16,4-12-8,-5 18-8,-1 1-16,1-1 24,-1 1-48,1 2 0,5-20 56,-4 15-32,-1 6-40,-13-4 88,15 1-16,-3 2-8,3-12 8,0-1 16,-3 13-16,1 0 48,-1-2 40,1-3-8,-2-2-80,8-16 72,-19 23-15,12 3-65,1 0 64,-4-1-16,4-2 48,5-20-88,-4 13 104,-1 5-64,-1-3 32,1 0-40,2-13-24,2 7-8,1-2 32,-1-5 0,-2 18 0,3-17 0,-1 19-8,1-22-24,2-5 8,-3 21-32,1-16 8,-1 2-16,3 16 72,0-18 8,0-3-48,0 3 16,0 0 0,-2 0-48,-1 3 16,1-3 32,2-2-16,0-1-24,0 3 32,0 3-8,0-3-16,0 0 64,0-5-40,0 5-32,0-5 8,0 5-8,-3-5 64,0 0 56,3 0-96,0 0 72,-2 0 16,2 0-56,0 0 8,0 0-8,0 0-32,0 0 64,0 0 8,0-3 0,-3 1 40,1-1-72,0 1-40,1 2 88,-1-3-56,-1 1 32,3-1 40,0 1-8,0-1 24,0 2-120,0-1 104,0-3-24,-2-2-8,2-1 0,0 1-64,0 2-8,0 2 72,0-4-48,0-1-8,0-12 72,0 13-96,0-3 8,0 9 40,0-9-32,0-10-24,0 13 16,0-16-8,5 16 56,-5-1-48,0-10 48,5 8 32,-5-15-32,5 15-24,0-17-24,-2 12 0,-1 7-80,6-17 56,-1-3-24,1-2 56,-3 2 24,0 2-32,-5 25-40,7-24 0,16-3-16,-16 0 64,21 3 48,-20 3 40,1 13-96,9-8 72,-13-8-40,15 0 128,-20 0-8,8 0-80,-3 9-72,-3 9 160,6-13-168,0 0 16,-1 0 96,1 0-112,-3 12 48,-5 7-40,5-20-40,0 13-16,0 1 32,0-4-16,-5 1 64,0 7-24,0-4 64,0 0-8,0-1-64,0 1 72,0-1-88,0 6 24,0 2 32,0-3 24,0 3-32,0 0 8,0 0-16,-3 0-8,3 5-32,-2-5 8,2 5-32,0-5 72,0 5-40,0-3 16,0 1-8,0 2 0,0-5-56,0 5 16,0 0 8,0 1 40,0-4-64,0 5 64,-3 14 16,1-16-32,-1 15 32,1-13-80,2-5 64,-3 19-48,1-14-32,-1 24-88,1-24 0,-1 26 40,2-24 128,0 4-32,-2 13 32,1-1 40,-3 2-88,-3 6 8,0-3 16,1 0 8,2 1 8,0 1-48,0 3 112,-3 1-48,8-34-8,-10 33 72,0 0-40,-10-2-8,18-3 32,-1-5-80,1 1 96,-1-4-56,1 1 32,-3-3-8,-1 0 0,5-5-40,0-10 0,1 3 16,0 12 32,0-15-56,-3 2 64,1 13-80,2-19 24,-3 4 0,-2 0-8,3 0 16,-1 0 8,3-5-24,0 0 40,0 0-64,5 0 16,0 0 8,-5 0-32,4 0 40,-3 0-56,-1 0 80,0 0-56,0 0 16,0-3 56,0 1-40,0 2 0,0 0 24,0 0-64,0-3 40,0 1-40,-2-1 16,1 3 24,-1 0 64,0 0-96,2 0 40,0 0 0,0 0-48,0 0 80,0 0-64,0 0 80,0 0 0,0-2-64,0 1 8,0-1 32,0-1-64,-3 1 24,3-1-64,0 1 32,0-1 72,0 1-32,0-1 16,0-2 16,0-2-88,0-1-16,0 1 64,0-1-56,0 1 120,0-1-16,0-12 16,1 19-56,3-6 80,-4-3-136,5 0 72,-5-12-40,0 14-24,0-3 48,0 0 48,0 3-48,0-17 24,5 15-8,-5-15-48,8 15 24,0-18-24,-1 8 0,1 0 24,-1-5-16,-2 0 16,-4 20 8,3-16 48,1-4-88,-5 3 56,5-1 0,-5 3-40,5 0 88,-5 10-16,5-15 16,-5 15 16,5-13-40,-5 15-64,5-14-32,-5 12-8,5-15 112,-5 17 104,0-15 64,0 16-16,5-3-168,0-10-16,1 12-104,-6-12 72,2 16 16,1 0 24,2-18-48,0 14 144,0-12-88,0 15-56,-1-1 24,-3 5 16,4-9-112,0 0-16,0-11 80,0 14 8,2-3 96,-5 5-72,4-10 56,1 7-32,14-2 32,-21 3-128,7-1 72,-2 0 40,3 1-64,-1-3 72,1 0-48,-1 0 0,0 1 0,-6 8-40,6-9-24,1 0 8,-1 0 0,14 0 56,-16 2 8,-4 7-8,5-3 0,2-1-16,12 0 8,-15 0 24,2 0-56,-2 3 40,-2 1-24,17 1 32,-15 0-64,15 0 88,-12-2-16,13-1-16,-20 3-8,7 0-16,14 0 8,-17 0 8,3 0 0,12 0 72,-19 0-64,3 0 32,16 0-8,-15 5-32,15-5-48,-15 5 0,0-5 56,-2 0-8,17 0-24,-15 5 40,3-5 0,-1 5-56,13 3 48,-20-8-24,5 7-24,3 14-8,-1-16-8,13 0 24,-14 2 56,1 1 32,-2 12-16,0-15-32,0 2-24,3 1-16,-4 6 40,-1-5-8,5-4 8,-1 15 0,1-15 16,-1 15 24,1-13-40,-3 16-8,0-15-56,-5 14 24,0-14 48,0 12 16,5-13 56,-5 16-56,0-15-32,0 19-8,0-19-40,0 6 56,0-6-48,0-3 24,0 15 8,0-14 24,0 14 16,-3-15-8,-2 15-40,3-15-48,-1 15-8,1-15 16,-3 2 8,3-4 56,-1 2 16,-5 3-24,-2-1-32,0 1 16,0 12-32,5-20 56,3 0-96,-18 7 48,12-2 16,-2 0 24,-15 0 40,15 0-56,-10 3-8,12-1 0,-2-1 40,-13-1 32,16-5 24,-2 2-64,-5 1 88,7-3-48,-16 5 0,16 0-48,-14 0 8,16-5 0,3 0 16,-18 0 0,12 0 48,-12 0 0,13 0-40,-1 5 32,8-5-56,-5 0 0,0 5 16,-3-5 8,3 5-8,3-5 56,1 0-72,-1 0 56,0 0 0,-1 0 8,3 0-32,0 0-32,0 0-16,0 0 0,0 0-8,0 0 40,8 0-16,-7 0 0,5 0 8,2 0-32,-3 0 80,0 0-40,0 0 72,-3 0-88,1 0 88,5 0-48,12 0 32,-13 5-56,16-5 48,-17 4-64,-5-3-8,25-1 40,-19 5-32,21 2 80,-21 16 8,18-18-32,-24-4-56,6 6 88,21 15-64,-8-17 32,0 15-40,0-15 80,-17-2-96,2 2 64,27 17 24,-12-16 16,0 14-48,1-15-8,-14 20-56,21-18 96,-8 16-80,0-16 40,0 16 64,0-15-80,-18-6-32,16 18 56,-10-15-72,19 15 40,-19-15-40,20 18 41,-25-20-25,1 2 56,19 17-16,-18-17 0,15 18-16,-15-18-8,1 10-16,-4-10-24,20 0 40,-17 15-48,18-15 24,-18 15-8,2-15-129,-6-4 145,18 18-168,-19-14-192,8 16-72,12-21-120,-15 7-96,-2-3 648,-1 0-712,6 3-168,-1 13-57,1-15-95,-1 0-40,10 2 1072,-14-6-1000,-3 4 240,5-5 272,0 5 264,1-5 168,-1 0 56,-4 0 0,5 0 0,-6 0 0</inkml:trace>
  <inkml:trace contextRef="#ctx0" brushRef="#br0" timeOffset="318">1846 177 776,'0'0'0,"0"-3"776,0 1 96,0-1-184,0 1-384,0-1-200,0 1-144,0 2-32,0 0-8,0 0 0,-3 0 24,3 0 16,0 0 32,0 0 24,0 0 32,0 0 24,0 0 16,-2 5 0,2 0-16,0-5-72,-3 5 48,1 0-24,-1 2 16,1 13 0,-1-15 16,2 6-56,0 1 104,-2-4-24,-2 19-32,3-4 24,-3-1-24,-1-3-48,4-15 16,-3 19 56,0-1-48,3 3 24,-1 1 0,1-1 0,1-21-48,-1 19 56,0 7-24,-3-2 0,0 0-48,2-1 16,2-15 0,0 2 0,-2 11-24,0 2 32,1 1-16,-1 0 0,1-3 8,2-20-16,0 17 24,0 1-40,0-3 16,0 0 0,0-12-80,0-4 96,0 19-104,0-15-104,0 12-16,0-15-88,0 0-32,0-1 344,0 0-384,0 3-64,0-2-16,0 0-8,0-5 24,0 5 72,0-5 120,0 0 112,0 0 88,0-2 56,0-1 0,0-4 0,0 2 0,0 0 0,0 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30.902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49 385 5185,'0'0'0,"-6"-1"0,2-1 2112,-21 0-1240,19-1-456,4-2-272,-1 3-200,1-1-72,2 1-104,0-1-16,0 1 96,0-1 24,0-2 104,1 4 24,3-3 40,1-1-32,0 0-8,0-2 0,0-1-40,-2 5 40,-1 1-8,3-3-8,0 0 16,0 0 24,0 2-24,3 1 24,14-1-56,-14 1 0,12-1 16,-15 1-24,15-1 32,-18 3 8,4-2 16,16-1-48,-14 1 56,22-1-24,-5 1-48,-7 0 48,-8 1-48,17-1-80,1-1-40,-3 1-88,-2-1-120,2 3-120,0 0-128,-2 0-64,-1 0-25,4-2 41,-1 2 40,-18-1 632,11-1-592,4 0 16,-1-1 8,1 1 104,1-1 128,-8 2 336,-8 0-200,16-2 128,0-4 64,-16-1 8,21 1 0,-21-1 0,-7 8 0,28-5 0,-8-3 0,-20 8 0</inkml:trace>
  <inkml:trace contextRef="#ctx0" brushRef="#br0" timeOffset="1">1366 146 3096,'0'0'0,"-5"0"1697,-3 0-265,1 4-1432,4-3 376,-4 4-576,-1 3-448,1 12-264,-1-13-105,1 21 89,5-25 928,-4 17-680,-2 5 208,1-3 232,-1-1 136,1-1 88,3-9 16,0 3 40,-3 8-8,-1 1 32,1 2-24,-1 5-24,2-6-16,5-18 0,-7 25 0,1 1-8,-4 6 16,1 0 8,0-1 0,9-31-16,-8 26 24,-1 8-24,0-4 0,3 4-24,-1-3 24,4-21 0,-2 4-8,-2 15 0,1-5-8,-1 0-40,1 0-32,1-7 88,4-18-136,-3 20-32,0-2-40,0-1-16,3 1 32,2 0 16,0-22 176,0 5-120,-3 22 24,1-21 40,-1 13 32,3-14 8,0-3 16,0 1-8,0 4 8,0-1 0,-2-2 0,-1-5 0,1 0 0,-1 0 0,3 0 0</inkml:trace>
  <inkml:trace contextRef="#ctx0" brushRef="#br0" timeOffset="2">991 8 5665,'0'0'0,"-2"0"0,2 0 2520,-5-3-1255,0 1-873,2-1-352,3 3-376,0 0-185,0 0 521,0 0-672,0 0 8,0 0 160,5 0 168,0 0 152,-1 0 184,-3 0-80,7 0 0,14 0 64,-16 0 0,1 0 8,16 0-16,-16 0-40,18 0-56,-17 0-88,17 5-88,-17-5-112,2 2 408,12 1-464,-2-3-33,0 5-23,1 0-56,-1 0-40,-7-5 616,-6 0-672,15 6-24,1-6 112,0 5 176,2 0 176,-3 0 168,1 0 56,0 0 8,2-5 0,-25 0 0</inkml:trace>
  <inkml:trace contextRef="#ctx0" brushRef="#br0" timeOffset="294">1127 58 3552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32.380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13 31 360,'0'0'0,"0"0"568,-2-3 200,-1-2 72,1 3-168,-1-1-256,3 3-416,0-2 216,0-1-128,0 3-56,0-2-56,-2-1 32,2 3-8,0 0 16,0 0 16,0 0 96,0 0 32,5-2 80,-1 0-240,-3 1 297,4-1-1,0 2 32,0 0-24,2 0 8,1 0-32,-7 0-280,5 0 256,15 0-48,-16 0-64,2 0-32,13 0 0,-17 0-112,-1 0 72,6 0 8,-1 5 8,16-5-48,-18 5 8,14-5-48,-15 0 16,1 5 16,20-5-56,-18 5 40,16-5 24,-16 5-40,-6-5-8,19 0 40,-15 5-40,15-5 16,-13 0-16,18 5-40,-21-3 48,0 1-72,19 2-80,-18 0-56,15-5-88,-15 0-168,15 0-104,-15 0-88,15 0-97,-15 0-7,15 0-72,-15 0-40,-4 0 872,6 0-792,0 0 208,13 0 224,-20 0 224,8 0 112,-4 0 24,-1 0-8,18-2 8,-21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32.846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18 96 4592,'0'0'0,"-2"-3"2217,1 3-2217,-1-2 1416,0-3-784,-1 2-312,1 1-312,-1-1-128,2 2 120,0 0-288,1-2-120,0 1-40,0-3-48,0-1 56,0 2 440,0 3-424,0-4 112,0 0 56,5 0 48,-5-2-8,5 2-32,0 0-80,0 0-121,-5 0-79,5 0-128,-5 2-40,0 2 696,0 0-704,5-2 32,-5 3 136,5 0 168,-5 0 152,0 0 128,0 0 56,0 0 24,5 0 0,-5 5-16,0-5 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33.199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18 73 5513,'0'0'0,"0"0"2504,-2 0-1111,-1 4-1393,0 0 664,-2 3-408,0-2-288,5 0-224,0 0-160,0 0 416,0-5-521,0 5-31,0-5 48,8 0 120,-3 0 104,0 0 112,-3 0 168,1 0-88,5 0 16,-1 0-48,1 0-96,-1 0-120,6-1 336,-6 0-464,-7-2-120,8-4-105,12-1-79,-12 1-112,-1-3 880,-7 10-928,20-10 80,-15 2 216,15-12 240,-15 12 248,15-12 128,-18 17 16,1-4-32,-3 7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4:40.270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14618 543 528,'0'0'0,"-5"0"224,-5 0 56,7 0-280,-14-3 320,14-2-56,-4 3-72,-3-1-80,-1 1-40,6 1-72,0-1 64,-5 0 0,0-1 32,0 1 16,-10-1 24,16 1-136,3 2 144,-9-5-8,-10 2-8,12 1-24,-2-1-16,-10 1-8,19 1-80,-5-3 64,-14 1-32,12-2 8,-12 0-16,12 0 16,-12 3 8,13-3 32,-18 2 32,17-2 32,-2 0 16,-9 0-160,18 5 176,-4-5-16,-5-3 0,-13 1 16,16-1 9,-13 3 31,17 3-216,-2-3 240,-18-3 16,16 1 0,-18 2-24,17-3 16,-14 1-24,12-1-16,-16 0-24,4 1-64,2-1-40,-3 3 0,3 0 8,0 0 8,-3 0 48,3 0-32,-3-2-16,18 5-96,-12-4 88,-6 1-48,-2-2-16,2 2-16,-2-3-8,10 6 0,5 2-8,-15-8 8,0 3-16,0 0 32,-3-3-16,4 6 0,23 2-8,-27-8 16,1 3-40,2-2 32,-1 2-8,1 0 32,18 3-24,-11-1 16,-10-2-16,1-3-24,2 1 0,2-1 16,6 5 8,6 1 0,-14-6 16,-2 3 24,-1 0-24,3-2 0,0 2 8,0-3-16,-3 3 0,3-2 32,-3 2 32,3 0 24,17 2-96,-9-2 112,-8 0-8,-3 0-8,3 0 0,-3 0-24,11 0-72,7 3 120,-18-4-16,0 1 16,1 0 0,-1 0-64,-2 0 8,0-2-40,-3 2 16,3 0-16,0 2 24,-3-2-32,23 4-16,-10 0 16,-10-7 8,-3 3-16,0 3 8,1-1-32,10 1 16,11 2 0,-22-3-16,1 1 0,-4-1 24,4 1-8,-1 2-8,33 0 8,-35-3-24,0 3-8,0 0 0,-3 0 24,0 0 16,26 0-8,-11 0 8,-15 0 8,0 0-24,3 0 0,-2 0 0,10 0 8,13 0-16,-26 0 24,2 0 8,1 0 16,-1 0-16,3 0-8,34 0-8,-36 0-8,-1 0-32,3 0 40,-2 5 8,1-5 16,23 0-24,-9 0 64,-13 0-40,0 0 9,0 5-9,2-5-40,-2 0 8,2 0 8,0 0 8,-2 0 24,2 0-16,-2 0-24,34 0 8,-28 0-32,-6 0-9,2 0 25,1 0 0,-4 0 40,1 0 1,0 0-9,0-2 16,0-1-32,-1 3 8,11 0-8,15 0 16,-22 0-24,-4 0 24,-1-2-8,1 2-8,-1 0 0,34 0 0,-32 0-32,-3 0 16,1 0 8,-6 0-8,5 0 40,20 0-24,-7 0 24,-20 0-24,3 0 24,-6 0-32,3 0 0,-1 0-8,1 0 16,2 0 8,-2 5 16,-3-5 0,1 5-16,42-5-8,-36 0 24,-6 0-24,1 5 32,1-5-8,-3 0 24,3 5 32,-3-5-48,0 5 8,1-5-40,-1 5 0,13-5 0,25 0-24,-36 0 48,-1 5-8,1-5-8,1 0 40,0 0-56,39 0 8,-31 0 8,-5 0-24,1 0 8,-1 0 8,1 0 0,1 0 32,0 0-8,0 0 8,-1 0-16,1-3-8,8 1-8,24 2-32,-35-3 48,6 3-24,-6 0 24,3-2 16,2-1-24,32 3-8,-28-2 24,-6-1-32,-1 1 24,1-1-40,0 3 32,20-1-8,0 0 0,-21-2 0,1 1 16,0-1-24,2 3 24,3 0-16,28 0-8,-34-2 40,-1 2-56,-4 0 8,4 0 16,-1 0 16,37-1-16,-31-1 56,-6 2-8,-2 0 0,2 0-48,1 0 56,22 0-56,-3 0 32,-20 0-8,1 0 48,-1 0-64,3 0 16,4 0-24,29 0-8,-36 0 8,0 0-8,3 5 16,-3-5 0,3 5-8,33-5 0,-26 0 8,-10 5-32,3-5 40,-3 5-40,1-5 0,20 0 24,1 0-16,-19 0-24,-1 5 32,1-5 8,0 0-8,7 0 8,26 0-32,-31 5 0,-2-5-24,0 0 24,-1 0 40,1 5-16,33-5 8,-24 0 8,-6 0-8,-3 0-8,-1 0-8,1 0 16,18 0 0,1 0 0,-19 0 8,0 0 8,2 0 8,-2 0-8,7 0-16,28 0 8,-35 0 16,2 5-24,-2-5 32,2 0-16,3 0-8,28 0-8,-21 0 48,-5 5-24,-4 0 0,1-5-16,-1 5-24,17-5 16,2 0 8,-17 0 16,2 5-8,1 0 0,-1-5-48,3 5 32,25-5-8,-31 5 0,1-5-24,-2 5 48,1 1-16,1-6 16,26 1-16,-17 3 32,-9 1-32,5 0 0,-3 0-8,0-5-24,13 3 32,5-1-8,-20 3-16,2 0 8,1-5 16,-1 5-24,3-1 24,27-3 0,-32-1-40,2 5 16,1 0 8,-1 0 16,0 0 8,24-5-8,-14 0 16,-10 5-8,0 0-40,1 0 48,-1 0-32,13-2 16,7-1 8,-19 3 16,1 0-48,-1 0 32,2 0-8,1 0 0,27-5 0,-30 5 24,-1 3-40,3-3 16,0 0 16,5 0-24,17-4 8,-12 3 32,-8 1-24,-2 0-24,0 0 8,2 0 0,9-2 8,8-1-8,-19 3 8,2 0 8,1 0 8,-4 0-8,5 0-8,25-5 16,-29 5-24,-3 0-8,3 0 0,-3 0 16,0-5 0,24 2 0,-14 1 8,-7 2 32,-3-5-40,0 5 16,1 0-32,11-1 16,9-3-8,-18 4 8,-3 0 8,-2-5 16,2 5-24,-4 0 0,36-5 0,-34 0-24,0 8-40,-3-3 16,3 3 40,0-1 24,22-5-16,-12 1 48,-12 5 40,-4-3-56,1 0 8,0 2 24,12-3-64,16-3 64,-28 7 48,-1-3 0,1 2 8,0 1-40,-3-1 0,42-6-80,-38 3 72,-1 4-40,-1 0-8,4-1-8,-1 13-24,23-18 8,-10 1 24,-13 2 0,0 3 0,1-1 0,-1 1-32,11 6 8,16-8 16,-26-6-32,-1 8 32,3-1 24,0 1-48,-3 12 40,36-20-32,-31 5-16,-5 2-16,3 1 48,2 12-8,-5-15 0,26-2-8,-8 2 32,-16 2-40,4 1-16,-1-1 16,0 1-8,10 6 16,14-8-32,-21-1 40,-1 0 0,1 2-32,-2 1 48,-1 12-16,30-18-8,-27-4 0,3 10 0,-4-1-8,4 13 0,-3-20 24,17 3-16,-5 2 16,-12 15 8,0-15 24,0 2-56,0 14 8,8-18 0,14-1 0,-23 5-8,1 1 24,3-1 56,-4 13-56,4-15-8,24-4-8,-22 6 48,-2 0-64,-1 16 8,-2-18-16,5 15 0,13-18 24,-4 1-24,-12 5 48,3 14 8,0-17-32,2 16 24,4-18-24,13-1-8,-19 18 0,0-15-8,2 2-16,-2 16 56,3-18-8,20-3-16,-19 16 8,-2-13 24,3 15-56,-2-12 0,1 17 40,13-22-16,-4 1 8,-10 19 24,-1-15-24,1 12-24,1-13 16,14 11 0,4-13-16,-24 2 0,7 16 32,10-16-16,-16 16 16,16-15 8,7-5-24,-16 16 0,9-11-24,-13 14 0,16-14-8,-16 15 32,19-20 0,0 1 8,-18 24 16,14-21 8,-14 21-16,14-20-32,-8 9 16,12-12-8,-4 3 16,-14 14-16,14-14 40,-14 17 0,14-17-40,5-5 8,-14 21 0,9-16-16,-2 19 24,0-19-16,0 20 8,5-25 0,0 1 56,-15 24-32,13-21 24,-1 16-24,-2-16-32,1 17 8,8-20-16,-7 4-16,-2 17 32,3-18-24,-1 18 48,1-17-16,6-4-8,-3 15 16,-1-12 32,0 16-40,0-16-8,0 16 24,3-19-24,1 0 0,-7 18 8,6-14 16,-1 17-16,1-18-8,0 15 0,1-19 0,-1 5 8,-1 15-24,1-16 24,-1 16 24,1-16-8,2-2-24,0 15 16,0-12-32,0 20-8,0-21-8,0 18 24,0-21 8,0 0 24,0 21-32,0-17 40,0 19-16,0-19-16,0 12 0,0-18-32,0 6-24,0 17 8,0-17 24,0 19 64,0-19-32,0-3-8,0 15 32,0-13-16,0 21-40,0-20 24,5 19 0,-5-22 0,0-2-16,5 25 0,-5-21 32,5 16 0,0-16-16,-5 16 0,0-21 0,5 6-16,0 20-24,0-21 40,3 21 24,-3-21 0,-4-2-24,5 13 40,2-11-32,-1 16 0,1-15 0,12 17 0,-17-21-8,-1-1 40,3 20-32,2-16-8,14 19 0,-16-21-32,2 15 32,-7-18 0,20 6-16,-15 12-24,15-13 40,-15 14 16,16-16-8,-16 17 32,20-17-24,-18 15-32,16-15 32,-16 18-40,7-20 24,-5-1 0,-1 18-16,17-15 0,-18 3 48,21 14-24,-21-17-8,-7-5 24,23 20-40,-15-12 8,19 12-8,-7-12 32,0 12 32,-14-19-48,9 3 32,-8 18-16,21-17-24,-21 16 16,21-16-40,-15 7 32,-6-4 8,13-3-8,3 15 8,-1-13 16,-1 13-48,-14-12 24,-7-8 8,28 20-40,-8-15 8,0 18 16,0-16 16,0 16-16,-14-22 8,8 3 40,9 16-24,0-15-32,-3 15 32,0-15-80,-4 8 64,-7-6 0,11-2 8,0 3-8,0 15 48,3-18-24,-1 2-24,-22-7 8,23 23 8,0-18-24,-1 2-56,1 13 72,0-15-16,-15-2 8,9 2 0,10 2 48,1 1-48,0 0-8,-1-1 0,-8 6 8,-10-6-8,24-7-8,-3 8 16,-3-3 24,4 0-16,-1 0-8,-30-5 0,32 5-16,1 2-16,0-2 0,-1 3 40,-1 0 16,-20-7-24,10 3 48,12 3-40,-3 1-32,3-3 24,0 0-32,-11-2 32,-12-1 24,23 3 24,0 0-56,-1 0 72,-2 2-64,1 1-16,-31-8 16,30 7 16,0 1-56,3-3 40,-3 3-16,0-1 8,-20-5 8,13 1-8,12 5-8,-3-1 40,1 1-32,-3-1 16,0 13 0,-4-20-32,4 8 32,0-1-8,0 1-8,0 0 0,-28-8 8,26 20-24,3-20 0,-1 7 16,2 1 8,1 12 0,-20-20 0,4 0 0,16 7 8,0 1-8,-1-1-8,3 14-8,-7-21 16,-18 0 0,28 5 16,0 2-8,-1 1 24,4-1-16,-4-2-8,-32-4-8,30 3 56,3 1-88,5 0 8,-3 0-8,-2 0-24,-19-2 56,2-1 40,17 3-8,2 0-56,-2 1 24,2-1-32,-9-2 32,-22-1-16,31 3 48,3-5-32,-3 5 0,5 0 24,-4-5-32,-35 0 8,30 5 0,10 0 0,-1-5-16,0 5-16,0-5 40,-23 2-8,4 1 24,19-3-24,1 5 40,-4 0-48,4 0-8,-12-1 16,-23-3-24,29-1-16,5 5 8,-2-5 32,0 5 16,5 0 0,-44-4-16,34 3 32,8 1-64,-1-5 48,0 5-48,3 0 16,-27-3 16,3 1 40,24 2-40,-3 0 8,0 0-8,1-5-32,-9 4 32,-29-3-64,35-1 56,2 5-24,0-5 8,-2 5 48,2 0-16,-38-4-8,31 3 8,10-4-24,0 5 8,-3 0-16,5-5 40,-25 3-16,1-1 8,26-2 0,1 5 0,-3-5-32,1 5 32,-10-5-8,-32 0 0,41 5 0,1-5-8,1 5-24,1-5 32,0 0-16,-45 1 16,37 4-16,7-5 24,4 5-24,-1-5 24,-2 0-24,-25 0 16,-1 0 8,31 0-16,-3 5-8,1-5 0,-1 5 0,-9-5 16,-37 0-24,44 0 32,2 0-24,-2 0 8,2 5 16,1-5-24,-47 0 16,37 0 24,12 0-32,-5 0 24,4 5-8,-4-5-8,-25 0 0,-3 0 32,30 5-40,-4-5 40,1 5-32,4-5-16,-12 4 16,-36-3-8,45-1-32,0 5 8,-3-5 32,6 5-16,-1-5 8,-44 1 8,33 3 8,11-4-32,3 5 16,-2 0-8,1-5 8,-26 3 8,-6-1 0,30-2 0,3 0 24,-3 5-24,3-5-8,-3 5-8,6-5-24,-4 5 8,1-5 8,0 0 16,2 5 0,-46-5 8,33 0 0,13 0-24,3 5 16,-3-5-32,0 0 16,-25 0 24,-9 0 8,32 0-32,2 0 40,-2 0-40,2 0 16,0 0 8,1 0-24,2-2 32,-6-1-32,6 3 0,-2-3 0,4 1 24,-2-1 0,-3 3-16,3-2 16,-3-1-16,-23 2 16,-11 0-8,34-4 24,1 0-32,2 2 32,-3-2-24,3 0 0,2 3 0,-5-1-8,3 1 8,-2-3 24,-1 2-8,-45 2-8,28-3-16,17 2 8,-2-1 0,0-2 16,2 3 32,-21-1-40,-15 1 8,34-1-8,5 1-8,-3-3 8,0 0-16,-3 0 16,-53 4-8,56-4-32,-2 0 0,2-2 32,-2 2 40,5 0 24,-46 3-56,23-1 40,21-2-24,2 0-8,-3 2-16,3-4 24,-23 3-16,-17 3 40,39-7-32,1 1-8,-2-3 8,4 2-8,-5 0 0,3-2 8,-2 3-32,1-3-8,1 2 24,3-2 32,-47 7-24,24-4 40,23-3 8,-1 0-32,0 0-16,1 2-8,-24 2 8,-19 2 0,40-6 0,0-10-16,0 15 8,0-5-8,-1-10 8,-61 20 8,59-8-8,3-12-8,2 13 0,-2-3 8,2-13 16,-42 21-8,19-3 24,24-15-8,-3 9-16,-1-11 0,-1 12-16,-20-7 16,-22 9 8,41-2-8,1-16 0,-1 16-8,0-20-24,1 10-8,-59 19 40,54-23-64,1 1 8,-1 1 8,-3-1-16,2 0 40,-35 15 24,13-6-24,17-9 8,0-4 16,-5 1 24,3 1-8,-15 7-16,-21 11 0,34-18 24,-4 0-32,1-3 24,-3-2 16,1 2-32,-39 27 0,36-25 16,-1-2-48,4 3 24,-1-5 24,-5 2 0,-22 18-16,9-7 64,11-9-16,0-1-32,-6-1 0,6 0-32,-13 8 16,-12 13 0,17-23 24,0 2 16,-2-2 32,-1 0-24,3-3 0,-23 31-48,16-26 32,2-2-8,-12-3-8,20 0 8,-21 1-8,13-4 16,-15 1 16,15 0-8,-14 0 0,-1 2 0,0 1-16,0-1 16,-5 0 24,0 3-8,0-5 40,0 0-8,-1 31-88,-1-28 72,-5 0-32,-4 2 0,-9-3-72,10 0 8,1 22 24,-7-8-40,-4-14-80,-3 1 56,-2-3-32,0-3-40,-5 3-32,0-3-24,-5 0-104,-1 0 8,-4 1-80,-2-1-168,37 33 536,-33-30-657,-10-5-255,-2-1-240,-6-1-280,1-1-233,-3-2 153,1-1 384,-1-4 464,-3 0 424,4-3-128,57 53 368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6T07:15:06.521"/>
    </inkml:context>
    <inkml:brush xml:id="br0">
      <inkml:brushProperty name="width" value="0.15" units="cm"/>
      <inkml:brushProperty name="height" value="0.15" units="cm"/>
    </inkml:brush>
  </inkml:definitions>
  <inkml:trace contextRef="#ctx0" brushRef="#br0">0 1 216,'0'0'0,"0"0"40,0 0 0,0 0-40,0 0 48,0 0 0,0 0 0,0 0-16,0 0-16,0 0-208,0 0 392,0 0-208,5 0 8,-5 0 8,4 0-8,-3 0 24,-1 0 0,5 5 32,-5-5 8,5 0 16,0 0 24,-4 0-104,3 5 104,1-5-8,0 0 0,0 0-8,0 0 0,-2 2-88,-1 1 96,-2-3 0,5 5 0,0-5-8,1 5 8,-3-5-96,-1 0 80,3 5 8,0-5 0,0 5 0,2-5 16,1 5 0,-7-5-104,5 0 112,2 5 0,-1-5 0,1 5-16,-1-5 0,-3 0-96,0 0 104,3 5 8,1-5 0,0 5-8,12-5 0,-16 0-104,-3 0 96,6 0 0,13 0-8,-15 0 0,15 5 0,-14-5-8,-5 0-80,5 0 96,17 0-8,-18 0 40,2 0-24,18 0 40,-21 0-144,0 0 144,19 0-15,-16 0 15,13 0 0,-12 0 0,12 0-144,-15 0 120,2-2 24,19-1-16,-19 1 16,16-1 24,-16 0-24,-3 3-144,15-2 136,-12 2-40,21-3 0,-8 3-24,-12-2 32,5 1-104,1-1 104,-6 0-32,20-1 8,-21 3-24,18-2 8,-19 2-64,-4 0 48,25-3 8,-19 1-16,20-1 0,-21 3 16,21-2-16,-27 2-40,5 0 48,22-3-16,-20 3-16,22 0 0,-23 0 8,6 0-24,-1 0 32,-4 0 8,20 0 8,-21 0-32,21 0-8,-22 0-8,-5 0-8,24 0 8,-17 5-16,15 0 24,-16 0 24,16-5-24,-22 1-8,5 3 32,19 1-32,-17-5 0,20 5-16,-8 1 16,-13-6 24,21 5-24,-21 0 40,24 0-24,-9-5-24,-2 4 8,-17-3 8,20 4-16,-1-5 24,-2 0 0,0 5 24,0-5-8,-15 0-32,11 0 16,6 0-8,1 0-8,2 0 16,0 0 0,-12 0-16,-3 0 32,12 0 0,1 0 0,0 0 8,-1 5-8,-2-5-32,-17 0 24,19 0 8,1 0 0,0 0-8,4 0 8,-4 0 24,-18 0-56,13 0 40,4 0 32,1 0-24,2 0-8,-2 0-8,-9 0-32,-3 0 24,14 0 32,-2 0 0,-1 0 0,1 5-16,0-5-40,-21 0 16,21 5 0,2-5-8,-3 0 24,3 0 16,-2 0 0,-17 1-48,13 3 32,4 1 0,-1-5-32,4 0-32,-4 5 48,-8-5-16,-5 0-8,13 5 16,1-5 24,2 5-8,-2-5 16,2 0-32,0 5-24,-2-5-16,2 5 16,-3-5 40,4 5 8,-1-5 16,0 0-32,0 5-32,0-5 16,0 0-16,-9 3 16,-7-1 8,17-2 16,1 0-8,-2 0 0,3 0 8,1 0-24,-28 0-8,27 0-8,-1 0 8,1 5-24,0-5 48,-1 0 8,-19 0-24,12 0 8,8 0 32,-3 0-32,3 0 8,-3 0-16,-9 0 0,-7 0 0,18 0 8,-1 0 0,1 0 0,-2 0 0,3 0-8,-28 0 0,28 0-16,-3 0-8,0 0 0,0 0 32,0 0 8,0 0 8,3 0 8,-3 0-16,3 0 0,-1 0-32,-1 0 16,1 0-24,-2 0 16,3 0 40,0 0-32,-1 0 8,-26 0-8,26 5-8,1-5-24,-1 0 40,1 5-16,0-5 24,-17 2-16,8 1 48,8-3-40,1 0 0,0 0 0,-1 0-32,1 5 24,0-5 0,-1 0 0,1 0 24,0 0 0,-3 0-8,-23 0-16,26 0 0,0 0-48,2 0 24,0 0 8,-3 0 16,-17 0 0,6 0 32,11 0 0,3 0-16,1 0-8,-1 0-16,-9 0 8,-12 0-24,21 0 24,0 0 16,3 0-8,-3 0 8,0 0-24,-27 0 8,24 0-16,4 0 0,-1 0-16,0 0 40,0 0 0,-17 0-8,4 0 8,13 0 16,1 0-16,-4-2-16,6 2 16,-5 0-8,-1 0-8,1 0 16,0 0-16,-1 0 16,3 0 8,-27 0-16,24 0-8,4 5-24,-1-5 24,0 0-16,0 0 48,-17 2-24,4 1 32,16-3-8,-3 5-24,-2-5-24,2 5 24,-2-5-8,2 0 24,0 5-8,0-5 0,3 5 0,-3-5-24,-27 0 16,24 5-16,6-5-16,-3 0 16,0 0 8,0 5 8,-16-5 0,2 0 16,15 0 8,1 0-16,1 0-16,-3 0 16,-4 0-8,-19 0-24,25 0 32,1 0 8,2 0-8,-2 0 16,2 0-24,-30 0 0,25 0-16,6 0-24,1 0 24,-1 0 0,-1-3 48,-19 3-32,0 0 24,20-2-8,-4-1-8,3 1-16,-2-1 16,0 1-40,-1 2 48,1-3-48,2 1 24,-2 2 40,0-3-48,-28 3 16,22 0 24,9-2-40,-1 2 24,-3 0-16,4 0 0,-4 0 24,1 0-24,2 0 32,-2 0-8,0 0 8,2 0-24,-3 0-8,1 0-16,0 0 0,2 0 24,-2 0-8,-26 0 8,21 0 16,7 0-16,-2 5 8,-1-5-24,1 5 8,-16-5 8,-1 0 24,16 5-24,1-5 16,2 0-8,0 5 0,-6-5-8,-25 0 0,31 0 8,-2 5-24,2-5-8,3 0 24,0 5 8,-31-5-8,23 0 16,8 0-32,0 0 16,-1 0-8,-1 0 8,-15 0 0,-5 0 32,22 0-40,2 0 24,0 0 0,-2 0-8,-6-2-8,-29 1 0,35 1 0,0 0-24,-3-2 16,5-1 24,-2 3-16,-29 0 0,20-2 24,11 2-40,-5-3 8,5 1-16,-2-1 16,-14 3 8,-8 0 24,22 0-16,0 0 32,-1 0-24,1 0 9,-6 0-25,-29 0 16,35 0-24,-5 0-17,-1 0 1,3 0 24,3 0 8,-29 0-8,17 0 25,10 0-17,1 0 8,-2 0-16,3 0 0,-3 0-8,3 0-8,-3 0 16,0 0 16,1 0-16,1 0 0,3 5-8,1-5-17,-4 0 25,1 0-8,0 5 33,-28-5-25,18 0 16,9 0-8,1 5 8,0-5-40,-1 0 16,-16 3 8,-6-1-25,25-2 17,-5 0 24,3 5-16,-1-5-8,1 0 0,2 0-40,1 0 32,-1 5 0,0-5 32,3 0 16,-31 0-32,16 0 24,12 0 17,-2 0-49,2 0-1,3 6-15,-18-6 24,-10 0-16,25 0 16,-2 0 0,2 0 8,0 0-16,3 0-32,0 0 16,0 0 8,-1 0 16,-1 0 24,1 0-8,-29 0-16,14 0 24,14 0-24,1 0 16,4 0-8,-1 0-32,0 0 16,-5 0-8,6 0 32,-6 0 0,5 0 0,0 0-16,-44-1 0,46-1-24,-2 2 0,1-3-8,-4 1 32,1 2 16,-28-1-16,13-1 24,17 2 8,3 0-24,0-2-8,-3 2-16,0 0 8,3 0 16,-3 0 16,-2 0 17,5 0-17,-6 0-32,-41 0 8,44 0 0,2 0-16,-1 0-9,-1 0 25,-3 0 8,-26 0-8,11 0 17,18 0 7,1 0-32,1 0 0,-1 5-8,1-5 7,1 0 9,3 0 0,-1 0 17,0 0-9,-2 5-8,-47-5 0,48 0-16,1 5 7,1-5-7,-1 0 16,-2 0 25,-29 0-25,12 0-9,17 5 26,2-5-9,0 0-16,3 0 16,-15 0-8,-23 0-8,38 0 16,-3 0-24,3 0 24,-1 0 0,1 0-16,-50 0 8,47 0-17,3 0 1,-3-2-8,0 2 24,3 0 16,0-3 0,-3 3-8,3-2-8,-3-1 0,3 3-16,-12-2 16,-27 1-8,39 1-8,2 0 16,-2 0 24,0 0-8,-3 0 9,-46 0-25,40 0 0,9 0-16,-5 0-1,2 0 9,3 0 24,-33 0-16,7 0 9,21 0 15,2 0-16,-2 0-8,2 0 0,-2 0-32,0 6 23,0-6 9,0 0 9,-1 5 15,-1 0-16,-43-5-8,39 0 8,6 5-40,-3 0 40,0 0-41,0 0 41,1-5 17,1 5-33,-1 0 32,1-5-32,-1 5-16,-10-5 24,-25 0-17,37 5 9,2-5-16,-2 0 40,2 5 0,-2-5-32,-42 0 16,38 5-8,7-5-24,-1 5 24,0-5 0,-2 0 16,-25 0-8,2 0 24,23 0-16,2 5 0,-2-5-8,2 0-8,-8 0 8,-31 0-16,41 0 16,-1 0 0,-4 5-8,4-5 8,-4 0-8,-39 0 8,35 0-8,2 0 16,3 5-16,-3-5 0,0 5 24,0-5 8,1 5-32,-1 0 32,0-5-24,0 5 0,-9-5 0,-29 0-16,36 5 0,0-5-8,2 5 32,3 0 16,-3 0-16,-37-4-8,29 3 32,6 1-40,-3-5 16,0 5-24,1 0 24,1 0-8,-2 3 0,1-3 24,-1 0-32,-5 0 8,-3-1 0,-26-3-32,32 4-8,-1 0-32,1 0-40,2 0-16,0-5-56,-32 1 184,22 3-232,10 1-80,-5 0-72,3-5-96,0 5-64,0-5-32,-1 5-48,1-5 0,0 5-41,-1 0-47,1-5-24,-3 0-16,-2 0 80,2 0 176,0 5 176,1-5 160,-28 0 160,19 0-56,8 0-8,-5-2-296,-30 2 360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3:41.36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392 1628,'-1'-14,"0"0,-1 0,-1 1,-5-19,0 1,-315-1353,317 1355,2 6,-13-36,17 58,0 0,-1 0,1 1,0-1,0 0,-1 0,1 1,0-1,-1 0,1 1,0-1,-1 1,1-1,-1 0,1 1,-1-1,1 1,-1-1,1 1,-1 0,-1-1,-4 12,3 28,4-14,0 1,2 0,1 0,10 33,38 102,-29-97,147 496,-121-390,-42-145,-1-1,-1 1,-1 0,-1 0,-2 1,-1 32,1-43,0-1,1 0,0 0,2 0,-1-1,2 1,0-1,8 15,10 34,6 8,-21-54,0 1,-2 0,6 19,-8-15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7651D-0222-4D5B-A74D-8ED8D45E1364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37369-8602-4BA9-AC3C-02A949C1F1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91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039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F247F-46B6-4E2D-B9BE-229EB8795D03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516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255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F247F-46B6-4E2D-B9BE-229EB8795D03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830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F247F-46B6-4E2D-B9BE-229EB8795D03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63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62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Funzione</a:t>
            </a:r>
            <a:r>
              <a:rPr lang="it-IT" baseline="0" dirty="0"/>
              <a:t> sinusoide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41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Funzione</a:t>
            </a:r>
            <a:r>
              <a:rPr lang="it-IT" baseline="0" dirty="0"/>
              <a:t> sinusoide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14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Funzione</a:t>
            </a:r>
            <a:r>
              <a:rPr lang="it-IT" baseline="0" dirty="0"/>
              <a:t> sinusoide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29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Funzione</a:t>
            </a:r>
            <a:r>
              <a:rPr lang="it-IT" baseline="0" dirty="0"/>
              <a:t> sinusoide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14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9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84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47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6254-F707-4F84-9F81-E101250EFA1A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46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8832-6960-4639-B908-1F19902E1DC5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78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95F-FBC2-4B2E-9FAA-D260BB2B2814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92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8E8D-8C83-4694-917E-3D28152584DA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9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282-EA09-4C48-889A-CB875661E243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30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7C19-EB73-4D00-A1BE-BB5491A843F0}" type="datetime1">
              <a:rPr lang="it-IT" smtClean="0"/>
              <a:t>06/10/2025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48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F5B9-BB18-4BC4-9DD3-7DD430636913}" type="datetime1">
              <a:rPr lang="it-IT" smtClean="0"/>
              <a:t>06/10/2025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61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E9D8-09AF-4EC6-B36E-568A0436486A}" type="datetime1">
              <a:rPr lang="it-IT" smtClean="0"/>
              <a:t>06/10/2025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43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9CC-7341-4685-B4FF-AA10857CF3C8}" type="datetime1">
              <a:rPr lang="it-IT" smtClean="0"/>
              <a:t>06/10/2025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99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BA2-71E8-4ACE-90DA-D2A150CE18D1}" type="datetime1">
              <a:rPr lang="it-IT" smtClean="0"/>
              <a:t>06/10/2025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82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1ADA-4816-492A-A461-BD18D794F524}" type="datetime1">
              <a:rPr lang="it-IT" smtClean="0"/>
              <a:t>06/10/2025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9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D8D4-E742-4ACB-9225-1BBD6B2C9115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690B-B7AC-4EAF-B3A1-B5996B3154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66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2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 /><Relationship Id="rId2" Type="http://schemas.openxmlformats.org/officeDocument/2006/relationships/tags" Target="../tags/tag2.xml" /><Relationship Id="rId1" Type="http://schemas.openxmlformats.org/officeDocument/2006/relationships/tags" Target="../tags/tag1.xml" /><Relationship Id="rId5" Type="http://schemas.openxmlformats.org/officeDocument/2006/relationships/customXml" Target="../ink/ink1.xml" /><Relationship Id="rId4" Type="http://schemas.openxmlformats.org/officeDocument/2006/relationships/slideLayout" Target="../slideLayouts/slideLayout2.xml" /><Relationship Id="rId9" Type="http://schemas.openxmlformats.org/officeDocument/2006/relationships/image" Target="../media/image50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 /><Relationship Id="rId2" Type="http://schemas.openxmlformats.org/officeDocument/2006/relationships/tags" Target="../tags/tag5.xml" /><Relationship Id="rId1" Type="http://schemas.openxmlformats.org/officeDocument/2006/relationships/tags" Target="../tags/tag4.xml" /><Relationship Id="rId5" Type="http://schemas.openxmlformats.org/officeDocument/2006/relationships/customXml" Target="../ink/ink2.xml" /><Relationship Id="rId10" Type="http://schemas.openxmlformats.org/officeDocument/2006/relationships/image" Target="../media/image14.png" /><Relationship Id="rId4" Type="http://schemas.openxmlformats.org/officeDocument/2006/relationships/slideLayout" Target="../slideLayouts/slideLayout2.xml" /><Relationship Id="rId9" Type="http://schemas.openxmlformats.org/officeDocument/2006/relationships/image" Target="../media/image50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 /><Relationship Id="rId2" Type="http://schemas.openxmlformats.org/officeDocument/2006/relationships/tags" Target="../tags/tag8.xml" /><Relationship Id="rId1" Type="http://schemas.openxmlformats.org/officeDocument/2006/relationships/tags" Target="../tags/tag7.xml" /><Relationship Id="rId11" Type="http://schemas.openxmlformats.org/officeDocument/2006/relationships/image" Target="../media/image23.png" /><Relationship Id="rId5" Type="http://schemas.openxmlformats.org/officeDocument/2006/relationships/customXml" Target="../ink/ink3.xml" /><Relationship Id="rId10" Type="http://schemas.openxmlformats.org/officeDocument/2006/relationships/image" Target="../media/image14.png" /><Relationship Id="rId4" Type="http://schemas.openxmlformats.org/officeDocument/2006/relationships/slideLayout" Target="../slideLayouts/slideLayout2.xml" /><Relationship Id="rId9" Type="http://schemas.openxmlformats.org/officeDocument/2006/relationships/image" Target="../media/image50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 /><Relationship Id="rId2" Type="http://schemas.openxmlformats.org/officeDocument/2006/relationships/tags" Target="../tags/tag11.xml" /><Relationship Id="rId1" Type="http://schemas.openxmlformats.org/officeDocument/2006/relationships/tags" Target="../tags/tag10.xml" /><Relationship Id="rId11" Type="http://schemas.openxmlformats.org/officeDocument/2006/relationships/image" Target="../media/image23.png" /><Relationship Id="rId5" Type="http://schemas.openxmlformats.org/officeDocument/2006/relationships/customXml" Target="../ink/ink4.xml" /><Relationship Id="rId10" Type="http://schemas.openxmlformats.org/officeDocument/2006/relationships/image" Target="../media/image14.png" /><Relationship Id="rId4" Type="http://schemas.openxmlformats.org/officeDocument/2006/relationships/slideLayout" Target="../slideLayouts/slideLayout2.xml" /><Relationship Id="rId9" Type="http://schemas.openxmlformats.org/officeDocument/2006/relationships/image" Target="../media/image50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 /><Relationship Id="rId13" Type="http://schemas.openxmlformats.org/officeDocument/2006/relationships/tags" Target="../tags/tag25.xml" /><Relationship Id="rId18" Type="http://schemas.openxmlformats.org/officeDocument/2006/relationships/image" Target="../media/image14.png" /><Relationship Id="rId3" Type="http://schemas.openxmlformats.org/officeDocument/2006/relationships/tags" Target="../tags/tag15.xml" /><Relationship Id="rId7" Type="http://schemas.openxmlformats.org/officeDocument/2006/relationships/tags" Target="../tags/tag19.xml" /><Relationship Id="rId12" Type="http://schemas.openxmlformats.org/officeDocument/2006/relationships/tags" Target="../tags/tag24.xml" /><Relationship Id="rId17" Type="http://schemas.openxmlformats.org/officeDocument/2006/relationships/image" Target="../media/image50.png" /><Relationship Id="rId2" Type="http://schemas.openxmlformats.org/officeDocument/2006/relationships/tags" Target="../tags/tag14.xml" /><Relationship Id="rId16" Type="http://schemas.openxmlformats.org/officeDocument/2006/relationships/customXml" Target="../ink/ink5.xml" /><Relationship Id="rId20" Type="http://schemas.openxmlformats.org/officeDocument/2006/relationships/image" Target="../media/image24.png" /><Relationship Id="rId1" Type="http://schemas.openxmlformats.org/officeDocument/2006/relationships/tags" Target="../tags/tag13.xml" /><Relationship Id="rId6" Type="http://schemas.openxmlformats.org/officeDocument/2006/relationships/tags" Target="../tags/tag18.xml" /><Relationship Id="rId11" Type="http://schemas.openxmlformats.org/officeDocument/2006/relationships/tags" Target="../tags/tag23.xml" /><Relationship Id="rId5" Type="http://schemas.openxmlformats.org/officeDocument/2006/relationships/tags" Target="../tags/tag17.xml" /><Relationship Id="rId15" Type="http://schemas.openxmlformats.org/officeDocument/2006/relationships/slideLayout" Target="../slideLayouts/slideLayout2.xml" /><Relationship Id="rId10" Type="http://schemas.openxmlformats.org/officeDocument/2006/relationships/tags" Target="../tags/tag22.xml" /><Relationship Id="rId19" Type="http://schemas.openxmlformats.org/officeDocument/2006/relationships/image" Target="../media/image23.png" /><Relationship Id="rId4" Type="http://schemas.openxmlformats.org/officeDocument/2006/relationships/tags" Target="../tags/tag16.xml" /><Relationship Id="rId9" Type="http://schemas.openxmlformats.org/officeDocument/2006/relationships/tags" Target="../tags/tag21.xml" /><Relationship Id="rId14" Type="http://schemas.openxmlformats.org/officeDocument/2006/relationships/tags" Target="../tags/tag2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 /><Relationship Id="rId13" Type="http://schemas.openxmlformats.org/officeDocument/2006/relationships/tags" Target="../tags/tag39.xml" /><Relationship Id="rId18" Type="http://schemas.openxmlformats.org/officeDocument/2006/relationships/image" Target="../media/image14.png" /><Relationship Id="rId3" Type="http://schemas.openxmlformats.org/officeDocument/2006/relationships/tags" Target="../tags/tag29.xml" /><Relationship Id="rId21" Type="http://schemas.openxmlformats.org/officeDocument/2006/relationships/image" Target="../media/image25.png" /><Relationship Id="rId7" Type="http://schemas.openxmlformats.org/officeDocument/2006/relationships/tags" Target="../tags/tag33.xml" /><Relationship Id="rId12" Type="http://schemas.openxmlformats.org/officeDocument/2006/relationships/tags" Target="../tags/tag38.xml" /><Relationship Id="rId17" Type="http://schemas.openxmlformats.org/officeDocument/2006/relationships/image" Target="../media/image50.png" /><Relationship Id="rId2" Type="http://schemas.openxmlformats.org/officeDocument/2006/relationships/tags" Target="../tags/tag28.xml" /><Relationship Id="rId16" Type="http://schemas.openxmlformats.org/officeDocument/2006/relationships/customXml" Target="../ink/ink6.xml" /><Relationship Id="rId20" Type="http://schemas.openxmlformats.org/officeDocument/2006/relationships/image" Target="../media/image24.png" /><Relationship Id="rId1" Type="http://schemas.openxmlformats.org/officeDocument/2006/relationships/tags" Target="../tags/tag27.xml" /><Relationship Id="rId6" Type="http://schemas.openxmlformats.org/officeDocument/2006/relationships/tags" Target="../tags/tag32.xml" /><Relationship Id="rId11" Type="http://schemas.openxmlformats.org/officeDocument/2006/relationships/tags" Target="../tags/tag37.xml" /><Relationship Id="rId5" Type="http://schemas.openxmlformats.org/officeDocument/2006/relationships/tags" Target="../tags/tag31.xml" /><Relationship Id="rId15" Type="http://schemas.openxmlformats.org/officeDocument/2006/relationships/slideLayout" Target="../slideLayouts/slideLayout2.xml" /><Relationship Id="rId10" Type="http://schemas.openxmlformats.org/officeDocument/2006/relationships/tags" Target="../tags/tag36.xml" /><Relationship Id="rId19" Type="http://schemas.openxmlformats.org/officeDocument/2006/relationships/image" Target="../media/image23.png" /><Relationship Id="rId4" Type="http://schemas.openxmlformats.org/officeDocument/2006/relationships/tags" Target="../tags/tag30.xml" /><Relationship Id="rId9" Type="http://schemas.openxmlformats.org/officeDocument/2006/relationships/tags" Target="../tags/tag35.xml" /><Relationship Id="rId14" Type="http://schemas.openxmlformats.org/officeDocument/2006/relationships/tags" Target="../tags/tag40.xml" /><Relationship Id="rId22" Type="http://schemas.openxmlformats.org/officeDocument/2006/relationships/image" Target="../media/image26.sv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 /><Relationship Id="rId13" Type="http://schemas.openxmlformats.org/officeDocument/2006/relationships/tags" Target="../tags/tag53.xml" /><Relationship Id="rId18" Type="http://schemas.openxmlformats.org/officeDocument/2006/relationships/tags" Target="../tags/tag58.xml" /><Relationship Id="rId26" Type="http://schemas.openxmlformats.org/officeDocument/2006/relationships/slideLayout" Target="../slideLayouts/slideLayout2.xml" /><Relationship Id="rId39" Type="http://schemas.openxmlformats.org/officeDocument/2006/relationships/image" Target="../media/image34.png" /><Relationship Id="rId3" Type="http://schemas.openxmlformats.org/officeDocument/2006/relationships/tags" Target="../tags/tag43.xml" /><Relationship Id="rId21" Type="http://schemas.openxmlformats.org/officeDocument/2006/relationships/tags" Target="../tags/tag61.xml" /><Relationship Id="rId34" Type="http://schemas.openxmlformats.org/officeDocument/2006/relationships/image" Target="../media/image29.png" /><Relationship Id="rId7" Type="http://schemas.openxmlformats.org/officeDocument/2006/relationships/tags" Target="../tags/tag47.xml" /><Relationship Id="rId12" Type="http://schemas.openxmlformats.org/officeDocument/2006/relationships/tags" Target="../tags/tag52.xml" /><Relationship Id="rId17" Type="http://schemas.openxmlformats.org/officeDocument/2006/relationships/tags" Target="../tags/tag57.xml" /><Relationship Id="rId25" Type="http://schemas.openxmlformats.org/officeDocument/2006/relationships/tags" Target="../tags/tag65.xml" /><Relationship Id="rId33" Type="http://schemas.openxmlformats.org/officeDocument/2006/relationships/image" Target="../media/image28.png" /><Relationship Id="rId38" Type="http://schemas.openxmlformats.org/officeDocument/2006/relationships/image" Target="../media/image33.png" /><Relationship Id="rId2" Type="http://schemas.openxmlformats.org/officeDocument/2006/relationships/tags" Target="../tags/tag42.xml" /><Relationship Id="rId16" Type="http://schemas.openxmlformats.org/officeDocument/2006/relationships/tags" Target="../tags/tag56.xml" /><Relationship Id="rId20" Type="http://schemas.openxmlformats.org/officeDocument/2006/relationships/tags" Target="../tags/tag60.xml" /><Relationship Id="rId29" Type="http://schemas.openxmlformats.org/officeDocument/2006/relationships/image" Target="../media/image14.png" /><Relationship Id="rId41" Type="http://schemas.openxmlformats.org/officeDocument/2006/relationships/image" Target="../media/image26.svg" /><Relationship Id="rId1" Type="http://schemas.openxmlformats.org/officeDocument/2006/relationships/tags" Target="../tags/tag41.xml" /><Relationship Id="rId6" Type="http://schemas.openxmlformats.org/officeDocument/2006/relationships/tags" Target="../tags/tag46.xml" /><Relationship Id="rId11" Type="http://schemas.openxmlformats.org/officeDocument/2006/relationships/tags" Target="../tags/tag51.xml" /><Relationship Id="rId24" Type="http://schemas.openxmlformats.org/officeDocument/2006/relationships/tags" Target="../tags/tag64.xml" /><Relationship Id="rId32" Type="http://schemas.openxmlformats.org/officeDocument/2006/relationships/image" Target="../media/image27.png" /><Relationship Id="rId37" Type="http://schemas.openxmlformats.org/officeDocument/2006/relationships/image" Target="../media/image32.png" /><Relationship Id="rId40" Type="http://schemas.openxmlformats.org/officeDocument/2006/relationships/image" Target="../media/image25.png" /><Relationship Id="rId5" Type="http://schemas.openxmlformats.org/officeDocument/2006/relationships/tags" Target="../tags/tag45.xml" /><Relationship Id="rId15" Type="http://schemas.openxmlformats.org/officeDocument/2006/relationships/tags" Target="../tags/tag55.xml" /><Relationship Id="rId23" Type="http://schemas.openxmlformats.org/officeDocument/2006/relationships/tags" Target="../tags/tag63.xml" /><Relationship Id="rId28" Type="http://schemas.openxmlformats.org/officeDocument/2006/relationships/image" Target="../media/image50.png" /><Relationship Id="rId36" Type="http://schemas.openxmlformats.org/officeDocument/2006/relationships/image" Target="../media/image31.png" /><Relationship Id="rId10" Type="http://schemas.openxmlformats.org/officeDocument/2006/relationships/tags" Target="../tags/tag50.xml" /><Relationship Id="rId19" Type="http://schemas.openxmlformats.org/officeDocument/2006/relationships/tags" Target="../tags/tag59.xml" /><Relationship Id="rId31" Type="http://schemas.openxmlformats.org/officeDocument/2006/relationships/image" Target="../media/image24.png" /><Relationship Id="rId4" Type="http://schemas.openxmlformats.org/officeDocument/2006/relationships/tags" Target="../tags/tag44.xml" /><Relationship Id="rId9" Type="http://schemas.openxmlformats.org/officeDocument/2006/relationships/tags" Target="../tags/tag49.xml" /><Relationship Id="rId14" Type="http://schemas.openxmlformats.org/officeDocument/2006/relationships/tags" Target="../tags/tag54.xml" /><Relationship Id="rId22" Type="http://schemas.openxmlformats.org/officeDocument/2006/relationships/tags" Target="../tags/tag62.xml" /><Relationship Id="rId27" Type="http://schemas.openxmlformats.org/officeDocument/2006/relationships/customXml" Target="../ink/ink7.xml" /><Relationship Id="rId30" Type="http://schemas.openxmlformats.org/officeDocument/2006/relationships/image" Target="../media/image23.png" /><Relationship Id="rId35" Type="http://schemas.openxmlformats.org/officeDocument/2006/relationships/image" Target="../media/image30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 /><Relationship Id="rId13" Type="http://schemas.openxmlformats.org/officeDocument/2006/relationships/tags" Target="../tags/tag78.xml" /><Relationship Id="rId18" Type="http://schemas.openxmlformats.org/officeDocument/2006/relationships/tags" Target="../tags/tag83.xml" /><Relationship Id="rId26" Type="http://schemas.openxmlformats.org/officeDocument/2006/relationships/slideLayout" Target="../slideLayouts/slideLayout2.xml" /><Relationship Id="rId39" Type="http://schemas.openxmlformats.org/officeDocument/2006/relationships/image" Target="../media/image34.png" /><Relationship Id="rId3" Type="http://schemas.openxmlformats.org/officeDocument/2006/relationships/tags" Target="../tags/tag68.xml" /><Relationship Id="rId21" Type="http://schemas.openxmlformats.org/officeDocument/2006/relationships/tags" Target="../tags/tag86.xml" /><Relationship Id="rId34" Type="http://schemas.openxmlformats.org/officeDocument/2006/relationships/image" Target="../media/image29.png" /><Relationship Id="rId7" Type="http://schemas.openxmlformats.org/officeDocument/2006/relationships/tags" Target="../tags/tag72.xml" /><Relationship Id="rId12" Type="http://schemas.openxmlformats.org/officeDocument/2006/relationships/tags" Target="../tags/tag77.xml" /><Relationship Id="rId17" Type="http://schemas.openxmlformats.org/officeDocument/2006/relationships/tags" Target="../tags/tag82.xml" /><Relationship Id="rId25" Type="http://schemas.openxmlformats.org/officeDocument/2006/relationships/tags" Target="../tags/tag90.xml" /><Relationship Id="rId33" Type="http://schemas.openxmlformats.org/officeDocument/2006/relationships/image" Target="../media/image28.png" /><Relationship Id="rId38" Type="http://schemas.openxmlformats.org/officeDocument/2006/relationships/image" Target="../media/image33.png" /><Relationship Id="rId2" Type="http://schemas.openxmlformats.org/officeDocument/2006/relationships/tags" Target="../tags/tag67.xml" /><Relationship Id="rId16" Type="http://schemas.openxmlformats.org/officeDocument/2006/relationships/tags" Target="../tags/tag81.xml" /><Relationship Id="rId20" Type="http://schemas.openxmlformats.org/officeDocument/2006/relationships/tags" Target="../tags/tag85.xml" /><Relationship Id="rId29" Type="http://schemas.openxmlformats.org/officeDocument/2006/relationships/image" Target="../media/image14.png" /><Relationship Id="rId41" Type="http://schemas.openxmlformats.org/officeDocument/2006/relationships/image" Target="../media/image26.svg" /><Relationship Id="rId1" Type="http://schemas.openxmlformats.org/officeDocument/2006/relationships/tags" Target="../tags/tag66.xml" /><Relationship Id="rId6" Type="http://schemas.openxmlformats.org/officeDocument/2006/relationships/tags" Target="../tags/tag71.xml" /><Relationship Id="rId11" Type="http://schemas.openxmlformats.org/officeDocument/2006/relationships/tags" Target="../tags/tag76.xml" /><Relationship Id="rId24" Type="http://schemas.openxmlformats.org/officeDocument/2006/relationships/tags" Target="../tags/tag89.xml" /><Relationship Id="rId32" Type="http://schemas.openxmlformats.org/officeDocument/2006/relationships/image" Target="../media/image27.png" /><Relationship Id="rId37" Type="http://schemas.openxmlformats.org/officeDocument/2006/relationships/image" Target="../media/image32.png" /><Relationship Id="rId40" Type="http://schemas.openxmlformats.org/officeDocument/2006/relationships/image" Target="../media/image25.png" /><Relationship Id="rId5" Type="http://schemas.openxmlformats.org/officeDocument/2006/relationships/tags" Target="../tags/tag70.xml" /><Relationship Id="rId15" Type="http://schemas.openxmlformats.org/officeDocument/2006/relationships/tags" Target="../tags/tag80.xml" /><Relationship Id="rId23" Type="http://schemas.openxmlformats.org/officeDocument/2006/relationships/tags" Target="../tags/tag88.xml" /><Relationship Id="rId28" Type="http://schemas.openxmlformats.org/officeDocument/2006/relationships/image" Target="../media/image50.png" /><Relationship Id="rId36" Type="http://schemas.openxmlformats.org/officeDocument/2006/relationships/image" Target="../media/image31.png" /><Relationship Id="rId10" Type="http://schemas.openxmlformats.org/officeDocument/2006/relationships/tags" Target="../tags/tag75.xml" /><Relationship Id="rId19" Type="http://schemas.openxmlformats.org/officeDocument/2006/relationships/tags" Target="../tags/tag84.xml" /><Relationship Id="rId31" Type="http://schemas.openxmlformats.org/officeDocument/2006/relationships/image" Target="../media/image24.png" /><Relationship Id="rId4" Type="http://schemas.openxmlformats.org/officeDocument/2006/relationships/tags" Target="../tags/tag69.xml" /><Relationship Id="rId9" Type="http://schemas.openxmlformats.org/officeDocument/2006/relationships/tags" Target="../tags/tag74.xml" /><Relationship Id="rId14" Type="http://schemas.openxmlformats.org/officeDocument/2006/relationships/tags" Target="../tags/tag79.xml" /><Relationship Id="rId22" Type="http://schemas.openxmlformats.org/officeDocument/2006/relationships/tags" Target="../tags/tag87.xml" /><Relationship Id="rId27" Type="http://schemas.openxmlformats.org/officeDocument/2006/relationships/customXml" Target="../ink/ink8.xml" /><Relationship Id="rId30" Type="http://schemas.openxmlformats.org/officeDocument/2006/relationships/image" Target="../media/image23.png" /><Relationship Id="rId35" Type="http://schemas.openxmlformats.org/officeDocument/2006/relationships/image" Target="../media/image30.png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 /><Relationship Id="rId13" Type="http://schemas.openxmlformats.org/officeDocument/2006/relationships/tags" Target="../tags/tag103.xml" /><Relationship Id="rId18" Type="http://schemas.openxmlformats.org/officeDocument/2006/relationships/tags" Target="../tags/tag108.xml" /><Relationship Id="rId26" Type="http://schemas.openxmlformats.org/officeDocument/2006/relationships/slideLayout" Target="../slideLayouts/slideLayout2.xml" /><Relationship Id="rId39" Type="http://schemas.openxmlformats.org/officeDocument/2006/relationships/image" Target="../media/image34.png" /><Relationship Id="rId3" Type="http://schemas.openxmlformats.org/officeDocument/2006/relationships/tags" Target="../tags/tag93.xml" /><Relationship Id="rId21" Type="http://schemas.openxmlformats.org/officeDocument/2006/relationships/tags" Target="../tags/tag111.xml" /><Relationship Id="rId34" Type="http://schemas.openxmlformats.org/officeDocument/2006/relationships/image" Target="../media/image29.png" /><Relationship Id="rId7" Type="http://schemas.openxmlformats.org/officeDocument/2006/relationships/tags" Target="../tags/tag97.xml" /><Relationship Id="rId12" Type="http://schemas.openxmlformats.org/officeDocument/2006/relationships/tags" Target="../tags/tag102.xml" /><Relationship Id="rId17" Type="http://schemas.openxmlformats.org/officeDocument/2006/relationships/tags" Target="../tags/tag107.xml" /><Relationship Id="rId25" Type="http://schemas.openxmlformats.org/officeDocument/2006/relationships/tags" Target="../tags/tag115.xml" /><Relationship Id="rId33" Type="http://schemas.openxmlformats.org/officeDocument/2006/relationships/image" Target="../media/image28.png" /><Relationship Id="rId38" Type="http://schemas.openxmlformats.org/officeDocument/2006/relationships/image" Target="../media/image33.png" /><Relationship Id="rId2" Type="http://schemas.openxmlformats.org/officeDocument/2006/relationships/tags" Target="../tags/tag92.xml" /><Relationship Id="rId16" Type="http://schemas.openxmlformats.org/officeDocument/2006/relationships/tags" Target="../tags/tag106.xml" /><Relationship Id="rId20" Type="http://schemas.openxmlformats.org/officeDocument/2006/relationships/tags" Target="../tags/tag110.xml" /><Relationship Id="rId29" Type="http://schemas.openxmlformats.org/officeDocument/2006/relationships/image" Target="../media/image14.png" /><Relationship Id="rId41" Type="http://schemas.openxmlformats.org/officeDocument/2006/relationships/image" Target="../media/image26.svg" /><Relationship Id="rId1" Type="http://schemas.openxmlformats.org/officeDocument/2006/relationships/tags" Target="../tags/tag91.xml" /><Relationship Id="rId6" Type="http://schemas.openxmlformats.org/officeDocument/2006/relationships/tags" Target="../tags/tag96.xml" /><Relationship Id="rId11" Type="http://schemas.openxmlformats.org/officeDocument/2006/relationships/tags" Target="../tags/tag101.xml" /><Relationship Id="rId24" Type="http://schemas.openxmlformats.org/officeDocument/2006/relationships/tags" Target="../tags/tag114.xml" /><Relationship Id="rId32" Type="http://schemas.openxmlformats.org/officeDocument/2006/relationships/image" Target="../media/image27.png" /><Relationship Id="rId37" Type="http://schemas.openxmlformats.org/officeDocument/2006/relationships/image" Target="../media/image32.png" /><Relationship Id="rId40" Type="http://schemas.openxmlformats.org/officeDocument/2006/relationships/image" Target="../media/image25.png" /><Relationship Id="rId5" Type="http://schemas.openxmlformats.org/officeDocument/2006/relationships/tags" Target="../tags/tag95.xml" /><Relationship Id="rId15" Type="http://schemas.openxmlformats.org/officeDocument/2006/relationships/tags" Target="../tags/tag105.xml" /><Relationship Id="rId23" Type="http://schemas.openxmlformats.org/officeDocument/2006/relationships/tags" Target="../tags/tag113.xml" /><Relationship Id="rId28" Type="http://schemas.openxmlformats.org/officeDocument/2006/relationships/image" Target="../media/image50.png" /><Relationship Id="rId36" Type="http://schemas.openxmlformats.org/officeDocument/2006/relationships/image" Target="../media/image31.png" /><Relationship Id="rId10" Type="http://schemas.openxmlformats.org/officeDocument/2006/relationships/tags" Target="../tags/tag100.xml" /><Relationship Id="rId19" Type="http://schemas.openxmlformats.org/officeDocument/2006/relationships/tags" Target="../tags/tag109.xml" /><Relationship Id="rId31" Type="http://schemas.openxmlformats.org/officeDocument/2006/relationships/image" Target="../media/image24.png" /><Relationship Id="rId4" Type="http://schemas.openxmlformats.org/officeDocument/2006/relationships/tags" Target="../tags/tag94.xml" /><Relationship Id="rId9" Type="http://schemas.openxmlformats.org/officeDocument/2006/relationships/tags" Target="../tags/tag99.xml" /><Relationship Id="rId14" Type="http://schemas.openxmlformats.org/officeDocument/2006/relationships/tags" Target="../tags/tag104.xml" /><Relationship Id="rId22" Type="http://schemas.openxmlformats.org/officeDocument/2006/relationships/tags" Target="../tags/tag112.xml" /><Relationship Id="rId27" Type="http://schemas.openxmlformats.org/officeDocument/2006/relationships/customXml" Target="../ink/ink9.xml" /><Relationship Id="rId30" Type="http://schemas.openxmlformats.org/officeDocument/2006/relationships/image" Target="../media/image23.png" /><Relationship Id="rId35" Type="http://schemas.openxmlformats.org/officeDocument/2006/relationships/image" Target="../media/image30.pn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 /><Relationship Id="rId13" Type="http://schemas.openxmlformats.org/officeDocument/2006/relationships/tags" Target="../tags/tag128.xml" /><Relationship Id="rId18" Type="http://schemas.openxmlformats.org/officeDocument/2006/relationships/tags" Target="../tags/tag133.xml" /><Relationship Id="rId26" Type="http://schemas.openxmlformats.org/officeDocument/2006/relationships/slideLayout" Target="../slideLayouts/slideLayout2.xml" /><Relationship Id="rId39" Type="http://schemas.openxmlformats.org/officeDocument/2006/relationships/image" Target="../media/image34.png" /><Relationship Id="rId3" Type="http://schemas.openxmlformats.org/officeDocument/2006/relationships/tags" Target="../tags/tag118.xml" /><Relationship Id="rId21" Type="http://schemas.openxmlformats.org/officeDocument/2006/relationships/tags" Target="../tags/tag136.xml" /><Relationship Id="rId34" Type="http://schemas.openxmlformats.org/officeDocument/2006/relationships/image" Target="../media/image29.png" /><Relationship Id="rId7" Type="http://schemas.openxmlformats.org/officeDocument/2006/relationships/tags" Target="../tags/tag122.xml" /><Relationship Id="rId12" Type="http://schemas.openxmlformats.org/officeDocument/2006/relationships/tags" Target="../tags/tag127.xml" /><Relationship Id="rId17" Type="http://schemas.openxmlformats.org/officeDocument/2006/relationships/tags" Target="../tags/tag132.xml" /><Relationship Id="rId25" Type="http://schemas.openxmlformats.org/officeDocument/2006/relationships/tags" Target="../tags/tag140.xml" /><Relationship Id="rId33" Type="http://schemas.openxmlformats.org/officeDocument/2006/relationships/image" Target="../media/image28.png" /><Relationship Id="rId38" Type="http://schemas.openxmlformats.org/officeDocument/2006/relationships/image" Target="../media/image33.png" /><Relationship Id="rId2" Type="http://schemas.openxmlformats.org/officeDocument/2006/relationships/tags" Target="../tags/tag117.xml" /><Relationship Id="rId16" Type="http://schemas.openxmlformats.org/officeDocument/2006/relationships/tags" Target="../tags/tag131.xml" /><Relationship Id="rId20" Type="http://schemas.openxmlformats.org/officeDocument/2006/relationships/tags" Target="../tags/tag135.xml" /><Relationship Id="rId29" Type="http://schemas.openxmlformats.org/officeDocument/2006/relationships/image" Target="../media/image14.png" /><Relationship Id="rId41" Type="http://schemas.openxmlformats.org/officeDocument/2006/relationships/image" Target="../media/image26.svg" /><Relationship Id="rId1" Type="http://schemas.openxmlformats.org/officeDocument/2006/relationships/tags" Target="../tags/tag116.xml" /><Relationship Id="rId6" Type="http://schemas.openxmlformats.org/officeDocument/2006/relationships/tags" Target="../tags/tag121.xml" /><Relationship Id="rId11" Type="http://schemas.openxmlformats.org/officeDocument/2006/relationships/tags" Target="../tags/tag126.xml" /><Relationship Id="rId24" Type="http://schemas.openxmlformats.org/officeDocument/2006/relationships/tags" Target="../tags/tag139.xml" /><Relationship Id="rId32" Type="http://schemas.openxmlformats.org/officeDocument/2006/relationships/image" Target="../media/image27.png" /><Relationship Id="rId37" Type="http://schemas.openxmlformats.org/officeDocument/2006/relationships/image" Target="../media/image32.png" /><Relationship Id="rId40" Type="http://schemas.openxmlformats.org/officeDocument/2006/relationships/image" Target="../media/image25.png" /><Relationship Id="rId5" Type="http://schemas.openxmlformats.org/officeDocument/2006/relationships/tags" Target="../tags/tag120.xml" /><Relationship Id="rId15" Type="http://schemas.openxmlformats.org/officeDocument/2006/relationships/tags" Target="../tags/tag130.xml" /><Relationship Id="rId23" Type="http://schemas.openxmlformats.org/officeDocument/2006/relationships/tags" Target="../tags/tag138.xml" /><Relationship Id="rId28" Type="http://schemas.openxmlformats.org/officeDocument/2006/relationships/image" Target="../media/image50.png" /><Relationship Id="rId36" Type="http://schemas.openxmlformats.org/officeDocument/2006/relationships/image" Target="../media/image31.png" /><Relationship Id="rId10" Type="http://schemas.openxmlformats.org/officeDocument/2006/relationships/tags" Target="../tags/tag125.xml" /><Relationship Id="rId19" Type="http://schemas.openxmlformats.org/officeDocument/2006/relationships/tags" Target="../tags/tag134.xml" /><Relationship Id="rId31" Type="http://schemas.openxmlformats.org/officeDocument/2006/relationships/image" Target="../media/image24.png" /><Relationship Id="rId4" Type="http://schemas.openxmlformats.org/officeDocument/2006/relationships/tags" Target="../tags/tag119.xml" /><Relationship Id="rId9" Type="http://schemas.openxmlformats.org/officeDocument/2006/relationships/tags" Target="../tags/tag124.xml" /><Relationship Id="rId14" Type="http://schemas.openxmlformats.org/officeDocument/2006/relationships/tags" Target="../tags/tag129.xml" /><Relationship Id="rId22" Type="http://schemas.openxmlformats.org/officeDocument/2006/relationships/tags" Target="../tags/tag137.xml" /><Relationship Id="rId27" Type="http://schemas.openxmlformats.org/officeDocument/2006/relationships/customXml" Target="../ink/ink10.xml" /><Relationship Id="rId30" Type="http://schemas.openxmlformats.org/officeDocument/2006/relationships/image" Target="../media/image23.png" /><Relationship Id="rId35" Type="http://schemas.openxmlformats.org/officeDocument/2006/relationships/image" Target="../media/image30.pn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 /><Relationship Id="rId13" Type="http://schemas.openxmlformats.org/officeDocument/2006/relationships/tags" Target="../tags/tag153.xml" /><Relationship Id="rId18" Type="http://schemas.openxmlformats.org/officeDocument/2006/relationships/image" Target="../media/image27.png" /><Relationship Id="rId26" Type="http://schemas.openxmlformats.org/officeDocument/2006/relationships/image" Target="../media/image34.png" /><Relationship Id="rId3" Type="http://schemas.openxmlformats.org/officeDocument/2006/relationships/tags" Target="../tags/tag143.xml" /><Relationship Id="rId21" Type="http://schemas.openxmlformats.org/officeDocument/2006/relationships/image" Target="../media/image30.png" /><Relationship Id="rId7" Type="http://schemas.openxmlformats.org/officeDocument/2006/relationships/tags" Target="../tags/tag147.xml" /><Relationship Id="rId12" Type="http://schemas.openxmlformats.org/officeDocument/2006/relationships/tags" Target="../tags/tag152.xml" /><Relationship Id="rId17" Type="http://schemas.openxmlformats.org/officeDocument/2006/relationships/image" Target="../media/image500.png" /><Relationship Id="rId25" Type="http://schemas.openxmlformats.org/officeDocument/2006/relationships/image" Target="../media/image24.png" /><Relationship Id="rId2" Type="http://schemas.openxmlformats.org/officeDocument/2006/relationships/tags" Target="../tags/tag142.xml" /><Relationship Id="rId16" Type="http://schemas.openxmlformats.org/officeDocument/2006/relationships/customXml" Target="../ink/ink11.xml" /><Relationship Id="rId20" Type="http://schemas.openxmlformats.org/officeDocument/2006/relationships/image" Target="../media/image29.png" /><Relationship Id="rId1" Type="http://schemas.openxmlformats.org/officeDocument/2006/relationships/tags" Target="../tags/tag141.xml" /><Relationship Id="rId6" Type="http://schemas.openxmlformats.org/officeDocument/2006/relationships/tags" Target="../tags/tag146.xml" /><Relationship Id="rId11" Type="http://schemas.openxmlformats.org/officeDocument/2006/relationships/tags" Target="../tags/tag151.xml" /><Relationship Id="rId24" Type="http://schemas.openxmlformats.org/officeDocument/2006/relationships/image" Target="../media/image35.png" /><Relationship Id="rId5" Type="http://schemas.openxmlformats.org/officeDocument/2006/relationships/tags" Target="../tags/tag145.xml" /><Relationship Id="rId15" Type="http://schemas.openxmlformats.org/officeDocument/2006/relationships/slideLayout" Target="../slideLayouts/slideLayout2.xml" /><Relationship Id="rId23" Type="http://schemas.openxmlformats.org/officeDocument/2006/relationships/image" Target="../media/image32.png" /><Relationship Id="rId28" Type="http://schemas.openxmlformats.org/officeDocument/2006/relationships/image" Target="../media/image26.svg" /><Relationship Id="rId10" Type="http://schemas.openxmlformats.org/officeDocument/2006/relationships/tags" Target="../tags/tag150.xml" /><Relationship Id="rId19" Type="http://schemas.openxmlformats.org/officeDocument/2006/relationships/image" Target="../media/image28.png" /><Relationship Id="rId4" Type="http://schemas.openxmlformats.org/officeDocument/2006/relationships/tags" Target="../tags/tag144.xml" /><Relationship Id="rId9" Type="http://schemas.openxmlformats.org/officeDocument/2006/relationships/tags" Target="../tags/tag149.xml" /><Relationship Id="rId14" Type="http://schemas.openxmlformats.org/officeDocument/2006/relationships/tags" Target="../tags/tag154.xml" /><Relationship Id="rId22" Type="http://schemas.openxmlformats.org/officeDocument/2006/relationships/image" Target="../media/image31.png" /><Relationship Id="rId27" Type="http://schemas.openxmlformats.org/officeDocument/2006/relationships/image" Target="../media/image25.png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 /><Relationship Id="rId13" Type="http://schemas.openxmlformats.org/officeDocument/2006/relationships/tags" Target="../tags/tag167.xml" /><Relationship Id="rId18" Type="http://schemas.openxmlformats.org/officeDocument/2006/relationships/image" Target="../media/image27.png" /><Relationship Id="rId26" Type="http://schemas.openxmlformats.org/officeDocument/2006/relationships/image" Target="../media/image34.png" /><Relationship Id="rId3" Type="http://schemas.openxmlformats.org/officeDocument/2006/relationships/tags" Target="../tags/tag157.xml" /><Relationship Id="rId21" Type="http://schemas.openxmlformats.org/officeDocument/2006/relationships/image" Target="../media/image30.png" /><Relationship Id="rId7" Type="http://schemas.openxmlformats.org/officeDocument/2006/relationships/tags" Target="../tags/tag161.xml" /><Relationship Id="rId12" Type="http://schemas.openxmlformats.org/officeDocument/2006/relationships/tags" Target="../tags/tag166.xml" /><Relationship Id="rId17" Type="http://schemas.openxmlformats.org/officeDocument/2006/relationships/image" Target="../media/image500.png" /><Relationship Id="rId25" Type="http://schemas.openxmlformats.org/officeDocument/2006/relationships/image" Target="../media/image24.png" /><Relationship Id="rId2" Type="http://schemas.openxmlformats.org/officeDocument/2006/relationships/tags" Target="../tags/tag156.xml" /><Relationship Id="rId16" Type="http://schemas.openxmlformats.org/officeDocument/2006/relationships/customXml" Target="../ink/ink12.xml" /><Relationship Id="rId20" Type="http://schemas.openxmlformats.org/officeDocument/2006/relationships/image" Target="../media/image29.png" /><Relationship Id="rId29" Type="http://schemas.openxmlformats.org/officeDocument/2006/relationships/image" Target="../media/image36.png" /><Relationship Id="rId1" Type="http://schemas.openxmlformats.org/officeDocument/2006/relationships/tags" Target="../tags/tag155.xml" /><Relationship Id="rId6" Type="http://schemas.openxmlformats.org/officeDocument/2006/relationships/tags" Target="../tags/tag160.xml" /><Relationship Id="rId11" Type="http://schemas.openxmlformats.org/officeDocument/2006/relationships/tags" Target="../tags/tag165.xml" /><Relationship Id="rId24" Type="http://schemas.openxmlformats.org/officeDocument/2006/relationships/image" Target="../media/image35.png" /><Relationship Id="rId5" Type="http://schemas.openxmlformats.org/officeDocument/2006/relationships/tags" Target="../tags/tag159.xml" /><Relationship Id="rId15" Type="http://schemas.openxmlformats.org/officeDocument/2006/relationships/slideLayout" Target="../slideLayouts/slideLayout2.xml" /><Relationship Id="rId23" Type="http://schemas.openxmlformats.org/officeDocument/2006/relationships/image" Target="../media/image32.png" /><Relationship Id="rId28" Type="http://schemas.openxmlformats.org/officeDocument/2006/relationships/image" Target="../media/image26.svg" /><Relationship Id="rId10" Type="http://schemas.openxmlformats.org/officeDocument/2006/relationships/tags" Target="../tags/tag164.xml" /><Relationship Id="rId19" Type="http://schemas.openxmlformats.org/officeDocument/2006/relationships/image" Target="../media/image28.png" /><Relationship Id="rId31" Type="http://schemas.openxmlformats.org/officeDocument/2006/relationships/image" Target="../media/image38.png" /><Relationship Id="rId4" Type="http://schemas.openxmlformats.org/officeDocument/2006/relationships/tags" Target="../tags/tag158.xml" /><Relationship Id="rId9" Type="http://schemas.openxmlformats.org/officeDocument/2006/relationships/tags" Target="../tags/tag163.xml" /><Relationship Id="rId14" Type="http://schemas.openxmlformats.org/officeDocument/2006/relationships/tags" Target="../tags/tag168.xml" /><Relationship Id="rId22" Type="http://schemas.openxmlformats.org/officeDocument/2006/relationships/image" Target="../media/image31.png" /><Relationship Id="rId27" Type="http://schemas.openxmlformats.org/officeDocument/2006/relationships/image" Target="../media/image25.png" /><Relationship Id="rId30" Type="http://schemas.openxmlformats.org/officeDocument/2006/relationships/image" Target="../media/image37.png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 /><Relationship Id="rId3" Type="http://schemas.openxmlformats.org/officeDocument/2006/relationships/tags" Target="../tags/tag171.xml" /><Relationship Id="rId7" Type="http://schemas.openxmlformats.org/officeDocument/2006/relationships/image" Target="../media/image39.png" /><Relationship Id="rId2" Type="http://schemas.openxmlformats.org/officeDocument/2006/relationships/tags" Target="../tags/tag170.xml" /><Relationship Id="rId1" Type="http://schemas.openxmlformats.org/officeDocument/2006/relationships/tags" Target="../tags/tag169.xml" /><Relationship Id="rId6" Type="http://schemas.openxmlformats.org/officeDocument/2006/relationships/slideLayout" Target="../slideLayouts/slideLayout2.xml" /><Relationship Id="rId5" Type="http://schemas.openxmlformats.org/officeDocument/2006/relationships/tags" Target="../tags/tag173.xml" /><Relationship Id="rId10" Type="http://schemas.openxmlformats.org/officeDocument/2006/relationships/image" Target="../media/image41.png" /><Relationship Id="rId4" Type="http://schemas.openxmlformats.org/officeDocument/2006/relationships/tags" Target="../tags/tag172.xml" /><Relationship Id="rId9" Type="http://schemas.openxmlformats.org/officeDocument/2006/relationships/image" Target="../media/image22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74.xml" /><Relationship Id="rId4" Type="http://schemas.openxmlformats.org/officeDocument/2006/relationships/image" Target="../media/image43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75.xml" /><Relationship Id="rId6" Type="http://schemas.openxmlformats.org/officeDocument/2006/relationships/image" Target="../media/image69.png" 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 /><Relationship Id="rId7" Type="http://schemas.openxmlformats.org/officeDocument/2006/relationships/image" Target="../media/image48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7.png" /><Relationship Id="rId5" Type="http://schemas.openxmlformats.org/officeDocument/2006/relationships/image" Target="../media/image71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2" Type="http://schemas.openxmlformats.org/officeDocument/2006/relationships/slideLayout" Target="../slideLayouts/slideLayout1.xml" /><Relationship Id="rId1" Type="http://schemas.openxmlformats.org/officeDocument/2006/relationships/tags" Target="../tags/tag176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3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6.pn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 /><Relationship Id="rId7" Type="http://schemas.openxmlformats.org/officeDocument/2006/relationships/image" Target="../media/image58.jpeg" /><Relationship Id="rId2" Type="http://schemas.openxmlformats.org/officeDocument/2006/relationships/tags" Target="../tags/tag178.xml" /><Relationship Id="rId1" Type="http://schemas.openxmlformats.org/officeDocument/2006/relationships/tags" Target="../tags/tag177.xml" /><Relationship Id="rId6" Type="http://schemas.openxmlformats.org/officeDocument/2006/relationships/image" Target="../media/image57.png" /><Relationship Id="rId5" Type="http://schemas.openxmlformats.org/officeDocument/2006/relationships/notesSlide" Target="../notesSlides/notesSlide10.xml" /><Relationship Id="rId4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0.png" 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.xml" /><Relationship Id="rId21" Type="http://schemas.openxmlformats.org/officeDocument/2006/relationships/image" Target="../media/image68.png" /><Relationship Id="rId34" Type="http://schemas.openxmlformats.org/officeDocument/2006/relationships/customXml" Target="../ink/ink29.xml" /><Relationship Id="rId42" Type="http://schemas.openxmlformats.org/officeDocument/2006/relationships/customXml" Target="../ink/ink33.xml" /><Relationship Id="rId47" Type="http://schemas.openxmlformats.org/officeDocument/2006/relationships/image" Target="../media/image83.png" /><Relationship Id="rId50" Type="http://schemas.openxmlformats.org/officeDocument/2006/relationships/customXml" Target="../ink/ink37.xml" /><Relationship Id="rId55" Type="http://schemas.openxmlformats.org/officeDocument/2006/relationships/image" Target="../media/image87.png" /><Relationship Id="rId63" Type="http://schemas.openxmlformats.org/officeDocument/2006/relationships/image" Target="../media/image91.png" /><Relationship Id="rId68" Type="http://schemas.openxmlformats.org/officeDocument/2006/relationships/customXml" Target="../ink/ink46.xml" /><Relationship Id="rId76" Type="http://schemas.openxmlformats.org/officeDocument/2006/relationships/customXml" Target="../ink/ink50.xml" /><Relationship Id="rId84" Type="http://schemas.openxmlformats.org/officeDocument/2006/relationships/customXml" Target="../ink/ink54.xml" /><Relationship Id="rId89" Type="http://schemas.openxmlformats.org/officeDocument/2006/relationships/image" Target="../media/image104.png" /><Relationship Id="rId97" Type="http://schemas.openxmlformats.org/officeDocument/2006/relationships/image" Target="../media/image108.png" /><Relationship Id="rId7" Type="http://schemas.openxmlformats.org/officeDocument/2006/relationships/image" Target="../media/image61.png" /><Relationship Id="rId71" Type="http://schemas.openxmlformats.org/officeDocument/2006/relationships/image" Target="../media/image95.png" /><Relationship Id="rId92" Type="http://schemas.openxmlformats.org/officeDocument/2006/relationships/customXml" Target="../ink/ink58.xml" /><Relationship Id="rId2" Type="http://schemas.openxmlformats.org/officeDocument/2006/relationships/customXml" Target="../ink/ink13.xml" /><Relationship Id="rId16" Type="http://schemas.openxmlformats.org/officeDocument/2006/relationships/customXml" Target="../ink/ink20.xml" /><Relationship Id="rId29" Type="http://schemas.openxmlformats.org/officeDocument/2006/relationships/image" Target="../media/image74.png" /><Relationship Id="rId11" Type="http://schemas.openxmlformats.org/officeDocument/2006/relationships/image" Target="../media/image63.png" /><Relationship Id="rId24" Type="http://schemas.openxmlformats.org/officeDocument/2006/relationships/customXml" Target="../ink/ink24.xml" /><Relationship Id="rId32" Type="http://schemas.openxmlformats.org/officeDocument/2006/relationships/customXml" Target="../ink/ink28.xml" /><Relationship Id="rId37" Type="http://schemas.openxmlformats.org/officeDocument/2006/relationships/image" Target="../media/image78.png" /><Relationship Id="rId40" Type="http://schemas.openxmlformats.org/officeDocument/2006/relationships/customXml" Target="../ink/ink32.xml" /><Relationship Id="rId45" Type="http://schemas.openxmlformats.org/officeDocument/2006/relationships/image" Target="../media/image82.png" /><Relationship Id="rId53" Type="http://schemas.openxmlformats.org/officeDocument/2006/relationships/image" Target="../media/image86.png" /><Relationship Id="rId58" Type="http://schemas.openxmlformats.org/officeDocument/2006/relationships/customXml" Target="../ink/ink41.xml" /><Relationship Id="rId66" Type="http://schemas.openxmlformats.org/officeDocument/2006/relationships/customXml" Target="../ink/ink45.xml" /><Relationship Id="rId74" Type="http://schemas.openxmlformats.org/officeDocument/2006/relationships/customXml" Target="../ink/ink49.xml" /><Relationship Id="rId79" Type="http://schemas.openxmlformats.org/officeDocument/2006/relationships/image" Target="../media/image99.png" /><Relationship Id="rId87" Type="http://schemas.openxmlformats.org/officeDocument/2006/relationships/image" Target="../media/image103.png" /><Relationship Id="rId5" Type="http://schemas.openxmlformats.org/officeDocument/2006/relationships/image" Target="../media/image60.png" /><Relationship Id="rId61" Type="http://schemas.openxmlformats.org/officeDocument/2006/relationships/image" Target="../media/image90.png" /><Relationship Id="rId82" Type="http://schemas.openxmlformats.org/officeDocument/2006/relationships/customXml" Target="../ink/ink53.xml" /><Relationship Id="rId90" Type="http://schemas.openxmlformats.org/officeDocument/2006/relationships/customXml" Target="../ink/ink57.xml" /><Relationship Id="rId95" Type="http://schemas.openxmlformats.org/officeDocument/2006/relationships/image" Target="../media/image107.png" /><Relationship Id="rId19" Type="http://schemas.openxmlformats.org/officeDocument/2006/relationships/image" Target="../media/image67.png" /><Relationship Id="rId14" Type="http://schemas.openxmlformats.org/officeDocument/2006/relationships/customXml" Target="../ink/ink19.xml" /><Relationship Id="rId22" Type="http://schemas.openxmlformats.org/officeDocument/2006/relationships/customXml" Target="../ink/ink23.xml" /><Relationship Id="rId27" Type="http://schemas.openxmlformats.org/officeDocument/2006/relationships/image" Target="../media/image73.png" /><Relationship Id="rId30" Type="http://schemas.openxmlformats.org/officeDocument/2006/relationships/customXml" Target="../ink/ink27.xml" /><Relationship Id="rId35" Type="http://schemas.openxmlformats.org/officeDocument/2006/relationships/image" Target="../media/image77.png" /><Relationship Id="rId43" Type="http://schemas.openxmlformats.org/officeDocument/2006/relationships/image" Target="../media/image81.png" /><Relationship Id="rId48" Type="http://schemas.openxmlformats.org/officeDocument/2006/relationships/customXml" Target="../ink/ink36.xml" /><Relationship Id="rId56" Type="http://schemas.openxmlformats.org/officeDocument/2006/relationships/customXml" Target="../ink/ink40.xml" /><Relationship Id="rId64" Type="http://schemas.openxmlformats.org/officeDocument/2006/relationships/customXml" Target="../ink/ink44.xml" /><Relationship Id="rId69" Type="http://schemas.openxmlformats.org/officeDocument/2006/relationships/image" Target="../media/image94.png" /><Relationship Id="rId77" Type="http://schemas.openxmlformats.org/officeDocument/2006/relationships/image" Target="../media/image98.png" /><Relationship Id="rId8" Type="http://schemas.openxmlformats.org/officeDocument/2006/relationships/customXml" Target="../ink/ink16.xml" /><Relationship Id="rId51" Type="http://schemas.openxmlformats.org/officeDocument/2006/relationships/image" Target="../media/image85.png" /><Relationship Id="rId72" Type="http://schemas.openxmlformats.org/officeDocument/2006/relationships/customXml" Target="../ink/ink48.xml" /><Relationship Id="rId80" Type="http://schemas.openxmlformats.org/officeDocument/2006/relationships/customXml" Target="../ink/ink52.xml" /><Relationship Id="rId85" Type="http://schemas.openxmlformats.org/officeDocument/2006/relationships/image" Target="../media/image102.png" /><Relationship Id="rId93" Type="http://schemas.openxmlformats.org/officeDocument/2006/relationships/image" Target="../media/image106.png" /><Relationship Id="rId98" Type="http://schemas.openxmlformats.org/officeDocument/2006/relationships/customXml" Target="../ink/ink61.xml" /><Relationship Id="rId3" Type="http://schemas.openxmlformats.org/officeDocument/2006/relationships/image" Target="../media/image59.png" /><Relationship Id="rId12" Type="http://schemas.openxmlformats.org/officeDocument/2006/relationships/customXml" Target="../ink/ink18.xml" /><Relationship Id="rId17" Type="http://schemas.openxmlformats.org/officeDocument/2006/relationships/image" Target="../media/image66.png" /><Relationship Id="rId25" Type="http://schemas.openxmlformats.org/officeDocument/2006/relationships/image" Target="../media/image72.png" /><Relationship Id="rId33" Type="http://schemas.openxmlformats.org/officeDocument/2006/relationships/image" Target="../media/image76.png" /><Relationship Id="rId38" Type="http://schemas.openxmlformats.org/officeDocument/2006/relationships/customXml" Target="../ink/ink31.xml" /><Relationship Id="rId46" Type="http://schemas.openxmlformats.org/officeDocument/2006/relationships/customXml" Target="../ink/ink35.xml" /><Relationship Id="rId59" Type="http://schemas.openxmlformats.org/officeDocument/2006/relationships/image" Target="../media/image89.png" /><Relationship Id="rId67" Type="http://schemas.openxmlformats.org/officeDocument/2006/relationships/image" Target="../media/image93.png" /><Relationship Id="rId20" Type="http://schemas.openxmlformats.org/officeDocument/2006/relationships/customXml" Target="../ink/ink22.xml" /><Relationship Id="rId41" Type="http://schemas.openxmlformats.org/officeDocument/2006/relationships/image" Target="../media/image80.png" /><Relationship Id="rId54" Type="http://schemas.openxmlformats.org/officeDocument/2006/relationships/customXml" Target="../ink/ink39.xml" /><Relationship Id="rId62" Type="http://schemas.openxmlformats.org/officeDocument/2006/relationships/customXml" Target="../ink/ink43.xml" /><Relationship Id="rId70" Type="http://schemas.openxmlformats.org/officeDocument/2006/relationships/customXml" Target="../ink/ink47.xml" /><Relationship Id="rId75" Type="http://schemas.openxmlformats.org/officeDocument/2006/relationships/image" Target="../media/image97.png" /><Relationship Id="rId83" Type="http://schemas.openxmlformats.org/officeDocument/2006/relationships/image" Target="../media/image101.png" /><Relationship Id="rId88" Type="http://schemas.openxmlformats.org/officeDocument/2006/relationships/customXml" Target="../ink/ink56.xml" /><Relationship Id="rId91" Type="http://schemas.openxmlformats.org/officeDocument/2006/relationships/image" Target="../media/image105.png" /><Relationship Id="rId96" Type="http://schemas.openxmlformats.org/officeDocument/2006/relationships/customXml" Target="../ink/ink60.xml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15.xml" /><Relationship Id="rId15" Type="http://schemas.openxmlformats.org/officeDocument/2006/relationships/image" Target="../media/image65.png" /><Relationship Id="rId23" Type="http://schemas.openxmlformats.org/officeDocument/2006/relationships/image" Target="../media/image70.png" /><Relationship Id="rId28" Type="http://schemas.openxmlformats.org/officeDocument/2006/relationships/customXml" Target="../ink/ink26.xml" /><Relationship Id="rId36" Type="http://schemas.openxmlformats.org/officeDocument/2006/relationships/customXml" Target="../ink/ink30.xml" /><Relationship Id="rId49" Type="http://schemas.openxmlformats.org/officeDocument/2006/relationships/image" Target="../media/image84.png" /><Relationship Id="rId57" Type="http://schemas.openxmlformats.org/officeDocument/2006/relationships/image" Target="../media/image88.png" /><Relationship Id="rId10" Type="http://schemas.openxmlformats.org/officeDocument/2006/relationships/customXml" Target="../ink/ink17.xml" /><Relationship Id="rId31" Type="http://schemas.openxmlformats.org/officeDocument/2006/relationships/image" Target="../media/image75.png" /><Relationship Id="rId44" Type="http://schemas.openxmlformats.org/officeDocument/2006/relationships/customXml" Target="../ink/ink34.xml" /><Relationship Id="rId52" Type="http://schemas.openxmlformats.org/officeDocument/2006/relationships/customXml" Target="../ink/ink38.xml" /><Relationship Id="rId60" Type="http://schemas.openxmlformats.org/officeDocument/2006/relationships/customXml" Target="../ink/ink42.xml" /><Relationship Id="rId65" Type="http://schemas.openxmlformats.org/officeDocument/2006/relationships/image" Target="../media/image92.png" /><Relationship Id="rId73" Type="http://schemas.openxmlformats.org/officeDocument/2006/relationships/image" Target="../media/image96.png" /><Relationship Id="rId78" Type="http://schemas.openxmlformats.org/officeDocument/2006/relationships/customXml" Target="../ink/ink51.xml" /><Relationship Id="rId81" Type="http://schemas.openxmlformats.org/officeDocument/2006/relationships/image" Target="../media/image100.png" /><Relationship Id="rId86" Type="http://schemas.openxmlformats.org/officeDocument/2006/relationships/customXml" Target="../ink/ink55.xml" /><Relationship Id="rId94" Type="http://schemas.openxmlformats.org/officeDocument/2006/relationships/customXml" Target="../ink/ink59.xml" /><Relationship Id="rId99" Type="http://schemas.openxmlformats.org/officeDocument/2006/relationships/image" Target="../media/image109.png" /><Relationship Id="rId4" Type="http://schemas.openxmlformats.org/officeDocument/2006/relationships/customXml" Target="../ink/ink14.xml" /><Relationship Id="rId9" Type="http://schemas.openxmlformats.org/officeDocument/2006/relationships/image" Target="../media/image62.png" /><Relationship Id="rId13" Type="http://schemas.openxmlformats.org/officeDocument/2006/relationships/image" Target="../media/image64.png" /><Relationship Id="rId18" Type="http://schemas.openxmlformats.org/officeDocument/2006/relationships/customXml" Target="../ink/ink21.xml" /><Relationship Id="rId39" Type="http://schemas.openxmlformats.org/officeDocument/2006/relationships/image" Target="../media/image79.png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0.png" /><Relationship Id="rId5" Type="http://schemas.openxmlformats.org/officeDocument/2006/relationships/image" Target="../media/image26.png" /><Relationship Id="rId4" Type="http://schemas.openxmlformats.org/officeDocument/2006/relationships/image" Target="../media/image290.png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 /><Relationship Id="rId2" Type="http://schemas.openxmlformats.org/officeDocument/2006/relationships/tags" Target="../tags/tag181.xml" /><Relationship Id="rId1" Type="http://schemas.openxmlformats.org/officeDocument/2006/relationships/tags" Target="../tags/tag180.xml" /><Relationship Id="rId6" Type="http://schemas.openxmlformats.org/officeDocument/2006/relationships/image" Target="../media/image57.png" /><Relationship Id="rId5" Type="http://schemas.openxmlformats.org/officeDocument/2006/relationships/notesSlide" Target="../notesSlides/notesSlide12.xml" /><Relationship Id="rId4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 /><Relationship Id="rId2" Type="http://schemas.openxmlformats.org/officeDocument/2006/relationships/tags" Target="../tags/tag184.xml" /><Relationship Id="rId1" Type="http://schemas.openxmlformats.org/officeDocument/2006/relationships/tags" Target="../tags/tag183.xml" /><Relationship Id="rId6" Type="http://schemas.openxmlformats.org/officeDocument/2006/relationships/image" Target="../media/image110.png" /><Relationship Id="rId5" Type="http://schemas.openxmlformats.org/officeDocument/2006/relationships/notesSlide" Target="../notesSlides/notesSlide13.xml" /><Relationship Id="rId4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849743" y="914925"/>
            <a:ext cx="93183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8836" y="1617390"/>
            <a:ext cx="10954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lang="it-IT" sz="4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</a:t>
            </a:r>
            <a:r>
              <a:rPr lang="it-IT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hadrontherapy</a:t>
            </a:r>
            <a:r>
              <a:rPr lang="it-IT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4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it-IT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4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it-IT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side </a:t>
            </a:r>
            <a:r>
              <a:rPr lang="it-IT" sz="4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endParaRPr lang="it-IT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55" y="72482"/>
            <a:ext cx="1317690" cy="1423819"/>
          </a:xfrm>
          <a:prstGeom prst="rect">
            <a:avLst/>
          </a:prstGeom>
        </p:spPr>
      </p:pic>
      <p:pic>
        <p:nvPicPr>
          <p:cNvPr id="2" name="Picture 2" descr="Bandiera Palestinese Bandiera Palestina 90x150 Cm - Poliestere Resistente  Con 2 Occhielli In Ottone - Interno/Esterno Asta Per Bandiera">
            <a:extLst>
              <a:ext uri="{FF2B5EF4-FFF2-40B4-BE49-F238E27FC236}">
                <a16:creationId xmlns:a16="http://schemas.microsoft.com/office/drawing/2014/main" id="{A4BBE424-A642-6CA2-3DE3-3FF202A6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271563"/>
            <a:ext cx="3118103" cy="31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414115"/>
            <a:ext cx="121920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 b="1" dirty="0">
                <a:latin typeface="Californian FB" panose="0207040306080B030204" pitchFamily="18" charset="0"/>
              </a:rPr>
              <a:t>Mario Carante</a:t>
            </a:r>
            <a:r>
              <a:rPr lang="it-IT" sz="3800" b="1" baseline="30000" dirty="0">
                <a:latin typeface="Californian FB" panose="0207040306080B030204" pitchFamily="18" charset="0"/>
              </a:rPr>
              <a:t>1,2</a:t>
            </a:r>
          </a:p>
          <a:p>
            <a:pPr algn="ctr"/>
            <a:endParaRPr lang="it-IT" sz="3800" b="1" baseline="30000" dirty="0">
              <a:latin typeface="Californian FB" panose="0207040306080B030204" pitchFamily="18" charset="0"/>
            </a:endParaRPr>
          </a:p>
          <a:p>
            <a:pPr algn="ctr"/>
            <a:r>
              <a:rPr lang="it-IT" sz="3000" baseline="30000" dirty="0">
                <a:latin typeface="Californian FB" panose="0207040306080B030204" pitchFamily="18" charset="0"/>
              </a:rPr>
              <a:t>1</a:t>
            </a:r>
            <a:r>
              <a:rPr lang="it-IT" sz="3000" dirty="0">
                <a:latin typeface="Californian FB" panose="0207040306080B030204" pitchFamily="18" charset="0"/>
              </a:rPr>
              <a:t>University of Pavia</a:t>
            </a:r>
          </a:p>
          <a:p>
            <a:pPr algn="ctr"/>
            <a:r>
              <a:rPr lang="it-IT" sz="3000" baseline="30000" dirty="0">
                <a:latin typeface="Californian FB" panose="0207040306080B030204" pitchFamily="18" charset="0"/>
              </a:rPr>
              <a:t>2</a:t>
            </a:r>
            <a:r>
              <a:rPr lang="it-IT" sz="3000" dirty="0">
                <a:latin typeface="Californian FB" panose="0207040306080B030204" pitchFamily="18" charset="0"/>
              </a:rPr>
              <a:t>INFN Pavia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44033-C39D-5668-3A34-922225EDD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359" y="-19294"/>
            <a:ext cx="2212109" cy="1225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26297B-E40E-B296-11F1-0E3765283FFF}"/>
              </a:ext>
            </a:extLst>
          </p:cNvPr>
          <p:cNvSpPr txBox="1"/>
          <p:nvPr/>
        </p:nvSpPr>
        <p:spPr>
          <a:xfrm>
            <a:off x="0" y="594503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Californian FB" panose="0207040306080B030204" pitchFamily="18" charset="0"/>
              </a:rPr>
              <a:t>SIRR International Day – Catania, 6 </a:t>
            </a:r>
            <a:r>
              <a:rPr lang="it-IT" sz="2000" b="1" dirty="0" err="1">
                <a:latin typeface="Californian FB" panose="0207040306080B030204" pitchFamily="18" charset="0"/>
              </a:rPr>
              <a:t>October</a:t>
            </a:r>
            <a:r>
              <a:rPr lang="it-IT" sz="2000" b="1" dirty="0">
                <a:latin typeface="Californian FB" panose="0207040306080B030204" pitchFamily="18" charset="0"/>
              </a:rPr>
              <a:t> 2025</a:t>
            </a:r>
            <a:endParaRPr lang="it-IT" sz="2000" dirty="0">
              <a:latin typeface="Californian FB" panose="0207040306080B030204" pitchFamily="18" charset="0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4757EAD-23CA-A5EA-5AAD-27454182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0349" y="447761"/>
            <a:ext cx="4114800" cy="365125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mariopietro.carante@unipv.it</a:t>
            </a:r>
          </a:p>
        </p:txBody>
      </p:sp>
      <p:pic>
        <p:nvPicPr>
          <p:cNvPr id="1026" name="Picture 2" descr="SIRR International Day: 2025 - Simulation and Biological Damage prediction">
            <a:extLst>
              <a:ext uri="{FF2B5EF4-FFF2-40B4-BE49-F238E27FC236}">
                <a16:creationId xmlns:a16="http://schemas.microsoft.com/office/drawing/2014/main" id="{35A43B04-748F-9E2A-96CB-E54C89CC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05" y="3707196"/>
            <a:ext cx="3935045" cy="196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1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10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For </a:t>
            </a:r>
            <a:r>
              <a:rPr lang="it-IT" sz="4000" b="1" dirty="0" err="1">
                <a:latin typeface="Californian FB" panose="0207040306080B030204" pitchFamily="18" charset="0"/>
              </a:rPr>
              <a:t>example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3C4AB4A-8659-B61C-3B02-88A89616795D}"/>
              </a:ext>
            </a:extLst>
          </p:cNvPr>
          <p:cNvSpPr txBox="1">
            <a:spLocks/>
          </p:cNvSpPr>
          <p:nvPr/>
        </p:nvSpPr>
        <p:spPr>
          <a:xfrm>
            <a:off x="6236205" y="1914071"/>
            <a:ext cx="4454435" cy="147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37">
            <a:extLst>
              <a:ext uri="{FF2B5EF4-FFF2-40B4-BE49-F238E27FC236}">
                <a16:creationId xmlns:a16="http://schemas.microsoft.com/office/drawing/2014/main" id="{45C7736F-EAC0-4E01-36B8-5B3664F6E0C7}"/>
              </a:ext>
            </a:extLst>
          </p:cNvPr>
          <p:cNvGrpSpPr/>
          <p:nvPr/>
        </p:nvGrpSpPr>
        <p:grpSpPr>
          <a:xfrm>
            <a:off x="1298447" y="1140725"/>
            <a:ext cx="8114211" cy="5114406"/>
            <a:chOff x="1737359" y="1607069"/>
            <a:chExt cx="8114211" cy="5114406"/>
          </a:xfrm>
        </p:grpSpPr>
        <p:grpSp>
          <p:nvGrpSpPr>
            <p:cNvPr id="8" name="Gruppo 9">
              <a:extLst>
                <a:ext uri="{FF2B5EF4-FFF2-40B4-BE49-F238E27FC236}">
                  <a16:creationId xmlns:a16="http://schemas.microsoft.com/office/drawing/2014/main" id="{51769DEC-48CD-A4EF-49CA-AF2E8388F87A}"/>
                </a:ext>
              </a:extLst>
            </p:cNvPr>
            <p:cNvGrpSpPr/>
            <p:nvPr/>
          </p:nvGrpSpPr>
          <p:grpSpPr>
            <a:xfrm>
              <a:off x="1737359" y="1607069"/>
              <a:ext cx="8114211" cy="5114406"/>
              <a:chOff x="1737359" y="1607069"/>
              <a:chExt cx="8114211" cy="5114406"/>
            </a:xfrm>
          </p:grpSpPr>
          <p:grpSp>
            <p:nvGrpSpPr>
              <p:cNvPr id="11" name="Gruppo 27">
                <a:extLst>
                  <a:ext uri="{FF2B5EF4-FFF2-40B4-BE49-F238E27FC236}">
                    <a16:creationId xmlns:a16="http://schemas.microsoft.com/office/drawing/2014/main" id="{D5EC3CBE-89D9-EA87-B1E8-3ACF1D5E36F9}"/>
                  </a:ext>
                </a:extLst>
              </p:cNvPr>
              <p:cNvGrpSpPr/>
              <p:nvPr/>
            </p:nvGrpSpPr>
            <p:grpSpPr>
              <a:xfrm>
                <a:off x="1737359" y="1607069"/>
                <a:ext cx="8114211" cy="5114406"/>
                <a:chOff x="1737359" y="1607069"/>
                <a:chExt cx="8114211" cy="5114406"/>
              </a:xfrm>
            </p:grpSpPr>
            <p:grpSp>
              <p:nvGrpSpPr>
                <p:cNvPr id="15" name="Gruppo 4">
                  <a:extLst>
                    <a:ext uri="{FF2B5EF4-FFF2-40B4-BE49-F238E27FC236}">
                      <a16:creationId xmlns:a16="http://schemas.microsoft.com/office/drawing/2014/main" id="{7C2C0F69-F422-32FA-9A77-839F1289D514}"/>
                    </a:ext>
                  </a:extLst>
                </p:cNvPr>
                <p:cNvGrpSpPr/>
                <p:nvPr/>
              </p:nvGrpSpPr>
              <p:grpSpPr>
                <a:xfrm>
                  <a:off x="1737359" y="1607069"/>
                  <a:ext cx="8114211" cy="5114406"/>
                  <a:chOff x="1737359" y="1607069"/>
                  <a:chExt cx="8114211" cy="5114406"/>
                </a:xfrm>
              </p:grpSpPr>
              <p:grpSp>
                <p:nvGrpSpPr>
                  <p:cNvPr id="17" name="Gruppo 12">
                    <a:extLst>
                      <a:ext uri="{FF2B5EF4-FFF2-40B4-BE49-F238E27FC236}">
                        <a16:creationId xmlns:a16="http://schemas.microsoft.com/office/drawing/2014/main" id="{B76739E7-DC31-9E29-2787-56BAFDC55485}"/>
                      </a:ext>
                    </a:extLst>
                  </p:cNvPr>
                  <p:cNvGrpSpPr/>
                  <p:nvPr/>
                </p:nvGrpSpPr>
                <p:grpSpPr>
                  <a:xfrm>
                    <a:off x="1737359" y="1607069"/>
                    <a:ext cx="8114211" cy="5114406"/>
                    <a:chOff x="300446" y="209007"/>
                    <a:chExt cx="8952411" cy="5752058"/>
                  </a:xfrm>
                </p:grpSpPr>
                <p:grpSp>
                  <p:nvGrpSpPr>
                    <p:cNvPr id="21" name="Gruppo 13">
                      <a:extLst>
                        <a:ext uri="{FF2B5EF4-FFF2-40B4-BE49-F238E27FC236}">
                          <a16:creationId xmlns:a16="http://schemas.microsoft.com/office/drawing/2014/main" id="{400CA949-0850-1DFF-6803-74F0A1804C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0446" y="209007"/>
                      <a:ext cx="8952411" cy="5752058"/>
                      <a:chOff x="300446" y="209007"/>
                      <a:chExt cx="8952411" cy="5752058"/>
                    </a:xfrm>
                  </p:grpSpPr>
                  <p:grpSp>
                    <p:nvGrpSpPr>
                      <p:cNvPr id="23" name="Gruppo 15">
                        <a:extLst>
                          <a:ext uri="{FF2B5EF4-FFF2-40B4-BE49-F238E27FC236}">
                            <a16:creationId xmlns:a16="http://schemas.microsoft.com/office/drawing/2014/main" id="{12A8DA91-F34C-8BDC-FD6E-AF7A05EC93B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0446" y="209007"/>
                        <a:ext cx="8952411" cy="5752058"/>
                        <a:chOff x="2510246" y="1205471"/>
                        <a:chExt cx="6742611" cy="4755593"/>
                      </a:xfrm>
                    </p:grpSpPr>
                    <p:grpSp>
                      <p:nvGrpSpPr>
                        <p:cNvPr id="28" name="Gruppo 20">
                          <a:extLst>
                            <a:ext uri="{FF2B5EF4-FFF2-40B4-BE49-F238E27FC236}">
                              <a16:creationId xmlns:a16="http://schemas.microsoft.com/office/drawing/2014/main" id="{DA104943-EAED-FF82-7662-1F1AD4FEF78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510246" y="1205471"/>
                          <a:ext cx="6742611" cy="4755593"/>
                          <a:chOff x="2510246" y="1205471"/>
                          <a:chExt cx="6742611" cy="4755593"/>
                        </a:xfrm>
                      </p:grpSpPr>
                      <p:pic>
                        <p:nvPicPr>
                          <p:cNvPr id="31" name="Immagine 23">
                            <a:extLst>
                              <a:ext uri="{FF2B5EF4-FFF2-40B4-BE49-F238E27FC236}">
                                <a16:creationId xmlns:a16="http://schemas.microsoft.com/office/drawing/2014/main" id="{9F92D13A-0292-0682-205C-610F5A2B6FC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510246" y="1205471"/>
                            <a:ext cx="6742611" cy="4755593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2" name="Immagine 24">
                            <a:extLst>
                              <a:ext uri="{FF2B5EF4-FFF2-40B4-BE49-F238E27FC236}">
                                <a16:creationId xmlns:a16="http://schemas.microsoft.com/office/drawing/2014/main" id="{F37F315B-78C2-E45B-1DB1-CF5125B51C48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370217" y="1533949"/>
                            <a:ext cx="5512526" cy="3573628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33" name="Rettangolo 25">
                            <a:extLst>
                              <a:ext uri="{FF2B5EF4-FFF2-40B4-BE49-F238E27FC236}">
                                <a16:creationId xmlns:a16="http://schemas.microsoft.com/office/drawing/2014/main" id="{E741447C-9860-4132-8673-5D7E06796E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638697" y="1205471"/>
                            <a:ext cx="509452" cy="4927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" name="Rettangolo 21">
                          <a:extLst>
                            <a:ext uri="{FF2B5EF4-FFF2-40B4-BE49-F238E27FC236}">
                              <a16:creationId xmlns:a16="http://schemas.microsoft.com/office/drawing/2014/main" id="{20B22B5F-337E-9B45-1113-FE3497E23C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35977" y="2965269"/>
                          <a:ext cx="1110343" cy="4180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/>
                        </a:p>
                      </p:txBody>
                    </p:sp>
                    <p:sp>
                      <p:nvSpPr>
                        <p:cNvPr id="30" name="Rettangolo 22">
                          <a:extLst>
                            <a:ext uri="{FF2B5EF4-FFF2-40B4-BE49-F238E27FC236}">
                              <a16:creationId xmlns:a16="http://schemas.microsoft.com/office/drawing/2014/main" id="{1914AE94-4084-4695-5AF0-09DE7A969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36526" y="2902752"/>
                          <a:ext cx="1110343" cy="41801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/>
                        </a:p>
                      </p:txBody>
                    </p:sp>
                  </p:grpSp>
                  <p:sp>
                    <p:nvSpPr>
                      <p:cNvPr id="24" name="Rettangolo 16">
                        <a:extLst>
                          <a:ext uri="{FF2B5EF4-FFF2-40B4-BE49-F238E27FC236}">
                            <a16:creationId xmlns:a16="http://schemas.microsoft.com/office/drawing/2014/main" id="{59D93E33-4C27-BFFD-7120-5867C20B9CFA}"/>
                          </a:ext>
                        </a:extLst>
                      </p:cNvPr>
                      <p:cNvSpPr/>
                      <p:nvPr/>
                    </p:nvSpPr>
                    <p:spPr>
                      <a:xfrm rot="1295894">
                        <a:off x="4867909" y="1883694"/>
                        <a:ext cx="386245" cy="16195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25" name="Rettangolo 17">
                        <a:extLst>
                          <a:ext uri="{FF2B5EF4-FFF2-40B4-BE49-F238E27FC236}">
                            <a16:creationId xmlns:a16="http://schemas.microsoft.com/office/drawing/2014/main" id="{10BB2822-98F9-B5DA-AAA5-5D98EB3A7128}"/>
                          </a:ext>
                        </a:extLst>
                      </p:cNvPr>
                      <p:cNvSpPr/>
                      <p:nvPr/>
                    </p:nvSpPr>
                    <p:spPr>
                      <a:xfrm rot="1673878">
                        <a:off x="4390229" y="3388384"/>
                        <a:ext cx="437232" cy="4285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26" name="Rettangolo 18">
                        <a:extLst>
                          <a:ext uri="{FF2B5EF4-FFF2-40B4-BE49-F238E27FC236}">
                            <a16:creationId xmlns:a16="http://schemas.microsoft.com/office/drawing/2014/main" id="{D56D25DD-165E-3709-BF77-EFD20AC1AD13}"/>
                          </a:ext>
                        </a:extLst>
                      </p:cNvPr>
                      <p:cNvSpPr/>
                      <p:nvPr/>
                    </p:nvSpPr>
                    <p:spPr>
                      <a:xfrm rot="1249245">
                        <a:off x="4325336" y="2401260"/>
                        <a:ext cx="437232" cy="4285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27" name="Rettangolo 19">
                        <a:extLst>
                          <a:ext uri="{FF2B5EF4-FFF2-40B4-BE49-F238E27FC236}">
                            <a16:creationId xmlns:a16="http://schemas.microsoft.com/office/drawing/2014/main" id="{0CEB00F8-0F3F-9FD9-1817-F5244A1B5BD5}"/>
                          </a:ext>
                        </a:extLst>
                      </p:cNvPr>
                      <p:cNvSpPr/>
                      <p:nvPr/>
                    </p:nvSpPr>
                    <p:spPr>
                      <a:xfrm rot="1704848">
                        <a:off x="4672747" y="1696832"/>
                        <a:ext cx="437232" cy="4285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  <p:sp>
                  <p:nvSpPr>
                    <p:cNvPr id="22" name="Rettangolo 14">
                      <a:extLst>
                        <a:ext uri="{FF2B5EF4-FFF2-40B4-BE49-F238E27FC236}">
                          <a16:creationId xmlns:a16="http://schemas.microsoft.com/office/drawing/2014/main" id="{4A38F0F5-2DC1-7D6F-2DE2-82FBF52A2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8844" y="2050869"/>
                      <a:ext cx="479819" cy="103416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18" name="CasellaDiTesto 1">
                    <a:extLst>
                      <a:ext uri="{FF2B5EF4-FFF2-40B4-BE49-F238E27FC236}">
                        <a16:creationId xmlns:a16="http://schemas.microsoft.com/office/drawing/2014/main" id="{45DCDDF1-DB90-43AC-9131-DC68EDB4D35C}"/>
                      </a:ext>
                    </a:extLst>
                  </p:cNvPr>
                  <p:cNvSpPr txBox="1"/>
                  <p:nvPr/>
                </p:nvSpPr>
                <p:spPr>
                  <a:xfrm>
                    <a:off x="4257999" y="2907852"/>
                    <a:ext cx="124154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2800" b="1" i="1" dirty="0">
                        <a:solidFill>
                          <a:srgbClr val="3F0A3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TCP</a:t>
                    </a:r>
                  </a:p>
                </p:txBody>
              </p:sp>
              <p:sp>
                <p:nvSpPr>
                  <p:cNvPr id="20" name="CasellaDiTesto 26">
                    <a:extLst>
                      <a:ext uri="{FF2B5EF4-FFF2-40B4-BE49-F238E27FC236}">
                        <a16:creationId xmlns:a16="http://schemas.microsoft.com/office/drawing/2014/main" id="{DB06485C-03C8-6A93-7ED8-D68F8608325D}"/>
                      </a:ext>
                    </a:extLst>
                  </p:cNvPr>
                  <p:cNvSpPr txBox="1"/>
                  <p:nvPr/>
                </p:nvSpPr>
                <p:spPr>
                  <a:xfrm>
                    <a:off x="6751164" y="2858621"/>
                    <a:ext cx="124154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2800" b="1" i="1" dirty="0">
                        <a:solidFill>
                          <a:srgbClr val="2068A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NTCP</a:t>
                    </a:r>
                  </a:p>
                </p:txBody>
              </p:sp>
            </p:grpSp>
            <p:cxnSp>
              <p:nvCxnSpPr>
                <p:cNvPr id="16" name="Connettore 2 8">
                  <a:extLst>
                    <a:ext uri="{FF2B5EF4-FFF2-40B4-BE49-F238E27FC236}">
                      <a16:creationId xmlns:a16="http://schemas.microsoft.com/office/drawing/2014/main" id="{7A1A3041-F127-783D-2E8E-040DDBBE7578}"/>
                    </a:ext>
                  </a:extLst>
                </p:cNvPr>
                <p:cNvCxnSpPr/>
                <p:nvPr/>
              </p:nvCxnSpPr>
              <p:spPr>
                <a:xfrm>
                  <a:off x="5464697" y="3676368"/>
                  <a:ext cx="765017" cy="28142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ettangolo 7">
                <a:extLst>
                  <a:ext uri="{FF2B5EF4-FFF2-40B4-BE49-F238E27FC236}">
                    <a16:creationId xmlns:a16="http://schemas.microsoft.com/office/drawing/2014/main" id="{0FE60BA4-AC0E-0434-412F-102D134CF1D8}"/>
                  </a:ext>
                </a:extLst>
              </p:cNvPr>
              <p:cNvSpPr/>
              <p:nvPr/>
            </p:nvSpPr>
            <p:spPr>
              <a:xfrm>
                <a:off x="4548643" y="3498306"/>
                <a:ext cx="535975" cy="3836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ttangolo 30">
                <a:extLst>
                  <a:ext uri="{FF2B5EF4-FFF2-40B4-BE49-F238E27FC236}">
                    <a16:creationId xmlns:a16="http://schemas.microsoft.com/office/drawing/2014/main" id="{3CDD87B5-26F2-CD5F-BF48-C1EDE86F8D98}"/>
                  </a:ext>
                </a:extLst>
              </p:cNvPr>
              <p:cNvSpPr/>
              <p:nvPr/>
            </p:nvSpPr>
            <p:spPr>
              <a:xfrm>
                <a:off x="6571031" y="3527574"/>
                <a:ext cx="535975" cy="3836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9" name="Connettore diritto 33">
              <a:extLst>
                <a:ext uri="{FF2B5EF4-FFF2-40B4-BE49-F238E27FC236}">
                  <a16:creationId xmlns:a16="http://schemas.microsoft.com/office/drawing/2014/main" id="{3EF71EE9-A996-C496-2950-41694F9493B4}"/>
                </a:ext>
              </a:extLst>
            </p:cNvPr>
            <p:cNvCxnSpPr/>
            <p:nvPr/>
          </p:nvCxnSpPr>
          <p:spPr>
            <a:xfrm flipV="1">
              <a:off x="6467755" y="2272937"/>
              <a:ext cx="66695" cy="349810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35">
              <a:extLst>
                <a:ext uri="{FF2B5EF4-FFF2-40B4-BE49-F238E27FC236}">
                  <a16:creationId xmlns:a16="http://schemas.microsoft.com/office/drawing/2014/main" id="{9409C866-2EA5-82CB-61E8-8E20339D8B50}"/>
                </a:ext>
              </a:extLst>
            </p:cNvPr>
            <p:cNvCxnSpPr/>
            <p:nvPr/>
          </p:nvCxnSpPr>
          <p:spPr>
            <a:xfrm flipV="1">
              <a:off x="5182239" y="3856338"/>
              <a:ext cx="81298" cy="191470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0F446B5-3280-9EC3-CBAA-5744196AF8CF}"/>
              </a:ext>
            </a:extLst>
          </p:cNvPr>
          <p:cNvSpPr/>
          <p:nvPr/>
        </p:nvSpPr>
        <p:spPr>
          <a:xfrm>
            <a:off x="9205296" y="2799620"/>
            <a:ext cx="2407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Photons</a:t>
            </a:r>
            <a:endParaRPr lang="it-IT" sz="2800" b="1" dirty="0">
              <a:solidFill>
                <a:srgbClr val="0070C0"/>
              </a:solidFill>
              <a:latin typeface="Californian FB" panose="0207040306080B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4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11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For </a:t>
            </a:r>
            <a:r>
              <a:rPr lang="it-IT" sz="4000" b="1" dirty="0" err="1">
                <a:latin typeface="Californian FB" panose="0207040306080B030204" pitchFamily="18" charset="0"/>
              </a:rPr>
              <a:t>example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3C4AB4A-8659-B61C-3B02-88A89616795D}"/>
              </a:ext>
            </a:extLst>
          </p:cNvPr>
          <p:cNvSpPr txBox="1">
            <a:spLocks/>
          </p:cNvSpPr>
          <p:nvPr/>
        </p:nvSpPr>
        <p:spPr>
          <a:xfrm>
            <a:off x="6675117" y="1914071"/>
            <a:ext cx="4454435" cy="147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54C07CA6-80F7-F56D-7219-1170DF7CACAC}"/>
              </a:ext>
            </a:extLst>
          </p:cNvPr>
          <p:cNvSpPr txBox="1">
            <a:spLocks/>
          </p:cNvSpPr>
          <p:nvPr/>
        </p:nvSpPr>
        <p:spPr>
          <a:xfrm>
            <a:off x="6084918" y="1875279"/>
            <a:ext cx="4454435" cy="147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ttangolo 14">
            <a:extLst>
              <a:ext uri="{FF2B5EF4-FFF2-40B4-BE49-F238E27FC236}">
                <a16:creationId xmlns:a16="http://schemas.microsoft.com/office/drawing/2014/main" id="{2E17DB69-371A-64F0-BAC3-3B8E7303EA3B}"/>
              </a:ext>
            </a:extLst>
          </p:cNvPr>
          <p:cNvSpPr/>
          <p:nvPr/>
        </p:nvSpPr>
        <p:spPr>
          <a:xfrm>
            <a:off x="5052170" y="2739613"/>
            <a:ext cx="434894" cy="91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uppo 9">
            <a:extLst>
              <a:ext uri="{FF2B5EF4-FFF2-40B4-BE49-F238E27FC236}">
                <a16:creationId xmlns:a16="http://schemas.microsoft.com/office/drawing/2014/main" id="{F1956E19-2F40-D151-40A1-ADF5E12F219B}"/>
              </a:ext>
            </a:extLst>
          </p:cNvPr>
          <p:cNvGrpSpPr/>
          <p:nvPr/>
        </p:nvGrpSpPr>
        <p:grpSpPr>
          <a:xfrm>
            <a:off x="1307785" y="1129365"/>
            <a:ext cx="8103896" cy="5114405"/>
            <a:chOff x="1779112" y="1607069"/>
            <a:chExt cx="8103896" cy="5114405"/>
          </a:xfrm>
        </p:grpSpPr>
        <p:pic>
          <p:nvPicPr>
            <p:cNvPr id="40" name="Immagine 29">
              <a:extLst>
                <a:ext uri="{FF2B5EF4-FFF2-40B4-BE49-F238E27FC236}">
                  <a16:creationId xmlns:a16="http://schemas.microsoft.com/office/drawing/2014/main" id="{14F0738F-F122-16B4-37C8-095C2E2AE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9112" y="1607069"/>
              <a:ext cx="8103896" cy="5114405"/>
            </a:xfrm>
            <a:prstGeom prst="rect">
              <a:avLst/>
            </a:prstGeom>
          </p:spPr>
        </p:pic>
        <p:pic>
          <p:nvPicPr>
            <p:cNvPr id="41" name="Segnaposto contenuto 4">
              <a:extLst>
                <a:ext uri="{FF2B5EF4-FFF2-40B4-BE49-F238E27FC236}">
                  <a16:creationId xmlns:a16="http://schemas.microsoft.com/office/drawing/2014/main" id="{0F142F5E-7AF2-DE36-3E94-E2B8A1A4B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7542" y="1967345"/>
              <a:ext cx="4014010" cy="3801099"/>
            </a:xfrm>
            <a:prstGeom prst="rect">
              <a:avLst/>
            </a:prstGeom>
          </p:spPr>
        </p:pic>
        <p:pic>
          <p:nvPicPr>
            <p:cNvPr id="42" name="Immagine 34">
              <a:extLst>
                <a:ext uri="{FF2B5EF4-FFF2-40B4-BE49-F238E27FC236}">
                  <a16:creationId xmlns:a16="http://schemas.microsoft.com/office/drawing/2014/main" id="{29C4D718-D735-2248-3024-1611A9F3C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5380" y="1967345"/>
              <a:ext cx="3864031" cy="3801099"/>
            </a:xfrm>
            <a:prstGeom prst="rect">
              <a:avLst/>
            </a:prstGeom>
          </p:spPr>
        </p:pic>
        <p:sp>
          <p:nvSpPr>
            <p:cNvPr id="43" name="CasellaDiTesto 39">
              <a:extLst>
                <a:ext uri="{FF2B5EF4-FFF2-40B4-BE49-F238E27FC236}">
                  <a16:creationId xmlns:a16="http://schemas.microsoft.com/office/drawing/2014/main" id="{02BBFAAB-8C04-2BAC-3CD0-75A5AFE49B36}"/>
                </a:ext>
              </a:extLst>
            </p:cNvPr>
            <p:cNvSpPr txBox="1"/>
            <p:nvPr/>
          </p:nvSpPr>
          <p:spPr>
            <a:xfrm>
              <a:off x="3484746" y="2858621"/>
              <a:ext cx="1241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i="1" dirty="0">
                  <a:solidFill>
                    <a:srgbClr val="3F0A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TCP</a:t>
              </a:r>
            </a:p>
          </p:txBody>
        </p:sp>
        <p:sp>
          <p:nvSpPr>
            <p:cNvPr id="44" name="CasellaDiTesto 40">
              <a:extLst>
                <a:ext uri="{FF2B5EF4-FFF2-40B4-BE49-F238E27FC236}">
                  <a16:creationId xmlns:a16="http://schemas.microsoft.com/office/drawing/2014/main" id="{1A9BA146-E478-29F3-7B16-C588839532C3}"/>
                </a:ext>
              </a:extLst>
            </p:cNvPr>
            <p:cNvSpPr txBox="1"/>
            <p:nvPr/>
          </p:nvSpPr>
          <p:spPr>
            <a:xfrm>
              <a:off x="6751164" y="2858621"/>
              <a:ext cx="1241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i="1" dirty="0">
                  <a:solidFill>
                    <a:srgbClr val="2068A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NTCP</a:t>
              </a:r>
            </a:p>
          </p:txBody>
        </p:sp>
        <p:cxnSp>
          <p:nvCxnSpPr>
            <p:cNvPr id="45" name="Connettore 2 41">
              <a:extLst>
                <a:ext uri="{FF2B5EF4-FFF2-40B4-BE49-F238E27FC236}">
                  <a16:creationId xmlns:a16="http://schemas.microsoft.com/office/drawing/2014/main" id="{E668CC7A-404E-1562-F6C5-831285E32246}"/>
                </a:ext>
              </a:extLst>
            </p:cNvPr>
            <p:cNvCxnSpPr/>
            <p:nvPr/>
          </p:nvCxnSpPr>
          <p:spPr>
            <a:xfrm>
              <a:off x="4557395" y="3704510"/>
              <a:ext cx="127366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0F446B5-3280-9EC3-CBAA-5744196AF8CF}"/>
              </a:ext>
            </a:extLst>
          </p:cNvPr>
          <p:cNvSpPr/>
          <p:nvPr/>
        </p:nvSpPr>
        <p:spPr>
          <a:xfrm>
            <a:off x="9178580" y="2799620"/>
            <a:ext cx="2873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Charged</a:t>
            </a:r>
            <a:r>
              <a:rPr lang="it-IT" sz="28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8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particles</a:t>
            </a:r>
            <a:r>
              <a:rPr lang="it-IT" sz="28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 (</a:t>
            </a:r>
            <a:r>
              <a:rPr lang="it-IT" sz="28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hadrontherapy</a:t>
            </a:r>
            <a:r>
              <a:rPr lang="it-IT" sz="28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)</a:t>
            </a:r>
          </a:p>
        </p:txBody>
      </p:sp>
      <p:sp>
        <p:nvSpPr>
          <p:cNvPr id="6" name="Ovale 1">
            <a:extLst>
              <a:ext uri="{FF2B5EF4-FFF2-40B4-BE49-F238E27FC236}">
                <a16:creationId xmlns:a16="http://schemas.microsoft.com/office/drawing/2014/main" id="{D4A0BE33-465F-34F9-E050-FCC47A884739}"/>
              </a:ext>
            </a:extLst>
          </p:cNvPr>
          <p:cNvSpPr/>
          <p:nvPr/>
        </p:nvSpPr>
        <p:spPr>
          <a:xfrm>
            <a:off x="5967751" y="2030877"/>
            <a:ext cx="1882496" cy="1320326"/>
          </a:xfrm>
          <a:prstGeom prst="ellipse">
            <a:avLst/>
          </a:prstGeom>
          <a:noFill/>
          <a:ln w="28575">
            <a:solidFill>
              <a:srgbClr val="33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7B34C688-CDF3-4349-E5A3-E12C32D7E2F1}"/>
              </a:ext>
            </a:extLst>
          </p:cNvPr>
          <p:cNvSpPr txBox="1"/>
          <p:nvPr/>
        </p:nvSpPr>
        <p:spPr>
          <a:xfrm>
            <a:off x="5734783" y="3554251"/>
            <a:ext cx="23484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B47DAC88-20E2-7C2F-963B-3118E3056A7F}"/>
              </a:ext>
            </a:extLst>
          </p:cNvPr>
          <p:cNvSpPr txBox="1"/>
          <p:nvPr/>
        </p:nvSpPr>
        <p:spPr>
          <a:xfrm>
            <a:off x="5185654" y="4145429"/>
            <a:ext cx="34417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predictions?</a:t>
            </a:r>
          </a:p>
        </p:txBody>
      </p:sp>
    </p:spTree>
    <p:extLst>
      <p:ext uri="{BB962C8B-B14F-4D97-AF65-F5344CB8AC3E}">
        <p14:creationId xmlns:p14="http://schemas.microsoft.com/office/powerpoint/2010/main" val="100663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12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NTCP - Volume </a:t>
            </a:r>
            <a:r>
              <a:rPr lang="it-IT" sz="4000" b="1" dirty="0" err="1">
                <a:latin typeface="Californian FB" panose="0207040306080B030204" pitchFamily="18" charset="0"/>
              </a:rPr>
              <a:t>effect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7F5894B-EA14-4EE8-D6A4-39F119C73FA0}"/>
              </a:ext>
            </a:extLst>
          </p:cNvPr>
          <p:cNvSpPr txBox="1">
            <a:spLocks/>
          </p:cNvSpPr>
          <p:nvPr/>
        </p:nvSpPr>
        <p:spPr>
          <a:xfrm>
            <a:off x="585304" y="2529950"/>
            <a:ext cx="3733919" cy="412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latin typeface="Californian FB" panose="0207040306080B030204" pitchFamily="18" charset="0"/>
              </a:rPr>
              <a:t>The </a:t>
            </a:r>
            <a:r>
              <a:rPr lang="it-IT" sz="2800" dirty="0" err="1">
                <a:latin typeface="Californian FB" panose="0207040306080B030204" pitchFamily="18" charset="0"/>
              </a:rPr>
              <a:t>severity</a:t>
            </a:r>
            <a:r>
              <a:rPr lang="it-IT" sz="2800" dirty="0">
                <a:latin typeface="Californian FB" panose="0207040306080B030204" pitchFamily="18" charset="0"/>
              </a:rPr>
              <a:t> of </a:t>
            </a:r>
            <a:r>
              <a:rPr lang="it-IT" sz="2800" dirty="0" err="1">
                <a:latin typeface="Californian FB" panose="0207040306080B030204" pitchFamily="18" charset="0"/>
              </a:rPr>
              <a:t>radiation-induced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normal-tissue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damage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increases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as</a:t>
            </a:r>
            <a:r>
              <a:rPr lang="it-IT" sz="2800" dirty="0">
                <a:latin typeface="Californian FB" panose="0207040306080B030204" pitchFamily="18" charset="0"/>
              </a:rPr>
              <a:t> the volume of </a:t>
            </a:r>
            <a:r>
              <a:rPr lang="it-IT" sz="2800" dirty="0" err="1">
                <a:latin typeface="Californian FB" panose="0207040306080B030204" pitchFamily="18" charset="0"/>
              </a:rPr>
              <a:t>irradiated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tissue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increases</a:t>
            </a:r>
            <a:endParaRPr lang="it-IT" sz="2800" dirty="0">
              <a:latin typeface="Californian FB" panose="0207040306080B030204" pitchFamily="18" charset="0"/>
            </a:endParaRPr>
          </a:p>
        </p:txBody>
      </p:sp>
      <p:pic>
        <p:nvPicPr>
          <p:cNvPr id="8" name="Immagine 3">
            <a:extLst>
              <a:ext uri="{FF2B5EF4-FFF2-40B4-BE49-F238E27FC236}">
                <a16:creationId xmlns:a16="http://schemas.microsoft.com/office/drawing/2014/main" id="{04EEB854-5E7D-6D6D-FC4B-4D40DC9F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748" y="1920356"/>
            <a:ext cx="5845399" cy="4480859"/>
          </a:xfrm>
          <a:prstGeom prst="rect">
            <a:avLst/>
          </a:prstGeom>
          <a:effectLst/>
        </p:spPr>
      </p:pic>
      <p:sp>
        <p:nvSpPr>
          <p:cNvPr id="9" name="CasellaDiTesto 6">
            <a:extLst>
              <a:ext uri="{FF2B5EF4-FFF2-40B4-BE49-F238E27FC236}">
                <a16:creationId xmlns:a16="http://schemas.microsoft.com/office/drawing/2014/main" id="{F811479E-53F1-560C-0429-96F82114B582}"/>
              </a:ext>
            </a:extLst>
          </p:cNvPr>
          <p:cNvSpPr txBox="1"/>
          <p:nvPr/>
        </p:nvSpPr>
        <p:spPr>
          <a:xfrm>
            <a:off x="8628751" y="3763574"/>
            <a:ext cx="2406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Lucida Bright" panose="02040602050505020304" pitchFamily="18" charset="0"/>
              </a:rPr>
              <a:t>Large VE (</a:t>
            </a:r>
            <a:r>
              <a:rPr lang="it-IT" sz="2400" dirty="0" err="1">
                <a:latin typeface="Lucida Bright" panose="02040602050505020304" pitchFamily="18" charset="0"/>
              </a:rPr>
              <a:t>kidney</a:t>
            </a:r>
            <a:r>
              <a:rPr lang="it-IT" sz="2400" dirty="0">
                <a:latin typeface="Lucida Bright" panose="02040602050505020304" pitchFamily="18" charset="0"/>
              </a:rPr>
              <a:t>, </a:t>
            </a:r>
            <a:r>
              <a:rPr lang="it-IT" sz="2400" dirty="0" err="1">
                <a:latin typeface="Lucida Bright" panose="02040602050505020304" pitchFamily="18" charset="0"/>
              </a:rPr>
              <a:t>lung</a:t>
            </a:r>
            <a:r>
              <a:rPr lang="it-IT" sz="2400" dirty="0">
                <a:latin typeface="Lucida Bright" panose="02040602050505020304" pitchFamily="18" charset="0"/>
              </a:rPr>
              <a:t>)</a:t>
            </a:r>
          </a:p>
        </p:txBody>
      </p:sp>
      <p:sp>
        <p:nvSpPr>
          <p:cNvPr id="11" name="CasellaDiTesto 7">
            <a:extLst>
              <a:ext uri="{FF2B5EF4-FFF2-40B4-BE49-F238E27FC236}">
                <a16:creationId xmlns:a16="http://schemas.microsoft.com/office/drawing/2014/main" id="{3086CE75-E62B-0640-2AFE-B29195F74696}"/>
              </a:ext>
            </a:extLst>
          </p:cNvPr>
          <p:cNvSpPr txBox="1"/>
          <p:nvPr/>
        </p:nvSpPr>
        <p:spPr>
          <a:xfrm>
            <a:off x="6409908" y="2334645"/>
            <a:ext cx="2406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Lucida Bright" panose="02040602050505020304" pitchFamily="18" charset="0"/>
              </a:rPr>
              <a:t>Small VE (</a:t>
            </a:r>
            <a:r>
              <a:rPr lang="it-IT" sz="2400" dirty="0" err="1">
                <a:latin typeface="Lucida Bright" panose="02040602050505020304" pitchFamily="18" charset="0"/>
              </a:rPr>
              <a:t>spinal</a:t>
            </a:r>
            <a:r>
              <a:rPr lang="it-IT" sz="2400" dirty="0">
                <a:latin typeface="Lucida Bright" panose="02040602050505020304" pitchFamily="18" charset="0"/>
              </a:rPr>
              <a:t> </a:t>
            </a:r>
          </a:p>
          <a:p>
            <a:r>
              <a:rPr lang="it-IT" sz="2400" dirty="0" err="1">
                <a:latin typeface="Lucida Bright" panose="02040602050505020304" pitchFamily="18" charset="0"/>
              </a:rPr>
              <a:t>cord</a:t>
            </a:r>
            <a:r>
              <a:rPr lang="it-IT" sz="2400" dirty="0">
                <a:latin typeface="Lucida Bright" panose="02040602050505020304" pitchFamily="18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E441D3-DBCC-95E8-8C1E-7F0B135E94DC}"/>
              </a:ext>
            </a:extLst>
          </p:cNvPr>
          <p:cNvSpPr/>
          <p:nvPr/>
        </p:nvSpPr>
        <p:spPr>
          <a:xfrm>
            <a:off x="0" y="1050657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NTCP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modelling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is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complex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: </a:t>
            </a:r>
          </a:p>
          <a:p>
            <a:pPr algn="ctr">
              <a:defRPr/>
            </a:pP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different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organs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have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different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features and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there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are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many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possible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complications</a:t>
            </a:r>
            <a:endParaRPr lang="it-IT" sz="2600" dirty="0">
              <a:latin typeface="Californian FB" panose="0207040306080B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3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13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NTCP - </a:t>
            </a:r>
            <a:r>
              <a:rPr lang="it-IT" sz="4000" b="1" dirty="0" err="1">
                <a:latin typeface="Californian FB" panose="0207040306080B030204" pitchFamily="18" charset="0"/>
              </a:rPr>
              <a:t>Tissue</a:t>
            </a:r>
            <a:r>
              <a:rPr lang="it-IT" sz="4000" b="1" dirty="0">
                <a:latin typeface="Californian FB" panose="0207040306080B030204" pitchFamily="18" charset="0"/>
              </a:rPr>
              <a:t> </a:t>
            </a:r>
            <a:r>
              <a:rPr lang="it-IT" sz="4000" b="1" dirty="0" err="1">
                <a:latin typeface="Californian FB" panose="0207040306080B030204" pitchFamily="18" charset="0"/>
              </a:rPr>
              <a:t>architecture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0B65BF-5D4A-5246-CC54-669B30E1E85F}"/>
              </a:ext>
            </a:extLst>
          </p:cNvPr>
          <p:cNvSpPr/>
          <p:nvPr/>
        </p:nvSpPr>
        <p:spPr>
          <a:xfrm>
            <a:off x="1002000" y="1206105"/>
            <a:ext cx="10188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Organs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can be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thought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as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formed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by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several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Functional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SubUnits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 (FSU)</a:t>
            </a:r>
          </a:p>
          <a:p>
            <a:pPr algn="ctr">
              <a:defRPr/>
            </a:pPr>
            <a:endParaRPr lang="it-IT" sz="2600" b="1" dirty="0">
              <a:solidFill>
                <a:srgbClr val="0070C0"/>
              </a:solidFill>
              <a:latin typeface="Californian FB" panose="0207040306080B030204" pitchFamily="18" charset="0"/>
              <a:cs typeface="Arial" charset="0"/>
            </a:endParaRPr>
          </a:p>
          <a:p>
            <a:pPr algn="ctr">
              <a:defRPr/>
            </a:pP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FSU =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main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structure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able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to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maintain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the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organ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functions</a:t>
            </a:r>
            <a:endParaRPr lang="it-IT" sz="2600" dirty="0">
              <a:latin typeface="Californian FB" panose="0207040306080B030204" pitchFamily="18" charset="0"/>
              <a:cs typeface="Arial" charset="0"/>
            </a:endParaRPr>
          </a:p>
        </p:txBody>
      </p:sp>
      <p:pic>
        <p:nvPicPr>
          <p:cNvPr id="4" name="Picture 4" descr="Diagramma dei polmoni umani e del sistema respiratorio della trachea icona  dei polmoni sani Illustrazione vettoriale isolata su sfondo bianco |  Vettore Premium">
            <a:extLst>
              <a:ext uri="{FF2B5EF4-FFF2-40B4-BE49-F238E27FC236}">
                <a16:creationId xmlns:a16="http://schemas.microsoft.com/office/drawing/2014/main" id="{FBDF54AA-BAD1-506F-A25A-947E1007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64" y="2852564"/>
            <a:ext cx="2202902" cy="220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5">
            <a:extLst>
              <a:ext uri="{FF2B5EF4-FFF2-40B4-BE49-F238E27FC236}">
                <a16:creationId xmlns:a16="http://schemas.microsoft.com/office/drawing/2014/main" id="{55908F77-0DFB-3D89-31C7-DD8B57EEA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34123" y="2784326"/>
            <a:ext cx="1180664" cy="23393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9737D5-2813-51F6-B30A-E102DEE69B82}"/>
              </a:ext>
            </a:extLst>
          </p:cNvPr>
          <p:cNvSpPr/>
          <p:nvPr/>
        </p:nvSpPr>
        <p:spPr>
          <a:xfrm>
            <a:off x="511415" y="5231047"/>
            <a:ext cx="49116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Serial </a:t>
            </a:r>
            <a:r>
              <a:rPr lang="it-IT" sz="26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organs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: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damage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of 1 FSU leads to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whole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organ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complication</a:t>
            </a:r>
            <a:endParaRPr lang="it-IT" sz="2600" dirty="0">
              <a:latin typeface="Californian FB" panose="0207040306080B030204" pitchFamily="18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F4EEE-6100-05CA-67D2-D0433F2D0283}"/>
              </a:ext>
            </a:extLst>
          </p:cNvPr>
          <p:cNvSpPr/>
          <p:nvPr/>
        </p:nvSpPr>
        <p:spPr>
          <a:xfrm>
            <a:off x="6278498" y="5231047"/>
            <a:ext cx="49116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Parallel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organs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: no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complication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until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at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least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M FSU are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damaged</a:t>
            </a:r>
            <a:endParaRPr lang="it-IT" sz="2600" dirty="0">
              <a:latin typeface="Californian FB" panose="0207040306080B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7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14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NTCP - </a:t>
            </a:r>
            <a:r>
              <a:rPr lang="it-IT" sz="4000" b="1" dirty="0" err="1">
                <a:latin typeface="Californian FB" panose="0207040306080B030204" pitchFamily="18" charset="0"/>
              </a:rPr>
              <a:t>Types</a:t>
            </a:r>
            <a:r>
              <a:rPr lang="it-IT" sz="4000" b="1" dirty="0">
                <a:latin typeface="Californian FB" panose="0207040306080B030204" pitchFamily="18" charset="0"/>
              </a:rPr>
              <a:t> of </a:t>
            </a:r>
            <a:r>
              <a:rPr lang="it-IT" sz="4000" b="1" dirty="0" err="1">
                <a:latin typeface="Californian FB" panose="0207040306080B030204" pitchFamily="18" charset="0"/>
              </a:rPr>
              <a:t>complications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258293-4DD9-08F2-3AAD-9459444F8693}"/>
              </a:ext>
            </a:extLst>
          </p:cNvPr>
          <p:cNvSpPr/>
          <p:nvPr/>
        </p:nvSpPr>
        <p:spPr>
          <a:xfrm>
            <a:off x="1002000" y="1379841"/>
            <a:ext cx="10188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Acute </a:t>
            </a:r>
            <a:r>
              <a:rPr lang="it-IT" sz="26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tissue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 reactions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: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deterministic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effects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arising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shortly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after the treatment.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Typical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of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tissues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with fast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cellular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renewing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. Due to the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death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of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many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cells</a:t>
            </a:r>
            <a:endParaRPr lang="it-IT" sz="2600" dirty="0">
              <a:latin typeface="Californian FB" panose="0207040306080B030204" pitchFamily="18" charset="0"/>
              <a:cs typeface="Arial" charset="0"/>
            </a:endParaRPr>
          </a:p>
          <a:p>
            <a:pPr algn="ctr">
              <a:defRPr/>
            </a:pPr>
            <a:endParaRPr lang="it-IT" sz="2600" dirty="0">
              <a:latin typeface="Californian FB" panose="0207040306080B030204" pitchFamily="18" charset="0"/>
              <a:cs typeface="Arial" charset="0"/>
            </a:endParaRPr>
          </a:p>
          <a:p>
            <a:pPr algn="ctr">
              <a:defRPr/>
            </a:pP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Late </a:t>
            </a:r>
            <a:r>
              <a:rPr lang="it-IT" sz="26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tissue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 reactions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: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deterministic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effects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arising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weeks or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months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after the treatment.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Typical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of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tissues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with slow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cellular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turnover. Due to the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death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of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many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cells</a:t>
            </a:r>
            <a:endParaRPr lang="it-IT" sz="2600" dirty="0">
              <a:latin typeface="Californian FB" panose="0207040306080B030204" pitchFamily="18" charset="0"/>
              <a:cs typeface="Arial" charset="0"/>
            </a:endParaRPr>
          </a:p>
          <a:p>
            <a:pPr algn="ctr">
              <a:defRPr/>
            </a:pPr>
            <a:endParaRPr lang="it-IT" sz="2600" dirty="0">
              <a:latin typeface="Californian FB" panose="0207040306080B030204" pitchFamily="18" charset="0"/>
              <a:cs typeface="Arial" charset="0"/>
            </a:endParaRPr>
          </a:p>
          <a:p>
            <a:pPr algn="ctr">
              <a:defRPr/>
            </a:pPr>
            <a:r>
              <a:rPr lang="it-IT" sz="26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Stochastic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b="1" dirty="0" err="1">
                <a:solidFill>
                  <a:srgbClr val="0070C0"/>
                </a:solidFill>
                <a:latin typeface="Californian FB" panose="0207040306080B030204" pitchFamily="18" charset="0"/>
                <a:cs typeface="Arial" charset="0"/>
              </a:rPr>
              <a:t>effects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: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tipically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second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cancers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arising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long after the treatment. Due to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mutations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induced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in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irradiated</a:t>
            </a:r>
            <a:r>
              <a:rPr lang="it-IT" sz="26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  <a:cs typeface="Arial" charset="0"/>
              </a:rPr>
              <a:t>cells</a:t>
            </a:r>
            <a:endParaRPr lang="it-IT" sz="2600" dirty="0">
              <a:latin typeface="Californian FB" panose="0207040306080B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4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69FA2-AAA5-DE60-9A74-F2CC3C3A3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3A0748-D9D4-48EE-16FD-E5F5C9DBFF8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NTCP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odels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52C9279-324E-9B24-994C-4A52D86936C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A3BF976A-C313-BD08-65D7-2B18A47FE2D5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3D68635-4E1B-6C39-D6F2-2BCC48BF26CB}"/>
              </a:ext>
            </a:extLst>
          </p:cNvPr>
          <p:cNvSpPr txBox="1"/>
          <p:nvPr/>
        </p:nvSpPr>
        <p:spPr>
          <a:xfrm>
            <a:off x="1694980" y="1098763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BA6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</a:t>
            </a:r>
            <a:endParaRPr lang="en-GB" sz="3200" b="1" noProof="0" dirty="0">
              <a:solidFill>
                <a:srgbClr val="2BA6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9568B0E-758A-A762-D9C1-B6E2466892E3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8D9336-AD36-401C-934F-A014FAD04DDD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58F1D4-2C25-BD22-FECF-70F401B2E998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54FA720-25D4-5CFC-DE09-86B9512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15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05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42DFB-0B27-3945-8046-8784E8449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62231F-0342-0235-602C-8E96D05B08E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NTCP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odels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650B438-A6D4-B2E5-432C-85F063EBA568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6733D183-B7B2-9AFC-B056-657C9B649259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27F4649-8F52-19B6-5F38-E4720BCF5087}"/>
              </a:ext>
            </a:extLst>
          </p:cNvPr>
          <p:cNvSpPr txBox="1"/>
          <p:nvPr/>
        </p:nvSpPr>
        <p:spPr>
          <a:xfrm>
            <a:off x="1694980" y="1098763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BA6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</a:t>
            </a:r>
            <a:endParaRPr lang="en-GB" sz="3200" b="1" noProof="0" dirty="0">
              <a:solidFill>
                <a:srgbClr val="2BA6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E68DBC8-C051-6882-0D6F-98E3EE44A48A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F5FB7343-1BFA-83D7-8023-DF5C355FDA2A}"/>
              </a:ext>
            </a:extLst>
          </p:cNvPr>
          <p:cNvGrpSpPr/>
          <p:nvPr/>
        </p:nvGrpSpPr>
        <p:grpSpPr>
          <a:xfrm>
            <a:off x="197422" y="1739466"/>
            <a:ext cx="6156227" cy="3880285"/>
            <a:chOff x="197422" y="1739466"/>
            <a:chExt cx="6156227" cy="3880285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3BF3E4C1-2124-AAEC-753A-2CDF469B2A21}"/>
                </a:ext>
              </a:extLst>
            </p:cNvPr>
            <p:cNvGrpSpPr/>
            <p:nvPr/>
          </p:nvGrpSpPr>
          <p:grpSpPr>
            <a:xfrm>
              <a:off x="197422" y="1739467"/>
              <a:ext cx="6156227" cy="3880284"/>
              <a:chOff x="197422" y="1739467"/>
              <a:chExt cx="6156227" cy="3880284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02A588E2-8C7C-E5A4-7900-52EE0E2C5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22" y="1739467"/>
                <a:ext cx="6156227" cy="3880284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CFE242DA-6496-ACB3-8EB4-1C2D4D6EDB81}"/>
                  </a:ext>
                </a:extLst>
              </p:cNvPr>
              <p:cNvSpPr txBox="1"/>
              <p:nvPr/>
            </p:nvSpPr>
            <p:spPr>
              <a:xfrm rot="16200000">
                <a:off x="-833852" y="3267045"/>
                <a:ext cx="25146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NTCP (%)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4B846C27-222C-898F-7BDD-F5659C245106}"/>
                  </a:ext>
                </a:extLst>
              </p:cNvPr>
              <p:cNvSpPr txBox="1"/>
              <p:nvPr/>
            </p:nvSpPr>
            <p:spPr>
              <a:xfrm>
                <a:off x="2408630" y="5219641"/>
                <a:ext cx="19919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Dose (Gy)</a:t>
                </a:r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F2CBBF90-F2D5-9EA4-7B0B-C4BBA471ADCD}"/>
                  </a:ext>
                </a:extLst>
              </p:cNvPr>
              <p:cNvSpPr/>
              <p:nvPr/>
            </p:nvSpPr>
            <p:spPr>
              <a:xfrm>
                <a:off x="1162050" y="2080226"/>
                <a:ext cx="4657725" cy="2825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23EABCBC-500E-0A89-4134-16C9793137A0}"/>
                </a:ext>
              </a:extLst>
            </p:cNvPr>
            <p:cNvGrpSpPr/>
            <p:nvPr/>
          </p:nvGrpSpPr>
          <p:grpSpPr>
            <a:xfrm>
              <a:off x="2255580" y="2088112"/>
              <a:ext cx="2286267" cy="2816694"/>
              <a:chOff x="7125004" y="2418956"/>
              <a:chExt cx="2286267" cy="2816694"/>
            </a:xfrm>
          </p:grpSpPr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4730B14A-7191-2E4C-D329-582E805E215C}"/>
                  </a:ext>
                </a:extLst>
              </p:cNvPr>
              <p:cNvGrpSpPr/>
              <p:nvPr/>
            </p:nvGrpSpPr>
            <p:grpSpPr>
              <a:xfrm>
                <a:off x="7125004" y="2418956"/>
                <a:ext cx="1637996" cy="2494455"/>
                <a:chOff x="7125004" y="2418956"/>
                <a:chExt cx="1637996" cy="2494455"/>
              </a:xfrm>
            </p:grpSpPr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A17DDD77-CB9F-609A-EAED-383C28B2AF24}"/>
                    </a:ext>
                  </a:extLst>
                </p:cNvPr>
                <p:cNvSpPr/>
                <p:nvPr/>
              </p:nvSpPr>
              <p:spPr>
                <a:xfrm>
                  <a:off x="7439025" y="2418956"/>
                  <a:ext cx="1323975" cy="7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ttangolo 50">
                  <a:extLst>
                    <a:ext uri="{FF2B5EF4-FFF2-40B4-BE49-F238E27FC236}">
                      <a16:creationId xmlns:a16="http://schemas.microsoft.com/office/drawing/2014/main" id="{484D65E8-F648-038E-9B31-8D99712F13F3}"/>
                    </a:ext>
                  </a:extLst>
                </p:cNvPr>
                <p:cNvSpPr/>
                <p:nvPr/>
              </p:nvSpPr>
              <p:spPr>
                <a:xfrm>
                  <a:off x="7349582" y="3206206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8143BA85-4AD8-0985-0DF3-28539D1E09B0}"/>
                    </a:ext>
                  </a:extLst>
                </p:cNvPr>
                <p:cNvSpPr/>
                <p:nvPr/>
              </p:nvSpPr>
              <p:spPr>
                <a:xfrm>
                  <a:off x="7125004" y="3753818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ttangolo 52">
                  <a:extLst>
                    <a:ext uri="{FF2B5EF4-FFF2-40B4-BE49-F238E27FC236}">
                      <a16:creationId xmlns:a16="http://schemas.microsoft.com/office/drawing/2014/main" id="{D603DFC1-7076-1D6F-2165-5D2E30BCB6BC}"/>
                    </a:ext>
                  </a:extLst>
                </p:cNvPr>
                <p:cNvSpPr/>
                <p:nvPr/>
              </p:nvSpPr>
              <p:spPr>
                <a:xfrm rot="1921648">
                  <a:off x="7628556" y="4596750"/>
                  <a:ext cx="356447" cy="3166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453A60AF-ABF1-0484-E7E2-AE3D655B54CB}"/>
                  </a:ext>
                </a:extLst>
              </p:cNvPr>
              <p:cNvSpPr/>
              <p:nvPr/>
            </p:nvSpPr>
            <p:spPr>
              <a:xfrm flipV="1">
                <a:off x="8871058" y="4982144"/>
                <a:ext cx="540213" cy="253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80273C37-EA1C-2437-E3C1-4B1A86288BBE}"/>
                </a:ext>
              </a:extLst>
            </p:cNvPr>
            <p:cNvGrpSpPr/>
            <p:nvPr/>
          </p:nvGrpSpPr>
          <p:grpSpPr>
            <a:xfrm>
              <a:off x="2391635" y="2008393"/>
              <a:ext cx="3003881" cy="2917414"/>
              <a:chOff x="2581275" y="2018312"/>
              <a:chExt cx="3003881" cy="2917414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EEDD66AB-374A-B42F-4015-8E03BFDB3828}"/>
                  </a:ext>
                </a:extLst>
              </p:cNvPr>
              <p:cNvSpPr/>
              <p:nvPr/>
            </p:nvSpPr>
            <p:spPr>
              <a:xfrm>
                <a:off x="3686175" y="3967162"/>
                <a:ext cx="136856" cy="123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A902D86C-54F4-EDA8-DE05-1C3D34B36A80}"/>
                  </a:ext>
                </a:extLst>
              </p:cNvPr>
              <p:cNvGrpSpPr/>
              <p:nvPr/>
            </p:nvGrpSpPr>
            <p:grpSpPr>
              <a:xfrm>
                <a:off x="2581275" y="2018312"/>
                <a:ext cx="3003881" cy="2917414"/>
                <a:chOff x="2581275" y="2018312"/>
                <a:chExt cx="3003881" cy="2917414"/>
              </a:xfrm>
            </p:grpSpPr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2FDBCCD3-B932-9570-2338-7B5551D3579C}"/>
                    </a:ext>
                  </a:extLst>
                </p:cNvPr>
                <p:cNvSpPr/>
                <p:nvPr/>
              </p:nvSpPr>
              <p:spPr>
                <a:xfrm>
                  <a:off x="4829175" y="2253833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4AAE4BD3-F006-89DC-1428-D137C34E71B1}"/>
                    </a:ext>
                  </a:extLst>
                </p:cNvPr>
                <p:cNvSpPr/>
                <p:nvPr/>
              </p:nvSpPr>
              <p:spPr>
                <a:xfrm>
                  <a:off x="4181475" y="2457450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6B914368-B195-E63E-318D-E082A638B474}"/>
                    </a:ext>
                  </a:extLst>
                </p:cNvPr>
                <p:cNvSpPr/>
                <p:nvPr/>
              </p:nvSpPr>
              <p:spPr>
                <a:xfrm>
                  <a:off x="4133850" y="2996736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48D43D42-0CE9-3BEC-5F16-9FA1A421DEC1}"/>
                    </a:ext>
                  </a:extLst>
                </p:cNvPr>
                <p:cNvSpPr/>
                <p:nvPr/>
              </p:nvSpPr>
              <p:spPr>
                <a:xfrm>
                  <a:off x="3771900" y="339089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96D917EC-B7BA-1BFE-6974-03F7722E6A78}"/>
                    </a:ext>
                  </a:extLst>
                </p:cNvPr>
                <p:cNvSpPr/>
                <p:nvPr/>
              </p:nvSpPr>
              <p:spPr>
                <a:xfrm>
                  <a:off x="3122883" y="4474338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287E8FB9-C3DF-0FCF-10C3-F5D44F9635B5}"/>
                    </a:ext>
                  </a:extLst>
                </p:cNvPr>
                <p:cNvSpPr/>
                <p:nvPr/>
              </p:nvSpPr>
              <p:spPr>
                <a:xfrm>
                  <a:off x="2986027" y="480713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094B8B13-02FC-AF2B-3E19-67036BBE69A6}"/>
                    </a:ext>
                  </a:extLst>
                </p:cNvPr>
                <p:cNvSpPr/>
                <p:nvPr/>
              </p:nvSpPr>
              <p:spPr>
                <a:xfrm>
                  <a:off x="2581275" y="4811901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EF5AA763-FA75-2606-6CCF-E36EEAB41E9D}"/>
                    </a:ext>
                  </a:extLst>
                </p:cNvPr>
                <p:cNvSpPr/>
                <p:nvPr/>
              </p:nvSpPr>
              <p:spPr>
                <a:xfrm>
                  <a:off x="5448300" y="2018312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7D92583E-3BEC-4791-ABD0-5F881D38AC33}"/>
                </a:ext>
              </a:extLst>
            </p:cNvPr>
            <p:cNvSpPr/>
            <p:nvPr/>
          </p:nvSpPr>
          <p:spPr>
            <a:xfrm>
              <a:off x="223393" y="1739466"/>
              <a:ext cx="534979" cy="392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533C2C62-309C-891F-E559-DC89A8807180}"/>
              </a:ext>
            </a:extLst>
          </p:cNvPr>
          <p:cNvGrpSpPr/>
          <p:nvPr/>
        </p:nvGrpSpPr>
        <p:grpSpPr>
          <a:xfrm>
            <a:off x="1388131" y="2198288"/>
            <a:ext cx="1541640" cy="847967"/>
            <a:chOff x="1388131" y="2198288"/>
            <a:chExt cx="1541640" cy="847967"/>
          </a:xfrm>
        </p:grpSpPr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67501F75-B16A-0134-D4DA-C7A8E5CEF590}"/>
                </a:ext>
              </a:extLst>
            </p:cNvPr>
            <p:cNvSpPr txBox="1"/>
            <p:nvPr/>
          </p:nvSpPr>
          <p:spPr>
            <a:xfrm>
              <a:off x="1834947" y="2198288"/>
              <a:ext cx="1094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</a:t>
              </a:r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0664A72B-4BAF-9D82-8D39-EB146427C42E}"/>
                </a:ext>
              </a:extLst>
            </p:cNvPr>
            <p:cNvSpPr/>
            <p:nvPr/>
          </p:nvSpPr>
          <p:spPr>
            <a:xfrm>
              <a:off x="1569220" y="2407396"/>
              <a:ext cx="136856" cy="123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56667C9C-2C3B-7808-EE05-3A9237FBE285}"/>
                </a:ext>
              </a:extLst>
            </p:cNvPr>
            <p:cNvCxnSpPr/>
            <p:nvPr/>
          </p:nvCxnSpPr>
          <p:spPr>
            <a:xfrm>
              <a:off x="1445139" y="2850506"/>
              <a:ext cx="332658" cy="0"/>
            </a:xfrm>
            <a:prstGeom prst="line">
              <a:avLst/>
            </a:prstGeom>
            <a:ln w="28575">
              <a:solidFill>
                <a:srgbClr val="296C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1A274953-6052-5F9D-F612-60E567C28252}"/>
                </a:ext>
              </a:extLst>
            </p:cNvPr>
            <p:cNvSpPr/>
            <p:nvPr/>
          </p:nvSpPr>
          <p:spPr>
            <a:xfrm>
              <a:off x="1388131" y="2243914"/>
              <a:ext cx="1268673" cy="8023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82903A-4635-38DE-75DE-797622EFE681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3987A5-6BA8-057B-4EF3-2488A6D54171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B5C4C9D-954B-1CA3-9096-E15C23F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16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35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3BC44-706C-57E4-D041-594895495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4BAB3-67EA-8429-F447-FA14DED7F8C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NTCP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odels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5FDDE93-CED2-62C1-7280-1E9D16A4E296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D9FF435F-7462-DC2D-F4A3-6CBC9C52DD9F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F575189-85D7-F278-5614-DF04C6BFBC3F}"/>
              </a:ext>
            </a:extLst>
          </p:cNvPr>
          <p:cNvSpPr txBox="1"/>
          <p:nvPr/>
        </p:nvSpPr>
        <p:spPr>
          <a:xfrm>
            <a:off x="1694980" y="1098763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BA6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</a:t>
            </a:r>
            <a:endParaRPr lang="en-GB" sz="3200" b="1" noProof="0" dirty="0">
              <a:solidFill>
                <a:srgbClr val="2BA6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0F5306D-DE5C-167D-699C-3F6297716ECD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3EB69895-29ED-0480-384E-F757029F2BAF}"/>
              </a:ext>
            </a:extLst>
          </p:cNvPr>
          <p:cNvGrpSpPr/>
          <p:nvPr/>
        </p:nvGrpSpPr>
        <p:grpSpPr>
          <a:xfrm>
            <a:off x="197422" y="1739466"/>
            <a:ext cx="6156227" cy="3880285"/>
            <a:chOff x="197422" y="1739466"/>
            <a:chExt cx="6156227" cy="3880285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44D18BD4-A222-078C-29DC-8D350D23541F}"/>
                </a:ext>
              </a:extLst>
            </p:cNvPr>
            <p:cNvGrpSpPr/>
            <p:nvPr/>
          </p:nvGrpSpPr>
          <p:grpSpPr>
            <a:xfrm>
              <a:off x="197422" y="1739467"/>
              <a:ext cx="6156227" cy="3880284"/>
              <a:chOff x="197422" y="1739467"/>
              <a:chExt cx="6156227" cy="3880284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C0278EFA-E361-ABD1-C738-9D44918E0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22" y="1739467"/>
                <a:ext cx="6156227" cy="3880284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156E7A91-9238-FF55-41F8-D86100054158}"/>
                  </a:ext>
                </a:extLst>
              </p:cNvPr>
              <p:cNvSpPr txBox="1"/>
              <p:nvPr/>
            </p:nvSpPr>
            <p:spPr>
              <a:xfrm rot="16200000">
                <a:off x="-833852" y="3267045"/>
                <a:ext cx="25146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NTCP (%)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802CDDC9-E5C9-B8B2-86CB-AA6CDF413BEB}"/>
                  </a:ext>
                </a:extLst>
              </p:cNvPr>
              <p:cNvSpPr txBox="1"/>
              <p:nvPr/>
            </p:nvSpPr>
            <p:spPr>
              <a:xfrm>
                <a:off x="2408630" y="5219641"/>
                <a:ext cx="19919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Dose (Gy)</a:t>
                </a:r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9E11568E-40E7-1BC1-5B65-32546E0B2EBA}"/>
                  </a:ext>
                </a:extLst>
              </p:cNvPr>
              <p:cNvSpPr/>
              <p:nvPr/>
            </p:nvSpPr>
            <p:spPr>
              <a:xfrm>
                <a:off x="1162050" y="2080226"/>
                <a:ext cx="4657725" cy="2825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C6B393A4-1E78-F89A-6209-333E7FA3332D}"/>
                </a:ext>
              </a:extLst>
            </p:cNvPr>
            <p:cNvGrpSpPr/>
            <p:nvPr/>
          </p:nvGrpSpPr>
          <p:grpSpPr>
            <a:xfrm>
              <a:off x="2255580" y="2063256"/>
              <a:ext cx="3160517" cy="2867025"/>
              <a:chOff x="7125004" y="2394100"/>
              <a:chExt cx="3160517" cy="2867025"/>
            </a:xfrm>
          </p:grpSpPr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437F1E4F-CAA6-1539-C6E9-8951AA657599}"/>
                  </a:ext>
                </a:extLst>
              </p:cNvPr>
              <p:cNvGrpSpPr/>
              <p:nvPr/>
            </p:nvGrpSpPr>
            <p:grpSpPr>
              <a:xfrm>
                <a:off x="7125004" y="2394100"/>
                <a:ext cx="3160517" cy="2867025"/>
                <a:chOff x="7125004" y="2394100"/>
                <a:chExt cx="3160517" cy="2867025"/>
              </a:xfrm>
            </p:grpSpPr>
            <p:pic>
              <p:nvPicPr>
                <p:cNvPr id="27" name="Immagine 26" descr="Immagine che contiene schermata, linea, Elementi grafici, Policromi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2B8A876F-EF80-34D4-2A52-724DDAF364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6596" y="2394100"/>
                  <a:ext cx="2828925" cy="2867025"/>
                </a:xfrm>
                <a:prstGeom prst="rect">
                  <a:avLst/>
                </a:prstGeom>
              </p:spPr>
            </p:pic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DF965A9A-D11A-0CB5-B72A-9AACDB2CF23E}"/>
                    </a:ext>
                  </a:extLst>
                </p:cNvPr>
                <p:cNvSpPr/>
                <p:nvPr/>
              </p:nvSpPr>
              <p:spPr>
                <a:xfrm>
                  <a:off x="7439025" y="2418956"/>
                  <a:ext cx="1323975" cy="7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ttangolo 50">
                  <a:extLst>
                    <a:ext uri="{FF2B5EF4-FFF2-40B4-BE49-F238E27FC236}">
                      <a16:creationId xmlns:a16="http://schemas.microsoft.com/office/drawing/2014/main" id="{A9F7ED34-2C2A-7F01-0D06-6476C8250908}"/>
                    </a:ext>
                  </a:extLst>
                </p:cNvPr>
                <p:cNvSpPr/>
                <p:nvPr/>
              </p:nvSpPr>
              <p:spPr>
                <a:xfrm>
                  <a:off x="7349582" y="3206206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33E1723F-20DC-2570-1B27-CF2C6B9998C8}"/>
                    </a:ext>
                  </a:extLst>
                </p:cNvPr>
                <p:cNvSpPr/>
                <p:nvPr/>
              </p:nvSpPr>
              <p:spPr>
                <a:xfrm>
                  <a:off x="7125004" y="3753818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ttangolo 52">
                  <a:extLst>
                    <a:ext uri="{FF2B5EF4-FFF2-40B4-BE49-F238E27FC236}">
                      <a16:creationId xmlns:a16="http://schemas.microsoft.com/office/drawing/2014/main" id="{E4BC0CE8-42B0-ECDC-8C8F-52B8A8A0F3A6}"/>
                    </a:ext>
                  </a:extLst>
                </p:cNvPr>
                <p:cNvSpPr/>
                <p:nvPr/>
              </p:nvSpPr>
              <p:spPr>
                <a:xfrm rot="1921648">
                  <a:off x="7628556" y="4596750"/>
                  <a:ext cx="356447" cy="3166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62C9A26C-67C6-6A8A-0413-53FB11051112}"/>
                  </a:ext>
                </a:extLst>
              </p:cNvPr>
              <p:cNvSpPr/>
              <p:nvPr/>
            </p:nvSpPr>
            <p:spPr>
              <a:xfrm flipV="1">
                <a:off x="8871058" y="4982144"/>
                <a:ext cx="540213" cy="253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6835C26D-90E3-A76D-40F7-DBA50B1A755F}"/>
                </a:ext>
              </a:extLst>
            </p:cNvPr>
            <p:cNvGrpSpPr/>
            <p:nvPr/>
          </p:nvGrpSpPr>
          <p:grpSpPr>
            <a:xfrm>
              <a:off x="2391635" y="2008393"/>
              <a:ext cx="3003881" cy="2917414"/>
              <a:chOff x="2581275" y="2018312"/>
              <a:chExt cx="3003881" cy="2917414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D4D20E51-CD34-48B0-7D4D-9D2C16FD8A56}"/>
                  </a:ext>
                </a:extLst>
              </p:cNvPr>
              <p:cNvSpPr/>
              <p:nvPr/>
            </p:nvSpPr>
            <p:spPr>
              <a:xfrm>
                <a:off x="3686175" y="3967162"/>
                <a:ext cx="136856" cy="123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EECC005A-DC2B-0715-6072-4F5CF51381E1}"/>
                  </a:ext>
                </a:extLst>
              </p:cNvPr>
              <p:cNvGrpSpPr/>
              <p:nvPr/>
            </p:nvGrpSpPr>
            <p:grpSpPr>
              <a:xfrm>
                <a:off x="2581275" y="2018312"/>
                <a:ext cx="3003881" cy="2917414"/>
                <a:chOff x="2581275" y="2018312"/>
                <a:chExt cx="3003881" cy="2917414"/>
              </a:xfrm>
            </p:grpSpPr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688DE428-1997-9DE6-D565-B6740F6A9E4F}"/>
                    </a:ext>
                  </a:extLst>
                </p:cNvPr>
                <p:cNvSpPr/>
                <p:nvPr/>
              </p:nvSpPr>
              <p:spPr>
                <a:xfrm>
                  <a:off x="4829175" y="2253833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77252F43-47F0-2700-8E2A-AE8BFC68D940}"/>
                    </a:ext>
                  </a:extLst>
                </p:cNvPr>
                <p:cNvSpPr/>
                <p:nvPr/>
              </p:nvSpPr>
              <p:spPr>
                <a:xfrm>
                  <a:off x="4181475" y="2457450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53EFC8C1-78A3-7970-6A23-3E7A3064997D}"/>
                    </a:ext>
                  </a:extLst>
                </p:cNvPr>
                <p:cNvSpPr/>
                <p:nvPr/>
              </p:nvSpPr>
              <p:spPr>
                <a:xfrm>
                  <a:off x="4133850" y="2996736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9B3D4B36-2E7D-286A-321B-E42023687556}"/>
                    </a:ext>
                  </a:extLst>
                </p:cNvPr>
                <p:cNvSpPr/>
                <p:nvPr/>
              </p:nvSpPr>
              <p:spPr>
                <a:xfrm>
                  <a:off x="3771900" y="339089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71D60ABC-5D3C-5B19-F9F2-1516519C3CED}"/>
                    </a:ext>
                  </a:extLst>
                </p:cNvPr>
                <p:cNvSpPr/>
                <p:nvPr/>
              </p:nvSpPr>
              <p:spPr>
                <a:xfrm>
                  <a:off x="3122883" y="4474338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14B766A1-7349-2DA1-A6B6-7C349CEB10F3}"/>
                    </a:ext>
                  </a:extLst>
                </p:cNvPr>
                <p:cNvSpPr/>
                <p:nvPr/>
              </p:nvSpPr>
              <p:spPr>
                <a:xfrm>
                  <a:off x="2986027" y="480713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31B1352D-47FB-F378-99C3-227C8B315C03}"/>
                    </a:ext>
                  </a:extLst>
                </p:cNvPr>
                <p:cNvSpPr/>
                <p:nvPr/>
              </p:nvSpPr>
              <p:spPr>
                <a:xfrm>
                  <a:off x="2581275" y="4811901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2D2060A7-A958-5E6B-F74C-9388A060C0F5}"/>
                    </a:ext>
                  </a:extLst>
                </p:cNvPr>
                <p:cNvSpPr/>
                <p:nvPr/>
              </p:nvSpPr>
              <p:spPr>
                <a:xfrm>
                  <a:off x="5448300" y="2018312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404B8FBC-EFCF-68CE-840E-415EDACE24DC}"/>
                </a:ext>
              </a:extLst>
            </p:cNvPr>
            <p:cNvSpPr/>
            <p:nvPr/>
          </p:nvSpPr>
          <p:spPr>
            <a:xfrm>
              <a:off x="223393" y="1739466"/>
              <a:ext cx="534979" cy="392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8A189A8F-79F5-E404-75DE-D4060508AAAF}"/>
              </a:ext>
            </a:extLst>
          </p:cNvPr>
          <p:cNvGrpSpPr/>
          <p:nvPr/>
        </p:nvGrpSpPr>
        <p:grpSpPr>
          <a:xfrm>
            <a:off x="1388131" y="2198288"/>
            <a:ext cx="1541640" cy="847967"/>
            <a:chOff x="1388131" y="2198288"/>
            <a:chExt cx="1541640" cy="847967"/>
          </a:xfrm>
        </p:grpSpPr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3CB01604-B5F2-E347-25AB-5CFEBAF943D7}"/>
                </a:ext>
              </a:extLst>
            </p:cNvPr>
            <p:cNvSpPr txBox="1"/>
            <p:nvPr/>
          </p:nvSpPr>
          <p:spPr>
            <a:xfrm>
              <a:off x="1834947" y="2198288"/>
              <a:ext cx="1094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</a:t>
              </a:r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A993F779-738F-EA4A-264F-92CD6CB8114D}"/>
                </a:ext>
              </a:extLst>
            </p:cNvPr>
            <p:cNvSpPr/>
            <p:nvPr/>
          </p:nvSpPr>
          <p:spPr>
            <a:xfrm>
              <a:off x="1569220" y="2407396"/>
              <a:ext cx="136856" cy="123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815F4E7C-577F-A99A-56B6-68A27CE19543}"/>
                </a:ext>
              </a:extLst>
            </p:cNvPr>
            <p:cNvCxnSpPr/>
            <p:nvPr/>
          </p:nvCxnSpPr>
          <p:spPr>
            <a:xfrm>
              <a:off x="1445139" y="2850506"/>
              <a:ext cx="332658" cy="0"/>
            </a:xfrm>
            <a:prstGeom prst="line">
              <a:avLst/>
            </a:prstGeom>
            <a:ln w="28575">
              <a:solidFill>
                <a:srgbClr val="296C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EA3E1E87-D562-8F62-DCFA-5C7F389F09D4}"/>
                </a:ext>
              </a:extLst>
            </p:cNvPr>
            <p:cNvSpPr/>
            <p:nvPr/>
          </p:nvSpPr>
          <p:spPr>
            <a:xfrm>
              <a:off x="1388131" y="2243914"/>
              <a:ext cx="1268673" cy="8023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77DBBF-0E36-0098-CCBD-A34276B9C365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26CD2D-0583-526A-D6C1-19088C27CE0C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87F401E-BFCC-2B7F-9DC9-A3F562ED13ED}"/>
              </a:ext>
            </a:extLst>
          </p:cNvPr>
          <p:cNvSpPr txBox="1">
            <a:spLocks/>
          </p:cNvSpPr>
          <p:nvPr/>
        </p:nvSpPr>
        <p:spPr>
          <a:xfrm>
            <a:off x="8292105" y="6376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pPr/>
              <a:t>17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25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40494-3D9F-057E-B322-E465B59CA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BA27F5-ECD6-FE7F-3A9F-B8810F4616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NTCP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odels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0FD1EE9-190A-C4B7-33FF-D10815DC012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407BD587-F3F7-CC89-B39D-0002BD83ED50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082FBCA-ECD6-31B2-BD3E-C0F5D8BBE57D}"/>
              </a:ext>
            </a:extLst>
          </p:cNvPr>
          <p:cNvSpPr txBox="1"/>
          <p:nvPr/>
        </p:nvSpPr>
        <p:spPr>
          <a:xfrm>
            <a:off x="1694980" y="1098763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BA6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</a:t>
            </a:r>
            <a:endParaRPr lang="en-GB" sz="3200" b="1" noProof="0" dirty="0">
              <a:solidFill>
                <a:srgbClr val="2BA6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0835EFE-EA05-7616-D09A-0AB003672F6D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9F34484F-D11D-E7DD-8D76-11BF18E35790}"/>
              </a:ext>
            </a:extLst>
          </p:cNvPr>
          <p:cNvGrpSpPr/>
          <p:nvPr/>
        </p:nvGrpSpPr>
        <p:grpSpPr>
          <a:xfrm>
            <a:off x="197422" y="1739466"/>
            <a:ext cx="6156227" cy="3880285"/>
            <a:chOff x="197422" y="1739466"/>
            <a:chExt cx="6156227" cy="3880285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CCC17228-79CB-F766-EBA6-2A435402A39C}"/>
                </a:ext>
              </a:extLst>
            </p:cNvPr>
            <p:cNvGrpSpPr/>
            <p:nvPr/>
          </p:nvGrpSpPr>
          <p:grpSpPr>
            <a:xfrm>
              <a:off x="197422" y="1739467"/>
              <a:ext cx="6156227" cy="3880284"/>
              <a:chOff x="197422" y="1739467"/>
              <a:chExt cx="6156227" cy="3880284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5F21EFC0-554C-437E-09D5-B8FECD344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22" y="1739467"/>
                <a:ext cx="6156227" cy="3880284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3A24ABE5-CC5A-91D8-BCB3-1F0272C5020F}"/>
                  </a:ext>
                </a:extLst>
              </p:cNvPr>
              <p:cNvSpPr txBox="1"/>
              <p:nvPr/>
            </p:nvSpPr>
            <p:spPr>
              <a:xfrm rot="16200000">
                <a:off x="-833852" y="3267045"/>
                <a:ext cx="25146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NTCP (%)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3FC5C310-EC3A-BB0F-9B65-9ACE7CD16DCD}"/>
                  </a:ext>
                </a:extLst>
              </p:cNvPr>
              <p:cNvSpPr txBox="1"/>
              <p:nvPr/>
            </p:nvSpPr>
            <p:spPr>
              <a:xfrm>
                <a:off x="2408630" y="5219641"/>
                <a:ext cx="19919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Dose (Gy)</a:t>
                </a:r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267D53C9-2F03-0432-90CA-FB011C357963}"/>
                  </a:ext>
                </a:extLst>
              </p:cNvPr>
              <p:cNvSpPr/>
              <p:nvPr/>
            </p:nvSpPr>
            <p:spPr>
              <a:xfrm>
                <a:off x="1162050" y="2080226"/>
                <a:ext cx="4657725" cy="2825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74C0C41B-D6B0-EFCB-0920-D916FA99B62B}"/>
                </a:ext>
              </a:extLst>
            </p:cNvPr>
            <p:cNvGrpSpPr/>
            <p:nvPr/>
          </p:nvGrpSpPr>
          <p:grpSpPr>
            <a:xfrm>
              <a:off x="2255580" y="2063256"/>
              <a:ext cx="3160517" cy="2867025"/>
              <a:chOff x="7125004" y="2394100"/>
              <a:chExt cx="3160517" cy="2867025"/>
            </a:xfrm>
          </p:grpSpPr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0452E212-D2AC-2CD7-AE7A-EB93C7EC05C1}"/>
                  </a:ext>
                </a:extLst>
              </p:cNvPr>
              <p:cNvGrpSpPr/>
              <p:nvPr/>
            </p:nvGrpSpPr>
            <p:grpSpPr>
              <a:xfrm>
                <a:off x="7125004" y="2394100"/>
                <a:ext cx="3160517" cy="2867025"/>
                <a:chOff x="7125004" y="2394100"/>
                <a:chExt cx="3160517" cy="2867025"/>
              </a:xfrm>
            </p:grpSpPr>
            <p:pic>
              <p:nvPicPr>
                <p:cNvPr id="27" name="Immagine 26" descr="Immagine che contiene schermata, linea, Elementi grafici, Policromi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E9DA41A5-6E8D-C891-264C-EE463D1B57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6596" y="2394100"/>
                  <a:ext cx="2828925" cy="2867025"/>
                </a:xfrm>
                <a:prstGeom prst="rect">
                  <a:avLst/>
                </a:prstGeom>
              </p:spPr>
            </p:pic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654590F8-D1AE-FB66-A68E-F45CEC3779AC}"/>
                    </a:ext>
                  </a:extLst>
                </p:cNvPr>
                <p:cNvSpPr/>
                <p:nvPr/>
              </p:nvSpPr>
              <p:spPr>
                <a:xfrm>
                  <a:off x="7439025" y="2418956"/>
                  <a:ext cx="1323975" cy="7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ttangolo 50">
                  <a:extLst>
                    <a:ext uri="{FF2B5EF4-FFF2-40B4-BE49-F238E27FC236}">
                      <a16:creationId xmlns:a16="http://schemas.microsoft.com/office/drawing/2014/main" id="{F5D14218-8B27-0693-1963-D5B8615B9557}"/>
                    </a:ext>
                  </a:extLst>
                </p:cNvPr>
                <p:cNvSpPr/>
                <p:nvPr/>
              </p:nvSpPr>
              <p:spPr>
                <a:xfrm>
                  <a:off x="7349582" y="3206206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74EB6ACC-C85F-946B-D306-0380E0470797}"/>
                    </a:ext>
                  </a:extLst>
                </p:cNvPr>
                <p:cNvSpPr/>
                <p:nvPr/>
              </p:nvSpPr>
              <p:spPr>
                <a:xfrm>
                  <a:off x="7125004" y="3753818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ttangolo 52">
                  <a:extLst>
                    <a:ext uri="{FF2B5EF4-FFF2-40B4-BE49-F238E27FC236}">
                      <a16:creationId xmlns:a16="http://schemas.microsoft.com/office/drawing/2014/main" id="{89012D86-B148-3618-D4F3-A45F01CAC9EA}"/>
                    </a:ext>
                  </a:extLst>
                </p:cNvPr>
                <p:cNvSpPr/>
                <p:nvPr/>
              </p:nvSpPr>
              <p:spPr>
                <a:xfrm rot="1921648">
                  <a:off x="7628556" y="4596750"/>
                  <a:ext cx="356447" cy="3166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1BF0C891-2A7F-B190-D7F0-3874B8933B6E}"/>
                  </a:ext>
                </a:extLst>
              </p:cNvPr>
              <p:cNvSpPr/>
              <p:nvPr/>
            </p:nvSpPr>
            <p:spPr>
              <a:xfrm flipV="1">
                <a:off x="8871058" y="4982144"/>
                <a:ext cx="540213" cy="253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3AEFC3DA-B1DC-FE41-8CE5-7D70DEF01FB0}"/>
                </a:ext>
              </a:extLst>
            </p:cNvPr>
            <p:cNvGrpSpPr/>
            <p:nvPr/>
          </p:nvGrpSpPr>
          <p:grpSpPr>
            <a:xfrm>
              <a:off x="2391635" y="2008393"/>
              <a:ext cx="3003881" cy="2917414"/>
              <a:chOff x="2581275" y="2018312"/>
              <a:chExt cx="3003881" cy="2917414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0462C2FE-97B0-796C-888E-CE0E4830C687}"/>
                  </a:ext>
                </a:extLst>
              </p:cNvPr>
              <p:cNvSpPr/>
              <p:nvPr/>
            </p:nvSpPr>
            <p:spPr>
              <a:xfrm>
                <a:off x="3686175" y="3967162"/>
                <a:ext cx="136856" cy="123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214F63C8-1015-F2DC-4458-D1BA383B4021}"/>
                  </a:ext>
                </a:extLst>
              </p:cNvPr>
              <p:cNvGrpSpPr/>
              <p:nvPr/>
            </p:nvGrpSpPr>
            <p:grpSpPr>
              <a:xfrm>
                <a:off x="2581275" y="2018312"/>
                <a:ext cx="3003881" cy="2917414"/>
                <a:chOff x="2581275" y="2018312"/>
                <a:chExt cx="3003881" cy="2917414"/>
              </a:xfrm>
            </p:grpSpPr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6796AA7F-D514-AA67-4C3C-03088AD7A2BD}"/>
                    </a:ext>
                  </a:extLst>
                </p:cNvPr>
                <p:cNvSpPr/>
                <p:nvPr/>
              </p:nvSpPr>
              <p:spPr>
                <a:xfrm>
                  <a:off x="4829175" y="2253833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06FD5757-9681-1273-B3DA-7028629105C3}"/>
                    </a:ext>
                  </a:extLst>
                </p:cNvPr>
                <p:cNvSpPr/>
                <p:nvPr/>
              </p:nvSpPr>
              <p:spPr>
                <a:xfrm>
                  <a:off x="4181475" y="2457450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5A04F645-B259-753B-6432-C44103AC9716}"/>
                    </a:ext>
                  </a:extLst>
                </p:cNvPr>
                <p:cNvSpPr/>
                <p:nvPr/>
              </p:nvSpPr>
              <p:spPr>
                <a:xfrm>
                  <a:off x="4133850" y="2996736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7FA1C7E4-909F-369F-0CD3-B76E689B95B3}"/>
                    </a:ext>
                  </a:extLst>
                </p:cNvPr>
                <p:cNvSpPr/>
                <p:nvPr/>
              </p:nvSpPr>
              <p:spPr>
                <a:xfrm>
                  <a:off x="3771900" y="339089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2BE085A3-8D8B-E66C-092D-488A2C78682B}"/>
                    </a:ext>
                  </a:extLst>
                </p:cNvPr>
                <p:cNvSpPr/>
                <p:nvPr/>
              </p:nvSpPr>
              <p:spPr>
                <a:xfrm>
                  <a:off x="3122883" y="4474338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03F34F89-FED6-C5D2-5DB2-97481B1FCA20}"/>
                    </a:ext>
                  </a:extLst>
                </p:cNvPr>
                <p:cNvSpPr/>
                <p:nvPr/>
              </p:nvSpPr>
              <p:spPr>
                <a:xfrm>
                  <a:off x="2986027" y="480713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8154C4F3-9D7C-BEAC-2CA4-D45B5F1EDDBE}"/>
                    </a:ext>
                  </a:extLst>
                </p:cNvPr>
                <p:cNvSpPr/>
                <p:nvPr/>
              </p:nvSpPr>
              <p:spPr>
                <a:xfrm>
                  <a:off x="2581275" y="4811901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D3CD1196-DB9D-50E5-176A-B3C0C1606287}"/>
                    </a:ext>
                  </a:extLst>
                </p:cNvPr>
                <p:cNvSpPr/>
                <p:nvPr/>
              </p:nvSpPr>
              <p:spPr>
                <a:xfrm>
                  <a:off x="5448300" y="2018312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06F05B07-EC31-FB4E-2118-FA48FF4F0198}"/>
                </a:ext>
              </a:extLst>
            </p:cNvPr>
            <p:cNvSpPr/>
            <p:nvPr/>
          </p:nvSpPr>
          <p:spPr>
            <a:xfrm>
              <a:off x="223393" y="1739466"/>
              <a:ext cx="534979" cy="392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90D11213-2087-F8F9-03F7-D3B7199738F3}"/>
              </a:ext>
            </a:extLst>
          </p:cNvPr>
          <p:cNvGrpSpPr/>
          <p:nvPr/>
        </p:nvGrpSpPr>
        <p:grpSpPr>
          <a:xfrm>
            <a:off x="1388131" y="2198288"/>
            <a:ext cx="1541640" cy="847967"/>
            <a:chOff x="1388131" y="2198288"/>
            <a:chExt cx="1541640" cy="847967"/>
          </a:xfrm>
        </p:grpSpPr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8852429B-7CD3-BA38-EAE0-E059D2BFF4D4}"/>
                </a:ext>
              </a:extLst>
            </p:cNvPr>
            <p:cNvSpPr txBox="1"/>
            <p:nvPr/>
          </p:nvSpPr>
          <p:spPr>
            <a:xfrm>
              <a:off x="1834947" y="2198288"/>
              <a:ext cx="1094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</a:t>
              </a:r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738F2AFD-BDDD-907D-55BB-90FA52774B1E}"/>
                </a:ext>
              </a:extLst>
            </p:cNvPr>
            <p:cNvSpPr/>
            <p:nvPr/>
          </p:nvSpPr>
          <p:spPr>
            <a:xfrm>
              <a:off x="1569220" y="2407396"/>
              <a:ext cx="136856" cy="123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53ABBB41-7ABC-319B-A8D7-73E5F462C62C}"/>
                </a:ext>
              </a:extLst>
            </p:cNvPr>
            <p:cNvCxnSpPr/>
            <p:nvPr/>
          </p:nvCxnSpPr>
          <p:spPr>
            <a:xfrm>
              <a:off x="1445139" y="2850506"/>
              <a:ext cx="332658" cy="0"/>
            </a:xfrm>
            <a:prstGeom prst="line">
              <a:avLst/>
            </a:prstGeom>
            <a:ln w="28575">
              <a:solidFill>
                <a:srgbClr val="296C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DD69110F-EA4B-4522-A835-76E2A9B4F260}"/>
                </a:ext>
              </a:extLst>
            </p:cNvPr>
            <p:cNvSpPr/>
            <p:nvPr/>
          </p:nvSpPr>
          <p:spPr>
            <a:xfrm>
              <a:off x="1388131" y="2243914"/>
              <a:ext cx="1268673" cy="8023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02B49C0F-FF96-27D8-1B75-D4BB222C8A9D}"/>
              </a:ext>
            </a:extLst>
          </p:cNvPr>
          <p:cNvSpPr/>
          <p:nvPr/>
        </p:nvSpPr>
        <p:spPr>
          <a:xfrm>
            <a:off x="295275" y="1683538"/>
            <a:ext cx="6156227" cy="4246494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B34B7D-D715-05D8-A35C-5A470AAFF447}"/>
              </a:ext>
            </a:extLst>
          </p:cNvPr>
          <p:cNvSpPr txBox="1"/>
          <p:nvPr/>
        </p:nvSpPr>
        <p:spPr>
          <a:xfrm>
            <a:off x="613361" y="2177497"/>
            <a:ext cx="21986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573CCB-E9BF-733D-3006-D21DA5699FED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D455CB-3F90-7AA6-12E1-D8EAB976E8CB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4C31541-0F07-548F-0A2C-E880F6DA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18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931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E2CCE-6F8D-1690-BC8F-4A5EC8264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50DFDA-4BD4-9EC7-271D-C8222D067F6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NTCP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odels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001E28E-4A99-54A5-3927-697D82CCF773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6047E9ED-05E8-7A60-7AA8-B9D76EDEF2B3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528D83F-CCB3-17D5-88D7-D00E84A7950A}"/>
              </a:ext>
            </a:extLst>
          </p:cNvPr>
          <p:cNvSpPr txBox="1"/>
          <p:nvPr/>
        </p:nvSpPr>
        <p:spPr>
          <a:xfrm>
            <a:off x="1694980" y="1098763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BA6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</a:t>
            </a:r>
            <a:endParaRPr lang="en-GB" sz="3200" b="1" noProof="0" dirty="0">
              <a:solidFill>
                <a:srgbClr val="2BA6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07EC913-3942-79FD-BC04-6C006E51E5A7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2D57F3CF-5359-C7C9-B8FA-23A36A12C2BA}"/>
              </a:ext>
            </a:extLst>
          </p:cNvPr>
          <p:cNvGrpSpPr/>
          <p:nvPr/>
        </p:nvGrpSpPr>
        <p:grpSpPr>
          <a:xfrm>
            <a:off x="197422" y="1739466"/>
            <a:ext cx="6156227" cy="3880285"/>
            <a:chOff x="197422" y="1739466"/>
            <a:chExt cx="6156227" cy="3880285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541DC02E-BF13-ED29-5F01-4100AE4CCA03}"/>
                </a:ext>
              </a:extLst>
            </p:cNvPr>
            <p:cNvGrpSpPr/>
            <p:nvPr/>
          </p:nvGrpSpPr>
          <p:grpSpPr>
            <a:xfrm>
              <a:off x="197422" y="1739467"/>
              <a:ext cx="6156227" cy="3880284"/>
              <a:chOff x="197422" y="1739467"/>
              <a:chExt cx="6156227" cy="3880284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3207DFB7-145E-2FB7-6C00-554E8602E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22" y="1739467"/>
                <a:ext cx="6156227" cy="3880284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63A9582-ABB4-0723-F1DD-9B668D73EA0D}"/>
                  </a:ext>
                </a:extLst>
              </p:cNvPr>
              <p:cNvSpPr txBox="1"/>
              <p:nvPr/>
            </p:nvSpPr>
            <p:spPr>
              <a:xfrm rot="16200000">
                <a:off x="-833852" y="3267045"/>
                <a:ext cx="25146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NTCP (%)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1AA18AE-3B01-422E-56C3-72AA2EE5BD31}"/>
                  </a:ext>
                </a:extLst>
              </p:cNvPr>
              <p:cNvSpPr txBox="1"/>
              <p:nvPr/>
            </p:nvSpPr>
            <p:spPr>
              <a:xfrm>
                <a:off x="2408630" y="5219641"/>
                <a:ext cx="19919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Dose (Gy)</a:t>
                </a:r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AF6FF136-E455-7AA2-A82C-EA3242DC3568}"/>
                  </a:ext>
                </a:extLst>
              </p:cNvPr>
              <p:cNvSpPr/>
              <p:nvPr/>
            </p:nvSpPr>
            <p:spPr>
              <a:xfrm>
                <a:off x="1162050" y="2080226"/>
                <a:ext cx="4657725" cy="2825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08923D2C-8915-A132-0177-8BB0A8920912}"/>
                </a:ext>
              </a:extLst>
            </p:cNvPr>
            <p:cNvGrpSpPr/>
            <p:nvPr/>
          </p:nvGrpSpPr>
          <p:grpSpPr>
            <a:xfrm>
              <a:off x="2255580" y="2063256"/>
              <a:ext cx="3160517" cy="2867025"/>
              <a:chOff x="7125004" y="2394100"/>
              <a:chExt cx="3160517" cy="2867025"/>
            </a:xfrm>
          </p:grpSpPr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02110322-EB57-7CA1-54E9-5BFBD16D7D12}"/>
                  </a:ext>
                </a:extLst>
              </p:cNvPr>
              <p:cNvGrpSpPr/>
              <p:nvPr/>
            </p:nvGrpSpPr>
            <p:grpSpPr>
              <a:xfrm>
                <a:off x="7125004" y="2394100"/>
                <a:ext cx="3160517" cy="2867025"/>
                <a:chOff x="7125004" y="2394100"/>
                <a:chExt cx="3160517" cy="2867025"/>
              </a:xfrm>
            </p:grpSpPr>
            <p:pic>
              <p:nvPicPr>
                <p:cNvPr id="27" name="Immagine 26" descr="Immagine che contiene schermata, linea, Elementi grafici, Policromi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55C510A5-3BE2-87AF-2B6F-BD2FB7E0D6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6596" y="2394100"/>
                  <a:ext cx="2828925" cy="2867025"/>
                </a:xfrm>
                <a:prstGeom prst="rect">
                  <a:avLst/>
                </a:prstGeom>
              </p:spPr>
            </p:pic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13398CA3-6720-19E6-7DE8-2DDF2AD1E1F1}"/>
                    </a:ext>
                  </a:extLst>
                </p:cNvPr>
                <p:cNvSpPr/>
                <p:nvPr/>
              </p:nvSpPr>
              <p:spPr>
                <a:xfrm>
                  <a:off x="7439025" y="2418956"/>
                  <a:ext cx="1323975" cy="7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ttangolo 50">
                  <a:extLst>
                    <a:ext uri="{FF2B5EF4-FFF2-40B4-BE49-F238E27FC236}">
                      <a16:creationId xmlns:a16="http://schemas.microsoft.com/office/drawing/2014/main" id="{C7E3931F-461A-EA40-2F51-4EE7E75C6E1B}"/>
                    </a:ext>
                  </a:extLst>
                </p:cNvPr>
                <p:cNvSpPr/>
                <p:nvPr/>
              </p:nvSpPr>
              <p:spPr>
                <a:xfrm>
                  <a:off x="7349582" y="3206206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689CCA58-1A45-00E3-2B4A-B926F2428918}"/>
                    </a:ext>
                  </a:extLst>
                </p:cNvPr>
                <p:cNvSpPr/>
                <p:nvPr/>
              </p:nvSpPr>
              <p:spPr>
                <a:xfrm>
                  <a:off x="7125004" y="3753818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ttangolo 52">
                  <a:extLst>
                    <a:ext uri="{FF2B5EF4-FFF2-40B4-BE49-F238E27FC236}">
                      <a16:creationId xmlns:a16="http://schemas.microsoft.com/office/drawing/2014/main" id="{D98B393F-BCB5-3090-A18A-6994FBFA45B9}"/>
                    </a:ext>
                  </a:extLst>
                </p:cNvPr>
                <p:cNvSpPr/>
                <p:nvPr/>
              </p:nvSpPr>
              <p:spPr>
                <a:xfrm rot="1921648">
                  <a:off x="7628556" y="4596750"/>
                  <a:ext cx="356447" cy="3166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CCE88A68-6FE0-A483-536D-D5C39CFF468B}"/>
                  </a:ext>
                </a:extLst>
              </p:cNvPr>
              <p:cNvSpPr/>
              <p:nvPr/>
            </p:nvSpPr>
            <p:spPr>
              <a:xfrm flipV="1">
                <a:off x="8871058" y="4982144"/>
                <a:ext cx="540213" cy="253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7BC07FCC-5993-2B93-9044-A06B9AE82B73}"/>
                </a:ext>
              </a:extLst>
            </p:cNvPr>
            <p:cNvGrpSpPr/>
            <p:nvPr/>
          </p:nvGrpSpPr>
          <p:grpSpPr>
            <a:xfrm>
              <a:off x="2391635" y="2008393"/>
              <a:ext cx="3003881" cy="2917414"/>
              <a:chOff x="2581275" y="2018312"/>
              <a:chExt cx="3003881" cy="2917414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8E4E29C8-C49D-3C9C-3500-0CED875A43D3}"/>
                  </a:ext>
                </a:extLst>
              </p:cNvPr>
              <p:cNvSpPr/>
              <p:nvPr/>
            </p:nvSpPr>
            <p:spPr>
              <a:xfrm>
                <a:off x="3686175" y="3967162"/>
                <a:ext cx="136856" cy="123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850F399E-F02C-D128-4399-B23A0EC97396}"/>
                  </a:ext>
                </a:extLst>
              </p:cNvPr>
              <p:cNvGrpSpPr/>
              <p:nvPr/>
            </p:nvGrpSpPr>
            <p:grpSpPr>
              <a:xfrm>
                <a:off x="2581275" y="2018312"/>
                <a:ext cx="3003881" cy="2917414"/>
                <a:chOff x="2581275" y="2018312"/>
                <a:chExt cx="3003881" cy="2917414"/>
              </a:xfrm>
            </p:grpSpPr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C1552783-9EB6-A2BA-1171-18FC3369F2E8}"/>
                    </a:ext>
                  </a:extLst>
                </p:cNvPr>
                <p:cNvSpPr/>
                <p:nvPr/>
              </p:nvSpPr>
              <p:spPr>
                <a:xfrm>
                  <a:off x="4829175" y="2253833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CA8511CD-DABF-1336-D424-FF80CE0AE950}"/>
                    </a:ext>
                  </a:extLst>
                </p:cNvPr>
                <p:cNvSpPr/>
                <p:nvPr/>
              </p:nvSpPr>
              <p:spPr>
                <a:xfrm>
                  <a:off x="4181475" y="2457450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329DD9D0-E498-03C6-D4B2-8D8440002182}"/>
                    </a:ext>
                  </a:extLst>
                </p:cNvPr>
                <p:cNvSpPr/>
                <p:nvPr/>
              </p:nvSpPr>
              <p:spPr>
                <a:xfrm>
                  <a:off x="4133850" y="2996736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6066C782-F63A-6417-0D9E-07AAFAFD25FF}"/>
                    </a:ext>
                  </a:extLst>
                </p:cNvPr>
                <p:cNvSpPr/>
                <p:nvPr/>
              </p:nvSpPr>
              <p:spPr>
                <a:xfrm>
                  <a:off x="3771900" y="339089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2360EF78-DEC3-7AB2-ED7E-F9BFFDD27A3D}"/>
                    </a:ext>
                  </a:extLst>
                </p:cNvPr>
                <p:cNvSpPr/>
                <p:nvPr/>
              </p:nvSpPr>
              <p:spPr>
                <a:xfrm>
                  <a:off x="3122883" y="4474338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9DA08400-7D1D-55DB-87A3-C12D857C68D5}"/>
                    </a:ext>
                  </a:extLst>
                </p:cNvPr>
                <p:cNvSpPr/>
                <p:nvPr/>
              </p:nvSpPr>
              <p:spPr>
                <a:xfrm>
                  <a:off x="2986027" y="480713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C0A62C79-0C66-F58D-32F9-37DD64CD8F17}"/>
                    </a:ext>
                  </a:extLst>
                </p:cNvPr>
                <p:cNvSpPr/>
                <p:nvPr/>
              </p:nvSpPr>
              <p:spPr>
                <a:xfrm>
                  <a:off x="2581275" y="4811901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1BFB3B77-BEBC-020E-192C-7D1DCBBA82BF}"/>
                    </a:ext>
                  </a:extLst>
                </p:cNvPr>
                <p:cNvSpPr/>
                <p:nvPr/>
              </p:nvSpPr>
              <p:spPr>
                <a:xfrm>
                  <a:off x="5448300" y="2018312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8B420D91-92C7-687E-0A84-C049D186B769}"/>
                </a:ext>
              </a:extLst>
            </p:cNvPr>
            <p:cNvSpPr/>
            <p:nvPr/>
          </p:nvSpPr>
          <p:spPr>
            <a:xfrm>
              <a:off x="223393" y="1739466"/>
              <a:ext cx="534979" cy="392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7DBBF0FF-A5A0-1B1B-B7BA-B61A37284D87}"/>
              </a:ext>
            </a:extLst>
          </p:cNvPr>
          <p:cNvGrpSpPr/>
          <p:nvPr/>
        </p:nvGrpSpPr>
        <p:grpSpPr>
          <a:xfrm>
            <a:off x="1388131" y="2198288"/>
            <a:ext cx="1541640" cy="847967"/>
            <a:chOff x="1388131" y="2198288"/>
            <a:chExt cx="1541640" cy="847967"/>
          </a:xfrm>
        </p:grpSpPr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B60659DF-7D8F-D801-D21A-65CCE994B334}"/>
                </a:ext>
              </a:extLst>
            </p:cNvPr>
            <p:cNvSpPr txBox="1"/>
            <p:nvPr/>
          </p:nvSpPr>
          <p:spPr>
            <a:xfrm>
              <a:off x="1834947" y="2198288"/>
              <a:ext cx="1094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</a:t>
              </a:r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AA4ED3BB-2647-2965-F840-B846477BB169}"/>
                </a:ext>
              </a:extLst>
            </p:cNvPr>
            <p:cNvSpPr/>
            <p:nvPr/>
          </p:nvSpPr>
          <p:spPr>
            <a:xfrm>
              <a:off x="1569220" y="2407396"/>
              <a:ext cx="136856" cy="123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D96A36DE-E41B-F74E-B6DE-54470ED47631}"/>
                </a:ext>
              </a:extLst>
            </p:cNvPr>
            <p:cNvCxnSpPr/>
            <p:nvPr/>
          </p:nvCxnSpPr>
          <p:spPr>
            <a:xfrm>
              <a:off x="1445139" y="2850506"/>
              <a:ext cx="332658" cy="0"/>
            </a:xfrm>
            <a:prstGeom prst="line">
              <a:avLst/>
            </a:prstGeom>
            <a:ln w="28575">
              <a:solidFill>
                <a:srgbClr val="296C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D0668666-A32D-3D57-212D-BCB5B0DA9DAD}"/>
                </a:ext>
              </a:extLst>
            </p:cNvPr>
            <p:cNvSpPr/>
            <p:nvPr/>
          </p:nvSpPr>
          <p:spPr>
            <a:xfrm>
              <a:off x="1388131" y="2243914"/>
              <a:ext cx="1268673" cy="8023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058B365C-0FB5-F58F-8508-18CDBB953B65}"/>
              </a:ext>
            </a:extLst>
          </p:cNvPr>
          <p:cNvSpPr/>
          <p:nvPr/>
        </p:nvSpPr>
        <p:spPr>
          <a:xfrm>
            <a:off x="295275" y="1683538"/>
            <a:ext cx="6156227" cy="4246494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ADAD27C-3B6B-9544-05C5-E75123B7AAA9}"/>
              </a:ext>
            </a:extLst>
          </p:cNvPr>
          <p:cNvSpPr txBox="1"/>
          <p:nvPr/>
        </p:nvSpPr>
        <p:spPr>
          <a:xfrm>
            <a:off x="613361" y="2177497"/>
            <a:ext cx="21986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F5DA985D-B17B-63C2-FBAD-F34C9CCFAEBE}"/>
              </a:ext>
            </a:extLst>
          </p:cNvPr>
          <p:cNvGrpSpPr/>
          <p:nvPr/>
        </p:nvGrpSpPr>
        <p:grpSpPr>
          <a:xfrm>
            <a:off x="4293277" y="2310970"/>
            <a:ext cx="2649319" cy="2102482"/>
            <a:chOff x="6217062" y="4617796"/>
            <a:chExt cx="2649319" cy="2102482"/>
          </a:xfrm>
        </p:grpSpPr>
        <p:sp>
          <p:nvSpPr>
            <p:cNvPr id="23" name="Esplosione 1 9">
              <a:extLst>
                <a:ext uri="{FF2B5EF4-FFF2-40B4-BE49-F238E27FC236}">
                  <a16:creationId xmlns:a16="http://schemas.microsoft.com/office/drawing/2014/main" id="{7BF8161C-E4DA-B837-8453-CD850DB5EFA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37321" y="4777789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5" name="Esplosione 1 11">
              <a:extLst>
                <a:ext uri="{FF2B5EF4-FFF2-40B4-BE49-F238E27FC236}">
                  <a16:creationId xmlns:a16="http://schemas.microsoft.com/office/drawing/2014/main" id="{37B763EE-A139-6DB9-3316-D66A2AF32C4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632455" y="5723234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6" name="Esplosione 1 13">
              <a:extLst>
                <a:ext uri="{FF2B5EF4-FFF2-40B4-BE49-F238E27FC236}">
                  <a16:creationId xmlns:a16="http://schemas.microsoft.com/office/drawing/2014/main" id="{AB82546D-ACA3-3688-3F48-1257EA60FD6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19586" y="5329557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580BF51B-7355-3669-6A01-B8147498BEAD}"/>
                </a:ext>
              </a:extLst>
            </p:cNvPr>
            <p:cNvGrpSpPr/>
            <p:nvPr/>
          </p:nvGrpSpPr>
          <p:grpSpPr>
            <a:xfrm rot="994302">
              <a:off x="6217062" y="4617796"/>
              <a:ext cx="2649319" cy="2102482"/>
              <a:chOff x="8380628" y="4503793"/>
              <a:chExt cx="3250316" cy="2165703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D443F443-98DE-8E54-1C7A-D7644907ADE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8564855" y="4503793"/>
                <a:ext cx="3066089" cy="2165703"/>
              </a:xfrm>
              <a:prstGeom prst="rect">
                <a:avLst/>
              </a:prstGeom>
              <a:effectLst>
                <a:outerShdw blurRad="63500" sx="105000" sy="105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09BB405D-85C0-DF19-6C5D-F7684985AD62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 rot="18588168">
                <a:off x="10124853" y="5894928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 N A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CFB6E6DD-81F3-30BB-C6A7-0480EE268C09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 rot="2516472">
                <a:off x="9538416" y="4780539"/>
                <a:ext cx="1465333" cy="36289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Chromosome</a:t>
                </a: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8DB9163-F793-72E5-FDFD-EBBDDE203F2B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 rot="20929395">
                <a:off x="8400305" y="4538260"/>
                <a:ext cx="1364021" cy="12797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Nucleus</a:t>
                </a:r>
              </a:p>
            </p:txBody>
          </p: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F25A1281-E023-27FD-921E-29B500B0A436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 rot="313958">
                <a:off x="8447175" y="5690754"/>
                <a:ext cx="6928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Cell</a:t>
                </a:r>
              </a:p>
            </p:txBody>
          </p:sp>
          <p:sp>
            <p:nvSpPr>
              <p:cNvPr id="44" name="Esplosione 1 10">
                <a:extLst>
                  <a:ext uri="{FF2B5EF4-FFF2-40B4-BE49-F238E27FC236}">
                    <a16:creationId xmlns:a16="http://schemas.microsoft.com/office/drawing/2014/main" id="{D9F57C3F-6B6B-81C6-10AF-EBB30AC8429F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8501913" y="532217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45" name="Esplosione 1 12">
                <a:extLst>
                  <a:ext uri="{FF2B5EF4-FFF2-40B4-BE49-F238E27FC236}">
                    <a16:creationId xmlns:a16="http://schemas.microsoft.com/office/drawing/2014/main" id="{1186EA3E-38E8-C3D4-083C-860B850DC67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8888978" y="558946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55" name="Connettore 1 11">
                <a:extLst>
                  <a:ext uri="{FF2B5EF4-FFF2-40B4-BE49-F238E27FC236}">
                    <a16:creationId xmlns:a16="http://schemas.microsoft.com/office/drawing/2014/main" id="{121A478E-1DB7-7DB6-DA71-6283B15CA001}"/>
                  </a:ext>
                </a:extLst>
              </p:cNvPr>
              <p:cNvCxnSpPr>
                <a:cxnSpLocks/>
              </p:cNvCxnSpPr>
              <p:nvPr>
                <p:custDataLst>
                  <p:tags r:id="rId14"/>
                </p:custDataLst>
              </p:nvPr>
            </p:nvCxnSpPr>
            <p:spPr>
              <a:xfrm>
                <a:off x="8380628" y="5032520"/>
                <a:ext cx="706144" cy="103893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99F694B6-6E58-B61A-9EC4-BC78153040C7}"/>
              </a:ext>
            </a:extLst>
          </p:cNvPr>
          <p:cNvSpPr txBox="1"/>
          <p:nvPr/>
        </p:nvSpPr>
        <p:spPr>
          <a:xfrm>
            <a:off x="422532" y="2950249"/>
            <a:ext cx="4279305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account for biological mechanisms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28E09B51-4258-24EA-2D0D-0A999511EDDA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C6C36C-2C1C-AAC9-F852-1328B0264FF0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D50C4AD-53F9-8BBD-4D90-5642C586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19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61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>
                <a:latin typeface="Californian FB" panose="0207040306080B030204" pitchFamily="18" charset="0"/>
              </a:rPr>
              <a:t>Radiotherapy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pic>
        <p:nvPicPr>
          <p:cNvPr id="11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8399" y="2472947"/>
            <a:ext cx="4853375" cy="3640031"/>
          </a:xfrm>
          <a:prstGeom prst="ellipse">
            <a:avLst/>
          </a:prstGeom>
          <a:ln>
            <a:noFill/>
          </a:ln>
          <a:effectLst>
            <a:softEdge rad="177800"/>
          </a:effectLst>
        </p:spPr>
      </p:pic>
      <p:pic>
        <p:nvPicPr>
          <p:cNvPr id="1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399" y="2472948"/>
            <a:ext cx="4849403" cy="3640031"/>
          </a:xfrm>
          <a:prstGeom prst="rect">
            <a:avLst/>
          </a:prstGeom>
        </p:spPr>
      </p:pic>
      <p:sp>
        <p:nvSpPr>
          <p:cNvPr id="15" name="CasellaDiTesto 8"/>
          <p:cNvSpPr txBox="1"/>
          <p:nvPr/>
        </p:nvSpPr>
        <p:spPr>
          <a:xfrm>
            <a:off x="973394" y="5439166"/>
            <a:ext cx="42296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600" b="1" i="1" dirty="0" err="1">
                <a:solidFill>
                  <a:srgbClr val="C00000"/>
                </a:solidFill>
                <a:latin typeface="Californian FB" panose="0207040306080B030204" pitchFamily="18" charset="0"/>
              </a:rPr>
              <a:t>Problem</a:t>
            </a:r>
            <a:r>
              <a:rPr lang="it-IT" altLang="it-IT" sz="26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: </a:t>
            </a:r>
          </a:p>
          <a:p>
            <a:pPr algn="ctr"/>
            <a:r>
              <a:rPr lang="it-IT" altLang="it-IT" sz="2600" b="1" i="1" dirty="0" err="1">
                <a:solidFill>
                  <a:srgbClr val="C00000"/>
                </a:solidFill>
                <a:latin typeface="Californian FB" panose="0207040306080B030204" pitchFamily="18" charset="0"/>
              </a:rPr>
              <a:t>preserve</a:t>
            </a:r>
            <a:r>
              <a:rPr lang="it-IT" altLang="it-IT" sz="26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 </a:t>
            </a:r>
            <a:r>
              <a:rPr lang="it-IT" altLang="it-IT" sz="2600" b="1" i="1" dirty="0" err="1">
                <a:solidFill>
                  <a:srgbClr val="C00000"/>
                </a:solidFill>
                <a:latin typeface="Californian FB" panose="0207040306080B030204" pitchFamily="18" charset="0"/>
              </a:rPr>
              <a:t>healthy</a:t>
            </a:r>
            <a:r>
              <a:rPr lang="it-IT" altLang="it-IT" sz="26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 </a:t>
            </a:r>
            <a:r>
              <a:rPr lang="it-IT" altLang="it-IT" sz="2600" b="1" i="1" dirty="0" err="1">
                <a:solidFill>
                  <a:srgbClr val="C00000"/>
                </a:solidFill>
                <a:latin typeface="Californian FB" panose="0207040306080B030204" pitchFamily="18" charset="0"/>
              </a:rPr>
              <a:t>cells</a:t>
            </a:r>
            <a:r>
              <a:rPr lang="it-IT" altLang="it-IT" sz="26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!</a:t>
            </a:r>
          </a:p>
        </p:txBody>
      </p:sp>
      <p:pic>
        <p:nvPicPr>
          <p:cNvPr id="16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107882">
            <a:off x="3521010" y="1106256"/>
            <a:ext cx="399607" cy="1320607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Immagin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716543">
            <a:off x="2854529" y="2059229"/>
            <a:ext cx="399607" cy="1320607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379911">
            <a:off x="2518526" y="3159106"/>
            <a:ext cx="399607" cy="1320607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9" name="CasellaDiTesto 9"/>
          <p:cNvSpPr txBox="1"/>
          <p:nvPr/>
        </p:nvSpPr>
        <p:spPr>
          <a:xfrm>
            <a:off x="6242913" y="1319363"/>
            <a:ext cx="4198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600" b="1" i="1" dirty="0" err="1">
                <a:solidFill>
                  <a:srgbClr val="C00000"/>
                </a:solidFill>
                <a:latin typeface="Californian FB" panose="0207040306080B030204" pitchFamily="18" charset="0"/>
              </a:rPr>
              <a:t>Aim</a:t>
            </a:r>
            <a:r>
              <a:rPr lang="it-IT" altLang="it-IT" sz="26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: </a:t>
            </a:r>
          </a:p>
          <a:p>
            <a:pPr algn="ctr"/>
            <a:r>
              <a:rPr lang="it-IT" altLang="it-IT" sz="2600" b="1" i="1" dirty="0" err="1">
                <a:solidFill>
                  <a:srgbClr val="C00000"/>
                </a:solidFill>
                <a:latin typeface="Californian FB" panose="0207040306080B030204" pitchFamily="18" charset="0"/>
              </a:rPr>
              <a:t>kill</a:t>
            </a:r>
            <a:r>
              <a:rPr lang="it-IT" altLang="it-IT" sz="26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 </a:t>
            </a:r>
            <a:r>
              <a:rPr lang="it-IT" altLang="it-IT" sz="2600" b="1" i="1" dirty="0" err="1">
                <a:solidFill>
                  <a:srgbClr val="C00000"/>
                </a:solidFill>
                <a:latin typeface="Californian FB" panose="0207040306080B030204" pitchFamily="18" charset="0"/>
              </a:rPr>
              <a:t>tumor</a:t>
            </a:r>
            <a:r>
              <a:rPr lang="it-IT" altLang="it-IT" sz="26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 </a:t>
            </a:r>
            <a:r>
              <a:rPr lang="it-IT" altLang="it-IT" sz="2600" b="1" i="1" dirty="0" err="1">
                <a:solidFill>
                  <a:srgbClr val="C00000"/>
                </a:solidFill>
                <a:latin typeface="Californian FB" panose="0207040306080B030204" pitchFamily="18" charset="0"/>
              </a:rPr>
              <a:t>cells</a:t>
            </a:r>
            <a:endParaRPr lang="it-IT" altLang="it-IT" sz="2600" b="1" i="1" dirty="0">
              <a:solidFill>
                <a:srgbClr val="C00000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717 0.129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64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6458 0.230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150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33108 0.2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9A21B-AAED-43BC-58D5-EFC7EEFFE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5B467-02A0-5344-4B17-47C491F6C23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NTCP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odels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D4EB197-139D-460D-AC86-76E191F2D857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98A82DA9-CB0C-4FCC-C423-3D234040072F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E266D1D-9CCE-F66F-2805-6DF0EAE24ECE}"/>
              </a:ext>
            </a:extLst>
          </p:cNvPr>
          <p:cNvSpPr txBox="1"/>
          <p:nvPr/>
        </p:nvSpPr>
        <p:spPr>
          <a:xfrm>
            <a:off x="1694980" y="1098763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BA6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</a:t>
            </a:r>
            <a:endParaRPr lang="en-GB" sz="3200" b="1" noProof="0" dirty="0">
              <a:solidFill>
                <a:srgbClr val="2BA6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F05E00B-680A-F080-EB12-1AE69BDAAFD2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4E6F54EF-19EA-9DDC-1489-7E0B456E629F}"/>
              </a:ext>
            </a:extLst>
          </p:cNvPr>
          <p:cNvGrpSpPr/>
          <p:nvPr/>
        </p:nvGrpSpPr>
        <p:grpSpPr>
          <a:xfrm>
            <a:off x="197422" y="1739466"/>
            <a:ext cx="6156227" cy="3880285"/>
            <a:chOff x="197422" y="1739466"/>
            <a:chExt cx="6156227" cy="3880285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233CEAB2-DA6A-6877-739E-09FB00D6DDB7}"/>
                </a:ext>
              </a:extLst>
            </p:cNvPr>
            <p:cNvGrpSpPr/>
            <p:nvPr/>
          </p:nvGrpSpPr>
          <p:grpSpPr>
            <a:xfrm>
              <a:off x="197422" y="1739467"/>
              <a:ext cx="6156227" cy="3880284"/>
              <a:chOff x="197422" y="1739467"/>
              <a:chExt cx="6156227" cy="3880284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E45B7F2A-2F0B-5DA7-3569-EECC6224F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22" y="1739467"/>
                <a:ext cx="6156227" cy="3880284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D09C47A-BDE8-F885-FB0E-3051B3C20C8B}"/>
                  </a:ext>
                </a:extLst>
              </p:cNvPr>
              <p:cNvSpPr txBox="1"/>
              <p:nvPr/>
            </p:nvSpPr>
            <p:spPr>
              <a:xfrm rot="16200000">
                <a:off x="-833852" y="3267045"/>
                <a:ext cx="25146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NTCP (%)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38B1B2E2-40F6-3E77-0A58-AED87DED4619}"/>
                  </a:ext>
                </a:extLst>
              </p:cNvPr>
              <p:cNvSpPr txBox="1"/>
              <p:nvPr/>
            </p:nvSpPr>
            <p:spPr>
              <a:xfrm>
                <a:off x="2408630" y="5219641"/>
                <a:ext cx="19919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Dose (Gy)</a:t>
                </a:r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D23E61FD-42BA-110C-0A6E-D65AF83202D9}"/>
                  </a:ext>
                </a:extLst>
              </p:cNvPr>
              <p:cNvSpPr/>
              <p:nvPr/>
            </p:nvSpPr>
            <p:spPr>
              <a:xfrm>
                <a:off x="1162050" y="2080226"/>
                <a:ext cx="4657725" cy="2825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078D48B6-2AFE-151B-13C5-5190205C79C3}"/>
                </a:ext>
              </a:extLst>
            </p:cNvPr>
            <p:cNvGrpSpPr/>
            <p:nvPr/>
          </p:nvGrpSpPr>
          <p:grpSpPr>
            <a:xfrm>
              <a:off x="2255580" y="2063256"/>
              <a:ext cx="3160517" cy="2867025"/>
              <a:chOff x="7125004" y="2394100"/>
              <a:chExt cx="3160517" cy="2867025"/>
            </a:xfrm>
          </p:grpSpPr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332FC9F8-7DC4-8A76-EFBB-608D0AE4C16C}"/>
                  </a:ext>
                </a:extLst>
              </p:cNvPr>
              <p:cNvGrpSpPr/>
              <p:nvPr/>
            </p:nvGrpSpPr>
            <p:grpSpPr>
              <a:xfrm>
                <a:off x="7125004" y="2394100"/>
                <a:ext cx="3160517" cy="2867025"/>
                <a:chOff x="7125004" y="2394100"/>
                <a:chExt cx="3160517" cy="2867025"/>
              </a:xfrm>
            </p:grpSpPr>
            <p:pic>
              <p:nvPicPr>
                <p:cNvPr id="27" name="Immagine 26" descr="Immagine che contiene schermata, linea, Elementi grafici, Policromi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59AB4C65-EA88-DBA2-6370-96D9BC8491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6596" y="2394100"/>
                  <a:ext cx="2828925" cy="2867025"/>
                </a:xfrm>
                <a:prstGeom prst="rect">
                  <a:avLst/>
                </a:prstGeom>
              </p:spPr>
            </p:pic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F61214C7-CC15-8AC7-3ECD-CE2A78CB4147}"/>
                    </a:ext>
                  </a:extLst>
                </p:cNvPr>
                <p:cNvSpPr/>
                <p:nvPr/>
              </p:nvSpPr>
              <p:spPr>
                <a:xfrm>
                  <a:off x="7439025" y="2418956"/>
                  <a:ext cx="1323975" cy="7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ttangolo 50">
                  <a:extLst>
                    <a:ext uri="{FF2B5EF4-FFF2-40B4-BE49-F238E27FC236}">
                      <a16:creationId xmlns:a16="http://schemas.microsoft.com/office/drawing/2014/main" id="{9367E439-26F7-2F21-42EF-FB5FB6B4370F}"/>
                    </a:ext>
                  </a:extLst>
                </p:cNvPr>
                <p:cNvSpPr/>
                <p:nvPr/>
              </p:nvSpPr>
              <p:spPr>
                <a:xfrm>
                  <a:off x="7349582" y="3206206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844B4106-F197-53E1-5092-DE0781FC3798}"/>
                    </a:ext>
                  </a:extLst>
                </p:cNvPr>
                <p:cNvSpPr/>
                <p:nvPr/>
              </p:nvSpPr>
              <p:spPr>
                <a:xfrm>
                  <a:off x="7125004" y="3753818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ttangolo 52">
                  <a:extLst>
                    <a:ext uri="{FF2B5EF4-FFF2-40B4-BE49-F238E27FC236}">
                      <a16:creationId xmlns:a16="http://schemas.microsoft.com/office/drawing/2014/main" id="{328EFED6-8DBF-AE21-2D51-6DA513AF2A72}"/>
                    </a:ext>
                  </a:extLst>
                </p:cNvPr>
                <p:cNvSpPr/>
                <p:nvPr/>
              </p:nvSpPr>
              <p:spPr>
                <a:xfrm rot="1921648">
                  <a:off x="7628556" y="4596750"/>
                  <a:ext cx="356447" cy="3166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09A60342-16A2-D3EE-0E11-9BA7C5296C74}"/>
                  </a:ext>
                </a:extLst>
              </p:cNvPr>
              <p:cNvSpPr/>
              <p:nvPr/>
            </p:nvSpPr>
            <p:spPr>
              <a:xfrm flipV="1">
                <a:off x="8871058" y="4982144"/>
                <a:ext cx="540213" cy="253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DA87661C-931B-332E-FDFF-48025FA78DC5}"/>
                </a:ext>
              </a:extLst>
            </p:cNvPr>
            <p:cNvGrpSpPr/>
            <p:nvPr/>
          </p:nvGrpSpPr>
          <p:grpSpPr>
            <a:xfrm>
              <a:off x="2391635" y="2008393"/>
              <a:ext cx="3003881" cy="2917414"/>
              <a:chOff x="2581275" y="2018312"/>
              <a:chExt cx="3003881" cy="2917414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D037EEB1-DB5D-7A27-EA87-BE203EF739E7}"/>
                  </a:ext>
                </a:extLst>
              </p:cNvPr>
              <p:cNvSpPr/>
              <p:nvPr/>
            </p:nvSpPr>
            <p:spPr>
              <a:xfrm>
                <a:off x="3686175" y="3967162"/>
                <a:ext cx="136856" cy="123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22DBC762-C37F-033E-3C95-A12FC3091B6B}"/>
                  </a:ext>
                </a:extLst>
              </p:cNvPr>
              <p:cNvGrpSpPr/>
              <p:nvPr/>
            </p:nvGrpSpPr>
            <p:grpSpPr>
              <a:xfrm>
                <a:off x="2581275" y="2018312"/>
                <a:ext cx="3003881" cy="2917414"/>
                <a:chOff x="2581275" y="2018312"/>
                <a:chExt cx="3003881" cy="2917414"/>
              </a:xfrm>
            </p:grpSpPr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91CA6FA4-B934-B2A9-4D27-66F84A001370}"/>
                    </a:ext>
                  </a:extLst>
                </p:cNvPr>
                <p:cNvSpPr/>
                <p:nvPr/>
              </p:nvSpPr>
              <p:spPr>
                <a:xfrm>
                  <a:off x="4829175" y="2253833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D49E0AB4-8095-A7F1-75AE-DB411C866AB0}"/>
                    </a:ext>
                  </a:extLst>
                </p:cNvPr>
                <p:cNvSpPr/>
                <p:nvPr/>
              </p:nvSpPr>
              <p:spPr>
                <a:xfrm>
                  <a:off x="4181475" y="2457450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646AED1F-C848-382D-2012-630DE2851532}"/>
                    </a:ext>
                  </a:extLst>
                </p:cNvPr>
                <p:cNvSpPr/>
                <p:nvPr/>
              </p:nvSpPr>
              <p:spPr>
                <a:xfrm>
                  <a:off x="4133850" y="2996736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D140658E-1D0B-69F8-84C5-58498798559D}"/>
                    </a:ext>
                  </a:extLst>
                </p:cNvPr>
                <p:cNvSpPr/>
                <p:nvPr/>
              </p:nvSpPr>
              <p:spPr>
                <a:xfrm>
                  <a:off x="3771900" y="339089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AC110FD3-CE70-6D48-D9F7-4CFCAC503783}"/>
                    </a:ext>
                  </a:extLst>
                </p:cNvPr>
                <p:cNvSpPr/>
                <p:nvPr/>
              </p:nvSpPr>
              <p:spPr>
                <a:xfrm>
                  <a:off x="3122883" y="4474338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9712E732-7BC3-D785-77B7-724D36A139D7}"/>
                    </a:ext>
                  </a:extLst>
                </p:cNvPr>
                <p:cNvSpPr/>
                <p:nvPr/>
              </p:nvSpPr>
              <p:spPr>
                <a:xfrm>
                  <a:off x="2986027" y="480713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9F84BC87-DFC3-95D2-A758-55E07B492425}"/>
                    </a:ext>
                  </a:extLst>
                </p:cNvPr>
                <p:cNvSpPr/>
                <p:nvPr/>
              </p:nvSpPr>
              <p:spPr>
                <a:xfrm>
                  <a:off x="2581275" y="4811901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4B314562-47DD-3246-7191-82A69701CB21}"/>
                    </a:ext>
                  </a:extLst>
                </p:cNvPr>
                <p:cNvSpPr/>
                <p:nvPr/>
              </p:nvSpPr>
              <p:spPr>
                <a:xfrm>
                  <a:off x="5448300" y="2018312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EDB10733-72CA-5388-63A7-B10AC462E245}"/>
                </a:ext>
              </a:extLst>
            </p:cNvPr>
            <p:cNvSpPr/>
            <p:nvPr/>
          </p:nvSpPr>
          <p:spPr>
            <a:xfrm>
              <a:off x="223393" y="1739466"/>
              <a:ext cx="534979" cy="392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38A92DDE-AF53-BC46-A874-DFB5C2A6E0E9}"/>
              </a:ext>
            </a:extLst>
          </p:cNvPr>
          <p:cNvGrpSpPr/>
          <p:nvPr/>
        </p:nvGrpSpPr>
        <p:grpSpPr>
          <a:xfrm>
            <a:off x="1388131" y="2198288"/>
            <a:ext cx="1541640" cy="847967"/>
            <a:chOff x="1388131" y="2198288"/>
            <a:chExt cx="1541640" cy="847967"/>
          </a:xfrm>
        </p:grpSpPr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B3289999-4FF5-338C-C6B4-FD2B6D05FF74}"/>
                </a:ext>
              </a:extLst>
            </p:cNvPr>
            <p:cNvSpPr txBox="1"/>
            <p:nvPr/>
          </p:nvSpPr>
          <p:spPr>
            <a:xfrm>
              <a:off x="1834947" y="2198288"/>
              <a:ext cx="1094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</a:t>
              </a:r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38F80B83-E4C7-579C-16D7-C4957D493A0F}"/>
                </a:ext>
              </a:extLst>
            </p:cNvPr>
            <p:cNvSpPr/>
            <p:nvPr/>
          </p:nvSpPr>
          <p:spPr>
            <a:xfrm>
              <a:off x="1569220" y="2407396"/>
              <a:ext cx="136856" cy="123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87F6C9F3-21E5-516F-1D5D-259746DDC82D}"/>
                </a:ext>
              </a:extLst>
            </p:cNvPr>
            <p:cNvCxnSpPr/>
            <p:nvPr/>
          </p:nvCxnSpPr>
          <p:spPr>
            <a:xfrm>
              <a:off x="1445139" y="2850506"/>
              <a:ext cx="332658" cy="0"/>
            </a:xfrm>
            <a:prstGeom prst="line">
              <a:avLst/>
            </a:prstGeom>
            <a:ln w="28575">
              <a:solidFill>
                <a:srgbClr val="296C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CE301F83-C725-D1C8-1493-2A9C428BE4E9}"/>
                </a:ext>
              </a:extLst>
            </p:cNvPr>
            <p:cNvSpPr/>
            <p:nvPr/>
          </p:nvSpPr>
          <p:spPr>
            <a:xfrm>
              <a:off x="1388131" y="2243914"/>
              <a:ext cx="1268673" cy="8023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6109104B-1A04-2397-2D60-8E980CE886FB}"/>
              </a:ext>
            </a:extLst>
          </p:cNvPr>
          <p:cNvSpPr/>
          <p:nvPr/>
        </p:nvSpPr>
        <p:spPr>
          <a:xfrm>
            <a:off x="295275" y="1683538"/>
            <a:ext cx="6156227" cy="4246494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A4B448-5994-61BD-E9D4-9E28E5D850A2}"/>
              </a:ext>
            </a:extLst>
          </p:cNvPr>
          <p:cNvSpPr txBox="1"/>
          <p:nvPr/>
        </p:nvSpPr>
        <p:spPr>
          <a:xfrm>
            <a:off x="613361" y="2177497"/>
            <a:ext cx="21986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15B03AC-198F-DF6C-D021-84D513836C22}"/>
              </a:ext>
            </a:extLst>
          </p:cNvPr>
          <p:cNvGrpSpPr/>
          <p:nvPr/>
        </p:nvGrpSpPr>
        <p:grpSpPr>
          <a:xfrm>
            <a:off x="4293277" y="2310970"/>
            <a:ext cx="2649319" cy="2102482"/>
            <a:chOff x="6217062" y="4617796"/>
            <a:chExt cx="2649319" cy="2102482"/>
          </a:xfrm>
        </p:grpSpPr>
        <p:sp>
          <p:nvSpPr>
            <p:cNvPr id="23" name="Esplosione 1 9">
              <a:extLst>
                <a:ext uri="{FF2B5EF4-FFF2-40B4-BE49-F238E27FC236}">
                  <a16:creationId xmlns:a16="http://schemas.microsoft.com/office/drawing/2014/main" id="{5586D4B0-5E1D-A8AB-E348-30AA88A3A79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37321" y="4777789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5" name="Esplosione 1 11">
              <a:extLst>
                <a:ext uri="{FF2B5EF4-FFF2-40B4-BE49-F238E27FC236}">
                  <a16:creationId xmlns:a16="http://schemas.microsoft.com/office/drawing/2014/main" id="{07DFB21C-C00B-B994-4C8C-0F92632A608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632455" y="5723234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6" name="Esplosione 1 13">
              <a:extLst>
                <a:ext uri="{FF2B5EF4-FFF2-40B4-BE49-F238E27FC236}">
                  <a16:creationId xmlns:a16="http://schemas.microsoft.com/office/drawing/2014/main" id="{FB47D26A-23D6-AC01-57C2-03C33DE7E56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19586" y="5329557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D1C56FC7-1CC3-6C52-5381-6DBC46437B8B}"/>
                </a:ext>
              </a:extLst>
            </p:cNvPr>
            <p:cNvGrpSpPr/>
            <p:nvPr/>
          </p:nvGrpSpPr>
          <p:grpSpPr>
            <a:xfrm rot="994302">
              <a:off x="6217062" y="4617796"/>
              <a:ext cx="2649319" cy="2102482"/>
              <a:chOff x="8380628" y="4503793"/>
              <a:chExt cx="3250316" cy="2165703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AB42BC9E-CB96-579C-E50B-9CF88F4702E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8564855" y="4503793"/>
                <a:ext cx="3066089" cy="2165703"/>
              </a:xfrm>
              <a:prstGeom prst="rect">
                <a:avLst/>
              </a:prstGeom>
              <a:effectLst>
                <a:outerShdw blurRad="63500" sx="105000" sy="105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EF614D10-217D-7EC2-D276-4D17FF4D9ED9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 rot="18588168">
                <a:off x="10124853" y="5894928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 N A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982E8AA0-653F-8F40-F952-D444B501DAEE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 rot="2516472">
                <a:off x="9538416" y="4780539"/>
                <a:ext cx="1465333" cy="36289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Chromosome</a:t>
                </a: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7B9D5453-48B3-1B3E-6640-66BE0E142FD0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 rot="20929395">
                <a:off x="8400305" y="4538260"/>
                <a:ext cx="1364021" cy="12797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Nucleus</a:t>
                </a:r>
              </a:p>
            </p:txBody>
          </p: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6EFC8425-7C6E-2854-D481-A22E3E57C5D4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 rot="313958">
                <a:off x="8447175" y="5690754"/>
                <a:ext cx="6928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Cell</a:t>
                </a:r>
              </a:p>
            </p:txBody>
          </p:sp>
          <p:sp>
            <p:nvSpPr>
              <p:cNvPr id="44" name="Esplosione 1 10">
                <a:extLst>
                  <a:ext uri="{FF2B5EF4-FFF2-40B4-BE49-F238E27FC236}">
                    <a16:creationId xmlns:a16="http://schemas.microsoft.com/office/drawing/2014/main" id="{364BF7E4-4712-02CD-5B6D-39AD13977D4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8501913" y="532217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45" name="Esplosione 1 12">
                <a:extLst>
                  <a:ext uri="{FF2B5EF4-FFF2-40B4-BE49-F238E27FC236}">
                    <a16:creationId xmlns:a16="http://schemas.microsoft.com/office/drawing/2014/main" id="{A1C1FD9E-FD4E-BF99-43B8-F9EAD0AD9C9F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8888978" y="558946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55" name="Connettore 1 11">
                <a:extLst>
                  <a:ext uri="{FF2B5EF4-FFF2-40B4-BE49-F238E27FC236}">
                    <a16:creationId xmlns:a16="http://schemas.microsoft.com/office/drawing/2014/main" id="{1DB730CD-7452-3178-921C-5B94DF5F8304}"/>
                  </a:ext>
                </a:extLst>
              </p:cNvPr>
              <p:cNvCxnSpPr>
                <a:cxnSpLocks/>
              </p:cNvCxnSpPr>
              <p:nvPr>
                <p:custDataLst>
                  <p:tags r:id="rId14"/>
                </p:custDataLst>
              </p:nvPr>
            </p:nvCxnSpPr>
            <p:spPr>
              <a:xfrm>
                <a:off x="8380628" y="5032520"/>
                <a:ext cx="706144" cy="103893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90F79B86-F5CF-3B51-2682-10BD17752A60}"/>
              </a:ext>
            </a:extLst>
          </p:cNvPr>
          <p:cNvSpPr txBox="1"/>
          <p:nvPr/>
        </p:nvSpPr>
        <p:spPr>
          <a:xfrm>
            <a:off x="422532" y="2950249"/>
            <a:ext cx="4279305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account for biological mechanisms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BB63D5-ADFC-7D92-B497-8C7CF0598A58}"/>
              </a:ext>
            </a:extLst>
          </p:cNvPr>
          <p:cNvSpPr txBox="1"/>
          <p:nvPr/>
        </p:nvSpPr>
        <p:spPr>
          <a:xfrm>
            <a:off x="875287" y="4787225"/>
            <a:ext cx="5231250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in situations deviating from the validation dataset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B57E0F67-DEC4-872C-6A35-133786AFE057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pic>
        <p:nvPicPr>
          <p:cNvPr id="5" name="Elemento grafico 4" descr="Chiudi con riempimento a tinta unita">
            <a:extLst>
              <a:ext uri="{FF2B5EF4-FFF2-40B4-BE49-F238E27FC236}">
                <a16:creationId xmlns:a16="http://schemas.microsoft.com/office/drawing/2014/main" id="{35E54934-B666-FC8A-263B-4551F0AE3B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472" y="4824143"/>
            <a:ext cx="443328" cy="4433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3F9887-70FB-AB66-457D-3391E93B85B6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989270A-D84D-D8C4-7469-DABEF461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20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19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2B401-6FBA-50D3-2AAF-F273F9D4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11423-8E1D-19CA-B3C2-D004C5C803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NTCP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odels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210234F-2CE6-1455-D4EA-D819B062ECE6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BF21F4B1-E30D-8542-DF14-B36A436FE72D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7C5F637-4529-0FE0-5A60-0FA1034E0D56}"/>
              </a:ext>
            </a:extLst>
          </p:cNvPr>
          <p:cNvSpPr txBox="1"/>
          <p:nvPr/>
        </p:nvSpPr>
        <p:spPr>
          <a:xfrm>
            <a:off x="1694980" y="1098763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BA6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</a:t>
            </a:r>
            <a:endParaRPr lang="en-GB" sz="3200" b="1" noProof="0" dirty="0">
              <a:solidFill>
                <a:srgbClr val="2BA6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F2EB7BE-7A26-DAA0-900D-3BA1CD427052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F45E4747-EBC3-0203-A7C6-B16AF9DDEFB4}"/>
              </a:ext>
            </a:extLst>
          </p:cNvPr>
          <p:cNvGrpSpPr/>
          <p:nvPr/>
        </p:nvGrpSpPr>
        <p:grpSpPr>
          <a:xfrm>
            <a:off x="197422" y="1739466"/>
            <a:ext cx="6156227" cy="3880285"/>
            <a:chOff x="197422" y="1739466"/>
            <a:chExt cx="6156227" cy="3880285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ECB26C77-D1D8-B9E5-C25A-D6EC5CC595A1}"/>
                </a:ext>
              </a:extLst>
            </p:cNvPr>
            <p:cNvGrpSpPr/>
            <p:nvPr/>
          </p:nvGrpSpPr>
          <p:grpSpPr>
            <a:xfrm>
              <a:off x="197422" y="1739467"/>
              <a:ext cx="6156227" cy="3880284"/>
              <a:chOff x="197422" y="1739467"/>
              <a:chExt cx="6156227" cy="3880284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1FC071AC-9AE1-5170-AA4F-BB3BEDB44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22" y="1739467"/>
                <a:ext cx="6156227" cy="3880284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4E10A8E6-7F2D-06E5-0603-C2EB32344276}"/>
                  </a:ext>
                </a:extLst>
              </p:cNvPr>
              <p:cNvSpPr txBox="1"/>
              <p:nvPr/>
            </p:nvSpPr>
            <p:spPr>
              <a:xfrm rot="16200000">
                <a:off x="-833852" y="3267045"/>
                <a:ext cx="25146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NTCP (%)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908736B8-41ED-CCDA-B7A0-72274F0B74DB}"/>
                  </a:ext>
                </a:extLst>
              </p:cNvPr>
              <p:cNvSpPr txBox="1"/>
              <p:nvPr/>
            </p:nvSpPr>
            <p:spPr>
              <a:xfrm>
                <a:off x="2408630" y="5219641"/>
                <a:ext cx="19919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Dose (Gy)</a:t>
                </a:r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92C7FBDE-572F-8DF9-E4F7-7D977B8EEB5C}"/>
                  </a:ext>
                </a:extLst>
              </p:cNvPr>
              <p:cNvSpPr/>
              <p:nvPr/>
            </p:nvSpPr>
            <p:spPr>
              <a:xfrm>
                <a:off x="1162050" y="2080226"/>
                <a:ext cx="4657725" cy="2825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30E667CE-1011-28BE-9379-6CFE16E86AA0}"/>
                </a:ext>
              </a:extLst>
            </p:cNvPr>
            <p:cNvGrpSpPr/>
            <p:nvPr/>
          </p:nvGrpSpPr>
          <p:grpSpPr>
            <a:xfrm>
              <a:off x="2255580" y="2063256"/>
              <a:ext cx="3160517" cy="2867025"/>
              <a:chOff x="7125004" y="2394100"/>
              <a:chExt cx="3160517" cy="2867025"/>
            </a:xfrm>
          </p:grpSpPr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D3975CC6-2EFC-5580-97EB-9AE97132EE06}"/>
                  </a:ext>
                </a:extLst>
              </p:cNvPr>
              <p:cNvGrpSpPr/>
              <p:nvPr/>
            </p:nvGrpSpPr>
            <p:grpSpPr>
              <a:xfrm>
                <a:off x="7125004" y="2394100"/>
                <a:ext cx="3160517" cy="2867025"/>
                <a:chOff x="7125004" y="2394100"/>
                <a:chExt cx="3160517" cy="2867025"/>
              </a:xfrm>
            </p:grpSpPr>
            <p:pic>
              <p:nvPicPr>
                <p:cNvPr id="27" name="Immagine 26" descr="Immagine che contiene schermata, linea, Elementi grafici, Policromi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D3AB1A73-D0E9-7D3A-69E1-3DC35EE404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6596" y="2394100"/>
                  <a:ext cx="2828925" cy="2867025"/>
                </a:xfrm>
                <a:prstGeom prst="rect">
                  <a:avLst/>
                </a:prstGeom>
              </p:spPr>
            </p:pic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D1B45675-D35B-9F75-DE3E-08696511704C}"/>
                    </a:ext>
                  </a:extLst>
                </p:cNvPr>
                <p:cNvSpPr/>
                <p:nvPr/>
              </p:nvSpPr>
              <p:spPr>
                <a:xfrm>
                  <a:off x="7439025" y="2418956"/>
                  <a:ext cx="1323975" cy="7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ttangolo 50">
                  <a:extLst>
                    <a:ext uri="{FF2B5EF4-FFF2-40B4-BE49-F238E27FC236}">
                      <a16:creationId xmlns:a16="http://schemas.microsoft.com/office/drawing/2014/main" id="{1C0CC096-110C-19AA-E481-F1994A8BD232}"/>
                    </a:ext>
                  </a:extLst>
                </p:cNvPr>
                <p:cNvSpPr/>
                <p:nvPr/>
              </p:nvSpPr>
              <p:spPr>
                <a:xfrm>
                  <a:off x="7349582" y="3206206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02936824-201E-7464-4AE6-C1FA6DC2E802}"/>
                    </a:ext>
                  </a:extLst>
                </p:cNvPr>
                <p:cNvSpPr/>
                <p:nvPr/>
              </p:nvSpPr>
              <p:spPr>
                <a:xfrm>
                  <a:off x="7125004" y="3753818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ttangolo 52">
                  <a:extLst>
                    <a:ext uri="{FF2B5EF4-FFF2-40B4-BE49-F238E27FC236}">
                      <a16:creationId xmlns:a16="http://schemas.microsoft.com/office/drawing/2014/main" id="{4CD4B8AA-3FF8-72BF-CE3E-DCE771931F5B}"/>
                    </a:ext>
                  </a:extLst>
                </p:cNvPr>
                <p:cNvSpPr/>
                <p:nvPr/>
              </p:nvSpPr>
              <p:spPr>
                <a:xfrm rot="1921648">
                  <a:off x="7628556" y="4596750"/>
                  <a:ext cx="356447" cy="3166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99706F33-164F-57F6-16D5-0A6AE46FBDE5}"/>
                  </a:ext>
                </a:extLst>
              </p:cNvPr>
              <p:cNvSpPr/>
              <p:nvPr/>
            </p:nvSpPr>
            <p:spPr>
              <a:xfrm flipV="1">
                <a:off x="8871058" y="4982144"/>
                <a:ext cx="540213" cy="253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D40040F4-4E2D-99CC-B1F9-08BF09495898}"/>
                </a:ext>
              </a:extLst>
            </p:cNvPr>
            <p:cNvGrpSpPr/>
            <p:nvPr/>
          </p:nvGrpSpPr>
          <p:grpSpPr>
            <a:xfrm>
              <a:off x="2391635" y="2008393"/>
              <a:ext cx="3003881" cy="2917414"/>
              <a:chOff x="2581275" y="2018312"/>
              <a:chExt cx="3003881" cy="2917414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1EAE5303-3BD0-6EBE-ED45-4BF15C481F0A}"/>
                  </a:ext>
                </a:extLst>
              </p:cNvPr>
              <p:cNvSpPr/>
              <p:nvPr/>
            </p:nvSpPr>
            <p:spPr>
              <a:xfrm>
                <a:off x="3686175" y="3967162"/>
                <a:ext cx="136856" cy="123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B9CB43AD-A75C-646B-8C2B-3D364B62FF4F}"/>
                  </a:ext>
                </a:extLst>
              </p:cNvPr>
              <p:cNvGrpSpPr/>
              <p:nvPr/>
            </p:nvGrpSpPr>
            <p:grpSpPr>
              <a:xfrm>
                <a:off x="2581275" y="2018312"/>
                <a:ext cx="3003881" cy="2917414"/>
                <a:chOff x="2581275" y="2018312"/>
                <a:chExt cx="3003881" cy="2917414"/>
              </a:xfrm>
            </p:grpSpPr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60D0A52A-2C8C-B785-1B7F-3B11BB1F9813}"/>
                    </a:ext>
                  </a:extLst>
                </p:cNvPr>
                <p:cNvSpPr/>
                <p:nvPr/>
              </p:nvSpPr>
              <p:spPr>
                <a:xfrm>
                  <a:off x="4829175" y="2253833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3310F696-5A9C-EC89-500B-24FD757808D3}"/>
                    </a:ext>
                  </a:extLst>
                </p:cNvPr>
                <p:cNvSpPr/>
                <p:nvPr/>
              </p:nvSpPr>
              <p:spPr>
                <a:xfrm>
                  <a:off x="4181475" y="2457450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B79EB487-4DDD-8630-D1EE-A7C0F90313E1}"/>
                    </a:ext>
                  </a:extLst>
                </p:cNvPr>
                <p:cNvSpPr/>
                <p:nvPr/>
              </p:nvSpPr>
              <p:spPr>
                <a:xfrm>
                  <a:off x="4133850" y="2996736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F26AC3E5-5816-56E2-BD1A-FBBB73ADEC69}"/>
                    </a:ext>
                  </a:extLst>
                </p:cNvPr>
                <p:cNvSpPr/>
                <p:nvPr/>
              </p:nvSpPr>
              <p:spPr>
                <a:xfrm>
                  <a:off x="3771900" y="339089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26AC6F63-AC51-0BF1-6EA8-9DE649338260}"/>
                    </a:ext>
                  </a:extLst>
                </p:cNvPr>
                <p:cNvSpPr/>
                <p:nvPr/>
              </p:nvSpPr>
              <p:spPr>
                <a:xfrm>
                  <a:off x="3122883" y="4474338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BB92F8BD-AC65-B1A3-3BAF-F12BC6CB9168}"/>
                    </a:ext>
                  </a:extLst>
                </p:cNvPr>
                <p:cNvSpPr/>
                <p:nvPr/>
              </p:nvSpPr>
              <p:spPr>
                <a:xfrm>
                  <a:off x="2986027" y="480713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BBDA2057-6916-4017-ABDF-7FC8749BC3E1}"/>
                    </a:ext>
                  </a:extLst>
                </p:cNvPr>
                <p:cNvSpPr/>
                <p:nvPr/>
              </p:nvSpPr>
              <p:spPr>
                <a:xfrm>
                  <a:off x="2581275" y="4811901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BFF451BB-5AEF-A04C-FC65-9587FFF7798F}"/>
                    </a:ext>
                  </a:extLst>
                </p:cNvPr>
                <p:cNvSpPr/>
                <p:nvPr/>
              </p:nvSpPr>
              <p:spPr>
                <a:xfrm>
                  <a:off x="5448300" y="2018312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02C9564-0DA1-4EAD-60F5-69C0D7A41103}"/>
                </a:ext>
              </a:extLst>
            </p:cNvPr>
            <p:cNvSpPr/>
            <p:nvPr/>
          </p:nvSpPr>
          <p:spPr>
            <a:xfrm>
              <a:off x="223393" y="1739466"/>
              <a:ext cx="534979" cy="392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09906A5D-5D8D-F0C7-DA5F-A6A928B05BB4}"/>
              </a:ext>
            </a:extLst>
          </p:cNvPr>
          <p:cNvGrpSpPr/>
          <p:nvPr/>
        </p:nvGrpSpPr>
        <p:grpSpPr>
          <a:xfrm>
            <a:off x="1388131" y="2198288"/>
            <a:ext cx="1541640" cy="847967"/>
            <a:chOff x="1388131" y="2198288"/>
            <a:chExt cx="1541640" cy="847967"/>
          </a:xfrm>
        </p:grpSpPr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C93C5332-6764-FF38-39F3-1740AE8D4BAB}"/>
                </a:ext>
              </a:extLst>
            </p:cNvPr>
            <p:cNvSpPr txBox="1"/>
            <p:nvPr/>
          </p:nvSpPr>
          <p:spPr>
            <a:xfrm>
              <a:off x="1834947" y="2198288"/>
              <a:ext cx="1094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</a:t>
              </a:r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E069EE32-116F-5E5B-B47A-4F73F9178914}"/>
                </a:ext>
              </a:extLst>
            </p:cNvPr>
            <p:cNvSpPr/>
            <p:nvPr/>
          </p:nvSpPr>
          <p:spPr>
            <a:xfrm>
              <a:off x="1569220" y="2407396"/>
              <a:ext cx="136856" cy="123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4C37E7D7-60DB-7B74-FFC1-BA62E7384611}"/>
                </a:ext>
              </a:extLst>
            </p:cNvPr>
            <p:cNvCxnSpPr/>
            <p:nvPr/>
          </p:nvCxnSpPr>
          <p:spPr>
            <a:xfrm>
              <a:off x="1445139" y="2850506"/>
              <a:ext cx="332658" cy="0"/>
            </a:xfrm>
            <a:prstGeom prst="line">
              <a:avLst/>
            </a:prstGeom>
            <a:ln w="28575">
              <a:solidFill>
                <a:srgbClr val="296C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A4E1B969-D9DC-0280-DBF0-95F4D8C7A04A}"/>
                </a:ext>
              </a:extLst>
            </p:cNvPr>
            <p:cNvSpPr/>
            <p:nvPr/>
          </p:nvSpPr>
          <p:spPr>
            <a:xfrm>
              <a:off x="1388131" y="2243914"/>
              <a:ext cx="1268673" cy="8023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6BD65774-9145-B769-05D8-8D4107B71739}"/>
              </a:ext>
            </a:extLst>
          </p:cNvPr>
          <p:cNvSpPr/>
          <p:nvPr/>
        </p:nvSpPr>
        <p:spPr>
          <a:xfrm>
            <a:off x="295275" y="1683538"/>
            <a:ext cx="6156227" cy="4246494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C9179C-6F9C-F8FC-FBB6-483166344EE9}"/>
              </a:ext>
            </a:extLst>
          </p:cNvPr>
          <p:cNvSpPr txBox="1"/>
          <p:nvPr/>
        </p:nvSpPr>
        <p:spPr>
          <a:xfrm>
            <a:off x="613361" y="2177497"/>
            <a:ext cx="21986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4AE9374C-D8E1-B216-EC26-FF18B607F5B7}"/>
              </a:ext>
            </a:extLst>
          </p:cNvPr>
          <p:cNvGrpSpPr/>
          <p:nvPr/>
        </p:nvGrpSpPr>
        <p:grpSpPr>
          <a:xfrm>
            <a:off x="4293277" y="2310970"/>
            <a:ext cx="2649319" cy="2102482"/>
            <a:chOff x="6217062" y="4617796"/>
            <a:chExt cx="2649319" cy="2102482"/>
          </a:xfrm>
        </p:grpSpPr>
        <p:sp>
          <p:nvSpPr>
            <p:cNvPr id="23" name="Esplosione 1 9">
              <a:extLst>
                <a:ext uri="{FF2B5EF4-FFF2-40B4-BE49-F238E27FC236}">
                  <a16:creationId xmlns:a16="http://schemas.microsoft.com/office/drawing/2014/main" id="{60BF4847-BFF9-77F6-8AB0-933D6BC31B9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337321" y="4777789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5" name="Esplosione 1 11">
              <a:extLst>
                <a:ext uri="{FF2B5EF4-FFF2-40B4-BE49-F238E27FC236}">
                  <a16:creationId xmlns:a16="http://schemas.microsoft.com/office/drawing/2014/main" id="{96D420EB-A709-A1F8-7C61-A1659B63D07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32455" y="5723234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6" name="Esplosione 1 13">
              <a:extLst>
                <a:ext uri="{FF2B5EF4-FFF2-40B4-BE49-F238E27FC236}">
                  <a16:creationId xmlns:a16="http://schemas.microsoft.com/office/drawing/2014/main" id="{773C2452-705D-0899-10A1-D840EBD2218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19586" y="5329557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1E7E6838-09BA-B4B8-8DB2-6E626A0596FA}"/>
                </a:ext>
              </a:extLst>
            </p:cNvPr>
            <p:cNvGrpSpPr/>
            <p:nvPr/>
          </p:nvGrpSpPr>
          <p:grpSpPr>
            <a:xfrm rot="994302">
              <a:off x="6217062" y="4617796"/>
              <a:ext cx="2649319" cy="2102482"/>
              <a:chOff x="8380628" y="4503793"/>
              <a:chExt cx="3250316" cy="2165703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52D5BB7C-7242-F287-9140-E6655E0184A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8564855" y="4503793"/>
                <a:ext cx="3066089" cy="2165703"/>
              </a:xfrm>
              <a:prstGeom prst="rect">
                <a:avLst/>
              </a:prstGeom>
              <a:effectLst>
                <a:outerShdw blurRad="63500" sx="105000" sy="105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0ADAF6B3-78D9-4FF0-037F-C7B19336BA26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 rot="18588168">
                <a:off x="10124853" y="5894928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 N A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EF5C9073-C883-9575-CBA2-4BC8DD1860D6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 rot="2516472">
                <a:off x="9538416" y="4780539"/>
                <a:ext cx="1465333" cy="36289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Chromosome</a:t>
                </a: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0D28E923-8096-0DC9-C452-A430991329CA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 rot="20929395">
                <a:off x="8400305" y="4538260"/>
                <a:ext cx="1364021" cy="12797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Nucleus</a:t>
                </a:r>
              </a:p>
            </p:txBody>
          </p: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896BC657-A4B5-6B46-8A2F-A5ADF4545AE0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 rot="313958">
                <a:off x="8447175" y="5690754"/>
                <a:ext cx="6928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Cell</a:t>
                </a:r>
              </a:p>
            </p:txBody>
          </p:sp>
          <p:sp>
            <p:nvSpPr>
              <p:cNvPr id="44" name="Esplosione 1 10">
                <a:extLst>
                  <a:ext uri="{FF2B5EF4-FFF2-40B4-BE49-F238E27FC236}">
                    <a16:creationId xmlns:a16="http://schemas.microsoft.com/office/drawing/2014/main" id="{92D11123-C282-CE6B-774E-07DF9A9906F5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8501913" y="532217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45" name="Esplosione 1 12">
                <a:extLst>
                  <a:ext uri="{FF2B5EF4-FFF2-40B4-BE49-F238E27FC236}">
                    <a16:creationId xmlns:a16="http://schemas.microsoft.com/office/drawing/2014/main" id="{E1ED1499-14C1-4CF6-C75D-2EB0D4E8EB82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8888978" y="558946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55" name="Connettore 1 11">
                <a:extLst>
                  <a:ext uri="{FF2B5EF4-FFF2-40B4-BE49-F238E27FC236}">
                    <a16:creationId xmlns:a16="http://schemas.microsoft.com/office/drawing/2014/main" id="{9179A597-D17E-F506-0656-DDE1BBFC4EBE}"/>
                  </a:ext>
                </a:extLst>
              </p:cNvPr>
              <p:cNvCxnSpPr>
                <a:cxnSpLocks/>
              </p:cNvCxnSpPr>
              <p:nvPr>
                <p:custDataLst>
                  <p:tags r:id="rId25"/>
                </p:custDataLst>
              </p:nvPr>
            </p:nvCxnSpPr>
            <p:spPr>
              <a:xfrm>
                <a:off x="8380628" y="5032520"/>
                <a:ext cx="706144" cy="103893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E2E30E62-4CC1-CBF6-EFDF-1891980380C5}"/>
              </a:ext>
            </a:extLst>
          </p:cNvPr>
          <p:cNvSpPr txBox="1"/>
          <p:nvPr/>
        </p:nvSpPr>
        <p:spPr>
          <a:xfrm>
            <a:off x="422532" y="2950249"/>
            <a:ext cx="4279305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account for biological mechanisms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9750C6-99FB-11A1-6638-7FB158D7B251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F7A9D30-3FAA-ABF2-7A7D-B4F9408C3AE5}"/>
              </a:ext>
            </a:extLst>
          </p:cNvPr>
          <p:cNvGrpSpPr/>
          <p:nvPr/>
        </p:nvGrpSpPr>
        <p:grpSpPr>
          <a:xfrm>
            <a:off x="6600136" y="1907457"/>
            <a:ext cx="5135953" cy="4482915"/>
            <a:chOff x="6600136" y="1907457"/>
            <a:chExt cx="5135953" cy="4482915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E7F4ED17-EF65-FDB1-26FA-991D27338C3C}"/>
                </a:ext>
              </a:extLst>
            </p:cNvPr>
            <p:cNvGrpSpPr/>
            <p:nvPr/>
          </p:nvGrpSpPr>
          <p:grpSpPr>
            <a:xfrm rot="21246351">
              <a:off x="6600136" y="1907457"/>
              <a:ext cx="2566354" cy="1762032"/>
              <a:chOff x="6630497" y="1888526"/>
              <a:chExt cx="2566354" cy="1762032"/>
            </a:xfrm>
          </p:grpSpPr>
          <p:pic>
            <p:nvPicPr>
              <p:cNvPr id="75" name="Immagine 74">
                <a:extLst>
                  <a:ext uri="{FF2B5EF4-FFF2-40B4-BE49-F238E27FC236}">
                    <a16:creationId xmlns:a16="http://schemas.microsoft.com/office/drawing/2014/main" id="{32BFFAC0-CE59-12AD-E3E3-5AF8226D7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rcRect l="9598" t="6842" r="8410" b="8292"/>
              <a:stretch>
                <a:fillRect/>
              </a:stretch>
            </p:blipFill>
            <p:spPr>
              <a:xfrm>
                <a:off x="6630497" y="1888526"/>
                <a:ext cx="2566354" cy="1762032"/>
              </a:xfrm>
              <a:prstGeom prst="rect">
                <a:avLst/>
              </a:prstGeom>
            </p:spPr>
          </p:pic>
          <p:pic>
            <p:nvPicPr>
              <p:cNvPr id="76" name="Immagine 75" descr="Immagine che contiene testo, calligrafia, lavagna, Carattere&#10;&#10;Il contenuto generato dall'IA potrebbe non essere corretto.">
                <a:extLst>
                  <a:ext uri="{FF2B5EF4-FFF2-40B4-BE49-F238E27FC236}">
                    <a16:creationId xmlns:a16="http://schemas.microsoft.com/office/drawing/2014/main" id="{C62B26E7-7F75-FCE2-E1AE-7469584CD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0179" y="2049732"/>
                <a:ext cx="918554" cy="796081"/>
              </a:xfrm>
              <a:prstGeom prst="rect">
                <a:avLst/>
              </a:prstGeom>
            </p:spPr>
          </p:pic>
          <p:pic>
            <p:nvPicPr>
              <p:cNvPr id="77" name="Immagine 76" descr="Immagine che contiene testo, calligrafia, Carattere, lavagna&#10;&#10;Il contenuto generato dall'IA potrebbe non essere corretto.">
                <a:extLst>
                  <a:ext uri="{FF2B5EF4-FFF2-40B4-BE49-F238E27FC236}">
                    <a16:creationId xmlns:a16="http://schemas.microsoft.com/office/drawing/2014/main" id="{382C893F-A55B-4831-DB0B-8C3A1BC78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604" y="2735734"/>
                <a:ext cx="1585331" cy="778595"/>
              </a:xfrm>
              <a:prstGeom prst="rect">
                <a:avLst/>
              </a:prstGeom>
            </p:spPr>
          </p:pic>
          <p:pic>
            <p:nvPicPr>
              <p:cNvPr id="78" name="Immagine 77">
                <a:extLst>
                  <a:ext uri="{FF2B5EF4-FFF2-40B4-BE49-F238E27FC236}">
                    <a16:creationId xmlns:a16="http://schemas.microsoft.com/office/drawing/2014/main" id="{0EAECFAC-FA6C-5D4D-2540-2A9A61CF0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5524" y="1957063"/>
                <a:ext cx="1477023" cy="579591"/>
              </a:xfrm>
              <a:prstGeom prst="rect">
                <a:avLst/>
              </a:prstGeom>
            </p:spPr>
          </p:pic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93D894F6-866A-E7B6-C060-C35E04C40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2858" y="2911543"/>
                <a:ext cx="1585331" cy="306699"/>
              </a:xfrm>
              <a:prstGeom prst="rect">
                <a:avLst/>
              </a:prstGeom>
            </p:spPr>
          </p:pic>
          <p:pic>
            <p:nvPicPr>
              <p:cNvPr id="80" name="Immagine 79" descr="Immagine che contiene calligrafia, testo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6802D788-5F8C-A2D8-F6F0-7D12F9AF7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0122" y="2485932"/>
                <a:ext cx="1364975" cy="265492"/>
              </a:xfrm>
              <a:prstGeom prst="rect">
                <a:avLst/>
              </a:prstGeom>
            </p:spPr>
          </p:pic>
          <p:pic>
            <p:nvPicPr>
              <p:cNvPr id="81" name="Immagine 80" descr="Immagine che contiene testo, calligrafia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E14E5405-1EB2-178F-05A6-3C519782A1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696" y="3187087"/>
                <a:ext cx="1180207" cy="222630"/>
              </a:xfrm>
              <a:prstGeom prst="rect">
                <a:avLst/>
              </a:prstGeom>
            </p:spPr>
          </p:pic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3AD44C29-2282-2369-6B65-668E4D7FCD27}"/>
                </a:ext>
              </a:extLst>
            </p:cNvPr>
            <p:cNvGrpSpPr/>
            <p:nvPr/>
          </p:nvGrpSpPr>
          <p:grpSpPr>
            <a:xfrm>
              <a:off x="9110719" y="4287890"/>
              <a:ext cx="2625370" cy="2102482"/>
              <a:chOff x="6240524" y="4537231"/>
              <a:chExt cx="2625370" cy="2102482"/>
            </a:xfrm>
          </p:grpSpPr>
          <p:sp>
            <p:nvSpPr>
              <p:cNvPr id="17" name="Esplosione 1 9">
                <a:extLst>
                  <a:ext uri="{FF2B5EF4-FFF2-40B4-BE49-F238E27FC236}">
                    <a16:creationId xmlns:a16="http://schemas.microsoft.com/office/drawing/2014/main" id="{C8F181EE-E390-3F8A-250D-9E50465A682D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337321" y="4777789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8" name="Esplosione 1 11">
                <a:extLst>
                  <a:ext uri="{FF2B5EF4-FFF2-40B4-BE49-F238E27FC236}">
                    <a16:creationId xmlns:a16="http://schemas.microsoft.com/office/drawing/2014/main" id="{4F4DDC44-0DC5-434E-D465-ACBDF97FE87F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6632455" y="5723234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59" name="Esplosione 1 13">
                <a:extLst>
                  <a:ext uri="{FF2B5EF4-FFF2-40B4-BE49-F238E27FC236}">
                    <a16:creationId xmlns:a16="http://schemas.microsoft.com/office/drawing/2014/main" id="{CE07B16A-CA0D-4381-E41A-8DD7AE0FF00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6419586" y="5329557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grpSp>
            <p:nvGrpSpPr>
              <p:cNvPr id="63" name="Gruppo 62">
                <a:extLst>
                  <a:ext uri="{FF2B5EF4-FFF2-40B4-BE49-F238E27FC236}">
                    <a16:creationId xmlns:a16="http://schemas.microsoft.com/office/drawing/2014/main" id="{D65DF287-2BF7-8636-D937-54DE8BEFAB45}"/>
                  </a:ext>
                </a:extLst>
              </p:cNvPr>
              <p:cNvGrpSpPr/>
              <p:nvPr/>
            </p:nvGrpSpPr>
            <p:grpSpPr>
              <a:xfrm rot="994302">
                <a:off x="6240524" y="4537231"/>
                <a:ext cx="2625370" cy="2102482"/>
                <a:chOff x="8380628" y="4420879"/>
                <a:chExt cx="3220931" cy="2165703"/>
              </a:xfrm>
            </p:grpSpPr>
            <p:pic>
              <p:nvPicPr>
                <p:cNvPr id="67" name="Immagine 66">
                  <a:extLst>
                    <a:ext uri="{FF2B5EF4-FFF2-40B4-BE49-F238E27FC236}">
                      <a16:creationId xmlns:a16="http://schemas.microsoft.com/office/drawing/2014/main" id="{84AD824B-1BE9-5776-99E9-2E26711BC1B3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8535470" y="4420879"/>
                  <a:ext cx="3066089" cy="2165703"/>
                </a:xfrm>
                <a:prstGeom prst="rect">
                  <a:avLst/>
                </a:prstGeom>
                <a:effectLst>
                  <a:outerShdw blurRad="63500" sx="105000" sy="105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AC2BFDDD-890A-FA85-4A57-5A830C39802F}"/>
                    </a:ext>
                  </a:extLst>
                </p:cNvPr>
                <p:cNvSpPr txBox="1"/>
                <p:nvPr>
                  <p:custDataLst>
                    <p:tags r:id="rId8"/>
                  </p:custDataLst>
                </p:nvPr>
              </p:nvSpPr>
              <p:spPr>
                <a:xfrm rot="18588168">
                  <a:off x="10124853" y="5894928"/>
                  <a:ext cx="6928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D N A</a:t>
                  </a:r>
                </a:p>
              </p:txBody>
            </p:sp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B029E09A-3060-FD54-677F-3C2B4B967D9D}"/>
                    </a:ext>
                  </a:extLst>
                </p:cNvPr>
                <p:cNvSpPr txBox="1"/>
                <p:nvPr>
                  <p:custDataLst>
                    <p:tags r:id="rId9"/>
                  </p:custDataLst>
                </p:nvPr>
              </p:nvSpPr>
              <p:spPr>
                <a:xfrm rot="2516472">
                  <a:off x="9538416" y="4780539"/>
                  <a:ext cx="1465333" cy="3628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Chromosome</a:t>
                  </a:r>
                </a:p>
              </p:txBody>
            </p:sp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8830BD95-EE46-4A59-0D48-DCB2FCA2A830}"/>
                    </a:ext>
                  </a:extLst>
                </p:cNvPr>
                <p:cNvSpPr txBox="1"/>
                <p:nvPr>
                  <p:custDataLst>
                    <p:tags r:id="rId10"/>
                  </p:custDataLst>
                </p:nvPr>
              </p:nvSpPr>
              <p:spPr>
                <a:xfrm rot="20929395">
                  <a:off x="8400305" y="4538260"/>
                  <a:ext cx="1364021" cy="127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Nucleus</a:t>
                  </a:r>
                </a:p>
              </p:txBody>
            </p:sp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5D8484FD-5534-21F8-0A62-EF59B76544BB}"/>
                    </a:ext>
                  </a:extLst>
                </p:cNvPr>
                <p:cNvSpPr txBox="1"/>
                <p:nvPr>
                  <p:custDataLst>
                    <p:tags r:id="rId11"/>
                  </p:custDataLst>
                </p:nvPr>
              </p:nvSpPr>
              <p:spPr>
                <a:xfrm rot="313958">
                  <a:off x="8447175" y="5690754"/>
                  <a:ext cx="6928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Cell</a:t>
                  </a:r>
                </a:p>
              </p:txBody>
            </p:sp>
            <p:sp>
              <p:nvSpPr>
                <p:cNvPr id="72" name="Esplosione 1 10">
                  <a:extLst>
                    <a:ext uri="{FF2B5EF4-FFF2-40B4-BE49-F238E27FC236}">
                      <a16:creationId xmlns:a16="http://schemas.microsoft.com/office/drawing/2014/main" id="{94E20FAD-2FAB-6424-DA69-7A4C686CF26F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8501913" y="532217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73" name="Esplosione 1 12">
                  <a:extLst>
                    <a:ext uri="{FF2B5EF4-FFF2-40B4-BE49-F238E27FC236}">
                      <a16:creationId xmlns:a16="http://schemas.microsoft.com/office/drawing/2014/main" id="{F578E155-D79A-7DCF-136A-48B087C69BBD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8888978" y="558946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74" name="Connettore 1 11">
                  <a:extLst>
                    <a:ext uri="{FF2B5EF4-FFF2-40B4-BE49-F238E27FC236}">
                      <a16:creationId xmlns:a16="http://schemas.microsoft.com/office/drawing/2014/main" id="{4E029F46-DD50-B26A-838C-BC09F8B790D7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4"/>
                  </p:custDataLst>
                </p:nvPr>
              </p:nvCxnSpPr>
              <p:spPr>
                <a:xfrm>
                  <a:off x="8380628" y="5032520"/>
                  <a:ext cx="706144" cy="103893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7D0C88B-BE11-5C8F-CF03-2C0FEEC78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8161621" y="4227233"/>
              <a:ext cx="863557" cy="593953"/>
            </a:xfrm>
            <a:prstGeom prst="rect">
              <a:avLst/>
            </a:prstGeom>
          </p:spPr>
        </p:pic>
        <p:sp>
          <p:nvSpPr>
            <p:cNvPr id="14" name="Freccia circolare a sinistra 13">
              <a:extLst>
                <a:ext uri="{FF2B5EF4-FFF2-40B4-BE49-F238E27FC236}">
                  <a16:creationId xmlns:a16="http://schemas.microsoft.com/office/drawing/2014/main" id="{A578110E-9BAA-A97D-5790-AFAFA8684CE8}"/>
                </a:ext>
              </a:extLst>
            </p:cNvPr>
            <p:cNvSpPr/>
            <p:nvPr/>
          </p:nvSpPr>
          <p:spPr>
            <a:xfrm rot="19310182">
              <a:off x="9684632" y="2403438"/>
              <a:ext cx="678775" cy="1569278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ccia circolare a sinistra 15">
              <a:extLst>
                <a:ext uri="{FF2B5EF4-FFF2-40B4-BE49-F238E27FC236}">
                  <a16:creationId xmlns:a16="http://schemas.microsoft.com/office/drawing/2014/main" id="{59801B6B-0505-E4C7-1211-07E70607BFA9}"/>
                </a:ext>
              </a:extLst>
            </p:cNvPr>
            <p:cNvSpPr/>
            <p:nvPr/>
          </p:nvSpPr>
          <p:spPr>
            <a:xfrm rot="8921796">
              <a:off x="7194318" y="3953280"/>
              <a:ext cx="820211" cy="1620661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7EB479-14F1-C737-3BBC-6B48888CD339}"/>
              </a:ext>
            </a:extLst>
          </p:cNvPr>
          <p:cNvSpPr txBox="1"/>
          <p:nvPr/>
        </p:nvSpPr>
        <p:spPr>
          <a:xfrm>
            <a:off x="875287" y="4787225"/>
            <a:ext cx="5231250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in situations deviating from the validation dataset</a:t>
            </a:r>
          </a:p>
        </p:txBody>
      </p:sp>
      <p:pic>
        <p:nvPicPr>
          <p:cNvPr id="82" name="Elemento grafico 81" descr="Chiudi con riempimento a tinta unita">
            <a:extLst>
              <a:ext uri="{FF2B5EF4-FFF2-40B4-BE49-F238E27FC236}">
                <a16:creationId xmlns:a16="http://schemas.microsoft.com/office/drawing/2014/main" id="{9BEA804C-572C-C347-AE33-1FBE0A0D2E2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24472" y="4824143"/>
            <a:ext cx="443328" cy="44332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33A091-D902-95FE-B9C6-96947CD55BB4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82E6C8C0-4516-B66E-E8DE-153350DB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21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60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3F955-898F-B7F8-546A-63F1918D5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3EE12-5B30-33C1-EE3E-B8BFEBE46A5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NTCP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odels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6D5C4C6-55FD-6088-18B7-244E43610307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743E0CE9-BFF8-E475-4D42-379A1B402C28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F7680C6-6A22-ED62-77C8-083F5FD92EE8}"/>
              </a:ext>
            </a:extLst>
          </p:cNvPr>
          <p:cNvSpPr txBox="1"/>
          <p:nvPr/>
        </p:nvSpPr>
        <p:spPr>
          <a:xfrm>
            <a:off x="1694980" y="1098763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BA6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</a:t>
            </a:r>
            <a:endParaRPr lang="en-GB" sz="3200" b="1" noProof="0" dirty="0">
              <a:solidFill>
                <a:srgbClr val="2BA6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EE49495-8B91-D361-5EFC-F1D50B83BB87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3AA18364-2538-C545-FF07-68F276A6997C}"/>
              </a:ext>
            </a:extLst>
          </p:cNvPr>
          <p:cNvGrpSpPr/>
          <p:nvPr/>
        </p:nvGrpSpPr>
        <p:grpSpPr>
          <a:xfrm>
            <a:off x="197422" y="1739466"/>
            <a:ext cx="6156227" cy="3880285"/>
            <a:chOff x="197422" y="1739466"/>
            <a:chExt cx="6156227" cy="3880285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2498CCB6-269A-9CAE-6CC1-DEA9DB166FDE}"/>
                </a:ext>
              </a:extLst>
            </p:cNvPr>
            <p:cNvGrpSpPr/>
            <p:nvPr/>
          </p:nvGrpSpPr>
          <p:grpSpPr>
            <a:xfrm>
              <a:off x="197422" y="1739467"/>
              <a:ext cx="6156227" cy="3880284"/>
              <a:chOff x="197422" y="1739467"/>
              <a:chExt cx="6156227" cy="3880284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BF8CF43C-FB35-EB98-98B1-AB60B3A6E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22" y="1739467"/>
                <a:ext cx="6156227" cy="3880284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3810B9FB-9C8A-361F-2555-8FF492E86FD5}"/>
                  </a:ext>
                </a:extLst>
              </p:cNvPr>
              <p:cNvSpPr txBox="1"/>
              <p:nvPr/>
            </p:nvSpPr>
            <p:spPr>
              <a:xfrm rot="16200000">
                <a:off x="-833852" y="3267045"/>
                <a:ext cx="25146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NTCP (%)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CCC23E3-9762-DB16-F5AE-283FA8A7B8AE}"/>
                  </a:ext>
                </a:extLst>
              </p:cNvPr>
              <p:cNvSpPr txBox="1"/>
              <p:nvPr/>
            </p:nvSpPr>
            <p:spPr>
              <a:xfrm>
                <a:off x="2408630" y="5219641"/>
                <a:ext cx="19919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Dose (Gy)</a:t>
                </a:r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8FFC83B0-EB73-8220-1191-0DA33A4D26D9}"/>
                  </a:ext>
                </a:extLst>
              </p:cNvPr>
              <p:cNvSpPr/>
              <p:nvPr/>
            </p:nvSpPr>
            <p:spPr>
              <a:xfrm>
                <a:off x="1162050" y="2080226"/>
                <a:ext cx="4657725" cy="2825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FFF1580D-F88B-C735-4ED8-353FB73AEBA4}"/>
                </a:ext>
              </a:extLst>
            </p:cNvPr>
            <p:cNvGrpSpPr/>
            <p:nvPr/>
          </p:nvGrpSpPr>
          <p:grpSpPr>
            <a:xfrm>
              <a:off x="2255580" y="2063256"/>
              <a:ext cx="3160517" cy="2867025"/>
              <a:chOff x="7125004" y="2394100"/>
              <a:chExt cx="3160517" cy="2867025"/>
            </a:xfrm>
          </p:grpSpPr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08519507-C99B-4767-945C-27BBF397D3A4}"/>
                  </a:ext>
                </a:extLst>
              </p:cNvPr>
              <p:cNvGrpSpPr/>
              <p:nvPr/>
            </p:nvGrpSpPr>
            <p:grpSpPr>
              <a:xfrm>
                <a:off x="7125004" y="2394100"/>
                <a:ext cx="3160517" cy="2867025"/>
                <a:chOff x="7125004" y="2394100"/>
                <a:chExt cx="3160517" cy="2867025"/>
              </a:xfrm>
            </p:grpSpPr>
            <p:pic>
              <p:nvPicPr>
                <p:cNvPr id="27" name="Immagine 26" descr="Immagine che contiene schermata, linea, Elementi grafici, Policromi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5160868B-7302-4A98-B203-705B470F8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6596" y="2394100"/>
                  <a:ext cx="2828925" cy="2867025"/>
                </a:xfrm>
                <a:prstGeom prst="rect">
                  <a:avLst/>
                </a:prstGeom>
              </p:spPr>
            </p:pic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B0472F0A-8DA6-EC7B-77E0-D836E7AE30F6}"/>
                    </a:ext>
                  </a:extLst>
                </p:cNvPr>
                <p:cNvSpPr/>
                <p:nvPr/>
              </p:nvSpPr>
              <p:spPr>
                <a:xfrm>
                  <a:off x="7439025" y="2418956"/>
                  <a:ext cx="1323975" cy="7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ttangolo 50">
                  <a:extLst>
                    <a:ext uri="{FF2B5EF4-FFF2-40B4-BE49-F238E27FC236}">
                      <a16:creationId xmlns:a16="http://schemas.microsoft.com/office/drawing/2014/main" id="{B4E5B583-3D21-7458-61BE-6409756303B5}"/>
                    </a:ext>
                  </a:extLst>
                </p:cNvPr>
                <p:cNvSpPr/>
                <p:nvPr/>
              </p:nvSpPr>
              <p:spPr>
                <a:xfrm>
                  <a:off x="7349582" y="3206206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FAD09973-C067-A365-145B-1512DBE30167}"/>
                    </a:ext>
                  </a:extLst>
                </p:cNvPr>
                <p:cNvSpPr/>
                <p:nvPr/>
              </p:nvSpPr>
              <p:spPr>
                <a:xfrm>
                  <a:off x="7125004" y="3753818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ttangolo 52">
                  <a:extLst>
                    <a:ext uri="{FF2B5EF4-FFF2-40B4-BE49-F238E27FC236}">
                      <a16:creationId xmlns:a16="http://schemas.microsoft.com/office/drawing/2014/main" id="{05472DC7-9D98-5750-935A-6D2711A16A8F}"/>
                    </a:ext>
                  </a:extLst>
                </p:cNvPr>
                <p:cNvSpPr/>
                <p:nvPr/>
              </p:nvSpPr>
              <p:spPr>
                <a:xfrm rot="1921648">
                  <a:off x="7628556" y="4596750"/>
                  <a:ext cx="356447" cy="3166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1A3B124D-FD08-7580-3AF4-F4F1D3C8B855}"/>
                  </a:ext>
                </a:extLst>
              </p:cNvPr>
              <p:cNvSpPr/>
              <p:nvPr/>
            </p:nvSpPr>
            <p:spPr>
              <a:xfrm flipV="1">
                <a:off x="8871058" y="4982144"/>
                <a:ext cx="540213" cy="253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36FF1623-F16C-E8C2-7E8E-E18EBF68471A}"/>
                </a:ext>
              </a:extLst>
            </p:cNvPr>
            <p:cNvGrpSpPr/>
            <p:nvPr/>
          </p:nvGrpSpPr>
          <p:grpSpPr>
            <a:xfrm>
              <a:off x="2391635" y="2008393"/>
              <a:ext cx="3003881" cy="2917414"/>
              <a:chOff x="2581275" y="2018312"/>
              <a:chExt cx="3003881" cy="2917414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9BAD4A77-7E59-9C76-A71B-767B332F9857}"/>
                  </a:ext>
                </a:extLst>
              </p:cNvPr>
              <p:cNvSpPr/>
              <p:nvPr/>
            </p:nvSpPr>
            <p:spPr>
              <a:xfrm>
                <a:off x="3686175" y="3967162"/>
                <a:ext cx="136856" cy="123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8D597363-178A-DA10-75E2-E95258545D48}"/>
                  </a:ext>
                </a:extLst>
              </p:cNvPr>
              <p:cNvGrpSpPr/>
              <p:nvPr/>
            </p:nvGrpSpPr>
            <p:grpSpPr>
              <a:xfrm>
                <a:off x="2581275" y="2018312"/>
                <a:ext cx="3003881" cy="2917414"/>
                <a:chOff x="2581275" y="2018312"/>
                <a:chExt cx="3003881" cy="2917414"/>
              </a:xfrm>
            </p:grpSpPr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E6CF0E22-8169-AB8C-E825-F97D0A775859}"/>
                    </a:ext>
                  </a:extLst>
                </p:cNvPr>
                <p:cNvSpPr/>
                <p:nvPr/>
              </p:nvSpPr>
              <p:spPr>
                <a:xfrm>
                  <a:off x="4829175" y="2253833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4E93E8A3-50CC-A1E2-EAC8-9BCE3AF2134D}"/>
                    </a:ext>
                  </a:extLst>
                </p:cNvPr>
                <p:cNvSpPr/>
                <p:nvPr/>
              </p:nvSpPr>
              <p:spPr>
                <a:xfrm>
                  <a:off x="4181475" y="2457450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4CB79856-DAAD-2BE4-5462-80DCA9A28602}"/>
                    </a:ext>
                  </a:extLst>
                </p:cNvPr>
                <p:cNvSpPr/>
                <p:nvPr/>
              </p:nvSpPr>
              <p:spPr>
                <a:xfrm>
                  <a:off x="4133850" y="2996736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B981451A-882E-F89C-4C23-2E9695182F63}"/>
                    </a:ext>
                  </a:extLst>
                </p:cNvPr>
                <p:cNvSpPr/>
                <p:nvPr/>
              </p:nvSpPr>
              <p:spPr>
                <a:xfrm>
                  <a:off x="3771900" y="339089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BDA37B15-E994-D70D-EF6F-21894EB8512C}"/>
                    </a:ext>
                  </a:extLst>
                </p:cNvPr>
                <p:cNvSpPr/>
                <p:nvPr/>
              </p:nvSpPr>
              <p:spPr>
                <a:xfrm>
                  <a:off x="3122883" y="4474338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589EA839-45F2-5D14-29FD-6BD4D8F51B2B}"/>
                    </a:ext>
                  </a:extLst>
                </p:cNvPr>
                <p:cNvSpPr/>
                <p:nvPr/>
              </p:nvSpPr>
              <p:spPr>
                <a:xfrm>
                  <a:off x="2986027" y="480713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81BAD32C-1387-CEE8-E361-C17C691491EF}"/>
                    </a:ext>
                  </a:extLst>
                </p:cNvPr>
                <p:cNvSpPr/>
                <p:nvPr/>
              </p:nvSpPr>
              <p:spPr>
                <a:xfrm>
                  <a:off x="2581275" y="4811901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6EAD8FD9-2D75-6B64-5029-BA35B82DCD0D}"/>
                    </a:ext>
                  </a:extLst>
                </p:cNvPr>
                <p:cNvSpPr/>
                <p:nvPr/>
              </p:nvSpPr>
              <p:spPr>
                <a:xfrm>
                  <a:off x="5448300" y="2018312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1E3EAAD2-5306-2BB0-9376-AF7539E3B661}"/>
                </a:ext>
              </a:extLst>
            </p:cNvPr>
            <p:cNvSpPr/>
            <p:nvPr/>
          </p:nvSpPr>
          <p:spPr>
            <a:xfrm>
              <a:off x="223393" y="1739466"/>
              <a:ext cx="534979" cy="392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D6EB6D8A-622A-EC61-83C6-D9D841F57651}"/>
              </a:ext>
            </a:extLst>
          </p:cNvPr>
          <p:cNvGrpSpPr/>
          <p:nvPr/>
        </p:nvGrpSpPr>
        <p:grpSpPr>
          <a:xfrm>
            <a:off x="1388131" y="2198288"/>
            <a:ext cx="1541640" cy="847967"/>
            <a:chOff x="1388131" y="2198288"/>
            <a:chExt cx="1541640" cy="847967"/>
          </a:xfrm>
        </p:grpSpPr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70119707-6383-476D-28A0-B676176632F9}"/>
                </a:ext>
              </a:extLst>
            </p:cNvPr>
            <p:cNvSpPr txBox="1"/>
            <p:nvPr/>
          </p:nvSpPr>
          <p:spPr>
            <a:xfrm>
              <a:off x="1834947" y="2198288"/>
              <a:ext cx="1094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</a:t>
              </a:r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E2E07F9F-26E8-28B8-B039-4B43C5BEBBD8}"/>
                </a:ext>
              </a:extLst>
            </p:cNvPr>
            <p:cNvSpPr/>
            <p:nvPr/>
          </p:nvSpPr>
          <p:spPr>
            <a:xfrm>
              <a:off x="1569220" y="2407396"/>
              <a:ext cx="136856" cy="123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E3933AD9-7EB0-0F4B-F489-6C092A680EF0}"/>
                </a:ext>
              </a:extLst>
            </p:cNvPr>
            <p:cNvCxnSpPr/>
            <p:nvPr/>
          </p:nvCxnSpPr>
          <p:spPr>
            <a:xfrm>
              <a:off x="1445139" y="2850506"/>
              <a:ext cx="332658" cy="0"/>
            </a:xfrm>
            <a:prstGeom prst="line">
              <a:avLst/>
            </a:prstGeom>
            <a:ln w="28575">
              <a:solidFill>
                <a:srgbClr val="296C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DB36C076-9850-CA74-AB10-8981D89DB01C}"/>
                </a:ext>
              </a:extLst>
            </p:cNvPr>
            <p:cNvSpPr/>
            <p:nvPr/>
          </p:nvSpPr>
          <p:spPr>
            <a:xfrm>
              <a:off x="1388131" y="2243914"/>
              <a:ext cx="1268673" cy="8023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2DCDBAEF-C432-E6BC-B647-40130F8980DA}"/>
              </a:ext>
            </a:extLst>
          </p:cNvPr>
          <p:cNvSpPr/>
          <p:nvPr/>
        </p:nvSpPr>
        <p:spPr>
          <a:xfrm>
            <a:off x="295275" y="1683538"/>
            <a:ext cx="6156227" cy="4246494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4B595A-3674-54B0-97E3-3B057DBD9067}"/>
              </a:ext>
            </a:extLst>
          </p:cNvPr>
          <p:cNvSpPr txBox="1"/>
          <p:nvPr/>
        </p:nvSpPr>
        <p:spPr>
          <a:xfrm>
            <a:off x="613361" y="2177497"/>
            <a:ext cx="21986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BF7FCAA-730A-6804-D0E5-2C98938DC446}"/>
              </a:ext>
            </a:extLst>
          </p:cNvPr>
          <p:cNvGrpSpPr/>
          <p:nvPr/>
        </p:nvGrpSpPr>
        <p:grpSpPr>
          <a:xfrm>
            <a:off x="4293277" y="2310970"/>
            <a:ext cx="2649319" cy="2102482"/>
            <a:chOff x="6217062" y="4617796"/>
            <a:chExt cx="2649319" cy="2102482"/>
          </a:xfrm>
        </p:grpSpPr>
        <p:sp>
          <p:nvSpPr>
            <p:cNvPr id="23" name="Esplosione 1 9">
              <a:extLst>
                <a:ext uri="{FF2B5EF4-FFF2-40B4-BE49-F238E27FC236}">
                  <a16:creationId xmlns:a16="http://schemas.microsoft.com/office/drawing/2014/main" id="{831174CA-7CF5-D787-3A27-541029AF6D3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337321" y="4777789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5" name="Esplosione 1 11">
              <a:extLst>
                <a:ext uri="{FF2B5EF4-FFF2-40B4-BE49-F238E27FC236}">
                  <a16:creationId xmlns:a16="http://schemas.microsoft.com/office/drawing/2014/main" id="{DD36F440-BDFA-E3F6-932C-F43B25C05DB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32455" y="5723234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6" name="Esplosione 1 13">
              <a:extLst>
                <a:ext uri="{FF2B5EF4-FFF2-40B4-BE49-F238E27FC236}">
                  <a16:creationId xmlns:a16="http://schemas.microsoft.com/office/drawing/2014/main" id="{0DC2BE76-0959-7FB1-559A-927EAF0213A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19586" y="5329557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36DE570B-C6E3-D9FC-E9D1-42C1FABD4653}"/>
                </a:ext>
              </a:extLst>
            </p:cNvPr>
            <p:cNvGrpSpPr/>
            <p:nvPr/>
          </p:nvGrpSpPr>
          <p:grpSpPr>
            <a:xfrm rot="994302">
              <a:off x="6217062" y="4617796"/>
              <a:ext cx="2649319" cy="2102482"/>
              <a:chOff x="8380628" y="4503793"/>
              <a:chExt cx="3250316" cy="2165703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542321F9-0586-A232-A803-C0FF3E04D25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8564855" y="4503793"/>
                <a:ext cx="3066089" cy="2165703"/>
              </a:xfrm>
              <a:prstGeom prst="rect">
                <a:avLst/>
              </a:prstGeom>
              <a:effectLst>
                <a:outerShdw blurRad="63500" sx="105000" sy="105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BF7A3736-E637-3843-2A81-CE02A38A9EA0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 rot="18588168">
                <a:off x="10124853" y="5894928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 N A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A3760ECA-7560-2372-AE2B-98EB12926768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 rot="2516472">
                <a:off x="9538416" y="4780539"/>
                <a:ext cx="1465333" cy="36289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Chromosome</a:t>
                </a: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679D9507-0F46-4368-570A-21D239344AA9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 rot="20929395">
                <a:off x="8400305" y="4538260"/>
                <a:ext cx="1364021" cy="12797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Nucleus</a:t>
                </a:r>
              </a:p>
            </p:txBody>
          </p: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679EE05D-A1D4-EB9D-AE6A-2B1A0D41413F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 rot="313958">
                <a:off x="8447175" y="5690754"/>
                <a:ext cx="6928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Cell</a:t>
                </a:r>
              </a:p>
            </p:txBody>
          </p:sp>
          <p:sp>
            <p:nvSpPr>
              <p:cNvPr id="44" name="Esplosione 1 10">
                <a:extLst>
                  <a:ext uri="{FF2B5EF4-FFF2-40B4-BE49-F238E27FC236}">
                    <a16:creationId xmlns:a16="http://schemas.microsoft.com/office/drawing/2014/main" id="{74ED4263-F740-F2CD-1F74-C0763DA10DF3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8501913" y="532217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45" name="Esplosione 1 12">
                <a:extLst>
                  <a:ext uri="{FF2B5EF4-FFF2-40B4-BE49-F238E27FC236}">
                    <a16:creationId xmlns:a16="http://schemas.microsoft.com/office/drawing/2014/main" id="{94E8242B-EF06-4DC4-7F4C-524A532A7349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8888978" y="558946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55" name="Connettore 1 11">
                <a:extLst>
                  <a:ext uri="{FF2B5EF4-FFF2-40B4-BE49-F238E27FC236}">
                    <a16:creationId xmlns:a16="http://schemas.microsoft.com/office/drawing/2014/main" id="{AAB50B0C-59DB-C725-DF4E-B8B2C02DEF04}"/>
                  </a:ext>
                </a:extLst>
              </p:cNvPr>
              <p:cNvCxnSpPr>
                <a:cxnSpLocks/>
              </p:cNvCxnSpPr>
              <p:nvPr>
                <p:custDataLst>
                  <p:tags r:id="rId25"/>
                </p:custDataLst>
              </p:nvPr>
            </p:nvCxnSpPr>
            <p:spPr>
              <a:xfrm>
                <a:off x="8380628" y="5032520"/>
                <a:ext cx="706144" cy="103893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7CB1E6BF-D795-5DEC-0376-5819D5379166}"/>
              </a:ext>
            </a:extLst>
          </p:cNvPr>
          <p:cNvSpPr txBox="1"/>
          <p:nvPr/>
        </p:nvSpPr>
        <p:spPr>
          <a:xfrm>
            <a:off x="422532" y="2950249"/>
            <a:ext cx="4279305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account for biological mechanisms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F6D754-7088-66E0-FD68-82575E385A5E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661861D-DD5F-A310-5B46-CE31FF555FEA}"/>
              </a:ext>
            </a:extLst>
          </p:cNvPr>
          <p:cNvGrpSpPr/>
          <p:nvPr/>
        </p:nvGrpSpPr>
        <p:grpSpPr>
          <a:xfrm>
            <a:off x="6600136" y="1907457"/>
            <a:ext cx="5100968" cy="4321921"/>
            <a:chOff x="6600136" y="1907457"/>
            <a:chExt cx="5100968" cy="4321921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F415B130-1629-DDFA-8C3D-D04FB3C58EEC}"/>
                </a:ext>
              </a:extLst>
            </p:cNvPr>
            <p:cNvGrpSpPr/>
            <p:nvPr/>
          </p:nvGrpSpPr>
          <p:grpSpPr>
            <a:xfrm rot="21246351">
              <a:off x="6600136" y="1907457"/>
              <a:ext cx="2566354" cy="1762032"/>
              <a:chOff x="6630497" y="1888526"/>
              <a:chExt cx="2566354" cy="1762032"/>
            </a:xfrm>
          </p:grpSpPr>
          <p:pic>
            <p:nvPicPr>
              <p:cNvPr id="75" name="Immagine 74">
                <a:extLst>
                  <a:ext uri="{FF2B5EF4-FFF2-40B4-BE49-F238E27FC236}">
                    <a16:creationId xmlns:a16="http://schemas.microsoft.com/office/drawing/2014/main" id="{E7B5F384-6CCD-8B6A-0AB0-99E3A4FD3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rcRect l="9598" t="6842" r="8410" b="8292"/>
              <a:stretch>
                <a:fillRect/>
              </a:stretch>
            </p:blipFill>
            <p:spPr>
              <a:xfrm>
                <a:off x="6630497" y="1888526"/>
                <a:ext cx="2566354" cy="1762032"/>
              </a:xfrm>
              <a:prstGeom prst="rect">
                <a:avLst/>
              </a:prstGeom>
            </p:spPr>
          </p:pic>
          <p:pic>
            <p:nvPicPr>
              <p:cNvPr id="76" name="Immagine 75" descr="Immagine che contiene testo, calligrafia, lavagna, Carattere&#10;&#10;Il contenuto generato dall'IA potrebbe non essere corretto.">
                <a:extLst>
                  <a:ext uri="{FF2B5EF4-FFF2-40B4-BE49-F238E27FC236}">
                    <a16:creationId xmlns:a16="http://schemas.microsoft.com/office/drawing/2014/main" id="{7B268361-951A-51DB-6602-C8ED588C1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0179" y="2049732"/>
                <a:ext cx="918554" cy="796081"/>
              </a:xfrm>
              <a:prstGeom prst="rect">
                <a:avLst/>
              </a:prstGeom>
            </p:spPr>
          </p:pic>
          <p:pic>
            <p:nvPicPr>
              <p:cNvPr id="77" name="Immagine 76" descr="Immagine che contiene testo, calligrafia, Carattere, lavagna&#10;&#10;Il contenuto generato dall'IA potrebbe non essere corretto.">
                <a:extLst>
                  <a:ext uri="{FF2B5EF4-FFF2-40B4-BE49-F238E27FC236}">
                    <a16:creationId xmlns:a16="http://schemas.microsoft.com/office/drawing/2014/main" id="{DE1EE197-346F-5DB5-2303-0C68CA49A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604" y="2735734"/>
                <a:ext cx="1585331" cy="778595"/>
              </a:xfrm>
              <a:prstGeom prst="rect">
                <a:avLst/>
              </a:prstGeom>
            </p:spPr>
          </p:pic>
          <p:pic>
            <p:nvPicPr>
              <p:cNvPr id="78" name="Immagine 77">
                <a:extLst>
                  <a:ext uri="{FF2B5EF4-FFF2-40B4-BE49-F238E27FC236}">
                    <a16:creationId xmlns:a16="http://schemas.microsoft.com/office/drawing/2014/main" id="{C002D6A1-32C6-BB9E-3EA1-AA6CB4B0A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5524" y="1957063"/>
                <a:ext cx="1477023" cy="579591"/>
              </a:xfrm>
              <a:prstGeom prst="rect">
                <a:avLst/>
              </a:prstGeom>
            </p:spPr>
          </p:pic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7BA222A5-F0E5-1540-050B-FDC3F9FA5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2858" y="2911543"/>
                <a:ext cx="1585331" cy="306699"/>
              </a:xfrm>
              <a:prstGeom prst="rect">
                <a:avLst/>
              </a:prstGeom>
            </p:spPr>
          </p:pic>
          <p:pic>
            <p:nvPicPr>
              <p:cNvPr id="80" name="Immagine 79" descr="Immagine che contiene calligrafia, testo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05238835-E69C-C91A-4E0A-DBD12268A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0122" y="2485932"/>
                <a:ext cx="1364975" cy="265492"/>
              </a:xfrm>
              <a:prstGeom prst="rect">
                <a:avLst/>
              </a:prstGeom>
            </p:spPr>
          </p:pic>
          <p:pic>
            <p:nvPicPr>
              <p:cNvPr id="81" name="Immagine 80" descr="Immagine che contiene testo, calligrafia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CC0886F0-466D-7ED7-2E6B-B5A74CA1A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696" y="3187087"/>
                <a:ext cx="1180207" cy="222630"/>
              </a:xfrm>
              <a:prstGeom prst="rect">
                <a:avLst/>
              </a:prstGeom>
            </p:spPr>
          </p:pic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D83DB3F7-3C5C-89F1-663E-7718D8378398}"/>
                </a:ext>
              </a:extLst>
            </p:cNvPr>
            <p:cNvGrpSpPr/>
            <p:nvPr/>
          </p:nvGrpSpPr>
          <p:grpSpPr>
            <a:xfrm>
              <a:off x="9190167" y="3898242"/>
              <a:ext cx="2510937" cy="2331136"/>
              <a:chOff x="6319972" y="4147583"/>
              <a:chExt cx="2510937" cy="2331136"/>
            </a:xfrm>
          </p:grpSpPr>
          <p:sp>
            <p:nvSpPr>
              <p:cNvPr id="17" name="Esplosione 1 9">
                <a:extLst>
                  <a:ext uri="{FF2B5EF4-FFF2-40B4-BE49-F238E27FC236}">
                    <a16:creationId xmlns:a16="http://schemas.microsoft.com/office/drawing/2014/main" id="{E405F15C-B692-CAA1-1BF7-6BBD59118D5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337321" y="4777789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8" name="Esplosione 1 11">
                <a:extLst>
                  <a:ext uri="{FF2B5EF4-FFF2-40B4-BE49-F238E27FC236}">
                    <a16:creationId xmlns:a16="http://schemas.microsoft.com/office/drawing/2014/main" id="{A101F4B9-DDD5-1068-C2D6-ADACE9619A1D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6632455" y="5723234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59" name="Esplosione 1 13">
                <a:extLst>
                  <a:ext uri="{FF2B5EF4-FFF2-40B4-BE49-F238E27FC236}">
                    <a16:creationId xmlns:a16="http://schemas.microsoft.com/office/drawing/2014/main" id="{1020C218-5D7F-F31C-A5B1-A38FFAEF32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6419586" y="5329557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grpSp>
            <p:nvGrpSpPr>
              <p:cNvPr id="63" name="Gruppo 62">
                <a:extLst>
                  <a:ext uri="{FF2B5EF4-FFF2-40B4-BE49-F238E27FC236}">
                    <a16:creationId xmlns:a16="http://schemas.microsoft.com/office/drawing/2014/main" id="{FB21415F-7340-2DE6-6B20-2537BA99561B}"/>
                  </a:ext>
                </a:extLst>
              </p:cNvPr>
              <p:cNvGrpSpPr/>
              <p:nvPr/>
            </p:nvGrpSpPr>
            <p:grpSpPr>
              <a:xfrm rot="994302">
                <a:off x="6319972" y="4147583"/>
                <a:ext cx="2510937" cy="2331136"/>
                <a:chOff x="8380628" y="4024768"/>
                <a:chExt cx="3080540" cy="2401235"/>
              </a:xfrm>
            </p:grpSpPr>
            <p:pic>
              <p:nvPicPr>
                <p:cNvPr id="67" name="Immagine 66">
                  <a:extLst>
                    <a:ext uri="{FF2B5EF4-FFF2-40B4-BE49-F238E27FC236}">
                      <a16:creationId xmlns:a16="http://schemas.microsoft.com/office/drawing/2014/main" id="{8824A25A-C723-A0B0-960F-70AB7540944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8395079" y="4024768"/>
                  <a:ext cx="3066089" cy="2165703"/>
                </a:xfrm>
                <a:prstGeom prst="rect">
                  <a:avLst/>
                </a:prstGeom>
                <a:effectLst>
                  <a:outerShdw blurRad="63500" sx="105000" sy="105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1691A0B4-BDDE-5C55-80DF-62EB46EAB92F}"/>
                    </a:ext>
                  </a:extLst>
                </p:cNvPr>
                <p:cNvSpPr txBox="1"/>
                <p:nvPr>
                  <p:custDataLst>
                    <p:tags r:id="rId8"/>
                  </p:custDataLst>
                </p:nvPr>
              </p:nvSpPr>
              <p:spPr>
                <a:xfrm rot="18588168">
                  <a:off x="10124853" y="5894928"/>
                  <a:ext cx="6928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D N A</a:t>
                  </a:r>
                </a:p>
              </p:txBody>
            </p:sp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5421AB31-8FC5-DD77-AA4D-3089CC453BF8}"/>
                    </a:ext>
                  </a:extLst>
                </p:cNvPr>
                <p:cNvSpPr txBox="1"/>
                <p:nvPr>
                  <p:custDataLst>
                    <p:tags r:id="rId9"/>
                  </p:custDataLst>
                </p:nvPr>
              </p:nvSpPr>
              <p:spPr>
                <a:xfrm rot="2516472">
                  <a:off x="9538416" y="4780539"/>
                  <a:ext cx="1465333" cy="3628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Chromosome</a:t>
                  </a:r>
                </a:p>
              </p:txBody>
            </p:sp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8960685B-E4F4-8F22-69C0-DBCBA12D0CD8}"/>
                    </a:ext>
                  </a:extLst>
                </p:cNvPr>
                <p:cNvSpPr txBox="1"/>
                <p:nvPr>
                  <p:custDataLst>
                    <p:tags r:id="rId10"/>
                  </p:custDataLst>
                </p:nvPr>
              </p:nvSpPr>
              <p:spPr>
                <a:xfrm rot="20929395">
                  <a:off x="8400305" y="4538260"/>
                  <a:ext cx="1364021" cy="127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Nucleus</a:t>
                  </a:r>
                </a:p>
              </p:txBody>
            </p:sp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1E01011D-D6D8-2450-6804-A91D1BC2CE65}"/>
                    </a:ext>
                  </a:extLst>
                </p:cNvPr>
                <p:cNvSpPr txBox="1"/>
                <p:nvPr>
                  <p:custDataLst>
                    <p:tags r:id="rId11"/>
                  </p:custDataLst>
                </p:nvPr>
              </p:nvSpPr>
              <p:spPr>
                <a:xfrm rot="313958">
                  <a:off x="8447175" y="5690754"/>
                  <a:ext cx="6928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Cell</a:t>
                  </a:r>
                </a:p>
              </p:txBody>
            </p:sp>
            <p:sp>
              <p:nvSpPr>
                <p:cNvPr id="72" name="Esplosione 1 10">
                  <a:extLst>
                    <a:ext uri="{FF2B5EF4-FFF2-40B4-BE49-F238E27FC236}">
                      <a16:creationId xmlns:a16="http://schemas.microsoft.com/office/drawing/2014/main" id="{5C2A01A1-B9B2-4E83-037F-8204E2CD137A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8501913" y="532217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73" name="Esplosione 1 12">
                  <a:extLst>
                    <a:ext uri="{FF2B5EF4-FFF2-40B4-BE49-F238E27FC236}">
                      <a16:creationId xmlns:a16="http://schemas.microsoft.com/office/drawing/2014/main" id="{9A9E53CE-EC51-FEF5-D580-640A7BCCB10D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8888978" y="558946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74" name="Connettore 1 11">
                  <a:extLst>
                    <a:ext uri="{FF2B5EF4-FFF2-40B4-BE49-F238E27FC236}">
                      <a16:creationId xmlns:a16="http://schemas.microsoft.com/office/drawing/2014/main" id="{CB9FC3DF-E833-9F3D-9E9B-02EF8D936468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4"/>
                  </p:custDataLst>
                </p:nvPr>
              </p:nvCxnSpPr>
              <p:spPr>
                <a:xfrm>
                  <a:off x="8380628" y="5032520"/>
                  <a:ext cx="706144" cy="103893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36962AB-13C3-E0F8-DB81-7971C024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8161621" y="4227233"/>
              <a:ext cx="863557" cy="593953"/>
            </a:xfrm>
            <a:prstGeom prst="rect">
              <a:avLst/>
            </a:prstGeom>
          </p:spPr>
        </p:pic>
        <p:sp>
          <p:nvSpPr>
            <p:cNvPr id="14" name="Freccia circolare a sinistra 13">
              <a:extLst>
                <a:ext uri="{FF2B5EF4-FFF2-40B4-BE49-F238E27FC236}">
                  <a16:creationId xmlns:a16="http://schemas.microsoft.com/office/drawing/2014/main" id="{A98FBF8B-FEEB-57C6-B1DD-81AE4B716084}"/>
                </a:ext>
              </a:extLst>
            </p:cNvPr>
            <p:cNvSpPr/>
            <p:nvPr/>
          </p:nvSpPr>
          <p:spPr>
            <a:xfrm rot="19310182">
              <a:off x="9684632" y="2403438"/>
              <a:ext cx="678775" cy="1569278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ccia circolare a sinistra 15">
              <a:extLst>
                <a:ext uri="{FF2B5EF4-FFF2-40B4-BE49-F238E27FC236}">
                  <a16:creationId xmlns:a16="http://schemas.microsoft.com/office/drawing/2014/main" id="{7195EE43-5219-C365-0966-A37751397A2D}"/>
                </a:ext>
              </a:extLst>
            </p:cNvPr>
            <p:cNvSpPr/>
            <p:nvPr/>
          </p:nvSpPr>
          <p:spPr>
            <a:xfrm rot="8921796">
              <a:off x="7194318" y="3953280"/>
              <a:ext cx="820211" cy="1620661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2" name="Rettangolo 81">
            <a:extLst>
              <a:ext uri="{FF2B5EF4-FFF2-40B4-BE49-F238E27FC236}">
                <a16:creationId xmlns:a16="http://schemas.microsoft.com/office/drawing/2014/main" id="{3D76D6AE-8558-687C-8648-78703AF1DEA4}"/>
              </a:ext>
            </a:extLst>
          </p:cNvPr>
          <p:cNvSpPr/>
          <p:nvPr/>
        </p:nvSpPr>
        <p:spPr>
          <a:xfrm>
            <a:off x="6450809" y="1760957"/>
            <a:ext cx="5445916" cy="4557987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D3849A60-823A-ACB5-28D4-E10D09196942}"/>
              </a:ext>
            </a:extLst>
          </p:cNvPr>
          <p:cNvSpPr txBox="1"/>
          <p:nvPr/>
        </p:nvSpPr>
        <p:spPr>
          <a:xfrm>
            <a:off x="6990048" y="2137199"/>
            <a:ext cx="4385851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with physical and biological meanings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4FD9BE-FE05-87CD-E872-190A5A891970}"/>
              </a:ext>
            </a:extLst>
          </p:cNvPr>
          <p:cNvSpPr txBox="1"/>
          <p:nvPr/>
        </p:nvSpPr>
        <p:spPr>
          <a:xfrm>
            <a:off x="875287" y="4787225"/>
            <a:ext cx="5231250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in situations deviating from the validation dataset</a:t>
            </a:r>
          </a:p>
        </p:txBody>
      </p:sp>
      <p:pic>
        <p:nvPicPr>
          <p:cNvPr id="84" name="Elemento grafico 83" descr="Chiudi con riempimento a tinta unita">
            <a:extLst>
              <a:ext uri="{FF2B5EF4-FFF2-40B4-BE49-F238E27FC236}">
                <a16:creationId xmlns:a16="http://schemas.microsoft.com/office/drawing/2014/main" id="{1043188E-AE2D-3067-7E5E-7FD277F1B37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24472" y="4824143"/>
            <a:ext cx="443328" cy="44332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3EA2A0-AA35-749C-7CCC-D867D891FA20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Slide Number Placeholder 2">
            <a:extLst>
              <a:ext uri="{FF2B5EF4-FFF2-40B4-BE49-F238E27FC236}">
                <a16:creationId xmlns:a16="http://schemas.microsoft.com/office/drawing/2014/main" id="{D3D780DD-8F7E-246B-EB04-33CBBDDC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22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613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7D3A-CCE4-FCC1-E1C5-C48B89895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F66F5-E4E1-99D4-5E35-6C42C1F92CC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NTCP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odels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6294ED6-E02A-AC5E-56CC-45FF0267FA0C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03BABF21-8554-3159-3C94-12A78968EF22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837AEA7-0ECE-C2E5-3196-EBA9C974BE33}"/>
              </a:ext>
            </a:extLst>
          </p:cNvPr>
          <p:cNvSpPr txBox="1"/>
          <p:nvPr/>
        </p:nvSpPr>
        <p:spPr>
          <a:xfrm>
            <a:off x="1694980" y="1098763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BA6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</a:t>
            </a:r>
            <a:endParaRPr lang="en-GB" sz="3200" b="1" noProof="0" dirty="0">
              <a:solidFill>
                <a:srgbClr val="2BA6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90879D99-82BF-C3D6-26A6-E288C785900C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D2FFF631-1A1A-C5B8-1022-AEE46D7B2C35}"/>
              </a:ext>
            </a:extLst>
          </p:cNvPr>
          <p:cNvGrpSpPr/>
          <p:nvPr/>
        </p:nvGrpSpPr>
        <p:grpSpPr>
          <a:xfrm>
            <a:off x="197422" y="1739466"/>
            <a:ext cx="6156227" cy="3880285"/>
            <a:chOff x="197422" y="1739466"/>
            <a:chExt cx="6156227" cy="3880285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B01B1FFB-E739-5E51-7A91-695E5FEF52A4}"/>
                </a:ext>
              </a:extLst>
            </p:cNvPr>
            <p:cNvGrpSpPr/>
            <p:nvPr/>
          </p:nvGrpSpPr>
          <p:grpSpPr>
            <a:xfrm>
              <a:off x="197422" y="1739467"/>
              <a:ext cx="6156227" cy="3880284"/>
              <a:chOff x="197422" y="1739467"/>
              <a:chExt cx="6156227" cy="3880284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B3F8609F-9925-369C-E0FE-81D5E2BDF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22" y="1739467"/>
                <a:ext cx="6156227" cy="3880284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18B8F28F-4B4B-D708-E844-A5086E4B834E}"/>
                  </a:ext>
                </a:extLst>
              </p:cNvPr>
              <p:cNvSpPr txBox="1"/>
              <p:nvPr/>
            </p:nvSpPr>
            <p:spPr>
              <a:xfrm rot="16200000">
                <a:off x="-833852" y="3267045"/>
                <a:ext cx="25146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NTCP (%)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3214DA61-91E1-6BCE-27E9-9230244D7721}"/>
                  </a:ext>
                </a:extLst>
              </p:cNvPr>
              <p:cNvSpPr txBox="1"/>
              <p:nvPr/>
            </p:nvSpPr>
            <p:spPr>
              <a:xfrm>
                <a:off x="2408630" y="5219641"/>
                <a:ext cx="19919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Dose (Gy)</a:t>
                </a:r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CEEBA23A-3C4B-35F8-F8EF-DB03FAF3CF5F}"/>
                  </a:ext>
                </a:extLst>
              </p:cNvPr>
              <p:cNvSpPr/>
              <p:nvPr/>
            </p:nvSpPr>
            <p:spPr>
              <a:xfrm>
                <a:off x="1162050" y="2080226"/>
                <a:ext cx="4657725" cy="2825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C9E46633-7155-85F8-A2C9-E06C8BE0C70E}"/>
                </a:ext>
              </a:extLst>
            </p:cNvPr>
            <p:cNvGrpSpPr/>
            <p:nvPr/>
          </p:nvGrpSpPr>
          <p:grpSpPr>
            <a:xfrm>
              <a:off x="2255580" y="2063256"/>
              <a:ext cx="3160517" cy="2867025"/>
              <a:chOff x="7125004" y="2394100"/>
              <a:chExt cx="3160517" cy="2867025"/>
            </a:xfrm>
          </p:grpSpPr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560CB889-5901-EE2A-FD6B-CBE603710BDF}"/>
                  </a:ext>
                </a:extLst>
              </p:cNvPr>
              <p:cNvGrpSpPr/>
              <p:nvPr/>
            </p:nvGrpSpPr>
            <p:grpSpPr>
              <a:xfrm>
                <a:off x="7125004" y="2394100"/>
                <a:ext cx="3160517" cy="2867025"/>
                <a:chOff x="7125004" y="2394100"/>
                <a:chExt cx="3160517" cy="2867025"/>
              </a:xfrm>
            </p:grpSpPr>
            <p:pic>
              <p:nvPicPr>
                <p:cNvPr id="27" name="Immagine 26" descr="Immagine che contiene schermata, linea, Elementi grafici, Policromi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1FFC7CED-6608-9755-F264-CBDA0670C7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6596" y="2394100"/>
                  <a:ext cx="2828925" cy="2867025"/>
                </a:xfrm>
                <a:prstGeom prst="rect">
                  <a:avLst/>
                </a:prstGeom>
              </p:spPr>
            </p:pic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D8EFC99C-6F4A-DEE7-795D-C0B74522B143}"/>
                    </a:ext>
                  </a:extLst>
                </p:cNvPr>
                <p:cNvSpPr/>
                <p:nvPr/>
              </p:nvSpPr>
              <p:spPr>
                <a:xfrm>
                  <a:off x="7439025" y="2418956"/>
                  <a:ext cx="1323975" cy="7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ttangolo 50">
                  <a:extLst>
                    <a:ext uri="{FF2B5EF4-FFF2-40B4-BE49-F238E27FC236}">
                      <a16:creationId xmlns:a16="http://schemas.microsoft.com/office/drawing/2014/main" id="{64CDB4FA-28BF-120B-A2A6-9C020679437F}"/>
                    </a:ext>
                  </a:extLst>
                </p:cNvPr>
                <p:cNvSpPr/>
                <p:nvPr/>
              </p:nvSpPr>
              <p:spPr>
                <a:xfrm>
                  <a:off x="7349582" y="3206206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AD474A1D-73CE-E563-6F62-F2850D6D732A}"/>
                    </a:ext>
                  </a:extLst>
                </p:cNvPr>
                <p:cNvSpPr/>
                <p:nvPr/>
              </p:nvSpPr>
              <p:spPr>
                <a:xfrm>
                  <a:off x="7125004" y="3753818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ttangolo 52">
                  <a:extLst>
                    <a:ext uri="{FF2B5EF4-FFF2-40B4-BE49-F238E27FC236}">
                      <a16:creationId xmlns:a16="http://schemas.microsoft.com/office/drawing/2014/main" id="{69FBC3F9-E16E-D497-11D4-E6A8F5D4C8BC}"/>
                    </a:ext>
                  </a:extLst>
                </p:cNvPr>
                <p:cNvSpPr/>
                <p:nvPr/>
              </p:nvSpPr>
              <p:spPr>
                <a:xfrm rot="1921648">
                  <a:off x="7628556" y="4596750"/>
                  <a:ext cx="356447" cy="3166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DBE33A40-42A0-E886-484B-D68F17A24F7C}"/>
                  </a:ext>
                </a:extLst>
              </p:cNvPr>
              <p:cNvSpPr/>
              <p:nvPr/>
            </p:nvSpPr>
            <p:spPr>
              <a:xfrm flipV="1">
                <a:off x="8871058" y="4982144"/>
                <a:ext cx="540213" cy="253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F21EAA51-A140-25DD-0763-F5965A1BF49D}"/>
                </a:ext>
              </a:extLst>
            </p:cNvPr>
            <p:cNvGrpSpPr/>
            <p:nvPr/>
          </p:nvGrpSpPr>
          <p:grpSpPr>
            <a:xfrm>
              <a:off x="2391635" y="2008393"/>
              <a:ext cx="3003881" cy="2917414"/>
              <a:chOff x="2581275" y="2018312"/>
              <a:chExt cx="3003881" cy="2917414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2ED6E623-2EBB-6A96-29D5-7939AF44DECF}"/>
                  </a:ext>
                </a:extLst>
              </p:cNvPr>
              <p:cNvSpPr/>
              <p:nvPr/>
            </p:nvSpPr>
            <p:spPr>
              <a:xfrm>
                <a:off x="3686175" y="3967162"/>
                <a:ext cx="136856" cy="123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A49DBA7B-8024-7AD0-1297-D9FC957AE8CE}"/>
                  </a:ext>
                </a:extLst>
              </p:cNvPr>
              <p:cNvGrpSpPr/>
              <p:nvPr/>
            </p:nvGrpSpPr>
            <p:grpSpPr>
              <a:xfrm>
                <a:off x="2581275" y="2018312"/>
                <a:ext cx="3003881" cy="2917414"/>
                <a:chOff x="2581275" y="2018312"/>
                <a:chExt cx="3003881" cy="2917414"/>
              </a:xfrm>
            </p:grpSpPr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4351E583-E44B-B597-43A5-19FA9FEC449D}"/>
                    </a:ext>
                  </a:extLst>
                </p:cNvPr>
                <p:cNvSpPr/>
                <p:nvPr/>
              </p:nvSpPr>
              <p:spPr>
                <a:xfrm>
                  <a:off x="4829175" y="2253833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EDE31F2C-DEFB-EF3D-1F97-D017F01340FD}"/>
                    </a:ext>
                  </a:extLst>
                </p:cNvPr>
                <p:cNvSpPr/>
                <p:nvPr/>
              </p:nvSpPr>
              <p:spPr>
                <a:xfrm>
                  <a:off x="4181475" y="2457450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D59387A0-B83F-1C86-CEDB-1BAC1FECA991}"/>
                    </a:ext>
                  </a:extLst>
                </p:cNvPr>
                <p:cNvSpPr/>
                <p:nvPr/>
              </p:nvSpPr>
              <p:spPr>
                <a:xfrm>
                  <a:off x="4133850" y="2996736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54D1A84F-BF39-30D4-373C-61251AD6C9D3}"/>
                    </a:ext>
                  </a:extLst>
                </p:cNvPr>
                <p:cNvSpPr/>
                <p:nvPr/>
              </p:nvSpPr>
              <p:spPr>
                <a:xfrm>
                  <a:off x="3771900" y="339089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9D63A360-78C8-3B56-AF1F-9705C5ABC3C5}"/>
                    </a:ext>
                  </a:extLst>
                </p:cNvPr>
                <p:cNvSpPr/>
                <p:nvPr/>
              </p:nvSpPr>
              <p:spPr>
                <a:xfrm>
                  <a:off x="3122883" y="4474338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601EA346-C473-111B-5354-11CBE18C533E}"/>
                    </a:ext>
                  </a:extLst>
                </p:cNvPr>
                <p:cNvSpPr/>
                <p:nvPr/>
              </p:nvSpPr>
              <p:spPr>
                <a:xfrm>
                  <a:off x="2986027" y="480713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4919A2B0-4D42-0613-80D0-16A8F1417A9F}"/>
                    </a:ext>
                  </a:extLst>
                </p:cNvPr>
                <p:cNvSpPr/>
                <p:nvPr/>
              </p:nvSpPr>
              <p:spPr>
                <a:xfrm>
                  <a:off x="2581275" y="4811901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D4C23517-915D-FE37-103F-D2B2EC9D588E}"/>
                    </a:ext>
                  </a:extLst>
                </p:cNvPr>
                <p:cNvSpPr/>
                <p:nvPr/>
              </p:nvSpPr>
              <p:spPr>
                <a:xfrm>
                  <a:off x="5448300" y="2018312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93BB5D06-6A32-45A3-EF92-09753446D90D}"/>
                </a:ext>
              </a:extLst>
            </p:cNvPr>
            <p:cNvSpPr/>
            <p:nvPr/>
          </p:nvSpPr>
          <p:spPr>
            <a:xfrm>
              <a:off x="223393" y="1739466"/>
              <a:ext cx="534979" cy="392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74C40CDB-5DEA-B602-8786-FAAB2A8D20F5}"/>
              </a:ext>
            </a:extLst>
          </p:cNvPr>
          <p:cNvGrpSpPr/>
          <p:nvPr/>
        </p:nvGrpSpPr>
        <p:grpSpPr>
          <a:xfrm>
            <a:off x="1388131" y="2198288"/>
            <a:ext cx="1541640" cy="847967"/>
            <a:chOff x="1388131" y="2198288"/>
            <a:chExt cx="1541640" cy="847967"/>
          </a:xfrm>
        </p:grpSpPr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7146A454-FF80-C69E-C338-FFCAF52A67DE}"/>
                </a:ext>
              </a:extLst>
            </p:cNvPr>
            <p:cNvSpPr txBox="1"/>
            <p:nvPr/>
          </p:nvSpPr>
          <p:spPr>
            <a:xfrm>
              <a:off x="1834947" y="2198288"/>
              <a:ext cx="1094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</a:t>
              </a:r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0350F7D1-C82E-9F88-8DC7-610B0EC3D55A}"/>
                </a:ext>
              </a:extLst>
            </p:cNvPr>
            <p:cNvSpPr/>
            <p:nvPr/>
          </p:nvSpPr>
          <p:spPr>
            <a:xfrm>
              <a:off x="1569220" y="2407396"/>
              <a:ext cx="136856" cy="123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567673EB-4042-7C39-C333-D3034E84BA85}"/>
                </a:ext>
              </a:extLst>
            </p:cNvPr>
            <p:cNvCxnSpPr/>
            <p:nvPr/>
          </p:nvCxnSpPr>
          <p:spPr>
            <a:xfrm>
              <a:off x="1445139" y="2850506"/>
              <a:ext cx="332658" cy="0"/>
            </a:xfrm>
            <a:prstGeom prst="line">
              <a:avLst/>
            </a:prstGeom>
            <a:ln w="28575">
              <a:solidFill>
                <a:srgbClr val="296C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27B1D2FD-A768-3F4E-B603-BCDF86B469B1}"/>
                </a:ext>
              </a:extLst>
            </p:cNvPr>
            <p:cNvSpPr/>
            <p:nvPr/>
          </p:nvSpPr>
          <p:spPr>
            <a:xfrm>
              <a:off x="1388131" y="2243914"/>
              <a:ext cx="1268673" cy="8023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30835AFF-573E-C7F6-8337-D0AD6D2581D5}"/>
              </a:ext>
            </a:extLst>
          </p:cNvPr>
          <p:cNvSpPr/>
          <p:nvPr/>
        </p:nvSpPr>
        <p:spPr>
          <a:xfrm>
            <a:off x="295275" y="1683538"/>
            <a:ext cx="6156227" cy="4246494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CAB187-9B4C-F569-8C7A-2B8358524E6F}"/>
              </a:ext>
            </a:extLst>
          </p:cNvPr>
          <p:cNvSpPr txBox="1"/>
          <p:nvPr/>
        </p:nvSpPr>
        <p:spPr>
          <a:xfrm>
            <a:off x="613361" y="2177497"/>
            <a:ext cx="21986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9FB6AD4-B875-48CE-54D0-66E0B6F54942}"/>
              </a:ext>
            </a:extLst>
          </p:cNvPr>
          <p:cNvGrpSpPr/>
          <p:nvPr/>
        </p:nvGrpSpPr>
        <p:grpSpPr>
          <a:xfrm>
            <a:off x="4293277" y="2310970"/>
            <a:ext cx="2649319" cy="2102482"/>
            <a:chOff x="6217062" y="4617796"/>
            <a:chExt cx="2649319" cy="2102482"/>
          </a:xfrm>
        </p:grpSpPr>
        <p:sp>
          <p:nvSpPr>
            <p:cNvPr id="23" name="Esplosione 1 9">
              <a:extLst>
                <a:ext uri="{FF2B5EF4-FFF2-40B4-BE49-F238E27FC236}">
                  <a16:creationId xmlns:a16="http://schemas.microsoft.com/office/drawing/2014/main" id="{66EFA171-88B9-B24A-C079-E4DE22E2A5A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337321" y="4777789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5" name="Esplosione 1 11">
              <a:extLst>
                <a:ext uri="{FF2B5EF4-FFF2-40B4-BE49-F238E27FC236}">
                  <a16:creationId xmlns:a16="http://schemas.microsoft.com/office/drawing/2014/main" id="{5C23AD81-401C-6364-978F-59B6786E346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32455" y="5723234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6" name="Esplosione 1 13">
              <a:extLst>
                <a:ext uri="{FF2B5EF4-FFF2-40B4-BE49-F238E27FC236}">
                  <a16:creationId xmlns:a16="http://schemas.microsoft.com/office/drawing/2014/main" id="{99D4CA8A-1FF1-EA4C-E3A5-D2F9107EC3E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19586" y="5329557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FC3F8A93-3890-1F4C-542A-682BCD560A4A}"/>
                </a:ext>
              </a:extLst>
            </p:cNvPr>
            <p:cNvGrpSpPr/>
            <p:nvPr/>
          </p:nvGrpSpPr>
          <p:grpSpPr>
            <a:xfrm rot="994302">
              <a:off x="6217062" y="4617796"/>
              <a:ext cx="2649319" cy="2102482"/>
              <a:chOff x="8380628" y="4503793"/>
              <a:chExt cx="3250316" cy="2165703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35F0B1B4-92AB-3964-1F9C-D1C5F6B1B8F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8564855" y="4503793"/>
                <a:ext cx="3066089" cy="2165703"/>
              </a:xfrm>
              <a:prstGeom prst="rect">
                <a:avLst/>
              </a:prstGeom>
              <a:effectLst>
                <a:outerShdw blurRad="63500" sx="105000" sy="105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C6786279-7BF5-2F72-4EDD-593B9E971015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 rot="18588168">
                <a:off x="10124853" y="5894928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 N A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A19E5CF9-5A3B-A437-5267-1ED9DB609F28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 rot="2516472">
                <a:off x="9538416" y="4780539"/>
                <a:ext cx="1465333" cy="36289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Chromosome</a:t>
                </a: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1F65FD78-2CF9-4788-EB8D-95378A445EC4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 rot="20929395">
                <a:off x="8400305" y="4538260"/>
                <a:ext cx="1364021" cy="12797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Nucleus</a:t>
                </a:r>
              </a:p>
            </p:txBody>
          </p: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5C8CDE4D-F530-95B5-6CE1-2F85EB34CAB9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 rot="313958">
                <a:off x="8447175" y="5690754"/>
                <a:ext cx="6928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Cell</a:t>
                </a:r>
              </a:p>
            </p:txBody>
          </p:sp>
          <p:sp>
            <p:nvSpPr>
              <p:cNvPr id="44" name="Esplosione 1 10">
                <a:extLst>
                  <a:ext uri="{FF2B5EF4-FFF2-40B4-BE49-F238E27FC236}">
                    <a16:creationId xmlns:a16="http://schemas.microsoft.com/office/drawing/2014/main" id="{A037614C-E2E6-CEDD-7FD3-C551E70BE9EB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8501913" y="532217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45" name="Esplosione 1 12">
                <a:extLst>
                  <a:ext uri="{FF2B5EF4-FFF2-40B4-BE49-F238E27FC236}">
                    <a16:creationId xmlns:a16="http://schemas.microsoft.com/office/drawing/2014/main" id="{37DD6781-898E-D7C8-D235-AD3F50A5F9EC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8888978" y="558946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55" name="Connettore 1 11">
                <a:extLst>
                  <a:ext uri="{FF2B5EF4-FFF2-40B4-BE49-F238E27FC236}">
                    <a16:creationId xmlns:a16="http://schemas.microsoft.com/office/drawing/2014/main" id="{D0AA607F-ECBD-BCCE-4AE6-9B5A3AF0F3F1}"/>
                  </a:ext>
                </a:extLst>
              </p:cNvPr>
              <p:cNvCxnSpPr>
                <a:cxnSpLocks/>
              </p:cNvCxnSpPr>
              <p:nvPr>
                <p:custDataLst>
                  <p:tags r:id="rId25"/>
                </p:custDataLst>
              </p:nvPr>
            </p:nvCxnSpPr>
            <p:spPr>
              <a:xfrm>
                <a:off x="8380628" y="5032520"/>
                <a:ext cx="706144" cy="103893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5A1CA482-99C5-512D-9897-5F953DE4EA6F}"/>
              </a:ext>
            </a:extLst>
          </p:cNvPr>
          <p:cNvSpPr txBox="1"/>
          <p:nvPr/>
        </p:nvSpPr>
        <p:spPr>
          <a:xfrm>
            <a:off x="422532" y="2950249"/>
            <a:ext cx="4279305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account for biological mechanisms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B1C30E-746C-CA4B-B5A8-1683F4F7737F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8FCD39A-2B21-B581-148B-BA58FB732CB3}"/>
              </a:ext>
            </a:extLst>
          </p:cNvPr>
          <p:cNvGrpSpPr/>
          <p:nvPr/>
        </p:nvGrpSpPr>
        <p:grpSpPr>
          <a:xfrm>
            <a:off x="6600136" y="1907457"/>
            <a:ext cx="5115603" cy="4324055"/>
            <a:chOff x="6600136" y="1907457"/>
            <a:chExt cx="5115603" cy="4324055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108619F9-8ED8-8A06-3C6B-0899A1E6EA79}"/>
                </a:ext>
              </a:extLst>
            </p:cNvPr>
            <p:cNvGrpSpPr/>
            <p:nvPr/>
          </p:nvGrpSpPr>
          <p:grpSpPr>
            <a:xfrm rot="21246351">
              <a:off x="6600136" y="1907457"/>
              <a:ext cx="2566354" cy="1762032"/>
              <a:chOff x="6630497" y="1888526"/>
              <a:chExt cx="2566354" cy="1762032"/>
            </a:xfrm>
          </p:grpSpPr>
          <p:pic>
            <p:nvPicPr>
              <p:cNvPr id="75" name="Immagine 74">
                <a:extLst>
                  <a:ext uri="{FF2B5EF4-FFF2-40B4-BE49-F238E27FC236}">
                    <a16:creationId xmlns:a16="http://schemas.microsoft.com/office/drawing/2014/main" id="{F8FACB62-6C47-98BE-FACA-742591E07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rcRect l="9598" t="6842" r="8410" b="8292"/>
              <a:stretch>
                <a:fillRect/>
              </a:stretch>
            </p:blipFill>
            <p:spPr>
              <a:xfrm>
                <a:off x="6630497" y="1888526"/>
                <a:ext cx="2566354" cy="1762032"/>
              </a:xfrm>
              <a:prstGeom prst="rect">
                <a:avLst/>
              </a:prstGeom>
            </p:spPr>
          </p:pic>
          <p:pic>
            <p:nvPicPr>
              <p:cNvPr id="76" name="Immagine 75" descr="Immagine che contiene testo, calligrafia, lavagna, Carattere&#10;&#10;Il contenuto generato dall'IA potrebbe non essere corretto.">
                <a:extLst>
                  <a:ext uri="{FF2B5EF4-FFF2-40B4-BE49-F238E27FC236}">
                    <a16:creationId xmlns:a16="http://schemas.microsoft.com/office/drawing/2014/main" id="{CA2EFA52-EC0E-E039-7DD7-75B209533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0179" y="2049732"/>
                <a:ext cx="918554" cy="796081"/>
              </a:xfrm>
              <a:prstGeom prst="rect">
                <a:avLst/>
              </a:prstGeom>
            </p:spPr>
          </p:pic>
          <p:pic>
            <p:nvPicPr>
              <p:cNvPr id="77" name="Immagine 76" descr="Immagine che contiene testo, calligrafia, Carattere, lavagna&#10;&#10;Il contenuto generato dall'IA potrebbe non essere corretto.">
                <a:extLst>
                  <a:ext uri="{FF2B5EF4-FFF2-40B4-BE49-F238E27FC236}">
                    <a16:creationId xmlns:a16="http://schemas.microsoft.com/office/drawing/2014/main" id="{62060A99-B96B-4BCC-45F0-7DB7E1825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604" y="2735734"/>
                <a:ext cx="1585331" cy="778595"/>
              </a:xfrm>
              <a:prstGeom prst="rect">
                <a:avLst/>
              </a:prstGeom>
            </p:spPr>
          </p:pic>
          <p:pic>
            <p:nvPicPr>
              <p:cNvPr id="78" name="Immagine 77">
                <a:extLst>
                  <a:ext uri="{FF2B5EF4-FFF2-40B4-BE49-F238E27FC236}">
                    <a16:creationId xmlns:a16="http://schemas.microsoft.com/office/drawing/2014/main" id="{B415CA0D-D44F-1A5E-1DBD-5E38756E3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5524" y="1957063"/>
                <a:ext cx="1477023" cy="579591"/>
              </a:xfrm>
              <a:prstGeom prst="rect">
                <a:avLst/>
              </a:prstGeom>
            </p:spPr>
          </p:pic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D8651560-1EE6-1CFB-6E45-A6BECF99F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2858" y="2911543"/>
                <a:ext cx="1585331" cy="306699"/>
              </a:xfrm>
              <a:prstGeom prst="rect">
                <a:avLst/>
              </a:prstGeom>
            </p:spPr>
          </p:pic>
          <p:pic>
            <p:nvPicPr>
              <p:cNvPr id="80" name="Immagine 79" descr="Immagine che contiene calligrafia, testo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E0354AF8-767E-DE70-A305-610ABE922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0122" y="2485932"/>
                <a:ext cx="1364975" cy="265492"/>
              </a:xfrm>
              <a:prstGeom prst="rect">
                <a:avLst/>
              </a:prstGeom>
            </p:spPr>
          </p:pic>
          <p:pic>
            <p:nvPicPr>
              <p:cNvPr id="81" name="Immagine 80" descr="Immagine che contiene testo, calligrafia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CF057F2F-F7B6-E84E-BE54-B51E4B096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696" y="3187087"/>
                <a:ext cx="1180207" cy="222630"/>
              </a:xfrm>
              <a:prstGeom prst="rect">
                <a:avLst/>
              </a:prstGeom>
            </p:spPr>
          </p:pic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775C7345-2CA0-A906-0564-A0E64E4E9EFD}"/>
                </a:ext>
              </a:extLst>
            </p:cNvPr>
            <p:cNvGrpSpPr/>
            <p:nvPr/>
          </p:nvGrpSpPr>
          <p:grpSpPr>
            <a:xfrm>
              <a:off x="9175529" y="3998749"/>
              <a:ext cx="2540210" cy="2232763"/>
              <a:chOff x="6305334" y="4248090"/>
              <a:chExt cx="2540210" cy="2232763"/>
            </a:xfrm>
          </p:grpSpPr>
          <p:sp>
            <p:nvSpPr>
              <p:cNvPr id="17" name="Esplosione 1 9">
                <a:extLst>
                  <a:ext uri="{FF2B5EF4-FFF2-40B4-BE49-F238E27FC236}">
                    <a16:creationId xmlns:a16="http://schemas.microsoft.com/office/drawing/2014/main" id="{50F299AA-56C3-D3D4-D40B-D85DB0E23C30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337321" y="4777789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8" name="Esplosione 1 11">
                <a:extLst>
                  <a:ext uri="{FF2B5EF4-FFF2-40B4-BE49-F238E27FC236}">
                    <a16:creationId xmlns:a16="http://schemas.microsoft.com/office/drawing/2014/main" id="{DDB76F49-4995-C30F-D0D1-B200348049FB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6632455" y="5723234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59" name="Esplosione 1 13">
                <a:extLst>
                  <a:ext uri="{FF2B5EF4-FFF2-40B4-BE49-F238E27FC236}">
                    <a16:creationId xmlns:a16="http://schemas.microsoft.com/office/drawing/2014/main" id="{6A0C3D76-70F7-7693-EAC0-08448C7C1019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6419586" y="5329557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grpSp>
            <p:nvGrpSpPr>
              <p:cNvPr id="63" name="Gruppo 62">
                <a:extLst>
                  <a:ext uri="{FF2B5EF4-FFF2-40B4-BE49-F238E27FC236}">
                    <a16:creationId xmlns:a16="http://schemas.microsoft.com/office/drawing/2014/main" id="{37A36F06-EDDA-919E-90AE-27C0809B353B}"/>
                  </a:ext>
                </a:extLst>
              </p:cNvPr>
              <p:cNvGrpSpPr/>
              <p:nvPr/>
            </p:nvGrpSpPr>
            <p:grpSpPr>
              <a:xfrm rot="994302">
                <a:off x="6305334" y="4248090"/>
                <a:ext cx="2540210" cy="2232763"/>
                <a:chOff x="8380628" y="4126100"/>
                <a:chExt cx="3116454" cy="2299903"/>
              </a:xfrm>
            </p:grpSpPr>
            <p:pic>
              <p:nvPicPr>
                <p:cNvPr id="67" name="Immagine 66">
                  <a:extLst>
                    <a:ext uri="{FF2B5EF4-FFF2-40B4-BE49-F238E27FC236}">
                      <a16:creationId xmlns:a16="http://schemas.microsoft.com/office/drawing/2014/main" id="{46F161C1-7569-678C-9A3D-04533995E73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8430993" y="4126100"/>
                  <a:ext cx="3066089" cy="2165703"/>
                </a:xfrm>
                <a:prstGeom prst="rect">
                  <a:avLst/>
                </a:prstGeom>
                <a:effectLst>
                  <a:outerShdw blurRad="63500" sx="105000" sy="105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7A4A51DE-23AF-0881-D3B6-D9F67F59BD0E}"/>
                    </a:ext>
                  </a:extLst>
                </p:cNvPr>
                <p:cNvSpPr txBox="1"/>
                <p:nvPr>
                  <p:custDataLst>
                    <p:tags r:id="rId8"/>
                  </p:custDataLst>
                </p:nvPr>
              </p:nvSpPr>
              <p:spPr>
                <a:xfrm rot="18588168">
                  <a:off x="10124853" y="5894928"/>
                  <a:ext cx="6928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D N A</a:t>
                  </a:r>
                </a:p>
              </p:txBody>
            </p:sp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CFF2404C-4B94-2887-3F89-BD49C84412CD}"/>
                    </a:ext>
                  </a:extLst>
                </p:cNvPr>
                <p:cNvSpPr txBox="1"/>
                <p:nvPr>
                  <p:custDataLst>
                    <p:tags r:id="rId9"/>
                  </p:custDataLst>
                </p:nvPr>
              </p:nvSpPr>
              <p:spPr>
                <a:xfrm rot="2516472">
                  <a:off x="9538416" y="4780539"/>
                  <a:ext cx="1465333" cy="3628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Chromosome</a:t>
                  </a:r>
                </a:p>
              </p:txBody>
            </p:sp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01FDA9CE-45FA-6D55-23B7-7FE4C4534F54}"/>
                    </a:ext>
                  </a:extLst>
                </p:cNvPr>
                <p:cNvSpPr txBox="1"/>
                <p:nvPr>
                  <p:custDataLst>
                    <p:tags r:id="rId10"/>
                  </p:custDataLst>
                </p:nvPr>
              </p:nvSpPr>
              <p:spPr>
                <a:xfrm rot="20929395">
                  <a:off x="8400305" y="4538260"/>
                  <a:ext cx="1364021" cy="127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Nucleus</a:t>
                  </a:r>
                </a:p>
              </p:txBody>
            </p:sp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41A22ECF-CFA2-8301-856D-A72913B72B93}"/>
                    </a:ext>
                  </a:extLst>
                </p:cNvPr>
                <p:cNvSpPr txBox="1"/>
                <p:nvPr>
                  <p:custDataLst>
                    <p:tags r:id="rId11"/>
                  </p:custDataLst>
                </p:nvPr>
              </p:nvSpPr>
              <p:spPr>
                <a:xfrm rot="313958">
                  <a:off x="8447175" y="5690754"/>
                  <a:ext cx="6928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Cell</a:t>
                  </a:r>
                </a:p>
              </p:txBody>
            </p:sp>
            <p:sp>
              <p:nvSpPr>
                <p:cNvPr id="72" name="Esplosione 1 10">
                  <a:extLst>
                    <a:ext uri="{FF2B5EF4-FFF2-40B4-BE49-F238E27FC236}">
                      <a16:creationId xmlns:a16="http://schemas.microsoft.com/office/drawing/2014/main" id="{F6FCC37D-C8A0-D19D-D80B-DFF64EA03FF6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8501913" y="532217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73" name="Esplosione 1 12">
                  <a:extLst>
                    <a:ext uri="{FF2B5EF4-FFF2-40B4-BE49-F238E27FC236}">
                      <a16:creationId xmlns:a16="http://schemas.microsoft.com/office/drawing/2014/main" id="{F9CC77BE-D272-9D12-EEF2-8D09C4374CF3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8888978" y="558946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74" name="Connettore 1 11">
                  <a:extLst>
                    <a:ext uri="{FF2B5EF4-FFF2-40B4-BE49-F238E27FC236}">
                      <a16:creationId xmlns:a16="http://schemas.microsoft.com/office/drawing/2014/main" id="{A1F9CB10-1715-7FFF-4B6E-13D6ED9F6BE1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4"/>
                  </p:custDataLst>
                </p:nvPr>
              </p:nvCxnSpPr>
              <p:spPr>
                <a:xfrm>
                  <a:off x="8380628" y="5032520"/>
                  <a:ext cx="706144" cy="103893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15ADE0E-8C71-B369-FA2D-D9D3A83C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8161621" y="4227233"/>
              <a:ext cx="863557" cy="593953"/>
            </a:xfrm>
            <a:prstGeom prst="rect">
              <a:avLst/>
            </a:prstGeom>
          </p:spPr>
        </p:pic>
        <p:sp>
          <p:nvSpPr>
            <p:cNvPr id="14" name="Freccia circolare a sinistra 13">
              <a:extLst>
                <a:ext uri="{FF2B5EF4-FFF2-40B4-BE49-F238E27FC236}">
                  <a16:creationId xmlns:a16="http://schemas.microsoft.com/office/drawing/2014/main" id="{65979EA9-7790-34C7-56CB-B62CA798F45F}"/>
                </a:ext>
              </a:extLst>
            </p:cNvPr>
            <p:cNvSpPr/>
            <p:nvPr/>
          </p:nvSpPr>
          <p:spPr>
            <a:xfrm rot="19310182">
              <a:off x="9684632" y="2403438"/>
              <a:ext cx="678775" cy="1569278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ccia circolare a sinistra 15">
              <a:extLst>
                <a:ext uri="{FF2B5EF4-FFF2-40B4-BE49-F238E27FC236}">
                  <a16:creationId xmlns:a16="http://schemas.microsoft.com/office/drawing/2014/main" id="{E9551032-3F53-E454-94E2-C1BEB978A117}"/>
                </a:ext>
              </a:extLst>
            </p:cNvPr>
            <p:cNvSpPr/>
            <p:nvPr/>
          </p:nvSpPr>
          <p:spPr>
            <a:xfrm rot="8921796">
              <a:off x="7194318" y="3953280"/>
              <a:ext cx="820211" cy="1620661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2" name="Rettangolo 81">
            <a:extLst>
              <a:ext uri="{FF2B5EF4-FFF2-40B4-BE49-F238E27FC236}">
                <a16:creationId xmlns:a16="http://schemas.microsoft.com/office/drawing/2014/main" id="{78B490A4-CE88-BC13-C46C-E7293B77ADD4}"/>
              </a:ext>
            </a:extLst>
          </p:cNvPr>
          <p:cNvSpPr/>
          <p:nvPr/>
        </p:nvSpPr>
        <p:spPr>
          <a:xfrm>
            <a:off x="6450809" y="1760957"/>
            <a:ext cx="5445916" cy="4557987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B9AD564F-A5FB-96FB-ED59-EA7F34502D12}"/>
              </a:ext>
            </a:extLst>
          </p:cNvPr>
          <p:cNvSpPr txBox="1"/>
          <p:nvPr/>
        </p:nvSpPr>
        <p:spPr>
          <a:xfrm>
            <a:off x="6990048" y="2137199"/>
            <a:ext cx="4385851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with physical and biological meanings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B41D7567-9A43-BA8B-F6F8-AE2B9B23BDB8}"/>
              </a:ext>
            </a:extLst>
          </p:cNvPr>
          <p:cNvSpPr txBox="1"/>
          <p:nvPr/>
        </p:nvSpPr>
        <p:spPr>
          <a:xfrm>
            <a:off x="6990048" y="3270966"/>
            <a:ext cx="43858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60E83F-13EA-D868-DF17-2A5575285302}"/>
              </a:ext>
            </a:extLst>
          </p:cNvPr>
          <p:cNvSpPr txBox="1"/>
          <p:nvPr/>
        </p:nvSpPr>
        <p:spPr>
          <a:xfrm>
            <a:off x="875287" y="4787225"/>
            <a:ext cx="5231250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in situations deviating from the validation dataset</a:t>
            </a:r>
          </a:p>
        </p:txBody>
      </p:sp>
      <p:pic>
        <p:nvPicPr>
          <p:cNvPr id="85" name="Elemento grafico 84" descr="Chiudi con riempimento a tinta unita">
            <a:extLst>
              <a:ext uri="{FF2B5EF4-FFF2-40B4-BE49-F238E27FC236}">
                <a16:creationId xmlns:a16="http://schemas.microsoft.com/office/drawing/2014/main" id="{2A941379-9E19-2701-B983-0A6C28BE33A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24472" y="4824143"/>
            <a:ext cx="443328" cy="44332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C28101-AFF4-7A28-359C-246C1B9AD9C0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Slide Number Placeholder 2">
            <a:extLst>
              <a:ext uri="{FF2B5EF4-FFF2-40B4-BE49-F238E27FC236}">
                <a16:creationId xmlns:a16="http://schemas.microsoft.com/office/drawing/2014/main" id="{F8057B51-696F-288A-3721-99E9B3FF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23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913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A5E7B-B18C-9AF2-A615-8AC1CC781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30D6C-8699-83DB-2B99-D513D9344A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NTCP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="1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odels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A96520A-0D7C-4B5C-38DE-E5BE064BDDCA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5FCEF921-85B2-3AB2-C5DD-6F7EAF3EA4CE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78B1086-0F3A-504E-2373-AF751C30B956}"/>
              </a:ext>
            </a:extLst>
          </p:cNvPr>
          <p:cNvSpPr txBox="1"/>
          <p:nvPr/>
        </p:nvSpPr>
        <p:spPr>
          <a:xfrm>
            <a:off x="1694980" y="1098763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BA6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</a:t>
            </a:r>
            <a:endParaRPr lang="en-GB" sz="3200" b="1" noProof="0" dirty="0">
              <a:solidFill>
                <a:srgbClr val="2BA6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3DCF199-D732-5C9E-2295-F8FF43197C58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79E959C1-39B8-6411-25BD-4836637678E3}"/>
              </a:ext>
            </a:extLst>
          </p:cNvPr>
          <p:cNvGrpSpPr/>
          <p:nvPr/>
        </p:nvGrpSpPr>
        <p:grpSpPr>
          <a:xfrm>
            <a:off x="197422" y="1739466"/>
            <a:ext cx="6156227" cy="3880285"/>
            <a:chOff x="197422" y="1739466"/>
            <a:chExt cx="6156227" cy="3880285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6C0D88A9-4215-DEDA-D921-C87FD7D089DF}"/>
                </a:ext>
              </a:extLst>
            </p:cNvPr>
            <p:cNvGrpSpPr/>
            <p:nvPr/>
          </p:nvGrpSpPr>
          <p:grpSpPr>
            <a:xfrm>
              <a:off x="197422" y="1739467"/>
              <a:ext cx="6156227" cy="3880284"/>
              <a:chOff x="197422" y="1739467"/>
              <a:chExt cx="6156227" cy="3880284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9AF77865-9996-5B72-6DF8-DA27C78CB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22" y="1739467"/>
                <a:ext cx="6156227" cy="3880284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0FCB6B0-933E-4099-5364-AE1688BB2784}"/>
                  </a:ext>
                </a:extLst>
              </p:cNvPr>
              <p:cNvSpPr txBox="1"/>
              <p:nvPr/>
            </p:nvSpPr>
            <p:spPr>
              <a:xfrm rot="16200000">
                <a:off x="-833852" y="3267045"/>
                <a:ext cx="25146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NTCP (%)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591484F0-CD09-C0DA-459E-D9EDD6A32989}"/>
                  </a:ext>
                </a:extLst>
              </p:cNvPr>
              <p:cNvSpPr txBox="1"/>
              <p:nvPr/>
            </p:nvSpPr>
            <p:spPr>
              <a:xfrm>
                <a:off x="2408630" y="5219641"/>
                <a:ext cx="19919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Dose (Gy)</a:t>
                </a:r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C8DA1413-63A7-4BCA-7884-5D6FC7C731BE}"/>
                  </a:ext>
                </a:extLst>
              </p:cNvPr>
              <p:cNvSpPr/>
              <p:nvPr/>
            </p:nvSpPr>
            <p:spPr>
              <a:xfrm>
                <a:off x="1162050" y="2080226"/>
                <a:ext cx="4657725" cy="2825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1EC9E626-35AF-2EC4-008C-BFD6C25DABF5}"/>
                </a:ext>
              </a:extLst>
            </p:cNvPr>
            <p:cNvGrpSpPr/>
            <p:nvPr/>
          </p:nvGrpSpPr>
          <p:grpSpPr>
            <a:xfrm>
              <a:off x="2255580" y="2063256"/>
              <a:ext cx="3160517" cy="2867025"/>
              <a:chOff x="7125004" y="2394100"/>
              <a:chExt cx="3160517" cy="2867025"/>
            </a:xfrm>
          </p:grpSpPr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93ECCCD6-8C0F-7E33-FC47-B93718678FFC}"/>
                  </a:ext>
                </a:extLst>
              </p:cNvPr>
              <p:cNvGrpSpPr/>
              <p:nvPr/>
            </p:nvGrpSpPr>
            <p:grpSpPr>
              <a:xfrm>
                <a:off x="7125004" y="2394100"/>
                <a:ext cx="3160517" cy="2867025"/>
                <a:chOff x="7125004" y="2394100"/>
                <a:chExt cx="3160517" cy="2867025"/>
              </a:xfrm>
            </p:grpSpPr>
            <p:pic>
              <p:nvPicPr>
                <p:cNvPr id="27" name="Immagine 26" descr="Immagine che contiene schermata, linea, Elementi grafici, Policromi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4B6C2B4D-38F7-1CA7-540F-A391AECB73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6596" y="2394100"/>
                  <a:ext cx="2828925" cy="2867025"/>
                </a:xfrm>
                <a:prstGeom prst="rect">
                  <a:avLst/>
                </a:prstGeom>
              </p:spPr>
            </p:pic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2CD95D5C-DCA4-7454-3820-78FD7B35BF64}"/>
                    </a:ext>
                  </a:extLst>
                </p:cNvPr>
                <p:cNvSpPr/>
                <p:nvPr/>
              </p:nvSpPr>
              <p:spPr>
                <a:xfrm>
                  <a:off x="7439025" y="2418956"/>
                  <a:ext cx="1323975" cy="7623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ttangolo 50">
                  <a:extLst>
                    <a:ext uri="{FF2B5EF4-FFF2-40B4-BE49-F238E27FC236}">
                      <a16:creationId xmlns:a16="http://schemas.microsoft.com/office/drawing/2014/main" id="{3EC2013D-68EB-FD19-0D7A-08EA3CA3EE8B}"/>
                    </a:ext>
                  </a:extLst>
                </p:cNvPr>
                <p:cNvSpPr/>
                <p:nvPr/>
              </p:nvSpPr>
              <p:spPr>
                <a:xfrm>
                  <a:off x="7349582" y="3206206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1CD3EF89-8ED3-B8C1-4043-1A89C5146A4F}"/>
                    </a:ext>
                  </a:extLst>
                </p:cNvPr>
                <p:cNvSpPr/>
                <p:nvPr/>
              </p:nvSpPr>
              <p:spPr>
                <a:xfrm>
                  <a:off x="7125004" y="3753818"/>
                  <a:ext cx="975268" cy="8748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ttangolo 52">
                  <a:extLst>
                    <a:ext uri="{FF2B5EF4-FFF2-40B4-BE49-F238E27FC236}">
                      <a16:creationId xmlns:a16="http://schemas.microsoft.com/office/drawing/2014/main" id="{3CB0931B-54E7-943B-B09B-B9F849E458E2}"/>
                    </a:ext>
                  </a:extLst>
                </p:cNvPr>
                <p:cNvSpPr/>
                <p:nvPr/>
              </p:nvSpPr>
              <p:spPr>
                <a:xfrm rot="1921648">
                  <a:off x="7628556" y="4596750"/>
                  <a:ext cx="356447" cy="3166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9B95890C-4795-6F09-67E4-AC02A3E17AB5}"/>
                  </a:ext>
                </a:extLst>
              </p:cNvPr>
              <p:cNvSpPr/>
              <p:nvPr/>
            </p:nvSpPr>
            <p:spPr>
              <a:xfrm flipV="1">
                <a:off x="8871058" y="4982144"/>
                <a:ext cx="540213" cy="253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C31243B6-C3AC-EB71-B1F6-038BC5B0D937}"/>
                </a:ext>
              </a:extLst>
            </p:cNvPr>
            <p:cNvGrpSpPr/>
            <p:nvPr/>
          </p:nvGrpSpPr>
          <p:grpSpPr>
            <a:xfrm>
              <a:off x="2391635" y="2008393"/>
              <a:ext cx="3003881" cy="2917414"/>
              <a:chOff x="2581275" y="2018312"/>
              <a:chExt cx="3003881" cy="2917414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338A73E5-9F54-B48A-476D-99E442753E2E}"/>
                  </a:ext>
                </a:extLst>
              </p:cNvPr>
              <p:cNvSpPr/>
              <p:nvPr/>
            </p:nvSpPr>
            <p:spPr>
              <a:xfrm>
                <a:off x="3686175" y="3967162"/>
                <a:ext cx="136856" cy="1238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5EB811D7-4CA3-26D8-84BD-CBA7003283EE}"/>
                  </a:ext>
                </a:extLst>
              </p:cNvPr>
              <p:cNvGrpSpPr/>
              <p:nvPr/>
            </p:nvGrpSpPr>
            <p:grpSpPr>
              <a:xfrm>
                <a:off x="2581275" y="2018312"/>
                <a:ext cx="3003881" cy="2917414"/>
                <a:chOff x="2581275" y="2018312"/>
                <a:chExt cx="3003881" cy="2917414"/>
              </a:xfrm>
            </p:grpSpPr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EFD95201-7412-6BDE-2A3A-ED9B86CE6EBA}"/>
                    </a:ext>
                  </a:extLst>
                </p:cNvPr>
                <p:cNvSpPr/>
                <p:nvPr/>
              </p:nvSpPr>
              <p:spPr>
                <a:xfrm>
                  <a:off x="4829175" y="2253833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EA061253-E984-F47B-E017-4A5C14BDD7F9}"/>
                    </a:ext>
                  </a:extLst>
                </p:cNvPr>
                <p:cNvSpPr/>
                <p:nvPr/>
              </p:nvSpPr>
              <p:spPr>
                <a:xfrm>
                  <a:off x="4181475" y="2457450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AF42DB5C-8D65-5CE1-2808-EDA2F805E0F0}"/>
                    </a:ext>
                  </a:extLst>
                </p:cNvPr>
                <p:cNvSpPr/>
                <p:nvPr/>
              </p:nvSpPr>
              <p:spPr>
                <a:xfrm>
                  <a:off x="4133850" y="2996736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3CBA5A5E-D7E0-7A51-6D18-594B003345FF}"/>
                    </a:ext>
                  </a:extLst>
                </p:cNvPr>
                <p:cNvSpPr/>
                <p:nvPr/>
              </p:nvSpPr>
              <p:spPr>
                <a:xfrm>
                  <a:off x="3771900" y="339089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9887D0C9-C397-4CCC-75EF-94B64350D388}"/>
                    </a:ext>
                  </a:extLst>
                </p:cNvPr>
                <p:cNvSpPr/>
                <p:nvPr/>
              </p:nvSpPr>
              <p:spPr>
                <a:xfrm>
                  <a:off x="3122883" y="4474338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6C2E9AD4-E006-C3BE-3A6B-E1EED21A0C93}"/>
                    </a:ext>
                  </a:extLst>
                </p:cNvPr>
                <p:cNvSpPr/>
                <p:nvPr/>
              </p:nvSpPr>
              <p:spPr>
                <a:xfrm>
                  <a:off x="2986027" y="4807139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C1731C9D-B3AC-E4A8-8C3D-52081A714B5B}"/>
                    </a:ext>
                  </a:extLst>
                </p:cNvPr>
                <p:cNvSpPr/>
                <p:nvPr/>
              </p:nvSpPr>
              <p:spPr>
                <a:xfrm>
                  <a:off x="2581275" y="4811901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8E3184FB-2BDC-B295-44AD-1F0D192B02DC}"/>
                    </a:ext>
                  </a:extLst>
                </p:cNvPr>
                <p:cNvSpPr/>
                <p:nvPr/>
              </p:nvSpPr>
              <p:spPr>
                <a:xfrm>
                  <a:off x="5448300" y="2018312"/>
                  <a:ext cx="136856" cy="1238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2D997B9-1903-C478-B794-A619DE1715C3}"/>
                </a:ext>
              </a:extLst>
            </p:cNvPr>
            <p:cNvSpPr/>
            <p:nvPr/>
          </p:nvSpPr>
          <p:spPr>
            <a:xfrm>
              <a:off x="223393" y="1739466"/>
              <a:ext cx="534979" cy="392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A54955C1-EF75-AF96-7372-E26810AA78B5}"/>
              </a:ext>
            </a:extLst>
          </p:cNvPr>
          <p:cNvGrpSpPr/>
          <p:nvPr/>
        </p:nvGrpSpPr>
        <p:grpSpPr>
          <a:xfrm>
            <a:off x="1388131" y="2198288"/>
            <a:ext cx="1541640" cy="847967"/>
            <a:chOff x="1388131" y="2198288"/>
            <a:chExt cx="1541640" cy="847967"/>
          </a:xfrm>
        </p:grpSpPr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60E0BE59-BBC3-C67C-52F2-B3E3B300F56D}"/>
                </a:ext>
              </a:extLst>
            </p:cNvPr>
            <p:cNvSpPr txBox="1"/>
            <p:nvPr/>
          </p:nvSpPr>
          <p:spPr>
            <a:xfrm>
              <a:off x="1834947" y="2198288"/>
              <a:ext cx="1094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  <a:p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Fit</a:t>
              </a:r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D0CEB332-F299-B3E8-7AF2-D1332298ECE6}"/>
                </a:ext>
              </a:extLst>
            </p:cNvPr>
            <p:cNvSpPr/>
            <p:nvPr/>
          </p:nvSpPr>
          <p:spPr>
            <a:xfrm>
              <a:off x="1569220" y="2407396"/>
              <a:ext cx="136856" cy="123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6033DCA7-CAC1-A3DD-C66A-4D00927662AF}"/>
                </a:ext>
              </a:extLst>
            </p:cNvPr>
            <p:cNvCxnSpPr/>
            <p:nvPr/>
          </p:nvCxnSpPr>
          <p:spPr>
            <a:xfrm>
              <a:off x="1445139" y="2850506"/>
              <a:ext cx="332658" cy="0"/>
            </a:xfrm>
            <a:prstGeom prst="line">
              <a:avLst/>
            </a:prstGeom>
            <a:ln w="28575">
              <a:solidFill>
                <a:srgbClr val="296C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ACDBA19A-01BE-A2CD-9F81-F219753F007C}"/>
                </a:ext>
              </a:extLst>
            </p:cNvPr>
            <p:cNvSpPr/>
            <p:nvPr/>
          </p:nvSpPr>
          <p:spPr>
            <a:xfrm>
              <a:off x="1388131" y="2243914"/>
              <a:ext cx="1268673" cy="8023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849E395C-7A9A-EE4D-C405-5D736359A0F9}"/>
              </a:ext>
            </a:extLst>
          </p:cNvPr>
          <p:cNvSpPr/>
          <p:nvPr/>
        </p:nvSpPr>
        <p:spPr>
          <a:xfrm>
            <a:off x="295275" y="1683538"/>
            <a:ext cx="6156227" cy="4246494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A8B22F-C30D-95B6-36C7-2D943AAA1301}"/>
              </a:ext>
            </a:extLst>
          </p:cNvPr>
          <p:cNvSpPr txBox="1"/>
          <p:nvPr/>
        </p:nvSpPr>
        <p:spPr>
          <a:xfrm>
            <a:off x="613361" y="2177497"/>
            <a:ext cx="21986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C68C7E85-D2AE-D9E3-A4D2-D5795C49E17C}"/>
              </a:ext>
            </a:extLst>
          </p:cNvPr>
          <p:cNvGrpSpPr/>
          <p:nvPr/>
        </p:nvGrpSpPr>
        <p:grpSpPr>
          <a:xfrm>
            <a:off x="4293277" y="2310970"/>
            <a:ext cx="2649319" cy="2102482"/>
            <a:chOff x="6217062" y="4617796"/>
            <a:chExt cx="2649319" cy="2102482"/>
          </a:xfrm>
        </p:grpSpPr>
        <p:sp>
          <p:nvSpPr>
            <p:cNvPr id="23" name="Esplosione 1 9">
              <a:extLst>
                <a:ext uri="{FF2B5EF4-FFF2-40B4-BE49-F238E27FC236}">
                  <a16:creationId xmlns:a16="http://schemas.microsoft.com/office/drawing/2014/main" id="{07A4A492-CA78-084D-2303-F3F41DE667A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337321" y="4777789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5" name="Esplosione 1 11">
              <a:extLst>
                <a:ext uri="{FF2B5EF4-FFF2-40B4-BE49-F238E27FC236}">
                  <a16:creationId xmlns:a16="http://schemas.microsoft.com/office/drawing/2014/main" id="{2DD36932-2182-D222-2321-B250752BC9E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32455" y="5723234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6" name="Esplosione 1 13">
              <a:extLst>
                <a:ext uri="{FF2B5EF4-FFF2-40B4-BE49-F238E27FC236}">
                  <a16:creationId xmlns:a16="http://schemas.microsoft.com/office/drawing/2014/main" id="{FED73D99-E0F6-EE53-86C2-FCFF9C0DE2F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19586" y="5329557"/>
              <a:ext cx="164530" cy="162686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A9C3B091-AC4D-1736-15AC-27C91A25DB44}"/>
                </a:ext>
              </a:extLst>
            </p:cNvPr>
            <p:cNvGrpSpPr/>
            <p:nvPr/>
          </p:nvGrpSpPr>
          <p:grpSpPr>
            <a:xfrm rot="994302">
              <a:off x="6217062" y="4617796"/>
              <a:ext cx="2649319" cy="2102482"/>
              <a:chOff x="8380628" y="4503793"/>
              <a:chExt cx="3250316" cy="2165703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FABA5CF3-F815-A3F3-67FE-30725E5742E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8564855" y="4503793"/>
                <a:ext cx="3066089" cy="2165703"/>
              </a:xfrm>
              <a:prstGeom prst="rect">
                <a:avLst/>
              </a:prstGeom>
              <a:effectLst>
                <a:outerShdw blurRad="63500" sx="105000" sy="105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14CFC3E5-63E4-4D39-B5F1-C6C53D1C7C1C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 rot="18588168">
                <a:off x="10124853" y="5894928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 N A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082C8E6F-52E9-97D3-DFCC-458669FE002F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 rot="2516472">
                <a:off x="9538416" y="4780539"/>
                <a:ext cx="1465333" cy="36289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Chromosome</a:t>
                </a: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F603DC35-5355-2842-B8BE-2466F341C1CA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 rot="20929395">
                <a:off x="8400305" y="4538260"/>
                <a:ext cx="1364021" cy="12797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Nucleus</a:t>
                </a:r>
              </a:p>
            </p:txBody>
          </p: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C48D7935-EDBB-E317-77EC-6201CF835BFC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 rot="313958">
                <a:off x="8447175" y="5690754"/>
                <a:ext cx="6928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r>
                  <a:rPr lang="en-GB" noProof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Cell</a:t>
                </a:r>
              </a:p>
            </p:txBody>
          </p:sp>
          <p:sp>
            <p:nvSpPr>
              <p:cNvPr id="44" name="Esplosione 1 10">
                <a:extLst>
                  <a:ext uri="{FF2B5EF4-FFF2-40B4-BE49-F238E27FC236}">
                    <a16:creationId xmlns:a16="http://schemas.microsoft.com/office/drawing/2014/main" id="{C5526EF6-A8A9-CE85-F452-9FCE9633AD2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8501913" y="532217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45" name="Esplosione 1 12">
                <a:extLst>
                  <a:ext uri="{FF2B5EF4-FFF2-40B4-BE49-F238E27FC236}">
                    <a16:creationId xmlns:a16="http://schemas.microsoft.com/office/drawing/2014/main" id="{25441DED-5F01-5DB7-A803-37E86CB33503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8888978" y="5589462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55" name="Connettore 1 11">
                <a:extLst>
                  <a:ext uri="{FF2B5EF4-FFF2-40B4-BE49-F238E27FC236}">
                    <a16:creationId xmlns:a16="http://schemas.microsoft.com/office/drawing/2014/main" id="{5B3945CA-4831-D022-896C-782042882973}"/>
                  </a:ext>
                </a:extLst>
              </p:cNvPr>
              <p:cNvCxnSpPr>
                <a:cxnSpLocks/>
              </p:cNvCxnSpPr>
              <p:nvPr>
                <p:custDataLst>
                  <p:tags r:id="rId25"/>
                </p:custDataLst>
              </p:nvPr>
            </p:nvCxnSpPr>
            <p:spPr>
              <a:xfrm>
                <a:off x="8380628" y="5032520"/>
                <a:ext cx="706144" cy="1038936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E2DE0A49-1793-1141-BFAE-62A9D7BE8CEA}"/>
              </a:ext>
            </a:extLst>
          </p:cNvPr>
          <p:cNvSpPr txBox="1"/>
          <p:nvPr/>
        </p:nvSpPr>
        <p:spPr>
          <a:xfrm>
            <a:off x="422532" y="2950249"/>
            <a:ext cx="4279305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account for biological mechanisms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B174EC-BF53-70F8-9CEA-82D34C62A470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85DE1A8-2EEA-3596-FAF6-334D57AB7A0F}"/>
              </a:ext>
            </a:extLst>
          </p:cNvPr>
          <p:cNvGrpSpPr/>
          <p:nvPr/>
        </p:nvGrpSpPr>
        <p:grpSpPr>
          <a:xfrm>
            <a:off x="6600136" y="1907457"/>
            <a:ext cx="5123588" cy="4325219"/>
            <a:chOff x="6600136" y="1907457"/>
            <a:chExt cx="5123588" cy="4325219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78E0F265-0150-020E-4972-18EBB2F0A2C2}"/>
                </a:ext>
              </a:extLst>
            </p:cNvPr>
            <p:cNvGrpSpPr/>
            <p:nvPr/>
          </p:nvGrpSpPr>
          <p:grpSpPr>
            <a:xfrm rot="21246351">
              <a:off x="6600136" y="1907457"/>
              <a:ext cx="2566354" cy="1762032"/>
              <a:chOff x="6630497" y="1888526"/>
              <a:chExt cx="2566354" cy="1762032"/>
            </a:xfrm>
          </p:grpSpPr>
          <p:pic>
            <p:nvPicPr>
              <p:cNvPr id="75" name="Immagine 74">
                <a:extLst>
                  <a:ext uri="{FF2B5EF4-FFF2-40B4-BE49-F238E27FC236}">
                    <a16:creationId xmlns:a16="http://schemas.microsoft.com/office/drawing/2014/main" id="{C44F3621-9B64-A3E3-9569-AD896C40D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rcRect l="9598" t="6842" r="8410" b="8292"/>
              <a:stretch>
                <a:fillRect/>
              </a:stretch>
            </p:blipFill>
            <p:spPr>
              <a:xfrm>
                <a:off x="6630497" y="1888526"/>
                <a:ext cx="2566354" cy="1762032"/>
              </a:xfrm>
              <a:prstGeom prst="rect">
                <a:avLst/>
              </a:prstGeom>
            </p:spPr>
          </p:pic>
          <p:pic>
            <p:nvPicPr>
              <p:cNvPr id="76" name="Immagine 75" descr="Immagine che contiene testo, calligrafia, lavagna, Carattere&#10;&#10;Il contenuto generato dall'IA potrebbe non essere corretto.">
                <a:extLst>
                  <a:ext uri="{FF2B5EF4-FFF2-40B4-BE49-F238E27FC236}">
                    <a16:creationId xmlns:a16="http://schemas.microsoft.com/office/drawing/2014/main" id="{201879A8-34CF-3723-259A-42E69C78D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0179" y="2049732"/>
                <a:ext cx="918554" cy="796081"/>
              </a:xfrm>
              <a:prstGeom prst="rect">
                <a:avLst/>
              </a:prstGeom>
            </p:spPr>
          </p:pic>
          <p:pic>
            <p:nvPicPr>
              <p:cNvPr id="77" name="Immagine 76" descr="Immagine che contiene testo, calligrafia, Carattere, lavagna&#10;&#10;Il contenuto generato dall'IA potrebbe non essere corretto.">
                <a:extLst>
                  <a:ext uri="{FF2B5EF4-FFF2-40B4-BE49-F238E27FC236}">
                    <a16:creationId xmlns:a16="http://schemas.microsoft.com/office/drawing/2014/main" id="{856D8F64-D1CC-07CF-634C-293C50392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604" y="2735734"/>
                <a:ext cx="1585331" cy="778595"/>
              </a:xfrm>
              <a:prstGeom prst="rect">
                <a:avLst/>
              </a:prstGeom>
            </p:spPr>
          </p:pic>
          <p:pic>
            <p:nvPicPr>
              <p:cNvPr id="78" name="Immagine 77">
                <a:extLst>
                  <a:ext uri="{FF2B5EF4-FFF2-40B4-BE49-F238E27FC236}">
                    <a16:creationId xmlns:a16="http://schemas.microsoft.com/office/drawing/2014/main" id="{F0202064-3420-F592-4603-1910ED2B2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5524" y="1957063"/>
                <a:ext cx="1477023" cy="579591"/>
              </a:xfrm>
              <a:prstGeom prst="rect">
                <a:avLst/>
              </a:prstGeom>
            </p:spPr>
          </p:pic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C319C1A1-A25A-15A6-7380-1567E88A4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2858" y="2911543"/>
                <a:ext cx="1585331" cy="306699"/>
              </a:xfrm>
              <a:prstGeom prst="rect">
                <a:avLst/>
              </a:prstGeom>
            </p:spPr>
          </p:pic>
          <p:pic>
            <p:nvPicPr>
              <p:cNvPr id="80" name="Immagine 79" descr="Immagine che contiene calligrafia, testo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6483BBDF-E1A8-97A2-20BF-16A1C2880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0122" y="2485932"/>
                <a:ext cx="1364975" cy="265492"/>
              </a:xfrm>
              <a:prstGeom prst="rect">
                <a:avLst/>
              </a:prstGeom>
            </p:spPr>
          </p:pic>
          <p:pic>
            <p:nvPicPr>
              <p:cNvPr id="81" name="Immagine 80" descr="Immagine che contiene testo, calligrafia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48D923D0-8056-80C0-7EC9-1ABDEDCA1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696" y="3187087"/>
                <a:ext cx="1180207" cy="222630"/>
              </a:xfrm>
              <a:prstGeom prst="rect">
                <a:avLst/>
              </a:prstGeom>
            </p:spPr>
          </p:pic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F1728E8B-4350-CEA1-E334-4F59222A40E2}"/>
                </a:ext>
              </a:extLst>
            </p:cNvPr>
            <p:cNvGrpSpPr/>
            <p:nvPr/>
          </p:nvGrpSpPr>
          <p:grpSpPr>
            <a:xfrm>
              <a:off x="9167547" y="4053570"/>
              <a:ext cx="2556177" cy="2179106"/>
              <a:chOff x="6297352" y="4302911"/>
              <a:chExt cx="2556177" cy="2179106"/>
            </a:xfrm>
          </p:grpSpPr>
          <p:sp>
            <p:nvSpPr>
              <p:cNvPr id="17" name="Esplosione 1 9">
                <a:extLst>
                  <a:ext uri="{FF2B5EF4-FFF2-40B4-BE49-F238E27FC236}">
                    <a16:creationId xmlns:a16="http://schemas.microsoft.com/office/drawing/2014/main" id="{923EA248-D596-68B6-C896-22048F0FBCEF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337321" y="4777789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8" name="Esplosione 1 11">
                <a:extLst>
                  <a:ext uri="{FF2B5EF4-FFF2-40B4-BE49-F238E27FC236}">
                    <a16:creationId xmlns:a16="http://schemas.microsoft.com/office/drawing/2014/main" id="{FB43D151-7042-6753-E51C-920681D3BF5F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6632455" y="5723234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59" name="Esplosione 1 13">
                <a:extLst>
                  <a:ext uri="{FF2B5EF4-FFF2-40B4-BE49-F238E27FC236}">
                    <a16:creationId xmlns:a16="http://schemas.microsoft.com/office/drawing/2014/main" id="{B3675F8F-B335-372D-E214-12A02B9FDC2A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6419586" y="5329557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grpSp>
            <p:nvGrpSpPr>
              <p:cNvPr id="63" name="Gruppo 62">
                <a:extLst>
                  <a:ext uri="{FF2B5EF4-FFF2-40B4-BE49-F238E27FC236}">
                    <a16:creationId xmlns:a16="http://schemas.microsoft.com/office/drawing/2014/main" id="{EDF0FA1A-8CF6-38C2-4BFE-457D22C0A8E7}"/>
                  </a:ext>
                </a:extLst>
              </p:cNvPr>
              <p:cNvGrpSpPr/>
              <p:nvPr/>
            </p:nvGrpSpPr>
            <p:grpSpPr>
              <a:xfrm rot="994302">
                <a:off x="6297352" y="4302911"/>
                <a:ext cx="2556177" cy="2179106"/>
                <a:chOff x="8380628" y="4181371"/>
                <a:chExt cx="3136042" cy="2244632"/>
              </a:xfrm>
            </p:grpSpPr>
            <p:pic>
              <p:nvPicPr>
                <p:cNvPr id="67" name="Immagine 66">
                  <a:extLst>
                    <a:ext uri="{FF2B5EF4-FFF2-40B4-BE49-F238E27FC236}">
                      <a16:creationId xmlns:a16="http://schemas.microsoft.com/office/drawing/2014/main" id="{15BAA691-AFCC-70E1-1229-79928B50AFE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8450582" y="4181371"/>
                  <a:ext cx="3066088" cy="2165703"/>
                </a:xfrm>
                <a:prstGeom prst="rect">
                  <a:avLst/>
                </a:prstGeom>
                <a:effectLst>
                  <a:outerShdw blurRad="63500" sx="105000" sy="105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DC2FA6E9-A4D8-B08D-F1DF-94F00BBCFD1E}"/>
                    </a:ext>
                  </a:extLst>
                </p:cNvPr>
                <p:cNvSpPr txBox="1"/>
                <p:nvPr>
                  <p:custDataLst>
                    <p:tags r:id="rId8"/>
                  </p:custDataLst>
                </p:nvPr>
              </p:nvSpPr>
              <p:spPr>
                <a:xfrm rot="18588168">
                  <a:off x="10124853" y="5894928"/>
                  <a:ext cx="6928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D N A</a:t>
                  </a:r>
                </a:p>
              </p:txBody>
            </p:sp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321BB3E8-4852-FEA3-690A-E56C312BECDB}"/>
                    </a:ext>
                  </a:extLst>
                </p:cNvPr>
                <p:cNvSpPr txBox="1"/>
                <p:nvPr>
                  <p:custDataLst>
                    <p:tags r:id="rId9"/>
                  </p:custDataLst>
                </p:nvPr>
              </p:nvSpPr>
              <p:spPr>
                <a:xfrm rot="2516472">
                  <a:off x="9538416" y="4780539"/>
                  <a:ext cx="1465333" cy="3628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Chromosome</a:t>
                  </a:r>
                </a:p>
              </p:txBody>
            </p:sp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A4B04CE9-7835-8B21-CA91-793367994ABF}"/>
                    </a:ext>
                  </a:extLst>
                </p:cNvPr>
                <p:cNvSpPr txBox="1"/>
                <p:nvPr>
                  <p:custDataLst>
                    <p:tags r:id="rId10"/>
                  </p:custDataLst>
                </p:nvPr>
              </p:nvSpPr>
              <p:spPr>
                <a:xfrm rot="20929395">
                  <a:off x="8400305" y="4538260"/>
                  <a:ext cx="1364021" cy="127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Nucleus</a:t>
                  </a:r>
                </a:p>
              </p:txBody>
            </p:sp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CFECE673-52DA-58C2-63D4-CB5F9E508031}"/>
                    </a:ext>
                  </a:extLst>
                </p:cNvPr>
                <p:cNvSpPr txBox="1"/>
                <p:nvPr>
                  <p:custDataLst>
                    <p:tags r:id="rId11"/>
                  </p:custDataLst>
                </p:nvPr>
              </p:nvSpPr>
              <p:spPr>
                <a:xfrm rot="313958">
                  <a:off x="8447175" y="5690754"/>
                  <a:ext cx="6928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Cell</a:t>
                  </a:r>
                </a:p>
              </p:txBody>
            </p:sp>
            <p:sp>
              <p:nvSpPr>
                <p:cNvPr id="72" name="Esplosione 1 10">
                  <a:extLst>
                    <a:ext uri="{FF2B5EF4-FFF2-40B4-BE49-F238E27FC236}">
                      <a16:creationId xmlns:a16="http://schemas.microsoft.com/office/drawing/2014/main" id="{6B39C499-9A13-7B75-1CB1-5C4FAEAE2162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8501913" y="532217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73" name="Esplosione 1 12">
                  <a:extLst>
                    <a:ext uri="{FF2B5EF4-FFF2-40B4-BE49-F238E27FC236}">
                      <a16:creationId xmlns:a16="http://schemas.microsoft.com/office/drawing/2014/main" id="{47EB63EE-FDED-356E-648D-EA6AF29AF81D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8888978" y="558946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74" name="Connettore 1 11">
                  <a:extLst>
                    <a:ext uri="{FF2B5EF4-FFF2-40B4-BE49-F238E27FC236}">
                      <a16:creationId xmlns:a16="http://schemas.microsoft.com/office/drawing/2014/main" id="{5DFA4EE8-9CC2-8A59-C786-2874A3AF6C01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4"/>
                  </p:custDataLst>
                </p:nvPr>
              </p:nvCxnSpPr>
              <p:spPr>
                <a:xfrm>
                  <a:off x="8380628" y="5032520"/>
                  <a:ext cx="706144" cy="103893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1FB59F59-6054-ECC1-B192-DE874F460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8161621" y="4227233"/>
              <a:ext cx="863557" cy="593953"/>
            </a:xfrm>
            <a:prstGeom prst="rect">
              <a:avLst/>
            </a:prstGeom>
          </p:spPr>
        </p:pic>
        <p:sp>
          <p:nvSpPr>
            <p:cNvPr id="14" name="Freccia circolare a sinistra 13">
              <a:extLst>
                <a:ext uri="{FF2B5EF4-FFF2-40B4-BE49-F238E27FC236}">
                  <a16:creationId xmlns:a16="http://schemas.microsoft.com/office/drawing/2014/main" id="{ADC9F9AE-F331-80E6-1E0F-AAD0B842F587}"/>
                </a:ext>
              </a:extLst>
            </p:cNvPr>
            <p:cNvSpPr/>
            <p:nvPr/>
          </p:nvSpPr>
          <p:spPr>
            <a:xfrm rot="19310182">
              <a:off x="9684632" y="2403438"/>
              <a:ext cx="678775" cy="1569278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ccia circolare a sinistra 15">
              <a:extLst>
                <a:ext uri="{FF2B5EF4-FFF2-40B4-BE49-F238E27FC236}">
                  <a16:creationId xmlns:a16="http://schemas.microsoft.com/office/drawing/2014/main" id="{AE2AC46F-A5B8-0406-9F0E-319E90C55992}"/>
                </a:ext>
              </a:extLst>
            </p:cNvPr>
            <p:cNvSpPr/>
            <p:nvPr/>
          </p:nvSpPr>
          <p:spPr>
            <a:xfrm rot="8921796">
              <a:off x="7194318" y="3953280"/>
              <a:ext cx="820211" cy="1620661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2" name="Rettangolo 81">
            <a:extLst>
              <a:ext uri="{FF2B5EF4-FFF2-40B4-BE49-F238E27FC236}">
                <a16:creationId xmlns:a16="http://schemas.microsoft.com/office/drawing/2014/main" id="{ED5BDC7F-7E1C-4D94-BC70-6142ECE354C7}"/>
              </a:ext>
            </a:extLst>
          </p:cNvPr>
          <p:cNvSpPr/>
          <p:nvPr/>
        </p:nvSpPr>
        <p:spPr>
          <a:xfrm>
            <a:off x="6450809" y="1760957"/>
            <a:ext cx="5445916" cy="4557987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7FFE3158-CBE2-CD9C-0D7A-061A83F39FA6}"/>
              </a:ext>
            </a:extLst>
          </p:cNvPr>
          <p:cNvSpPr txBox="1"/>
          <p:nvPr/>
        </p:nvSpPr>
        <p:spPr>
          <a:xfrm>
            <a:off x="6990048" y="2137199"/>
            <a:ext cx="4385851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with physical and biological meanings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0EB41779-F1C0-F68D-4BD1-A864F05DB6A4}"/>
              </a:ext>
            </a:extLst>
          </p:cNvPr>
          <p:cNvSpPr txBox="1"/>
          <p:nvPr/>
        </p:nvSpPr>
        <p:spPr>
          <a:xfrm>
            <a:off x="6990048" y="3270966"/>
            <a:ext cx="43858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FE6777-4910-98DD-E855-41DF3C5400E2}"/>
              </a:ext>
            </a:extLst>
          </p:cNvPr>
          <p:cNvSpPr txBox="1"/>
          <p:nvPr/>
        </p:nvSpPr>
        <p:spPr>
          <a:xfrm>
            <a:off x="7568747" y="4779494"/>
            <a:ext cx="5231250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parameters?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41764406-36C1-A275-16D4-6F79B8E057C9}"/>
              </a:ext>
            </a:extLst>
          </p:cNvPr>
          <p:cNvSpPr txBox="1"/>
          <p:nvPr/>
        </p:nvSpPr>
        <p:spPr>
          <a:xfrm>
            <a:off x="875287" y="4787225"/>
            <a:ext cx="5231250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in situations deviating from the validation dataset</a:t>
            </a:r>
          </a:p>
        </p:txBody>
      </p:sp>
      <p:pic>
        <p:nvPicPr>
          <p:cNvPr id="86" name="Elemento grafico 85" descr="Chiudi con riempimento a tinta unita">
            <a:extLst>
              <a:ext uri="{FF2B5EF4-FFF2-40B4-BE49-F238E27FC236}">
                <a16:creationId xmlns:a16="http://schemas.microsoft.com/office/drawing/2014/main" id="{C723B629-EA78-F088-FC3E-D4DF81103E5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24472" y="4824143"/>
            <a:ext cx="443328" cy="443328"/>
          </a:xfrm>
          <a:prstGeom prst="rect">
            <a:avLst/>
          </a:prstGeom>
        </p:spPr>
      </p:pic>
      <p:pic>
        <p:nvPicPr>
          <p:cNvPr id="87" name="Elemento grafico 86" descr="Chiudi con riempimento a tinta unita">
            <a:extLst>
              <a:ext uri="{FF2B5EF4-FFF2-40B4-BE49-F238E27FC236}">
                <a16:creationId xmlns:a16="http://schemas.microsoft.com/office/drawing/2014/main" id="{AF5B0304-192A-77FE-F33C-7D419AE00B0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148373" y="4841157"/>
            <a:ext cx="443328" cy="44332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75C1BF-6003-0683-2534-D51EEE3FCB5F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Slide Number Placeholder 2">
            <a:extLst>
              <a:ext uri="{FF2B5EF4-FFF2-40B4-BE49-F238E27FC236}">
                <a16:creationId xmlns:a16="http://schemas.microsoft.com/office/drawing/2014/main" id="{F839A56B-CDB5-26A9-7E55-8A00265F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24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521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DE610-877B-A7C4-2722-3325860F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8AF907-C1EF-0BD3-4275-8C91D0CF777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Problems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F265A53-B639-2B54-19B6-F21B093F92DD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FE9EA0F7-A4C3-5D3D-D72B-03A9E60B7B9F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C0D87B-56F0-A590-08DF-87559754F467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8E8CF3-0C0A-4716-1259-1EC9A3AB5D9E}"/>
              </a:ext>
            </a:extLst>
          </p:cNvPr>
          <p:cNvGrpSpPr/>
          <p:nvPr/>
        </p:nvGrpSpPr>
        <p:grpSpPr>
          <a:xfrm>
            <a:off x="6600136" y="1907457"/>
            <a:ext cx="5135086" cy="4339696"/>
            <a:chOff x="6600136" y="1907457"/>
            <a:chExt cx="5135086" cy="4339696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61C98942-88DC-A756-27D6-53329908FE4D}"/>
                </a:ext>
              </a:extLst>
            </p:cNvPr>
            <p:cNvGrpSpPr/>
            <p:nvPr/>
          </p:nvGrpSpPr>
          <p:grpSpPr>
            <a:xfrm rot="21246351">
              <a:off x="6600136" y="1907457"/>
              <a:ext cx="2566354" cy="1762032"/>
              <a:chOff x="6630497" y="1888526"/>
              <a:chExt cx="2566354" cy="1762032"/>
            </a:xfrm>
          </p:grpSpPr>
          <p:pic>
            <p:nvPicPr>
              <p:cNvPr id="75" name="Immagine 74">
                <a:extLst>
                  <a:ext uri="{FF2B5EF4-FFF2-40B4-BE49-F238E27FC236}">
                    <a16:creationId xmlns:a16="http://schemas.microsoft.com/office/drawing/2014/main" id="{76E19AA1-5FB4-D585-62A3-ADC2BC5B1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 l="9598" t="6842" r="8410" b="8292"/>
              <a:stretch>
                <a:fillRect/>
              </a:stretch>
            </p:blipFill>
            <p:spPr>
              <a:xfrm>
                <a:off x="6630497" y="1888526"/>
                <a:ext cx="2566354" cy="1762032"/>
              </a:xfrm>
              <a:prstGeom prst="rect">
                <a:avLst/>
              </a:prstGeom>
            </p:spPr>
          </p:pic>
          <p:pic>
            <p:nvPicPr>
              <p:cNvPr id="76" name="Immagine 75" descr="Immagine che contiene testo, calligrafia, lavagna, Carattere&#10;&#10;Il contenuto generato dall'IA potrebbe non essere corretto.">
                <a:extLst>
                  <a:ext uri="{FF2B5EF4-FFF2-40B4-BE49-F238E27FC236}">
                    <a16:creationId xmlns:a16="http://schemas.microsoft.com/office/drawing/2014/main" id="{81807F1F-BAA8-314C-A746-6F2CFAE32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0179" y="2049732"/>
                <a:ext cx="918554" cy="796081"/>
              </a:xfrm>
              <a:prstGeom prst="rect">
                <a:avLst/>
              </a:prstGeom>
            </p:spPr>
          </p:pic>
          <p:pic>
            <p:nvPicPr>
              <p:cNvPr id="77" name="Immagine 76" descr="Immagine che contiene testo, calligrafia, Carattere, lavagna&#10;&#10;Il contenuto generato dall'IA potrebbe non essere corretto.">
                <a:extLst>
                  <a:ext uri="{FF2B5EF4-FFF2-40B4-BE49-F238E27FC236}">
                    <a16:creationId xmlns:a16="http://schemas.microsoft.com/office/drawing/2014/main" id="{56A399D2-E195-F3D6-0A16-8B394E2D3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604" y="2735734"/>
                <a:ext cx="1585331" cy="778595"/>
              </a:xfrm>
              <a:prstGeom prst="rect">
                <a:avLst/>
              </a:prstGeom>
            </p:spPr>
          </p:pic>
          <p:pic>
            <p:nvPicPr>
              <p:cNvPr id="78" name="Immagine 77">
                <a:extLst>
                  <a:ext uri="{FF2B5EF4-FFF2-40B4-BE49-F238E27FC236}">
                    <a16:creationId xmlns:a16="http://schemas.microsoft.com/office/drawing/2014/main" id="{133FE80F-C9E2-B22C-A51F-45A00F697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5524" y="1957063"/>
                <a:ext cx="1477023" cy="579591"/>
              </a:xfrm>
              <a:prstGeom prst="rect">
                <a:avLst/>
              </a:prstGeom>
            </p:spPr>
          </p:pic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9E740E47-A5D0-1E83-D344-E89FABBEA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2858" y="2911543"/>
                <a:ext cx="1585331" cy="306699"/>
              </a:xfrm>
              <a:prstGeom prst="rect">
                <a:avLst/>
              </a:prstGeom>
            </p:spPr>
          </p:pic>
          <p:pic>
            <p:nvPicPr>
              <p:cNvPr id="80" name="Immagine 79" descr="Immagine che contiene calligrafia, testo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B42A762D-FF80-7BF8-9846-4403F7388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0122" y="2485932"/>
                <a:ext cx="1364975" cy="265492"/>
              </a:xfrm>
              <a:prstGeom prst="rect">
                <a:avLst/>
              </a:prstGeom>
            </p:spPr>
          </p:pic>
          <p:pic>
            <p:nvPicPr>
              <p:cNvPr id="81" name="Immagine 80" descr="Immagine che contiene testo, calligrafia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53AC804A-4AC0-1CE2-3184-BECBE547C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696" y="3187087"/>
                <a:ext cx="1180207" cy="222630"/>
              </a:xfrm>
              <a:prstGeom prst="rect">
                <a:avLst/>
              </a:prstGeom>
            </p:spPr>
          </p:pic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DC497130-7B20-52A4-F066-303377B53FF2}"/>
                </a:ext>
              </a:extLst>
            </p:cNvPr>
            <p:cNvGrpSpPr/>
            <p:nvPr/>
          </p:nvGrpSpPr>
          <p:grpSpPr>
            <a:xfrm>
              <a:off x="9152430" y="4144671"/>
              <a:ext cx="2582792" cy="2102482"/>
              <a:chOff x="6282235" y="4394012"/>
              <a:chExt cx="2582792" cy="2102482"/>
            </a:xfrm>
          </p:grpSpPr>
          <p:sp>
            <p:nvSpPr>
              <p:cNvPr id="17" name="Esplosione 1 9">
                <a:extLst>
                  <a:ext uri="{FF2B5EF4-FFF2-40B4-BE49-F238E27FC236}">
                    <a16:creationId xmlns:a16="http://schemas.microsoft.com/office/drawing/2014/main" id="{0E8337A0-CD96-7376-8763-8415AA2EE63D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337321" y="4777789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8" name="Esplosione 1 11">
                <a:extLst>
                  <a:ext uri="{FF2B5EF4-FFF2-40B4-BE49-F238E27FC236}">
                    <a16:creationId xmlns:a16="http://schemas.microsoft.com/office/drawing/2014/main" id="{814E7869-8413-A3C5-C9DE-8E9999A9C857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6632455" y="5723234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59" name="Esplosione 1 13">
                <a:extLst>
                  <a:ext uri="{FF2B5EF4-FFF2-40B4-BE49-F238E27FC236}">
                    <a16:creationId xmlns:a16="http://schemas.microsoft.com/office/drawing/2014/main" id="{A272E1DE-2CE8-DE05-CDCC-DBB49154506B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6419586" y="5329557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grpSp>
            <p:nvGrpSpPr>
              <p:cNvPr id="63" name="Gruppo 62">
                <a:extLst>
                  <a:ext uri="{FF2B5EF4-FFF2-40B4-BE49-F238E27FC236}">
                    <a16:creationId xmlns:a16="http://schemas.microsoft.com/office/drawing/2014/main" id="{E5703F8F-967D-2F2F-58A9-56158DBAA630}"/>
                  </a:ext>
                </a:extLst>
              </p:cNvPr>
              <p:cNvGrpSpPr/>
              <p:nvPr/>
            </p:nvGrpSpPr>
            <p:grpSpPr>
              <a:xfrm rot="994302">
                <a:off x="6282235" y="4394012"/>
                <a:ext cx="2582792" cy="2102482"/>
                <a:chOff x="8380628" y="4273484"/>
                <a:chExt cx="3168689" cy="2165703"/>
              </a:xfrm>
            </p:grpSpPr>
            <p:pic>
              <p:nvPicPr>
                <p:cNvPr id="67" name="Immagine 66">
                  <a:extLst>
                    <a:ext uri="{FF2B5EF4-FFF2-40B4-BE49-F238E27FC236}">
                      <a16:creationId xmlns:a16="http://schemas.microsoft.com/office/drawing/2014/main" id="{EEBE7D9A-E09A-6C80-44CD-CAB8B061D36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8483230" y="4273484"/>
                  <a:ext cx="3066087" cy="2165703"/>
                </a:xfrm>
                <a:prstGeom prst="rect">
                  <a:avLst/>
                </a:prstGeom>
                <a:effectLst>
                  <a:outerShdw blurRad="63500" sx="105000" sy="105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20DD7F0D-84E4-E9A5-E785-66D30D9B5058}"/>
                    </a:ext>
                  </a:extLst>
                </p:cNvPr>
                <p:cNvSpPr txBox="1"/>
                <p:nvPr>
                  <p:custDataLst>
                    <p:tags r:id="rId8"/>
                  </p:custDataLst>
                </p:nvPr>
              </p:nvSpPr>
              <p:spPr>
                <a:xfrm rot="18588168">
                  <a:off x="10124853" y="5894928"/>
                  <a:ext cx="6928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D N A</a:t>
                  </a:r>
                </a:p>
              </p:txBody>
            </p:sp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F3D1E0C9-928F-CDD4-676B-FDD93FC50DE3}"/>
                    </a:ext>
                  </a:extLst>
                </p:cNvPr>
                <p:cNvSpPr txBox="1"/>
                <p:nvPr>
                  <p:custDataLst>
                    <p:tags r:id="rId9"/>
                  </p:custDataLst>
                </p:nvPr>
              </p:nvSpPr>
              <p:spPr>
                <a:xfrm rot="2516472">
                  <a:off x="9538416" y="4780539"/>
                  <a:ext cx="1465333" cy="3628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Chromosome</a:t>
                  </a:r>
                </a:p>
              </p:txBody>
            </p:sp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A0512FE4-214F-3BA8-2F30-C680453324C1}"/>
                    </a:ext>
                  </a:extLst>
                </p:cNvPr>
                <p:cNvSpPr txBox="1"/>
                <p:nvPr>
                  <p:custDataLst>
                    <p:tags r:id="rId10"/>
                  </p:custDataLst>
                </p:nvPr>
              </p:nvSpPr>
              <p:spPr>
                <a:xfrm rot="20929395">
                  <a:off x="8400305" y="4538260"/>
                  <a:ext cx="1364021" cy="127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Nucleus</a:t>
                  </a:r>
                </a:p>
              </p:txBody>
            </p:sp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D78488ED-6A75-987D-3CD7-A8A52A6D54DE}"/>
                    </a:ext>
                  </a:extLst>
                </p:cNvPr>
                <p:cNvSpPr txBox="1"/>
                <p:nvPr>
                  <p:custDataLst>
                    <p:tags r:id="rId11"/>
                  </p:custDataLst>
                </p:nvPr>
              </p:nvSpPr>
              <p:spPr>
                <a:xfrm rot="313958">
                  <a:off x="8447175" y="5690754"/>
                  <a:ext cx="6928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Cell</a:t>
                  </a:r>
                </a:p>
              </p:txBody>
            </p:sp>
            <p:sp>
              <p:nvSpPr>
                <p:cNvPr id="72" name="Esplosione 1 10">
                  <a:extLst>
                    <a:ext uri="{FF2B5EF4-FFF2-40B4-BE49-F238E27FC236}">
                      <a16:creationId xmlns:a16="http://schemas.microsoft.com/office/drawing/2014/main" id="{0793070B-0AC9-7D41-3688-1F3518602704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8501913" y="532217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73" name="Esplosione 1 12">
                  <a:extLst>
                    <a:ext uri="{FF2B5EF4-FFF2-40B4-BE49-F238E27FC236}">
                      <a16:creationId xmlns:a16="http://schemas.microsoft.com/office/drawing/2014/main" id="{F66A7C7F-B1D3-D4BB-CE0C-DEAF2F7F22D1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8888978" y="558946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74" name="Connettore 1 11">
                  <a:extLst>
                    <a:ext uri="{FF2B5EF4-FFF2-40B4-BE49-F238E27FC236}">
                      <a16:creationId xmlns:a16="http://schemas.microsoft.com/office/drawing/2014/main" id="{4C7AE74A-65AA-769F-8028-8F4B410F156F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4"/>
                  </p:custDataLst>
                </p:nvPr>
              </p:nvCxnSpPr>
              <p:spPr>
                <a:xfrm>
                  <a:off x="8380628" y="5032520"/>
                  <a:ext cx="706144" cy="103893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30CF590-086C-6D71-04C9-1453E9DC1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161621" y="4227233"/>
              <a:ext cx="863557" cy="593953"/>
            </a:xfrm>
            <a:prstGeom prst="rect">
              <a:avLst/>
            </a:prstGeom>
          </p:spPr>
        </p:pic>
        <p:sp>
          <p:nvSpPr>
            <p:cNvPr id="14" name="Freccia circolare a sinistra 13">
              <a:extLst>
                <a:ext uri="{FF2B5EF4-FFF2-40B4-BE49-F238E27FC236}">
                  <a16:creationId xmlns:a16="http://schemas.microsoft.com/office/drawing/2014/main" id="{A329099A-0873-C9CE-83F7-5F375F864F99}"/>
                </a:ext>
              </a:extLst>
            </p:cNvPr>
            <p:cNvSpPr/>
            <p:nvPr/>
          </p:nvSpPr>
          <p:spPr>
            <a:xfrm rot="19310182">
              <a:off x="9684632" y="2403438"/>
              <a:ext cx="678775" cy="1569278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ccia circolare a sinistra 15">
              <a:extLst>
                <a:ext uri="{FF2B5EF4-FFF2-40B4-BE49-F238E27FC236}">
                  <a16:creationId xmlns:a16="http://schemas.microsoft.com/office/drawing/2014/main" id="{B859D310-5E9B-B268-52C8-280B3BAAF1B8}"/>
                </a:ext>
              </a:extLst>
            </p:cNvPr>
            <p:cNvSpPr/>
            <p:nvPr/>
          </p:nvSpPr>
          <p:spPr>
            <a:xfrm rot="8921796">
              <a:off x="7194318" y="3953280"/>
              <a:ext cx="820211" cy="1620661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2" name="Rettangolo 81">
            <a:extLst>
              <a:ext uri="{FF2B5EF4-FFF2-40B4-BE49-F238E27FC236}">
                <a16:creationId xmlns:a16="http://schemas.microsoft.com/office/drawing/2014/main" id="{AFDDD453-00C8-91E8-973D-3D507369CF3E}"/>
              </a:ext>
            </a:extLst>
          </p:cNvPr>
          <p:cNvSpPr/>
          <p:nvPr/>
        </p:nvSpPr>
        <p:spPr>
          <a:xfrm>
            <a:off x="6450809" y="1760957"/>
            <a:ext cx="5445916" cy="4557987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DDC12E2A-32B7-2675-AA5B-02EF53E8B634}"/>
              </a:ext>
            </a:extLst>
          </p:cNvPr>
          <p:cNvSpPr txBox="1"/>
          <p:nvPr/>
        </p:nvSpPr>
        <p:spPr>
          <a:xfrm>
            <a:off x="6990048" y="2137199"/>
            <a:ext cx="4385851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with physical and biological meanings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4F9CCAA5-3181-2DF8-9DC8-285905DB0ABF}"/>
              </a:ext>
            </a:extLst>
          </p:cNvPr>
          <p:cNvSpPr txBox="1"/>
          <p:nvPr/>
        </p:nvSpPr>
        <p:spPr>
          <a:xfrm>
            <a:off x="6990048" y="3270966"/>
            <a:ext cx="43858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01B247-7ED5-DA9A-F68B-1B92C2E3343D}"/>
              </a:ext>
            </a:extLst>
          </p:cNvPr>
          <p:cNvSpPr txBox="1"/>
          <p:nvPr/>
        </p:nvSpPr>
        <p:spPr>
          <a:xfrm>
            <a:off x="7568747" y="4779494"/>
            <a:ext cx="5231250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parameters?</a:t>
            </a:r>
          </a:p>
        </p:txBody>
      </p:sp>
      <p:pic>
        <p:nvPicPr>
          <p:cNvPr id="15" name="Elemento grafico 14" descr="Chiudi con riempimento a tinta unita">
            <a:extLst>
              <a:ext uri="{FF2B5EF4-FFF2-40B4-BE49-F238E27FC236}">
                <a16:creationId xmlns:a16="http://schemas.microsoft.com/office/drawing/2014/main" id="{BA233E4F-8D11-110C-B655-491322AF1BA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148373" y="4841157"/>
            <a:ext cx="443328" cy="44332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143087-7B2E-68F6-FF8A-161F728665AA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E991B092-7463-4BCF-72E0-6DE7B949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25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708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A7F15-5F1A-584F-AFAF-53AD67D00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2F0828-26B2-0E99-1CD4-ED404C1602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Problems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2ED9DED-F18D-5008-9250-96300768A018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7107BCA1-F322-9AC5-716B-E61C9C8F6B4E}"/>
                  </a:ext>
                </a:extLst>
              </p14:cNvPr>
              <p14:cNvContentPartPr/>
              <p14:nvPr/>
            </p14:nvContentPartPr>
            <p14:xfrm>
              <a:off x="8909728" y="4807139"/>
              <a:ext cx="169200" cy="63144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A174EB2-0435-D66F-1A9E-A49543B195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73728" y="4735499"/>
                <a:ext cx="240840" cy="7750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ttangolo 19">
            <a:extLst>
              <a:ext uri="{FF2B5EF4-FFF2-40B4-BE49-F238E27FC236}">
                <a16:creationId xmlns:a16="http://schemas.microsoft.com/office/drawing/2014/main" id="{222A583C-982A-5835-E963-D9C2DDA04A45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CA320C-E6D1-4DBE-D6F7-B6F416878F69}"/>
              </a:ext>
            </a:extLst>
          </p:cNvPr>
          <p:cNvSpPr txBox="1"/>
          <p:nvPr/>
        </p:nvSpPr>
        <p:spPr>
          <a:xfrm>
            <a:off x="7269541" y="1115716"/>
            <a:ext cx="3520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F094314-BA08-7113-BFDD-4A89B954B718}"/>
              </a:ext>
            </a:extLst>
          </p:cNvPr>
          <p:cNvGrpSpPr/>
          <p:nvPr/>
        </p:nvGrpSpPr>
        <p:grpSpPr>
          <a:xfrm>
            <a:off x="6600136" y="1907457"/>
            <a:ext cx="5135086" cy="4339696"/>
            <a:chOff x="6600136" y="1907457"/>
            <a:chExt cx="5135086" cy="4339696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00A9114E-4BC9-1719-8AE0-9A82446CF2C8}"/>
                </a:ext>
              </a:extLst>
            </p:cNvPr>
            <p:cNvGrpSpPr/>
            <p:nvPr/>
          </p:nvGrpSpPr>
          <p:grpSpPr>
            <a:xfrm rot="21246351">
              <a:off x="6600136" y="1907457"/>
              <a:ext cx="2566354" cy="1762032"/>
              <a:chOff x="6630497" y="1888526"/>
              <a:chExt cx="2566354" cy="1762032"/>
            </a:xfrm>
          </p:grpSpPr>
          <p:pic>
            <p:nvPicPr>
              <p:cNvPr id="75" name="Immagine 74">
                <a:extLst>
                  <a:ext uri="{FF2B5EF4-FFF2-40B4-BE49-F238E27FC236}">
                    <a16:creationId xmlns:a16="http://schemas.microsoft.com/office/drawing/2014/main" id="{283DE2D6-3C85-E1C3-D81F-D37F4199B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 l="9598" t="6842" r="8410" b="8292"/>
              <a:stretch>
                <a:fillRect/>
              </a:stretch>
            </p:blipFill>
            <p:spPr>
              <a:xfrm>
                <a:off x="6630497" y="1888526"/>
                <a:ext cx="2566354" cy="1762032"/>
              </a:xfrm>
              <a:prstGeom prst="rect">
                <a:avLst/>
              </a:prstGeom>
            </p:spPr>
          </p:pic>
          <p:pic>
            <p:nvPicPr>
              <p:cNvPr id="76" name="Immagine 75" descr="Immagine che contiene testo, calligrafia, lavagna, Carattere&#10;&#10;Il contenuto generato dall'IA potrebbe non essere corretto.">
                <a:extLst>
                  <a:ext uri="{FF2B5EF4-FFF2-40B4-BE49-F238E27FC236}">
                    <a16:creationId xmlns:a16="http://schemas.microsoft.com/office/drawing/2014/main" id="{1B8629EC-411A-3DDF-FE99-6C429E1A8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0179" y="2049732"/>
                <a:ext cx="918554" cy="796081"/>
              </a:xfrm>
              <a:prstGeom prst="rect">
                <a:avLst/>
              </a:prstGeom>
            </p:spPr>
          </p:pic>
          <p:pic>
            <p:nvPicPr>
              <p:cNvPr id="77" name="Immagine 76" descr="Immagine che contiene testo, calligrafia, Carattere, lavagna&#10;&#10;Il contenuto generato dall'IA potrebbe non essere corretto.">
                <a:extLst>
                  <a:ext uri="{FF2B5EF4-FFF2-40B4-BE49-F238E27FC236}">
                    <a16:creationId xmlns:a16="http://schemas.microsoft.com/office/drawing/2014/main" id="{0E33106F-AE4B-0649-3514-908CC7BA3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604" y="2735734"/>
                <a:ext cx="1585331" cy="778595"/>
              </a:xfrm>
              <a:prstGeom prst="rect">
                <a:avLst/>
              </a:prstGeom>
            </p:spPr>
          </p:pic>
          <p:pic>
            <p:nvPicPr>
              <p:cNvPr id="78" name="Immagine 77">
                <a:extLst>
                  <a:ext uri="{FF2B5EF4-FFF2-40B4-BE49-F238E27FC236}">
                    <a16:creationId xmlns:a16="http://schemas.microsoft.com/office/drawing/2014/main" id="{06760794-3A8C-4448-DF2B-51BEE39DD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5524" y="1957063"/>
                <a:ext cx="1477023" cy="579591"/>
              </a:xfrm>
              <a:prstGeom prst="rect">
                <a:avLst/>
              </a:prstGeom>
            </p:spPr>
          </p:pic>
          <p:pic>
            <p:nvPicPr>
              <p:cNvPr id="79" name="Immagine 78">
                <a:extLst>
                  <a:ext uri="{FF2B5EF4-FFF2-40B4-BE49-F238E27FC236}">
                    <a16:creationId xmlns:a16="http://schemas.microsoft.com/office/drawing/2014/main" id="{BE3448CC-6675-8892-BC8D-8AE7B992D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2858" y="2911543"/>
                <a:ext cx="1585331" cy="306699"/>
              </a:xfrm>
              <a:prstGeom prst="rect">
                <a:avLst/>
              </a:prstGeom>
            </p:spPr>
          </p:pic>
          <p:pic>
            <p:nvPicPr>
              <p:cNvPr id="80" name="Immagine 79" descr="Immagine che contiene calligrafia, testo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A5A189C7-9F7A-0163-5629-07017CCCA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0122" y="2485932"/>
                <a:ext cx="1364975" cy="265492"/>
              </a:xfrm>
              <a:prstGeom prst="rect">
                <a:avLst/>
              </a:prstGeom>
            </p:spPr>
          </p:pic>
          <p:pic>
            <p:nvPicPr>
              <p:cNvPr id="81" name="Immagine 80" descr="Immagine che contiene testo, calligrafia, Carattere, nero&#10;&#10;Il contenuto generato dall'IA potrebbe non essere corretto.">
                <a:extLst>
                  <a:ext uri="{FF2B5EF4-FFF2-40B4-BE49-F238E27FC236}">
                    <a16:creationId xmlns:a16="http://schemas.microsoft.com/office/drawing/2014/main" id="{C851E553-BE65-355E-C5FC-8F59C08E5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696" y="3187087"/>
                <a:ext cx="1180207" cy="222630"/>
              </a:xfrm>
              <a:prstGeom prst="rect">
                <a:avLst/>
              </a:prstGeom>
            </p:spPr>
          </p:pic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58B89170-8D16-975E-1C87-88245CE84C9C}"/>
                </a:ext>
              </a:extLst>
            </p:cNvPr>
            <p:cNvGrpSpPr/>
            <p:nvPr/>
          </p:nvGrpSpPr>
          <p:grpSpPr>
            <a:xfrm>
              <a:off x="9152430" y="4144671"/>
              <a:ext cx="2582792" cy="2102482"/>
              <a:chOff x="6282235" y="4394012"/>
              <a:chExt cx="2582792" cy="2102482"/>
            </a:xfrm>
          </p:grpSpPr>
          <p:sp>
            <p:nvSpPr>
              <p:cNvPr id="17" name="Esplosione 1 9">
                <a:extLst>
                  <a:ext uri="{FF2B5EF4-FFF2-40B4-BE49-F238E27FC236}">
                    <a16:creationId xmlns:a16="http://schemas.microsoft.com/office/drawing/2014/main" id="{7BE80D9F-B421-F9A2-7E0F-74CF4C25316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337321" y="4777789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8" name="Esplosione 1 11">
                <a:extLst>
                  <a:ext uri="{FF2B5EF4-FFF2-40B4-BE49-F238E27FC236}">
                    <a16:creationId xmlns:a16="http://schemas.microsoft.com/office/drawing/2014/main" id="{626A7874-4288-AD0F-4659-5FFA9839767B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6632455" y="5723234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59" name="Esplosione 1 13">
                <a:extLst>
                  <a:ext uri="{FF2B5EF4-FFF2-40B4-BE49-F238E27FC236}">
                    <a16:creationId xmlns:a16="http://schemas.microsoft.com/office/drawing/2014/main" id="{1CBB49F8-7904-07D5-9DBD-941408F8B29D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6419586" y="5329557"/>
                <a:ext cx="164530" cy="162686"/>
              </a:xfrm>
              <a:prstGeom prst="irregularSeal1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grpSp>
            <p:nvGrpSpPr>
              <p:cNvPr id="63" name="Gruppo 62">
                <a:extLst>
                  <a:ext uri="{FF2B5EF4-FFF2-40B4-BE49-F238E27FC236}">
                    <a16:creationId xmlns:a16="http://schemas.microsoft.com/office/drawing/2014/main" id="{082E8D0C-FCAF-1760-980C-AF0B49A34A86}"/>
                  </a:ext>
                </a:extLst>
              </p:cNvPr>
              <p:cNvGrpSpPr/>
              <p:nvPr/>
            </p:nvGrpSpPr>
            <p:grpSpPr>
              <a:xfrm rot="994302">
                <a:off x="6282235" y="4394012"/>
                <a:ext cx="2582792" cy="2102482"/>
                <a:chOff x="8380628" y="4273484"/>
                <a:chExt cx="3168689" cy="2165703"/>
              </a:xfrm>
            </p:grpSpPr>
            <p:pic>
              <p:nvPicPr>
                <p:cNvPr id="67" name="Immagine 66">
                  <a:extLst>
                    <a:ext uri="{FF2B5EF4-FFF2-40B4-BE49-F238E27FC236}">
                      <a16:creationId xmlns:a16="http://schemas.microsoft.com/office/drawing/2014/main" id="{CC757027-AD7F-01D2-3184-143DEAB402A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8483230" y="4273484"/>
                  <a:ext cx="3066087" cy="2165703"/>
                </a:xfrm>
                <a:prstGeom prst="rect">
                  <a:avLst/>
                </a:prstGeom>
                <a:effectLst>
                  <a:outerShdw blurRad="63500" sx="105000" sy="105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D7F2F330-1EF5-F008-1557-C0830D54AC44}"/>
                    </a:ext>
                  </a:extLst>
                </p:cNvPr>
                <p:cNvSpPr txBox="1"/>
                <p:nvPr>
                  <p:custDataLst>
                    <p:tags r:id="rId8"/>
                  </p:custDataLst>
                </p:nvPr>
              </p:nvSpPr>
              <p:spPr>
                <a:xfrm rot="18588168">
                  <a:off x="10124853" y="5894928"/>
                  <a:ext cx="6928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D N A</a:t>
                  </a:r>
                </a:p>
              </p:txBody>
            </p:sp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04AF7FCB-2C27-8878-3B99-AC1C55F9B8FF}"/>
                    </a:ext>
                  </a:extLst>
                </p:cNvPr>
                <p:cNvSpPr txBox="1"/>
                <p:nvPr>
                  <p:custDataLst>
                    <p:tags r:id="rId9"/>
                  </p:custDataLst>
                </p:nvPr>
              </p:nvSpPr>
              <p:spPr>
                <a:xfrm rot="2516472">
                  <a:off x="9538416" y="4780539"/>
                  <a:ext cx="1465333" cy="3628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Chromosome</a:t>
                  </a:r>
                </a:p>
              </p:txBody>
            </p:sp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B91ED923-DF07-ADF2-4CEF-0463367C7CF7}"/>
                    </a:ext>
                  </a:extLst>
                </p:cNvPr>
                <p:cNvSpPr txBox="1"/>
                <p:nvPr>
                  <p:custDataLst>
                    <p:tags r:id="rId10"/>
                  </p:custDataLst>
                </p:nvPr>
              </p:nvSpPr>
              <p:spPr>
                <a:xfrm rot="20929395">
                  <a:off x="8400305" y="4538260"/>
                  <a:ext cx="1364021" cy="127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Nucleus</a:t>
                  </a:r>
                </a:p>
              </p:txBody>
            </p:sp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08139E69-42AF-8B07-7901-A25A35527D9D}"/>
                    </a:ext>
                  </a:extLst>
                </p:cNvPr>
                <p:cNvSpPr txBox="1"/>
                <p:nvPr>
                  <p:custDataLst>
                    <p:tags r:id="rId11"/>
                  </p:custDataLst>
                </p:nvPr>
              </p:nvSpPr>
              <p:spPr>
                <a:xfrm rot="313958">
                  <a:off x="8447175" y="5690754"/>
                  <a:ext cx="6928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prstTxWarp prst="textArchDown">
                    <a:avLst/>
                  </a:prstTxWarp>
                  <a:spAutoFit/>
                </a:bodyPr>
                <a:lstStyle/>
                <a:p>
                  <a:r>
                    <a:rPr lang="en-GB" noProof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Cell</a:t>
                  </a:r>
                </a:p>
              </p:txBody>
            </p:sp>
            <p:sp>
              <p:nvSpPr>
                <p:cNvPr id="72" name="Esplosione 1 10">
                  <a:extLst>
                    <a:ext uri="{FF2B5EF4-FFF2-40B4-BE49-F238E27FC236}">
                      <a16:creationId xmlns:a16="http://schemas.microsoft.com/office/drawing/2014/main" id="{ACC5B881-0AAC-8262-4692-7F63D0E89845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8501913" y="532217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73" name="Esplosione 1 12">
                  <a:extLst>
                    <a:ext uri="{FF2B5EF4-FFF2-40B4-BE49-F238E27FC236}">
                      <a16:creationId xmlns:a16="http://schemas.microsoft.com/office/drawing/2014/main" id="{504BEC51-EDB1-B874-37A4-55D5A5156CC7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8888978" y="5589462"/>
                  <a:ext cx="164530" cy="162686"/>
                </a:xfrm>
                <a:prstGeom prst="irregularSeal1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74" name="Connettore 1 11">
                  <a:extLst>
                    <a:ext uri="{FF2B5EF4-FFF2-40B4-BE49-F238E27FC236}">
                      <a16:creationId xmlns:a16="http://schemas.microsoft.com/office/drawing/2014/main" id="{80774804-3E8F-E23C-63DE-928D8347B78A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4"/>
                  </p:custDataLst>
                </p:nvPr>
              </p:nvCxnSpPr>
              <p:spPr>
                <a:xfrm>
                  <a:off x="8380628" y="5032520"/>
                  <a:ext cx="706144" cy="103893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5DE534DA-9AC1-EE2F-5AA5-9A5C56742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161621" y="4227233"/>
              <a:ext cx="863557" cy="593953"/>
            </a:xfrm>
            <a:prstGeom prst="rect">
              <a:avLst/>
            </a:prstGeom>
          </p:spPr>
        </p:pic>
        <p:sp>
          <p:nvSpPr>
            <p:cNvPr id="14" name="Freccia circolare a sinistra 13">
              <a:extLst>
                <a:ext uri="{FF2B5EF4-FFF2-40B4-BE49-F238E27FC236}">
                  <a16:creationId xmlns:a16="http://schemas.microsoft.com/office/drawing/2014/main" id="{59926DAA-212D-9B6D-C0B8-95A8B5683896}"/>
                </a:ext>
              </a:extLst>
            </p:cNvPr>
            <p:cNvSpPr/>
            <p:nvPr/>
          </p:nvSpPr>
          <p:spPr>
            <a:xfrm rot="19310182">
              <a:off x="9684632" y="2403438"/>
              <a:ext cx="678775" cy="1569278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ccia circolare a sinistra 15">
              <a:extLst>
                <a:ext uri="{FF2B5EF4-FFF2-40B4-BE49-F238E27FC236}">
                  <a16:creationId xmlns:a16="http://schemas.microsoft.com/office/drawing/2014/main" id="{5425152D-E4D5-EB89-FDE3-6F21C3D881E4}"/>
                </a:ext>
              </a:extLst>
            </p:cNvPr>
            <p:cNvSpPr/>
            <p:nvPr/>
          </p:nvSpPr>
          <p:spPr>
            <a:xfrm rot="8921796">
              <a:off x="7194318" y="3953280"/>
              <a:ext cx="820211" cy="1620661"/>
            </a:xfrm>
            <a:prstGeom prst="curvedLeftArrow">
              <a:avLst>
                <a:gd name="adj1" fmla="val 25000"/>
                <a:gd name="adj2" fmla="val 45643"/>
                <a:gd name="adj3" fmla="val 25115"/>
              </a:avLst>
            </a:prstGeom>
            <a:solidFill>
              <a:srgbClr val="EC84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82" name="Rettangolo 81">
            <a:extLst>
              <a:ext uri="{FF2B5EF4-FFF2-40B4-BE49-F238E27FC236}">
                <a16:creationId xmlns:a16="http://schemas.microsoft.com/office/drawing/2014/main" id="{EE210CA7-82A7-1FDC-B5D0-36F1F27FFBAC}"/>
              </a:ext>
            </a:extLst>
          </p:cNvPr>
          <p:cNvSpPr/>
          <p:nvPr/>
        </p:nvSpPr>
        <p:spPr>
          <a:xfrm>
            <a:off x="6450809" y="1760957"/>
            <a:ext cx="5445916" cy="4557987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FD9E14ED-6506-1535-C464-073615DFD567}"/>
              </a:ext>
            </a:extLst>
          </p:cNvPr>
          <p:cNvSpPr txBox="1"/>
          <p:nvPr/>
        </p:nvSpPr>
        <p:spPr>
          <a:xfrm>
            <a:off x="6990048" y="2137199"/>
            <a:ext cx="4385851" cy="95410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with physical and biological meanings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BE38B9E5-A35D-2246-8176-C9524E52E7CA}"/>
              </a:ext>
            </a:extLst>
          </p:cNvPr>
          <p:cNvSpPr txBox="1"/>
          <p:nvPr/>
        </p:nvSpPr>
        <p:spPr>
          <a:xfrm>
            <a:off x="6990048" y="3270966"/>
            <a:ext cx="4385851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06B78F-6F55-8B60-269B-3277B08FF685}"/>
              </a:ext>
            </a:extLst>
          </p:cNvPr>
          <p:cNvSpPr txBox="1"/>
          <p:nvPr/>
        </p:nvSpPr>
        <p:spPr>
          <a:xfrm>
            <a:off x="7568747" y="4779494"/>
            <a:ext cx="5231250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parameters?</a:t>
            </a:r>
          </a:p>
        </p:txBody>
      </p:sp>
      <p:pic>
        <p:nvPicPr>
          <p:cNvPr id="15" name="Elemento grafico 14" descr="Chiudi con riempimento a tinta unita">
            <a:extLst>
              <a:ext uri="{FF2B5EF4-FFF2-40B4-BE49-F238E27FC236}">
                <a16:creationId xmlns:a16="http://schemas.microsoft.com/office/drawing/2014/main" id="{4085A9CD-9C10-D4A4-DF4E-DFA09348AF4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148373" y="4841157"/>
            <a:ext cx="443328" cy="443328"/>
          </a:xfrm>
          <a:prstGeom prst="rect">
            <a:avLst/>
          </a:prstGeom>
        </p:spPr>
      </p:pic>
      <p:sp>
        <p:nvSpPr>
          <p:cNvPr id="4" name="Rettangolo 19">
            <a:extLst>
              <a:ext uri="{FF2B5EF4-FFF2-40B4-BE49-F238E27FC236}">
                <a16:creationId xmlns:a16="http://schemas.microsoft.com/office/drawing/2014/main" id="{4E9B4002-13EB-18B5-EC46-B040F32B2A14}"/>
              </a:ext>
            </a:extLst>
          </p:cNvPr>
          <p:cNvSpPr/>
          <p:nvPr/>
        </p:nvSpPr>
        <p:spPr>
          <a:xfrm>
            <a:off x="197422" y="173946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85">
            <a:extLst>
              <a:ext uri="{FF2B5EF4-FFF2-40B4-BE49-F238E27FC236}">
                <a16:creationId xmlns:a16="http://schemas.microsoft.com/office/drawing/2014/main" id="{A0CCA46E-E91F-24DB-EE60-D145D6E0A89A}"/>
              </a:ext>
            </a:extLst>
          </p:cNvPr>
          <p:cNvSpPr txBox="1"/>
          <p:nvPr/>
        </p:nvSpPr>
        <p:spPr>
          <a:xfrm>
            <a:off x="954323" y="1146174"/>
            <a:ext cx="5115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estimate the model parameters to make predictions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86">
            <a:extLst>
              <a:ext uri="{FF2B5EF4-FFF2-40B4-BE49-F238E27FC236}">
                <a16:creationId xmlns:a16="http://schemas.microsoft.com/office/drawing/2014/main" id="{C65540CD-A583-60D0-9803-FB295724A7D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04048" y="2194545"/>
            <a:ext cx="1501766" cy="150176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96912F-0F4F-FE09-0E44-BABFDBA9E3D4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magine 87">
            <a:extLst>
              <a:ext uri="{FF2B5EF4-FFF2-40B4-BE49-F238E27FC236}">
                <a16:creationId xmlns:a16="http://schemas.microsoft.com/office/drawing/2014/main" id="{3C9AE2F8-7715-D565-3379-9C0C8EB100BA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b="7262"/>
          <a:stretch>
            <a:fillRect/>
          </a:stretch>
        </p:blipFill>
        <p:spPr>
          <a:xfrm>
            <a:off x="3283223" y="2204693"/>
            <a:ext cx="1338532" cy="1336815"/>
          </a:xfrm>
          <a:prstGeom prst="rect">
            <a:avLst/>
          </a:prstGeom>
        </p:spPr>
      </p:pic>
      <p:grpSp>
        <p:nvGrpSpPr>
          <p:cNvPr id="21" name="Gruppo 91">
            <a:extLst>
              <a:ext uri="{FF2B5EF4-FFF2-40B4-BE49-F238E27FC236}">
                <a16:creationId xmlns:a16="http://schemas.microsoft.com/office/drawing/2014/main" id="{9085EE74-27DA-77E3-369F-CA7748E89883}"/>
              </a:ext>
            </a:extLst>
          </p:cNvPr>
          <p:cNvGrpSpPr/>
          <p:nvPr/>
        </p:nvGrpSpPr>
        <p:grpSpPr>
          <a:xfrm>
            <a:off x="549110" y="4279330"/>
            <a:ext cx="4231541" cy="2236156"/>
            <a:chOff x="139535" y="4403155"/>
            <a:chExt cx="4231541" cy="2236156"/>
          </a:xfrm>
        </p:grpSpPr>
        <p:pic>
          <p:nvPicPr>
            <p:cNvPr id="22" name="Immagine 88">
              <a:extLst>
                <a:ext uri="{FF2B5EF4-FFF2-40B4-BE49-F238E27FC236}">
                  <a16:creationId xmlns:a16="http://schemas.microsoft.com/office/drawing/2014/main" id="{F3EF9281-46D4-7C10-F3FD-BDDA09DAF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39535" y="4403155"/>
              <a:ext cx="4231541" cy="2208588"/>
            </a:xfrm>
            <a:prstGeom prst="rect">
              <a:avLst/>
            </a:prstGeom>
          </p:spPr>
        </p:pic>
        <p:sp>
          <p:nvSpPr>
            <p:cNvPr id="23" name="Segno di moltiplicazione 89">
              <a:extLst>
                <a:ext uri="{FF2B5EF4-FFF2-40B4-BE49-F238E27FC236}">
                  <a16:creationId xmlns:a16="http://schemas.microsoft.com/office/drawing/2014/main" id="{3678665F-FD89-781E-3566-E79D8BF9263B}"/>
                </a:ext>
              </a:extLst>
            </p:cNvPr>
            <p:cNvSpPr/>
            <p:nvPr/>
          </p:nvSpPr>
          <p:spPr>
            <a:xfrm>
              <a:off x="373491" y="4784340"/>
              <a:ext cx="3433889" cy="1854971"/>
            </a:xfrm>
            <a:prstGeom prst="mathMultiply">
              <a:avLst>
                <a:gd name="adj1" fmla="val 458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4" name="CasellaDiTesto 90">
            <a:extLst>
              <a:ext uri="{FF2B5EF4-FFF2-40B4-BE49-F238E27FC236}">
                <a16:creationId xmlns:a16="http://schemas.microsoft.com/office/drawing/2014/main" id="{07F0C9D4-7528-069F-6AEC-F78107CFAD12}"/>
              </a:ext>
            </a:extLst>
          </p:cNvPr>
          <p:cNvSpPr txBox="1"/>
          <p:nvPr/>
        </p:nvSpPr>
        <p:spPr>
          <a:xfrm>
            <a:off x="3459697" y="4077135"/>
            <a:ext cx="2588509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5CA8A8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cells in 1 FSU </a:t>
            </a:r>
          </a:p>
          <a:p>
            <a:pPr algn="ctr">
              <a:buClr>
                <a:srgbClr val="00B050"/>
              </a:buClr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???</a:t>
            </a:r>
          </a:p>
        </p:txBody>
      </p:sp>
      <p:sp>
        <p:nvSpPr>
          <p:cNvPr id="25" name="CasellaDiTesto 10">
            <a:extLst>
              <a:ext uri="{FF2B5EF4-FFF2-40B4-BE49-F238E27FC236}">
                <a16:creationId xmlns:a16="http://schemas.microsoft.com/office/drawing/2014/main" id="{5A6489C4-6965-655C-4C52-99CF4F6AB04D}"/>
              </a:ext>
            </a:extLst>
          </p:cNvPr>
          <p:cNvSpPr txBox="1"/>
          <p:nvPr/>
        </p:nvSpPr>
        <p:spPr>
          <a:xfrm>
            <a:off x="777002" y="6413698"/>
            <a:ext cx="202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[Image credit: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Biorender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391F62F0-D09B-F414-77BB-C876534C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26</a:t>
            </a:fld>
            <a:endParaRPr lang="it-IT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33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35170-CE28-0855-3925-938FB0211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78189-AB4E-B326-7839-2949636532B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-224288"/>
            <a:ext cx="10515600" cy="1325563"/>
          </a:xfrm>
        </p:spPr>
        <p:txBody>
          <a:bodyPr/>
          <a:lstStyle/>
          <a:p>
            <a:pPr algn="ctr"/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Element Model</a:t>
            </a:r>
            <a:endParaRPr lang="en-GB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742E18D-9511-2BFB-0237-044B2898F073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838200" y="927968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o 40">
            <a:extLst>
              <a:ext uri="{FF2B5EF4-FFF2-40B4-BE49-F238E27FC236}">
                <a16:creationId xmlns:a16="http://schemas.microsoft.com/office/drawing/2014/main" id="{C0F507C5-8E3D-68FA-A4B3-80DBBDFF766B}"/>
              </a:ext>
            </a:extLst>
          </p:cNvPr>
          <p:cNvGrpSpPr/>
          <p:nvPr/>
        </p:nvGrpSpPr>
        <p:grpSpPr>
          <a:xfrm>
            <a:off x="723281" y="479446"/>
            <a:ext cx="5720598" cy="2126233"/>
            <a:chOff x="824055" y="923019"/>
            <a:chExt cx="5720598" cy="2126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sellaDiTesto 26">
                  <a:extLst>
                    <a:ext uri="{FF2B5EF4-FFF2-40B4-BE49-F238E27FC236}">
                      <a16:creationId xmlns:a16="http://schemas.microsoft.com/office/drawing/2014/main" id="{0C37E13E-C4C5-0DC3-61FF-5A45A4F65599}"/>
                    </a:ext>
                  </a:extLst>
                </p:cNvPr>
                <p:cNvSpPr txBox="1"/>
                <p:nvPr/>
              </p:nvSpPr>
              <p:spPr>
                <a:xfrm>
                  <a:off x="824055" y="2443765"/>
                  <a:ext cx="5486400" cy="605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1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 noProof="0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GB" sz="2800" b="1" i="1" noProof="0" smtClean="0">
                                <a:latin typeface="Cambria Math" panose="02040503050406030204" pitchFamily="18" charset="0"/>
                              </a:rPr>
                              <m:t>𝑭𝑺𝑼</m:t>
                            </m:r>
                          </m:sub>
                        </m:sSub>
                        <m: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28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noProof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800" noProof="0" smtClean="0">
                                <a:latin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en-GB" sz="280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 noProof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2800" i="1" noProof="0" smtClean="0"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GB" sz="2800" b="1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en-GB" sz="2800" i="1" noProof="0" smtClean="0">
                                    <a:latin typeface="Cambria Math" panose="02040503050406030204" pitchFamily="18" charset="0"/>
                                  </a:rPr>
                                  <m:t>𝑛𝑑</m:t>
                                </m:r>
                                <m:r>
                                  <a:rPr lang="en-GB" sz="2800" i="1" noProof="0" smtClean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GB" sz="2800" b="1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a:rPr lang="en-GB" sz="2800" i="1" noProof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GB" sz="28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i="1" noProof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80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GB" sz="2800" b="0" i="1" noProof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GB" sz="2800" b="1" i="1" noProof="0" smtClean="0">
                                <a:solidFill>
                                  <a:srgbClr val="FC7F02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sup>
                        </m:sSup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51" name="CasellaDiTesto 26">
                  <a:extLst>
                    <a:ext uri="{FF2B5EF4-FFF2-40B4-BE49-F238E27FC236}">
                      <a16:creationId xmlns:a16="http://schemas.microsoft.com/office/drawing/2014/main" id="{0C37E13E-C4C5-0DC3-61FF-5A45A4F655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055" y="2443765"/>
                  <a:ext cx="5486400" cy="6054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uppo 28">
              <a:extLst>
                <a:ext uri="{FF2B5EF4-FFF2-40B4-BE49-F238E27FC236}">
                  <a16:creationId xmlns:a16="http://schemas.microsoft.com/office/drawing/2014/main" id="{394D19A6-C512-F1CF-A54E-5AB102812B32}"/>
                </a:ext>
              </a:extLst>
            </p:cNvPr>
            <p:cNvGrpSpPr/>
            <p:nvPr/>
          </p:nvGrpSpPr>
          <p:grpSpPr>
            <a:xfrm rot="2535435">
              <a:off x="4014663" y="923019"/>
              <a:ext cx="2529990" cy="2039778"/>
              <a:chOff x="1166154" y="-298538"/>
              <a:chExt cx="2529990" cy="2039778"/>
            </a:xfrm>
          </p:grpSpPr>
          <p:grpSp>
            <p:nvGrpSpPr>
              <p:cNvPr id="53" name="Gruppo 29">
                <a:extLst>
                  <a:ext uri="{FF2B5EF4-FFF2-40B4-BE49-F238E27FC236}">
                    <a16:creationId xmlns:a16="http://schemas.microsoft.com/office/drawing/2014/main" id="{1B0C8D55-5775-FCC9-9945-FC30EA132A1E}"/>
                  </a:ext>
                </a:extLst>
              </p:cNvPr>
              <p:cNvGrpSpPr/>
              <p:nvPr/>
            </p:nvGrpSpPr>
            <p:grpSpPr>
              <a:xfrm>
                <a:off x="2080307" y="-298538"/>
                <a:ext cx="1615837" cy="1597873"/>
                <a:chOff x="6329971" y="-219790"/>
                <a:chExt cx="1615837" cy="1597873"/>
              </a:xfrm>
            </p:grpSpPr>
            <p:sp>
              <p:nvSpPr>
                <p:cNvPr id="55" name="CasellaDiTesto 31">
                  <a:extLst>
                    <a:ext uri="{FF2B5EF4-FFF2-40B4-BE49-F238E27FC236}">
                      <a16:creationId xmlns:a16="http://schemas.microsoft.com/office/drawing/2014/main" id="{F5A6BD27-8961-0C0C-066C-F4801278C30C}"/>
                    </a:ext>
                  </a:extLst>
                </p:cNvPr>
                <p:cNvSpPr txBox="1"/>
                <p:nvPr/>
              </p:nvSpPr>
              <p:spPr>
                <a:xfrm rot="19064565">
                  <a:off x="6329971" y="-219790"/>
                  <a:ext cx="161583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LQ cell survival model</a:t>
                  </a:r>
                  <a:endParaRPr lang="en-GB" noProof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ccia a destra 32">
                  <a:extLst>
                    <a:ext uri="{FF2B5EF4-FFF2-40B4-BE49-F238E27FC236}">
                      <a16:creationId xmlns:a16="http://schemas.microsoft.com/office/drawing/2014/main" id="{612323F8-48E0-1644-46AC-918C1F67449E}"/>
                    </a:ext>
                  </a:extLst>
                </p:cNvPr>
                <p:cNvSpPr/>
                <p:nvPr/>
              </p:nvSpPr>
              <p:spPr>
                <a:xfrm rot="16443092">
                  <a:off x="6352072" y="1084289"/>
                  <a:ext cx="473666" cy="113922"/>
                </a:xfrm>
                <a:prstGeom prst="rightArrow">
                  <a:avLst>
                    <a:gd name="adj1" fmla="val 37223"/>
                    <a:gd name="adj2" fmla="val 83208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</p:grpSp>
          <p:sp>
            <p:nvSpPr>
              <p:cNvPr id="54" name="Parentesi quadra aperta 30">
                <a:extLst>
                  <a:ext uri="{FF2B5EF4-FFF2-40B4-BE49-F238E27FC236}">
                    <a16:creationId xmlns:a16="http://schemas.microsoft.com/office/drawing/2014/main" id="{BAC036A1-09DD-9B6C-AC4B-3108574A20E7}"/>
                  </a:ext>
                </a:extLst>
              </p:cNvPr>
              <p:cNvSpPr/>
              <p:nvPr/>
            </p:nvSpPr>
            <p:spPr>
              <a:xfrm rot="2864565">
                <a:off x="2035191" y="688172"/>
                <a:ext cx="184031" cy="1922106"/>
              </a:xfrm>
              <a:prstGeom prst="leftBracket">
                <a:avLst/>
              </a:pr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DA570E-3113-D39C-E4B8-7B1ACB424C7D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D3D61975-7048-2EDC-0449-367E9093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27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32" name="CasellaDiTesto 20">
            <a:extLst>
              <a:ext uri="{FF2B5EF4-FFF2-40B4-BE49-F238E27FC236}">
                <a16:creationId xmlns:a16="http://schemas.microsoft.com/office/drawing/2014/main" id="{B2D51196-2DFE-3A80-9805-EFE87FE1BB1C}"/>
              </a:ext>
            </a:extLst>
          </p:cNvPr>
          <p:cNvSpPr txBox="1"/>
          <p:nvPr/>
        </p:nvSpPr>
        <p:spPr>
          <a:xfrm>
            <a:off x="310196" y="1052378"/>
            <a:ext cx="237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EC8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Mechanistic</a:t>
            </a:r>
            <a:endParaRPr lang="en-GB" sz="2400" noProof="0" dirty="0">
              <a:solidFill>
                <a:srgbClr val="EC84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ttangolo 19">
            <a:extLst>
              <a:ext uri="{FF2B5EF4-FFF2-40B4-BE49-F238E27FC236}">
                <a16:creationId xmlns:a16="http://schemas.microsoft.com/office/drawing/2014/main" id="{862D5A25-2B7F-A790-C737-4A7DC2008428}"/>
              </a:ext>
            </a:extLst>
          </p:cNvPr>
          <p:cNvSpPr/>
          <p:nvPr/>
        </p:nvSpPr>
        <p:spPr>
          <a:xfrm>
            <a:off x="197422" y="1602306"/>
            <a:ext cx="640778" cy="394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uppo 4">
            <a:extLst>
              <a:ext uri="{FF2B5EF4-FFF2-40B4-BE49-F238E27FC236}">
                <a16:creationId xmlns:a16="http://schemas.microsoft.com/office/drawing/2014/main" id="{E832C9EC-FEF8-CE25-1F35-76C0FBF2766F}"/>
              </a:ext>
            </a:extLst>
          </p:cNvPr>
          <p:cNvGrpSpPr/>
          <p:nvPr/>
        </p:nvGrpSpPr>
        <p:grpSpPr>
          <a:xfrm>
            <a:off x="7119134" y="1305555"/>
            <a:ext cx="4009084" cy="1522624"/>
            <a:chOff x="57370" y="4862720"/>
            <a:chExt cx="4009084" cy="1522624"/>
          </a:xfrm>
        </p:grpSpPr>
        <p:grpSp>
          <p:nvGrpSpPr>
            <p:cNvPr id="35" name="Gruppo 5">
              <a:extLst>
                <a:ext uri="{FF2B5EF4-FFF2-40B4-BE49-F238E27FC236}">
                  <a16:creationId xmlns:a16="http://schemas.microsoft.com/office/drawing/2014/main" id="{02A3CF62-FE14-C64A-70F2-BA6D72851715}"/>
                </a:ext>
              </a:extLst>
            </p:cNvPr>
            <p:cNvGrpSpPr/>
            <p:nvPr/>
          </p:nvGrpSpPr>
          <p:grpSpPr>
            <a:xfrm>
              <a:off x="2269560" y="4862720"/>
              <a:ext cx="1796894" cy="1522624"/>
              <a:chOff x="834336" y="4868846"/>
              <a:chExt cx="869626" cy="781148"/>
            </a:xfrm>
          </p:grpSpPr>
          <p:grpSp>
            <p:nvGrpSpPr>
              <p:cNvPr id="39" name="Gruppo 11">
                <a:extLst>
                  <a:ext uri="{FF2B5EF4-FFF2-40B4-BE49-F238E27FC236}">
                    <a16:creationId xmlns:a16="http://schemas.microsoft.com/office/drawing/2014/main" id="{C06C5555-8243-3DA4-A528-8CEDB37365FA}"/>
                  </a:ext>
                </a:extLst>
              </p:cNvPr>
              <p:cNvGrpSpPr/>
              <p:nvPr/>
            </p:nvGrpSpPr>
            <p:grpSpPr>
              <a:xfrm>
                <a:off x="834336" y="4868846"/>
                <a:ext cx="869626" cy="781148"/>
                <a:chOff x="834336" y="4868846"/>
                <a:chExt cx="869626" cy="781148"/>
              </a:xfrm>
            </p:grpSpPr>
            <p:pic>
              <p:nvPicPr>
                <p:cNvPr id="41" name="Picture 2" descr="Premium Photo | A Cancer cell on white background">
                  <a:extLst>
                    <a:ext uri="{FF2B5EF4-FFF2-40B4-BE49-F238E27FC236}">
                      <a16:creationId xmlns:a16="http://schemas.microsoft.com/office/drawing/2014/main" id="{56B81B1C-A910-B1D2-F906-1D6A87935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2073" y="4868846"/>
                  <a:ext cx="228270" cy="2282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 descr="Premium Photo | A Cancer cell on white background">
                  <a:extLst>
                    <a:ext uri="{FF2B5EF4-FFF2-40B4-BE49-F238E27FC236}">
                      <a16:creationId xmlns:a16="http://schemas.microsoft.com/office/drawing/2014/main" id="{F20909CA-A037-698A-6238-56344140AE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1146" y="5421724"/>
                  <a:ext cx="228270" cy="2282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3" name="Gruppo 15">
                  <a:extLst>
                    <a:ext uri="{FF2B5EF4-FFF2-40B4-BE49-F238E27FC236}">
                      <a16:creationId xmlns:a16="http://schemas.microsoft.com/office/drawing/2014/main" id="{231F288E-644B-4483-3110-3652128021A0}"/>
                    </a:ext>
                  </a:extLst>
                </p:cNvPr>
                <p:cNvGrpSpPr/>
                <p:nvPr/>
              </p:nvGrpSpPr>
              <p:grpSpPr>
                <a:xfrm>
                  <a:off x="834336" y="4931204"/>
                  <a:ext cx="869626" cy="684810"/>
                  <a:chOff x="834336" y="4931204"/>
                  <a:chExt cx="869626" cy="684810"/>
                </a:xfrm>
              </p:grpSpPr>
              <p:pic>
                <p:nvPicPr>
                  <p:cNvPr id="44" name="Picture 2" descr="Premium Photo | A Cancer cell on white background">
                    <a:extLst>
                      <a:ext uri="{FF2B5EF4-FFF2-40B4-BE49-F238E27FC236}">
                        <a16:creationId xmlns:a16="http://schemas.microsoft.com/office/drawing/2014/main" id="{39CBEDBE-140F-DCAB-9A31-E7EC46F5E90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5183" y="5105224"/>
                    <a:ext cx="228270" cy="22827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" name="Picture 2" descr="Premium Photo | A Cancer cell on white background">
                    <a:extLst>
                      <a:ext uri="{FF2B5EF4-FFF2-40B4-BE49-F238E27FC236}">
                        <a16:creationId xmlns:a16="http://schemas.microsoft.com/office/drawing/2014/main" id="{D59178FC-9602-1AA3-0282-EE02B11CD93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34660" y="4931204"/>
                    <a:ext cx="228270" cy="22827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" name="Picture 2" descr="Premium Photo | A Cancer cell on white background">
                    <a:extLst>
                      <a:ext uri="{FF2B5EF4-FFF2-40B4-BE49-F238E27FC236}">
                        <a16:creationId xmlns:a16="http://schemas.microsoft.com/office/drawing/2014/main" id="{77EF0523-A786-16EF-B6CA-E0D50B84C7A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4020" y="5304167"/>
                    <a:ext cx="228270" cy="22827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7" name="Picture 2" descr="Premium Photo | A Cancer cell on white background">
                    <a:extLst>
                      <a:ext uri="{FF2B5EF4-FFF2-40B4-BE49-F238E27FC236}">
                        <a16:creationId xmlns:a16="http://schemas.microsoft.com/office/drawing/2014/main" id="{D2BBB8ED-9747-4EB3-2D13-82AADBF9BC7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70002" y="5159474"/>
                    <a:ext cx="228270" cy="22827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Premium Photo | A Cancer cell on white background">
                    <a:extLst>
                      <a:ext uri="{FF2B5EF4-FFF2-40B4-BE49-F238E27FC236}">
                        <a16:creationId xmlns:a16="http://schemas.microsoft.com/office/drawing/2014/main" id="{D63A106A-9E0A-8545-B434-DCAB94F6ACB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4336" y="5387744"/>
                    <a:ext cx="228270" cy="22827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9" name="Picture 2" descr="Premium Photo | A Cancer cell on white background">
                    <a:extLst>
                      <a:ext uri="{FF2B5EF4-FFF2-40B4-BE49-F238E27FC236}">
                        <a16:creationId xmlns:a16="http://schemas.microsoft.com/office/drawing/2014/main" id="{AC21B63C-1A37-1033-A07F-D6372AD289D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75692" y="5203098"/>
                    <a:ext cx="228270" cy="22827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40" name="Picture 2" descr="Premium Photo | A Cancer cell on white background">
                <a:extLst>
                  <a:ext uri="{FF2B5EF4-FFF2-40B4-BE49-F238E27FC236}">
                    <a16:creationId xmlns:a16="http://schemas.microsoft.com/office/drawing/2014/main" id="{B28E7A6F-6DA8-6CA4-2200-017E5919F3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281" y="4882727"/>
                <a:ext cx="228270" cy="228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CasellaDiTesto 6">
              <a:extLst>
                <a:ext uri="{FF2B5EF4-FFF2-40B4-BE49-F238E27FC236}">
                  <a16:creationId xmlns:a16="http://schemas.microsoft.com/office/drawing/2014/main" id="{E35A8F14-4CB6-F2FF-C0F0-DAB418E07C39}"/>
                </a:ext>
              </a:extLst>
            </p:cNvPr>
            <p:cNvSpPr txBox="1"/>
            <p:nvPr/>
          </p:nvSpPr>
          <p:spPr>
            <a:xfrm>
              <a:off x="57370" y="4990751"/>
              <a:ext cx="22492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FSU</a:t>
              </a:r>
            </a:p>
            <a:p>
              <a:pPr algn="ctr"/>
              <a:r>
                <a:rPr lang="en-GB" sz="2400" i="1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 algn="ctr"/>
              <a:r>
                <a:rPr lang="en-GB" sz="2400" i="1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 cells</a:t>
              </a:r>
            </a:p>
          </p:txBody>
        </p:sp>
        <p:sp>
          <p:nvSpPr>
            <p:cNvPr id="37" name="Parentesi quadra aperta 7">
              <a:extLst>
                <a:ext uri="{FF2B5EF4-FFF2-40B4-BE49-F238E27FC236}">
                  <a16:creationId xmlns:a16="http://schemas.microsoft.com/office/drawing/2014/main" id="{504296D3-79C0-5157-83B2-F68710DB2ED5}"/>
                </a:ext>
              </a:extLst>
            </p:cNvPr>
            <p:cNvSpPr/>
            <p:nvPr/>
          </p:nvSpPr>
          <p:spPr>
            <a:xfrm>
              <a:off x="2106080" y="4917770"/>
              <a:ext cx="177335" cy="1429333"/>
            </a:xfrm>
            <a:prstGeom prst="leftBracke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38" name="Connettore 2 10">
              <a:extLst>
                <a:ext uri="{FF2B5EF4-FFF2-40B4-BE49-F238E27FC236}">
                  <a16:creationId xmlns:a16="http://schemas.microsoft.com/office/drawing/2014/main" id="{6926FB35-3274-F5A3-9881-E3B3A005AA8E}"/>
                </a:ext>
              </a:extLst>
            </p:cNvPr>
            <p:cNvCxnSpPr/>
            <p:nvPr/>
          </p:nvCxnSpPr>
          <p:spPr>
            <a:xfrm flipH="1">
              <a:off x="1767405" y="5210556"/>
              <a:ext cx="338165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o 96">
            <a:extLst>
              <a:ext uri="{FF2B5EF4-FFF2-40B4-BE49-F238E27FC236}">
                <a16:creationId xmlns:a16="http://schemas.microsoft.com/office/drawing/2014/main" id="{A30D4765-19AB-F189-D94D-5F6954674EC8}"/>
              </a:ext>
            </a:extLst>
          </p:cNvPr>
          <p:cNvGrpSpPr/>
          <p:nvPr/>
        </p:nvGrpSpPr>
        <p:grpSpPr>
          <a:xfrm>
            <a:off x="756951" y="2711960"/>
            <a:ext cx="2869385" cy="4030063"/>
            <a:chOff x="1868991" y="2666623"/>
            <a:chExt cx="2869385" cy="4030063"/>
          </a:xfrm>
        </p:grpSpPr>
        <p:grpSp>
          <p:nvGrpSpPr>
            <p:cNvPr id="58" name="Gruppo 73">
              <a:extLst>
                <a:ext uri="{FF2B5EF4-FFF2-40B4-BE49-F238E27FC236}">
                  <a16:creationId xmlns:a16="http://schemas.microsoft.com/office/drawing/2014/main" id="{9C8BC6D2-8571-1B21-B390-11BE7D1CE350}"/>
                </a:ext>
              </a:extLst>
            </p:cNvPr>
            <p:cNvGrpSpPr/>
            <p:nvPr/>
          </p:nvGrpSpPr>
          <p:grpSpPr>
            <a:xfrm>
              <a:off x="1868991" y="2666623"/>
              <a:ext cx="2869385" cy="4030063"/>
              <a:chOff x="6930345" y="2924321"/>
              <a:chExt cx="2869385" cy="4030063"/>
            </a:xfrm>
          </p:grpSpPr>
          <p:sp>
            <p:nvSpPr>
              <p:cNvPr id="62" name="CasellaDiTesto 75">
                <a:extLst>
                  <a:ext uri="{FF2B5EF4-FFF2-40B4-BE49-F238E27FC236}">
                    <a16:creationId xmlns:a16="http://schemas.microsoft.com/office/drawing/2014/main" id="{AB5BEB5A-9CB2-DBEA-0122-639A375CF323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280631" y="3028813"/>
                <a:ext cx="25190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Serial organs</a:t>
                </a:r>
              </a:p>
            </p:txBody>
          </p:sp>
          <p:grpSp>
            <p:nvGrpSpPr>
              <p:cNvPr id="64" name="Gruppo 76">
                <a:extLst>
                  <a:ext uri="{FF2B5EF4-FFF2-40B4-BE49-F238E27FC236}">
                    <a16:creationId xmlns:a16="http://schemas.microsoft.com/office/drawing/2014/main" id="{130F4BA4-DAAE-46DB-ABF5-DE1AD6EBC2CC}"/>
                  </a:ext>
                </a:extLst>
              </p:cNvPr>
              <p:cNvGrpSpPr/>
              <p:nvPr/>
            </p:nvGrpSpPr>
            <p:grpSpPr>
              <a:xfrm>
                <a:off x="7546469" y="3513102"/>
                <a:ext cx="1562708" cy="3096364"/>
                <a:chOff x="9393930" y="3513102"/>
                <a:chExt cx="1562708" cy="3096364"/>
              </a:xfrm>
            </p:grpSpPr>
            <p:grpSp>
              <p:nvGrpSpPr>
                <p:cNvPr id="66" name="Gruppo 80">
                  <a:extLst>
                    <a:ext uri="{FF2B5EF4-FFF2-40B4-BE49-F238E27FC236}">
                      <a16:creationId xmlns:a16="http://schemas.microsoft.com/office/drawing/2014/main" id="{204D7BEC-B515-43C0-BDBE-D3DBA0A409F0}"/>
                    </a:ext>
                  </a:extLst>
                </p:cNvPr>
                <p:cNvGrpSpPr/>
                <p:nvPr/>
              </p:nvGrpSpPr>
              <p:grpSpPr>
                <a:xfrm>
                  <a:off x="9393930" y="3513102"/>
                  <a:ext cx="1562708" cy="3096364"/>
                  <a:chOff x="9393930" y="3513102"/>
                  <a:chExt cx="1562708" cy="3096364"/>
                </a:xfrm>
              </p:grpSpPr>
              <p:pic>
                <p:nvPicPr>
                  <p:cNvPr id="86" name="Immagine 82">
                    <a:extLst>
                      <a:ext uri="{FF2B5EF4-FFF2-40B4-BE49-F238E27FC236}">
                        <a16:creationId xmlns:a16="http://schemas.microsoft.com/office/drawing/2014/main" id="{904F4017-C725-7E7E-C257-46650EA823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 flipH="1">
                    <a:off x="9393930" y="3513102"/>
                    <a:ext cx="1562708" cy="3096364"/>
                  </a:xfrm>
                  <a:prstGeom prst="rect">
                    <a:avLst/>
                  </a:prstGeom>
                </p:spPr>
              </p:pic>
              <p:sp>
                <p:nvSpPr>
                  <p:cNvPr id="87" name="Rettangolo 83">
                    <a:extLst>
                      <a:ext uri="{FF2B5EF4-FFF2-40B4-BE49-F238E27FC236}">
                        <a16:creationId xmlns:a16="http://schemas.microsoft.com/office/drawing/2014/main" id="{5998E276-CFB3-0118-375B-CE97712A4B0E}"/>
                      </a:ext>
                    </a:extLst>
                  </p:cNvPr>
                  <p:cNvSpPr/>
                  <p:nvPr/>
                </p:nvSpPr>
                <p:spPr>
                  <a:xfrm>
                    <a:off x="9962629" y="3639279"/>
                    <a:ext cx="425013" cy="246486"/>
                  </a:xfrm>
                  <a:prstGeom prst="rect">
                    <a:avLst/>
                  </a:prstGeom>
                  <a:noFill/>
                  <a:ln w="38100">
                    <a:solidFill>
                      <a:srgbClr val="2020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88" name="Rettangolo 84">
                    <a:extLst>
                      <a:ext uri="{FF2B5EF4-FFF2-40B4-BE49-F238E27FC236}">
                        <a16:creationId xmlns:a16="http://schemas.microsoft.com/office/drawing/2014/main" id="{58C8CB2E-034B-167B-7106-A6776A4F81F5}"/>
                      </a:ext>
                    </a:extLst>
                  </p:cNvPr>
                  <p:cNvSpPr/>
                  <p:nvPr/>
                </p:nvSpPr>
                <p:spPr>
                  <a:xfrm>
                    <a:off x="9965736" y="3894319"/>
                    <a:ext cx="425013" cy="246486"/>
                  </a:xfrm>
                  <a:prstGeom prst="rect">
                    <a:avLst/>
                  </a:prstGeom>
                  <a:noFill/>
                  <a:ln w="38100">
                    <a:solidFill>
                      <a:srgbClr val="2020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89" name="Rettangolo 85">
                    <a:extLst>
                      <a:ext uri="{FF2B5EF4-FFF2-40B4-BE49-F238E27FC236}">
                        <a16:creationId xmlns:a16="http://schemas.microsoft.com/office/drawing/2014/main" id="{877FAD45-D098-85A0-7F60-8F2E40F36B4C}"/>
                      </a:ext>
                    </a:extLst>
                  </p:cNvPr>
                  <p:cNvSpPr/>
                  <p:nvPr/>
                </p:nvSpPr>
                <p:spPr>
                  <a:xfrm>
                    <a:off x="9968851" y="4140025"/>
                    <a:ext cx="425013" cy="246486"/>
                  </a:xfrm>
                  <a:prstGeom prst="rect">
                    <a:avLst/>
                  </a:prstGeom>
                  <a:noFill/>
                  <a:ln w="38100">
                    <a:solidFill>
                      <a:srgbClr val="2020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90" name="Rettangolo 86">
                    <a:extLst>
                      <a:ext uri="{FF2B5EF4-FFF2-40B4-BE49-F238E27FC236}">
                        <a16:creationId xmlns:a16="http://schemas.microsoft.com/office/drawing/2014/main" id="{FBC0C758-6D24-F6DD-916C-B42C8340C9B4}"/>
                      </a:ext>
                    </a:extLst>
                  </p:cNvPr>
                  <p:cNvSpPr/>
                  <p:nvPr/>
                </p:nvSpPr>
                <p:spPr>
                  <a:xfrm>
                    <a:off x="9971958" y="4395059"/>
                    <a:ext cx="425013" cy="246486"/>
                  </a:xfrm>
                  <a:prstGeom prst="rect">
                    <a:avLst/>
                  </a:prstGeom>
                  <a:noFill/>
                  <a:ln w="38100">
                    <a:solidFill>
                      <a:srgbClr val="2020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91" name="Rettangolo 87">
                    <a:extLst>
                      <a:ext uri="{FF2B5EF4-FFF2-40B4-BE49-F238E27FC236}">
                        <a16:creationId xmlns:a16="http://schemas.microsoft.com/office/drawing/2014/main" id="{994156EC-1F24-C79D-5825-8934E6927140}"/>
                      </a:ext>
                    </a:extLst>
                  </p:cNvPr>
                  <p:cNvSpPr/>
                  <p:nvPr/>
                </p:nvSpPr>
                <p:spPr>
                  <a:xfrm>
                    <a:off x="9975066" y="5368557"/>
                    <a:ext cx="425013" cy="246486"/>
                  </a:xfrm>
                  <a:prstGeom prst="rect">
                    <a:avLst/>
                  </a:prstGeom>
                  <a:noFill/>
                  <a:ln w="38100">
                    <a:solidFill>
                      <a:srgbClr val="2020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92" name="Rettangolo 88">
                    <a:extLst>
                      <a:ext uri="{FF2B5EF4-FFF2-40B4-BE49-F238E27FC236}">
                        <a16:creationId xmlns:a16="http://schemas.microsoft.com/office/drawing/2014/main" id="{1633CC68-151F-E644-079D-CC921D95956B}"/>
                      </a:ext>
                    </a:extLst>
                  </p:cNvPr>
                  <p:cNvSpPr/>
                  <p:nvPr/>
                </p:nvSpPr>
                <p:spPr>
                  <a:xfrm>
                    <a:off x="9987505" y="5856859"/>
                    <a:ext cx="425013" cy="246486"/>
                  </a:xfrm>
                  <a:prstGeom prst="rect">
                    <a:avLst/>
                  </a:prstGeom>
                  <a:noFill/>
                  <a:ln w="38100">
                    <a:solidFill>
                      <a:srgbClr val="2020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93" name="Rettangolo 89">
                    <a:extLst>
                      <a:ext uri="{FF2B5EF4-FFF2-40B4-BE49-F238E27FC236}">
                        <a16:creationId xmlns:a16="http://schemas.microsoft.com/office/drawing/2014/main" id="{B7AA4466-0E62-5739-F8E9-0732E1ECCBD4}"/>
                      </a:ext>
                    </a:extLst>
                  </p:cNvPr>
                  <p:cNvSpPr/>
                  <p:nvPr/>
                </p:nvSpPr>
                <p:spPr>
                  <a:xfrm>
                    <a:off x="9981286" y="5617367"/>
                    <a:ext cx="425013" cy="246486"/>
                  </a:xfrm>
                  <a:prstGeom prst="rect">
                    <a:avLst/>
                  </a:prstGeom>
                  <a:noFill/>
                  <a:ln w="38100">
                    <a:solidFill>
                      <a:srgbClr val="2020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94" name="Rettangolo 90">
                    <a:extLst>
                      <a:ext uri="{FF2B5EF4-FFF2-40B4-BE49-F238E27FC236}">
                        <a16:creationId xmlns:a16="http://schemas.microsoft.com/office/drawing/2014/main" id="{ACB3A7ED-0B97-5030-5A25-B743454FE576}"/>
                      </a:ext>
                    </a:extLst>
                  </p:cNvPr>
                  <p:cNvSpPr/>
                  <p:nvPr/>
                </p:nvSpPr>
                <p:spPr>
                  <a:xfrm>
                    <a:off x="9978181" y="4877141"/>
                    <a:ext cx="425013" cy="246486"/>
                  </a:xfrm>
                  <a:prstGeom prst="rect">
                    <a:avLst/>
                  </a:prstGeom>
                  <a:noFill/>
                  <a:ln w="38100">
                    <a:solidFill>
                      <a:srgbClr val="2020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95" name="Rettangolo 91">
                    <a:extLst>
                      <a:ext uri="{FF2B5EF4-FFF2-40B4-BE49-F238E27FC236}">
                        <a16:creationId xmlns:a16="http://schemas.microsoft.com/office/drawing/2014/main" id="{76CBF537-A321-339A-1E41-BC8BBE41BF87}"/>
                      </a:ext>
                    </a:extLst>
                  </p:cNvPr>
                  <p:cNvSpPr/>
                  <p:nvPr/>
                </p:nvSpPr>
                <p:spPr>
                  <a:xfrm>
                    <a:off x="9975065" y="4640763"/>
                    <a:ext cx="425013" cy="246486"/>
                  </a:xfrm>
                  <a:prstGeom prst="rect">
                    <a:avLst/>
                  </a:prstGeom>
                  <a:noFill/>
                  <a:ln w="38100">
                    <a:solidFill>
                      <a:srgbClr val="2020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  <p:sp>
                <p:nvSpPr>
                  <p:cNvPr id="96" name="Rettangolo 92">
                    <a:extLst>
                      <a:ext uri="{FF2B5EF4-FFF2-40B4-BE49-F238E27FC236}">
                        <a16:creationId xmlns:a16="http://schemas.microsoft.com/office/drawing/2014/main" id="{7B60D70F-6D18-E2F9-8217-0719ACFB5FD8}"/>
                      </a:ext>
                    </a:extLst>
                  </p:cNvPr>
                  <p:cNvSpPr/>
                  <p:nvPr/>
                </p:nvSpPr>
                <p:spPr>
                  <a:xfrm>
                    <a:off x="9981282" y="6102568"/>
                    <a:ext cx="425013" cy="246486"/>
                  </a:xfrm>
                  <a:prstGeom prst="rect">
                    <a:avLst/>
                  </a:prstGeom>
                  <a:noFill/>
                  <a:ln w="38100">
                    <a:solidFill>
                      <a:srgbClr val="2020FF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noProof="0" dirty="0"/>
                  </a:p>
                </p:txBody>
              </p:sp>
            </p:grpSp>
            <p:sp>
              <p:nvSpPr>
                <p:cNvPr id="85" name="Rettangolo 81">
                  <a:extLst>
                    <a:ext uri="{FF2B5EF4-FFF2-40B4-BE49-F238E27FC236}">
                      <a16:creationId xmlns:a16="http://schemas.microsoft.com/office/drawing/2014/main" id="{6E7140F4-F1CB-219B-B482-35BA16E8B939}"/>
                    </a:ext>
                  </a:extLst>
                </p:cNvPr>
                <p:cNvSpPr/>
                <p:nvPr/>
              </p:nvSpPr>
              <p:spPr>
                <a:xfrm>
                  <a:off x="9971957" y="5122850"/>
                  <a:ext cx="425013" cy="246486"/>
                </a:xfrm>
                <a:prstGeom prst="rect">
                  <a:avLst/>
                </a:prstGeom>
                <a:noFill/>
                <a:ln w="38100">
                  <a:solidFill>
                    <a:srgbClr val="202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</p:grpSp>
          <p:sp>
            <p:nvSpPr>
              <p:cNvPr id="65" name="Segno di moltiplicazione 79">
                <a:extLst>
                  <a:ext uri="{FF2B5EF4-FFF2-40B4-BE49-F238E27FC236}">
                    <a16:creationId xmlns:a16="http://schemas.microsoft.com/office/drawing/2014/main" id="{762678A8-1A1B-70BC-500A-CC233B215681}"/>
                  </a:ext>
                </a:extLst>
              </p:cNvPr>
              <p:cNvSpPr/>
              <p:nvPr/>
            </p:nvSpPr>
            <p:spPr>
              <a:xfrm>
                <a:off x="6930345" y="2924321"/>
                <a:ext cx="2841322" cy="4030063"/>
              </a:xfrm>
              <a:prstGeom prst="mathMultiply">
                <a:avLst>
                  <a:gd name="adj1" fmla="val 458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sp>
          <p:nvSpPr>
            <p:cNvPr id="60" name="Rettangolo 93">
              <a:extLst>
                <a:ext uri="{FF2B5EF4-FFF2-40B4-BE49-F238E27FC236}">
                  <a16:creationId xmlns:a16="http://schemas.microsoft.com/office/drawing/2014/main" id="{7B0C4EEB-F334-9AF0-A335-C8E0D52A5521}"/>
                </a:ext>
              </a:extLst>
            </p:cNvPr>
            <p:cNvSpPr/>
            <p:nvPr/>
          </p:nvSpPr>
          <p:spPr>
            <a:xfrm>
              <a:off x="2949583" y="4121314"/>
              <a:ext cx="638991" cy="1217435"/>
            </a:xfrm>
            <a:prstGeom prst="rect">
              <a:avLst/>
            </a:prstGeom>
            <a:solidFill>
              <a:srgbClr val="FFFF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Segno di moltiplicazione 94">
              <a:extLst>
                <a:ext uri="{FF2B5EF4-FFF2-40B4-BE49-F238E27FC236}">
                  <a16:creationId xmlns:a16="http://schemas.microsoft.com/office/drawing/2014/main" id="{08FC4102-CB2A-770A-448D-E4357C9E4CAC}"/>
                </a:ext>
              </a:extLst>
            </p:cNvPr>
            <p:cNvSpPr/>
            <p:nvPr/>
          </p:nvSpPr>
          <p:spPr>
            <a:xfrm>
              <a:off x="3042285" y="4041850"/>
              <a:ext cx="485375" cy="444947"/>
            </a:xfrm>
            <a:prstGeom prst="mathMultiply">
              <a:avLst>
                <a:gd name="adj1" fmla="val 144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01" name="Rettangolo 105">
            <a:extLst>
              <a:ext uri="{FF2B5EF4-FFF2-40B4-BE49-F238E27FC236}">
                <a16:creationId xmlns:a16="http://schemas.microsoft.com/office/drawing/2014/main" id="{0999B9D6-1842-8C16-8C96-344BFFB4C097}"/>
              </a:ext>
            </a:extLst>
          </p:cNvPr>
          <p:cNvSpPr/>
          <p:nvPr/>
        </p:nvSpPr>
        <p:spPr>
          <a:xfrm>
            <a:off x="5486440" y="3419256"/>
            <a:ext cx="5996023" cy="12408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sellaDiTesto 99">
                <a:extLst>
                  <a:ext uri="{FF2B5EF4-FFF2-40B4-BE49-F238E27FC236}">
                    <a16:creationId xmlns:a16="http://schemas.microsoft.com/office/drawing/2014/main" id="{2F79B125-7766-7CDD-F952-D7256BC7993C}"/>
                  </a:ext>
                </a:extLst>
              </p:cNvPr>
              <p:cNvSpPr txBox="1"/>
              <p:nvPr/>
            </p:nvSpPr>
            <p:spPr>
              <a:xfrm>
                <a:off x="5325090" y="3762317"/>
                <a:ext cx="6537278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0" smtClean="0">
                          <a:latin typeface="Cambria Math" panose="02040503050406030204" pitchFamily="18" charset="0"/>
                        </a:rPr>
                        <m:t>𝐍𝐓𝐂𝐏</m:t>
                      </m:r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=1 − 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>
                              <a:latin typeface="Cambria Math" panose="02040503050406030204" pitchFamily="18" charset="0"/>
                            </a:rPr>
                            <m:t>1 −</m:t>
                          </m:r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𝐹𝑆𝑈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2800" b="1" i="1" smtClean="0">
                              <a:solidFill>
                                <a:srgbClr val="FC7F02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p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03" name="CasellaDiTesto 99">
                <a:extLst>
                  <a:ext uri="{FF2B5EF4-FFF2-40B4-BE49-F238E27FC236}">
                    <a16:creationId xmlns:a16="http://schemas.microsoft.com/office/drawing/2014/main" id="{2F79B125-7766-7CDD-F952-D7256BC79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090" y="3762317"/>
                <a:ext cx="6537278" cy="5309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asellaDiTesto 3">
            <a:extLst>
              <a:ext uri="{FF2B5EF4-FFF2-40B4-BE49-F238E27FC236}">
                <a16:creationId xmlns:a16="http://schemas.microsoft.com/office/drawing/2014/main" id="{A7EEF51A-DB56-E003-4F79-81A5AB8DE14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51475" y="6397105"/>
            <a:ext cx="51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[Withers et al., Int. J. </a:t>
            </a:r>
            <a:r>
              <a:rPr lang="en-GB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</a:t>
            </a:r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</a:t>
            </a:r>
            <a:r>
              <a:rPr lang="en-GB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Biol. Phys., 1988]</a:t>
            </a:r>
          </a:p>
        </p:txBody>
      </p:sp>
      <p:sp>
        <p:nvSpPr>
          <p:cNvPr id="106" name="CasellaDiTesto 14">
            <a:extLst>
              <a:ext uri="{FF2B5EF4-FFF2-40B4-BE49-F238E27FC236}">
                <a16:creationId xmlns:a16="http://schemas.microsoft.com/office/drawing/2014/main" id="{6339F560-AFF1-0DA6-7C26-375FB592AF69}"/>
              </a:ext>
            </a:extLst>
          </p:cNvPr>
          <p:cNvSpPr txBox="1"/>
          <p:nvPr/>
        </p:nvSpPr>
        <p:spPr>
          <a:xfrm>
            <a:off x="5866349" y="4974251"/>
            <a:ext cx="4952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>
                <a:solidFill>
                  <a:srgbClr val="FC7F02"/>
                </a:solidFill>
              </a:rPr>
              <a:t>k</a:t>
            </a:r>
            <a:r>
              <a:rPr lang="it-IT" sz="2200" dirty="0"/>
              <a:t> and </a:t>
            </a:r>
            <a:r>
              <a:rPr lang="it-IT" sz="2200" b="1" i="1" dirty="0">
                <a:solidFill>
                  <a:srgbClr val="FC7F02"/>
                </a:solidFill>
              </a:rPr>
              <a:t>N</a:t>
            </a:r>
            <a:r>
              <a:rPr lang="it-IT" sz="2200" dirty="0"/>
              <a:t> </a:t>
            </a:r>
            <a:r>
              <a:rPr lang="it-IT" sz="2200" dirty="0" err="1"/>
              <a:t>depend</a:t>
            </a:r>
            <a:r>
              <a:rPr lang="it-IT" sz="2200" dirty="0"/>
              <a:t> on the target features</a:t>
            </a:r>
          </a:p>
          <a:p>
            <a:endParaRPr lang="it-IT" sz="2200" dirty="0"/>
          </a:p>
          <a:p>
            <a:r>
              <a:rPr lang="el-GR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sz="2200" dirty="0"/>
              <a:t> and </a:t>
            </a:r>
            <a:r>
              <a:rPr lang="el-GR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sz="2200" dirty="0"/>
              <a:t> </a:t>
            </a:r>
            <a:r>
              <a:rPr lang="it-IT" sz="2200" dirty="0" err="1"/>
              <a:t>also</a:t>
            </a:r>
            <a:r>
              <a:rPr lang="it-IT" sz="2200" dirty="0"/>
              <a:t> </a:t>
            </a:r>
            <a:r>
              <a:rPr lang="it-IT" sz="2200" dirty="0" err="1"/>
              <a:t>depend</a:t>
            </a:r>
            <a:r>
              <a:rPr lang="it-IT" sz="2200" dirty="0"/>
              <a:t> on </a:t>
            </a:r>
            <a:r>
              <a:rPr lang="it-IT" sz="2200" dirty="0" err="1"/>
              <a:t>radiation</a:t>
            </a:r>
            <a:r>
              <a:rPr lang="it-IT" sz="2200" dirty="0"/>
              <a:t> </a:t>
            </a:r>
            <a:r>
              <a:rPr lang="it-IT" sz="2200" dirty="0" err="1"/>
              <a:t>quality</a:t>
            </a:r>
            <a:endParaRPr lang="it-IT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66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28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>
                <a:latin typeface="Californian FB" panose="0207040306080B030204" pitchFamily="18" charset="0"/>
              </a:rPr>
              <a:t>Experimental</a:t>
            </a:r>
            <a:r>
              <a:rPr lang="it-IT" sz="4000" b="1" dirty="0">
                <a:latin typeface="Californian FB" panose="0207040306080B030204" pitchFamily="18" charset="0"/>
              </a:rPr>
              <a:t> data</a:t>
            </a:r>
          </a:p>
        </p:txBody>
      </p:sp>
      <p:grpSp>
        <p:nvGrpSpPr>
          <p:cNvPr id="2" name="Gruppo 24">
            <a:extLst>
              <a:ext uri="{FF2B5EF4-FFF2-40B4-BE49-F238E27FC236}">
                <a16:creationId xmlns:a16="http://schemas.microsoft.com/office/drawing/2014/main" id="{91B93D92-065D-29DC-EA81-A453CB452615}"/>
              </a:ext>
            </a:extLst>
          </p:cNvPr>
          <p:cNvGrpSpPr/>
          <p:nvPr/>
        </p:nvGrpSpPr>
        <p:grpSpPr>
          <a:xfrm>
            <a:off x="1862575" y="1114636"/>
            <a:ext cx="7942592" cy="2481194"/>
            <a:chOff x="1688839" y="1544404"/>
            <a:chExt cx="7942592" cy="2481194"/>
          </a:xfrm>
        </p:grpSpPr>
        <p:pic>
          <p:nvPicPr>
            <p:cNvPr id="4" name="Immagine 23" descr="Immagine che contiene schizzo, disegno, arte, illustrazione&#10;&#10;Descrizione generata automaticamente">
              <a:extLst>
                <a:ext uri="{FF2B5EF4-FFF2-40B4-BE49-F238E27FC236}">
                  <a16:creationId xmlns:a16="http://schemas.microsoft.com/office/drawing/2014/main" id="{3B9DDB52-B6BB-40FA-BABE-6AA9B300B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102" y="1544404"/>
              <a:ext cx="1293329" cy="2481194"/>
            </a:xfrm>
            <a:prstGeom prst="rect">
              <a:avLst/>
            </a:prstGeom>
          </p:spPr>
        </p:pic>
        <p:grpSp>
          <p:nvGrpSpPr>
            <p:cNvPr id="6" name="Gruppo 1046">
              <a:extLst>
                <a:ext uri="{FF2B5EF4-FFF2-40B4-BE49-F238E27FC236}">
                  <a16:creationId xmlns:a16="http://schemas.microsoft.com/office/drawing/2014/main" id="{CBB2D4C6-1B3A-6D8E-F3C6-4D9CD776E011}"/>
                </a:ext>
              </a:extLst>
            </p:cNvPr>
            <p:cNvGrpSpPr/>
            <p:nvPr/>
          </p:nvGrpSpPr>
          <p:grpSpPr>
            <a:xfrm>
              <a:off x="1688839" y="1654504"/>
              <a:ext cx="7225008" cy="1821730"/>
              <a:chOff x="653143" y="1514539"/>
              <a:chExt cx="7225008" cy="1821730"/>
            </a:xfrm>
          </p:grpSpPr>
          <p:sp>
            <p:nvSpPr>
              <p:cNvPr id="8" name="Rettangolo 8">
                <a:extLst>
                  <a:ext uri="{FF2B5EF4-FFF2-40B4-BE49-F238E27FC236}">
                    <a16:creationId xmlns:a16="http://schemas.microsoft.com/office/drawing/2014/main" id="{BC8005DF-D822-3031-C7A3-81F1950B14A1}"/>
                  </a:ext>
                </a:extLst>
              </p:cNvPr>
              <p:cNvSpPr/>
              <p:nvPr/>
            </p:nvSpPr>
            <p:spPr>
              <a:xfrm>
                <a:off x="1007706" y="1866122"/>
                <a:ext cx="130629" cy="111034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9" name="Rettangolo 9">
                <a:extLst>
                  <a:ext uri="{FF2B5EF4-FFF2-40B4-BE49-F238E27FC236}">
                    <a16:creationId xmlns:a16="http://schemas.microsoft.com/office/drawing/2014/main" id="{F188A8AF-F17E-8838-6D95-3F1A283BCFE4}"/>
                  </a:ext>
                </a:extLst>
              </p:cNvPr>
              <p:cNvSpPr/>
              <p:nvPr/>
            </p:nvSpPr>
            <p:spPr>
              <a:xfrm>
                <a:off x="1138335" y="2034073"/>
                <a:ext cx="130629" cy="75577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4" name="Rettangolo 11">
                <a:extLst>
                  <a:ext uri="{FF2B5EF4-FFF2-40B4-BE49-F238E27FC236}">
                    <a16:creationId xmlns:a16="http://schemas.microsoft.com/office/drawing/2014/main" id="{D779971F-7266-9CCC-91E3-6EF047140984}"/>
                  </a:ext>
                </a:extLst>
              </p:cNvPr>
              <p:cNvSpPr/>
              <p:nvPr/>
            </p:nvSpPr>
            <p:spPr>
              <a:xfrm>
                <a:off x="1268964" y="2229347"/>
                <a:ext cx="93116" cy="40505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9" name="Rettangolo 12">
                <a:extLst>
                  <a:ext uri="{FF2B5EF4-FFF2-40B4-BE49-F238E27FC236}">
                    <a16:creationId xmlns:a16="http://schemas.microsoft.com/office/drawing/2014/main" id="{2F695F47-5A94-1075-E8B8-9631A2468FA8}"/>
                  </a:ext>
                </a:extLst>
              </p:cNvPr>
              <p:cNvSpPr/>
              <p:nvPr/>
            </p:nvSpPr>
            <p:spPr>
              <a:xfrm>
                <a:off x="1791479" y="1866122"/>
                <a:ext cx="130629" cy="1110341"/>
              </a:xfrm>
              <a:prstGeom prst="rect">
                <a:avLst/>
              </a:prstGeom>
              <a:solidFill>
                <a:srgbClr val="FFFF7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0" name="Rettangolo 15">
                <a:extLst>
                  <a:ext uri="{FF2B5EF4-FFF2-40B4-BE49-F238E27FC236}">
                    <a16:creationId xmlns:a16="http://schemas.microsoft.com/office/drawing/2014/main" id="{0A890908-7A44-D175-4982-848B39E29868}"/>
                  </a:ext>
                </a:extLst>
              </p:cNvPr>
              <p:cNvSpPr/>
              <p:nvPr/>
            </p:nvSpPr>
            <p:spPr>
              <a:xfrm>
                <a:off x="2242459" y="1869228"/>
                <a:ext cx="130629" cy="1110341"/>
              </a:xfrm>
              <a:prstGeom prst="rect">
                <a:avLst/>
              </a:prstGeom>
              <a:solidFill>
                <a:srgbClr val="FFFF7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1" name="Rettangolo 16">
                <a:extLst>
                  <a:ext uri="{FF2B5EF4-FFF2-40B4-BE49-F238E27FC236}">
                    <a16:creationId xmlns:a16="http://schemas.microsoft.com/office/drawing/2014/main" id="{0D865BE9-C468-2CFD-F1C2-641134F263A0}"/>
                  </a:ext>
                </a:extLst>
              </p:cNvPr>
              <p:cNvSpPr/>
              <p:nvPr/>
            </p:nvSpPr>
            <p:spPr>
              <a:xfrm>
                <a:off x="653143" y="2388638"/>
                <a:ext cx="354563" cy="55977"/>
              </a:xfrm>
              <a:prstGeom prst="rect">
                <a:avLst/>
              </a:prstGeom>
              <a:solidFill>
                <a:srgbClr val="FF7F0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2" name="Rettangolo 22">
                <a:extLst>
                  <a:ext uri="{FF2B5EF4-FFF2-40B4-BE49-F238E27FC236}">
                    <a16:creationId xmlns:a16="http://schemas.microsoft.com/office/drawing/2014/main" id="{4B9B64F9-876F-5D37-2114-43312CE4C3F5}"/>
                  </a:ext>
                </a:extLst>
              </p:cNvPr>
              <p:cNvSpPr/>
              <p:nvPr/>
            </p:nvSpPr>
            <p:spPr>
              <a:xfrm>
                <a:off x="1362080" y="2402002"/>
                <a:ext cx="429399" cy="45719"/>
              </a:xfrm>
              <a:prstGeom prst="rect">
                <a:avLst/>
              </a:prstGeom>
              <a:solidFill>
                <a:srgbClr val="FF7F0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3" name="Rettangolo 40">
                <a:extLst>
                  <a:ext uri="{FF2B5EF4-FFF2-40B4-BE49-F238E27FC236}">
                    <a16:creationId xmlns:a16="http://schemas.microsoft.com/office/drawing/2014/main" id="{B4ECA9B2-10E1-D45A-F257-948E86846A74}"/>
                  </a:ext>
                </a:extLst>
              </p:cNvPr>
              <p:cNvSpPr/>
              <p:nvPr/>
            </p:nvSpPr>
            <p:spPr>
              <a:xfrm>
                <a:off x="1922108" y="2402002"/>
                <a:ext cx="320351" cy="45719"/>
              </a:xfrm>
              <a:prstGeom prst="rect">
                <a:avLst/>
              </a:prstGeom>
              <a:solidFill>
                <a:srgbClr val="FF7F0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4" name="Triangolo isoscele 41">
                <a:extLst>
                  <a:ext uri="{FF2B5EF4-FFF2-40B4-BE49-F238E27FC236}">
                    <a16:creationId xmlns:a16="http://schemas.microsoft.com/office/drawing/2014/main" id="{BADC3228-ED62-F23F-7B22-1F70FD27E951}"/>
                  </a:ext>
                </a:extLst>
              </p:cNvPr>
              <p:cNvSpPr/>
              <p:nvPr/>
            </p:nvSpPr>
            <p:spPr>
              <a:xfrm rot="16200000">
                <a:off x="3618980" y="269627"/>
                <a:ext cx="1821730" cy="4311554"/>
              </a:xfrm>
              <a:prstGeom prst="triangle">
                <a:avLst/>
              </a:prstGeom>
              <a:gradFill flip="none" rotWithShape="1">
                <a:gsLst>
                  <a:gs pos="0">
                    <a:srgbClr val="FF7F0E">
                      <a:tint val="66000"/>
                      <a:satMod val="160000"/>
                    </a:srgbClr>
                  </a:gs>
                  <a:gs pos="50000">
                    <a:srgbClr val="FF7F0E">
                      <a:tint val="44500"/>
                      <a:satMod val="160000"/>
                    </a:srgbClr>
                  </a:gs>
                  <a:gs pos="100000">
                    <a:srgbClr val="FF7F0E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5" name="Rettangolo 42">
                <a:extLst>
                  <a:ext uri="{FF2B5EF4-FFF2-40B4-BE49-F238E27FC236}">
                    <a16:creationId xmlns:a16="http://schemas.microsoft.com/office/drawing/2014/main" id="{5548FE44-FAF4-460B-1F9C-6507046601E8}"/>
                  </a:ext>
                </a:extLst>
              </p:cNvPr>
              <p:cNvSpPr/>
              <p:nvPr/>
            </p:nvSpPr>
            <p:spPr>
              <a:xfrm>
                <a:off x="5766318" y="1931443"/>
                <a:ext cx="578498" cy="354563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6" name="Rettangolo 43">
                <a:extLst>
                  <a:ext uri="{FF2B5EF4-FFF2-40B4-BE49-F238E27FC236}">
                    <a16:creationId xmlns:a16="http://schemas.microsoft.com/office/drawing/2014/main" id="{DEC77291-2BF7-5FD8-B194-EF4B23F935E7}"/>
                  </a:ext>
                </a:extLst>
              </p:cNvPr>
              <p:cNvSpPr/>
              <p:nvPr/>
            </p:nvSpPr>
            <p:spPr>
              <a:xfrm>
                <a:off x="5769426" y="2494380"/>
                <a:ext cx="578498" cy="354563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27" name="Connettore diritto 45">
                <a:extLst>
                  <a:ext uri="{FF2B5EF4-FFF2-40B4-BE49-F238E27FC236}">
                    <a16:creationId xmlns:a16="http://schemas.microsoft.com/office/drawing/2014/main" id="{BD6A089A-32CB-430A-D16A-3A574530A6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3088" y="2252908"/>
                <a:ext cx="5505063" cy="15282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diritto 47">
                <a:extLst>
                  <a:ext uri="{FF2B5EF4-FFF2-40B4-BE49-F238E27FC236}">
                    <a16:creationId xmlns:a16="http://schemas.microsoft.com/office/drawing/2014/main" id="{97DA5EE6-345A-B6B7-473F-64FC0DF85BA6}"/>
                  </a:ext>
                </a:extLst>
              </p:cNvPr>
              <p:cNvCxnSpPr>
                <a:cxnSpLocks/>
                <a:stCxn id="24" idx="0"/>
              </p:cNvCxnSpPr>
              <p:nvPr/>
            </p:nvCxnSpPr>
            <p:spPr>
              <a:xfrm>
                <a:off x="2374068" y="2425404"/>
                <a:ext cx="5504083" cy="8565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uppo 7">
            <a:extLst>
              <a:ext uri="{FF2B5EF4-FFF2-40B4-BE49-F238E27FC236}">
                <a16:creationId xmlns:a16="http://schemas.microsoft.com/office/drawing/2014/main" id="{EDDA53A8-C9A8-E00F-4015-A39D02B8D48C}"/>
              </a:ext>
            </a:extLst>
          </p:cNvPr>
          <p:cNvGrpSpPr/>
          <p:nvPr/>
        </p:nvGrpSpPr>
        <p:grpSpPr>
          <a:xfrm>
            <a:off x="4120591" y="2651828"/>
            <a:ext cx="4711546" cy="3096364"/>
            <a:chOff x="5444707" y="3394171"/>
            <a:chExt cx="4711546" cy="3096364"/>
          </a:xfrm>
        </p:grpSpPr>
        <p:pic>
          <p:nvPicPr>
            <p:cNvPr id="30" name="Immagine 1047">
              <a:extLst>
                <a:ext uri="{FF2B5EF4-FFF2-40B4-BE49-F238E27FC236}">
                  <a16:creationId xmlns:a16="http://schemas.microsoft.com/office/drawing/2014/main" id="{A4362088-2C2C-6D84-A7CA-42199DB43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444707" y="3394171"/>
              <a:ext cx="1562708" cy="3096364"/>
            </a:xfrm>
            <a:prstGeom prst="rect">
              <a:avLst/>
            </a:prstGeom>
          </p:spPr>
        </p:pic>
        <p:sp>
          <p:nvSpPr>
            <p:cNvPr id="31" name="Freccia a destra 1048">
              <a:extLst>
                <a:ext uri="{FF2B5EF4-FFF2-40B4-BE49-F238E27FC236}">
                  <a16:creationId xmlns:a16="http://schemas.microsoft.com/office/drawing/2014/main" id="{89D92D36-9506-F8F8-7D1C-B853E991E937}"/>
                </a:ext>
              </a:extLst>
            </p:cNvPr>
            <p:cNvSpPr/>
            <p:nvPr/>
          </p:nvSpPr>
          <p:spPr>
            <a:xfrm rot="9019278">
              <a:off x="6863338" y="3626159"/>
              <a:ext cx="3292915" cy="200293"/>
            </a:xfrm>
            <a:prstGeom prst="rightArrow">
              <a:avLst>
                <a:gd name="adj1" fmla="val 37223"/>
                <a:gd name="adj2" fmla="val 8320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32" name="Gruppo 28">
            <a:extLst>
              <a:ext uri="{FF2B5EF4-FFF2-40B4-BE49-F238E27FC236}">
                <a16:creationId xmlns:a16="http://schemas.microsoft.com/office/drawing/2014/main" id="{AF3865C1-5EEF-BE1D-C198-A4FA61A548CD}"/>
              </a:ext>
            </a:extLst>
          </p:cNvPr>
          <p:cNvGrpSpPr/>
          <p:nvPr/>
        </p:nvGrpSpPr>
        <p:grpSpPr>
          <a:xfrm>
            <a:off x="5697141" y="4134836"/>
            <a:ext cx="5675195" cy="954107"/>
            <a:chOff x="5523405" y="4564604"/>
            <a:chExt cx="5675195" cy="954107"/>
          </a:xfrm>
        </p:grpSpPr>
        <p:sp>
          <p:nvSpPr>
            <p:cNvPr id="33" name="CasellaDiTesto 25">
              <a:extLst>
                <a:ext uri="{FF2B5EF4-FFF2-40B4-BE49-F238E27FC236}">
                  <a16:creationId xmlns:a16="http://schemas.microsoft.com/office/drawing/2014/main" id="{70E1D946-2222-8B0D-5383-CBF8999A9452}"/>
                </a:ext>
              </a:extLst>
            </p:cNvPr>
            <p:cNvSpPr txBox="1"/>
            <p:nvPr/>
          </p:nvSpPr>
          <p:spPr>
            <a:xfrm>
              <a:off x="5523405" y="4826666"/>
              <a:ext cx="258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Paresis grade II</a:t>
              </a:r>
            </a:p>
          </p:txBody>
        </p:sp>
        <p:sp>
          <p:nvSpPr>
            <p:cNvPr id="34" name="CasellaDiTesto 26">
              <a:extLst>
                <a:ext uri="{FF2B5EF4-FFF2-40B4-BE49-F238E27FC236}">
                  <a16:creationId xmlns:a16="http://schemas.microsoft.com/office/drawing/2014/main" id="{EAB6238E-C915-5969-E033-E17E6D3815A4}"/>
                </a:ext>
              </a:extLst>
            </p:cNvPr>
            <p:cNvSpPr txBox="1"/>
            <p:nvPr/>
          </p:nvSpPr>
          <p:spPr>
            <a:xfrm>
              <a:off x="8610600" y="4564604"/>
              <a:ext cx="258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GB" sz="28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ate tissue reaction</a:t>
              </a:r>
              <a:endParaRPr lang="en-GB" sz="2800" b="1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ccia a destra 27">
              <a:extLst>
                <a:ext uri="{FF2B5EF4-FFF2-40B4-BE49-F238E27FC236}">
                  <a16:creationId xmlns:a16="http://schemas.microsoft.com/office/drawing/2014/main" id="{A4D643EC-2844-DEB4-6F3D-F978F97428A2}"/>
                </a:ext>
              </a:extLst>
            </p:cNvPr>
            <p:cNvSpPr/>
            <p:nvPr/>
          </p:nvSpPr>
          <p:spPr>
            <a:xfrm>
              <a:off x="8165063" y="5001207"/>
              <a:ext cx="566791" cy="199217"/>
            </a:xfrm>
            <a:prstGeom prst="rightArrow">
              <a:avLst>
                <a:gd name="adj1" fmla="val 37223"/>
                <a:gd name="adj2" fmla="val 8320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37" name="CasellaDiTesto 2">
            <a:extLst>
              <a:ext uri="{FF2B5EF4-FFF2-40B4-BE49-F238E27FC236}">
                <a16:creationId xmlns:a16="http://schemas.microsoft.com/office/drawing/2014/main" id="{6CBDA4D0-9EFE-1042-690C-A2EAD4586536}"/>
              </a:ext>
            </a:extLst>
          </p:cNvPr>
          <p:cNvSpPr txBox="1"/>
          <p:nvPr/>
        </p:nvSpPr>
        <p:spPr>
          <a:xfrm>
            <a:off x="347499" y="5992426"/>
            <a:ext cx="4516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[Karger et al., Int. J. </a:t>
            </a:r>
            <a:r>
              <a:rPr lang="en-GB" sz="1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</a:t>
            </a:r>
            <a:r>
              <a:rPr lang="en-GB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</a:t>
            </a:r>
            <a:r>
              <a:rPr lang="en-GB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Biol. Phys., 2006]</a:t>
            </a:r>
          </a:p>
        </p:txBody>
      </p:sp>
    </p:spTree>
    <p:extLst>
      <p:ext uri="{BB962C8B-B14F-4D97-AF65-F5344CB8AC3E}">
        <p14:creationId xmlns:p14="http://schemas.microsoft.com/office/powerpoint/2010/main" val="1592532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E93DF-0A04-656C-AA36-5607B4ECE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F27422-C1EB-730A-E752-A50B1506167A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5EF6BC-899D-BDD5-461E-785E19C1856F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42AAE-3707-1D4F-F7CF-17C9411A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29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FB11E1-B8C3-28E7-F647-ADABCFF70455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>
                <a:latin typeface="Californian FB" panose="0207040306080B030204" pitchFamily="18" charset="0"/>
              </a:rPr>
              <a:t>Experimental</a:t>
            </a:r>
            <a:r>
              <a:rPr lang="it-IT" sz="4000" b="1" dirty="0">
                <a:latin typeface="Californian FB" panose="0207040306080B030204" pitchFamily="18" charset="0"/>
              </a:rPr>
              <a:t> </a:t>
            </a:r>
            <a:r>
              <a:rPr lang="it-IT" sz="4000" b="1" dirty="0" err="1">
                <a:latin typeface="Californian FB" panose="0207040306080B030204" pitchFamily="18" charset="0"/>
              </a:rPr>
              <a:t>photon</a:t>
            </a:r>
            <a:r>
              <a:rPr lang="it-IT" sz="4000" b="1" dirty="0">
                <a:latin typeface="Californian FB" panose="0207040306080B030204" pitchFamily="18" charset="0"/>
              </a:rPr>
              <a:t> data</a:t>
            </a:r>
          </a:p>
        </p:txBody>
      </p:sp>
      <p:grpSp>
        <p:nvGrpSpPr>
          <p:cNvPr id="10" name="Gruppo 8">
            <a:extLst>
              <a:ext uri="{FF2B5EF4-FFF2-40B4-BE49-F238E27FC236}">
                <a16:creationId xmlns:a16="http://schemas.microsoft.com/office/drawing/2014/main" id="{A9C6994A-F1E8-20FC-D081-2F445C78B4FC}"/>
              </a:ext>
            </a:extLst>
          </p:cNvPr>
          <p:cNvGrpSpPr/>
          <p:nvPr/>
        </p:nvGrpSpPr>
        <p:grpSpPr>
          <a:xfrm>
            <a:off x="2380253" y="1038590"/>
            <a:ext cx="6928339" cy="5348722"/>
            <a:chOff x="124492" y="1240125"/>
            <a:chExt cx="7159372" cy="5384868"/>
          </a:xfrm>
        </p:grpSpPr>
        <p:pic>
          <p:nvPicPr>
            <p:cNvPr id="11" name="Immagine 7">
              <a:extLst>
                <a:ext uri="{FF2B5EF4-FFF2-40B4-BE49-F238E27FC236}">
                  <a16:creationId xmlns:a16="http://schemas.microsoft.com/office/drawing/2014/main" id="{F9A6BF0D-40A9-5B2F-7485-EE8544F21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573" y="1240125"/>
              <a:ext cx="7000291" cy="5314134"/>
            </a:xfrm>
            <a:prstGeom prst="rect">
              <a:avLst/>
            </a:prstGeom>
          </p:spPr>
        </p:pic>
        <p:sp>
          <p:nvSpPr>
            <p:cNvPr id="12" name="CasellaDiTesto 12">
              <a:extLst>
                <a:ext uri="{FF2B5EF4-FFF2-40B4-BE49-F238E27FC236}">
                  <a16:creationId xmlns:a16="http://schemas.microsoft.com/office/drawing/2014/main" id="{4D6CBA82-2656-1B0D-C72C-2EA3897AAFC3}"/>
                </a:ext>
              </a:extLst>
            </p:cNvPr>
            <p:cNvSpPr txBox="1"/>
            <p:nvPr/>
          </p:nvSpPr>
          <p:spPr>
            <a:xfrm>
              <a:off x="2623610" y="6271289"/>
              <a:ext cx="2573383" cy="3537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noProof="0" dirty="0"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Dose per fraction (Gy)</a:t>
              </a:r>
            </a:p>
          </p:txBody>
        </p:sp>
        <p:sp>
          <p:nvSpPr>
            <p:cNvPr id="15" name="CasellaDiTesto 17">
              <a:extLst>
                <a:ext uri="{FF2B5EF4-FFF2-40B4-BE49-F238E27FC236}">
                  <a16:creationId xmlns:a16="http://schemas.microsoft.com/office/drawing/2014/main" id="{BC64A9D1-DE5A-D01C-7DDF-05465172486B}"/>
                </a:ext>
              </a:extLst>
            </p:cNvPr>
            <p:cNvSpPr txBox="1"/>
            <p:nvPr/>
          </p:nvSpPr>
          <p:spPr>
            <a:xfrm rot="16200000">
              <a:off x="-985236" y="3480908"/>
              <a:ext cx="2573383" cy="3539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noProof="0" dirty="0"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NTCP</a:t>
              </a:r>
            </a:p>
          </p:txBody>
        </p:sp>
      </p:grpSp>
      <p:sp>
        <p:nvSpPr>
          <p:cNvPr id="16" name="CasellaDiTesto 18">
            <a:extLst>
              <a:ext uri="{FF2B5EF4-FFF2-40B4-BE49-F238E27FC236}">
                <a16:creationId xmlns:a16="http://schemas.microsoft.com/office/drawing/2014/main" id="{53A6911C-8576-C0D5-1DB8-ECFAE824474F}"/>
              </a:ext>
            </a:extLst>
          </p:cNvPr>
          <p:cNvSpPr txBox="1"/>
          <p:nvPr/>
        </p:nvSpPr>
        <p:spPr>
          <a:xfrm>
            <a:off x="7289064" y="2332879"/>
            <a:ext cx="83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397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b="1" noProof="0" dirty="0" err="1">
                <a:solidFill>
                  <a:srgbClr val="397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endParaRPr lang="en-GB" sz="2800" b="1" noProof="0" dirty="0">
              <a:solidFill>
                <a:srgbClr val="3974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9">
            <a:extLst>
              <a:ext uri="{FF2B5EF4-FFF2-40B4-BE49-F238E27FC236}">
                <a16:creationId xmlns:a16="http://schemas.microsoft.com/office/drawing/2014/main" id="{94777E45-1653-C49F-CE55-DDD3E504DB40}"/>
              </a:ext>
            </a:extLst>
          </p:cNvPr>
          <p:cNvSpPr txBox="1"/>
          <p:nvPr/>
        </p:nvSpPr>
        <p:spPr>
          <a:xfrm>
            <a:off x="5902090" y="1900442"/>
            <a:ext cx="83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FE7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b="1" noProof="0" dirty="0" err="1">
                <a:solidFill>
                  <a:srgbClr val="FE7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endParaRPr lang="en-GB" sz="2800" b="1" noProof="0" dirty="0">
              <a:solidFill>
                <a:srgbClr val="FE7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20">
            <a:extLst>
              <a:ext uri="{FF2B5EF4-FFF2-40B4-BE49-F238E27FC236}">
                <a16:creationId xmlns:a16="http://schemas.microsoft.com/office/drawing/2014/main" id="{BF65D61F-3F7A-A5BF-D601-53CBC08A9925}"/>
              </a:ext>
            </a:extLst>
          </p:cNvPr>
          <p:cNvSpPr txBox="1"/>
          <p:nvPr/>
        </p:nvSpPr>
        <p:spPr>
          <a:xfrm>
            <a:off x="4747804" y="1456659"/>
            <a:ext cx="83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2D9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GB" sz="2800" b="1" noProof="0" dirty="0" err="1">
                <a:solidFill>
                  <a:srgbClr val="2D9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endParaRPr lang="en-GB" sz="2800" b="1" noProof="0" dirty="0">
              <a:solidFill>
                <a:srgbClr val="2D9E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asellaDiTesto 21">
            <a:extLst>
              <a:ext uri="{FF2B5EF4-FFF2-40B4-BE49-F238E27FC236}">
                <a16:creationId xmlns:a16="http://schemas.microsoft.com/office/drawing/2014/main" id="{1ED2E34E-FE6B-BA99-C55E-7655E3E27EEF}"/>
              </a:ext>
            </a:extLst>
          </p:cNvPr>
          <p:cNvSpPr txBox="1"/>
          <p:nvPr/>
        </p:nvSpPr>
        <p:spPr>
          <a:xfrm>
            <a:off x="3161248" y="1420908"/>
            <a:ext cx="10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D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GB" sz="2800" b="1" noProof="0" dirty="0" err="1">
                <a:solidFill>
                  <a:srgbClr val="D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endParaRPr lang="en-GB" sz="2800" b="1" noProof="0" dirty="0">
              <a:solidFill>
                <a:srgbClr val="D424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5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3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Volume </a:t>
            </a:r>
            <a:r>
              <a:rPr lang="it-IT" sz="4000" b="1" dirty="0" err="1">
                <a:latin typeface="Californian FB" panose="0207040306080B030204" pitchFamily="18" charset="0"/>
              </a:rPr>
              <a:t>definition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sp>
        <p:nvSpPr>
          <p:cNvPr id="11" name="Ovale 7"/>
          <p:cNvSpPr/>
          <p:nvPr/>
        </p:nvSpPr>
        <p:spPr>
          <a:xfrm>
            <a:off x="3893023" y="1720328"/>
            <a:ext cx="4350225" cy="311168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6"/>
          <p:cNvSpPr/>
          <p:nvPr/>
        </p:nvSpPr>
        <p:spPr>
          <a:xfrm>
            <a:off x="4496938" y="2170703"/>
            <a:ext cx="3152633" cy="2217759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5"/>
          <p:cNvSpPr/>
          <p:nvPr/>
        </p:nvSpPr>
        <p:spPr>
          <a:xfrm>
            <a:off x="5131560" y="2607430"/>
            <a:ext cx="1883391" cy="1351128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8"/>
          <p:cNvSpPr/>
          <p:nvPr/>
        </p:nvSpPr>
        <p:spPr>
          <a:xfrm>
            <a:off x="8243248" y="1379132"/>
            <a:ext cx="982639" cy="928048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9"/>
          <p:cNvSpPr txBox="1"/>
          <p:nvPr/>
        </p:nvSpPr>
        <p:spPr>
          <a:xfrm>
            <a:off x="8283962" y="1612323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Lucida Bright" panose="02040602050505020304" pitchFamily="18" charset="0"/>
              </a:rPr>
              <a:t>OAR</a:t>
            </a:r>
          </a:p>
        </p:txBody>
      </p:sp>
      <p:sp>
        <p:nvSpPr>
          <p:cNvPr id="18" name="CasellaDiTesto 10"/>
          <p:cNvSpPr txBox="1"/>
          <p:nvPr/>
        </p:nvSpPr>
        <p:spPr>
          <a:xfrm>
            <a:off x="5617530" y="3045338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Lucida Bright" panose="02040602050505020304" pitchFamily="18" charset="0"/>
              </a:rPr>
              <a:t>GTV</a:t>
            </a:r>
          </a:p>
        </p:txBody>
      </p:sp>
      <p:sp>
        <p:nvSpPr>
          <p:cNvPr id="19" name="CasellaDiTesto 11"/>
          <p:cNvSpPr txBox="1"/>
          <p:nvPr/>
        </p:nvSpPr>
        <p:spPr>
          <a:xfrm>
            <a:off x="6128067" y="2237761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Lucida Bright" panose="02040602050505020304" pitchFamily="18" charset="0"/>
              </a:rPr>
              <a:t>CTV</a:t>
            </a:r>
          </a:p>
        </p:txBody>
      </p:sp>
      <p:sp>
        <p:nvSpPr>
          <p:cNvPr id="20" name="CasellaDiTesto 12"/>
          <p:cNvSpPr txBox="1"/>
          <p:nvPr/>
        </p:nvSpPr>
        <p:spPr>
          <a:xfrm>
            <a:off x="5103957" y="1776096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Lucida Bright" panose="02040602050505020304" pitchFamily="18" charset="0"/>
              </a:rPr>
              <a:t>PTV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9FE83-BEEA-D372-4DA4-0D5235BB33C6}"/>
              </a:ext>
            </a:extLst>
          </p:cNvPr>
          <p:cNvSpPr txBox="1"/>
          <p:nvPr/>
        </p:nvSpPr>
        <p:spPr>
          <a:xfrm>
            <a:off x="0" y="5130098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latin typeface="Californian FB" panose="0207040306080B030204" pitchFamily="18" charset="0"/>
              </a:rPr>
              <a:t>These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definitions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allow</a:t>
            </a:r>
            <a:r>
              <a:rPr lang="it-IT" sz="2800" dirty="0">
                <a:latin typeface="Californian FB" panose="0207040306080B030204" pitchFamily="18" charset="0"/>
              </a:rPr>
              <a:t> to </a:t>
            </a:r>
            <a:r>
              <a:rPr lang="it-IT" sz="2800" dirty="0" err="1">
                <a:latin typeface="Californian FB" panose="0207040306080B030204" pitchFamily="18" charset="0"/>
              </a:rPr>
              <a:t>define</a:t>
            </a:r>
            <a:r>
              <a:rPr lang="it-IT" sz="2800" dirty="0">
                <a:latin typeface="Californian FB" panose="0207040306080B030204" pitchFamily="18" charset="0"/>
              </a:rPr>
              <a:t> the </a:t>
            </a:r>
            <a:r>
              <a:rPr lang="it-IT" sz="28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treatment planning</a:t>
            </a:r>
            <a:r>
              <a:rPr lang="it-IT" sz="2800" dirty="0">
                <a:latin typeface="Californian FB" panose="0207040306080B030204" pitchFamily="18" charset="0"/>
              </a:rPr>
              <a:t>, </a:t>
            </a:r>
            <a:r>
              <a:rPr lang="it-IT" sz="2800" dirty="0" err="1">
                <a:latin typeface="Californian FB" panose="0207040306080B030204" pitchFamily="18" charset="0"/>
              </a:rPr>
              <a:t>that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is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how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much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dose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should</a:t>
            </a:r>
            <a:r>
              <a:rPr lang="it-IT" sz="2800" dirty="0">
                <a:latin typeface="Californian FB" panose="0207040306080B030204" pitchFamily="18" charset="0"/>
              </a:rPr>
              <a:t> be </a:t>
            </a:r>
            <a:r>
              <a:rPr lang="it-IT" sz="2800" dirty="0" err="1">
                <a:latin typeface="Californian FB" panose="0207040306080B030204" pitchFamily="18" charset="0"/>
              </a:rPr>
              <a:t>released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in </a:t>
            </a:r>
            <a:r>
              <a:rPr lang="it-IT" sz="28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each</a:t>
            </a:r>
            <a:r>
              <a:rPr lang="it-IT" sz="28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</a:t>
            </a:r>
            <a:r>
              <a:rPr lang="it-IT" sz="28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region</a:t>
            </a:r>
            <a:endParaRPr lang="it-IT" sz="2800" b="1" dirty="0">
              <a:solidFill>
                <a:srgbClr val="FC7F02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DE8A-1CAE-5069-8C14-20AA39FC0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7A3990-F2BD-77F1-8777-E978F4EDD7B5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D804E1-7B76-CED2-E223-8E8323FD92A4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3FD59-CD64-483F-A0F9-15C644D3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30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A6EFD7-655C-ECD2-BC94-78CE5EEE366B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>
                <a:latin typeface="Californian FB" panose="0207040306080B030204" pitchFamily="18" charset="0"/>
              </a:rPr>
              <a:t>Fit</a:t>
            </a:r>
            <a:r>
              <a:rPr lang="it-IT" sz="4000" b="1" dirty="0">
                <a:latin typeface="Californian FB" panose="0207040306080B030204" pitchFamily="18" charset="0"/>
              </a:rPr>
              <a:t> with Critical </a:t>
            </a:r>
            <a:r>
              <a:rPr lang="it-IT" sz="4000" b="1" dirty="0" err="1">
                <a:latin typeface="Californian FB" panose="0207040306080B030204" pitchFamily="18" charset="0"/>
              </a:rPr>
              <a:t>Element</a:t>
            </a:r>
            <a:r>
              <a:rPr lang="it-IT" sz="4000" b="1" dirty="0">
                <a:latin typeface="Californian FB" panose="0207040306080B030204" pitchFamily="18" charset="0"/>
              </a:rPr>
              <a:t> Model</a:t>
            </a:r>
          </a:p>
        </p:txBody>
      </p:sp>
      <p:grpSp>
        <p:nvGrpSpPr>
          <p:cNvPr id="2" name="Gruppo 3">
            <a:extLst>
              <a:ext uri="{FF2B5EF4-FFF2-40B4-BE49-F238E27FC236}">
                <a16:creationId xmlns:a16="http://schemas.microsoft.com/office/drawing/2014/main" id="{857082DB-4ADE-455F-00CE-E2F18A078D2B}"/>
              </a:ext>
            </a:extLst>
          </p:cNvPr>
          <p:cNvGrpSpPr/>
          <p:nvPr/>
        </p:nvGrpSpPr>
        <p:grpSpPr>
          <a:xfrm>
            <a:off x="223434" y="937764"/>
            <a:ext cx="7138219" cy="5459961"/>
            <a:chOff x="8829" y="1111500"/>
            <a:chExt cx="7501024" cy="5741760"/>
          </a:xfrm>
        </p:grpSpPr>
        <p:grpSp>
          <p:nvGrpSpPr>
            <p:cNvPr id="4" name="Gruppo 5">
              <a:extLst>
                <a:ext uri="{FF2B5EF4-FFF2-40B4-BE49-F238E27FC236}">
                  <a16:creationId xmlns:a16="http://schemas.microsoft.com/office/drawing/2014/main" id="{C1EA648A-A9FC-948A-F55A-D9E73262E296}"/>
                </a:ext>
              </a:extLst>
            </p:cNvPr>
            <p:cNvGrpSpPr/>
            <p:nvPr/>
          </p:nvGrpSpPr>
          <p:grpSpPr>
            <a:xfrm>
              <a:off x="8829" y="1111500"/>
              <a:ext cx="7501024" cy="5741760"/>
              <a:chOff x="2032781" y="1116240"/>
              <a:chExt cx="7501024" cy="5741760"/>
            </a:xfrm>
          </p:grpSpPr>
          <p:grpSp>
            <p:nvGrpSpPr>
              <p:cNvPr id="8" name="Gruppo 4">
                <a:extLst>
                  <a:ext uri="{FF2B5EF4-FFF2-40B4-BE49-F238E27FC236}">
                    <a16:creationId xmlns:a16="http://schemas.microsoft.com/office/drawing/2014/main" id="{F8E2A22C-1EE0-8A9A-0B0D-530C4E57C67F}"/>
                  </a:ext>
                </a:extLst>
              </p:cNvPr>
              <p:cNvGrpSpPr/>
              <p:nvPr/>
            </p:nvGrpSpPr>
            <p:grpSpPr>
              <a:xfrm>
                <a:off x="2032781" y="1116240"/>
                <a:ext cx="7501024" cy="5741760"/>
                <a:chOff x="2032781" y="1116240"/>
                <a:chExt cx="7501024" cy="5741760"/>
              </a:xfrm>
            </p:grpSpPr>
            <p:grpSp>
              <p:nvGrpSpPr>
                <p:cNvPr id="21" name="Gruppo 8">
                  <a:extLst>
                    <a:ext uri="{FF2B5EF4-FFF2-40B4-BE49-F238E27FC236}">
                      <a16:creationId xmlns:a16="http://schemas.microsoft.com/office/drawing/2014/main" id="{3E82232A-ABEA-0B33-F39C-CF83653D7BDE}"/>
                    </a:ext>
                  </a:extLst>
                </p:cNvPr>
                <p:cNvGrpSpPr/>
                <p:nvPr/>
              </p:nvGrpSpPr>
              <p:grpSpPr>
                <a:xfrm>
                  <a:off x="2032781" y="1116240"/>
                  <a:ext cx="7489653" cy="5741760"/>
                  <a:chOff x="124492" y="1284805"/>
                  <a:chExt cx="7177255" cy="5498800"/>
                </a:xfrm>
              </p:grpSpPr>
              <p:pic>
                <p:nvPicPr>
                  <p:cNvPr id="23" name="Immagine 7">
                    <a:extLst>
                      <a:ext uri="{FF2B5EF4-FFF2-40B4-BE49-F238E27FC236}">
                        <a16:creationId xmlns:a16="http://schemas.microsoft.com/office/drawing/2014/main" id="{A1E775FE-1104-59EF-09DC-B8336E857F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01456" y="1284805"/>
                    <a:ext cx="7000291" cy="5314134"/>
                  </a:xfrm>
                  <a:prstGeom prst="rect">
                    <a:avLst/>
                  </a:prstGeom>
                </p:spPr>
              </p:pic>
              <p:sp>
                <p:nvSpPr>
                  <p:cNvPr id="24" name="CasellaDiTesto 12">
                    <a:extLst>
                      <a:ext uri="{FF2B5EF4-FFF2-40B4-BE49-F238E27FC236}">
                        <a16:creationId xmlns:a16="http://schemas.microsoft.com/office/drawing/2014/main" id="{6BAA5908-7341-4276-20B3-E7F1E47FF1A1}"/>
                      </a:ext>
                    </a:extLst>
                  </p:cNvPr>
                  <p:cNvSpPr txBox="1"/>
                  <p:nvPr/>
                </p:nvSpPr>
                <p:spPr>
                  <a:xfrm>
                    <a:off x="2623610" y="6414273"/>
                    <a:ext cx="2573383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noProof="0" dirty="0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rPr>
                      <a:t>Dose per </a:t>
                    </a:r>
                    <a:r>
                      <a:rPr lang="en-GB" noProof="0" dirty="0" err="1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rPr>
                      <a:t>frazione</a:t>
                    </a:r>
                    <a:r>
                      <a:rPr lang="en-GB" noProof="0" dirty="0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rPr>
                      <a:t> (Gy)</a:t>
                    </a:r>
                  </a:p>
                </p:txBody>
              </p:sp>
              <p:sp>
                <p:nvSpPr>
                  <p:cNvPr id="25" name="CasellaDiTesto 17">
                    <a:extLst>
                      <a:ext uri="{FF2B5EF4-FFF2-40B4-BE49-F238E27FC236}">
                        <a16:creationId xmlns:a16="http://schemas.microsoft.com/office/drawing/2014/main" id="{F882BB7E-28E7-956B-325B-5DCB1355F2C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985236" y="3480908"/>
                    <a:ext cx="2573383" cy="35392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noProof="0" dirty="0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rPr>
                      <a:t>NTCP </a:t>
                    </a:r>
                  </a:p>
                </p:txBody>
              </p:sp>
            </p:grpSp>
            <p:pic>
              <p:nvPicPr>
                <p:cNvPr id="22" name="Immagine 2">
                  <a:extLst>
                    <a:ext uri="{FF2B5EF4-FFF2-40B4-BE49-F238E27FC236}">
                      <a16:creationId xmlns:a16="http://schemas.microsoft.com/office/drawing/2014/main" id="{4F5A91E6-2BD9-342A-77E2-02C082FAA9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0152" y="1116241"/>
                  <a:ext cx="7123653" cy="5239574"/>
                </a:xfrm>
                <a:prstGeom prst="rect">
                  <a:avLst/>
                </a:prstGeom>
              </p:spPr>
            </p:pic>
          </p:grpSp>
          <p:sp>
            <p:nvSpPr>
              <p:cNvPr id="9" name="CasellaDiTesto 13">
                <a:extLst>
                  <a:ext uri="{FF2B5EF4-FFF2-40B4-BE49-F238E27FC236}">
                    <a16:creationId xmlns:a16="http://schemas.microsoft.com/office/drawing/2014/main" id="{5068F0D1-A102-1202-D514-2CA0C9574787}"/>
                  </a:ext>
                </a:extLst>
              </p:cNvPr>
              <p:cNvSpPr txBox="1"/>
              <p:nvPr/>
            </p:nvSpPr>
            <p:spPr>
              <a:xfrm>
                <a:off x="2866778" y="1484809"/>
                <a:ext cx="1006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noProof="0" dirty="0">
                    <a:solidFill>
                      <a:srgbClr val="D4242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</a:t>
                </a:r>
                <a:r>
                  <a:rPr lang="en-GB" sz="2800" b="1" noProof="0" dirty="0" err="1">
                    <a:solidFill>
                      <a:srgbClr val="D4242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fx</a:t>
                </a:r>
                <a:endParaRPr lang="en-GB" sz="2800" b="1" noProof="0" dirty="0">
                  <a:solidFill>
                    <a:srgbClr val="D424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asellaDiTesto 14">
                <a:extLst>
                  <a:ext uri="{FF2B5EF4-FFF2-40B4-BE49-F238E27FC236}">
                    <a16:creationId xmlns:a16="http://schemas.microsoft.com/office/drawing/2014/main" id="{CC36BDC0-74B3-82F6-D56C-DF5F51671B21}"/>
                  </a:ext>
                </a:extLst>
              </p:cNvPr>
              <p:cNvSpPr txBox="1"/>
              <p:nvPr/>
            </p:nvSpPr>
            <p:spPr>
              <a:xfrm>
                <a:off x="4698144" y="1611339"/>
                <a:ext cx="8360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noProof="0" dirty="0">
                    <a:solidFill>
                      <a:srgbClr val="2D9E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:r>
                  <a:rPr lang="en-GB" sz="2800" b="1" noProof="0" dirty="0" err="1">
                    <a:solidFill>
                      <a:srgbClr val="2D9E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fx</a:t>
                </a:r>
                <a:endParaRPr lang="en-GB" sz="2800" b="1" noProof="0" dirty="0">
                  <a:solidFill>
                    <a:srgbClr val="2D9E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asellaDiTesto 15">
                <a:extLst>
                  <a:ext uri="{FF2B5EF4-FFF2-40B4-BE49-F238E27FC236}">
                    <a16:creationId xmlns:a16="http://schemas.microsoft.com/office/drawing/2014/main" id="{89DDF614-5D26-E877-C300-7CC928723729}"/>
                  </a:ext>
                </a:extLst>
              </p:cNvPr>
              <p:cNvSpPr txBox="1"/>
              <p:nvPr/>
            </p:nvSpPr>
            <p:spPr>
              <a:xfrm>
                <a:off x="5869941" y="1802394"/>
                <a:ext cx="8360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noProof="0" dirty="0">
                    <a:solidFill>
                      <a:srgbClr val="FE7C0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GB" sz="2800" b="1" noProof="0" dirty="0" err="1">
                    <a:solidFill>
                      <a:srgbClr val="FE7C0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fx</a:t>
                </a:r>
                <a:endParaRPr lang="en-GB" sz="2800" b="1" noProof="0" dirty="0">
                  <a:solidFill>
                    <a:srgbClr val="FE7C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asellaDiTesto 16">
                <a:extLst>
                  <a:ext uri="{FF2B5EF4-FFF2-40B4-BE49-F238E27FC236}">
                    <a16:creationId xmlns:a16="http://schemas.microsoft.com/office/drawing/2014/main" id="{029FE4DF-88CD-6F34-C877-06A2083A9F3C}"/>
                  </a:ext>
                </a:extLst>
              </p:cNvPr>
              <p:cNvSpPr txBox="1"/>
              <p:nvPr/>
            </p:nvSpPr>
            <p:spPr>
              <a:xfrm>
                <a:off x="7326068" y="2008029"/>
                <a:ext cx="8360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noProof="0" dirty="0">
                    <a:solidFill>
                      <a:srgbClr val="39749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GB" sz="2800" b="1" noProof="0" dirty="0" err="1">
                    <a:solidFill>
                      <a:srgbClr val="39749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fx</a:t>
                </a:r>
                <a:endParaRPr lang="en-GB" sz="2800" b="1" noProof="0" dirty="0">
                  <a:solidFill>
                    <a:srgbClr val="39749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CasellaDiTesto 37">
              <a:extLst>
                <a:ext uri="{FF2B5EF4-FFF2-40B4-BE49-F238E27FC236}">
                  <a16:creationId xmlns:a16="http://schemas.microsoft.com/office/drawing/2014/main" id="{E68DA3A7-28A2-55A2-8E69-A157A0EC0B1E}"/>
                </a:ext>
              </a:extLst>
            </p:cNvPr>
            <p:cNvSpPr txBox="1"/>
            <p:nvPr/>
          </p:nvSpPr>
          <p:spPr>
            <a:xfrm>
              <a:off x="5324455" y="3254234"/>
              <a:ext cx="14840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i="1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 data fit</a:t>
              </a:r>
            </a:p>
          </p:txBody>
        </p:sp>
      </p:grpSp>
      <p:sp>
        <p:nvSpPr>
          <p:cNvPr id="37" name="CasellaDiTesto 6">
            <a:extLst>
              <a:ext uri="{FF2B5EF4-FFF2-40B4-BE49-F238E27FC236}">
                <a16:creationId xmlns:a16="http://schemas.microsoft.com/office/drawing/2014/main" id="{7E8673B1-2C0D-D7EE-9679-2E8E7731BE2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10475" y="1098288"/>
            <a:ext cx="444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Casali </a:t>
            </a:r>
            <a:r>
              <a:rPr lang="en-GB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Phys. Med. Biol., </a:t>
            </a:r>
            <a:r>
              <a:rPr lang="en-GB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GB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38" name="CasellaDiTesto 14">
            <a:extLst>
              <a:ext uri="{FF2B5EF4-FFF2-40B4-BE49-F238E27FC236}">
                <a16:creationId xmlns:a16="http://schemas.microsoft.com/office/drawing/2014/main" id="{AB89CA0E-1FDA-E74F-5237-37C4D0F3F4AC}"/>
              </a:ext>
            </a:extLst>
          </p:cNvPr>
          <p:cNvSpPr txBox="1"/>
          <p:nvPr/>
        </p:nvSpPr>
        <p:spPr>
          <a:xfrm>
            <a:off x="7834716" y="3168368"/>
            <a:ext cx="4133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>
                <a:solidFill>
                  <a:srgbClr val="FC7F02"/>
                </a:solidFill>
              </a:rPr>
              <a:t>k</a:t>
            </a:r>
            <a:r>
              <a:rPr lang="it-IT" sz="2200" dirty="0"/>
              <a:t> and </a:t>
            </a:r>
            <a:r>
              <a:rPr lang="it-IT" sz="2200" b="1" i="1" dirty="0">
                <a:solidFill>
                  <a:srgbClr val="FC7F02"/>
                </a:solidFill>
              </a:rPr>
              <a:t>N</a:t>
            </a:r>
            <a:r>
              <a:rPr lang="it-IT" sz="2200" dirty="0"/>
              <a:t> </a:t>
            </a:r>
            <a:r>
              <a:rPr lang="it-IT" sz="2200" dirty="0" err="1"/>
              <a:t>kept</a:t>
            </a:r>
            <a:r>
              <a:rPr lang="it-IT" sz="2200" dirty="0"/>
              <a:t> </a:t>
            </a:r>
            <a:r>
              <a:rPr lang="it-IT" sz="2200" dirty="0" err="1"/>
              <a:t>unchanged</a:t>
            </a:r>
            <a:r>
              <a:rPr lang="it-IT" sz="2200" dirty="0"/>
              <a:t> for </a:t>
            </a:r>
            <a:r>
              <a:rPr lang="it-IT" sz="2200" dirty="0" err="1"/>
              <a:t>ions</a:t>
            </a:r>
            <a:endParaRPr lang="it-IT" sz="2200" dirty="0"/>
          </a:p>
          <a:p>
            <a:endParaRPr lang="it-IT" sz="2200" dirty="0"/>
          </a:p>
          <a:p>
            <a:r>
              <a:rPr lang="el-GR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sz="2200" dirty="0"/>
              <a:t> and </a:t>
            </a:r>
            <a:r>
              <a:rPr lang="el-GR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sz="2200" dirty="0"/>
              <a:t>  =&gt;  </a:t>
            </a:r>
            <a:r>
              <a:rPr lang="it-IT" sz="2200" dirty="0" err="1"/>
              <a:t>obtained</a:t>
            </a:r>
            <a:r>
              <a:rPr lang="it-IT" sz="2200" dirty="0"/>
              <a:t> with BIANCA</a:t>
            </a:r>
          </a:p>
        </p:txBody>
      </p:sp>
      <p:sp>
        <p:nvSpPr>
          <p:cNvPr id="39" name="Freccia in giù 15">
            <a:extLst>
              <a:ext uri="{FF2B5EF4-FFF2-40B4-BE49-F238E27FC236}">
                <a16:creationId xmlns:a16="http://schemas.microsoft.com/office/drawing/2014/main" id="{766BF10E-3B0C-E9DF-B65B-2F8CC138AF8B}"/>
              </a:ext>
            </a:extLst>
          </p:cNvPr>
          <p:cNvSpPr/>
          <p:nvPr/>
        </p:nvSpPr>
        <p:spPr>
          <a:xfrm>
            <a:off x="9546336" y="4946904"/>
            <a:ext cx="347472" cy="8138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6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B79CC-B0B7-17DC-C2A3-FBA7AFE45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61D617-AF8E-3728-4594-86E93536171A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16EB1D-BB06-AB50-3F37-219F3BDBA485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B3F154-6D2F-6CDE-234F-F673B9CF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31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43EF0E-FB5F-61F7-3B48-726610825D4B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The BIANCA model</a:t>
            </a:r>
          </a:p>
        </p:txBody>
      </p:sp>
      <p:grpSp>
        <p:nvGrpSpPr>
          <p:cNvPr id="2" name="Gruppo 9">
            <a:extLst>
              <a:ext uri="{FF2B5EF4-FFF2-40B4-BE49-F238E27FC236}">
                <a16:creationId xmlns:a16="http://schemas.microsoft.com/office/drawing/2014/main" id="{2D184C1C-514E-B82C-BAE2-8793181BF19B}"/>
              </a:ext>
            </a:extLst>
          </p:cNvPr>
          <p:cNvGrpSpPr/>
          <p:nvPr/>
        </p:nvGrpSpPr>
        <p:grpSpPr>
          <a:xfrm>
            <a:off x="4654211" y="1046974"/>
            <a:ext cx="6992160" cy="5514028"/>
            <a:chOff x="4654211" y="1046974"/>
            <a:chExt cx="6992160" cy="5514028"/>
          </a:xfrm>
        </p:grpSpPr>
        <p:pic>
          <p:nvPicPr>
            <p:cNvPr id="4" name="Immagine 10">
              <a:extLst>
                <a:ext uri="{FF2B5EF4-FFF2-40B4-BE49-F238E27FC236}">
                  <a16:creationId xmlns:a16="http://schemas.microsoft.com/office/drawing/2014/main" id="{A02D81E5-B313-0770-24B0-5A6069169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211" y="1046974"/>
              <a:ext cx="3898808" cy="5514028"/>
            </a:xfrm>
            <a:prstGeom prst="rect">
              <a:avLst/>
            </a:prstGeom>
          </p:spPr>
        </p:pic>
        <p:sp>
          <p:nvSpPr>
            <p:cNvPr id="6" name="CasellaDiTesto 11">
              <a:extLst>
                <a:ext uri="{FF2B5EF4-FFF2-40B4-BE49-F238E27FC236}">
                  <a16:creationId xmlns:a16="http://schemas.microsoft.com/office/drawing/2014/main" id="{0D8CC158-6731-B25E-777C-8018B2C39CDB}"/>
                </a:ext>
              </a:extLst>
            </p:cNvPr>
            <p:cNvSpPr txBox="1"/>
            <p:nvPr/>
          </p:nvSpPr>
          <p:spPr>
            <a:xfrm>
              <a:off x="8873625" y="3278182"/>
              <a:ext cx="24801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latin typeface="Californian FB" panose="0207040306080B030204" pitchFamily="18" charset="0"/>
                  <a:cs typeface="Times New Roman" panose="02020603050405020304" pitchFamily="18" charset="0"/>
                </a:rPr>
                <a:t>Database of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it-IT" sz="2400" dirty="0">
                  <a:latin typeface="Californian FB" panose="0207040306080B030204" pitchFamily="18" charset="0"/>
                  <a:cs typeface="Times New Roman" panose="02020603050405020304" pitchFamily="18" charset="0"/>
                </a:rPr>
                <a:t> e </a:t>
              </a:r>
              <a:r>
                <a: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it-IT" sz="2400" dirty="0">
                  <a:latin typeface="Californian FB" panose="0207040306080B030204" pitchFamily="18" charset="0"/>
                  <a:cs typeface="Times New Roman" panose="02020603050405020304" pitchFamily="18" charset="0"/>
                </a:rPr>
                <a:t> for </a:t>
              </a:r>
              <a:r>
                <a:rPr lang="it-IT" sz="2400" dirty="0" err="1">
                  <a:latin typeface="Californian FB" panose="0207040306080B030204" pitchFamily="18" charset="0"/>
                  <a:cs typeface="Times New Roman" panose="02020603050405020304" pitchFamily="18" charset="0"/>
                </a:rPr>
                <a:t>different</a:t>
              </a:r>
              <a:r>
                <a:rPr lang="it-IT" sz="2400" dirty="0">
                  <a:latin typeface="Californian FB" panose="0207040306080B03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400" b="1" dirty="0" err="1">
                  <a:solidFill>
                    <a:srgbClr val="FC7F02"/>
                  </a:solidFill>
                  <a:latin typeface="Californian FB" panose="0207040306080B030204" pitchFamily="18" charset="0"/>
                  <a:cs typeface="Times New Roman" panose="02020603050405020304" pitchFamily="18" charset="0"/>
                </a:rPr>
                <a:t>ions</a:t>
              </a:r>
              <a:r>
                <a:rPr lang="it-IT" sz="2400" dirty="0">
                  <a:latin typeface="Californian FB" panose="0207040306080B030204" pitchFamily="18" charset="0"/>
                  <a:cs typeface="Times New Roman" panose="02020603050405020304" pitchFamily="18" charset="0"/>
                </a:rPr>
                <a:t> of </a:t>
              </a:r>
              <a:r>
                <a:rPr lang="it-IT" sz="2400" dirty="0" err="1">
                  <a:latin typeface="Californian FB" panose="0207040306080B030204" pitchFamily="18" charset="0"/>
                  <a:cs typeface="Times New Roman" panose="02020603050405020304" pitchFamily="18" charset="0"/>
                </a:rPr>
                <a:t>different</a:t>
              </a:r>
              <a:r>
                <a:rPr lang="it-IT" sz="2400" dirty="0">
                  <a:latin typeface="Californian FB" panose="0207040306080B0302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400" b="1" dirty="0">
                  <a:solidFill>
                    <a:srgbClr val="FC7F02"/>
                  </a:solidFill>
                  <a:latin typeface="Californian FB" panose="0207040306080B030204" pitchFamily="18" charset="0"/>
                  <a:cs typeface="Times New Roman" panose="02020603050405020304" pitchFamily="18" charset="0"/>
                </a:rPr>
                <a:t>LET</a:t>
              </a:r>
            </a:p>
          </p:txBody>
        </p:sp>
        <p:sp>
          <p:nvSpPr>
            <p:cNvPr id="8" name="Ovale 12">
              <a:extLst>
                <a:ext uri="{FF2B5EF4-FFF2-40B4-BE49-F238E27FC236}">
                  <a16:creationId xmlns:a16="http://schemas.microsoft.com/office/drawing/2014/main" id="{20EF0C57-C7C2-4DE5-B2DB-B118FB1C7FEB}"/>
                </a:ext>
              </a:extLst>
            </p:cNvPr>
            <p:cNvSpPr/>
            <p:nvPr/>
          </p:nvSpPr>
          <p:spPr>
            <a:xfrm>
              <a:off x="8553343" y="2730929"/>
              <a:ext cx="3093028" cy="2367003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14">
                <a:extLst>
                  <a:ext uri="{FF2B5EF4-FFF2-40B4-BE49-F238E27FC236}">
                    <a16:creationId xmlns:a16="http://schemas.microsoft.com/office/drawing/2014/main" id="{66F6577D-177E-A7AD-2E02-1CF64D0A1BA9}"/>
                  </a:ext>
                </a:extLst>
              </p:cNvPr>
              <p:cNvSpPr txBox="1"/>
              <p:nvPr/>
            </p:nvSpPr>
            <p:spPr>
              <a:xfrm>
                <a:off x="396474" y="3388489"/>
                <a:ext cx="321919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400" dirty="0">
                    <a:latin typeface="Californian FB" panose="0207040306080B0302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it-IT" sz="2400" dirty="0" err="1">
                    <a:latin typeface="Californian FB" panose="0207040306080B030204" pitchFamily="18" charset="0"/>
                    <a:cs typeface="Times New Roman" panose="02020603050405020304" pitchFamily="18" charset="0"/>
                  </a:rPr>
                  <a:t>knowing</a:t>
                </a:r>
                <a:r>
                  <a:rPr lang="it-IT" sz="2400" b="1" dirty="0">
                    <a:solidFill>
                      <a:srgbClr val="FC7F02"/>
                    </a:solidFill>
                    <a:latin typeface="Californian FB" panose="0207040306080B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it-IT" sz="2400" dirty="0">
                    <a:latin typeface="Californian FB" panose="0207040306080B0302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it-IT" sz="2400" dirty="0">
                  <a:latin typeface="Californian FB" panose="0207040306080B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14">
                <a:extLst>
                  <a:ext uri="{FF2B5EF4-FFF2-40B4-BE49-F238E27FC236}">
                    <a16:creationId xmlns:a16="http://schemas.microsoft.com/office/drawing/2014/main" id="{66F6577D-177E-A7AD-2E02-1CF64D0A1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74" y="3388489"/>
                <a:ext cx="3219192" cy="830997"/>
              </a:xfrm>
              <a:prstGeom prst="rect">
                <a:avLst/>
              </a:prstGeom>
              <a:blipFill>
                <a:blip r:embed="rId3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a destra 15">
            <a:extLst>
              <a:ext uri="{FF2B5EF4-FFF2-40B4-BE49-F238E27FC236}">
                <a16:creationId xmlns:a16="http://schemas.microsoft.com/office/drawing/2014/main" id="{258DDFCF-23AD-CA96-B3C3-E999D3581EA0}"/>
              </a:ext>
            </a:extLst>
          </p:cNvPr>
          <p:cNvSpPr/>
          <p:nvPr/>
        </p:nvSpPr>
        <p:spPr>
          <a:xfrm>
            <a:off x="3419528" y="3643886"/>
            <a:ext cx="914400" cy="3749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6">
            <a:extLst>
              <a:ext uri="{FF2B5EF4-FFF2-40B4-BE49-F238E27FC236}">
                <a16:creationId xmlns:a16="http://schemas.microsoft.com/office/drawing/2014/main" id="{C9A28D16-F896-A87A-2C19-C816BB2D2E9A}"/>
              </a:ext>
            </a:extLst>
          </p:cNvPr>
          <p:cNvSpPr txBox="1"/>
          <p:nvPr/>
        </p:nvSpPr>
        <p:spPr>
          <a:xfrm>
            <a:off x="419792" y="1338576"/>
            <a:ext cx="3219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 err="1">
                <a:latin typeface="Californian FB" panose="0207040306080B030204" pitchFamily="18" charset="0"/>
                <a:cs typeface="Times New Roman" panose="02020603050405020304" pitchFamily="18" charset="0"/>
              </a:rPr>
              <a:t>Mechanistic</a:t>
            </a:r>
            <a:r>
              <a:rPr lang="it-IT" sz="2400" dirty="0">
                <a:latin typeface="Californian FB" panose="0207040306080B0302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0070C0"/>
                </a:solidFill>
                <a:latin typeface="Californian FB" panose="0207040306080B030204" pitchFamily="18" charset="0"/>
                <a:cs typeface="Times New Roman" panose="02020603050405020304" pitchFamily="18" charset="0"/>
              </a:rPr>
              <a:t>biophysical</a:t>
            </a:r>
            <a:r>
              <a:rPr lang="it-IT" sz="2400" b="1" dirty="0">
                <a:solidFill>
                  <a:srgbClr val="0070C0"/>
                </a:solidFill>
                <a:latin typeface="Californian FB" panose="0207040306080B030204" pitchFamily="18" charset="0"/>
                <a:cs typeface="Times New Roman" panose="02020603050405020304" pitchFamily="18" charset="0"/>
              </a:rPr>
              <a:t> model</a:t>
            </a:r>
          </a:p>
        </p:txBody>
      </p:sp>
      <p:sp>
        <p:nvSpPr>
          <p:cNvPr id="20" name="CasellaDiTesto 1">
            <a:extLst>
              <a:ext uri="{FF2B5EF4-FFF2-40B4-BE49-F238E27FC236}">
                <a16:creationId xmlns:a16="http://schemas.microsoft.com/office/drawing/2014/main" id="{D2B73CAC-9FB1-46D4-2DF0-8D4734A1D86A}"/>
              </a:ext>
            </a:extLst>
          </p:cNvPr>
          <p:cNvSpPr txBox="1"/>
          <p:nvPr/>
        </p:nvSpPr>
        <p:spPr>
          <a:xfrm>
            <a:off x="7853980" y="1000022"/>
            <a:ext cx="4679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Ballarini, Carante,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And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2016</a:t>
            </a:r>
          </a:p>
        </p:txBody>
      </p:sp>
      <p:sp>
        <p:nvSpPr>
          <p:cNvPr id="21" name="CasellaDiTesto 5">
            <a:extLst>
              <a:ext uri="{FF2B5EF4-FFF2-40B4-BE49-F238E27FC236}">
                <a16:creationId xmlns:a16="http://schemas.microsoft.com/office/drawing/2014/main" id="{B5B12941-173A-9B11-580E-9DC1A5EA2A00}"/>
              </a:ext>
            </a:extLst>
          </p:cNvPr>
          <p:cNvSpPr txBox="1"/>
          <p:nvPr/>
        </p:nvSpPr>
        <p:spPr>
          <a:xfrm>
            <a:off x="8375499" y="5280423"/>
            <a:ext cx="3636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 </a:t>
            </a:r>
          </a:p>
          <a:p>
            <a:pPr algn="ctr"/>
            <a:r>
              <a:rPr lang="en-GB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en-GB" sz="2800" b="1" u="sng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16BCE-4736-8E38-4480-E45591C27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167B48-CAFA-D24F-DA29-4DA4AEAC7B0D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1772E-61DE-C675-5BE2-98BF0FB35704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6CF91A-B054-A71A-202E-127853E3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32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E4A4E4-CC8C-32F8-A75B-3274DD586B6E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Real mixed fields</a:t>
            </a:r>
          </a:p>
        </p:txBody>
      </p:sp>
      <p:grpSp>
        <p:nvGrpSpPr>
          <p:cNvPr id="6" name="Gruppo 3">
            <a:extLst>
              <a:ext uri="{FF2B5EF4-FFF2-40B4-BE49-F238E27FC236}">
                <a16:creationId xmlns:a16="http://schemas.microsoft.com/office/drawing/2014/main" id="{B64C8ED2-2C3E-0C57-A7F9-997158A3C022}"/>
              </a:ext>
            </a:extLst>
          </p:cNvPr>
          <p:cNvGrpSpPr/>
          <p:nvPr/>
        </p:nvGrpSpPr>
        <p:grpSpPr>
          <a:xfrm>
            <a:off x="2401159" y="1734119"/>
            <a:ext cx="8586737" cy="4476386"/>
            <a:chOff x="3721460" y="1538428"/>
            <a:chExt cx="8586737" cy="4476386"/>
          </a:xfrm>
        </p:grpSpPr>
        <p:grpSp>
          <p:nvGrpSpPr>
            <p:cNvPr id="8" name="Gruppo 191">
              <a:extLst>
                <a:ext uri="{FF2B5EF4-FFF2-40B4-BE49-F238E27FC236}">
                  <a16:creationId xmlns:a16="http://schemas.microsoft.com/office/drawing/2014/main" id="{D87B456F-458C-2722-1F91-0F1DD5DECB76}"/>
                </a:ext>
              </a:extLst>
            </p:cNvPr>
            <p:cNvGrpSpPr/>
            <p:nvPr/>
          </p:nvGrpSpPr>
          <p:grpSpPr>
            <a:xfrm>
              <a:off x="3721460" y="2214340"/>
              <a:ext cx="7255217" cy="3800474"/>
              <a:chOff x="3630807" y="1967812"/>
              <a:chExt cx="7255217" cy="3800474"/>
            </a:xfrm>
          </p:grpSpPr>
          <p:grpSp>
            <p:nvGrpSpPr>
              <p:cNvPr id="44" name="Gruppo 181">
                <a:extLst>
                  <a:ext uri="{FF2B5EF4-FFF2-40B4-BE49-F238E27FC236}">
                    <a16:creationId xmlns:a16="http://schemas.microsoft.com/office/drawing/2014/main" id="{6710B5D4-6B6C-60A8-7748-E4E7DDA1DE21}"/>
                  </a:ext>
                </a:extLst>
              </p:cNvPr>
              <p:cNvGrpSpPr/>
              <p:nvPr/>
            </p:nvGrpSpPr>
            <p:grpSpPr>
              <a:xfrm>
                <a:off x="5460778" y="1967812"/>
                <a:ext cx="4303038" cy="3800474"/>
                <a:chOff x="1671637" y="1792237"/>
                <a:chExt cx="4303038" cy="3800474"/>
              </a:xfrm>
            </p:grpSpPr>
            <p:grpSp>
              <p:nvGrpSpPr>
                <p:cNvPr id="50" name="Gruppo 180">
                  <a:extLst>
                    <a:ext uri="{FF2B5EF4-FFF2-40B4-BE49-F238E27FC236}">
                      <a16:creationId xmlns:a16="http://schemas.microsoft.com/office/drawing/2014/main" id="{D900CA6E-4310-7D7E-DD44-2319FFF64BAF}"/>
                    </a:ext>
                  </a:extLst>
                </p:cNvPr>
                <p:cNvGrpSpPr/>
                <p:nvPr/>
              </p:nvGrpSpPr>
              <p:grpSpPr>
                <a:xfrm>
                  <a:off x="1671637" y="1792237"/>
                  <a:ext cx="4303038" cy="3800474"/>
                  <a:chOff x="5792685" y="1666300"/>
                  <a:chExt cx="4303038" cy="3800474"/>
                </a:xfrm>
              </p:grpSpPr>
              <p:sp>
                <p:nvSpPr>
                  <p:cNvPr id="52" name="Cubo 63">
                    <a:extLst>
                      <a:ext uri="{FF2B5EF4-FFF2-40B4-BE49-F238E27FC236}">
                        <a16:creationId xmlns:a16="http://schemas.microsoft.com/office/drawing/2014/main" id="{4B7F40FF-9BDD-134C-6B2C-7FC3923F8464}"/>
                      </a:ext>
                    </a:extLst>
                  </p:cNvPr>
                  <p:cNvSpPr/>
                  <p:nvPr/>
                </p:nvSpPr>
                <p:spPr>
                  <a:xfrm>
                    <a:off x="5792685" y="1666301"/>
                    <a:ext cx="4303038" cy="3787133"/>
                  </a:xfrm>
                  <a:prstGeom prst="cube">
                    <a:avLst/>
                  </a:prstGeom>
                  <a:gradFill flip="none" rotWithShape="1">
                    <a:gsLst>
                      <a:gs pos="0">
                        <a:srgbClr val="00CCFF">
                          <a:tint val="66000"/>
                          <a:satMod val="160000"/>
                        </a:srgbClr>
                      </a:gs>
                      <a:gs pos="50000">
                        <a:srgbClr val="00CCFF">
                          <a:tint val="44500"/>
                          <a:satMod val="160000"/>
                        </a:srgbClr>
                      </a:gs>
                      <a:gs pos="100000">
                        <a:srgbClr val="00CCFF">
                          <a:tint val="23500"/>
                          <a:satMod val="160000"/>
                        </a:srgbClr>
                      </a:gs>
                    </a:gsLst>
                    <a:lin ang="0" scaled="1"/>
                    <a:tileRect/>
                  </a:gra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grpSp>
                <p:nvGrpSpPr>
                  <p:cNvPr id="53" name="Gruppo 116">
                    <a:extLst>
                      <a:ext uri="{FF2B5EF4-FFF2-40B4-BE49-F238E27FC236}">
                        <a16:creationId xmlns:a16="http://schemas.microsoft.com/office/drawing/2014/main" id="{56F2719C-0049-C6EB-FE32-46693F7F766E}"/>
                      </a:ext>
                    </a:extLst>
                  </p:cNvPr>
                  <p:cNvGrpSpPr/>
                  <p:nvPr/>
                </p:nvGrpSpPr>
                <p:grpSpPr>
                  <a:xfrm>
                    <a:off x="6096000" y="1666300"/>
                    <a:ext cx="946786" cy="3787133"/>
                    <a:chOff x="9148938" y="1666301"/>
                    <a:chExt cx="946786" cy="3787133"/>
                  </a:xfrm>
                </p:grpSpPr>
                <p:grpSp>
                  <p:nvGrpSpPr>
                    <p:cNvPr id="105" name="Gruppo 110">
                      <a:extLst>
                        <a:ext uri="{FF2B5EF4-FFF2-40B4-BE49-F238E27FC236}">
                          <a16:creationId xmlns:a16="http://schemas.microsoft.com/office/drawing/2014/main" id="{28A3EB8B-D7E6-DD6B-9399-42CB8499BCFA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9148938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109" name="Connettore diritto 104">
                        <a:extLst>
                          <a:ext uri="{FF2B5EF4-FFF2-40B4-BE49-F238E27FC236}">
                            <a16:creationId xmlns:a16="http://schemas.microsoft.com/office/drawing/2014/main" id="{41FBE624-D101-1F95-FEFD-DEFC34CE2672}"/>
                          </a:ext>
                        </a:extLst>
                      </p:cNvPr>
                      <p:cNvCxnSpPr>
                        <a:stCxn id="52" idx="1"/>
                        <a:endCxn id="52" idx="0"/>
                      </p:cNvCxnSpPr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Connettore diritto 107">
                        <a:extLst>
                          <a:ext uri="{FF2B5EF4-FFF2-40B4-BE49-F238E27FC236}">
                            <a16:creationId xmlns:a16="http://schemas.microsoft.com/office/drawing/2014/main" id="{7923DB3A-1FE6-E840-1FF5-812573E19283}"/>
                          </a:ext>
                        </a:extLst>
                      </p:cNvPr>
                      <p:cNvCxnSpPr>
                        <a:cxnSpLocks/>
                        <a:stCxn id="52" idx="3"/>
                        <a:endCxn id="52" idx="1"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6" name="Gruppo 111">
                      <a:extLst>
                        <a:ext uri="{FF2B5EF4-FFF2-40B4-BE49-F238E27FC236}">
                          <a16:creationId xmlns:a16="http://schemas.microsoft.com/office/drawing/2014/main" id="{C72E5514-AD26-74B8-73CF-BADC49ABE8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8940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107" name="Connettore diritto 112">
                        <a:extLst>
                          <a:ext uri="{FF2B5EF4-FFF2-40B4-BE49-F238E27FC236}">
                            <a16:creationId xmlns:a16="http://schemas.microsoft.com/office/drawing/2014/main" id="{FB213BB6-03EA-5F90-AED7-564879ABBE3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Connettore diritto 113">
                        <a:extLst>
                          <a:ext uri="{FF2B5EF4-FFF2-40B4-BE49-F238E27FC236}">
                            <a16:creationId xmlns:a16="http://schemas.microsoft.com/office/drawing/2014/main" id="{983F3A4A-4EE2-F0F9-5C26-6F99C6B196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4" name="Gruppo 118">
                    <a:extLst>
                      <a:ext uri="{FF2B5EF4-FFF2-40B4-BE49-F238E27FC236}">
                        <a16:creationId xmlns:a16="http://schemas.microsoft.com/office/drawing/2014/main" id="{6BF2375C-0835-7A7E-E323-F5FC4D315744}"/>
                      </a:ext>
                    </a:extLst>
                  </p:cNvPr>
                  <p:cNvGrpSpPr/>
                  <p:nvPr/>
                </p:nvGrpSpPr>
                <p:grpSpPr>
                  <a:xfrm>
                    <a:off x="6438900" y="1675825"/>
                    <a:ext cx="946786" cy="3787133"/>
                    <a:chOff x="9148938" y="1666301"/>
                    <a:chExt cx="946786" cy="3787133"/>
                  </a:xfrm>
                </p:grpSpPr>
                <p:grpSp>
                  <p:nvGrpSpPr>
                    <p:cNvPr id="99" name="Gruppo 119">
                      <a:extLst>
                        <a:ext uri="{FF2B5EF4-FFF2-40B4-BE49-F238E27FC236}">
                          <a16:creationId xmlns:a16="http://schemas.microsoft.com/office/drawing/2014/main" id="{0AB01A8E-3D05-8284-1637-F26B086A589F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9148938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103" name="Connettore diritto 123">
                        <a:extLst>
                          <a:ext uri="{FF2B5EF4-FFF2-40B4-BE49-F238E27FC236}">
                            <a16:creationId xmlns:a16="http://schemas.microsoft.com/office/drawing/2014/main" id="{F45CCA44-F352-0CA2-E4F2-496A057D613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Connettore diritto 124">
                        <a:extLst>
                          <a:ext uri="{FF2B5EF4-FFF2-40B4-BE49-F238E27FC236}">
                            <a16:creationId xmlns:a16="http://schemas.microsoft.com/office/drawing/2014/main" id="{099A028D-6238-119F-D8DF-3A65D99FEA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0" name="Gruppo 120">
                      <a:extLst>
                        <a:ext uri="{FF2B5EF4-FFF2-40B4-BE49-F238E27FC236}">
                          <a16:creationId xmlns:a16="http://schemas.microsoft.com/office/drawing/2014/main" id="{E6B068AE-5268-7853-7FBE-0CAF75B899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8940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101" name="Connettore diritto 121">
                        <a:extLst>
                          <a:ext uri="{FF2B5EF4-FFF2-40B4-BE49-F238E27FC236}">
                            <a16:creationId xmlns:a16="http://schemas.microsoft.com/office/drawing/2014/main" id="{75A99368-91D0-C778-677A-9D82036E795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Connettore diritto 122">
                        <a:extLst>
                          <a:ext uri="{FF2B5EF4-FFF2-40B4-BE49-F238E27FC236}">
                            <a16:creationId xmlns:a16="http://schemas.microsoft.com/office/drawing/2014/main" id="{D5681D15-EADA-8955-D6D7-4C386931A0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5" name="Gruppo 125">
                    <a:extLst>
                      <a:ext uri="{FF2B5EF4-FFF2-40B4-BE49-F238E27FC236}">
                        <a16:creationId xmlns:a16="http://schemas.microsoft.com/office/drawing/2014/main" id="{BEAD9FF6-14A1-7743-C68E-732C389B5B9F}"/>
                      </a:ext>
                    </a:extLst>
                  </p:cNvPr>
                  <p:cNvGrpSpPr/>
                  <p:nvPr/>
                </p:nvGrpSpPr>
                <p:grpSpPr>
                  <a:xfrm>
                    <a:off x="6788466" y="1670116"/>
                    <a:ext cx="946786" cy="3787133"/>
                    <a:chOff x="9148938" y="1666301"/>
                    <a:chExt cx="946786" cy="3787133"/>
                  </a:xfrm>
                </p:grpSpPr>
                <p:grpSp>
                  <p:nvGrpSpPr>
                    <p:cNvPr id="93" name="Gruppo 126">
                      <a:extLst>
                        <a:ext uri="{FF2B5EF4-FFF2-40B4-BE49-F238E27FC236}">
                          <a16:creationId xmlns:a16="http://schemas.microsoft.com/office/drawing/2014/main" id="{0F371083-02B6-0E5B-6A26-57F4EDCFDDB0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9148938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97" name="Connettore diritto 130">
                        <a:extLst>
                          <a:ext uri="{FF2B5EF4-FFF2-40B4-BE49-F238E27FC236}">
                            <a16:creationId xmlns:a16="http://schemas.microsoft.com/office/drawing/2014/main" id="{F209464D-4BF9-8C4F-A640-B5B796EFF4F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Connettore diritto 131">
                        <a:extLst>
                          <a:ext uri="{FF2B5EF4-FFF2-40B4-BE49-F238E27FC236}">
                            <a16:creationId xmlns:a16="http://schemas.microsoft.com/office/drawing/2014/main" id="{3FE94F47-3EBB-668D-8951-6D99BFE8EDA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4" name="Gruppo 127">
                      <a:extLst>
                        <a:ext uri="{FF2B5EF4-FFF2-40B4-BE49-F238E27FC236}">
                          <a16:creationId xmlns:a16="http://schemas.microsoft.com/office/drawing/2014/main" id="{B1B5D3E3-7D18-798A-228F-F86A4D8396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8940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95" name="Connettore diritto 128">
                        <a:extLst>
                          <a:ext uri="{FF2B5EF4-FFF2-40B4-BE49-F238E27FC236}">
                            <a16:creationId xmlns:a16="http://schemas.microsoft.com/office/drawing/2014/main" id="{10C11153-98EB-C20D-B459-7E9A36300AC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Connettore diritto 129">
                        <a:extLst>
                          <a:ext uri="{FF2B5EF4-FFF2-40B4-BE49-F238E27FC236}">
                            <a16:creationId xmlns:a16="http://schemas.microsoft.com/office/drawing/2014/main" id="{F0A7B40C-BB42-6F67-0C34-CE13BCD947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6" name="Gruppo 132">
                    <a:extLst>
                      <a:ext uri="{FF2B5EF4-FFF2-40B4-BE49-F238E27FC236}">
                        <a16:creationId xmlns:a16="http://schemas.microsoft.com/office/drawing/2014/main" id="{5BFC3CCB-8B17-DDB0-41B6-9C13D85C174F}"/>
                      </a:ext>
                    </a:extLst>
                  </p:cNvPr>
                  <p:cNvGrpSpPr/>
                  <p:nvPr/>
                </p:nvGrpSpPr>
                <p:grpSpPr>
                  <a:xfrm>
                    <a:off x="7148930" y="1670117"/>
                    <a:ext cx="946786" cy="3787133"/>
                    <a:chOff x="9148938" y="1666301"/>
                    <a:chExt cx="946786" cy="3787133"/>
                  </a:xfrm>
                </p:grpSpPr>
                <p:grpSp>
                  <p:nvGrpSpPr>
                    <p:cNvPr id="87" name="Gruppo 133">
                      <a:extLst>
                        <a:ext uri="{FF2B5EF4-FFF2-40B4-BE49-F238E27FC236}">
                          <a16:creationId xmlns:a16="http://schemas.microsoft.com/office/drawing/2014/main" id="{A1367D03-6C81-2D41-7873-C7C4B4DB341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9148938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91" name="Connettore diritto 137">
                        <a:extLst>
                          <a:ext uri="{FF2B5EF4-FFF2-40B4-BE49-F238E27FC236}">
                            <a16:creationId xmlns:a16="http://schemas.microsoft.com/office/drawing/2014/main" id="{97BE8BFB-6E97-2303-D938-129C6547217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Connettore diritto 138">
                        <a:extLst>
                          <a:ext uri="{FF2B5EF4-FFF2-40B4-BE49-F238E27FC236}">
                            <a16:creationId xmlns:a16="http://schemas.microsoft.com/office/drawing/2014/main" id="{294396DE-6225-CF68-90FA-E2ECA3D3D5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8" name="Gruppo 134">
                      <a:extLst>
                        <a:ext uri="{FF2B5EF4-FFF2-40B4-BE49-F238E27FC236}">
                          <a16:creationId xmlns:a16="http://schemas.microsoft.com/office/drawing/2014/main" id="{9C549793-C471-B289-9612-D63203BEE7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8940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89" name="Connettore diritto 135">
                        <a:extLst>
                          <a:ext uri="{FF2B5EF4-FFF2-40B4-BE49-F238E27FC236}">
                            <a16:creationId xmlns:a16="http://schemas.microsoft.com/office/drawing/2014/main" id="{BCBF97D9-1F01-6D32-21FD-71275D0ABA6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Connettore diritto 136">
                        <a:extLst>
                          <a:ext uri="{FF2B5EF4-FFF2-40B4-BE49-F238E27FC236}">
                            <a16:creationId xmlns:a16="http://schemas.microsoft.com/office/drawing/2014/main" id="{7735062F-BC4D-9CBB-8459-E83BA7F7111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7" name="Gruppo 139">
                    <a:extLst>
                      <a:ext uri="{FF2B5EF4-FFF2-40B4-BE49-F238E27FC236}">
                        <a16:creationId xmlns:a16="http://schemas.microsoft.com/office/drawing/2014/main" id="{F3BFD124-C54F-5C86-5D9A-1994C1982FA2}"/>
                      </a:ext>
                    </a:extLst>
                  </p:cNvPr>
                  <p:cNvGrpSpPr/>
                  <p:nvPr/>
                </p:nvGrpSpPr>
                <p:grpSpPr>
                  <a:xfrm>
                    <a:off x="7516169" y="1679641"/>
                    <a:ext cx="946786" cy="3787133"/>
                    <a:chOff x="9148938" y="1666301"/>
                    <a:chExt cx="946786" cy="3787133"/>
                  </a:xfrm>
                </p:grpSpPr>
                <p:grpSp>
                  <p:nvGrpSpPr>
                    <p:cNvPr id="81" name="Gruppo 140">
                      <a:extLst>
                        <a:ext uri="{FF2B5EF4-FFF2-40B4-BE49-F238E27FC236}">
                          <a16:creationId xmlns:a16="http://schemas.microsoft.com/office/drawing/2014/main" id="{01F7E0DF-4DD3-7B34-15B1-7E08CF29E666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9148938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85" name="Connettore diritto 144">
                        <a:extLst>
                          <a:ext uri="{FF2B5EF4-FFF2-40B4-BE49-F238E27FC236}">
                            <a16:creationId xmlns:a16="http://schemas.microsoft.com/office/drawing/2014/main" id="{AB2DA4FE-87F1-0C40-F2FA-1ADD3151FE1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Connettore diritto 145">
                        <a:extLst>
                          <a:ext uri="{FF2B5EF4-FFF2-40B4-BE49-F238E27FC236}">
                            <a16:creationId xmlns:a16="http://schemas.microsoft.com/office/drawing/2014/main" id="{12C94437-CB9A-FDE5-4454-3BC9337923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" name="Gruppo 141">
                      <a:extLst>
                        <a:ext uri="{FF2B5EF4-FFF2-40B4-BE49-F238E27FC236}">
                          <a16:creationId xmlns:a16="http://schemas.microsoft.com/office/drawing/2014/main" id="{40B55074-4143-C813-C2FC-B5D8CB66FE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8940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83" name="Connettore diritto 142">
                        <a:extLst>
                          <a:ext uri="{FF2B5EF4-FFF2-40B4-BE49-F238E27FC236}">
                            <a16:creationId xmlns:a16="http://schemas.microsoft.com/office/drawing/2014/main" id="{1CC6834B-847F-D6EF-9236-CBEBADDA3A1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Connettore diritto 143">
                        <a:extLst>
                          <a:ext uri="{FF2B5EF4-FFF2-40B4-BE49-F238E27FC236}">
                            <a16:creationId xmlns:a16="http://schemas.microsoft.com/office/drawing/2014/main" id="{689E3AED-E83A-2D19-B47E-95CCD8A861D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8" name="Gruppo 146">
                    <a:extLst>
                      <a:ext uri="{FF2B5EF4-FFF2-40B4-BE49-F238E27FC236}">
                        <a16:creationId xmlns:a16="http://schemas.microsoft.com/office/drawing/2014/main" id="{EF39F5F9-51EC-8E37-E25A-3842480934AD}"/>
                      </a:ext>
                    </a:extLst>
                  </p:cNvPr>
                  <p:cNvGrpSpPr/>
                  <p:nvPr/>
                </p:nvGrpSpPr>
                <p:grpSpPr>
                  <a:xfrm>
                    <a:off x="7889023" y="1670118"/>
                    <a:ext cx="946786" cy="3787133"/>
                    <a:chOff x="9148938" y="1666301"/>
                    <a:chExt cx="946786" cy="3787133"/>
                  </a:xfrm>
                </p:grpSpPr>
                <p:grpSp>
                  <p:nvGrpSpPr>
                    <p:cNvPr id="75" name="Gruppo 147">
                      <a:extLst>
                        <a:ext uri="{FF2B5EF4-FFF2-40B4-BE49-F238E27FC236}">
                          <a16:creationId xmlns:a16="http://schemas.microsoft.com/office/drawing/2014/main" id="{354E4A24-3FBC-9E49-12C9-4B6E6C404F96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9148938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79" name="Connettore diritto 151">
                        <a:extLst>
                          <a:ext uri="{FF2B5EF4-FFF2-40B4-BE49-F238E27FC236}">
                            <a16:creationId xmlns:a16="http://schemas.microsoft.com/office/drawing/2014/main" id="{220F2E23-13C3-053B-B754-E76B814A8D9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Connettore diritto 152">
                        <a:extLst>
                          <a:ext uri="{FF2B5EF4-FFF2-40B4-BE49-F238E27FC236}">
                            <a16:creationId xmlns:a16="http://schemas.microsoft.com/office/drawing/2014/main" id="{85643C43-A03E-2DFD-4548-CE5F6249B1C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6" name="Gruppo 148">
                      <a:extLst>
                        <a:ext uri="{FF2B5EF4-FFF2-40B4-BE49-F238E27FC236}">
                          <a16:creationId xmlns:a16="http://schemas.microsoft.com/office/drawing/2014/main" id="{3591323D-5A3D-1792-6D63-B540C71C8C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8940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77" name="Connettore diritto 149">
                        <a:extLst>
                          <a:ext uri="{FF2B5EF4-FFF2-40B4-BE49-F238E27FC236}">
                            <a16:creationId xmlns:a16="http://schemas.microsoft.com/office/drawing/2014/main" id="{D9BE98B3-47BF-9C76-C09F-884E946DEC6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Connettore diritto 150">
                        <a:extLst>
                          <a:ext uri="{FF2B5EF4-FFF2-40B4-BE49-F238E27FC236}">
                            <a16:creationId xmlns:a16="http://schemas.microsoft.com/office/drawing/2014/main" id="{37013220-20B8-65C1-7EEC-A46C0457160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9" name="Gruppo 160">
                    <a:extLst>
                      <a:ext uri="{FF2B5EF4-FFF2-40B4-BE49-F238E27FC236}">
                        <a16:creationId xmlns:a16="http://schemas.microsoft.com/office/drawing/2014/main" id="{B7D70CEC-CB32-9CE6-0709-0DD0E242CCE2}"/>
                      </a:ext>
                    </a:extLst>
                  </p:cNvPr>
                  <p:cNvGrpSpPr/>
                  <p:nvPr/>
                </p:nvGrpSpPr>
                <p:grpSpPr>
                  <a:xfrm>
                    <a:off x="8685798" y="1666301"/>
                    <a:ext cx="946786" cy="3787133"/>
                    <a:chOff x="9148938" y="1666301"/>
                    <a:chExt cx="946786" cy="3787133"/>
                  </a:xfrm>
                </p:grpSpPr>
                <p:grpSp>
                  <p:nvGrpSpPr>
                    <p:cNvPr id="69" name="Gruppo 161">
                      <a:extLst>
                        <a:ext uri="{FF2B5EF4-FFF2-40B4-BE49-F238E27FC236}">
                          <a16:creationId xmlns:a16="http://schemas.microsoft.com/office/drawing/2014/main" id="{91477299-4B8F-F621-9FB6-AE84179FA490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9148938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73" name="Connettore diritto 165">
                        <a:extLst>
                          <a:ext uri="{FF2B5EF4-FFF2-40B4-BE49-F238E27FC236}">
                            <a16:creationId xmlns:a16="http://schemas.microsoft.com/office/drawing/2014/main" id="{ED96F7E1-73C9-588E-DE95-46419457AC8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Connettore diritto 166">
                        <a:extLst>
                          <a:ext uri="{FF2B5EF4-FFF2-40B4-BE49-F238E27FC236}">
                            <a16:creationId xmlns:a16="http://schemas.microsoft.com/office/drawing/2014/main" id="{AB1CF3D2-E5D3-8238-0689-713F1EB3E9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0" name="Gruppo 162">
                      <a:extLst>
                        <a:ext uri="{FF2B5EF4-FFF2-40B4-BE49-F238E27FC236}">
                          <a16:creationId xmlns:a16="http://schemas.microsoft.com/office/drawing/2014/main" id="{1588CEA0-DCDD-79FA-6983-5B48585489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8940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71" name="Connettore diritto 163">
                        <a:extLst>
                          <a:ext uri="{FF2B5EF4-FFF2-40B4-BE49-F238E27FC236}">
                            <a16:creationId xmlns:a16="http://schemas.microsoft.com/office/drawing/2014/main" id="{CC9D0167-7497-EE3A-C864-B17635C0B2C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Connettore diritto 164">
                        <a:extLst>
                          <a:ext uri="{FF2B5EF4-FFF2-40B4-BE49-F238E27FC236}">
                            <a16:creationId xmlns:a16="http://schemas.microsoft.com/office/drawing/2014/main" id="{B9B78A98-6B0A-FD79-76C9-3DC24D3491F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0" name="Gruppo 167">
                    <a:extLst>
                      <a:ext uri="{FF2B5EF4-FFF2-40B4-BE49-F238E27FC236}">
                        <a16:creationId xmlns:a16="http://schemas.microsoft.com/office/drawing/2014/main" id="{17C6AC76-4753-754D-9DFA-B72FFC03A892}"/>
                      </a:ext>
                    </a:extLst>
                  </p:cNvPr>
                  <p:cNvGrpSpPr/>
                  <p:nvPr/>
                </p:nvGrpSpPr>
                <p:grpSpPr>
                  <a:xfrm>
                    <a:off x="8262917" y="1675824"/>
                    <a:ext cx="946786" cy="3787133"/>
                    <a:chOff x="9148938" y="1666301"/>
                    <a:chExt cx="946786" cy="3787133"/>
                  </a:xfrm>
                </p:grpSpPr>
                <p:grpSp>
                  <p:nvGrpSpPr>
                    <p:cNvPr id="63" name="Gruppo 168">
                      <a:extLst>
                        <a:ext uri="{FF2B5EF4-FFF2-40B4-BE49-F238E27FC236}">
                          <a16:creationId xmlns:a16="http://schemas.microsoft.com/office/drawing/2014/main" id="{B21228F3-65C6-6CF2-DE03-C09C1F1A4AF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9148938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67" name="Connettore diritto 172">
                        <a:extLst>
                          <a:ext uri="{FF2B5EF4-FFF2-40B4-BE49-F238E27FC236}">
                            <a16:creationId xmlns:a16="http://schemas.microsoft.com/office/drawing/2014/main" id="{E0774348-B7EE-9541-4450-1DA186EA74A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Connettore diritto 173">
                        <a:extLst>
                          <a:ext uri="{FF2B5EF4-FFF2-40B4-BE49-F238E27FC236}">
                            <a16:creationId xmlns:a16="http://schemas.microsoft.com/office/drawing/2014/main" id="{325BE0C4-760E-DFC3-4CE0-CF07082992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" name="Gruppo 169">
                      <a:extLst>
                        <a:ext uri="{FF2B5EF4-FFF2-40B4-BE49-F238E27FC236}">
                          <a16:creationId xmlns:a16="http://schemas.microsoft.com/office/drawing/2014/main" id="{7A1FE6C2-58A2-A397-9DE0-E26EC317D3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48940" y="1666301"/>
                      <a:ext cx="946784" cy="3787133"/>
                      <a:chOff x="7470812" y="1666301"/>
                      <a:chExt cx="946784" cy="3787133"/>
                    </a:xfrm>
                  </p:grpSpPr>
                  <p:cxnSp>
                    <p:nvCxnSpPr>
                      <p:cNvPr id="65" name="Connettore diritto 170">
                        <a:extLst>
                          <a:ext uri="{FF2B5EF4-FFF2-40B4-BE49-F238E27FC236}">
                            <a16:creationId xmlns:a16="http://schemas.microsoft.com/office/drawing/2014/main" id="{5300227B-566C-AF20-B581-DB94999AC9E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470812" y="1666301"/>
                        <a:ext cx="946784" cy="946783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Connettore diritto 171">
                        <a:extLst>
                          <a:ext uri="{FF2B5EF4-FFF2-40B4-BE49-F238E27FC236}">
                            <a16:creationId xmlns:a16="http://schemas.microsoft.com/office/drawing/2014/main" id="{5E598D35-EE45-EC5C-AEBF-B66540E75C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70812" y="2613084"/>
                        <a:ext cx="0" cy="2840350"/>
                      </a:xfrm>
                      <a:prstGeom prst="line">
                        <a:avLst/>
                      </a:prstGeom>
                      <a:ln w="9525">
                        <a:solidFill>
                          <a:srgbClr val="23405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61" name="Connettore diritto 177">
                    <a:extLst>
                      <a:ext uri="{FF2B5EF4-FFF2-40B4-BE49-F238E27FC236}">
                        <a16:creationId xmlns:a16="http://schemas.microsoft.com/office/drawing/2014/main" id="{11B9B1DB-B0F7-1DD9-6967-17094FC486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746258" y="1672005"/>
                    <a:ext cx="0" cy="2840350"/>
                  </a:xfrm>
                  <a:prstGeom prst="line">
                    <a:avLst/>
                  </a:prstGeom>
                  <a:ln w="9525">
                    <a:solidFill>
                      <a:srgbClr val="23405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nettore diritto 179">
                    <a:extLst>
                      <a:ext uri="{FF2B5EF4-FFF2-40B4-BE49-F238E27FC236}">
                        <a16:creationId xmlns:a16="http://schemas.microsoft.com/office/drawing/2014/main" id="{E9D3E4E3-8188-3397-464C-50537D980ED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797672" y="4494242"/>
                    <a:ext cx="946784" cy="946783"/>
                  </a:xfrm>
                  <a:prstGeom prst="line">
                    <a:avLst/>
                  </a:prstGeom>
                  <a:ln w="9525">
                    <a:solidFill>
                      <a:srgbClr val="23405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Connettore diritto 174">
                  <a:extLst>
                    <a:ext uri="{FF2B5EF4-FFF2-40B4-BE49-F238E27FC236}">
                      <a16:creationId xmlns:a16="http://schemas.microsoft.com/office/drawing/2014/main" id="{82925BF7-5B6B-4280-8A1F-5D0D39B8B5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0512" y="4632587"/>
                  <a:ext cx="3353506" cy="0"/>
                </a:xfrm>
                <a:prstGeom prst="line">
                  <a:avLst/>
                </a:prstGeom>
                <a:ln w="9525">
                  <a:solidFill>
                    <a:srgbClr val="2340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o 185">
                <a:extLst>
                  <a:ext uri="{FF2B5EF4-FFF2-40B4-BE49-F238E27FC236}">
                    <a16:creationId xmlns:a16="http://schemas.microsoft.com/office/drawing/2014/main" id="{CD737BB5-D97B-304E-CA3E-D121F841FEC6}"/>
                  </a:ext>
                </a:extLst>
              </p:cNvPr>
              <p:cNvGrpSpPr/>
              <p:nvPr/>
            </p:nvGrpSpPr>
            <p:grpSpPr>
              <a:xfrm>
                <a:off x="3630807" y="3353117"/>
                <a:ext cx="7041857" cy="1247775"/>
                <a:chOff x="1344416" y="3031756"/>
                <a:chExt cx="7041857" cy="1247775"/>
              </a:xfrm>
            </p:grpSpPr>
            <p:sp>
              <p:nvSpPr>
                <p:cNvPr id="47" name="Rettangolo 27">
                  <a:extLst>
                    <a:ext uri="{FF2B5EF4-FFF2-40B4-BE49-F238E27FC236}">
                      <a16:creationId xmlns:a16="http://schemas.microsoft.com/office/drawing/2014/main" id="{A3A3F33D-1542-C750-F174-1DC3D073C997}"/>
                    </a:ext>
                  </a:extLst>
                </p:cNvPr>
                <p:cNvSpPr/>
                <p:nvPr/>
              </p:nvSpPr>
              <p:spPr>
                <a:xfrm>
                  <a:off x="1344416" y="3031756"/>
                  <a:ext cx="688940" cy="1247775"/>
                </a:xfrm>
                <a:custGeom>
                  <a:avLst/>
                  <a:gdLst>
                    <a:gd name="connsiteX0" fmla="*/ 0 w 358140"/>
                    <a:gd name="connsiteY0" fmla="*/ 0 h 499446"/>
                    <a:gd name="connsiteX1" fmla="*/ 358140 w 358140"/>
                    <a:gd name="connsiteY1" fmla="*/ 0 h 499446"/>
                    <a:gd name="connsiteX2" fmla="*/ 358140 w 358140"/>
                    <a:gd name="connsiteY2" fmla="*/ 499446 h 499446"/>
                    <a:gd name="connsiteX3" fmla="*/ 0 w 358140"/>
                    <a:gd name="connsiteY3" fmla="*/ 499446 h 499446"/>
                    <a:gd name="connsiteX4" fmla="*/ 0 w 358140"/>
                    <a:gd name="connsiteY4" fmla="*/ 0 h 499446"/>
                    <a:gd name="connsiteX0" fmla="*/ 0 w 358140"/>
                    <a:gd name="connsiteY0" fmla="*/ 228600 h 728046"/>
                    <a:gd name="connsiteX1" fmla="*/ 312420 w 358140"/>
                    <a:gd name="connsiteY1" fmla="*/ 0 h 728046"/>
                    <a:gd name="connsiteX2" fmla="*/ 358140 w 358140"/>
                    <a:gd name="connsiteY2" fmla="*/ 728046 h 728046"/>
                    <a:gd name="connsiteX3" fmla="*/ 0 w 358140"/>
                    <a:gd name="connsiteY3" fmla="*/ 728046 h 728046"/>
                    <a:gd name="connsiteX4" fmla="*/ 0 w 358140"/>
                    <a:gd name="connsiteY4" fmla="*/ 228600 h 728046"/>
                    <a:gd name="connsiteX0" fmla="*/ 0 w 312420"/>
                    <a:gd name="connsiteY0" fmla="*/ 228600 h 728046"/>
                    <a:gd name="connsiteX1" fmla="*/ 312420 w 312420"/>
                    <a:gd name="connsiteY1" fmla="*/ 0 h 728046"/>
                    <a:gd name="connsiteX2" fmla="*/ 289560 w 312420"/>
                    <a:gd name="connsiteY2" fmla="*/ 621366 h 728046"/>
                    <a:gd name="connsiteX3" fmla="*/ 0 w 312420"/>
                    <a:gd name="connsiteY3" fmla="*/ 728046 h 728046"/>
                    <a:gd name="connsiteX4" fmla="*/ 0 w 312420"/>
                    <a:gd name="connsiteY4" fmla="*/ 228600 h 728046"/>
                    <a:gd name="connsiteX0" fmla="*/ 0 w 289560"/>
                    <a:gd name="connsiteY0" fmla="*/ 236220 h 735666"/>
                    <a:gd name="connsiteX1" fmla="*/ 251460 w 289560"/>
                    <a:gd name="connsiteY1" fmla="*/ 0 h 735666"/>
                    <a:gd name="connsiteX2" fmla="*/ 289560 w 289560"/>
                    <a:gd name="connsiteY2" fmla="*/ 628986 h 735666"/>
                    <a:gd name="connsiteX3" fmla="*/ 0 w 289560"/>
                    <a:gd name="connsiteY3" fmla="*/ 735666 h 735666"/>
                    <a:gd name="connsiteX4" fmla="*/ 0 w 289560"/>
                    <a:gd name="connsiteY4" fmla="*/ 236220 h 735666"/>
                    <a:gd name="connsiteX0" fmla="*/ 0 w 281940"/>
                    <a:gd name="connsiteY0" fmla="*/ 236220 h 735666"/>
                    <a:gd name="connsiteX1" fmla="*/ 251460 w 281940"/>
                    <a:gd name="connsiteY1" fmla="*/ 0 h 735666"/>
                    <a:gd name="connsiteX2" fmla="*/ 281940 w 281940"/>
                    <a:gd name="connsiteY2" fmla="*/ 529926 h 735666"/>
                    <a:gd name="connsiteX3" fmla="*/ 0 w 281940"/>
                    <a:gd name="connsiteY3" fmla="*/ 735666 h 735666"/>
                    <a:gd name="connsiteX4" fmla="*/ 0 w 281940"/>
                    <a:gd name="connsiteY4" fmla="*/ 236220 h 735666"/>
                    <a:gd name="connsiteX0" fmla="*/ 0 w 281940"/>
                    <a:gd name="connsiteY0" fmla="*/ 251460 h 750906"/>
                    <a:gd name="connsiteX1" fmla="*/ 259080 w 281940"/>
                    <a:gd name="connsiteY1" fmla="*/ 0 h 750906"/>
                    <a:gd name="connsiteX2" fmla="*/ 281940 w 281940"/>
                    <a:gd name="connsiteY2" fmla="*/ 545166 h 750906"/>
                    <a:gd name="connsiteX3" fmla="*/ 0 w 281940"/>
                    <a:gd name="connsiteY3" fmla="*/ 750906 h 750906"/>
                    <a:gd name="connsiteX4" fmla="*/ 0 w 281940"/>
                    <a:gd name="connsiteY4" fmla="*/ 251460 h 750906"/>
                    <a:gd name="connsiteX0" fmla="*/ 0 w 289560"/>
                    <a:gd name="connsiteY0" fmla="*/ 220980 h 720426"/>
                    <a:gd name="connsiteX1" fmla="*/ 289560 w 289560"/>
                    <a:gd name="connsiteY1" fmla="*/ 0 h 720426"/>
                    <a:gd name="connsiteX2" fmla="*/ 281940 w 289560"/>
                    <a:gd name="connsiteY2" fmla="*/ 514686 h 720426"/>
                    <a:gd name="connsiteX3" fmla="*/ 0 w 289560"/>
                    <a:gd name="connsiteY3" fmla="*/ 720426 h 720426"/>
                    <a:gd name="connsiteX4" fmla="*/ 0 w 289560"/>
                    <a:gd name="connsiteY4" fmla="*/ 220980 h 720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560" h="720426">
                      <a:moveTo>
                        <a:pt x="0" y="220980"/>
                      </a:moveTo>
                      <a:lnTo>
                        <a:pt x="289560" y="0"/>
                      </a:lnTo>
                      <a:lnTo>
                        <a:pt x="281940" y="514686"/>
                      </a:lnTo>
                      <a:lnTo>
                        <a:pt x="0" y="720426"/>
                      </a:lnTo>
                      <a:lnTo>
                        <a:pt x="0" y="22098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48" name="Connettore 2 183">
                  <a:extLst>
                    <a:ext uri="{FF2B5EF4-FFF2-40B4-BE49-F238E27FC236}">
                      <a16:creationId xmlns:a16="http://schemas.microsoft.com/office/drawing/2014/main" id="{743D8F12-CF4D-2B92-5C58-9F0F10A09E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72944" y="3671379"/>
                  <a:ext cx="6613329" cy="9504"/>
                </a:xfrm>
                <a:prstGeom prst="straightConnector1">
                  <a:avLst/>
                </a:prstGeom>
                <a:ln w="38100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ttore 2 184">
                  <a:extLst>
                    <a:ext uri="{FF2B5EF4-FFF2-40B4-BE49-F238E27FC236}">
                      <a16:creationId xmlns:a16="http://schemas.microsoft.com/office/drawing/2014/main" id="{64D15AF9-FFB9-65CE-24A3-2206CE36C6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00682" y="3671379"/>
                  <a:ext cx="5585552" cy="9504"/>
                </a:xfrm>
                <a:prstGeom prst="straightConnector1">
                  <a:avLst/>
                </a:prstGeom>
                <a:ln w="57150">
                  <a:solidFill>
                    <a:srgbClr val="FFC000"/>
                  </a:solidFill>
                  <a:tailEnd type="triangl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Connettore 2 188">
                <a:extLst>
                  <a:ext uri="{FF2B5EF4-FFF2-40B4-BE49-F238E27FC236}">
                    <a16:creationId xmlns:a16="http://schemas.microsoft.com/office/drawing/2014/main" id="{49A985AA-C624-4771-3A2B-1A1A6FE31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72664" y="3994804"/>
                <a:ext cx="21336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CasellaDiTesto 208">
              <a:extLst>
                <a:ext uri="{FF2B5EF4-FFF2-40B4-BE49-F238E27FC236}">
                  <a16:creationId xmlns:a16="http://schemas.microsoft.com/office/drawing/2014/main" id="{9F668F37-8200-D0C3-16B7-B719F37EB296}"/>
                </a:ext>
              </a:extLst>
            </p:cNvPr>
            <p:cNvSpPr txBox="1"/>
            <p:nvPr/>
          </p:nvSpPr>
          <p:spPr>
            <a:xfrm>
              <a:off x="10458350" y="3181946"/>
              <a:ext cx="1849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Beam</a:t>
              </a:r>
              <a:r>
                <a:rPr 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axis</a:t>
              </a:r>
              <a:endPara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asellaDiTesto 209">
              <a:extLst>
                <a:ext uri="{FF2B5EF4-FFF2-40B4-BE49-F238E27FC236}">
                  <a16:creationId xmlns:a16="http://schemas.microsoft.com/office/drawing/2014/main" id="{2F889630-0C1D-16B9-EE84-8C9115552F41}"/>
                </a:ext>
              </a:extLst>
            </p:cNvPr>
            <p:cNvSpPr txBox="1"/>
            <p:nvPr/>
          </p:nvSpPr>
          <p:spPr>
            <a:xfrm>
              <a:off x="6917321" y="1580550"/>
              <a:ext cx="836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cm</a:t>
              </a:r>
            </a:p>
          </p:txBody>
        </p:sp>
        <p:sp>
          <p:nvSpPr>
            <p:cNvPr id="19" name="CasellaDiTesto 210">
              <a:extLst>
                <a:ext uri="{FF2B5EF4-FFF2-40B4-BE49-F238E27FC236}">
                  <a16:creationId xmlns:a16="http://schemas.microsoft.com/office/drawing/2014/main" id="{67402A2A-654D-C9C6-2E4D-6F032807B404}"/>
                </a:ext>
              </a:extLst>
            </p:cNvPr>
            <p:cNvSpPr txBox="1"/>
            <p:nvPr/>
          </p:nvSpPr>
          <p:spPr>
            <a:xfrm>
              <a:off x="8488945" y="1538428"/>
              <a:ext cx="101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cm</a:t>
              </a:r>
            </a:p>
          </p:txBody>
        </p:sp>
        <p:cxnSp>
          <p:nvCxnSpPr>
            <p:cNvPr id="20" name="Connettore diritto 212">
              <a:extLst>
                <a:ext uri="{FF2B5EF4-FFF2-40B4-BE49-F238E27FC236}">
                  <a16:creationId xmlns:a16="http://schemas.microsoft.com/office/drawing/2014/main" id="{F70CC110-3A93-A61B-9614-A435008BC647}"/>
                </a:ext>
              </a:extLst>
            </p:cNvPr>
            <p:cNvCxnSpPr/>
            <p:nvPr/>
          </p:nvCxnSpPr>
          <p:spPr>
            <a:xfrm>
              <a:off x="7143750" y="2047875"/>
              <a:ext cx="0" cy="195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13">
              <a:extLst>
                <a:ext uri="{FF2B5EF4-FFF2-40B4-BE49-F238E27FC236}">
                  <a16:creationId xmlns:a16="http://schemas.microsoft.com/office/drawing/2014/main" id="{B973F069-ED72-06C1-48FB-6C7E710C6715}"/>
                </a:ext>
              </a:extLst>
            </p:cNvPr>
            <p:cNvCxnSpPr/>
            <p:nvPr/>
          </p:nvCxnSpPr>
          <p:spPr>
            <a:xfrm>
              <a:off x="8972550" y="2047875"/>
              <a:ext cx="0" cy="195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6">
                  <a:extLst>
                    <a:ext uri="{FF2B5EF4-FFF2-40B4-BE49-F238E27FC236}">
                      <a16:creationId xmlns:a16="http://schemas.microsoft.com/office/drawing/2014/main" id="{62C51997-621F-5357-A267-4325A878F7F0}"/>
                    </a:ext>
                  </a:extLst>
                </p:cNvPr>
                <p:cNvSpPr txBox="1"/>
                <p:nvPr/>
              </p:nvSpPr>
              <p:spPr>
                <a:xfrm>
                  <a:off x="8070053" y="5481967"/>
                  <a:ext cx="7657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CC2A71A8-3DE6-8E3D-B474-09E792367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053" y="5481967"/>
                  <a:ext cx="765777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587" r="-5556" b="-13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nettore diritto 201">
              <a:extLst>
                <a:ext uri="{FF2B5EF4-FFF2-40B4-BE49-F238E27FC236}">
                  <a16:creationId xmlns:a16="http://schemas.microsoft.com/office/drawing/2014/main" id="{36115537-252F-F953-8565-2C08E42250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461941"/>
              <a:ext cx="1178914" cy="17773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02">
              <a:extLst>
                <a:ext uri="{FF2B5EF4-FFF2-40B4-BE49-F238E27FC236}">
                  <a16:creationId xmlns:a16="http://schemas.microsoft.com/office/drawing/2014/main" id="{D23ADEFC-5C82-EEDA-45BE-F7F9A31D4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9440" y="4273617"/>
              <a:ext cx="388156" cy="13841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03">
              <a:extLst>
                <a:ext uri="{FF2B5EF4-FFF2-40B4-BE49-F238E27FC236}">
                  <a16:creationId xmlns:a16="http://schemas.microsoft.com/office/drawing/2014/main" id="{80791BBC-3CEC-DE8B-4917-E5CE38FF81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03439" y="2671493"/>
              <a:ext cx="32879" cy="15421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05">
              <a:extLst>
                <a:ext uri="{FF2B5EF4-FFF2-40B4-BE49-F238E27FC236}">
                  <a16:creationId xmlns:a16="http://schemas.microsoft.com/office/drawing/2014/main" id="{E2A9399F-2A25-388E-F000-B226A663B0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0306" y="2671493"/>
              <a:ext cx="898955" cy="15492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11">
              <a:extLst>
                <a:ext uri="{FF2B5EF4-FFF2-40B4-BE49-F238E27FC236}">
                  <a16:creationId xmlns:a16="http://schemas.microsoft.com/office/drawing/2014/main" id="{A7379723-B5E3-0613-C280-98112D2C0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246" y="4268311"/>
              <a:ext cx="1176919" cy="1192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14">
              <a:extLst>
                <a:ext uri="{FF2B5EF4-FFF2-40B4-BE49-F238E27FC236}">
                  <a16:creationId xmlns:a16="http://schemas.microsoft.com/office/drawing/2014/main" id="{A59F14EB-8BBC-E1CE-0D38-6AD3A1CA6E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35367" y="4743100"/>
              <a:ext cx="858609" cy="7388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15">
              <a:extLst>
                <a:ext uri="{FF2B5EF4-FFF2-40B4-BE49-F238E27FC236}">
                  <a16:creationId xmlns:a16="http://schemas.microsoft.com/office/drawing/2014/main" id="{B3354983-EA08-1299-C700-C2A05E25C0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5509" y="4273617"/>
              <a:ext cx="180405" cy="14476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16">
              <a:extLst>
                <a:ext uri="{FF2B5EF4-FFF2-40B4-BE49-F238E27FC236}">
                  <a16:creationId xmlns:a16="http://schemas.microsoft.com/office/drawing/2014/main" id="{50F7AF6D-E6CD-604C-4D63-8087830B4F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1288" y="3429000"/>
              <a:ext cx="1195231" cy="804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217">
              <a:extLst>
                <a:ext uri="{FF2B5EF4-FFF2-40B4-BE49-F238E27FC236}">
                  <a16:creationId xmlns:a16="http://schemas.microsoft.com/office/drawing/2014/main" id="{1D3D9FAD-BB90-D4F7-45E3-206C1E099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0502" y="4802738"/>
              <a:ext cx="704014" cy="1629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218">
              <a:extLst>
                <a:ext uri="{FF2B5EF4-FFF2-40B4-BE49-F238E27FC236}">
                  <a16:creationId xmlns:a16="http://schemas.microsoft.com/office/drawing/2014/main" id="{5CE37C58-0079-1FFD-66B1-749796BE75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4112" y="4897307"/>
              <a:ext cx="453024" cy="9011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219">
              <a:extLst>
                <a:ext uri="{FF2B5EF4-FFF2-40B4-BE49-F238E27FC236}">
                  <a16:creationId xmlns:a16="http://schemas.microsoft.com/office/drawing/2014/main" id="{D392696A-F96B-404C-204C-C6A3309A56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0186" y="3677388"/>
              <a:ext cx="607958" cy="555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220">
              <a:extLst>
                <a:ext uri="{FF2B5EF4-FFF2-40B4-BE49-F238E27FC236}">
                  <a16:creationId xmlns:a16="http://schemas.microsoft.com/office/drawing/2014/main" id="{EE1D91CA-CBE8-8662-EE14-F39D286E0B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9261" y="3599645"/>
              <a:ext cx="443096" cy="2464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221">
              <a:extLst>
                <a:ext uri="{FF2B5EF4-FFF2-40B4-BE49-F238E27FC236}">
                  <a16:creationId xmlns:a16="http://schemas.microsoft.com/office/drawing/2014/main" id="{88F143CA-0562-314E-AED1-564074DBE6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2611" y="2327790"/>
              <a:ext cx="824927" cy="10103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222">
              <a:extLst>
                <a:ext uri="{FF2B5EF4-FFF2-40B4-BE49-F238E27FC236}">
                  <a16:creationId xmlns:a16="http://schemas.microsoft.com/office/drawing/2014/main" id="{7C01F987-C109-31CB-9B7F-68C2654381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40328" y="2841901"/>
              <a:ext cx="453024" cy="9011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223">
              <a:extLst>
                <a:ext uri="{FF2B5EF4-FFF2-40B4-BE49-F238E27FC236}">
                  <a16:creationId xmlns:a16="http://schemas.microsoft.com/office/drawing/2014/main" id="{E8B33B5E-71C8-510B-478E-FE178700E3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3947" y="3153747"/>
              <a:ext cx="393236" cy="3794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224">
              <a:extLst>
                <a:ext uri="{FF2B5EF4-FFF2-40B4-BE49-F238E27FC236}">
                  <a16:creationId xmlns:a16="http://schemas.microsoft.com/office/drawing/2014/main" id="{FD8B47EF-8709-948E-9DC3-BA2823857A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1844" y="4781902"/>
              <a:ext cx="5322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225">
              <a:extLst>
                <a:ext uri="{FF2B5EF4-FFF2-40B4-BE49-F238E27FC236}">
                  <a16:creationId xmlns:a16="http://schemas.microsoft.com/office/drawing/2014/main" id="{581B86A1-2E39-6BEB-A303-51B5490A9B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13975" y="3950588"/>
              <a:ext cx="898991" cy="5845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226">
              <a:extLst>
                <a:ext uri="{FF2B5EF4-FFF2-40B4-BE49-F238E27FC236}">
                  <a16:creationId xmlns:a16="http://schemas.microsoft.com/office/drawing/2014/main" id="{1D99B271-71C5-9BF0-5A89-C9FF01E282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6390" y="3350509"/>
              <a:ext cx="499519" cy="238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227">
              <a:extLst>
                <a:ext uri="{FF2B5EF4-FFF2-40B4-BE49-F238E27FC236}">
                  <a16:creationId xmlns:a16="http://schemas.microsoft.com/office/drawing/2014/main" id="{D1A49F7A-839A-AB61-D663-97E89BB096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44780" y="2557332"/>
              <a:ext cx="1052582" cy="2620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228">
              <a:extLst>
                <a:ext uri="{FF2B5EF4-FFF2-40B4-BE49-F238E27FC236}">
                  <a16:creationId xmlns:a16="http://schemas.microsoft.com/office/drawing/2014/main" id="{24DEAB7D-87D5-6074-E7E3-D4F19153EB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07781" y="2972540"/>
              <a:ext cx="700613" cy="5082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CasellaDiTesto 29">
            <a:extLst>
              <a:ext uri="{FF2B5EF4-FFF2-40B4-BE49-F238E27FC236}">
                <a16:creationId xmlns:a16="http://schemas.microsoft.com/office/drawing/2014/main" id="{5234C583-8B80-FF80-D8AD-87988A421C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2836" y="1148112"/>
            <a:ext cx="532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 simulation</a:t>
            </a:r>
          </a:p>
        </p:txBody>
      </p:sp>
      <p:sp>
        <p:nvSpPr>
          <p:cNvPr id="112" name="CasellaDiTesto 4">
            <a:extLst>
              <a:ext uri="{FF2B5EF4-FFF2-40B4-BE49-F238E27FC236}">
                <a16:creationId xmlns:a16="http://schemas.microsoft.com/office/drawing/2014/main" id="{D4C64742-C8A7-76D6-BCB4-C01241A5535A}"/>
              </a:ext>
            </a:extLst>
          </p:cNvPr>
          <p:cNvSpPr txBox="1"/>
          <p:nvPr/>
        </p:nvSpPr>
        <p:spPr>
          <a:xfrm>
            <a:off x="9752905" y="207738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</a:p>
        </p:txBody>
      </p:sp>
      <p:sp>
        <p:nvSpPr>
          <p:cNvPr id="113" name="CasellaDiTesto 7">
            <a:extLst>
              <a:ext uri="{FF2B5EF4-FFF2-40B4-BE49-F238E27FC236}">
                <a16:creationId xmlns:a16="http://schemas.microsoft.com/office/drawing/2014/main" id="{5E77C159-4B62-30AA-D006-DD9E4D5BC79B}"/>
              </a:ext>
            </a:extLst>
          </p:cNvPr>
          <p:cNvSpPr txBox="1"/>
          <p:nvPr/>
        </p:nvSpPr>
        <p:spPr>
          <a:xfrm>
            <a:off x="1204104" y="2811622"/>
            <a:ext cx="254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noProof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beam</a:t>
            </a:r>
          </a:p>
        </p:txBody>
      </p:sp>
    </p:spTree>
    <p:extLst>
      <p:ext uri="{BB962C8B-B14F-4D97-AF65-F5344CB8AC3E}">
        <p14:creationId xmlns:p14="http://schemas.microsoft.com/office/powerpoint/2010/main" val="436688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F04E9-6C13-005F-FF85-F95B561AA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AE1AAF-5B29-F0C4-6009-D0C2576915DB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52241F-33D0-F204-DD53-CF8A069051A5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C53783-9B06-7B7E-E462-7E33D608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33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7B4968-91D3-3890-439D-5B57BFAABCF5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GEANT4-BIANCA </a:t>
            </a:r>
            <a:r>
              <a:rPr lang="it-IT" sz="4000" b="1" dirty="0" err="1">
                <a:latin typeface="Californian FB" panose="0207040306080B030204" pitchFamily="18" charset="0"/>
              </a:rPr>
              <a:t>interface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sp>
        <p:nvSpPr>
          <p:cNvPr id="2" name="Rettangolo 22">
            <a:extLst>
              <a:ext uri="{FF2B5EF4-FFF2-40B4-BE49-F238E27FC236}">
                <a16:creationId xmlns:a16="http://schemas.microsoft.com/office/drawing/2014/main" id="{C75828DF-FAF1-607D-FB98-9D8330C9F6F4}"/>
              </a:ext>
            </a:extLst>
          </p:cNvPr>
          <p:cNvSpPr/>
          <p:nvPr/>
        </p:nvSpPr>
        <p:spPr>
          <a:xfrm>
            <a:off x="1120263" y="3886750"/>
            <a:ext cx="912965" cy="540772"/>
          </a:xfrm>
          <a:prstGeom prst="rect">
            <a:avLst/>
          </a:prstGeom>
          <a:solidFill>
            <a:srgbClr val="FF9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CasellaDiTesto 8">
            <a:extLst>
              <a:ext uri="{FF2B5EF4-FFF2-40B4-BE49-F238E27FC236}">
                <a16:creationId xmlns:a16="http://schemas.microsoft.com/office/drawing/2014/main" id="{B52BE49E-9300-5202-7A38-B935FDC7146C}"/>
              </a:ext>
            </a:extLst>
          </p:cNvPr>
          <p:cNvSpPr txBox="1"/>
          <p:nvPr/>
        </p:nvSpPr>
        <p:spPr>
          <a:xfrm>
            <a:off x="647700" y="1512120"/>
            <a:ext cx="281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Radiobiology</a:t>
            </a:r>
          </a:p>
        </p:txBody>
      </p:sp>
      <p:grpSp>
        <p:nvGrpSpPr>
          <p:cNvPr id="10" name="Gruppo 10">
            <a:extLst>
              <a:ext uri="{FF2B5EF4-FFF2-40B4-BE49-F238E27FC236}">
                <a16:creationId xmlns:a16="http://schemas.microsoft.com/office/drawing/2014/main" id="{C871FA16-010A-644A-82B8-42E54170AAE4}"/>
              </a:ext>
            </a:extLst>
          </p:cNvPr>
          <p:cNvGrpSpPr/>
          <p:nvPr/>
        </p:nvGrpSpPr>
        <p:grpSpPr>
          <a:xfrm>
            <a:off x="-136048" y="2996154"/>
            <a:ext cx="3745984" cy="2935034"/>
            <a:chOff x="-2811019" y="855709"/>
            <a:chExt cx="4676333" cy="2935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3">
                  <a:extLst>
                    <a:ext uri="{FF2B5EF4-FFF2-40B4-BE49-F238E27FC236}">
                      <a16:creationId xmlns:a16="http://schemas.microsoft.com/office/drawing/2014/main" id="{11565898-E0D5-46C6-450D-B078652669E7}"/>
                    </a:ext>
                  </a:extLst>
                </p:cNvPr>
                <p:cNvSpPr txBox="1"/>
                <p:nvPr/>
              </p:nvSpPr>
              <p:spPr>
                <a:xfrm>
                  <a:off x="-2811019" y="855709"/>
                  <a:ext cx="4676333" cy="29350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Averaged ion</a:t>
                  </a:r>
                </a:p>
                <a:p>
                  <a:pPr algn="ctr"/>
                  <a:endPara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GB" sz="2400" noProof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3200" b="1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l-GR" sz="3200" b="1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acc>
                    </m:oMath>
                  </a14:m>
                  <a:r>
                    <a:rPr lang="en-GB" sz="3200" b="1" noProof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3200" b="1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l-GR" sz="3200" b="1" i="1" noProof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</m:acc>
                    </m:oMath>
                  </a14:m>
                  <a:r>
                    <a:rPr lang="en-GB" sz="3200" b="1" noProof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GB" sz="2400" noProof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   </a:t>
                  </a:r>
                  <a:endPara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GB" sz="2400" noProof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</a:t>
                  </a:r>
                  <a:r>
                    <a:rPr lang="en-GB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</a:t>
                  </a:r>
                  <a:endParaRPr lang="en-GB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GB" sz="2400" noProof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            </a:t>
                  </a:r>
                </a:p>
                <a:p>
                  <a:pPr algn="ctr"/>
                  <a:endParaRPr lang="en-GB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GB" sz="2400" noProof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    </a:t>
                  </a:r>
                  <a:endParaRPr lang="en-GB" sz="2400" noProof="0" dirty="0"/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C4608C68-A320-1803-298B-75113CDD0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11019" y="855709"/>
                  <a:ext cx="4676333" cy="2935034"/>
                </a:xfrm>
                <a:prstGeom prst="rect">
                  <a:avLst/>
                </a:prstGeom>
                <a:blipFill>
                  <a:blip r:embed="rId5"/>
                  <a:stretch>
                    <a:fillRect t="-20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eccia a destra 14">
              <a:extLst>
                <a:ext uri="{FF2B5EF4-FFF2-40B4-BE49-F238E27FC236}">
                  <a16:creationId xmlns:a16="http://schemas.microsoft.com/office/drawing/2014/main" id="{B1E142C3-BD32-15C6-437C-C27A121006E4}"/>
                </a:ext>
              </a:extLst>
            </p:cNvPr>
            <p:cNvSpPr/>
            <p:nvPr/>
          </p:nvSpPr>
          <p:spPr>
            <a:xfrm>
              <a:off x="860054" y="1650504"/>
              <a:ext cx="825941" cy="191605"/>
            </a:xfrm>
            <a:prstGeom prst="rightArrow">
              <a:avLst>
                <a:gd name="adj1" fmla="val 37223"/>
                <a:gd name="adj2" fmla="val 83208"/>
              </a:avLst>
            </a:prstGeom>
            <a:solidFill>
              <a:srgbClr val="83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5" name="Gruppo 23">
            <a:extLst>
              <a:ext uri="{FF2B5EF4-FFF2-40B4-BE49-F238E27FC236}">
                <a16:creationId xmlns:a16="http://schemas.microsoft.com/office/drawing/2014/main" id="{FF72D1C4-EAB8-CC3A-1996-8CC268EA3521}"/>
              </a:ext>
            </a:extLst>
          </p:cNvPr>
          <p:cNvGrpSpPr/>
          <p:nvPr/>
        </p:nvGrpSpPr>
        <p:grpSpPr>
          <a:xfrm>
            <a:off x="2552418" y="2397746"/>
            <a:ext cx="4257261" cy="2744471"/>
            <a:chOff x="2653639" y="2652887"/>
            <a:chExt cx="4257261" cy="2744471"/>
          </a:xfrm>
        </p:grpSpPr>
        <p:sp>
          <p:nvSpPr>
            <p:cNvPr id="16" name="Cubo 16">
              <a:extLst>
                <a:ext uri="{FF2B5EF4-FFF2-40B4-BE49-F238E27FC236}">
                  <a16:creationId xmlns:a16="http://schemas.microsoft.com/office/drawing/2014/main" id="{87F03AD3-A236-7CF6-A629-7560E6C1EE4B}"/>
                </a:ext>
              </a:extLst>
            </p:cNvPr>
            <p:cNvSpPr/>
            <p:nvPr/>
          </p:nvSpPr>
          <p:spPr>
            <a:xfrm rot="8116641">
              <a:off x="2653639" y="2652887"/>
              <a:ext cx="4257261" cy="2744471"/>
            </a:xfrm>
            <a:prstGeom prst="cube">
              <a:avLst>
                <a:gd name="adj" fmla="val 89638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CasellaDiTesto 21">
              <a:extLst>
                <a:ext uri="{FF2B5EF4-FFF2-40B4-BE49-F238E27FC236}">
                  <a16:creationId xmlns:a16="http://schemas.microsoft.com/office/drawing/2014/main" id="{10C850D4-8C44-AE78-DE00-88D7725FF307}"/>
                </a:ext>
              </a:extLst>
            </p:cNvPr>
            <p:cNvSpPr txBox="1"/>
            <p:nvPr/>
          </p:nvSpPr>
          <p:spPr>
            <a:xfrm>
              <a:off x="4324065" y="3194145"/>
              <a:ext cx="11237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</a:t>
              </a:r>
              <a:r>
                <a:rPr lang="it-IT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each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slice</a:t>
              </a:r>
            </a:p>
          </p:txBody>
        </p:sp>
      </p:grpSp>
      <p:sp>
        <p:nvSpPr>
          <p:cNvPr id="18" name="Freccia a destra 25">
            <a:extLst>
              <a:ext uri="{FF2B5EF4-FFF2-40B4-BE49-F238E27FC236}">
                <a16:creationId xmlns:a16="http://schemas.microsoft.com/office/drawing/2014/main" id="{791BD5F2-03C2-9ECF-8853-F5507106BD21}"/>
              </a:ext>
            </a:extLst>
          </p:cNvPr>
          <p:cNvSpPr/>
          <p:nvPr/>
        </p:nvSpPr>
        <p:spPr>
          <a:xfrm>
            <a:off x="5866632" y="3790948"/>
            <a:ext cx="661621" cy="191605"/>
          </a:xfrm>
          <a:prstGeom prst="rightArrow">
            <a:avLst>
              <a:gd name="adj1" fmla="val 37223"/>
              <a:gd name="adj2" fmla="val 83208"/>
            </a:avLst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26">
                <a:extLst>
                  <a:ext uri="{FF2B5EF4-FFF2-40B4-BE49-F238E27FC236}">
                    <a16:creationId xmlns:a16="http://schemas.microsoft.com/office/drawing/2014/main" id="{993CB296-61A3-6090-AF46-D67524DBEB37}"/>
                  </a:ext>
                </a:extLst>
              </p:cNvPr>
              <p:cNvSpPr txBox="1"/>
              <p:nvPr/>
            </p:nvSpPr>
            <p:spPr>
              <a:xfrm>
                <a:off x="7484068" y="2238160"/>
                <a:ext cx="3659888" cy="1002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600" i="1">
                            <a:highlight>
                              <a:srgbClr val="FF3399"/>
                            </a:highlight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m:rPr>
                        <m:nor/>
                      </m:rPr>
                      <a:rPr lang="it-IT" sz="3600" dirty="0"/>
                      <m:t> =</m:t>
                    </m:r>
                  </m:oMath>
                </a14:m>
                <a:r>
                  <a:rPr lang="it-IT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it-IT" sz="360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3600" b="0" i="1" dirty="0" smtClean="0">
                                <a:highlight>
                                  <a:srgbClr val="00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3600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t-IT" sz="36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3600" i="1" dirty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it-IT" sz="36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36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t-IT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3600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it-IT" sz="36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it-IT" sz="36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3600" i="1" dirty="0">
                                <a:highlight>
                                  <a:srgbClr val="00FF00"/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36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t-IT" sz="36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3600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it-IT" sz="36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36" name="CasellaDiTesto 26">
                <a:extLst>
                  <a:ext uri="{FF2B5EF4-FFF2-40B4-BE49-F238E27FC236}">
                    <a16:creationId xmlns:a16="http://schemas.microsoft.com/office/drawing/2014/main" id="{993CB296-61A3-6090-AF46-D67524DBE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068" y="2238160"/>
                <a:ext cx="3659888" cy="1002069"/>
              </a:xfrm>
              <a:prstGeom prst="rect">
                <a:avLst/>
              </a:prstGeom>
              <a:blipFill>
                <a:blip r:embed="rId6"/>
                <a:stretch>
                  <a:fillRect l="-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asellaDiTesto 27">
                <a:extLst>
                  <a:ext uri="{FF2B5EF4-FFF2-40B4-BE49-F238E27FC236}">
                    <a16:creationId xmlns:a16="http://schemas.microsoft.com/office/drawing/2014/main" id="{7EAC72DE-8D6F-729F-C47E-F5562C132101}"/>
                  </a:ext>
                </a:extLst>
              </p:cNvPr>
              <p:cNvSpPr txBox="1"/>
              <p:nvPr/>
            </p:nvSpPr>
            <p:spPr>
              <a:xfrm>
                <a:off x="7492641" y="3618399"/>
                <a:ext cx="4690885" cy="11573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highlight>
                              <a:srgbClr val="FF3399"/>
                            </a:highlight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  <m:r>
                      <m:rPr>
                        <m:nor/>
                      </m:rPr>
                      <a:rPr lang="it-IT" sz="3600" dirty="0"/>
                      <m:t> =</m:t>
                    </m:r>
                  </m:oMath>
                </a14:m>
                <a:r>
                  <a:rPr lang="it-IT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it-IT" sz="3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sz="3600" i="1" dirty="0">
                                        <a:highlight>
                                          <a:srgbClr val="00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3600" i="1" dirty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sz="36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it-IT" sz="36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it-IT" sz="36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sz="3600" i="1" dirty="0">
                                                <a:latin typeface="Cambria Math" panose="02040503050406030204" pitchFamily="18" charset="0"/>
                                              </a:rPr>
                                              <m:t>β</m:t>
                                            </m:r>
                                          </m:e>
                                          <m:sub>
                                            <m:r>
                                              <a:rPr lang="it-IT" sz="3600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  <m:r>
                                      <a:rPr lang="it-IT" sz="36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it-IT" sz="36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600" i="1" dirty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it-IT" sz="36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ctrlPr>
                                      <a:rPr lang="it-IT" sz="3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sz="3600" i="1" dirty="0">
                                        <a:highlight>
                                          <a:srgbClr val="00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it-IT" sz="3600" i="1" dirty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it-IT" sz="36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it-IT" sz="36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600" i="1" dirty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it-IT" sz="36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den>
                            </m:f>
                          </m:e>
                        </m:d>
                      </m:e>
                      <m:sup>
                        <m:r>
                          <a:rPr lang="it-IT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114" name="CasellaDiTesto 27">
                <a:extLst>
                  <a:ext uri="{FF2B5EF4-FFF2-40B4-BE49-F238E27FC236}">
                    <a16:creationId xmlns:a16="http://schemas.microsoft.com/office/drawing/2014/main" id="{7EAC72DE-8D6F-729F-C47E-F5562C132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641" y="3618399"/>
                <a:ext cx="4690885" cy="11573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e 28">
            <a:extLst>
              <a:ext uri="{FF2B5EF4-FFF2-40B4-BE49-F238E27FC236}">
                <a16:creationId xmlns:a16="http://schemas.microsoft.com/office/drawing/2014/main" id="{2A0257B9-24A9-A77A-E783-78AA1FD60798}"/>
              </a:ext>
            </a:extLst>
          </p:cNvPr>
          <p:cNvSpPr/>
          <p:nvPr/>
        </p:nvSpPr>
        <p:spPr>
          <a:xfrm>
            <a:off x="8852866" y="2263585"/>
            <a:ext cx="519733" cy="466947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7" name="Connettore 2 31">
            <a:extLst>
              <a:ext uri="{FF2B5EF4-FFF2-40B4-BE49-F238E27FC236}">
                <a16:creationId xmlns:a16="http://schemas.microsoft.com/office/drawing/2014/main" id="{02FF0351-107B-9B2C-92E3-71A7AB5EB238}"/>
              </a:ext>
            </a:extLst>
          </p:cNvPr>
          <p:cNvCxnSpPr>
            <a:cxnSpLocks/>
          </p:cNvCxnSpPr>
          <p:nvPr/>
        </p:nvCxnSpPr>
        <p:spPr>
          <a:xfrm>
            <a:off x="6600825" y="1619250"/>
            <a:ext cx="2252041" cy="61891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32">
            <a:extLst>
              <a:ext uri="{FF2B5EF4-FFF2-40B4-BE49-F238E27FC236}">
                <a16:creationId xmlns:a16="http://schemas.microsoft.com/office/drawing/2014/main" id="{2590649B-A159-B7ED-0F09-AAE2067FFE2F}"/>
              </a:ext>
            </a:extLst>
          </p:cNvPr>
          <p:cNvCxnSpPr>
            <a:cxnSpLocks/>
          </p:cNvCxnSpPr>
          <p:nvPr/>
        </p:nvCxnSpPr>
        <p:spPr>
          <a:xfrm>
            <a:off x="6419446" y="1767304"/>
            <a:ext cx="2766696" cy="210796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9" name="Immagine 34">
            <a:extLst>
              <a:ext uri="{FF2B5EF4-FFF2-40B4-BE49-F238E27FC236}">
                <a16:creationId xmlns:a16="http://schemas.microsoft.com/office/drawing/2014/main" id="{66CB01D5-F70C-201F-1DB1-8F675E6FD9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98" y="922029"/>
            <a:ext cx="1822935" cy="25781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0" name="CasellaDiTesto 35">
            <a:extLst>
              <a:ext uri="{FF2B5EF4-FFF2-40B4-BE49-F238E27FC236}">
                <a16:creationId xmlns:a16="http://schemas.microsoft.com/office/drawing/2014/main" id="{CA0DCBAB-0376-7ED7-5EBD-ED7BEC207050}"/>
              </a:ext>
            </a:extLst>
          </p:cNvPr>
          <p:cNvSpPr txBox="1"/>
          <p:nvPr/>
        </p:nvSpPr>
        <p:spPr>
          <a:xfrm>
            <a:off x="6787281" y="1156325"/>
            <a:ext cx="239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noProof="0" dirty="0">
                <a:solidFill>
                  <a:srgbClr val="F474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BIANCA</a:t>
            </a:r>
          </a:p>
        </p:txBody>
      </p:sp>
      <p:sp>
        <p:nvSpPr>
          <p:cNvPr id="121" name="CasellaDiTesto 36">
            <a:extLst>
              <a:ext uri="{FF2B5EF4-FFF2-40B4-BE49-F238E27FC236}">
                <a16:creationId xmlns:a16="http://schemas.microsoft.com/office/drawing/2014/main" id="{1F2025B9-8FC1-9347-9A44-55A6FA40C249}"/>
              </a:ext>
            </a:extLst>
          </p:cNvPr>
          <p:cNvSpPr txBox="1"/>
          <p:nvPr/>
        </p:nvSpPr>
        <p:spPr>
          <a:xfrm>
            <a:off x="6440217" y="5669578"/>
            <a:ext cx="2573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it-IT" sz="28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Ovale 40">
            <a:extLst>
              <a:ext uri="{FF2B5EF4-FFF2-40B4-BE49-F238E27FC236}">
                <a16:creationId xmlns:a16="http://schemas.microsoft.com/office/drawing/2014/main" id="{76A945B5-DE6C-E609-BD63-F0E290FB2798}"/>
              </a:ext>
            </a:extLst>
          </p:cNvPr>
          <p:cNvSpPr/>
          <p:nvPr/>
        </p:nvSpPr>
        <p:spPr>
          <a:xfrm>
            <a:off x="9314012" y="2263585"/>
            <a:ext cx="493813" cy="466948"/>
          </a:xfrm>
          <a:prstGeom prst="ellipse">
            <a:avLst/>
          </a:prstGeom>
          <a:noFill/>
          <a:ln w="38100">
            <a:solidFill>
              <a:srgbClr val="5C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Ovale 28">
            <a:extLst>
              <a:ext uri="{FF2B5EF4-FFF2-40B4-BE49-F238E27FC236}">
                <a16:creationId xmlns:a16="http://schemas.microsoft.com/office/drawing/2014/main" id="{85DF6302-9D42-17BC-10CB-FC9E63B50265}"/>
              </a:ext>
            </a:extLst>
          </p:cNvPr>
          <p:cNvSpPr/>
          <p:nvPr/>
        </p:nvSpPr>
        <p:spPr>
          <a:xfrm>
            <a:off x="9334450" y="3833305"/>
            <a:ext cx="519733" cy="466947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Ovale 40">
            <a:extLst>
              <a:ext uri="{FF2B5EF4-FFF2-40B4-BE49-F238E27FC236}">
                <a16:creationId xmlns:a16="http://schemas.microsoft.com/office/drawing/2014/main" id="{4EFE8932-9431-35E1-ADCA-85148B1445B4}"/>
              </a:ext>
            </a:extLst>
          </p:cNvPr>
          <p:cNvSpPr/>
          <p:nvPr/>
        </p:nvSpPr>
        <p:spPr>
          <a:xfrm>
            <a:off x="9795596" y="3833305"/>
            <a:ext cx="493813" cy="466948"/>
          </a:xfrm>
          <a:prstGeom prst="ellipse">
            <a:avLst/>
          </a:prstGeom>
          <a:noFill/>
          <a:ln w="38100">
            <a:solidFill>
              <a:srgbClr val="5C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947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83948-A7B1-AF2A-8AF0-40A33C30D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17B976-13E2-4DD9-A437-37D8C821C3B1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00FF27-4255-A14D-3E3B-338E42CFD970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08F7D-B6EF-8EF2-450D-CBA9854B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34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880E8F-0F78-6612-0BCA-D6567837E8BE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Ion NTCP </a:t>
            </a:r>
            <a:r>
              <a:rPr lang="it-IT" sz="4000" b="1" dirty="0" err="1">
                <a:latin typeface="Californian FB" panose="0207040306080B030204" pitchFamily="18" charset="0"/>
              </a:rPr>
              <a:t>predictions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sp>
        <p:nvSpPr>
          <p:cNvPr id="2" name="Rettangolo 24">
            <a:extLst>
              <a:ext uri="{FF2B5EF4-FFF2-40B4-BE49-F238E27FC236}">
                <a16:creationId xmlns:a16="http://schemas.microsoft.com/office/drawing/2014/main" id="{5AFD770A-9A14-6969-34CA-C3E260D67A4E}"/>
              </a:ext>
            </a:extLst>
          </p:cNvPr>
          <p:cNvSpPr/>
          <p:nvPr/>
        </p:nvSpPr>
        <p:spPr>
          <a:xfrm>
            <a:off x="10067098" y="2342910"/>
            <a:ext cx="336177" cy="289079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23">
            <a:extLst>
              <a:ext uri="{FF2B5EF4-FFF2-40B4-BE49-F238E27FC236}">
                <a16:creationId xmlns:a16="http://schemas.microsoft.com/office/drawing/2014/main" id="{9A0FCBD0-364D-6F6B-E7AB-C9C0CBD19C4C}"/>
              </a:ext>
            </a:extLst>
          </p:cNvPr>
          <p:cNvSpPr/>
          <p:nvPr/>
        </p:nvSpPr>
        <p:spPr>
          <a:xfrm>
            <a:off x="9560297" y="2427201"/>
            <a:ext cx="336177" cy="43849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17">
            <a:extLst>
              <a:ext uri="{FF2B5EF4-FFF2-40B4-BE49-F238E27FC236}">
                <a16:creationId xmlns:a16="http://schemas.microsoft.com/office/drawing/2014/main" id="{2E699791-E909-398C-004D-EBAFDEB17436}"/>
              </a:ext>
            </a:extLst>
          </p:cNvPr>
          <p:cNvSpPr/>
          <p:nvPr/>
        </p:nvSpPr>
        <p:spPr>
          <a:xfrm>
            <a:off x="8436899" y="2641514"/>
            <a:ext cx="266700" cy="43849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16">
            <a:extLst>
              <a:ext uri="{FF2B5EF4-FFF2-40B4-BE49-F238E27FC236}">
                <a16:creationId xmlns:a16="http://schemas.microsoft.com/office/drawing/2014/main" id="{6A5F5316-6385-DD79-03D0-1A2B49CB021F}"/>
              </a:ext>
            </a:extLst>
          </p:cNvPr>
          <p:cNvSpPr/>
          <p:nvPr/>
        </p:nvSpPr>
        <p:spPr>
          <a:xfrm>
            <a:off x="7381875" y="2737104"/>
            <a:ext cx="266700" cy="29527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13">
            <a:extLst>
              <a:ext uri="{FF2B5EF4-FFF2-40B4-BE49-F238E27FC236}">
                <a16:creationId xmlns:a16="http://schemas.microsoft.com/office/drawing/2014/main" id="{E6AF8A14-B276-104D-92EF-4FA515E7BFA4}"/>
              </a:ext>
            </a:extLst>
          </p:cNvPr>
          <p:cNvSpPr txBox="1"/>
          <p:nvPr/>
        </p:nvSpPr>
        <p:spPr>
          <a:xfrm>
            <a:off x="594441" y="4632990"/>
            <a:ext cx="429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free - parameters</a:t>
            </a:r>
          </a:p>
        </p:txBody>
      </p:sp>
      <p:grpSp>
        <p:nvGrpSpPr>
          <p:cNvPr id="14" name="Gruppo 19">
            <a:extLst>
              <a:ext uri="{FF2B5EF4-FFF2-40B4-BE49-F238E27FC236}">
                <a16:creationId xmlns:a16="http://schemas.microsoft.com/office/drawing/2014/main" id="{97E9002A-30B0-B63C-1AFB-239451761BC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38725" y="3966522"/>
            <a:ext cx="5705649" cy="1676221"/>
            <a:chOff x="5558095" y="3713020"/>
            <a:chExt cx="5705649" cy="1676221"/>
          </a:xfrm>
        </p:grpSpPr>
        <p:sp>
          <p:nvSpPr>
            <p:cNvPr id="19" name="CasellaDiTesto 20">
              <a:extLst>
                <a:ext uri="{FF2B5EF4-FFF2-40B4-BE49-F238E27FC236}">
                  <a16:creationId xmlns:a16="http://schemas.microsoft.com/office/drawing/2014/main" id="{A35A027A-E494-7AC8-181E-F83FBDE3C8DB}"/>
                </a:ext>
              </a:extLst>
            </p:cNvPr>
            <p:cNvSpPr txBox="1"/>
            <p:nvPr/>
          </p:nvSpPr>
          <p:spPr>
            <a:xfrm>
              <a:off x="7553496" y="4074076"/>
              <a:ext cx="33389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Full predictions of ion NTCP curves</a:t>
              </a:r>
            </a:p>
          </p:txBody>
        </p:sp>
        <p:sp>
          <p:nvSpPr>
            <p:cNvPr id="20" name="Freccia a destra 21">
              <a:extLst>
                <a:ext uri="{FF2B5EF4-FFF2-40B4-BE49-F238E27FC236}">
                  <a16:creationId xmlns:a16="http://schemas.microsoft.com/office/drawing/2014/main" id="{FCCB8CA7-691B-4C26-B648-9BFBB2E98C6D}"/>
                </a:ext>
              </a:extLst>
            </p:cNvPr>
            <p:cNvSpPr/>
            <p:nvPr/>
          </p:nvSpPr>
          <p:spPr>
            <a:xfrm>
              <a:off x="5558095" y="4500613"/>
              <a:ext cx="945970" cy="280969"/>
            </a:xfrm>
            <a:prstGeom prst="rightArrow">
              <a:avLst>
                <a:gd name="adj1" fmla="val 37223"/>
                <a:gd name="adj2" fmla="val 83208"/>
              </a:avLst>
            </a:prstGeom>
            <a:solidFill>
              <a:srgbClr val="83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1" name="Ovale 22">
              <a:extLst>
                <a:ext uri="{FF2B5EF4-FFF2-40B4-BE49-F238E27FC236}">
                  <a16:creationId xmlns:a16="http://schemas.microsoft.com/office/drawing/2014/main" id="{7115AE02-7200-14FC-083B-525F1E131CA0}"/>
                </a:ext>
              </a:extLst>
            </p:cNvPr>
            <p:cNvSpPr/>
            <p:nvPr/>
          </p:nvSpPr>
          <p:spPr>
            <a:xfrm>
              <a:off x="7182196" y="3713020"/>
              <a:ext cx="4081548" cy="1676221"/>
            </a:xfrm>
            <a:prstGeom prst="ellipse">
              <a:avLst/>
            </a:prstGeom>
            <a:noFill/>
            <a:ln w="38100">
              <a:solidFill>
                <a:srgbClr val="5CA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2" name="CasellaDiTesto 4">
            <a:extLst>
              <a:ext uri="{FF2B5EF4-FFF2-40B4-BE49-F238E27FC236}">
                <a16:creationId xmlns:a16="http://schemas.microsoft.com/office/drawing/2014/main" id="{DC5B5305-D8DF-CBD1-8BEA-BC77BE10B6D4}"/>
              </a:ext>
            </a:extLst>
          </p:cNvPr>
          <p:cNvSpPr txBox="1"/>
          <p:nvPr/>
        </p:nvSpPr>
        <p:spPr>
          <a:xfrm>
            <a:off x="4188867" y="1383866"/>
            <a:ext cx="3636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Mixed</a:t>
            </a:r>
            <a:r>
              <a:rPr lang="en-GB" sz="32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en-GB" sz="32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8">
                <a:extLst>
                  <a:ext uri="{FF2B5EF4-FFF2-40B4-BE49-F238E27FC236}">
                    <a16:creationId xmlns:a16="http://schemas.microsoft.com/office/drawing/2014/main" id="{3B53154F-EF2D-7F69-72F1-296ECFE591B8}"/>
                  </a:ext>
                </a:extLst>
              </p:cNvPr>
              <p:cNvSpPr txBox="1"/>
              <p:nvPr/>
            </p:nvSpPr>
            <p:spPr>
              <a:xfrm>
                <a:off x="1560951" y="2266249"/>
                <a:ext cx="9070098" cy="1097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noProof="0" smtClean="0">
                          <a:latin typeface="Cambria Math" panose="02040503050406030204" pitchFamily="18" charset="0"/>
                        </a:rPr>
                        <m:t>𝐍𝐓𝐂𝐏</m:t>
                      </m:r>
                      <m:r>
                        <a:rPr lang="en-GB" sz="3600" b="0" i="0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1 −</m:t>
                      </m:r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6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noProof="0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sSup>
                                <m:sSupPr>
                                  <m:ctrlPr>
                                    <a:rPr lang="en-GB" sz="360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600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3600" b="0" i="0" noProof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sz="3600" noProof="0" smtClean="0">
                                          <a:latin typeface="Cambria Math" panose="02040503050406030204" pitchFamily="18" charset="0"/>
                                        </a:rPr>
                                        <m:t>1 − </m:t>
                                      </m:r>
                                      <m:sSup>
                                        <m:sSupPr>
                                          <m:ctrlPr>
                                            <a:rPr lang="en-GB" sz="3600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3600" i="1" noProof="0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GB" sz="3600" i="1" noProof="0" smtClean="0">
                                              <a:latin typeface="Cambria Math" panose="02040503050406030204" pitchFamily="18" charset="0"/>
                                            </a:rPr>
                                            <m:t>− 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sz="3600" b="1" i="1" noProof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3600" b="1" i="1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α</m:t>
                                              </m:r>
                                            </m:e>
                                          </m:acc>
                                          <m:r>
                                            <a:rPr lang="en-GB" sz="3600" i="1" noProof="0" smtClean="0">
                                              <a:latin typeface="Cambria Math" panose="02040503050406030204" pitchFamily="18" charset="0"/>
                                            </a:rPr>
                                            <m:t>𝑛𝑑</m:t>
                                          </m:r>
                                          <m:r>
                                            <a:rPr lang="en-GB" sz="3600" i="1" noProof="0" smtClean="0">
                                              <a:latin typeface="Cambria Math" panose="02040503050406030204" pitchFamily="18" charset="0"/>
                                            </a:rPr>
                                            <m:t> − 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sz="3600" b="1" i="1" noProof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3600" b="1" i="1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β</m:t>
                                              </m:r>
                                            </m:e>
                                          </m:acc>
                                          <m:r>
                                            <a:rPr lang="en-GB" sz="3600" i="1" noProof="0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3600" i="1" noProof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3600" i="1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3600" i="1" noProof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r>
                                        <a:rPr lang="en-GB" sz="3600" b="0" i="1" noProof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GB" sz="3600" i="1" noProof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p>
                              </m:sSup>
                              <m:r>
                                <a:rPr lang="en-GB" sz="3600" b="0" i="1" noProof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23" name="CasellaDiTesto 8">
                <a:extLst>
                  <a:ext uri="{FF2B5EF4-FFF2-40B4-BE49-F238E27FC236}">
                    <a16:creationId xmlns:a16="http://schemas.microsoft.com/office/drawing/2014/main" id="{3B53154F-EF2D-7F69-72F1-296ECFE59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51" y="2266249"/>
                <a:ext cx="9070098" cy="1097865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350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53AF9-2C3C-2ACF-F748-90587D4F1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E29F62-8E54-A8E7-559F-F3B99026F009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E2C394-331C-9C3D-62E6-5885D1AA7250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FFFBF-F336-4B0F-950F-66CABDB6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35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6E5C0F-6C54-C7FF-EE9F-768DDBC4EF09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Ion NTCP </a:t>
            </a:r>
            <a:r>
              <a:rPr lang="it-IT" sz="4000" b="1" dirty="0" err="1">
                <a:latin typeface="Californian FB" panose="0207040306080B030204" pitchFamily="18" charset="0"/>
              </a:rPr>
              <a:t>predictions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pic>
        <p:nvPicPr>
          <p:cNvPr id="10" name="Immagine 7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6D5033F8-402C-77B8-DE96-9ED2AE54A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08" y="1128218"/>
            <a:ext cx="6767511" cy="5262303"/>
          </a:xfrm>
          <a:prstGeom prst="rect">
            <a:avLst/>
          </a:prstGeom>
        </p:spPr>
      </p:pic>
      <p:sp>
        <p:nvSpPr>
          <p:cNvPr id="11" name="CasellaDiTesto 22">
            <a:extLst>
              <a:ext uri="{FF2B5EF4-FFF2-40B4-BE49-F238E27FC236}">
                <a16:creationId xmlns:a16="http://schemas.microsoft.com/office/drawing/2014/main" id="{59BE856F-2B06-4AC7-DCAD-9BCE7FAEE6CF}"/>
              </a:ext>
            </a:extLst>
          </p:cNvPr>
          <p:cNvSpPr txBox="1"/>
          <p:nvPr/>
        </p:nvSpPr>
        <p:spPr>
          <a:xfrm>
            <a:off x="520391" y="3568235"/>
            <a:ext cx="3780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Pure </a:t>
            </a:r>
            <a:r>
              <a:rPr lang="it-IT" sz="3000" b="1" dirty="0" err="1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prediction</a:t>
            </a:r>
            <a:endParaRPr lang="it-IT" sz="3000" b="1" dirty="0">
              <a:ln w="22225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it-IT" sz="30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(no </a:t>
            </a:r>
            <a:r>
              <a:rPr lang="it-IT" sz="3000" b="1" dirty="0" err="1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parameter</a:t>
            </a:r>
            <a:r>
              <a:rPr lang="it-IT" sz="30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3000" b="1" dirty="0" err="1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adjustment</a:t>
            </a:r>
            <a:r>
              <a:rPr lang="it-IT" sz="30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)</a:t>
            </a:r>
            <a:endParaRPr lang="it-IT" sz="3000" b="1" dirty="0"/>
          </a:p>
        </p:txBody>
      </p:sp>
      <p:sp>
        <p:nvSpPr>
          <p:cNvPr id="12" name="Rettangolo 8">
            <a:extLst>
              <a:ext uri="{FF2B5EF4-FFF2-40B4-BE49-F238E27FC236}">
                <a16:creationId xmlns:a16="http://schemas.microsoft.com/office/drawing/2014/main" id="{5438C2B0-5D37-1136-B463-9DD83EFC076F}"/>
              </a:ext>
            </a:extLst>
          </p:cNvPr>
          <p:cNvSpPr/>
          <p:nvPr/>
        </p:nvSpPr>
        <p:spPr>
          <a:xfrm>
            <a:off x="6483096" y="1036778"/>
            <a:ext cx="2212848" cy="316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4">
            <a:extLst>
              <a:ext uri="{FF2B5EF4-FFF2-40B4-BE49-F238E27FC236}">
                <a16:creationId xmlns:a16="http://schemas.microsoft.com/office/drawing/2014/main" id="{D0B3C58F-5187-2F55-D5E7-75640CD72B5A}"/>
              </a:ext>
            </a:extLst>
          </p:cNvPr>
          <p:cNvSpPr txBox="1"/>
          <p:nvPr/>
        </p:nvSpPr>
        <p:spPr>
          <a:xfrm>
            <a:off x="7669313" y="1819070"/>
            <a:ext cx="8360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397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it-IT" sz="2500" b="1" dirty="0" err="1">
                <a:solidFill>
                  <a:srgbClr val="397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endParaRPr lang="it-IT" sz="2500" b="1" dirty="0">
              <a:solidFill>
                <a:srgbClr val="3974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9">
            <a:extLst>
              <a:ext uri="{FF2B5EF4-FFF2-40B4-BE49-F238E27FC236}">
                <a16:creationId xmlns:a16="http://schemas.microsoft.com/office/drawing/2014/main" id="{09FD4C38-A9A3-7400-0E3C-876656872FF7}"/>
              </a:ext>
            </a:extLst>
          </p:cNvPr>
          <p:cNvSpPr txBox="1"/>
          <p:nvPr/>
        </p:nvSpPr>
        <p:spPr>
          <a:xfrm>
            <a:off x="6545794" y="1787540"/>
            <a:ext cx="8360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FE7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sz="2500" b="1" dirty="0" err="1">
                <a:solidFill>
                  <a:srgbClr val="FE7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endParaRPr lang="it-IT" sz="2500" b="1" dirty="0">
              <a:solidFill>
                <a:srgbClr val="FE7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0">
            <a:extLst>
              <a:ext uri="{FF2B5EF4-FFF2-40B4-BE49-F238E27FC236}">
                <a16:creationId xmlns:a16="http://schemas.microsoft.com/office/drawing/2014/main" id="{A72D4059-7215-1B59-9C0D-465B19D70467}"/>
              </a:ext>
            </a:extLst>
          </p:cNvPr>
          <p:cNvSpPr txBox="1"/>
          <p:nvPr/>
        </p:nvSpPr>
        <p:spPr>
          <a:xfrm>
            <a:off x="5840287" y="1682216"/>
            <a:ext cx="8360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2D9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it-IT" sz="2500" b="1" dirty="0" err="1">
                <a:solidFill>
                  <a:srgbClr val="2D9E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endParaRPr lang="it-IT" sz="2500" b="1" dirty="0">
              <a:solidFill>
                <a:srgbClr val="2D9E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1">
            <a:extLst>
              <a:ext uri="{FF2B5EF4-FFF2-40B4-BE49-F238E27FC236}">
                <a16:creationId xmlns:a16="http://schemas.microsoft.com/office/drawing/2014/main" id="{3DE6F741-23FA-0A85-F256-B33CB8355110}"/>
              </a:ext>
            </a:extLst>
          </p:cNvPr>
          <p:cNvSpPr txBox="1"/>
          <p:nvPr/>
        </p:nvSpPr>
        <p:spPr>
          <a:xfrm>
            <a:off x="4301236" y="1682216"/>
            <a:ext cx="1006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b="1" dirty="0">
                <a:solidFill>
                  <a:srgbClr val="D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it-IT" sz="2500" b="1" dirty="0" err="1">
                <a:solidFill>
                  <a:srgbClr val="D424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endParaRPr lang="it-IT" sz="2500" b="1" dirty="0">
              <a:solidFill>
                <a:srgbClr val="D424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ttangolo 12">
            <a:extLst>
              <a:ext uri="{FF2B5EF4-FFF2-40B4-BE49-F238E27FC236}">
                <a16:creationId xmlns:a16="http://schemas.microsoft.com/office/drawing/2014/main" id="{5C230186-D432-354D-C608-42DC8E796116}"/>
              </a:ext>
            </a:extLst>
          </p:cNvPr>
          <p:cNvSpPr/>
          <p:nvPr/>
        </p:nvSpPr>
        <p:spPr>
          <a:xfrm>
            <a:off x="8439912" y="2578608"/>
            <a:ext cx="2093976" cy="213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22">
            <a:extLst>
              <a:ext uri="{FF2B5EF4-FFF2-40B4-BE49-F238E27FC236}">
                <a16:creationId xmlns:a16="http://schemas.microsoft.com/office/drawing/2014/main" id="{3EEB4CAB-3E97-14E0-F257-5EC8120496CB}"/>
              </a:ext>
            </a:extLst>
          </p:cNvPr>
          <p:cNvSpPr txBox="1"/>
          <p:nvPr/>
        </p:nvSpPr>
        <p:spPr>
          <a:xfrm>
            <a:off x="247805" y="1889475"/>
            <a:ext cx="4049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Carbon 13 </a:t>
            </a:r>
            <a:r>
              <a:rPr lang="it-IT" sz="3000" b="1" dirty="0" err="1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keV</a:t>
            </a:r>
            <a:r>
              <a:rPr lang="it-IT" sz="30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/</a:t>
            </a:r>
            <a:r>
              <a:rPr lang="el-GR" sz="30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it-IT" sz="30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</a:t>
            </a:r>
            <a:endParaRPr lang="it-IT" sz="32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27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5900D-C84E-C78B-0005-5338A8FBB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5524C3-5203-B462-9B89-36065248F88B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AE6B35-2623-ADB2-6E33-9C97444388D4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66EB1-D6B4-3C42-C9B3-96F44614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36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4AA7C-ABEA-26B9-82C2-0205426256D4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>
                <a:latin typeface="Californian FB" panose="0207040306080B030204" pitchFamily="18" charset="0"/>
              </a:rPr>
              <a:t>Prediction</a:t>
            </a:r>
            <a:r>
              <a:rPr lang="it-IT" sz="4000" b="1" dirty="0">
                <a:latin typeface="Californian FB" panose="0207040306080B030204" pitchFamily="18" charset="0"/>
              </a:rPr>
              <a:t> for </a:t>
            </a:r>
            <a:r>
              <a:rPr lang="it-IT" sz="4000" b="1" dirty="0" err="1">
                <a:latin typeface="Californian FB" panose="0207040306080B030204" pitchFamily="18" charset="0"/>
              </a:rPr>
              <a:t>ions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pic>
        <p:nvPicPr>
          <p:cNvPr id="2" name="Immagine 7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25E0ED54-3556-4281-A58C-4918BE000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2063787"/>
            <a:ext cx="3945821" cy="3082025"/>
          </a:xfrm>
          <a:prstGeom prst="rect">
            <a:avLst/>
          </a:prstGeom>
        </p:spPr>
      </p:pic>
      <p:pic>
        <p:nvPicPr>
          <p:cNvPr id="4" name="Immagine 9" descr="Immagine che contiene testo, diagramma, linea, schermata&#10;&#10;Descrizione generata automaticamente">
            <a:extLst>
              <a:ext uri="{FF2B5EF4-FFF2-40B4-BE49-F238E27FC236}">
                <a16:creationId xmlns:a16="http://schemas.microsoft.com/office/drawing/2014/main" id="{A70221C0-ECF1-0E2F-28B4-2CB995F09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79" y="2063787"/>
            <a:ext cx="3893445" cy="3082026"/>
          </a:xfrm>
          <a:prstGeom prst="rect">
            <a:avLst/>
          </a:prstGeom>
        </p:spPr>
      </p:pic>
      <p:pic>
        <p:nvPicPr>
          <p:cNvPr id="6" name="Immagine 11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89EDC52A-27B1-6FE8-1345-3730F1B1D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92" y="2058167"/>
            <a:ext cx="3826424" cy="3006476"/>
          </a:xfrm>
          <a:prstGeom prst="rect">
            <a:avLst/>
          </a:prstGeom>
        </p:spPr>
      </p:pic>
      <p:sp>
        <p:nvSpPr>
          <p:cNvPr id="8" name="CasellaDiTesto 22">
            <a:extLst>
              <a:ext uri="{FF2B5EF4-FFF2-40B4-BE49-F238E27FC236}">
                <a16:creationId xmlns:a16="http://schemas.microsoft.com/office/drawing/2014/main" id="{C860062F-DBF6-0B76-D206-6206D46223E0}"/>
              </a:ext>
            </a:extLst>
          </p:cNvPr>
          <p:cNvSpPr txBox="1"/>
          <p:nvPr/>
        </p:nvSpPr>
        <p:spPr>
          <a:xfrm>
            <a:off x="431807" y="1692603"/>
            <a:ext cx="34612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Carbon 99 </a:t>
            </a:r>
            <a:r>
              <a:rPr lang="it-IT" sz="2600" b="1" dirty="0" err="1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keV</a:t>
            </a:r>
            <a:r>
              <a:rPr lang="it-IT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/</a:t>
            </a:r>
            <a:r>
              <a:rPr lang="el-GR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it-IT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</a:t>
            </a:r>
            <a:endParaRPr lang="it-IT" sz="2600" dirty="0">
              <a:latin typeface="Californian FB" panose="0207040306080B030204" pitchFamily="18" charset="0"/>
            </a:endParaRPr>
          </a:p>
        </p:txBody>
      </p:sp>
      <p:sp>
        <p:nvSpPr>
          <p:cNvPr id="9" name="Rettangolo 14">
            <a:extLst>
              <a:ext uri="{FF2B5EF4-FFF2-40B4-BE49-F238E27FC236}">
                <a16:creationId xmlns:a16="http://schemas.microsoft.com/office/drawing/2014/main" id="{93C3066A-B1DB-6AE6-5919-D2FD6AA17A4D}"/>
              </a:ext>
            </a:extLst>
          </p:cNvPr>
          <p:cNvSpPr/>
          <p:nvPr/>
        </p:nvSpPr>
        <p:spPr>
          <a:xfrm>
            <a:off x="1444752" y="2094743"/>
            <a:ext cx="1581912" cy="126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15">
            <a:extLst>
              <a:ext uri="{FF2B5EF4-FFF2-40B4-BE49-F238E27FC236}">
                <a16:creationId xmlns:a16="http://schemas.microsoft.com/office/drawing/2014/main" id="{0E3317C2-FE0D-CC10-46B4-793307B510FF}"/>
              </a:ext>
            </a:extLst>
          </p:cNvPr>
          <p:cNvSpPr/>
          <p:nvPr/>
        </p:nvSpPr>
        <p:spPr>
          <a:xfrm>
            <a:off x="5410200" y="2082551"/>
            <a:ext cx="1581912" cy="126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6">
            <a:extLst>
              <a:ext uri="{FF2B5EF4-FFF2-40B4-BE49-F238E27FC236}">
                <a16:creationId xmlns:a16="http://schemas.microsoft.com/office/drawing/2014/main" id="{D308BC28-A45A-BC88-69AF-23BFB963B227}"/>
              </a:ext>
            </a:extLst>
          </p:cNvPr>
          <p:cNvSpPr/>
          <p:nvPr/>
        </p:nvSpPr>
        <p:spPr>
          <a:xfrm>
            <a:off x="9451848" y="2109983"/>
            <a:ext cx="1581912" cy="126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22">
            <a:extLst>
              <a:ext uri="{FF2B5EF4-FFF2-40B4-BE49-F238E27FC236}">
                <a16:creationId xmlns:a16="http://schemas.microsoft.com/office/drawing/2014/main" id="{450A1BFD-72B0-00CC-C3C0-62834ED550CE}"/>
              </a:ext>
            </a:extLst>
          </p:cNvPr>
          <p:cNvSpPr txBox="1"/>
          <p:nvPr/>
        </p:nvSpPr>
        <p:spPr>
          <a:xfrm>
            <a:off x="4365390" y="1691549"/>
            <a:ext cx="36423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err="1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Protons</a:t>
            </a:r>
            <a:r>
              <a:rPr lang="it-IT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3.9 </a:t>
            </a:r>
            <a:r>
              <a:rPr lang="it-IT" sz="2600" b="1" dirty="0" err="1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keV</a:t>
            </a:r>
            <a:r>
              <a:rPr lang="it-IT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/</a:t>
            </a:r>
            <a:r>
              <a:rPr lang="el-GR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it-IT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</a:t>
            </a:r>
            <a:endParaRPr lang="it-IT" sz="2600" dirty="0">
              <a:latin typeface="Californian FB" panose="0207040306080B030204" pitchFamily="18" charset="0"/>
            </a:endParaRPr>
          </a:p>
        </p:txBody>
      </p:sp>
      <p:sp>
        <p:nvSpPr>
          <p:cNvPr id="14" name="CasellaDiTesto 22">
            <a:extLst>
              <a:ext uri="{FF2B5EF4-FFF2-40B4-BE49-F238E27FC236}">
                <a16:creationId xmlns:a16="http://schemas.microsoft.com/office/drawing/2014/main" id="{2F4EC020-E359-87FD-1409-A07281A4E82D}"/>
              </a:ext>
            </a:extLst>
          </p:cNvPr>
          <p:cNvSpPr txBox="1"/>
          <p:nvPr/>
        </p:nvSpPr>
        <p:spPr>
          <a:xfrm>
            <a:off x="8474513" y="1689161"/>
            <a:ext cx="3510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err="1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Helium</a:t>
            </a:r>
            <a:r>
              <a:rPr lang="it-IT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9.4 </a:t>
            </a:r>
            <a:r>
              <a:rPr lang="it-IT" sz="2600" b="1" dirty="0" err="1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keV</a:t>
            </a:r>
            <a:r>
              <a:rPr lang="it-IT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/</a:t>
            </a:r>
            <a:r>
              <a:rPr lang="el-GR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it-IT" sz="26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</a:t>
            </a:r>
            <a:endParaRPr lang="it-IT" sz="26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32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7733F-FAFC-15B5-A012-52835D09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152473-CF83-16E2-5B09-D2EE1AFD805E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890D65-D7EC-088D-A128-0909E5A56958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54B04-7023-903A-5AD4-CAB5E325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37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91D734-EC85-3B55-FE8A-64188144AD3F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Statistical </a:t>
            </a:r>
            <a:r>
              <a:rPr lang="it-IT" sz="4000" b="1" dirty="0" err="1">
                <a:latin typeface="Californian FB" panose="0207040306080B030204" pitchFamily="18" charset="0"/>
              </a:rPr>
              <a:t>analysis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pic>
        <p:nvPicPr>
          <p:cNvPr id="15" name="Immagine 8">
            <a:extLst>
              <a:ext uri="{FF2B5EF4-FFF2-40B4-BE49-F238E27FC236}">
                <a16:creationId xmlns:a16="http://schemas.microsoft.com/office/drawing/2014/main" id="{34D83FDE-6847-7D1E-F005-84DB25DD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132" y="1679677"/>
            <a:ext cx="6557066" cy="4929332"/>
          </a:xfrm>
          <a:prstGeom prst="rect">
            <a:avLst/>
          </a:prstGeom>
        </p:spPr>
      </p:pic>
      <p:pic>
        <p:nvPicPr>
          <p:cNvPr id="16" name="Immagine 10">
            <a:extLst>
              <a:ext uri="{FF2B5EF4-FFF2-40B4-BE49-F238E27FC236}">
                <a16:creationId xmlns:a16="http://schemas.microsoft.com/office/drawing/2014/main" id="{F9A66985-B3AD-0C86-5A36-459C4475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817" y="1071394"/>
            <a:ext cx="5888183" cy="2677587"/>
          </a:xfrm>
          <a:prstGeom prst="rect">
            <a:avLst/>
          </a:prstGeom>
        </p:spPr>
      </p:pic>
      <p:grpSp>
        <p:nvGrpSpPr>
          <p:cNvPr id="17" name="Gruppo 57">
            <a:extLst>
              <a:ext uri="{FF2B5EF4-FFF2-40B4-BE49-F238E27FC236}">
                <a16:creationId xmlns:a16="http://schemas.microsoft.com/office/drawing/2014/main" id="{D6C249D7-40B2-71B3-8C07-DDF4B65DAD50}"/>
              </a:ext>
            </a:extLst>
          </p:cNvPr>
          <p:cNvGrpSpPr/>
          <p:nvPr/>
        </p:nvGrpSpPr>
        <p:grpSpPr>
          <a:xfrm>
            <a:off x="4549185" y="2778476"/>
            <a:ext cx="365121" cy="2327563"/>
            <a:chOff x="4549185" y="2366996"/>
            <a:chExt cx="365121" cy="2327563"/>
          </a:xfrm>
        </p:grpSpPr>
        <p:grpSp>
          <p:nvGrpSpPr>
            <p:cNvPr id="18" name="Gruppo 56">
              <a:extLst>
                <a:ext uri="{FF2B5EF4-FFF2-40B4-BE49-F238E27FC236}">
                  <a16:creationId xmlns:a16="http://schemas.microsoft.com/office/drawing/2014/main" id="{A25B818D-7BC7-101B-70B9-E3D24DC8D2FC}"/>
                </a:ext>
              </a:extLst>
            </p:cNvPr>
            <p:cNvGrpSpPr/>
            <p:nvPr/>
          </p:nvGrpSpPr>
          <p:grpSpPr>
            <a:xfrm>
              <a:off x="4549185" y="2366996"/>
              <a:ext cx="323559" cy="471060"/>
              <a:chOff x="4549185" y="2366996"/>
              <a:chExt cx="323559" cy="471060"/>
            </a:xfrm>
          </p:grpSpPr>
          <p:cxnSp>
            <p:nvCxnSpPr>
              <p:cNvPr id="20" name="Connettore diritto 37">
                <a:extLst>
                  <a:ext uri="{FF2B5EF4-FFF2-40B4-BE49-F238E27FC236}">
                    <a16:creationId xmlns:a16="http://schemas.microsoft.com/office/drawing/2014/main" id="{1A92770F-754C-F441-5711-6FB7B1123E02}"/>
                  </a:ext>
                </a:extLst>
              </p:cNvPr>
              <p:cNvCxnSpPr/>
              <p:nvPr/>
            </p:nvCxnSpPr>
            <p:spPr>
              <a:xfrm>
                <a:off x="4549187" y="2366996"/>
                <a:ext cx="323557" cy="0"/>
              </a:xfrm>
              <a:prstGeom prst="line">
                <a:avLst/>
              </a:prstGeom>
              <a:ln w="50800">
                <a:solidFill>
                  <a:srgbClr val="FF7F0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diritto 40">
                <a:extLst>
                  <a:ext uri="{FF2B5EF4-FFF2-40B4-BE49-F238E27FC236}">
                    <a16:creationId xmlns:a16="http://schemas.microsoft.com/office/drawing/2014/main" id="{0B4F31C2-2F0C-03F3-196A-B691F0538534}"/>
                  </a:ext>
                </a:extLst>
              </p:cNvPr>
              <p:cNvCxnSpPr/>
              <p:nvPr/>
            </p:nvCxnSpPr>
            <p:spPr>
              <a:xfrm>
                <a:off x="4549185" y="2838056"/>
                <a:ext cx="323557" cy="0"/>
              </a:xfrm>
              <a:prstGeom prst="line">
                <a:avLst/>
              </a:prstGeom>
              <a:ln w="50800">
                <a:solidFill>
                  <a:srgbClr val="FF7F0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Connettore diritto 41">
              <a:extLst>
                <a:ext uri="{FF2B5EF4-FFF2-40B4-BE49-F238E27FC236}">
                  <a16:creationId xmlns:a16="http://schemas.microsoft.com/office/drawing/2014/main" id="{13F7B92F-ED17-BA90-02B3-128545747FB0}"/>
                </a:ext>
              </a:extLst>
            </p:cNvPr>
            <p:cNvCxnSpPr/>
            <p:nvPr/>
          </p:nvCxnSpPr>
          <p:spPr>
            <a:xfrm>
              <a:off x="4590749" y="4694559"/>
              <a:ext cx="323557" cy="0"/>
            </a:xfrm>
            <a:prstGeom prst="line">
              <a:avLst/>
            </a:prstGeom>
            <a:ln w="50800">
              <a:solidFill>
                <a:srgbClr val="FF7F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Immagine 11">
            <a:extLst>
              <a:ext uri="{FF2B5EF4-FFF2-40B4-BE49-F238E27FC236}">
                <a16:creationId xmlns:a16="http://schemas.microsoft.com/office/drawing/2014/main" id="{0975F1F5-0217-8920-9C4A-1BCB71319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955" y="3830671"/>
            <a:ext cx="5950504" cy="2686915"/>
          </a:xfrm>
          <a:prstGeom prst="rect">
            <a:avLst/>
          </a:prstGeom>
        </p:spPr>
      </p:pic>
      <p:grpSp>
        <p:nvGrpSpPr>
          <p:cNvPr id="23" name="Gruppo 61">
            <a:extLst>
              <a:ext uri="{FF2B5EF4-FFF2-40B4-BE49-F238E27FC236}">
                <a16:creationId xmlns:a16="http://schemas.microsoft.com/office/drawing/2014/main" id="{453651D7-C649-CE82-28E5-7DB67ADE2C74}"/>
              </a:ext>
            </a:extLst>
          </p:cNvPr>
          <p:cNvGrpSpPr/>
          <p:nvPr/>
        </p:nvGrpSpPr>
        <p:grpSpPr>
          <a:xfrm>
            <a:off x="4726101" y="1921633"/>
            <a:ext cx="5957451" cy="4272629"/>
            <a:chOff x="4726101" y="1510153"/>
            <a:chExt cx="5957451" cy="4272629"/>
          </a:xfrm>
        </p:grpSpPr>
        <p:grpSp>
          <p:nvGrpSpPr>
            <p:cNvPr id="24" name="Gruppo 54">
              <a:extLst>
                <a:ext uri="{FF2B5EF4-FFF2-40B4-BE49-F238E27FC236}">
                  <a16:creationId xmlns:a16="http://schemas.microsoft.com/office/drawing/2014/main" id="{6DF5C816-8536-6E6F-A080-DA4CC26D2000}"/>
                </a:ext>
              </a:extLst>
            </p:cNvPr>
            <p:cNvGrpSpPr/>
            <p:nvPr/>
          </p:nvGrpSpPr>
          <p:grpSpPr>
            <a:xfrm>
              <a:off x="4726101" y="1510153"/>
              <a:ext cx="5957451" cy="4258764"/>
              <a:chOff x="4726101" y="1510153"/>
              <a:chExt cx="5957451" cy="4258764"/>
            </a:xfrm>
          </p:grpSpPr>
          <p:cxnSp>
            <p:nvCxnSpPr>
              <p:cNvPr id="26" name="Connettore 2 26">
                <a:extLst>
                  <a:ext uri="{FF2B5EF4-FFF2-40B4-BE49-F238E27FC236}">
                    <a16:creationId xmlns:a16="http://schemas.microsoft.com/office/drawing/2014/main" id="{3A05B6E6-DCD0-FAB8-5A3F-731659D006FD}"/>
                  </a:ext>
                </a:extLst>
              </p:cNvPr>
              <p:cNvCxnSpPr/>
              <p:nvPr/>
            </p:nvCxnSpPr>
            <p:spPr>
              <a:xfrm flipH="1" flipV="1">
                <a:off x="4726108" y="3158836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2 42">
                <a:extLst>
                  <a:ext uri="{FF2B5EF4-FFF2-40B4-BE49-F238E27FC236}">
                    <a16:creationId xmlns:a16="http://schemas.microsoft.com/office/drawing/2014/main" id="{6A4E3339-43F9-0122-5FC8-80914ED17754}"/>
                  </a:ext>
                </a:extLst>
              </p:cNvPr>
              <p:cNvCxnSpPr/>
              <p:nvPr/>
            </p:nvCxnSpPr>
            <p:spPr>
              <a:xfrm flipH="1" flipV="1">
                <a:off x="4726104" y="3616042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43">
                <a:extLst>
                  <a:ext uri="{FF2B5EF4-FFF2-40B4-BE49-F238E27FC236}">
                    <a16:creationId xmlns:a16="http://schemas.microsoft.com/office/drawing/2014/main" id="{8ACF6565-FB92-0217-24BF-286B9827BD1D}"/>
                  </a:ext>
                </a:extLst>
              </p:cNvPr>
              <p:cNvCxnSpPr/>
              <p:nvPr/>
            </p:nvCxnSpPr>
            <p:spPr>
              <a:xfrm flipH="1" flipV="1">
                <a:off x="4726105" y="4100944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2 44">
                <a:extLst>
                  <a:ext uri="{FF2B5EF4-FFF2-40B4-BE49-F238E27FC236}">
                    <a16:creationId xmlns:a16="http://schemas.microsoft.com/office/drawing/2014/main" id="{79E886BE-BDA6-743B-BD30-D1BD98ECAEB7}"/>
                  </a:ext>
                </a:extLst>
              </p:cNvPr>
              <p:cNvCxnSpPr/>
              <p:nvPr/>
            </p:nvCxnSpPr>
            <p:spPr>
              <a:xfrm flipH="1" flipV="1">
                <a:off x="4726101" y="5015354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2 45">
                <a:extLst>
                  <a:ext uri="{FF2B5EF4-FFF2-40B4-BE49-F238E27FC236}">
                    <a16:creationId xmlns:a16="http://schemas.microsoft.com/office/drawing/2014/main" id="{E2F644CD-43E4-E5ED-C0C5-2E949879B148}"/>
                  </a:ext>
                </a:extLst>
              </p:cNvPr>
              <p:cNvCxnSpPr/>
              <p:nvPr/>
            </p:nvCxnSpPr>
            <p:spPr>
              <a:xfrm flipH="1" flipV="1">
                <a:off x="4726101" y="5500269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2 46">
                <a:extLst>
                  <a:ext uri="{FF2B5EF4-FFF2-40B4-BE49-F238E27FC236}">
                    <a16:creationId xmlns:a16="http://schemas.microsoft.com/office/drawing/2014/main" id="{7D921B30-E28E-4DBD-4F45-41B3B393DAB1}"/>
                  </a:ext>
                </a:extLst>
              </p:cNvPr>
              <p:cNvCxnSpPr/>
              <p:nvPr/>
            </p:nvCxnSpPr>
            <p:spPr>
              <a:xfrm flipH="1" flipV="1">
                <a:off x="10655849" y="1510153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2 47">
                <a:extLst>
                  <a:ext uri="{FF2B5EF4-FFF2-40B4-BE49-F238E27FC236}">
                    <a16:creationId xmlns:a16="http://schemas.microsoft.com/office/drawing/2014/main" id="{E7341780-2945-6A19-489A-F52B03624DD3}"/>
                  </a:ext>
                </a:extLst>
              </p:cNvPr>
              <p:cNvCxnSpPr/>
              <p:nvPr/>
            </p:nvCxnSpPr>
            <p:spPr>
              <a:xfrm flipH="1" flipV="1">
                <a:off x="10655847" y="1911940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2 48">
                <a:extLst>
                  <a:ext uri="{FF2B5EF4-FFF2-40B4-BE49-F238E27FC236}">
                    <a16:creationId xmlns:a16="http://schemas.microsoft.com/office/drawing/2014/main" id="{D30CC86E-72F4-13FD-C140-C3A2611C61EA}"/>
                  </a:ext>
                </a:extLst>
              </p:cNvPr>
              <p:cNvCxnSpPr/>
              <p:nvPr/>
            </p:nvCxnSpPr>
            <p:spPr>
              <a:xfrm flipH="1" flipV="1">
                <a:off x="10655845" y="2355288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2 49">
                <a:extLst>
                  <a:ext uri="{FF2B5EF4-FFF2-40B4-BE49-F238E27FC236}">
                    <a16:creationId xmlns:a16="http://schemas.microsoft.com/office/drawing/2014/main" id="{AA035DB5-52E1-52FF-C222-41757A113E34}"/>
                  </a:ext>
                </a:extLst>
              </p:cNvPr>
              <p:cNvCxnSpPr/>
              <p:nvPr/>
            </p:nvCxnSpPr>
            <p:spPr>
              <a:xfrm flipH="1" flipV="1">
                <a:off x="10669702" y="2784772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2 50">
                <a:extLst>
                  <a:ext uri="{FF2B5EF4-FFF2-40B4-BE49-F238E27FC236}">
                    <a16:creationId xmlns:a16="http://schemas.microsoft.com/office/drawing/2014/main" id="{DEAFE802-121E-FA84-DDF8-2EDA82BDBDBA}"/>
                  </a:ext>
                </a:extLst>
              </p:cNvPr>
              <p:cNvCxnSpPr/>
              <p:nvPr/>
            </p:nvCxnSpPr>
            <p:spPr>
              <a:xfrm flipH="1" flipV="1">
                <a:off x="10655844" y="4253365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2 51">
                <a:extLst>
                  <a:ext uri="{FF2B5EF4-FFF2-40B4-BE49-F238E27FC236}">
                    <a16:creationId xmlns:a16="http://schemas.microsoft.com/office/drawing/2014/main" id="{9F860CCF-9FF9-A9DA-88C5-97AE1794D984}"/>
                  </a:ext>
                </a:extLst>
              </p:cNvPr>
              <p:cNvCxnSpPr/>
              <p:nvPr/>
            </p:nvCxnSpPr>
            <p:spPr>
              <a:xfrm flipH="1" flipV="1">
                <a:off x="10669696" y="4655151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52">
                <a:extLst>
                  <a:ext uri="{FF2B5EF4-FFF2-40B4-BE49-F238E27FC236}">
                    <a16:creationId xmlns:a16="http://schemas.microsoft.com/office/drawing/2014/main" id="{48F99499-90B0-A087-E0FE-39B3A5202FED}"/>
                  </a:ext>
                </a:extLst>
              </p:cNvPr>
              <p:cNvCxnSpPr/>
              <p:nvPr/>
            </p:nvCxnSpPr>
            <p:spPr>
              <a:xfrm flipH="1" flipV="1">
                <a:off x="10683552" y="5098502"/>
                <a:ext cx="0" cy="268648"/>
              </a:xfrm>
              <a:prstGeom prst="straightConnector1">
                <a:avLst/>
              </a:prstGeom>
              <a:ln w="50800">
                <a:solidFill>
                  <a:srgbClr val="06AE2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Connettore 2 53">
              <a:extLst>
                <a:ext uri="{FF2B5EF4-FFF2-40B4-BE49-F238E27FC236}">
                  <a16:creationId xmlns:a16="http://schemas.microsoft.com/office/drawing/2014/main" id="{E34951CE-DFAB-8E81-266F-AC0CAF2C5396}"/>
                </a:ext>
              </a:extLst>
            </p:cNvPr>
            <p:cNvCxnSpPr/>
            <p:nvPr/>
          </p:nvCxnSpPr>
          <p:spPr>
            <a:xfrm flipH="1" flipV="1">
              <a:off x="10683550" y="5514134"/>
              <a:ext cx="0" cy="268648"/>
            </a:xfrm>
            <a:prstGeom prst="straightConnector1">
              <a:avLst/>
            </a:prstGeom>
            <a:ln w="50800">
              <a:solidFill>
                <a:srgbClr val="06AE2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e 58">
            <a:extLst>
              <a:ext uri="{FF2B5EF4-FFF2-40B4-BE49-F238E27FC236}">
                <a16:creationId xmlns:a16="http://schemas.microsoft.com/office/drawing/2014/main" id="{8548FC36-8C16-A69D-EAA2-F3C0F5B22071}"/>
              </a:ext>
            </a:extLst>
          </p:cNvPr>
          <p:cNvSpPr/>
          <p:nvPr/>
        </p:nvSpPr>
        <p:spPr>
          <a:xfrm>
            <a:off x="21017" y="3762582"/>
            <a:ext cx="2147454" cy="1343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59">
            <a:extLst>
              <a:ext uri="{FF2B5EF4-FFF2-40B4-BE49-F238E27FC236}">
                <a16:creationId xmlns:a16="http://schemas.microsoft.com/office/drawing/2014/main" id="{FBAF2871-F0A7-9907-DEDC-B6E103F4A929}"/>
              </a:ext>
            </a:extLst>
          </p:cNvPr>
          <p:cNvSpPr/>
          <p:nvPr/>
        </p:nvSpPr>
        <p:spPr>
          <a:xfrm>
            <a:off x="6245352" y="2109241"/>
            <a:ext cx="1664655" cy="11402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60">
            <a:extLst>
              <a:ext uri="{FF2B5EF4-FFF2-40B4-BE49-F238E27FC236}">
                <a16:creationId xmlns:a16="http://schemas.microsoft.com/office/drawing/2014/main" id="{201170F4-3577-EBB5-6B6F-E4C166824D06}"/>
              </a:ext>
            </a:extLst>
          </p:cNvPr>
          <p:cNvSpPr/>
          <p:nvPr/>
        </p:nvSpPr>
        <p:spPr>
          <a:xfrm>
            <a:off x="6303810" y="4823668"/>
            <a:ext cx="1664655" cy="11402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1">
            <a:extLst>
              <a:ext uri="{FF2B5EF4-FFF2-40B4-BE49-F238E27FC236}">
                <a16:creationId xmlns:a16="http://schemas.microsoft.com/office/drawing/2014/main" id="{E7AEAC49-DE65-A9A3-87C9-8EDF851E4D3C}"/>
              </a:ext>
            </a:extLst>
          </p:cNvPr>
          <p:cNvSpPr txBox="1"/>
          <p:nvPr/>
        </p:nvSpPr>
        <p:spPr>
          <a:xfrm>
            <a:off x="256032" y="4160520"/>
            <a:ext cx="17373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b="1" dirty="0"/>
              <a:t>Carbon </a:t>
            </a:r>
            <a:r>
              <a:rPr lang="it-IT" sz="2200" b="1" dirty="0" err="1"/>
              <a:t>ions</a:t>
            </a:r>
            <a:endParaRPr lang="it-IT" sz="2200" b="1" dirty="0"/>
          </a:p>
        </p:txBody>
      </p:sp>
      <p:sp>
        <p:nvSpPr>
          <p:cNvPr id="42" name="CasellaDiTesto 2">
            <a:extLst>
              <a:ext uri="{FF2B5EF4-FFF2-40B4-BE49-F238E27FC236}">
                <a16:creationId xmlns:a16="http://schemas.microsoft.com/office/drawing/2014/main" id="{92904125-24FA-3940-007D-2A35C3E9403F}"/>
              </a:ext>
            </a:extLst>
          </p:cNvPr>
          <p:cNvSpPr txBox="1"/>
          <p:nvPr/>
        </p:nvSpPr>
        <p:spPr>
          <a:xfrm>
            <a:off x="6537399" y="2457744"/>
            <a:ext cx="11370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b="1" dirty="0" err="1"/>
              <a:t>Protons</a:t>
            </a:r>
            <a:endParaRPr lang="it-IT" sz="2200" b="1" dirty="0"/>
          </a:p>
        </p:txBody>
      </p:sp>
      <p:sp>
        <p:nvSpPr>
          <p:cNvPr id="43" name="CasellaDiTesto 4">
            <a:extLst>
              <a:ext uri="{FF2B5EF4-FFF2-40B4-BE49-F238E27FC236}">
                <a16:creationId xmlns:a16="http://schemas.microsoft.com/office/drawing/2014/main" id="{8B733D1E-E9F5-5472-5919-4B0D9CDE45EA}"/>
              </a:ext>
            </a:extLst>
          </p:cNvPr>
          <p:cNvSpPr txBox="1"/>
          <p:nvPr/>
        </p:nvSpPr>
        <p:spPr>
          <a:xfrm>
            <a:off x="6585770" y="5178371"/>
            <a:ext cx="120550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b="1" dirty="0"/>
              <a:t>He </a:t>
            </a:r>
            <a:r>
              <a:rPr lang="it-IT" sz="2200" b="1" dirty="0" err="1"/>
              <a:t>ions</a:t>
            </a:r>
            <a:endParaRPr lang="it-IT" sz="2200" b="1" dirty="0"/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0D008511-74E1-A891-7A37-9CB14B304A8F}"/>
              </a:ext>
            </a:extLst>
          </p:cNvPr>
          <p:cNvSpPr txBox="1">
            <a:spLocks/>
          </p:cNvSpPr>
          <p:nvPr/>
        </p:nvSpPr>
        <p:spPr>
          <a:xfrm>
            <a:off x="256032" y="476262"/>
            <a:ext cx="55164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P-values</a:t>
            </a:r>
            <a:endParaRPr lang="it-IT" sz="5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diritto 11"/>
          <p:cNvCxnSpPr/>
          <p:nvPr>
            <p:custDataLst>
              <p:tags r:id="rId2"/>
            </p:custDataLst>
          </p:nvPr>
        </p:nvCxnSpPr>
        <p:spPr>
          <a:xfrm>
            <a:off x="838200" y="1048472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DE2AAA-9A57-1266-EBB6-CC485709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A94B-868A-4FBB-84C5-F65298DCD1C0}" type="slidenum">
              <a:rPr lang="en-GB" noProof="0" smtClean="0"/>
              <a:t>38</a:t>
            </a:fld>
            <a:endParaRPr lang="en-GB" noProof="0" dirty="0"/>
          </a:p>
        </p:txBody>
      </p:sp>
      <p:sp>
        <p:nvSpPr>
          <p:cNvPr id="7" name="CasellaDiTesto 6"/>
          <p:cNvSpPr txBox="1"/>
          <p:nvPr>
            <p:custDataLst>
              <p:tags r:id="rId3"/>
            </p:custDataLst>
          </p:nvPr>
        </p:nvSpPr>
        <p:spPr>
          <a:xfrm>
            <a:off x="718458" y="136091"/>
            <a:ext cx="10635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RBE calculation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A0B5C1B-9BC7-118F-963C-A2A54009A875}"/>
              </a:ext>
            </a:extLst>
          </p:cNvPr>
          <p:cNvSpPr txBox="1"/>
          <p:nvPr/>
        </p:nvSpPr>
        <p:spPr>
          <a:xfrm>
            <a:off x="333636" y="2306401"/>
            <a:ext cx="252639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in clinics cell survival RBE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0A51ABA7-80A9-8C2A-438A-8EB42E15B315}"/>
              </a:ext>
            </a:extLst>
          </p:cNvPr>
          <p:cNvGrpSpPr/>
          <p:nvPr/>
        </p:nvGrpSpPr>
        <p:grpSpPr>
          <a:xfrm>
            <a:off x="2629142" y="1130946"/>
            <a:ext cx="7353058" cy="5663537"/>
            <a:chOff x="2629142" y="1130946"/>
            <a:chExt cx="7353058" cy="5663537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F5E6BA3-9CFB-399B-B279-5699216BD704}"/>
                </a:ext>
              </a:extLst>
            </p:cNvPr>
            <p:cNvSpPr txBox="1"/>
            <p:nvPr/>
          </p:nvSpPr>
          <p:spPr>
            <a:xfrm>
              <a:off x="6882881" y="1394087"/>
              <a:ext cx="3099319" cy="1938992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noProof="0" dirty="0">
                  <a:solidFill>
                    <a:srgbClr val="202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RBE with NTCP = 0.5</a:t>
              </a:r>
            </a:p>
            <a:p>
              <a:pPr algn="ctr"/>
              <a:endParaRPr lang="en-GB" sz="240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40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RBE with NTCP = 0.01</a:t>
              </a:r>
            </a:p>
            <a:p>
              <a:pPr algn="ctr"/>
              <a:endParaRPr lang="en-GB" sz="240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Cell survival RBE</a:t>
              </a:r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C90E9110-23EB-C7F0-B1CF-3EC9FCA5D53A}"/>
                </a:ext>
              </a:extLst>
            </p:cNvPr>
            <p:cNvGrpSpPr/>
            <p:nvPr/>
          </p:nvGrpSpPr>
          <p:grpSpPr>
            <a:xfrm>
              <a:off x="2629142" y="1130946"/>
              <a:ext cx="4040015" cy="5663537"/>
              <a:chOff x="2629142" y="1130946"/>
              <a:chExt cx="4040015" cy="5663537"/>
            </a:xfrm>
          </p:grpSpPr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id="{C8ED7819-242C-692A-04B4-CB9D46CBEAF1}"/>
                  </a:ext>
                </a:extLst>
              </p:cNvPr>
              <p:cNvGrpSpPr/>
              <p:nvPr/>
            </p:nvGrpSpPr>
            <p:grpSpPr>
              <a:xfrm>
                <a:off x="3424178" y="1130946"/>
                <a:ext cx="3244979" cy="5663537"/>
                <a:chOff x="17880" y="1093513"/>
                <a:chExt cx="3244979" cy="5663537"/>
              </a:xfrm>
            </p:grpSpPr>
            <p:pic>
              <p:nvPicPr>
                <p:cNvPr id="3" name="Immagine 2" descr="Immagine che contiene testo, schermata, diagramma, linea&#10;&#10;Descrizione generata automaticamente">
                  <a:extLst>
                    <a:ext uri="{FF2B5EF4-FFF2-40B4-BE49-F238E27FC236}">
                      <a16:creationId xmlns:a16="http://schemas.microsoft.com/office/drawing/2014/main" id="{3E4A5A8C-9C3D-B0F5-507E-313F05333E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294"/>
                <a:stretch/>
              </p:blipFill>
              <p:spPr>
                <a:xfrm>
                  <a:off x="17880" y="1219300"/>
                  <a:ext cx="3005238" cy="5537750"/>
                </a:xfrm>
                <a:prstGeom prst="rect">
                  <a:avLst/>
                </a:prstGeom>
              </p:spPr>
            </p:pic>
            <p:sp>
              <p:nvSpPr>
                <p:cNvPr id="4" name="Rettangolo 3">
                  <a:extLst>
                    <a:ext uri="{FF2B5EF4-FFF2-40B4-BE49-F238E27FC236}">
                      <a16:creationId xmlns:a16="http://schemas.microsoft.com/office/drawing/2014/main" id="{79354DD7-3247-1F0A-8015-0D5846AE7472}"/>
                    </a:ext>
                  </a:extLst>
                </p:cNvPr>
                <p:cNvSpPr/>
                <p:nvPr/>
              </p:nvSpPr>
              <p:spPr>
                <a:xfrm>
                  <a:off x="718458" y="1623528"/>
                  <a:ext cx="1698171" cy="6531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DC31B1A3-86A6-4E27-63B2-F7127F26AC2C}"/>
                    </a:ext>
                  </a:extLst>
                </p:cNvPr>
                <p:cNvSpPr/>
                <p:nvPr/>
              </p:nvSpPr>
              <p:spPr>
                <a:xfrm>
                  <a:off x="1007707" y="1219300"/>
                  <a:ext cx="1574116" cy="3184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32CE2D49-2CEC-D301-36F7-5CEA6C8D1E7B}"/>
                    </a:ext>
                  </a:extLst>
                </p:cNvPr>
                <p:cNvSpPr txBox="1"/>
                <p:nvPr/>
              </p:nvSpPr>
              <p:spPr>
                <a:xfrm>
                  <a:off x="512564" y="1093513"/>
                  <a:ext cx="27502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b="1" noProof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Carbon ions 1 fraction</a:t>
                  </a:r>
                </a:p>
              </p:txBody>
            </p:sp>
          </p:grpSp>
          <p:sp>
            <p:nvSpPr>
              <p:cNvPr id="23" name="Freccia a destra 22">
                <a:extLst>
                  <a:ext uri="{FF2B5EF4-FFF2-40B4-BE49-F238E27FC236}">
                    <a16:creationId xmlns:a16="http://schemas.microsoft.com/office/drawing/2014/main" id="{8FA8BDDB-ACD5-84F6-FBDD-F3A7FB88B8BF}"/>
                  </a:ext>
                </a:extLst>
              </p:cNvPr>
              <p:cNvSpPr/>
              <p:nvPr/>
            </p:nvSpPr>
            <p:spPr>
              <a:xfrm>
                <a:off x="2629142" y="2864555"/>
                <a:ext cx="795036" cy="226676"/>
              </a:xfrm>
              <a:prstGeom prst="rightArrow">
                <a:avLst>
                  <a:gd name="adj1" fmla="val 37223"/>
                  <a:gd name="adj2" fmla="val 83208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5C2A909B-67CB-4C8E-FF33-1A72239CF6D1}"/>
              </a:ext>
            </a:extLst>
          </p:cNvPr>
          <p:cNvGrpSpPr/>
          <p:nvPr/>
        </p:nvGrpSpPr>
        <p:grpSpPr>
          <a:xfrm>
            <a:off x="7242980" y="4097528"/>
            <a:ext cx="4206293" cy="2204926"/>
            <a:chOff x="6278182" y="3653677"/>
            <a:chExt cx="4206293" cy="2204926"/>
          </a:xfrm>
        </p:grpSpPr>
        <p:sp>
          <p:nvSpPr>
            <p:cNvPr id="26" name="Freccia a destra 25">
              <a:extLst>
                <a:ext uri="{FF2B5EF4-FFF2-40B4-BE49-F238E27FC236}">
                  <a16:creationId xmlns:a16="http://schemas.microsoft.com/office/drawing/2014/main" id="{F2FF0B19-E996-5C71-7F67-61ED23A7108A}"/>
                </a:ext>
              </a:extLst>
            </p:cNvPr>
            <p:cNvSpPr/>
            <p:nvPr/>
          </p:nvSpPr>
          <p:spPr>
            <a:xfrm rot="5400000">
              <a:off x="7121200" y="3819681"/>
              <a:ext cx="692645" cy="360637"/>
            </a:xfrm>
            <a:prstGeom prst="rightArrow">
              <a:avLst>
                <a:gd name="adj1" fmla="val 37223"/>
                <a:gd name="adj2" fmla="val 8320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8F2ACFC5-ED67-CDEA-556D-82D18A7D961B}"/>
                </a:ext>
              </a:extLst>
            </p:cNvPr>
            <p:cNvGrpSpPr/>
            <p:nvPr/>
          </p:nvGrpSpPr>
          <p:grpSpPr>
            <a:xfrm>
              <a:off x="6278182" y="3960300"/>
              <a:ext cx="4206293" cy="1898303"/>
              <a:chOff x="6278182" y="3960300"/>
              <a:chExt cx="4206293" cy="1898303"/>
            </a:xfrm>
          </p:grpSpPr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1B6470D3-63F2-A272-5108-DC68E3330A7A}"/>
                  </a:ext>
                </a:extLst>
              </p:cNvPr>
              <p:cNvSpPr txBox="1"/>
              <p:nvPr/>
            </p:nvSpPr>
            <p:spPr>
              <a:xfrm>
                <a:off x="6278182" y="4658274"/>
                <a:ext cx="24346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i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Outcome </a:t>
                </a:r>
                <a:r>
                  <a:rPr lang="en-GB" sz="2400" b="1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 </a:t>
                </a:r>
              </a:p>
              <a:p>
                <a:pPr algn="ctr"/>
                <a:r>
                  <a:rPr lang="en-GB" sz="2400" noProof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RBE calculation </a:t>
                </a:r>
              </a:p>
            </p:txBody>
          </p:sp>
          <p:pic>
            <p:nvPicPr>
              <p:cNvPr id="29" name="Immagine 28" descr="Immagine che contiene disegno, clipart, cartone animato, schizzo&#10;&#10;Descrizione generata automaticamente">
                <a:extLst>
                  <a:ext uri="{FF2B5EF4-FFF2-40B4-BE49-F238E27FC236}">
                    <a16:creationId xmlns:a16="http://schemas.microsoft.com/office/drawing/2014/main" id="{854D3A27-95FF-078A-2716-AF8BB8505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4095" y="3960300"/>
                <a:ext cx="1560380" cy="1444995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5418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1E330-280C-120A-8078-6D68D9354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85433D-8DD5-66F3-A29A-6EACB16FE08B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355921-BCEE-7A50-BCB1-0066B61CDD1D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B0B4E-CDBB-6146-F98C-3F16733A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39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46C83E-E367-2FAB-6BCE-AF8F2FCA161E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For the future</a:t>
            </a:r>
          </a:p>
        </p:txBody>
      </p:sp>
      <p:sp>
        <p:nvSpPr>
          <p:cNvPr id="12" name="Rettangolo 8">
            <a:extLst>
              <a:ext uri="{FF2B5EF4-FFF2-40B4-BE49-F238E27FC236}">
                <a16:creationId xmlns:a16="http://schemas.microsoft.com/office/drawing/2014/main" id="{52865B81-520D-A359-7A4F-6A1D51317A10}"/>
              </a:ext>
            </a:extLst>
          </p:cNvPr>
          <p:cNvSpPr/>
          <p:nvPr/>
        </p:nvSpPr>
        <p:spPr>
          <a:xfrm>
            <a:off x="6483096" y="1036778"/>
            <a:ext cx="2212848" cy="316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8">
            <a:extLst>
              <a:ext uri="{FF2B5EF4-FFF2-40B4-BE49-F238E27FC236}">
                <a16:creationId xmlns:a16="http://schemas.microsoft.com/office/drawing/2014/main" id="{D2DB92D0-9050-D1EF-21EC-F9156047B163}"/>
              </a:ext>
            </a:extLst>
          </p:cNvPr>
          <p:cNvSpPr txBox="1"/>
          <p:nvPr/>
        </p:nvSpPr>
        <p:spPr>
          <a:xfrm>
            <a:off x="491835" y="3111360"/>
            <a:ext cx="1200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model to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endParaRPr lang="it-IT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NTCP model for </a:t>
            </a:r>
            <a:r>
              <a:rPr 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</a:t>
            </a:r>
            <a:r>
              <a:rPr 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second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19">
            <a:extLst>
              <a:ext uri="{FF2B5EF4-FFF2-40B4-BE49-F238E27FC236}">
                <a16:creationId xmlns:a16="http://schemas.microsoft.com/office/drawing/2014/main" id="{37387F55-A32C-1FC1-358E-CEA003A38145}"/>
              </a:ext>
            </a:extLst>
          </p:cNvPr>
          <p:cNvSpPr txBox="1"/>
          <p:nvPr/>
        </p:nvSpPr>
        <p:spPr>
          <a:xfrm>
            <a:off x="491835" y="5602482"/>
            <a:ext cx="96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TCP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with the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it-IT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C5BF329-BD30-D89B-93CE-DC140767AC7C}"/>
              </a:ext>
            </a:extLst>
          </p:cNvPr>
          <p:cNvGrpSpPr/>
          <p:nvPr/>
        </p:nvGrpSpPr>
        <p:grpSpPr>
          <a:xfrm>
            <a:off x="-9144" y="1153618"/>
            <a:ext cx="11183117" cy="1164728"/>
            <a:chOff x="0" y="1482802"/>
            <a:chExt cx="11010799" cy="1164728"/>
          </a:xfrm>
        </p:grpSpPr>
        <p:sp>
          <p:nvSpPr>
            <p:cNvPr id="8" name="CasellaDiTesto 4">
              <a:extLst>
                <a:ext uri="{FF2B5EF4-FFF2-40B4-BE49-F238E27FC236}">
                  <a16:creationId xmlns:a16="http://schemas.microsoft.com/office/drawing/2014/main" id="{2C9A61F6-7E76-D8E0-B958-959C1F24303E}"/>
                </a:ext>
              </a:extLst>
            </p:cNvPr>
            <p:cNvSpPr txBox="1"/>
            <p:nvPr/>
          </p:nvSpPr>
          <p:spPr>
            <a:xfrm>
              <a:off x="0" y="1778685"/>
              <a:ext cx="5004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Test/</a:t>
              </a:r>
              <a:r>
                <a:rPr lang="it-IT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</a:t>
              </a:r>
              <a:r>
                <a:rPr 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model on</a:t>
              </a:r>
              <a:endPara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uppo 2">
              <a:extLst>
                <a:ext uri="{FF2B5EF4-FFF2-40B4-BE49-F238E27FC236}">
                  <a16:creationId xmlns:a16="http://schemas.microsoft.com/office/drawing/2014/main" id="{CD571DC5-9B7D-E228-3F84-CFFC33B49F28}"/>
                </a:ext>
              </a:extLst>
            </p:cNvPr>
            <p:cNvGrpSpPr/>
            <p:nvPr/>
          </p:nvGrpSpPr>
          <p:grpSpPr>
            <a:xfrm>
              <a:off x="6008472" y="1482802"/>
              <a:ext cx="5002327" cy="1164728"/>
              <a:chOff x="5814509" y="1571567"/>
              <a:chExt cx="5002327" cy="1164728"/>
            </a:xfrm>
          </p:grpSpPr>
          <p:sp>
            <p:nvSpPr>
              <p:cNvPr id="19" name="CasellaDiTesto 11">
                <a:extLst>
                  <a:ext uri="{FF2B5EF4-FFF2-40B4-BE49-F238E27FC236}">
                    <a16:creationId xmlns:a16="http://schemas.microsoft.com/office/drawing/2014/main" id="{5CE585F6-3DE3-597A-B904-379521E6D564}"/>
                  </a:ext>
                </a:extLst>
              </p:cNvPr>
              <p:cNvSpPr txBox="1"/>
              <p:nvPr/>
            </p:nvSpPr>
            <p:spPr>
              <a:xfrm>
                <a:off x="5960818" y="1571567"/>
                <a:ext cx="4856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it-IT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</a:t>
                </a:r>
                <a:r>
                  <a:rPr lang="it-I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spinal</a:t>
                </a:r>
                <a:r>
                  <a:rPr lang="it-I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cord data</a:t>
                </a:r>
                <a:endParaRPr lang="it-IT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asellaDiTesto 17">
                <a:extLst>
                  <a:ext uri="{FF2B5EF4-FFF2-40B4-BE49-F238E27FC236}">
                    <a16:creationId xmlns:a16="http://schemas.microsoft.com/office/drawing/2014/main" id="{01B5FF23-49B8-F9B3-F458-E5B194B59BE4}"/>
                  </a:ext>
                </a:extLst>
              </p:cNvPr>
              <p:cNvSpPr txBox="1"/>
              <p:nvPr/>
            </p:nvSpPr>
            <p:spPr>
              <a:xfrm>
                <a:off x="5814509" y="2213075"/>
                <a:ext cx="4682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ctr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it-IT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</a:t>
                </a:r>
                <a:r>
                  <a:rPr lang="it-I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tissue</a:t>
                </a:r>
                <a:r>
                  <a:rPr lang="it-IT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reaction </a:t>
                </a:r>
                <a:r>
                  <a:rPr lang="it-IT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types</a:t>
                </a:r>
                <a:endParaRPr 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Freccia a destra 10">
              <a:extLst>
                <a:ext uri="{FF2B5EF4-FFF2-40B4-BE49-F238E27FC236}">
                  <a16:creationId xmlns:a16="http://schemas.microsoft.com/office/drawing/2014/main" id="{250F52C9-7337-378E-2CCC-DA15F5484B2B}"/>
                </a:ext>
              </a:extLst>
            </p:cNvPr>
            <p:cNvSpPr/>
            <p:nvPr/>
          </p:nvSpPr>
          <p:spPr>
            <a:xfrm>
              <a:off x="4954818" y="2005275"/>
              <a:ext cx="609600" cy="192429"/>
            </a:xfrm>
            <a:prstGeom prst="rightArrow">
              <a:avLst>
                <a:gd name="adj1" fmla="val 37223"/>
                <a:gd name="adj2" fmla="val 832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603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4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Treatment planning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A02CF4-D20D-4FB9-6023-58FC111B5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654" y="1149714"/>
            <a:ext cx="6951712" cy="4252249"/>
          </a:xfrm>
          <a:prstGeom prst="rect">
            <a:avLst/>
          </a:prstGeom>
        </p:spPr>
      </p:pic>
      <p:grpSp>
        <p:nvGrpSpPr>
          <p:cNvPr id="31" name="Gruppo 11">
            <a:extLst>
              <a:ext uri="{FF2B5EF4-FFF2-40B4-BE49-F238E27FC236}">
                <a16:creationId xmlns:a16="http://schemas.microsoft.com/office/drawing/2014/main" id="{1FD124F8-D507-B77C-F0E8-21358A301BC3}"/>
              </a:ext>
            </a:extLst>
          </p:cNvPr>
          <p:cNvGrpSpPr/>
          <p:nvPr/>
        </p:nvGrpSpPr>
        <p:grpSpPr>
          <a:xfrm>
            <a:off x="1175116" y="2190861"/>
            <a:ext cx="2723883" cy="2216548"/>
            <a:chOff x="9165547" y="979301"/>
            <a:chExt cx="2723883" cy="2216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10">
                  <a:extLst>
                    <a:ext uri="{FF2B5EF4-FFF2-40B4-BE49-F238E27FC236}">
                      <a16:creationId xmlns:a16="http://schemas.microsoft.com/office/drawing/2014/main" id="{A7DB48BF-60B2-EB7F-4074-A475B6BB7844}"/>
                    </a:ext>
                  </a:extLst>
                </p:cNvPr>
                <p:cNvSpPr txBox="1"/>
                <p:nvPr/>
              </p:nvSpPr>
              <p:spPr>
                <a:xfrm>
                  <a:off x="9391889" y="1067306"/>
                  <a:ext cx="2497541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a14:m>
                  <a:r>
                    <a:rPr lang="it-IT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&gt; 50 </a:t>
                  </a:r>
                  <a:r>
                    <a:rPr lang="it-IT" sz="2400" b="1" i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Gy</a:t>
                  </a:r>
                  <a:endPara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rgbClr val="F474E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F474EB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F474EB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it-IT" sz="2400" b="1" dirty="0">
                      <a:solidFill>
                        <a:srgbClr val="F474E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&lt; 2 </a:t>
                  </a:r>
                  <a:r>
                    <a:rPr lang="it-IT" sz="2400" b="1" i="1" dirty="0" err="1">
                      <a:solidFill>
                        <a:srgbClr val="F474E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Gy</a:t>
                  </a:r>
                  <a:endPara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it-IT" sz="24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&lt; 3 </a:t>
                  </a:r>
                  <a:r>
                    <a:rPr lang="it-IT" sz="2400" b="1" i="1" dirty="0" err="1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Gy</a:t>
                  </a:r>
                  <a:endPara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CasellaDiTesto 10">
                  <a:extLst>
                    <a:ext uri="{FF2B5EF4-FFF2-40B4-BE49-F238E27FC236}">
                      <a16:creationId xmlns:a16="http://schemas.microsoft.com/office/drawing/2014/main" id="{A7DB48BF-60B2-EB7F-4074-A475B6BB7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1889" y="1067306"/>
                  <a:ext cx="2497541" cy="1938992"/>
                </a:xfrm>
                <a:prstGeom prst="rect">
                  <a:avLst/>
                </a:prstGeom>
                <a:blipFill>
                  <a:blip r:embed="rId4"/>
                  <a:stretch>
                    <a:fillRect l="-732" t="-2516" b="-62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ttangolo 19">
              <a:extLst>
                <a:ext uri="{FF2B5EF4-FFF2-40B4-BE49-F238E27FC236}">
                  <a16:creationId xmlns:a16="http://schemas.microsoft.com/office/drawing/2014/main" id="{C2E53E57-19E4-F813-CC66-79B036E12156}"/>
                </a:ext>
              </a:extLst>
            </p:cNvPr>
            <p:cNvSpPr/>
            <p:nvPr/>
          </p:nvSpPr>
          <p:spPr>
            <a:xfrm>
              <a:off x="9165547" y="979301"/>
              <a:ext cx="2188254" cy="221654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23B20B6-9516-DF40-4DE3-48E4EB5F9087}"/>
              </a:ext>
            </a:extLst>
          </p:cNvPr>
          <p:cNvSpPr/>
          <p:nvPr/>
        </p:nvSpPr>
        <p:spPr>
          <a:xfrm>
            <a:off x="0" y="5650904"/>
            <a:ext cx="1219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How to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consider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the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biological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outcome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of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this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dose delivery?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4A041-7FB2-9125-0319-96A33C6B4AE6}"/>
              </a:ext>
            </a:extLst>
          </p:cNvPr>
          <p:cNvSpPr txBox="1"/>
          <p:nvPr/>
        </p:nvSpPr>
        <p:spPr>
          <a:xfrm>
            <a:off x="5943743" y="930777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[Image credit: </a:t>
            </a:r>
            <a:r>
              <a:rPr lang="en-GB" sz="1200" b="0" i="0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Cancer Imaging Archive</a:t>
            </a:r>
            <a:r>
              <a:rPr lang="en-GB" sz="1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5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6845819D-9988-BB22-0DA3-C27132082A60}"/>
                  </a:ext>
                </a:extLst>
              </p14:cNvPr>
              <p14:cNvContentPartPr/>
              <p14:nvPr/>
            </p14:nvContentPartPr>
            <p14:xfrm>
              <a:off x="3284314" y="327857"/>
              <a:ext cx="1925280" cy="60480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6845819D-9988-BB22-0DA3-C27132082A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7314" y="301217"/>
                <a:ext cx="19789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0ED46608-8A44-8762-6927-9816FEA1FE8A}"/>
                  </a:ext>
                </a:extLst>
              </p14:cNvPr>
              <p14:cNvContentPartPr/>
              <p14:nvPr/>
            </p14:nvContentPartPr>
            <p14:xfrm>
              <a:off x="6184474" y="130577"/>
              <a:ext cx="2545920" cy="128340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0ED46608-8A44-8762-6927-9816FEA1FE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7834" y="103937"/>
                <a:ext cx="2599560" cy="13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9F3B0EFA-1320-A164-CBED-1DFBCF72ADBF}"/>
                  </a:ext>
                </a:extLst>
              </p14:cNvPr>
              <p14:cNvContentPartPr/>
              <p14:nvPr/>
            </p14:nvContentPartPr>
            <p14:xfrm>
              <a:off x="8465074" y="794777"/>
              <a:ext cx="111600" cy="4392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9F3B0EFA-1320-A164-CBED-1DFBCF72AD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38074" y="768137"/>
                <a:ext cx="1652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67211286-7DF9-69EB-A6D0-C6D3AEAE3F3F}"/>
                  </a:ext>
                </a:extLst>
              </p14:cNvPr>
              <p14:cNvContentPartPr/>
              <p14:nvPr/>
            </p14:nvContentPartPr>
            <p14:xfrm>
              <a:off x="8437714" y="740777"/>
              <a:ext cx="114480" cy="8172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67211286-7DF9-69EB-A6D0-C6D3AEAE3F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1074" y="713777"/>
                <a:ext cx="1681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51368744-4654-76E8-9D06-6CFEA567AD82}"/>
                  </a:ext>
                </a:extLst>
              </p14:cNvPr>
              <p14:cNvContentPartPr/>
              <p14:nvPr/>
            </p14:nvContentPartPr>
            <p14:xfrm>
              <a:off x="2067154" y="1476257"/>
              <a:ext cx="1029960" cy="785880"/>
            </p14:xfrm>
          </p:contentPart>
        </mc:Choice>
        <mc:Fallback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51368744-4654-76E8-9D06-6CFEA567AD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0163" y="1449617"/>
                <a:ext cx="1083581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19C171D9-D912-3F85-6A5D-32B53FB490B5}"/>
                  </a:ext>
                </a:extLst>
              </p14:cNvPr>
              <p14:cNvContentPartPr/>
              <p14:nvPr/>
            </p14:nvContentPartPr>
            <p14:xfrm>
              <a:off x="3194674" y="1821137"/>
              <a:ext cx="974880" cy="266400"/>
            </p14:xfrm>
          </p:contentPart>
        </mc:Choice>
        <mc:Fallback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19C171D9-D912-3F85-6A5D-32B53FB490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7674" y="1794137"/>
                <a:ext cx="1028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6C0C23FB-9E0C-A720-1ACA-384421CB630C}"/>
                  </a:ext>
                </a:extLst>
              </p14:cNvPr>
              <p14:cNvContentPartPr/>
              <p14:nvPr/>
            </p14:nvContentPartPr>
            <p14:xfrm>
              <a:off x="4154794" y="1788377"/>
              <a:ext cx="482760" cy="28728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6C0C23FB-9E0C-A720-1ACA-384421CB630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27774" y="1761377"/>
                <a:ext cx="5364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55CC8451-6BFF-F559-1912-17D55A59FBC1}"/>
                  </a:ext>
                </a:extLst>
              </p14:cNvPr>
              <p14:cNvContentPartPr/>
              <p14:nvPr/>
            </p14:nvContentPartPr>
            <p14:xfrm>
              <a:off x="6833194" y="1525217"/>
              <a:ext cx="693720" cy="66456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55CC8451-6BFF-F559-1912-17D55A59FBC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6540" y="1498217"/>
                <a:ext cx="747388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37FD2DED-EC43-2E5F-6267-FE52B6F5011E}"/>
                  </a:ext>
                </a:extLst>
              </p14:cNvPr>
              <p14:cNvContentPartPr/>
              <p14:nvPr/>
            </p14:nvContentPartPr>
            <p14:xfrm>
              <a:off x="4647994" y="1759577"/>
              <a:ext cx="1139760" cy="44208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37FD2DED-EC43-2E5F-6267-FE52B6F5011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0994" y="1732577"/>
                <a:ext cx="11934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18CD854E-666E-7652-CDF7-9637F02145FD}"/>
                  </a:ext>
                </a:extLst>
              </p14:cNvPr>
              <p14:cNvContentPartPr/>
              <p14:nvPr/>
            </p14:nvContentPartPr>
            <p14:xfrm>
              <a:off x="7485874" y="1627457"/>
              <a:ext cx="684360" cy="51156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18CD854E-666E-7652-CDF7-9637F02145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58888" y="1600476"/>
                <a:ext cx="737972" cy="565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841CF3E0-B7C5-6FC5-A83E-565E7A33C39F}"/>
                  </a:ext>
                </a:extLst>
              </p14:cNvPr>
              <p14:cNvContentPartPr/>
              <p14:nvPr/>
            </p14:nvContentPartPr>
            <p14:xfrm>
              <a:off x="8260594" y="1946057"/>
              <a:ext cx="624600" cy="24372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841CF3E0-B7C5-6FC5-A83E-565E7A33C39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33594" y="1919057"/>
                <a:ext cx="67824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5DAC0075-7A6F-15C6-D21A-7B190166390C}"/>
                  </a:ext>
                </a:extLst>
              </p14:cNvPr>
              <p14:cNvContentPartPr/>
              <p14:nvPr/>
            </p14:nvContentPartPr>
            <p14:xfrm>
              <a:off x="8924794" y="1918697"/>
              <a:ext cx="20160" cy="6084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5DAC0075-7A6F-15C6-D21A-7B19016639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97794" y="1891697"/>
                <a:ext cx="738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34336D39-24B5-5C98-99F9-956CF8FDA96E}"/>
                  </a:ext>
                </a:extLst>
              </p14:cNvPr>
              <p14:cNvContentPartPr/>
              <p14:nvPr/>
            </p14:nvContentPartPr>
            <p14:xfrm>
              <a:off x="8863234" y="2052617"/>
              <a:ext cx="614880" cy="20592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34336D39-24B5-5C98-99F9-956CF8FDA9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36234" y="2025977"/>
                <a:ext cx="6685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C05448AE-C15E-16F7-7EC6-D34648A4B3D7}"/>
                  </a:ext>
                </a:extLst>
              </p14:cNvPr>
              <p14:cNvContentPartPr/>
              <p14:nvPr/>
            </p14:nvContentPartPr>
            <p14:xfrm>
              <a:off x="9557314" y="1866497"/>
              <a:ext cx="39240" cy="6444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C05448AE-C15E-16F7-7EC6-D34648A4B3D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30314" y="1839497"/>
                <a:ext cx="9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3D9AB714-0010-9DB5-BE1A-F5A2C48C1947}"/>
                  </a:ext>
                </a:extLst>
              </p14:cNvPr>
              <p14:cNvContentPartPr/>
              <p14:nvPr/>
            </p14:nvContentPartPr>
            <p14:xfrm>
              <a:off x="2496994" y="2547617"/>
              <a:ext cx="736920" cy="541440"/>
            </p14:xfrm>
          </p:contentPart>
        </mc:Choice>
        <mc:Fallback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3D9AB714-0010-9DB5-BE1A-F5A2C48C19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69994" y="2520977"/>
                <a:ext cx="79056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68E73D2B-AA75-82CE-FC6C-43C6489BCC52}"/>
                  </a:ext>
                </a:extLst>
              </p14:cNvPr>
              <p14:cNvContentPartPr/>
              <p14:nvPr/>
            </p14:nvContentPartPr>
            <p14:xfrm>
              <a:off x="3180274" y="2691617"/>
              <a:ext cx="1002240" cy="35424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68E73D2B-AA75-82CE-FC6C-43C6489BCC5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53274" y="2664617"/>
                <a:ext cx="105588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297A5C24-43C2-ACAA-2FBC-D50A64A7AF5F}"/>
                  </a:ext>
                </a:extLst>
              </p14:cNvPr>
              <p14:cNvContentPartPr/>
              <p14:nvPr/>
            </p14:nvContentPartPr>
            <p14:xfrm>
              <a:off x="4847074" y="2569577"/>
              <a:ext cx="69120" cy="339840"/>
            </p14:xfrm>
          </p:contentPart>
        </mc:Choice>
        <mc:Fallback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297A5C24-43C2-ACAA-2FBC-D50A64A7AF5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20214" y="2542577"/>
                <a:ext cx="122482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5CF04CEA-E6F2-5878-534C-31DA8A64643C}"/>
                  </a:ext>
                </a:extLst>
              </p14:cNvPr>
              <p14:cNvContentPartPr/>
              <p14:nvPr/>
            </p14:nvContentPartPr>
            <p14:xfrm>
              <a:off x="4878754" y="2455457"/>
              <a:ext cx="194760" cy="30816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5CF04CEA-E6F2-5878-534C-31DA8A64643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51804" y="2428457"/>
                <a:ext cx="248301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97B079CA-A6B5-0020-847B-FA2D47CBE68D}"/>
                  </a:ext>
                </a:extLst>
              </p14:cNvPr>
              <p14:cNvContentPartPr/>
              <p14:nvPr/>
            </p14:nvContentPartPr>
            <p14:xfrm>
              <a:off x="5026354" y="2685137"/>
              <a:ext cx="299880" cy="294480"/>
            </p14:xfrm>
          </p:contentPart>
        </mc:Choice>
        <mc:Fallback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97B079CA-A6B5-0020-847B-FA2D47CBE68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99354" y="2658497"/>
                <a:ext cx="3535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2" name="Input penna 71">
                <a:extLst>
                  <a:ext uri="{FF2B5EF4-FFF2-40B4-BE49-F238E27FC236}">
                    <a16:creationId xmlns:a16="http://schemas.microsoft.com/office/drawing/2014/main" id="{699EBC71-8705-8379-2D45-CD74E4F3A5AF}"/>
                  </a:ext>
                </a:extLst>
              </p14:cNvPr>
              <p14:cNvContentPartPr/>
              <p14:nvPr/>
            </p14:nvContentPartPr>
            <p14:xfrm>
              <a:off x="5316874" y="2404697"/>
              <a:ext cx="1252440" cy="636480"/>
            </p14:xfrm>
          </p:contentPart>
        </mc:Choice>
        <mc:Fallback>
          <p:pic>
            <p:nvPicPr>
              <p:cNvPr id="72" name="Input penna 71">
                <a:extLst>
                  <a:ext uri="{FF2B5EF4-FFF2-40B4-BE49-F238E27FC236}">
                    <a16:creationId xmlns:a16="http://schemas.microsoft.com/office/drawing/2014/main" id="{699EBC71-8705-8379-2D45-CD74E4F3A5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89882" y="2378057"/>
                <a:ext cx="1306065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CCB3FE00-8E31-7DC1-D87A-AE59851B7745}"/>
                  </a:ext>
                </a:extLst>
              </p14:cNvPr>
              <p14:cNvContentPartPr/>
              <p14:nvPr/>
            </p14:nvContentPartPr>
            <p14:xfrm>
              <a:off x="6263314" y="2844617"/>
              <a:ext cx="213840" cy="21564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CCB3FE00-8E31-7DC1-D87A-AE59851B774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36314" y="2817617"/>
                <a:ext cx="2674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AF886532-DED4-7BEC-2D48-00C4DE8D5365}"/>
                  </a:ext>
                </a:extLst>
              </p14:cNvPr>
              <p14:cNvContentPartPr/>
              <p14:nvPr/>
            </p14:nvContentPartPr>
            <p14:xfrm>
              <a:off x="7228834" y="2439257"/>
              <a:ext cx="1076040" cy="63036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AF886532-DED4-7BEC-2D48-00C4DE8D536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01843" y="2412257"/>
                <a:ext cx="1129662" cy="6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4" name="Input penna 83">
                <a:extLst>
                  <a:ext uri="{FF2B5EF4-FFF2-40B4-BE49-F238E27FC236}">
                    <a16:creationId xmlns:a16="http://schemas.microsoft.com/office/drawing/2014/main" id="{B581505E-D04A-7C96-5490-D6D3D11FE3E8}"/>
                  </a:ext>
                </a:extLst>
              </p14:cNvPr>
              <p14:cNvContentPartPr/>
              <p14:nvPr/>
            </p14:nvContentPartPr>
            <p14:xfrm>
              <a:off x="8359234" y="2505137"/>
              <a:ext cx="1296000" cy="642960"/>
            </p14:xfrm>
          </p:contentPart>
        </mc:Choice>
        <mc:Fallback>
          <p:pic>
            <p:nvPicPr>
              <p:cNvPr id="84" name="Input penna 83">
                <a:extLst>
                  <a:ext uri="{FF2B5EF4-FFF2-40B4-BE49-F238E27FC236}">
                    <a16:creationId xmlns:a16="http://schemas.microsoft.com/office/drawing/2014/main" id="{B581505E-D04A-7C96-5490-D6D3D11FE3E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32241" y="2478497"/>
                <a:ext cx="1349625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5C31E3C0-5DD9-BF5D-8714-9297FDC94F6B}"/>
                  </a:ext>
                </a:extLst>
              </p14:cNvPr>
              <p14:cNvContentPartPr/>
              <p14:nvPr/>
            </p14:nvContentPartPr>
            <p14:xfrm>
              <a:off x="3397354" y="3428177"/>
              <a:ext cx="961560" cy="652680"/>
            </p14:xfrm>
          </p:contentPart>
        </mc:Choice>
        <mc:Fallback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5C31E3C0-5DD9-BF5D-8714-9297FDC94F6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70714" y="3401537"/>
                <a:ext cx="101520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1" name="Input penna 100">
                <a:extLst>
                  <a:ext uri="{FF2B5EF4-FFF2-40B4-BE49-F238E27FC236}">
                    <a16:creationId xmlns:a16="http://schemas.microsoft.com/office/drawing/2014/main" id="{2094BC1B-C669-2A8F-16C1-34BF15C24B66}"/>
                  </a:ext>
                </a:extLst>
              </p14:cNvPr>
              <p14:cNvContentPartPr/>
              <p14:nvPr/>
            </p14:nvContentPartPr>
            <p14:xfrm>
              <a:off x="4137514" y="3787457"/>
              <a:ext cx="1174320" cy="269280"/>
            </p14:xfrm>
          </p:contentPart>
        </mc:Choice>
        <mc:Fallback>
          <p:pic>
            <p:nvPicPr>
              <p:cNvPr id="101" name="Input penna 100">
                <a:extLst>
                  <a:ext uri="{FF2B5EF4-FFF2-40B4-BE49-F238E27FC236}">
                    <a16:creationId xmlns:a16="http://schemas.microsoft.com/office/drawing/2014/main" id="{2094BC1B-C669-2A8F-16C1-34BF15C24B6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10866" y="3760817"/>
                <a:ext cx="1227976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4" name="Input penna 103">
                <a:extLst>
                  <a:ext uri="{FF2B5EF4-FFF2-40B4-BE49-F238E27FC236}">
                    <a16:creationId xmlns:a16="http://schemas.microsoft.com/office/drawing/2014/main" id="{4665430B-6B68-553D-4B89-327F0CC793AF}"/>
                  </a:ext>
                </a:extLst>
              </p14:cNvPr>
              <p14:cNvContentPartPr/>
              <p14:nvPr/>
            </p14:nvContentPartPr>
            <p14:xfrm>
              <a:off x="5296714" y="3299657"/>
              <a:ext cx="1134360" cy="903240"/>
            </p14:xfrm>
          </p:contentPart>
        </mc:Choice>
        <mc:Fallback>
          <p:pic>
            <p:nvPicPr>
              <p:cNvPr id="104" name="Input penna 103">
                <a:extLst>
                  <a:ext uri="{FF2B5EF4-FFF2-40B4-BE49-F238E27FC236}">
                    <a16:creationId xmlns:a16="http://schemas.microsoft.com/office/drawing/2014/main" id="{4665430B-6B68-553D-4B89-327F0CC793A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70074" y="3273028"/>
                <a:ext cx="1188000" cy="956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8" name="Input penna 107">
                <a:extLst>
                  <a:ext uri="{FF2B5EF4-FFF2-40B4-BE49-F238E27FC236}">
                    <a16:creationId xmlns:a16="http://schemas.microsoft.com/office/drawing/2014/main" id="{03831C71-3FD0-9E0F-2448-11D7A3E454C4}"/>
                  </a:ext>
                </a:extLst>
              </p14:cNvPr>
              <p14:cNvContentPartPr/>
              <p14:nvPr/>
            </p14:nvContentPartPr>
            <p14:xfrm>
              <a:off x="6907714" y="3413777"/>
              <a:ext cx="714240" cy="651960"/>
            </p14:xfrm>
          </p:contentPart>
        </mc:Choice>
        <mc:Fallback>
          <p:pic>
            <p:nvPicPr>
              <p:cNvPr id="108" name="Input penna 107">
                <a:extLst>
                  <a:ext uri="{FF2B5EF4-FFF2-40B4-BE49-F238E27FC236}">
                    <a16:creationId xmlns:a16="http://schemas.microsoft.com/office/drawing/2014/main" id="{03831C71-3FD0-9E0F-2448-11D7A3E454C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80714" y="3386777"/>
                <a:ext cx="7678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1" name="Input penna 110">
                <a:extLst>
                  <a:ext uri="{FF2B5EF4-FFF2-40B4-BE49-F238E27FC236}">
                    <a16:creationId xmlns:a16="http://schemas.microsoft.com/office/drawing/2014/main" id="{5AF8947F-4B28-9C0D-8E39-16B0069B3664}"/>
                  </a:ext>
                </a:extLst>
              </p14:cNvPr>
              <p14:cNvContentPartPr/>
              <p14:nvPr/>
            </p14:nvContentPartPr>
            <p14:xfrm>
              <a:off x="7551754" y="3757577"/>
              <a:ext cx="1259280" cy="302760"/>
            </p14:xfrm>
          </p:contentPart>
        </mc:Choice>
        <mc:Fallback>
          <p:pic>
            <p:nvPicPr>
              <p:cNvPr id="111" name="Input penna 110">
                <a:extLst>
                  <a:ext uri="{FF2B5EF4-FFF2-40B4-BE49-F238E27FC236}">
                    <a16:creationId xmlns:a16="http://schemas.microsoft.com/office/drawing/2014/main" id="{5AF8947F-4B28-9C0D-8E39-16B0069B366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25114" y="3730937"/>
                <a:ext cx="13129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9" name="Input penna 118">
                <a:extLst>
                  <a:ext uri="{FF2B5EF4-FFF2-40B4-BE49-F238E27FC236}">
                    <a16:creationId xmlns:a16="http://schemas.microsoft.com/office/drawing/2014/main" id="{DA27094E-1E09-3997-CB25-DB25C57A3A7D}"/>
                  </a:ext>
                </a:extLst>
              </p14:cNvPr>
              <p14:cNvContentPartPr/>
              <p14:nvPr/>
            </p14:nvContentPartPr>
            <p14:xfrm>
              <a:off x="1077154" y="4747577"/>
              <a:ext cx="1796400" cy="731520"/>
            </p14:xfrm>
          </p:contentPart>
        </mc:Choice>
        <mc:Fallback>
          <p:pic>
            <p:nvPicPr>
              <p:cNvPr id="119" name="Input penna 118">
                <a:extLst>
                  <a:ext uri="{FF2B5EF4-FFF2-40B4-BE49-F238E27FC236}">
                    <a16:creationId xmlns:a16="http://schemas.microsoft.com/office/drawing/2014/main" id="{DA27094E-1E09-3997-CB25-DB25C57A3A7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50519" y="4720937"/>
                <a:ext cx="1850029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24" name="Input penna 123">
                <a:extLst>
                  <a:ext uri="{FF2B5EF4-FFF2-40B4-BE49-F238E27FC236}">
                    <a16:creationId xmlns:a16="http://schemas.microsoft.com/office/drawing/2014/main" id="{F44F0B4B-D071-1E26-E643-2F6572C43B6D}"/>
                  </a:ext>
                </a:extLst>
              </p14:cNvPr>
              <p14:cNvContentPartPr/>
              <p14:nvPr/>
            </p14:nvContentPartPr>
            <p14:xfrm>
              <a:off x="3837994" y="4606457"/>
              <a:ext cx="1201320" cy="825480"/>
            </p14:xfrm>
          </p:contentPart>
        </mc:Choice>
        <mc:Fallback>
          <p:pic>
            <p:nvPicPr>
              <p:cNvPr id="124" name="Input penna 123">
                <a:extLst>
                  <a:ext uri="{FF2B5EF4-FFF2-40B4-BE49-F238E27FC236}">
                    <a16:creationId xmlns:a16="http://schemas.microsoft.com/office/drawing/2014/main" id="{F44F0B4B-D071-1E26-E643-2F6572C43B6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11354" y="4579457"/>
                <a:ext cx="1254960" cy="8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25" name="Input penna 124">
                <a:extLst>
                  <a:ext uri="{FF2B5EF4-FFF2-40B4-BE49-F238E27FC236}">
                    <a16:creationId xmlns:a16="http://schemas.microsoft.com/office/drawing/2014/main" id="{B80A7B8F-CB34-1144-BC0E-F514EFDE941E}"/>
                  </a:ext>
                </a:extLst>
              </p14:cNvPr>
              <p14:cNvContentPartPr/>
              <p14:nvPr/>
            </p14:nvContentPartPr>
            <p14:xfrm>
              <a:off x="5049034" y="5029097"/>
              <a:ext cx="612000" cy="210240"/>
            </p14:xfrm>
          </p:contentPart>
        </mc:Choice>
        <mc:Fallback>
          <p:pic>
            <p:nvPicPr>
              <p:cNvPr id="125" name="Input penna 124">
                <a:extLst>
                  <a:ext uri="{FF2B5EF4-FFF2-40B4-BE49-F238E27FC236}">
                    <a16:creationId xmlns:a16="http://schemas.microsoft.com/office/drawing/2014/main" id="{B80A7B8F-CB34-1144-BC0E-F514EFDE941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22034" y="5002097"/>
                <a:ext cx="6656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26" name="Input penna 125">
                <a:extLst>
                  <a:ext uri="{FF2B5EF4-FFF2-40B4-BE49-F238E27FC236}">
                    <a16:creationId xmlns:a16="http://schemas.microsoft.com/office/drawing/2014/main" id="{5AB32051-D666-21D6-9CF4-E2F148805839}"/>
                  </a:ext>
                </a:extLst>
              </p14:cNvPr>
              <p14:cNvContentPartPr/>
              <p14:nvPr/>
            </p14:nvContentPartPr>
            <p14:xfrm>
              <a:off x="6110314" y="4604657"/>
              <a:ext cx="466560" cy="632160"/>
            </p14:xfrm>
          </p:contentPart>
        </mc:Choice>
        <mc:Fallback>
          <p:pic>
            <p:nvPicPr>
              <p:cNvPr id="126" name="Input penna 125">
                <a:extLst>
                  <a:ext uri="{FF2B5EF4-FFF2-40B4-BE49-F238E27FC236}">
                    <a16:creationId xmlns:a16="http://schemas.microsoft.com/office/drawing/2014/main" id="{5AB32051-D666-21D6-9CF4-E2F14880583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83293" y="4577657"/>
                <a:ext cx="520241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7" name="Input penna 136">
                <a:extLst>
                  <a:ext uri="{FF2B5EF4-FFF2-40B4-BE49-F238E27FC236}">
                    <a16:creationId xmlns:a16="http://schemas.microsoft.com/office/drawing/2014/main" id="{86A0499B-379E-9A5A-8291-D3FBBABCC0E4}"/>
                  </a:ext>
                </a:extLst>
              </p14:cNvPr>
              <p14:cNvContentPartPr/>
              <p14:nvPr/>
            </p14:nvContentPartPr>
            <p14:xfrm>
              <a:off x="6498394" y="4543817"/>
              <a:ext cx="2033640" cy="789480"/>
            </p14:xfrm>
          </p:contentPart>
        </mc:Choice>
        <mc:Fallback>
          <p:pic>
            <p:nvPicPr>
              <p:cNvPr id="137" name="Input penna 136">
                <a:extLst>
                  <a:ext uri="{FF2B5EF4-FFF2-40B4-BE49-F238E27FC236}">
                    <a16:creationId xmlns:a16="http://schemas.microsoft.com/office/drawing/2014/main" id="{86A0499B-379E-9A5A-8291-D3FBBABCC0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71754" y="4517177"/>
                <a:ext cx="208728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42" name="Input penna 141">
                <a:extLst>
                  <a:ext uri="{FF2B5EF4-FFF2-40B4-BE49-F238E27FC236}">
                    <a16:creationId xmlns:a16="http://schemas.microsoft.com/office/drawing/2014/main" id="{6B550673-5F83-7070-5438-CB6C58B5C404}"/>
                  </a:ext>
                </a:extLst>
              </p14:cNvPr>
              <p14:cNvContentPartPr/>
              <p14:nvPr/>
            </p14:nvContentPartPr>
            <p14:xfrm>
              <a:off x="3303394" y="5827217"/>
              <a:ext cx="936000" cy="641880"/>
            </p14:xfrm>
          </p:contentPart>
        </mc:Choice>
        <mc:Fallback>
          <p:pic>
            <p:nvPicPr>
              <p:cNvPr id="142" name="Input penna 141">
                <a:extLst>
                  <a:ext uri="{FF2B5EF4-FFF2-40B4-BE49-F238E27FC236}">
                    <a16:creationId xmlns:a16="http://schemas.microsoft.com/office/drawing/2014/main" id="{6B550673-5F83-7070-5438-CB6C58B5C40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276394" y="5800217"/>
                <a:ext cx="98964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49" name="Input penna 148">
                <a:extLst>
                  <a:ext uri="{FF2B5EF4-FFF2-40B4-BE49-F238E27FC236}">
                    <a16:creationId xmlns:a16="http://schemas.microsoft.com/office/drawing/2014/main" id="{A18C1804-2871-BBF3-4CC5-7CEC173F1B99}"/>
                  </a:ext>
                </a:extLst>
              </p14:cNvPr>
              <p14:cNvContentPartPr/>
              <p14:nvPr/>
            </p14:nvContentPartPr>
            <p14:xfrm>
              <a:off x="4034554" y="5941337"/>
              <a:ext cx="1584720" cy="711720"/>
            </p14:xfrm>
          </p:contentPart>
        </mc:Choice>
        <mc:Fallback>
          <p:pic>
            <p:nvPicPr>
              <p:cNvPr id="149" name="Input penna 148">
                <a:extLst>
                  <a:ext uri="{FF2B5EF4-FFF2-40B4-BE49-F238E27FC236}">
                    <a16:creationId xmlns:a16="http://schemas.microsoft.com/office/drawing/2014/main" id="{A18C1804-2871-BBF3-4CC5-7CEC173F1B9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07554" y="5914337"/>
                <a:ext cx="1638360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53" name="Input penna 152">
                <a:extLst>
                  <a:ext uri="{FF2B5EF4-FFF2-40B4-BE49-F238E27FC236}">
                    <a16:creationId xmlns:a16="http://schemas.microsoft.com/office/drawing/2014/main" id="{71864FF2-ED21-DE36-9F67-343446B89863}"/>
                  </a:ext>
                </a:extLst>
              </p14:cNvPr>
              <p14:cNvContentPartPr/>
              <p14:nvPr/>
            </p14:nvContentPartPr>
            <p14:xfrm>
              <a:off x="5595514" y="5680697"/>
              <a:ext cx="776520" cy="700560"/>
            </p14:xfrm>
          </p:contentPart>
        </mc:Choice>
        <mc:Fallback>
          <p:pic>
            <p:nvPicPr>
              <p:cNvPr id="153" name="Input penna 152">
                <a:extLst>
                  <a:ext uri="{FF2B5EF4-FFF2-40B4-BE49-F238E27FC236}">
                    <a16:creationId xmlns:a16="http://schemas.microsoft.com/office/drawing/2014/main" id="{71864FF2-ED21-DE36-9F67-343446B8986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68527" y="5653711"/>
                <a:ext cx="830135" cy="754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57" name="Input penna 156">
                <a:extLst>
                  <a:ext uri="{FF2B5EF4-FFF2-40B4-BE49-F238E27FC236}">
                    <a16:creationId xmlns:a16="http://schemas.microsoft.com/office/drawing/2014/main" id="{268043EF-C3EE-C6B2-A398-C6D6A2375237}"/>
                  </a:ext>
                </a:extLst>
              </p14:cNvPr>
              <p14:cNvContentPartPr/>
              <p14:nvPr/>
            </p14:nvContentPartPr>
            <p14:xfrm>
              <a:off x="7058554" y="5756657"/>
              <a:ext cx="558000" cy="521640"/>
            </p14:xfrm>
          </p:contentPart>
        </mc:Choice>
        <mc:Fallback>
          <p:pic>
            <p:nvPicPr>
              <p:cNvPr id="157" name="Input penna 156">
                <a:extLst>
                  <a:ext uri="{FF2B5EF4-FFF2-40B4-BE49-F238E27FC236}">
                    <a16:creationId xmlns:a16="http://schemas.microsoft.com/office/drawing/2014/main" id="{268043EF-C3EE-C6B2-A398-C6D6A237523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31897" y="5729657"/>
                <a:ext cx="611675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62" name="Input penna 161">
                <a:extLst>
                  <a:ext uri="{FF2B5EF4-FFF2-40B4-BE49-F238E27FC236}">
                    <a16:creationId xmlns:a16="http://schemas.microsoft.com/office/drawing/2014/main" id="{B3ED8755-5FF6-5965-007C-A362BC5230CC}"/>
                  </a:ext>
                </a:extLst>
              </p14:cNvPr>
              <p14:cNvContentPartPr/>
              <p14:nvPr/>
            </p14:nvContentPartPr>
            <p14:xfrm>
              <a:off x="7597114" y="6098657"/>
              <a:ext cx="842040" cy="228240"/>
            </p14:xfrm>
          </p:contentPart>
        </mc:Choice>
        <mc:Fallback>
          <p:pic>
            <p:nvPicPr>
              <p:cNvPr id="162" name="Input penna 161">
                <a:extLst>
                  <a:ext uri="{FF2B5EF4-FFF2-40B4-BE49-F238E27FC236}">
                    <a16:creationId xmlns:a16="http://schemas.microsoft.com/office/drawing/2014/main" id="{B3ED8755-5FF6-5965-007C-A362BC5230C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70474" y="6071657"/>
                <a:ext cx="895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63" name="Input penna 162">
                <a:extLst>
                  <a:ext uri="{FF2B5EF4-FFF2-40B4-BE49-F238E27FC236}">
                    <a16:creationId xmlns:a16="http://schemas.microsoft.com/office/drawing/2014/main" id="{3B7FF3E5-F5CE-9B02-3FC6-9934E96F3861}"/>
                  </a:ext>
                </a:extLst>
              </p14:cNvPr>
              <p14:cNvContentPartPr/>
              <p14:nvPr/>
            </p14:nvContentPartPr>
            <p14:xfrm>
              <a:off x="8492074" y="6083177"/>
              <a:ext cx="524160" cy="527760"/>
            </p14:xfrm>
          </p:contentPart>
        </mc:Choice>
        <mc:Fallback>
          <p:pic>
            <p:nvPicPr>
              <p:cNvPr id="163" name="Input penna 162">
                <a:extLst>
                  <a:ext uri="{FF2B5EF4-FFF2-40B4-BE49-F238E27FC236}">
                    <a16:creationId xmlns:a16="http://schemas.microsoft.com/office/drawing/2014/main" id="{3B7FF3E5-F5CE-9B02-3FC6-9934E96F38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465434" y="6056537"/>
                <a:ext cx="57780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71" name="Input penna 170">
                <a:extLst>
                  <a:ext uri="{FF2B5EF4-FFF2-40B4-BE49-F238E27FC236}">
                    <a16:creationId xmlns:a16="http://schemas.microsoft.com/office/drawing/2014/main" id="{F66BA365-D95E-FF28-4D62-B23739E37CC7}"/>
                  </a:ext>
                </a:extLst>
              </p14:cNvPr>
              <p14:cNvContentPartPr/>
              <p14:nvPr/>
            </p14:nvContentPartPr>
            <p14:xfrm>
              <a:off x="234754" y="1597577"/>
              <a:ext cx="775800" cy="433080"/>
            </p14:xfrm>
          </p:contentPart>
        </mc:Choice>
        <mc:Fallback>
          <p:pic>
            <p:nvPicPr>
              <p:cNvPr id="171" name="Input penna 170">
                <a:extLst>
                  <a:ext uri="{FF2B5EF4-FFF2-40B4-BE49-F238E27FC236}">
                    <a16:creationId xmlns:a16="http://schemas.microsoft.com/office/drawing/2014/main" id="{F66BA365-D95E-FF28-4D62-B23739E37CC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07754" y="1570577"/>
                <a:ext cx="82944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72" name="Input penna 171">
                <a:extLst>
                  <a:ext uri="{FF2B5EF4-FFF2-40B4-BE49-F238E27FC236}">
                    <a16:creationId xmlns:a16="http://schemas.microsoft.com/office/drawing/2014/main" id="{51A65224-CFCB-7B9F-6FD2-0FF09A009996}"/>
                  </a:ext>
                </a:extLst>
              </p14:cNvPr>
              <p14:cNvContentPartPr/>
              <p14:nvPr/>
            </p14:nvContentPartPr>
            <p14:xfrm>
              <a:off x="1462714" y="1833017"/>
              <a:ext cx="34920" cy="196560"/>
            </p14:xfrm>
          </p:contentPart>
        </mc:Choice>
        <mc:Fallback>
          <p:pic>
            <p:nvPicPr>
              <p:cNvPr id="172" name="Input penna 171">
                <a:extLst>
                  <a:ext uri="{FF2B5EF4-FFF2-40B4-BE49-F238E27FC236}">
                    <a16:creationId xmlns:a16="http://schemas.microsoft.com/office/drawing/2014/main" id="{51A65224-CFCB-7B9F-6FD2-0FF09A00999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35714" y="1806017"/>
                <a:ext cx="885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77" name="Input penna 176">
                <a:extLst>
                  <a:ext uri="{FF2B5EF4-FFF2-40B4-BE49-F238E27FC236}">
                    <a16:creationId xmlns:a16="http://schemas.microsoft.com/office/drawing/2014/main" id="{2B4A3BD8-ED8E-13D5-52E0-898753A7544D}"/>
                  </a:ext>
                </a:extLst>
              </p14:cNvPr>
              <p14:cNvContentPartPr/>
              <p14:nvPr/>
            </p14:nvContentPartPr>
            <p14:xfrm>
              <a:off x="553354" y="2683337"/>
              <a:ext cx="468720" cy="394200"/>
            </p14:xfrm>
          </p:contentPart>
        </mc:Choice>
        <mc:Fallback>
          <p:pic>
            <p:nvPicPr>
              <p:cNvPr id="177" name="Input penna 176">
                <a:extLst>
                  <a:ext uri="{FF2B5EF4-FFF2-40B4-BE49-F238E27FC236}">
                    <a16:creationId xmlns:a16="http://schemas.microsoft.com/office/drawing/2014/main" id="{2B4A3BD8-ED8E-13D5-52E0-898753A7544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6375" y="2656673"/>
                <a:ext cx="522319" cy="447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80" name="Input penna 179">
                <a:extLst>
                  <a:ext uri="{FF2B5EF4-FFF2-40B4-BE49-F238E27FC236}">
                    <a16:creationId xmlns:a16="http://schemas.microsoft.com/office/drawing/2014/main" id="{FE989472-7346-9AAD-32AD-F3CB586A0687}"/>
                  </a:ext>
                </a:extLst>
              </p14:cNvPr>
              <p14:cNvContentPartPr/>
              <p14:nvPr/>
            </p14:nvContentPartPr>
            <p14:xfrm>
              <a:off x="573874" y="2704217"/>
              <a:ext cx="664560" cy="448200"/>
            </p14:xfrm>
          </p:contentPart>
        </mc:Choice>
        <mc:Fallback>
          <p:pic>
            <p:nvPicPr>
              <p:cNvPr id="180" name="Input penna 179">
                <a:extLst>
                  <a:ext uri="{FF2B5EF4-FFF2-40B4-BE49-F238E27FC236}">
                    <a16:creationId xmlns:a16="http://schemas.microsoft.com/office/drawing/2014/main" id="{FE989472-7346-9AAD-32AD-F3CB586A068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47234" y="2677577"/>
                <a:ext cx="71820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83" name="Input penna 182">
                <a:extLst>
                  <a:ext uri="{FF2B5EF4-FFF2-40B4-BE49-F238E27FC236}">
                    <a16:creationId xmlns:a16="http://schemas.microsoft.com/office/drawing/2014/main" id="{0C501418-DA4A-75A9-9934-FE24170862AF}"/>
                  </a:ext>
                </a:extLst>
              </p14:cNvPr>
              <p14:cNvContentPartPr/>
              <p14:nvPr/>
            </p14:nvContentPartPr>
            <p14:xfrm>
              <a:off x="1105954" y="2649137"/>
              <a:ext cx="521640" cy="451080"/>
            </p14:xfrm>
          </p:contentPart>
        </mc:Choice>
        <mc:Fallback>
          <p:pic>
            <p:nvPicPr>
              <p:cNvPr id="183" name="Input penna 182">
                <a:extLst>
                  <a:ext uri="{FF2B5EF4-FFF2-40B4-BE49-F238E27FC236}">
                    <a16:creationId xmlns:a16="http://schemas.microsoft.com/office/drawing/2014/main" id="{0C501418-DA4A-75A9-9934-FE24170862A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79314" y="2622137"/>
                <a:ext cx="57528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84" name="Input penna 183">
                <a:extLst>
                  <a:ext uri="{FF2B5EF4-FFF2-40B4-BE49-F238E27FC236}">
                    <a16:creationId xmlns:a16="http://schemas.microsoft.com/office/drawing/2014/main" id="{8B04BB8C-05A8-C6FC-429B-A5FAD4CEF4EE}"/>
                  </a:ext>
                </a:extLst>
              </p14:cNvPr>
              <p14:cNvContentPartPr/>
              <p14:nvPr/>
            </p14:nvContentPartPr>
            <p14:xfrm>
              <a:off x="1588354" y="2646257"/>
              <a:ext cx="188640" cy="18360"/>
            </p14:xfrm>
          </p:contentPart>
        </mc:Choice>
        <mc:Fallback>
          <p:pic>
            <p:nvPicPr>
              <p:cNvPr id="184" name="Input penna 183">
                <a:extLst>
                  <a:ext uri="{FF2B5EF4-FFF2-40B4-BE49-F238E27FC236}">
                    <a16:creationId xmlns:a16="http://schemas.microsoft.com/office/drawing/2014/main" id="{8B04BB8C-05A8-C6FC-429B-A5FAD4CEF4E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61714" y="2619617"/>
                <a:ext cx="242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85" name="Input penna 184">
                <a:extLst>
                  <a:ext uri="{FF2B5EF4-FFF2-40B4-BE49-F238E27FC236}">
                    <a16:creationId xmlns:a16="http://schemas.microsoft.com/office/drawing/2014/main" id="{60E9D3ED-70E5-388B-4F21-75445C84EC5B}"/>
                  </a:ext>
                </a:extLst>
              </p14:cNvPr>
              <p14:cNvContentPartPr/>
              <p14:nvPr/>
            </p14:nvContentPartPr>
            <p14:xfrm>
              <a:off x="2139514" y="2869097"/>
              <a:ext cx="14760" cy="34920"/>
            </p14:xfrm>
          </p:contentPart>
        </mc:Choice>
        <mc:Fallback>
          <p:pic>
            <p:nvPicPr>
              <p:cNvPr id="185" name="Input penna 184">
                <a:extLst>
                  <a:ext uri="{FF2B5EF4-FFF2-40B4-BE49-F238E27FC236}">
                    <a16:creationId xmlns:a16="http://schemas.microsoft.com/office/drawing/2014/main" id="{60E9D3ED-70E5-388B-4F21-75445C84EC5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112874" y="2842097"/>
                <a:ext cx="68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86" name="Input penna 185">
                <a:extLst>
                  <a:ext uri="{FF2B5EF4-FFF2-40B4-BE49-F238E27FC236}">
                    <a16:creationId xmlns:a16="http://schemas.microsoft.com/office/drawing/2014/main" id="{E42E9C51-A53B-292D-90B2-135B0C31BC23}"/>
                  </a:ext>
                </a:extLst>
              </p14:cNvPr>
              <p14:cNvContentPartPr/>
              <p14:nvPr/>
            </p14:nvContentPartPr>
            <p14:xfrm>
              <a:off x="2098834" y="3105257"/>
              <a:ext cx="69120" cy="41040"/>
            </p14:xfrm>
          </p:contentPart>
        </mc:Choice>
        <mc:Fallback>
          <p:pic>
            <p:nvPicPr>
              <p:cNvPr id="186" name="Input penna 185">
                <a:extLst>
                  <a:ext uri="{FF2B5EF4-FFF2-40B4-BE49-F238E27FC236}">
                    <a16:creationId xmlns:a16="http://schemas.microsoft.com/office/drawing/2014/main" id="{E42E9C51-A53B-292D-90B2-135B0C31BC2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071834" y="3078257"/>
                <a:ext cx="1227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87" name="Input penna 186">
                <a:extLst>
                  <a:ext uri="{FF2B5EF4-FFF2-40B4-BE49-F238E27FC236}">
                    <a16:creationId xmlns:a16="http://schemas.microsoft.com/office/drawing/2014/main" id="{30ED52C0-9276-ACF4-06BC-540F3079ABE4}"/>
                  </a:ext>
                </a:extLst>
              </p14:cNvPr>
              <p14:cNvContentPartPr/>
              <p14:nvPr/>
            </p14:nvContentPartPr>
            <p14:xfrm>
              <a:off x="3547474" y="4250057"/>
              <a:ext cx="5609160" cy="1522440"/>
            </p14:xfrm>
          </p:contentPart>
        </mc:Choice>
        <mc:Fallback>
          <p:pic>
            <p:nvPicPr>
              <p:cNvPr id="187" name="Input penna 186">
                <a:extLst>
                  <a:ext uri="{FF2B5EF4-FFF2-40B4-BE49-F238E27FC236}">
                    <a16:creationId xmlns:a16="http://schemas.microsoft.com/office/drawing/2014/main" id="{30ED52C0-9276-ACF4-06BC-540F3079ABE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20834" y="4223057"/>
                <a:ext cx="5662800" cy="15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88" name="Input penna 187">
                <a:extLst>
                  <a:ext uri="{FF2B5EF4-FFF2-40B4-BE49-F238E27FC236}">
                    <a16:creationId xmlns:a16="http://schemas.microsoft.com/office/drawing/2014/main" id="{7A6686E3-5EDD-17F4-AB4F-FC77C7EAAB14}"/>
                  </a:ext>
                </a:extLst>
              </p14:cNvPr>
              <p14:cNvContentPartPr/>
              <p14:nvPr/>
            </p14:nvContentPartPr>
            <p14:xfrm>
              <a:off x="2739634" y="1217417"/>
              <a:ext cx="6717600" cy="170640"/>
            </p14:xfrm>
          </p:contentPart>
        </mc:Choice>
        <mc:Fallback>
          <p:pic>
            <p:nvPicPr>
              <p:cNvPr id="188" name="Input penna 187">
                <a:extLst>
                  <a:ext uri="{FF2B5EF4-FFF2-40B4-BE49-F238E27FC236}">
                    <a16:creationId xmlns:a16="http://schemas.microsoft.com/office/drawing/2014/main" id="{7A6686E3-5EDD-17F4-AB4F-FC77C7EAAB1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12634" y="1190777"/>
                <a:ext cx="6771240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48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F279A-E634-B57D-21F6-8726BE0CB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64C4D1-DAE6-612C-57B2-C154A592648F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654A79-1A68-0998-78EC-4B9A11BE1453}"/>
              </a:ext>
            </a:extLst>
          </p:cNvPr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1EC2F-2B67-1E87-F236-F61B1231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41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E3C20C-20FC-95AF-9D86-86B9F48B026D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Backup</a:t>
            </a:r>
          </a:p>
        </p:txBody>
      </p:sp>
      <p:sp>
        <p:nvSpPr>
          <p:cNvPr id="12" name="Rettangolo 8">
            <a:extLst>
              <a:ext uri="{FF2B5EF4-FFF2-40B4-BE49-F238E27FC236}">
                <a16:creationId xmlns:a16="http://schemas.microsoft.com/office/drawing/2014/main" id="{B622D364-A2DE-D708-24C9-E194E86DCDB0}"/>
              </a:ext>
            </a:extLst>
          </p:cNvPr>
          <p:cNvSpPr/>
          <p:nvPr/>
        </p:nvSpPr>
        <p:spPr>
          <a:xfrm>
            <a:off x="6483096" y="1036778"/>
            <a:ext cx="2212848" cy="316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751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42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Volume </a:t>
            </a:r>
            <a:r>
              <a:rPr lang="it-IT" sz="4000" b="1" dirty="0" err="1">
                <a:latin typeface="Californian FB" panose="0207040306080B030204" pitchFamily="18" charset="0"/>
              </a:rPr>
              <a:t>definition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0" y="1290773"/>
            <a:ext cx="12192000" cy="518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Gross Tumour Volume (GTV)</a:t>
            </a:r>
            <a:r>
              <a:rPr lang="it-IT" sz="2800" dirty="0">
                <a:latin typeface="Californian FB" panose="0207040306080B030204" pitchFamily="18" charset="0"/>
              </a:rPr>
              <a:t>: the </a:t>
            </a:r>
            <a:r>
              <a:rPr lang="it-IT" sz="28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macroscopic</a:t>
            </a:r>
            <a:r>
              <a:rPr lang="it-IT" sz="2800" dirty="0">
                <a:latin typeface="Californian FB" panose="0207040306080B030204" pitchFamily="18" charset="0"/>
              </a:rPr>
              <a:t>, </a:t>
            </a:r>
            <a:r>
              <a:rPr lang="it-IT" sz="2800" dirty="0" err="1">
                <a:latin typeface="Californian FB" panose="0207040306080B030204" pitchFamily="18" charset="0"/>
              </a:rPr>
              <a:t>visible</a:t>
            </a:r>
            <a:r>
              <a:rPr lang="it-IT" sz="2800" dirty="0">
                <a:latin typeface="Californian FB" panose="0207040306080B030204" pitchFamily="18" charset="0"/>
              </a:rPr>
              <a:t> extension of the </a:t>
            </a:r>
            <a:r>
              <a:rPr lang="it-IT" sz="2800" dirty="0" err="1">
                <a:latin typeface="Californian FB" panose="0207040306080B030204" pitchFamily="18" charset="0"/>
              </a:rPr>
              <a:t>tumour</a:t>
            </a:r>
            <a:endParaRPr lang="it-IT" sz="2800" dirty="0">
              <a:latin typeface="Californian FB" panose="0207040306080B030204" pitchFamily="18" charset="0"/>
            </a:endParaRPr>
          </a:p>
          <a:p>
            <a:endParaRPr lang="it-IT" sz="2800" dirty="0">
              <a:latin typeface="Californian FB" panose="0207040306080B030204" pitchFamily="18" charset="0"/>
            </a:endParaRPr>
          </a:p>
          <a:p>
            <a:r>
              <a:rPr lang="it-IT" sz="28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Clinical Target Volume (CTV): </a:t>
            </a:r>
            <a:r>
              <a:rPr lang="it-IT" sz="2800" dirty="0">
                <a:latin typeface="Californian FB" panose="0207040306080B030204" pitchFamily="18" charset="0"/>
              </a:rPr>
              <a:t>a volume of </a:t>
            </a:r>
            <a:r>
              <a:rPr lang="it-IT" sz="2800" dirty="0" err="1">
                <a:latin typeface="Californian FB" panose="0207040306080B030204" pitchFamily="18" charset="0"/>
              </a:rPr>
              <a:t>tissue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containing</a:t>
            </a:r>
            <a:r>
              <a:rPr lang="it-IT" sz="2800" dirty="0">
                <a:latin typeface="Californian FB" panose="0207040306080B030204" pitchFamily="18" charset="0"/>
              </a:rPr>
              <a:t> the GTV and </a:t>
            </a:r>
            <a:r>
              <a:rPr lang="it-IT" sz="2800" dirty="0" err="1">
                <a:latin typeface="Californian FB" panose="0207040306080B030204" pitchFamily="18" charset="0"/>
              </a:rPr>
              <a:t>that</a:t>
            </a:r>
            <a:r>
              <a:rPr lang="it-IT" sz="2800" dirty="0">
                <a:latin typeface="Californian FB" panose="0207040306080B030204" pitchFamily="18" charset="0"/>
              </a:rPr>
              <a:t> accounts for </a:t>
            </a:r>
            <a:r>
              <a:rPr lang="it-IT" sz="28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microscopic</a:t>
            </a:r>
            <a:r>
              <a:rPr lang="it-IT" sz="28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extensions </a:t>
            </a:r>
            <a:r>
              <a:rPr lang="it-IT" sz="2800" dirty="0">
                <a:latin typeface="Californian FB" panose="0207040306080B030204" pitchFamily="18" charset="0"/>
              </a:rPr>
              <a:t>of the </a:t>
            </a:r>
            <a:r>
              <a:rPr lang="it-IT" sz="2800" dirty="0" err="1">
                <a:latin typeface="Californian FB" panose="0207040306080B030204" pitchFamily="18" charset="0"/>
              </a:rPr>
              <a:t>primary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tumor</a:t>
            </a:r>
            <a:endParaRPr lang="it-IT" sz="2800" dirty="0">
              <a:latin typeface="Californian FB" panose="0207040306080B030204" pitchFamily="18" charset="0"/>
            </a:endParaRPr>
          </a:p>
          <a:p>
            <a:endParaRPr lang="it-IT" sz="2800" dirty="0">
              <a:latin typeface="Californian FB" panose="0207040306080B030204" pitchFamily="18" charset="0"/>
            </a:endParaRPr>
          </a:p>
          <a:p>
            <a:r>
              <a:rPr lang="it-IT" sz="28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Planning Target Volume (PTV): </a:t>
            </a:r>
            <a:r>
              <a:rPr lang="it-IT" sz="2800" dirty="0">
                <a:latin typeface="Californian FB" panose="0207040306080B030204" pitchFamily="18" charset="0"/>
              </a:rPr>
              <a:t>a </a:t>
            </a:r>
            <a:r>
              <a:rPr lang="it-IT" sz="2800" dirty="0" err="1">
                <a:latin typeface="Californian FB" panose="0207040306080B030204" pitchFamily="18" charset="0"/>
              </a:rPr>
              <a:t>geometrical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edge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added</a:t>
            </a:r>
            <a:r>
              <a:rPr lang="it-IT" sz="2800" dirty="0">
                <a:latin typeface="Californian FB" panose="0207040306080B030204" pitchFamily="18" charset="0"/>
              </a:rPr>
              <a:t> to GTV/CTV, accounting for </a:t>
            </a:r>
            <a:r>
              <a:rPr lang="it-IT" sz="28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organ</a:t>
            </a:r>
            <a:r>
              <a:rPr lang="it-IT" sz="28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</a:t>
            </a:r>
            <a:r>
              <a:rPr lang="it-IT" sz="28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movement</a:t>
            </a:r>
            <a:r>
              <a:rPr lang="it-IT" sz="28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and </a:t>
            </a:r>
            <a:r>
              <a:rPr lang="it-IT" sz="28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other</a:t>
            </a:r>
            <a:r>
              <a:rPr lang="it-IT" sz="28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</a:t>
            </a:r>
            <a:r>
              <a:rPr lang="it-IT" sz="28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uncertainties</a:t>
            </a:r>
            <a:endParaRPr lang="it-IT" sz="2800" b="1" dirty="0">
              <a:solidFill>
                <a:srgbClr val="FC7F02"/>
              </a:solidFill>
              <a:latin typeface="Californian FB" panose="0207040306080B030204" pitchFamily="18" charset="0"/>
            </a:endParaRPr>
          </a:p>
          <a:p>
            <a:endParaRPr lang="it-IT" sz="2800" b="1" dirty="0">
              <a:solidFill>
                <a:srgbClr val="FC7F02"/>
              </a:solidFill>
              <a:latin typeface="Californian FB" panose="0207040306080B030204" pitchFamily="18" charset="0"/>
            </a:endParaRPr>
          </a:p>
          <a:p>
            <a:r>
              <a:rPr lang="it-IT" sz="28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Organs at risk (OAR): </a:t>
            </a:r>
            <a:r>
              <a:rPr lang="it-IT" sz="28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normal</a:t>
            </a:r>
            <a:r>
              <a:rPr lang="it-IT" sz="28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</a:t>
            </a:r>
            <a:r>
              <a:rPr lang="it-IT" sz="28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tissues</a:t>
            </a:r>
            <a:r>
              <a:rPr lang="it-IT" sz="28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which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sensitivity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may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affect</a:t>
            </a:r>
            <a:r>
              <a:rPr lang="it-IT" sz="2800" dirty="0">
                <a:latin typeface="Californian FB" panose="0207040306080B030204" pitchFamily="18" charset="0"/>
              </a:rPr>
              <a:t> the treatment planning (e.g. retina in </a:t>
            </a:r>
            <a:r>
              <a:rPr lang="it-IT" sz="2800" dirty="0" err="1">
                <a:latin typeface="Californian FB" panose="0207040306080B030204" pitchFamily="18" charset="0"/>
              </a:rPr>
              <a:t>eye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tumors</a:t>
            </a:r>
            <a:r>
              <a:rPr lang="it-IT" sz="2800" dirty="0">
                <a:latin typeface="Californian FB" panose="0207040306080B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959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A94B-868A-4FBB-84C5-F65298DCD1C0}" type="slidenum">
              <a:rPr lang="it-IT" smtClean="0"/>
              <a:t>43</a:t>
            </a:fld>
            <a:r>
              <a:rPr lang="it-IT"/>
              <a:t>/37</a:t>
            </a:r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166549" y="234071"/>
            <a:ext cx="10858502" cy="1557592"/>
            <a:chOff x="-162793" y="684222"/>
            <a:chExt cx="10858502" cy="1557592"/>
          </a:xfrm>
        </p:grpSpPr>
        <p:sp>
          <p:nvSpPr>
            <p:cNvPr id="6" name="CasellaDiTesto 5"/>
            <p:cNvSpPr txBox="1"/>
            <p:nvPr/>
          </p:nvSpPr>
          <p:spPr>
            <a:xfrm>
              <a:off x="-162793" y="1118123"/>
              <a:ext cx="6095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Analisi statistica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/>
                <p:cNvSpPr txBox="1"/>
                <p:nvPr/>
              </p:nvSpPr>
              <p:spPr>
                <a:xfrm>
                  <a:off x="5673435" y="684222"/>
                  <a:ext cx="5022274" cy="1391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χ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=0.49</m:t>
                        </m:r>
                      </m:oMath>
                    </m:oMathPara>
                  </a14:m>
                  <a:endParaRPr lang="it-IT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it-IT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it-IT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p-</a:t>
                  </a:r>
                  <a:r>
                    <a:rPr lang="it-IT" sz="28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value</a:t>
                  </a:r>
                  <a:r>
                    <a:rPr lang="it-IT" sz="2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89.5 %</a:t>
                  </a:r>
                </a:p>
              </p:txBody>
            </p:sp>
          </mc:Choice>
          <mc:Fallback xmlns="">
            <p:sp>
              <p:nvSpPr>
                <p:cNvPr id="7" name="CasellaDiTes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435" y="684222"/>
                  <a:ext cx="5022274" cy="1391022"/>
                </a:xfrm>
                <a:prstGeom prst="rect">
                  <a:avLst/>
                </a:prstGeom>
                <a:blipFill>
                  <a:blip r:embed="rId4"/>
                  <a:stretch>
                    <a:fillRect b="-1140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ccia a destra 8"/>
            <p:cNvSpPr/>
            <p:nvPr/>
          </p:nvSpPr>
          <p:spPr>
            <a:xfrm>
              <a:off x="5185062" y="1379733"/>
              <a:ext cx="692645" cy="267192"/>
            </a:xfrm>
            <a:prstGeom prst="rightArrow">
              <a:avLst>
                <a:gd name="adj1" fmla="val 37223"/>
                <a:gd name="adj2" fmla="val 832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691744" y="1379733"/>
              <a:ext cx="2992583" cy="862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2248609" y="4593205"/>
            <a:ext cx="2962696" cy="730734"/>
            <a:chOff x="2453054" y="3759580"/>
            <a:chExt cx="2962696" cy="730734"/>
          </a:xfrm>
        </p:grpSpPr>
        <p:cxnSp>
          <p:nvCxnSpPr>
            <p:cNvPr id="14" name="Connettore diritto 13"/>
            <p:cNvCxnSpPr/>
            <p:nvPr/>
          </p:nvCxnSpPr>
          <p:spPr>
            <a:xfrm>
              <a:off x="2565871" y="4356420"/>
              <a:ext cx="2573382" cy="130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2753105" y="4212728"/>
              <a:ext cx="256903" cy="2677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4757660" y="4222525"/>
              <a:ext cx="256903" cy="2677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453054" y="3759580"/>
              <a:ext cx="2962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1.70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Gy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4.90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Gy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endParaRPr lang="it-IT" dirty="0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2937416" y="5056150"/>
            <a:ext cx="966651" cy="1237283"/>
            <a:chOff x="9157458" y="3444238"/>
            <a:chExt cx="966651" cy="1237283"/>
          </a:xfrm>
        </p:grpSpPr>
        <p:sp>
          <p:nvSpPr>
            <p:cNvPr id="21" name="Ovale 20"/>
            <p:cNvSpPr/>
            <p:nvPr/>
          </p:nvSpPr>
          <p:spPr>
            <a:xfrm>
              <a:off x="9418320" y="3444238"/>
              <a:ext cx="256903" cy="2677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Freccia a destra 21"/>
            <p:cNvSpPr/>
            <p:nvPr/>
          </p:nvSpPr>
          <p:spPr>
            <a:xfrm rot="5400000">
              <a:off x="9313285" y="3931356"/>
              <a:ext cx="493493" cy="161504"/>
            </a:xfrm>
            <a:prstGeom prst="rightArrow">
              <a:avLst>
                <a:gd name="adj1" fmla="val 37223"/>
                <a:gd name="adj2" fmla="val 832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9157458" y="4312189"/>
              <a:ext cx="9666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2.40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Gy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endParaRPr lang="it-IT" dirty="0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824758" y="3021972"/>
            <a:ext cx="3075824" cy="1112686"/>
            <a:chOff x="824758" y="3021972"/>
            <a:chExt cx="3075824" cy="1112686"/>
          </a:xfrm>
        </p:grpSpPr>
        <p:grpSp>
          <p:nvGrpSpPr>
            <p:cNvPr id="26" name="Gruppo 25"/>
            <p:cNvGrpSpPr/>
            <p:nvPr/>
          </p:nvGrpSpPr>
          <p:grpSpPr>
            <a:xfrm>
              <a:off x="824758" y="3141880"/>
              <a:ext cx="1206550" cy="992778"/>
              <a:chOff x="533012" y="3873094"/>
              <a:chExt cx="1206550" cy="992778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533012" y="3992679"/>
                <a:ext cx="11590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it-IT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l-G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endParaRPr lang="it-IT" sz="4000" dirty="0"/>
              </a:p>
            </p:txBody>
          </p:sp>
          <p:sp>
            <p:nvSpPr>
              <p:cNvPr id="19" name="Ovale 18"/>
              <p:cNvSpPr/>
              <p:nvPr/>
            </p:nvSpPr>
            <p:spPr>
              <a:xfrm>
                <a:off x="533012" y="3873094"/>
                <a:ext cx="1206550" cy="99277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8" name="Freccia a destra 27"/>
            <p:cNvSpPr/>
            <p:nvPr/>
          </p:nvSpPr>
          <p:spPr>
            <a:xfrm rot="9101050">
              <a:off x="2649499" y="3021972"/>
              <a:ext cx="1251083" cy="330288"/>
            </a:xfrm>
            <a:prstGeom prst="rightArrow">
              <a:avLst>
                <a:gd name="adj1" fmla="val 37223"/>
                <a:gd name="adj2" fmla="val 832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8092705" y="2974798"/>
            <a:ext cx="2932346" cy="1108034"/>
            <a:chOff x="8092705" y="2974798"/>
            <a:chExt cx="2932346" cy="1108034"/>
          </a:xfrm>
        </p:grpSpPr>
        <p:grpSp>
          <p:nvGrpSpPr>
            <p:cNvPr id="29" name="Gruppo 28"/>
            <p:cNvGrpSpPr/>
            <p:nvPr/>
          </p:nvGrpSpPr>
          <p:grpSpPr>
            <a:xfrm>
              <a:off x="9684920" y="2974798"/>
              <a:ext cx="1340131" cy="1108034"/>
              <a:chOff x="533012" y="3873094"/>
              <a:chExt cx="1206550" cy="9927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sellaDiTesto 29"/>
                  <p:cNvSpPr txBox="1"/>
                  <p:nvPr/>
                </p:nvSpPr>
                <p:spPr>
                  <a:xfrm>
                    <a:off x="580292" y="4038948"/>
                    <a:ext cx="1159033" cy="6342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 </a:t>
                    </a:r>
                    <a14:m>
                      <m:oMath xmlns:m="http://schemas.openxmlformats.org/officeDocument/2006/math">
                        <m:r>
                          <a:rPr lang="it-IT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</m:oMath>
                    </a14:m>
                    <a:r>
                      <a:rPr lang="it-IT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it-IT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endParaRPr lang="it-IT" sz="4000" i="1" dirty="0"/>
                  </a:p>
                </p:txBody>
              </p:sp>
            </mc:Choice>
            <mc:Fallback xmlns="">
              <p:sp>
                <p:nvSpPr>
                  <p:cNvPr id="30" name="CasellaDiTes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292" y="4038948"/>
                    <a:ext cx="1159033" cy="63425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264" t="-16379" r="-11792" b="-35345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Ovale 30"/>
              <p:cNvSpPr/>
              <p:nvPr/>
            </p:nvSpPr>
            <p:spPr>
              <a:xfrm>
                <a:off x="533012" y="3873094"/>
                <a:ext cx="1206550" cy="99277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2" name="Freccia a destra 31"/>
            <p:cNvSpPr/>
            <p:nvPr/>
          </p:nvSpPr>
          <p:spPr>
            <a:xfrm rot="1835839">
              <a:off x="8092705" y="3046802"/>
              <a:ext cx="1251083" cy="330288"/>
            </a:xfrm>
            <a:prstGeom prst="rightArrow">
              <a:avLst>
                <a:gd name="adj1" fmla="val 37223"/>
                <a:gd name="adj2" fmla="val 832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6724811" y="4646539"/>
            <a:ext cx="3712411" cy="730734"/>
            <a:chOff x="2270171" y="3759580"/>
            <a:chExt cx="3712411" cy="730734"/>
          </a:xfrm>
        </p:grpSpPr>
        <p:cxnSp>
          <p:nvCxnSpPr>
            <p:cNvPr id="34" name="Connettore diritto 33"/>
            <p:cNvCxnSpPr/>
            <p:nvPr/>
          </p:nvCxnSpPr>
          <p:spPr>
            <a:xfrm>
              <a:off x="2565871" y="4356420"/>
              <a:ext cx="2573382" cy="130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e 34"/>
            <p:cNvSpPr/>
            <p:nvPr/>
          </p:nvSpPr>
          <p:spPr>
            <a:xfrm>
              <a:off x="2753105" y="4212728"/>
              <a:ext cx="256903" cy="2677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/>
            <p:cNvSpPr/>
            <p:nvPr/>
          </p:nvSpPr>
          <p:spPr>
            <a:xfrm>
              <a:off x="4757660" y="4222525"/>
              <a:ext cx="256903" cy="2677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ttangolo 36"/>
                <p:cNvSpPr/>
                <p:nvPr/>
              </p:nvSpPr>
              <p:spPr>
                <a:xfrm>
                  <a:off x="2270171" y="3759580"/>
                  <a:ext cx="371241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4.5 </a:t>
                  </a:r>
                  <a14:m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it-IT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cell                  45 </a:t>
                  </a:r>
                  <a14:m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it-IT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cell      </a:t>
                  </a:r>
                  <a:endParaRPr lang="it-IT" dirty="0"/>
                </a:p>
              </p:txBody>
            </p:sp>
          </mc:Choice>
          <mc:Fallback xmlns="">
            <p:sp>
              <p:nvSpPr>
                <p:cNvPr id="37" name="Rettangolo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171" y="3759580"/>
                  <a:ext cx="371241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314" t="-9836" r="-6897" b="-229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uppo 37"/>
          <p:cNvGrpSpPr/>
          <p:nvPr/>
        </p:nvGrpSpPr>
        <p:grpSpPr>
          <a:xfrm>
            <a:off x="7918266" y="5099687"/>
            <a:ext cx="1341929" cy="1237283"/>
            <a:chOff x="8948450" y="3444238"/>
            <a:chExt cx="1341929" cy="1237283"/>
          </a:xfrm>
        </p:grpSpPr>
        <p:sp>
          <p:nvSpPr>
            <p:cNvPr id="39" name="Ovale 38"/>
            <p:cNvSpPr/>
            <p:nvPr/>
          </p:nvSpPr>
          <p:spPr>
            <a:xfrm>
              <a:off x="9418320" y="3444238"/>
              <a:ext cx="256903" cy="2677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Freccia a destra 39"/>
            <p:cNvSpPr/>
            <p:nvPr/>
          </p:nvSpPr>
          <p:spPr>
            <a:xfrm rot="5400000">
              <a:off x="9313285" y="3931356"/>
              <a:ext cx="493493" cy="161504"/>
            </a:xfrm>
            <a:prstGeom prst="rightArrow">
              <a:avLst>
                <a:gd name="adj1" fmla="val 37223"/>
                <a:gd name="adj2" fmla="val 832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tangolo 40"/>
                <p:cNvSpPr/>
                <p:nvPr/>
              </p:nvSpPr>
              <p:spPr>
                <a:xfrm>
                  <a:off x="8948450" y="4312189"/>
                  <a:ext cx="134192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t-IT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27</a:t>
                  </a:r>
                  <a:r>
                    <a:rPr lang="it-IT" dirty="0"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it-IT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it-IT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cell</a:t>
                  </a:r>
                  <a:r>
                    <a:rPr lang="it-IT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endParaRPr lang="it-IT" dirty="0"/>
                </a:p>
              </p:txBody>
            </p:sp>
          </mc:Choice>
          <mc:Fallback xmlns="">
            <p:sp>
              <p:nvSpPr>
                <p:cNvPr id="41" name="Rettango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8450" y="4312189"/>
                  <a:ext cx="134192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091" t="-11475" r="-3182" b="-229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uppo 49"/>
          <p:cNvGrpSpPr/>
          <p:nvPr/>
        </p:nvGrpSpPr>
        <p:grpSpPr>
          <a:xfrm>
            <a:off x="4010943" y="2216610"/>
            <a:ext cx="3913318" cy="790023"/>
            <a:chOff x="4010943" y="2216610"/>
            <a:chExt cx="3913318" cy="790023"/>
          </a:xfrm>
        </p:grpSpPr>
        <p:sp>
          <p:nvSpPr>
            <p:cNvPr id="5" name="CasellaDiTesto 4"/>
            <p:cNvSpPr txBox="1"/>
            <p:nvPr/>
          </p:nvSpPr>
          <p:spPr>
            <a:xfrm>
              <a:off x="4010943" y="2216610"/>
              <a:ext cx="3913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Parametri </a:t>
              </a:r>
              <a:r>
                <a:rPr lang="it-IT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best-</a:t>
              </a:r>
              <a:r>
                <a:rPr lang="it-IT" sz="3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fit</a:t>
              </a:r>
              <a:r>
                <a:rPr lang="it-IT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Connettore diritto 41"/>
            <p:cNvCxnSpPr/>
            <p:nvPr/>
          </p:nvCxnSpPr>
          <p:spPr>
            <a:xfrm>
              <a:off x="4159471" y="2980372"/>
              <a:ext cx="3758795" cy="262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52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diritto 11"/>
          <p:cNvCxnSpPr/>
          <p:nvPr>
            <p:custDataLst>
              <p:tags r:id="rId2"/>
            </p:custDataLst>
          </p:nvPr>
        </p:nvCxnSpPr>
        <p:spPr>
          <a:xfrm>
            <a:off x="838200" y="1048472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>
            <p:custDataLst>
              <p:tags r:id="rId3"/>
            </p:custDataLst>
          </p:nvPr>
        </p:nvSpPr>
        <p:spPr>
          <a:xfrm>
            <a:off x="718458" y="136091"/>
            <a:ext cx="10635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RBE </a:t>
            </a:r>
            <a:r>
              <a:rPr lang="en-GB" sz="4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(different </a:t>
            </a:r>
            <a:r>
              <a:rPr lang="en-GB" sz="44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 </a:t>
            </a:r>
            <a:r>
              <a:rPr lang="en-GB" sz="4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levels)</a:t>
            </a:r>
            <a:endParaRPr lang="en-GB" sz="4400" b="1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449A69B-0B6B-D232-79EB-79BFB778DBA6}"/>
              </a:ext>
            </a:extLst>
          </p:cNvPr>
          <p:cNvGrpSpPr/>
          <p:nvPr/>
        </p:nvGrpSpPr>
        <p:grpSpPr>
          <a:xfrm>
            <a:off x="17880" y="1212454"/>
            <a:ext cx="8659028" cy="5544596"/>
            <a:chOff x="335120" y="1091155"/>
            <a:chExt cx="8659028" cy="5544596"/>
          </a:xfrm>
        </p:grpSpPr>
        <p:pic>
          <p:nvPicPr>
            <p:cNvPr id="3" name="Immagine 2" descr="Immagine che contiene testo, schermata, diagramma, linea&#10;&#10;Descrizione generata automaticamente">
              <a:extLst>
                <a:ext uri="{FF2B5EF4-FFF2-40B4-BE49-F238E27FC236}">
                  <a16:creationId xmlns:a16="http://schemas.microsoft.com/office/drawing/2014/main" id="{3E4A5A8C-9C3D-B0F5-507E-313F05333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20" y="1098001"/>
              <a:ext cx="8659028" cy="5537750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9354DD7-3247-1F0A-8015-0D5846AE7472}"/>
                </a:ext>
              </a:extLst>
            </p:cNvPr>
            <p:cNvSpPr/>
            <p:nvPr/>
          </p:nvSpPr>
          <p:spPr>
            <a:xfrm>
              <a:off x="1035698" y="1502229"/>
              <a:ext cx="1698171" cy="653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bg1"/>
                </a:solidFill>
              </a:endParaRP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B873591D-DBB5-86CB-FB24-5B9FBBA39902}"/>
                </a:ext>
              </a:extLst>
            </p:cNvPr>
            <p:cNvSpPr/>
            <p:nvPr/>
          </p:nvSpPr>
          <p:spPr>
            <a:xfrm>
              <a:off x="3750906" y="1502229"/>
              <a:ext cx="1623527" cy="653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bg1"/>
                </a:solidFill>
              </a:endParaRP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A1D9095-E1D2-30FF-055E-17F9EFA91D4C}"/>
                </a:ext>
              </a:extLst>
            </p:cNvPr>
            <p:cNvSpPr/>
            <p:nvPr/>
          </p:nvSpPr>
          <p:spPr>
            <a:xfrm>
              <a:off x="6450563" y="1502229"/>
              <a:ext cx="1698171" cy="653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chemeClr val="bg1"/>
                </a:solidFill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DC31B1A3-86A6-4E27-63B2-F7127F26AC2C}"/>
                </a:ext>
              </a:extLst>
            </p:cNvPr>
            <p:cNvSpPr/>
            <p:nvPr/>
          </p:nvSpPr>
          <p:spPr>
            <a:xfrm>
              <a:off x="1324947" y="1098001"/>
              <a:ext cx="1574116" cy="318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90749B0-DDD1-06FE-CA16-09C0115C302B}"/>
                </a:ext>
              </a:extLst>
            </p:cNvPr>
            <p:cNvSpPr/>
            <p:nvPr/>
          </p:nvSpPr>
          <p:spPr>
            <a:xfrm>
              <a:off x="4041290" y="1091155"/>
              <a:ext cx="1574116" cy="318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00662E18-614A-6118-D46C-0E34E5B2E61B}"/>
              </a:ext>
            </a:extLst>
          </p:cNvPr>
          <p:cNvSpPr/>
          <p:nvPr/>
        </p:nvSpPr>
        <p:spPr>
          <a:xfrm>
            <a:off x="6444492" y="1228632"/>
            <a:ext cx="1574116" cy="318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CE2D49-2CEC-D301-36F7-5CEA6C8D1E7B}"/>
              </a:ext>
            </a:extLst>
          </p:cNvPr>
          <p:cNvSpPr txBox="1"/>
          <p:nvPr/>
        </p:nvSpPr>
        <p:spPr>
          <a:xfrm>
            <a:off x="457201" y="1130835"/>
            <a:ext cx="272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ions 1 fraction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6EFBBC-B200-58D9-2C0B-673AD4F2C182}"/>
              </a:ext>
            </a:extLst>
          </p:cNvPr>
          <p:cNvSpPr txBox="1"/>
          <p:nvPr/>
        </p:nvSpPr>
        <p:spPr>
          <a:xfrm>
            <a:off x="3188277" y="1133944"/>
            <a:ext cx="273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ions 2 fractions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93B776B-3B53-76A9-E524-5815DAEB35C1}"/>
              </a:ext>
            </a:extLst>
          </p:cNvPr>
          <p:cNvSpPr txBox="1"/>
          <p:nvPr/>
        </p:nvSpPr>
        <p:spPr>
          <a:xfrm>
            <a:off x="5899257" y="1124614"/>
            <a:ext cx="278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ions 6 fractions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F5E6BA3-9CFB-399B-B279-5699216BD704}"/>
              </a:ext>
            </a:extLst>
          </p:cNvPr>
          <p:cNvSpPr txBox="1"/>
          <p:nvPr/>
        </p:nvSpPr>
        <p:spPr>
          <a:xfrm>
            <a:off x="8778550" y="2246680"/>
            <a:ext cx="3099319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noProof="0" dirty="0">
                <a:solidFill>
                  <a:srgbClr val="202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RBE with NTCP = 0.5</a:t>
            </a:r>
          </a:p>
          <a:p>
            <a:pPr algn="ctr"/>
            <a:endParaRPr lang="en-GB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RBE with NTCP = 0.01</a:t>
            </a:r>
          </a:p>
          <a:p>
            <a:pPr algn="ctr"/>
            <a:endParaRPr lang="en-GB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survival RBE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392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BA2E7893-6ACD-2AB8-1CDB-5A19DF2AC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28" y="1294296"/>
            <a:ext cx="8551144" cy="5349391"/>
          </a:xfrm>
          <a:prstGeom prst="rect">
            <a:avLst/>
          </a:prstGeom>
        </p:spPr>
      </p:pic>
      <p:sp>
        <p:nvSpPr>
          <p:cNvPr id="7" name="CasellaDiTesto 6"/>
          <p:cNvSpPr txBox="1"/>
          <p:nvPr>
            <p:custDataLst>
              <p:tags r:id="rId2"/>
            </p:custDataLst>
          </p:nvPr>
        </p:nvSpPr>
        <p:spPr>
          <a:xfrm>
            <a:off x="3318163" y="136091"/>
            <a:ext cx="5292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RBE (</a:t>
            </a:r>
            <a:r>
              <a:rPr lang="en-GB" sz="4400" b="1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en-GB" sz="44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LEM)</a:t>
            </a:r>
          </a:p>
        </p:txBody>
      </p:sp>
      <p:cxnSp>
        <p:nvCxnSpPr>
          <p:cNvPr id="12" name="Connettore diritto 11"/>
          <p:cNvCxnSpPr/>
          <p:nvPr>
            <p:custDataLst>
              <p:tags r:id="rId3"/>
            </p:custDataLst>
          </p:nvPr>
        </p:nvCxnSpPr>
        <p:spPr>
          <a:xfrm>
            <a:off x="838200" y="1048472"/>
            <a:ext cx="1051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971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2"/>
          <p:cNvSpPr txBox="1">
            <a:spLocks/>
          </p:cNvSpPr>
          <p:nvPr/>
        </p:nvSpPr>
        <p:spPr>
          <a:xfrm>
            <a:off x="0" y="1203447"/>
            <a:ext cx="12192000" cy="516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Tumor Control Probability (TCP)</a:t>
            </a:r>
          </a:p>
          <a:p>
            <a:endParaRPr lang="it-IT" sz="2600" b="1" dirty="0">
              <a:solidFill>
                <a:schemeClr val="accent2">
                  <a:lumMod val="75000"/>
                </a:schemeClr>
              </a:solidFill>
              <a:latin typeface="Californian FB" panose="0207040306080B030204" pitchFamily="18" charset="0"/>
            </a:endParaRPr>
          </a:p>
          <a:p>
            <a:r>
              <a:rPr lang="it-IT" sz="2600" dirty="0">
                <a:latin typeface="Californian FB" panose="0207040306080B030204" pitchFamily="18" charset="0"/>
              </a:rPr>
              <a:t>No </a:t>
            </a:r>
            <a:r>
              <a:rPr lang="it-IT" sz="2600" dirty="0" err="1">
                <a:latin typeface="Californian FB" panose="0207040306080B030204" pitchFamily="18" charset="0"/>
              </a:rPr>
              <a:t>evidence</a:t>
            </a:r>
            <a:r>
              <a:rPr lang="it-IT" sz="2600" dirty="0">
                <a:latin typeface="Californian FB" panose="0207040306080B030204" pitchFamily="18" charset="0"/>
              </a:rPr>
              <a:t> of </a:t>
            </a:r>
            <a:r>
              <a:rPr lang="it-IT" sz="2600" dirty="0" err="1">
                <a:latin typeface="Californian FB" panose="0207040306080B030204" pitchFamily="18" charset="0"/>
              </a:rPr>
              <a:t>tumor</a:t>
            </a:r>
            <a:r>
              <a:rPr lang="it-IT" sz="2600" dirty="0">
                <a:latin typeface="Californian FB" panose="0207040306080B030204" pitchFamily="18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</a:rPr>
              <a:t>recurrence</a:t>
            </a:r>
            <a:r>
              <a:rPr lang="it-IT" sz="2600" dirty="0">
                <a:latin typeface="Californian FB" panose="0207040306080B030204" pitchFamily="18" charset="0"/>
              </a:rPr>
              <a:t> in the </a:t>
            </a:r>
            <a:r>
              <a:rPr lang="it-IT" sz="2600" dirty="0" err="1">
                <a:latin typeface="Californian FB" panose="0207040306080B030204" pitchFamily="18" charset="0"/>
              </a:rPr>
              <a:t>treated</a:t>
            </a:r>
            <a:r>
              <a:rPr lang="it-IT" sz="2600" dirty="0">
                <a:latin typeface="Californian FB" panose="0207040306080B030204" pitchFamily="18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</a:rPr>
              <a:t>region</a:t>
            </a:r>
            <a:endParaRPr lang="it-IT" sz="2600" dirty="0">
              <a:latin typeface="Californian FB" panose="0207040306080B030204" pitchFamily="18" charset="0"/>
            </a:endParaRPr>
          </a:p>
          <a:p>
            <a:r>
              <a:rPr lang="it-IT" sz="2600" dirty="0" err="1">
                <a:latin typeface="Californian FB" panose="0207040306080B030204" pitchFamily="18" charset="0"/>
              </a:rPr>
              <a:t>Mainly</a:t>
            </a:r>
            <a:r>
              <a:rPr lang="it-IT" sz="2600" dirty="0">
                <a:latin typeface="Californian FB" panose="0207040306080B030204" pitchFamily="18" charset="0"/>
              </a:rPr>
              <a:t> due to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clonogenic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death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of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tumor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cells</a:t>
            </a:r>
            <a:endParaRPr lang="it-IT" sz="2600" b="1" dirty="0">
              <a:solidFill>
                <a:srgbClr val="FC7F02"/>
              </a:solidFill>
              <a:latin typeface="Californian FB" panose="0207040306080B030204" pitchFamily="18" charset="0"/>
            </a:endParaRPr>
          </a:p>
          <a:p>
            <a:endParaRPr lang="it-IT" sz="2600" dirty="0">
              <a:latin typeface="Californian FB" panose="0207040306080B030204" pitchFamily="18" charset="0"/>
            </a:endParaRPr>
          </a:p>
          <a:p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Normal Tissue Complication Probability (NTCP)</a:t>
            </a:r>
          </a:p>
          <a:p>
            <a:endParaRPr lang="it-IT" sz="2600" b="1" dirty="0">
              <a:solidFill>
                <a:schemeClr val="accent2">
                  <a:lumMod val="75000"/>
                </a:schemeClr>
              </a:solidFill>
              <a:latin typeface="Californian FB" panose="0207040306080B030204" pitchFamily="18" charset="0"/>
            </a:endParaRPr>
          </a:p>
          <a:p>
            <a:r>
              <a:rPr lang="it-IT" sz="2600" dirty="0">
                <a:latin typeface="Californian FB" panose="0207040306080B030204" pitchFamily="18" charset="0"/>
              </a:rPr>
              <a:t>An </a:t>
            </a:r>
            <a:r>
              <a:rPr lang="it-IT" sz="2600" dirty="0" err="1">
                <a:latin typeface="Californian FB" panose="0207040306080B030204" pitchFamily="18" charset="0"/>
              </a:rPr>
              <a:t>adverse</a:t>
            </a:r>
            <a:r>
              <a:rPr lang="it-IT" sz="2600" dirty="0">
                <a:latin typeface="Californian FB" panose="0207040306080B030204" pitchFamily="18" charset="0"/>
              </a:rPr>
              <a:t> </a:t>
            </a:r>
            <a:r>
              <a:rPr lang="it-IT" sz="2600" dirty="0" err="1">
                <a:latin typeface="Californian FB" panose="0207040306080B030204" pitchFamily="18" charset="0"/>
              </a:rPr>
              <a:t>effect</a:t>
            </a:r>
            <a:r>
              <a:rPr lang="it-IT" sz="2600" dirty="0">
                <a:latin typeface="Californian FB" panose="0207040306080B030204" pitchFamily="18" charset="0"/>
              </a:rPr>
              <a:t>, </a:t>
            </a:r>
            <a:r>
              <a:rPr lang="it-IT" sz="2600" dirty="0" err="1">
                <a:latin typeface="Californian FB" panose="0207040306080B030204" pitchFamily="18" charset="0"/>
              </a:rPr>
              <a:t>associated</a:t>
            </a:r>
            <a:r>
              <a:rPr lang="it-IT" sz="2600" dirty="0">
                <a:latin typeface="Californian FB" panose="0207040306080B030204" pitchFamily="18" charset="0"/>
              </a:rPr>
              <a:t> to the use of </a:t>
            </a:r>
            <a:r>
              <a:rPr lang="it-IT" sz="2600" dirty="0" err="1">
                <a:latin typeface="Californian FB" panose="0207040306080B030204" pitchFamily="18" charset="0"/>
              </a:rPr>
              <a:t>radiotherapy</a:t>
            </a:r>
            <a:endParaRPr lang="it-IT" sz="2600" dirty="0">
              <a:latin typeface="Californian FB" panose="0207040306080B030204" pitchFamily="18" charset="0"/>
            </a:endParaRPr>
          </a:p>
          <a:p>
            <a:r>
              <a:rPr lang="it-IT" sz="2600" dirty="0">
                <a:latin typeface="Californian FB" panose="0207040306080B030204" pitchFamily="18" charset="0"/>
              </a:rPr>
              <a:t>Due to the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death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of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many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healthy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cells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(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tissue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reactions) or to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mutations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in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heatlhy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cells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(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stochastic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 </a:t>
            </a:r>
            <a:r>
              <a:rPr lang="it-IT" sz="2600" b="1" dirty="0" err="1">
                <a:solidFill>
                  <a:srgbClr val="FC7F02"/>
                </a:solidFill>
                <a:latin typeface="Californian FB" panose="0207040306080B030204" pitchFamily="18" charset="0"/>
              </a:rPr>
              <a:t>effetcs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5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>
                <a:latin typeface="Californian FB" panose="0207040306080B030204" pitchFamily="18" charset="0"/>
              </a:rPr>
              <a:t>Efficiency</a:t>
            </a:r>
            <a:r>
              <a:rPr lang="it-IT" sz="4000" b="1" dirty="0">
                <a:latin typeface="Californian FB" panose="0207040306080B030204" pitchFamily="18" charset="0"/>
              </a:rPr>
              <a:t> </a:t>
            </a:r>
            <a:r>
              <a:rPr lang="it-IT" sz="4000" b="1" dirty="0" err="1">
                <a:latin typeface="Californian FB" panose="0207040306080B030204" pitchFamily="18" charset="0"/>
              </a:rPr>
              <a:t>indices</a:t>
            </a:r>
            <a:endParaRPr lang="it-IT" sz="40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6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2"/>
          <p:cNvSpPr txBox="1">
            <a:spLocks/>
          </p:cNvSpPr>
          <p:nvPr/>
        </p:nvSpPr>
        <p:spPr>
          <a:xfrm>
            <a:off x="0" y="2575213"/>
            <a:ext cx="12192000" cy="688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err="1">
                <a:solidFill>
                  <a:srgbClr val="0070C0"/>
                </a:solidFill>
                <a:latin typeface="Californian FB" panose="0207040306080B030204" pitchFamily="18" charset="0"/>
              </a:rPr>
              <a:t>Tolerance</a:t>
            </a:r>
            <a:r>
              <a:rPr lang="it-IT" sz="28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 dose = maximum </a:t>
            </a:r>
            <a:r>
              <a:rPr lang="it-IT" sz="2800" b="1" dirty="0" err="1">
                <a:solidFill>
                  <a:srgbClr val="0070C0"/>
                </a:solidFill>
                <a:latin typeface="Californian FB" panose="0207040306080B030204" pitchFamily="18" charset="0"/>
              </a:rPr>
              <a:t>acceptable</a:t>
            </a:r>
            <a:r>
              <a:rPr lang="it-IT" sz="28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 dose </a:t>
            </a:r>
            <a:r>
              <a:rPr lang="it-IT" sz="2800" dirty="0">
                <a:latin typeface="Californian FB" panose="0207040306080B030204" pitchFamily="18" charset="0"/>
              </a:rPr>
              <a:t>(</a:t>
            </a:r>
            <a:r>
              <a:rPr lang="it-IT" sz="2800" dirty="0" err="1">
                <a:latin typeface="Californian FB" panose="0207040306080B030204" pitchFamily="18" charset="0"/>
              </a:rPr>
              <a:t>acceptable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probability</a:t>
            </a:r>
            <a:r>
              <a:rPr lang="it-IT" sz="2800" dirty="0">
                <a:latin typeface="Californian FB" panose="0207040306080B030204" pitchFamily="18" charset="0"/>
              </a:rPr>
              <a:t> of </a:t>
            </a:r>
            <a:r>
              <a:rPr lang="it-IT" sz="2800" dirty="0" err="1">
                <a:latin typeface="Californian FB" panose="0207040306080B030204" pitchFamily="18" charset="0"/>
              </a:rPr>
              <a:t>complications</a:t>
            </a:r>
            <a:r>
              <a:rPr lang="it-IT" sz="2800" dirty="0">
                <a:latin typeface="Californian FB" panose="0207040306080B030204" pitchFamily="18" charset="0"/>
              </a:rPr>
              <a:t>)</a:t>
            </a:r>
          </a:p>
          <a:p>
            <a:endParaRPr lang="it-IT" sz="2600" b="1" dirty="0">
              <a:solidFill>
                <a:schemeClr val="accent2">
                  <a:lumMod val="75000"/>
                </a:schemeClr>
              </a:solidFill>
              <a:latin typeface="Californian FB" panose="0207040306080B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6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>
                <a:latin typeface="Californian FB" panose="0207040306080B030204" pitchFamily="18" charset="0"/>
              </a:rPr>
              <a:t>Tolerance</a:t>
            </a:r>
            <a:r>
              <a:rPr lang="it-IT" sz="4000" b="1" dirty="0">
                <a:latin typeface="Californian FB" panose="0207040306080B030204" pitchFamily="18" charset="0"/>
              </a:rPr>
              <a:t> dose</a:t>
            </a:r>
          </a:p>
        </p:txBody>
      </p:sp>
      <p:sp>
        <p:nvSpPr>
          <p:cNvPr id="10" name="CasellaDiTesto 3"/>
          <p:cNvSpPr txBox="1"/>
          <p:nvPr/>
        </p:nvSpPr>
        <p:spPr>
          <a:xfrm>
            <a:off x="7284279" y="3201250"/>
            <a:ext cx="31341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>
                <a:latin typeface="Californian FB" panose="0207040306080B030204" pitchFamily="18" charset="0"/>
              </a:rPr>
              <a:t>Tumor</a:t>
            </a:r>
            <a:r>
              <a:rPr lang="it-IT" sz="2800" dirty="0">
                <a:latin typeface="Californian FB" panose="0207040306080B030204" pitchFamily="18" charset="0"/>
              </a:rPr>
              <a:t> control: </a:t>
            </a:r>
          </a:p>
          <a:p>
            <a:pPr algn="ctr"/>
            <a:r>
              <a:rPr lang="it-IT" sz="2800" dirty="0">
                <a:latin typeface="Californian FB" panose="0207040306080B030204" pitchFamily="18" charset="0"/>
              </a:rPr>
              <a:t>80% - 90%</a:t>
            </a:r>
          </a:p>
          <a:p>
            <a:pPr algn="ctr"/>
            <a:r>
              <a:rPr lang="it-IT" sz="2800" dirty="0">
                <a:latin typeface="Californian FB" panose="0207040306080B030204" pitchFamily="18" charset="0"/>
              </a:rPr>
              <a:t>(</a:t>
            </a:r>
            <a:r>
              <a:rPr lang="it-IT" sz="2800" dirty="0" err="1">
                <a:latin typeface="Californian FB" panose="0207040306080B030204" pitchFamily="18" charset="0"/>
              </a:rPr>
              <a:t>as</a:t>
            </a:r>
            <a:r>
              <a:rPr lang="it-IT" sz="2800" dirty="0">
                <a:latin typeface="Californian FB" panose="0207040306080B030204" pitchFamily="18" charset="0"/>
              </a:rPr>
              <a:t> high </a:t>
            </a:r>
            <a:r>
              <a:rPr lang="it-IT" sz="2800" dirty="0" err="1">
                <a:latin typeface="Californian FB" panose="0207040306080B030204" pitchFamily="18" charset="0"/>
              </a:rPr>
              <a:t>as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possible</a:t>
            </a:r>
            <a:r>
              <a:rPr lang="it-IT" sz="2800" dirty="0">
                <a:latin typeface="Californian FB" panose="0207040306080B030204" pitchFamily="18" charset="0"/>
              </a:rPr>
              <a:t>)</a:t>
            </a:r>
          </a:p>
        </p:txBody>
      </p:sp>
      <p:sp>
        <p:nvSpPr>
          <p:cNvPr id="11" name="CasellaDiTesto 4"/>
          <p:cNvSpPr txBox="1"/>
          <p:nvPr/>
        </p:nvSpPr>
        <p:spPr>
          <a:xfrm>
            <a:off x="1537161" y="3201251"/>
            <a:ext cx="42867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Californian FB" panose="0207040306080B030204" pitchFamily="18" charset="0"/>
              </a:rPr>
              <a:t>Normal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tissue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complication</a:t>
            </a:r>
            <a:r>
              <a:rPr lang="it-IT" sz="2800" dirty="0">
                <a:latin typeface="Californian FB" panose="0207040306080B030204" pitchFamily="18" charset="0"/>
              </a:rPr>
              <a:t>:</a:t>
            </a:r>
          </a:p>
          <a:p>
            <a:pPr algn="ctr"/>
            <a:r>
              <a:rPr lang="it-IT" sz="2800" dirty="0" err="1">
                <a:latin typeface="Californian FB" panose="0207040306080B030204" pitchFamily="18" charset="0"/>
              </a:rPr>
              <a:t>few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percents</a:t>
            </a:r>
            <a:endParaRPr lang="it-IT" sz="2800" dirty="0">
              <a:latin typeface="Californian FB" panose="0207040306080B030204" pitchFamily="18" charset="0"/>
            </a:endParaRPr>
          </a:p>
          <a:p>
            <a:pPr algn="ctr"/>
            <a:r>
              <a:rPr lang="it-IT" sz="2800" dirty="0">
                <a:latin typeface="Californian FB" panose="0207040306080B030204" pitchFamily="18" charset="0"/>
              </a:rPr>
              <a:t>(</a:t>
            </a:r>
            <a:r>
              <a:rPr lang="it-IT" sz="2800" dirty="0" err="1">
                <a:latin typeface="Californian FB" panose="0207040306080B030204" pitchFamily="18" charset="0"/>
              </a:rPr>
              <a:t>as</a:t>
            </a:r>
            <a:r>
              <a:rPr lang="it-IT" sz="2800" dirty="0">
                <a:latin typeface="Californian FB" panose="0207040306080B030204" pitchFamily="18" charset="0"/>
              </a:rPr>
              <a:t> low </a:t>
            </a:r>
            <a:r>
              <a:rPr lang="it-IT" sz="2800" dirty="0" err="1">
                <a:latin typeface="Californian FB" panose="0207040306080B030204" pitchFamily="18" charset="0"/>
              </a:rPr>
              <a:t>as</a:t>
            </a:r>
            <a:r>
              <a:rPr lang="it-IT" sz="2800" dirty="0">
                <a:latin typeface="Californian FB" panose="0207040306080B030204" pitchFamily="18" charset="0"/>
              </a:rPr>
              <a:t> </a:t>
            </a:r>
            <a:r>
              <a:rPr lang="it-IT" sz="2800" dirty="0" err="1">
                <a:latin typeface="Californian FB" panose="0207040306080B030204" pitchFamily="18" charset="0"/>
              </a:rPr>
              <a:t>possible</a:t>
            </a:r>
            <a:r>
              <a:rPr lang="it-IT" sz="2800" dirty="0">
                <a:latin typeface="Californian FB" panose="0207040306080B030204" pitchFamily="18" charset="0"/>
              </a:rPr>
              <a:t>)</a:t>
            </a:r>
          </a:p>
        </p:txBody>
      </p:sp>
      <p:pic>
        <p:nvPicPr>
          <p:cNvPr id="12" name="Picture 2" descr="http://deaddictioncentres.in/wp-content/uploads/2012/03/check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22" y="4757920"/>
            <a:ext cx="1678611" cy="1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2 6"/>
          <p:cNvCxnSpPr/>
          <p:nvPr/>
        </p:nvCxnSpPr>
        <p:spPr>
          <a:xfrm>
            <a:off x="4143730" y="4662669"/>
            <a:ext cx="1048944" cy="635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8"/>
          <p:cNvCxnSpPr/>
          <p:nvPr/>
        </p:nvCxnSpPr>
        <p:spPr>
          <a:xfrm flipH="1">
            <a:off x="7295027" y="4700329"/>
            <a:ext cx="1055181" cy="559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1081017"/>
            <a:ext cx="1219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The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higher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the dose, the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higher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the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probability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of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tumor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control.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If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this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was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the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only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goal,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it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would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be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sufficient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to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indefinitely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increase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the dose.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However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,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also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the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probability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of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complications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increases</a:t>
            </a:r>
            <a:endParaRPr lang="it-IT" sz="2500" dirty="0">
              <a:latin typeface="Californian FB" panose="0207040306080B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9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7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TCP – NTCP</a:t>
            </a:r>
          </a:p>
        </p:txBody>
      </p:sp>
      <p:grpSp>
        <p:nvGrpSpPr>
          <p:cNvPr id="2" name="Gruppo 37">
            <a:extLst>
              <a:ext uri="{FF2B5EF4-FFF2-40B4-BE49-F238E27FC236}">
                <a16:creationId xmlns:a16="http://schemas.microsoft.com/office/drawing/2014/main" id="{77371828-0AAF-8671-4A0E-C1727FEE6D33}"/>
              </a:ext>
            </a:extLst>
          </p:cNvPr>
          <p:cNvGrpSpPr/>
          <p:nvPr/>
        </p:nvGrpSpPr>
        <p:grpSpPr>
          <a:xfrm>
            <a:off x="1802783" y="941373"/>
            <a:ext cx="8586434" cy="5430732"/>
            <a:chOff x="1737359" y="1607069"/>
            <a:chExt cx="8114211" cy="5114406"/>
          </a:xfrm>
        </p:grpSpPr>
        <p:grpSp>
          <p:nvGrpSpPr>
            <p:cNvPr id="4" name="Gruppo 9">
              <a:extLst>
                <a:ext uri="{FF2B5EF4-FFF2-40B4-BE49-F238E27FC236}">
                  <a16:creationId xmlns:a16="http://schemas.microsoft.com/office/drawing/2014/main" id="{0F981165-85E3-DA94-1EF7-288F3B601B62}"/>
                </a:ext>
              </a:extLst>
            </p:cNvPr>
            <p:cNvGrpSpPr/>
            <p:nvPr/>
          </p:nvGrpSpPr>
          <p:grpSpPr>
            <a:xfrm>
              <a:off x="1737359" y="1607069"/>
              <a:ext cx="8114211" cy="5114406"/>
              <a:chOff x="1737359" y="1607069"/>
              <a:chExt cx="8114211" cy="5114406"/>
            </a:xfrm>
          </p:grpSpPr>
          <p:grpSp>
            <p:nvGrpSpPr>
              <p:cNvPr id="9" name="Gruppo 4">
                <a:extLst>
                  <a:ext uri="{FF2B5EF4-FFF2-40B4-BE49-F238E27FC236}">
                    <a16:creationId xmlns:a16="http://schemas.microsoft.com/office/drawing/2014/main" id="{682A0CA9-8B23-6D91-B680-68E25C5F7844}"/>
                  </a:ext>
                </a:extLst>
              </p:cNvPr>
              <p:cNvGrpSpPr/>
              <p:nvPr/>
            </p:nvGrpSpPr>
            <p:grpSpPr>
              <a:xfrm>
                <a:off x="1737359" y="1607069"/>
                <a:ext cx="8114211" cy="5114406"/>
                <a:chOff x="1737359" y="1607069"/>
                <a:chExt cx="8114211" cy="5114406"/>
              </a:xfrm>
            </p:grpSpPr>
            <p:grpSp>
              <p:nvGrpSpPr>
                <p:cNvPr id="20" name="Gruppo 12">
                  <a:extLst>
                    <a:ext uri="{FF2B5EF4-FFF2-40B4-BE49-F238E27FC236}">
                      <a16:creationId xmlns:a16="http://schemas.microsoft.com/office/drawing/2014/main" id="{35FF27DF-6E02-90CA-0CA8-6833AA6C210F}"/>
                    </a:ext>
                  </a:extLst>
                </p:cNvPr>
                <p:cNvGrpSpPr/>
                <p:nvPr/>
              </p:nvGrpSpPr>
              <p:grpSpPr>
                <a:xfrm>
                  <a:off x="1737359" y="1607069"/>
                  <a:ext cx="8114211" cy="5114406"/>
                  <a:chOff x="300446" y="209007"/>
                  <a:chExt cx="8952411" cy="5752058"/>
                </a:xfrm>
              </p:grpSpPr>
              <p:grpSp>
                <p:nvGrpSpPr>
                  <p:cNvPr id="23" name="Gruppo 13">
                    <a:extLst>
                      <a:ext uri="{FF2B5EF4-FFF2-40B4-BE49-F238E27FC236}">
                        <a16:creationId xmlns:a16="http://schemas.microsoft.com/office/drawing/2014/main" id="{096178DF-EA24-E9EC-C861-FFC2AF45EF2E}"/>
                      </a:ext>
                    </a:extLst>
                  </p:cNvPr>
                  <p:cNvGrpSpPr/>
                  <p:nvPr/>
                </p:nvGrpSpPr>
                <p:grpSpPr>
                  <a:xfrm>
                    <a:off x="300446" y="209007"/>
                    <a:ext cx="8952411" cy="5752058"/>
                    <a:chOff x="300446" y="209007"/>
                    <a:chExt cx="8952411" cy="5752058"/>
                  </a:xfrm>
                </p:grpSpPr>
                <p:grpSp>
                  <p:nvGrpSpPr>
                    <p:cNvPr id="25" name="Gruppo 15">
                      <a:extLst>
                        <a:ext uri="{FF2B5EF4-FFF2-40B4-BE49-F238E27FC236}">
                          <a16:creationId xmlns:a16="http://schemas.microsoft.com/office/drawing/2014/main" id="{DF609173-7E5D-FC0F-A29A-FE64B39470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0446" y="209007"/>
                      <a:ext cx="8952411" cy="5752058"/>
                      <a:chOff x="2510246" y="1205471"/>
                      <a:chExt cx="6742611" cy="4755593"/>
                    </a:xfrm>
                  </p:grpSpPr>
                  <p:grpSp>
                    <p:nvGrpSpPr>
                      <p:cNvPr id="30" name="Gruppo 20">
                        <a:extLst>
                          <a:ext uri="{FF2B5EF4-FFF2-40B4-BE49-F238E27FC236}">
                            <a16:creationId xmlns:a16="http://schemas.microsoft.com/office/drawing/2014/main" id="{E3A6D496-D73E-B939-066A-E4BF09E8842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510246" y="1205471"/>
                        <a:ext cx="6742611" cy="4755593"/>
                        <a:chOff x="2510246" y="1205471"/>
                        <a:chExt cx="6742611" cy="4755593"/>
                      </a:xfrm>
                    </p:grpSpPr>
                    <p:pic>
                      <p:nvPicPr>
                        <p:cNvPr id="33" name="Immagine 23">
                          <a:extLst>
                            <a:ext uri="{FF2B5EF4-FFF2-40B4-BE49-F238E27FC236}">
                              <a16:creationId xmlns:a16="http://schemas.microsoft.com/office/drawing/2014/main" id="{2465A27E-952B-7F8B-4DF9-5EF67D66224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10246" y="1205471"/>
                          <a:ext cx="6742611" cy="475559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4" name="Immagine 24">
                          <a:extLst>
                            <a:ext uri="{FF2B5EF4-FFF2-40B4-BE49-F238E27FC236}">
                              <a16:creationId xmlns:a16="http://schemas.microsoft.com/office/drawing/2014/main" id="{DA95371C-A60D-FC93-A956-AE90C8EFE8B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370217" y="1533949"/>
                          <a:ext cx="5512526" cy="3573628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35" name="Rettangolo 25">
                          <a:extLst>
                            <a:ext uri="{FF2B5EF4-FFF2-40B4-BE49-F238E27FC236}">
                              <a16:creationId xmlns:a16="http://schemas.microsoft.com/office/drawing/2014/main" id="{72222EC0-C54E-20B8-254C-04DD27423E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8697" y="1205471"/>
                          <a:ext cx="509452" cy="492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IT"/>
                        </a:p>
                      </p:txBody>
                    </p:sp>
                  </p:grpSp>
                  <p:sp>
                    <p:nvSpPr>
                      <p:cNvPr id="31" name="Rettangolo 21">
                        <a:extLst>
                          <a:ext uri="{FF2B5EF4-FFF2-40B4-BE49-F238E27FC236}">
                            <a16:creationId xmlns:a16="http://schemas.microsoft.com/office/drawing/2014/main" id="{3C5D45B2-2E3B-35EF-1D90-AA6F8908FD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35977" y="2965269"/>
                        <a:ext cx="1110343" cy="4180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32" name="Rettangolo 22">
                        <a:extLst>
                          <a:ext uri="{FF2B5EF4-FFF2-40B4-BE49-F238E27FC236}">
                            <a16:creationId xmlns:a16="http://schemas.microsoft.com/office/drawing/2014/main" id="{8D4C81D6-8A98-046B-E126-9F2194F9A2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36526" y="2902752"/>
                        <a:ext cx="1110343" cy="4180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  <p:sp>
                  <p:nvSpPr>
                    <p:cNvPr id="26" name="Rettangolo 16">
                      <a:extLst>
                        <a:ext uri="{FF2B5EF4-FFF2-40B4-BE49-F238E27FC236}">
                          <a16:creationId xmlns:a16="http://schemas.microsoft.com/office/drawing/2014/main" id="{81747438-5824-B6B2-A336-051F75D2F595}"/>
                        </a:ext>
                      </a:extLst>
                    </p:cNvPr>
                    <p:cNvSpPr/>
                    <p:nvPr/>
                  </p:nvSpPr>
                  <p:spPr>
                    <a:xfrm rot="1295894">
                      <a:off x="4867909" y="1883694"/>
                      <a:ext cx="386245" cy="16195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7" name="Rettangolo 17">
                      <a:extLst>
                        <a:ext uri="{FF2B5EF4-FFF2-40B4-BE49-F238E27FC236}">
                          <a16:creationId xmlns:a16="http://schemas.microsoft.com/office/drawing/2014/main" id="{A0303A4D-9E63-1E21-A7AD-CF75DEC13586}"/>
                        </a:ext>
                      </a:extLst>
                    </p:cNvPr>
                    <p:cNvSpPr/>
                    <p:nvPr/>
                  </p:nvSpPr>
                  <p:spPr>
                    <a:xfrm rot="1673878">
                      <a:off x="4390229" y="3388384"/>
                      <a:ext cx="437232" cy="4285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8" name="Rettangolo 18">
                      <a:extLst>
                        <a:ext uri="{FF2B5EF4-FFF2-40B4-BE49-F238E27FC236}">
                          <a16:creationId xmlns:a16="http://schemas.microsoft.com/office/drawing/2014/main" id="{4CF2FC05-FD62-3494-8839-5CC7A96517C2}"/>
                        </a:ext>
                      </a:extLst>
                    </p:cNvPr>
                    <p:cNvSpPr/>
                    <p:nvPr/>
                  </p:nvSpPr>
                  <p:spPr>
                    <a:xfrm rot="1249245">
                      <a:off x="4325336" y="2401260"/>
                      <a:ext cx="437232" cy="4285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29" name="Rettangolo 19">
                      <a:extLst>
                        <a:ext uri="{FF2B5EF4-FFF2-40B4-BE49-F238E27FC236}">
                          <a16:creationId xmlns:a16="http://schemas.microsoft.com/office/drawing/2014/main" id="{3FF18946-C49A-F01B-BCC2-D1D0CBFC336F}"/>
                        </a:ext>
                      </a:extLst>
                    </p:cNvPr>
                    <p:cNvSpPr/>
                    <p:nvPr/>
                  </p:nvSpPr>
                  <p:spPr>
                    <a:xfrm rot="1704848">
                      <a:off x="4672747" y="1696832"/>
                      <a:ext cx="437232" cy="4285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24" name="Rettangolo 14">
                    <a:extLst>
                      <a:ext uri="{FF2B5EF4-FFF2-40B4-BE49-F238E27FC236}">
                        <a16:creationId xmlns:a16="http://schemas.microsoft.com/office/drawing/2014/main" id="{F8B3730D-36EE-7E0B-30A9-73852AB463D2}"/>
                      </a:ext>
                    </a:extLst>
                  </p:cNvPr>
                  <p:cNvSpPr/>
                  <p:nvPr/>
                </p:nvSpPr>
                <p:spPr>
                  <a:xfrm>
                    <a:off x="4608844" y="2050869"/>
                    <a:ext cx="479819" cy="10341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21" name="CasellaDiTesto 1">
                  <a:extLst>
                    <a:ext uri="{FF2B5EF4-FFF2-40B4-BE49-F238E27FC236}">
                      <a16:creationId xmlns:a16="http://schemas.microsoft.com/office/drawing/2014/main" id="{D6F72903-D346-EF6F-72EA-05C3B67DA7BB}"/>
                    </a:ext>
                  </a:extLst>
                </p:cNvPr>
                <p:cNvSpPr txBox="1"/>
                <p:nvPr/>
              </p:nvSpPr>
              <p:spPr>
                <a:xfrm>
                  <a:off x="4257999" y="2907852"/>
                  <a:ext cx="124154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800" b="1" i="1" dirty="0">
                      <a:solidFill>
                        <a:srgbClr val="3F0A3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TCP</a:t>
                  </a:r>
                </a:p>
              </p:txBody>
            </p:sp>
            <p:sp>
              <p:nvSpPr>
                <p:cNvPr id="22" name="CasellaDiTesto 26">
                  <a:extLst>
                    <a:ext uri="{FF2B5EF4-FFF2-40B4-BE49-F238E27FC236}">
                      <a16:creationId xmlns:a16="http://schemas.microsoft.com/office/drawing/2014/main" id="{90DF34E5-6EA2-663D-5AC9-8D458B2D882F}"/>
                    </a:ext>
                  </a:extLst>
                </p:cNvPr>
                <p:cNvSpPr txBox="1"/>
                <p:nvPr/>
              </p:nvSpPr>
              <p:spPr>
                <a:xfrm>
                  <a:off x="6751164" y="2858621"/>
                  <a:ext cx="124154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800" b="1" i="1" dirty="0">
                      <a:solidFill>
                        <a:srgbClr val="2068A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NTCP</a:t>
                  </a:r>
                </a:p>
              </p:txBody>
            </p:sp>
          </p:grpSp>
          <p:sp>
            <p:nvSpPr>
              <p:cNvPr id="14" name="Rettangolo 7">
                <a:extLst>
                  <a:ext uri="{FF2B5EF4-FFF2-40B4-BE49-F238E27FC236}">
                    <a16:creationId xmlns:a16="http://schemas.microsoft.com/office/drawing/2014/main" id="{6DC84E09-763A-3C74-BBB7-EA51C2329530}"/>
                  </a:ext>
                </a:extLst>
              </p:cNvPr>
              <p:cNvSpPr/>
              <p:nvPr/>
            </p:nvSpPr>
            <p:spPr>
              <a:xfrm>
                <a:off x="4548643" y="3498306"/>
                <a:ext cx="535975" cy="3836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ttangolo 30">
                <a:extLst>
                  <a:ext uri="{FF2B5EF4-FFF2-40B4-BE49-F238E27FC236}">
                    <a16:creationId xmlns:a16="http://schemas.microsoft.com/office/drawing/2014/main" id="{C21158F6-BDF5-CF7A-2D55-6EB22ECDB63C}"/>
                  </a:ext>
                </a:extLst>
              </p:cNvPr>
              <p:cNvSpPr/>
              <p:nvPr/>
            </p:nvSpPr>
            <p:spPr>
              <a:xfrm>
                <a:off x="6571031" y="3527574"/>
                <a:ext cx="535975" cy="3836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6" name="Connettore diritto 33">
              <a:extLst>
                <a:ext uri="{FF2B5EF4-FFF2-40B4-BE49-F238E27FC236}">
                  <a16:creationId xmlns:a16="http://schemas.microsoft.com/office/drawing/2014/main" id="{68F527C0-72B0-7F80-E521-680C729661D8}"/>
                </a:ext>
              </a:extLst>
            </p:cNvPr>
            <p:cNvCxnSpPr/>
            <p:nvPr/>
          </p:nvCxnSpPr>
          <p:spPr>
            <a:xfrm flipV="1">
              <a:off x="6467755" y="2272937"/>
              <a:ext cx="66695" cy="349810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35">
              <a:extLst>
                <a:ext uri="{FF2B5EF4-FFF2-40B4-BE49-F238E27FC236}">
                  <a16:creationId xmlns:a16="http://schemas.microsoft.com/office/drawing/2014/main" id="{9197E450-90B3-E225-B2A8-6D48EED37BCE}"/>
                </a:ext>
              </a:extLst>
            </p:cNvPr>
            <p:cNvCxnSpPr/>
            <p:nvPr/>
          </p:nvCxnSpPr>
          <p:spPr>
            <a:xfrm flipV="1">
              <a:off x="5182239" y="3856338"/>
              <a:ext cx="81298" cy="191470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562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837" y="917832"/>
            <a:ext cx="6041825" cy="4437668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8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Mind the gap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464023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The goal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is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to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increase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this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gap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as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much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as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possible</a:t>
            </a:r>
            <a:endParaRPr lang="it-IT" sz="2500" dirty="0">
              <a:latin typeface="Californian FB" panose="0207040306080B030204" pitchFamily="18" charset="0"/>
              <a:cs typeface="Arial" charset="0"/>
            </a:endParaRPr>
          </a:p>
          <a:p>
            <a:pPr algn="ctr">
              <a:defRPr/>
            </a:pP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Different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methods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, first of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all</a:t>
            </a:r>
            <a:r>
              <a:rPr lang="it-IT" sz="2500" dirty="0">
                <a:latin typeface="Californian FB" panose="0207040306080B030204" pitchFamily="18" charset="0"/>
                <a:cs typeface="Arial" charset="0"/>
              </a:rPr>
              <a:t> dose </a:t>
            </a:r>
            <a:r>
              <a:rPr lang="it-IT" sz="2500" dirty="0" err="1">
                <a:latin typeface="Californian FB" panose="0207040306080B030204" pitchFamily="18" charset="0"/>
                <a:cs typeface="Arial" charset="0"/>
              </a:rPr>
              <a:t>fractionation</a:t>
            </a:r>
            <a:endParaRPr lang="it-IT" sz="2500" dirty="0">
              <a:latin typeface="Californian FB" panose="0207040306080B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9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837" y="917832"/>
            <a:ext cx="6041825" cy="4437668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9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>
                <a:latin typeface="Californian FB" panose="0207040306080B030204" pitchFamily="18" charset="0"/>
              </a:rPr>
              <a:t>Other</a:t>
            </a:r>
            <a:r>
              <a:rPr lang="it-IT" sz="4000" b="1" dirty="0">
                <a:latin typeface="Californian FB" panose="0207040306080B030204" pitchFamily="18" charset="0"/>
              </a:rPr>
              <a:t> ways to </a:t>
            </a:r>
            <a:r>
              <a:rPr lang="it-IT" sz="4000" b="1" dirty="0" err="1">
                <a:latin typeface="Californian FB" panose="0207040306080B030204" pitchFamily="18" charset="0"/>
              </a:rPr>
              <a:t>widen</a:t>
            </a:r>
            <a:r>
              <a:rPr lang="it-IT" sz="4000" b="1" dirty="0">
                <a:latin typeface="Californian FB" panose="0207040306080B030204" pitchFamily="18" charset="0"/>
              </a:rPr>
              <a:t> the gap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D341A-B49A-BEAE-C6AF-3416B8747EC8}"/>
              </a:ext>
            </a:extLst>
          </p:cNvPr>
          <p:cNvSpPr txBox="1"/>
          <p:nvPr/>
        </p:nvSpPr>
        <p:spPr>
          <a:xfrm>
            <a:off x="541959" y="5448773"/>
            <a:ext cx="1079906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9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i="0" u="none" strike="noStrike" baseline="0" dirty="0">
                <a:latin typeface="Californian FB" panose="0207040306080B030204" pitchFamily="18" charset="0"/>
              </a:rPr>
              <a:t>Innovative radiotherapy techniques</a:t>
            </a:r>
            <a:endParaRPr lang="it-IT" sz="2800" i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29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18455</TotalTime>
  <Words>1524</Words>
  <Application>Microsoft Office PowerPoint</Application>
  <PresentationFormat>Widescreen</PresentationFormat>
  <Paragraphs>447</Paragraphs>
  <Slides>45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Existing NTCP Models</vt:lpstr>
      <vt:lpstr>Existing NTCP Models</vt:lpstr>
      <vt:lpstr>Existing NTCP Models</vt:lpstr>
      <vt:lpstr>Existing NTCP Models</vt:lpstr>
      <vt:lpstr>Existing NTCP Models</vt:lpstr>
      <vt:lpstr>Existing NTCP Models</vt:lpstr>
      <vt:lpstr>Existing NTCP Models</vt:lpstr>
      <vt:lpstr>Existing NTCP Models</vt:lpstr>
      <vt:lpstr>Existing NTCP Models</vt:lpstr>
      <vt:lpstr>Existing NTCP Models</vt:lpstr>
      <vt:lpstr>Open Problems</vt:lpstr>
      <vt:lpstr>Open Problems</vt:lpstr>
      <vt:lpstr>Critical Element Model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Carante</dc:creator>
  <cp:lastModifiedBy>Mario Pietro Carante</cp:lastModifiedBy>
  <cp:revision>1201</cp:revision>
  <dcterms:created xsi:type="dcterms:W3CDTF">2021-06-23T07:55:54Z</dcterms:created>
  <dcterms:modified xsi:type="dcterms:W3CDTF">2025-10-06T07:16:12Z</dcterms:modified>
</cp:coreProperties>
</file>