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5" r:id="rId1"/>
    <p:sldMasterId id="2147484434" r:id="rId2"/>
    <p:sldMasterId id="2147484451" r:id="rId3"/>
    <p:sldMasterId id="2147484680" r:id="rId4"/>
    <p:sldMasterId id="2147484694" r:id="rId5"/>
  </p:sldMasterIdLst>
  <p:notesMasterIdLst>
    <p:notesMasterId r:id="rId15"/>
  </p:notesMasterIdLst>
  <p:handoutMasterIdLst>
    <p:handoutMasterId r:id="rId16"/>
  </p:handoutMasterIdLst>
  <p:sldIdLst>
    <p:sldId id="256" r:id="rId6"/>
    <p:sldId id="21345" r:id="rId7"/>
    <p:sldId id="21321" r:id="rId8"/>
    <p:sldId id="21346" r:id="rId9"/>
    <p:sldId id="21352" r:id="rId10"/>
    <p:sldId id="21347" r:id="rId11"/>
    <p:sldId id="21348" r:id="rId12"/>
    <p:sldId id="21349" r:id="rId13"/>
    <p:sldId id="21353" r:id="rId14"/>
  </p:sldIdLst>
  <p:sldSz cx="12192000" cy="6858000"/>
  <p:notesSz cx="6858000" cy="9144000"/>
  <p:defaultTextStyle>
    <a:defPPr>
      <a:defRPr lang="en-US"/>
    </a:defPPr>
    <a:lvl1pPr marL="0" algn="l" defTabSz="914264" rtl="0" eaLnBrk="1" latinLnBrk="0" hangingPunct="1">
      <a:defRPr sz="1900" kern="1200">
        <a:solidFill>
          <a:schemeClr val="tx1"/>
        </a:solidFill>
        <a:latin typeface="+mn-lt"/>
        <a:ea typeface="+mn-ea"/>
        <a:cs typeface="+mn-cs"/>
      </a:defRPr>
    </a:lvl1pPr>
    <a:lvl2pPr marL="457131" algn="l" defTabSz="914264" rtl="0" eaLnBrk="1" latinLnBrk="0" hangingPunct="1">
      <a:defRPr sz="1900" kern="1200">
        <a:solidFill>
          <a:schemeClr val="tx1"/>
        </a:solidFill>
        <a:latin typeface="+mn-lt"/>
        <a:ea typeface="+mn-ea"/>
        <a:cs typeface="+mn-cs"/>
      </a:defRPr>
    </a:lvl2pPr>
    <a:lvl3pPr marL="914264" algn="l" defTabSz="914264" rtl="0" eaLnBrk="1" latinLnBrk="0" hangingPunct="1">
      <a:defRPr sz="1900" kern="1200">
        <a:solidFill>
          <a:schemeClr val="tx1"/>
        </a:solidFill>
        <a:latin typeface="+mn-lt"/>
        <a:ea typeface="+mn-ea"/>
        <a:cs typeface="+mn-cs"/>
      </a:defRPr>
    </a:lvl3pPr>
    <a:lvl4pPr marL="1371396" algn="l" defTabSz="914264" rtl="0" eaLnBrk="1" latinLnBrk="0" hangingPunct="1">
      <a:defRPr sz="1900" kern="1200">
        <a:solidFill>
          <a:schemeClr val="tx1"/>
        </a:solidFill>
        <a:latin typeface="+mn-lt"/>
        <a:ea typeface="+mn-ea"/>
        <a:cs typeface="+mn-cs"/>
      </a:defRPr>
    </a:lvl4pPr>
    <a:lvl5pPr marL="1828528" algn="l" defTabSz="914264" rtl="0" eaLnBrk="1" latinLnBrk="0" hangingPunct="1">
      <a:defRPr sz="1900" kern="1200">
        <a:solidFill>
          <a:schemeClr val="tx1"/>
        </a:solidFill>
        <a:latin typeface="+mn-lt"/>
        <a:ea typeface="+mn-ea"/>
        <a:cs typeface="+mn-cs"/>
      </a:defRPr>
    </a:lvl5pPr>
    <a:lvl6pPr marL="2285662" algn="l" defTabSz="914264" rtl="0" eaLnBrk="1" latinLnBrk="0" hangingPunct="1">
      <a:defRPr sz="1900" kern="1200">
        <a:solidFill>
          <a:schemeClr val="tx1"/>
        </a:solidFill>
        <a:latin typeface="+mn-lt"/>
        <a:ea typeface="+mn-ea"/>
        <a:cs typeface="+mn-cs"/>
      </a:defRPr>
    </a:lvl6pPr>
    <a:lvl7pPr marL="2742790" algn="l" defTabSz="914264" rtl="0" eaLnBrk="1" latinLnBrk="0" hangingPunct="1">
      <a:defRPr sz="1900" kern="1200">
        <a:solidFill>
          <a:schemeClr val="tx1"/>
        </a:solidFill>
        <a:latin typeface="+mn-lt"/>
        <a:ea typeface="+mn-ea"/>
        <a:cs typeface="+mn-cs"/>
      </a:defRPr>
    </a:lvl7pPr>
    <a:lvl8pPr marL="3199920" algn="l" defTabSz="914264" rtl="0" eaLnBrk="1" latinLnBrk="0" hangingPunct="1">
      <a:defRPr sz="1900" kern="1200">
        <a:solidFill>
          <a:schemeClr val="tx1"/>
        </a:solidFill>
        <a:latin typeface="+mn-lt"/>
        <a:ea typeface="+mn-ea"/>
        <a:cs typeface="+mn-cs"/>
      </a:defRPr>
    </a:lvl8pPr>
    <a:lvl9pPr marL="3657051" algn="l" defTabSz="91426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9"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3E81"/>
    <a:srgbClr val="FF40FF"/>
    <a:srgbClr val="4472C4"/>
    <a:srgbClr val="ED9E0B"/>
    <a:srgbClr val="2E3C88"/>
    <a:srgbClr val="4B568B"/>
    <a:srgbClr val="FCAF18"/>
    <a:srgbClr val="A5A5A5"/>
    <a:srgbClr val="A6A6A6"/>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1D5E5A-C671-45F2-A6AF-63D267F15A4B}" v="2" dt="2025-06-12T07:50:42.8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76"/>
      </p:cViewPr>
      <p:guideLst>
        <p:guide orient="horz" pos="799"/>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o Bellaveglia" userId="ccbe9784-09e5-475a-bf13-0b9f86231c85" providerId="ADAL" clId="{6602D0BA-1462-432F-98A9-1E736921F26D}"/>
    <pc:docChg chg="undo redo custSel modSld">
      <pc:chgData name="Marco Bellaveglia" userId="ccbe9784-09e5-475a-bf13-0b9f86231c85" providerId="ADAL" clId="{6602D0BA-1462-432F-98A9-1E736921F26D}" dt="2025-06-10T10:04:17.155" v="2830" actId="20577"/>
      <pc:docMkLst>
        <pc:docMk/>
      </pc:docMkLst>
      <pc:sldChg chg="modSp mod">
        <pc:chgData name="Marco Bellaveglia" userId="ccbe9784-09e5-475a-bf13-0b9f86231c85" providerId="ADAL" clId="{6602D0BA-1462-432F-98A9-1E736921F26D}" dt="2025-06-10T07:14:22.596" v="706" actId="20577"/>
        <pc:sldMkLst>
          <pc:docMk/>
          <pc:sldMk cId="0" sldId="256"/>
        </pc:sldMkLst>
        <pc:spChg chg="mod">
          <ac:chgData name="Marco Bellaveglia" userId="ccbe9784-09e5-475a-bf13-0b9f86231c85" providerId="ADAL" clId="{6602D0BA-1462-432F-98A9-1E736921F26D}" dt="2025-06-10T07:09:16.204" v="626" actId="20577"/>
          <ac:spMkLst>
            <pc:docMk/>
            <pc:sldMk cId="0" sldId="256"/>
            <ac:spMk id="6" creationId="{858D7EB2-A12D-B475-1B27-469ED296966C}"/>
          </ac:spMkLst>
        </pc:spChg>
        <pc:spChg chg="mod">
          <ac:chgData name="Marco Bellaveglia" userId="ccbe9784-09e5-475a-bf13-0b9f86231c85" providerId="ADAL" clId="{6602D0BA-1462-432F-98A9-1E736921F26D}" dt="2025-06-10T07:14:22.596" v="706" actId="20577"/>
          <ac:spMkLst>
            <pc:docMk/>
            <pc:sldMk cId="0" sldId="256"/>
            <ac:spMk id="7" creationId="{9DE95386-71B5-40A5-D6A1-FBA8068BAF15}"/>
          </ac:spMkLst>
        </pc:spChg>
      </pc:sldChg>
      <pc:sldChg chg="addSp delSp modSp mod">
        <pc:chgData name="Marco Bellaveglia" userId="ccbe9784-09e5-475a-bf13-0b9f86231c85" providerId="ADAL" clId="{6602D0BA-1462-432F-98A9-1E736921F26D}" dt="2025-06-10T06:53:34.979" v="74" actId="1076"/>
        <pc:sldMkLst>
          <pc:docMk/>
          <pc:sldMk cId="1132158956" sldId="21321"/>
        </pc:sldMkLst>
        <pc:picChg chg="add mod">
          <ac:chgData name="Marco Bellaveglia" userId="ccbe9784-09e5-475a-bf13-0b9f86231c85" providerId="ADAL" clId="{6602D0BA-1462-432F-98A9-1E736921F26D}" dt="2025-06-10T06:53:34.979" v="74" actId="1076"/>
          <ac:picMkLst>
            <pc:docMk/>
            <pc:sldMk cId="1132158956" sldId="21321"/>
            <ac:picMk id="4" creationId="{E247F9E0-2277-E37C-E838-1663CD24C902}"/>
          </ac:picMkLst>
        </pc:picChg>
      </pc:sldChg>
      <pc:sldChg chg="addSp modSp mod">
        <pc:chgData name="Marco Bellaveglia" userId="ccbe9784-09e5-475a-bf13-0b9f86231c85" providerId="ADAL" clId="{6602D0BA-1462-432F-98A9-1E736921F26D}" dt="2025-06-10T07:04:32.621" v="594" actId="13822"/>
        <pc:sldMkLst>
          <pc:docMk/>
          <pc:sldMk cId="331925924" sldId="21345"/>
        </pc:sldMkLst>
        <pc:spChg chg="add mod">
          <ac:chgData name="Marco Bellaveglia" userId="ccbe9784-09e5-475a-bf13-0b9f86231c85" providerId="ADAL" clId="{6602D0BA-1462-432F-98A9-1E736921F26D}" dt="2025-06-10T06:49:18.699" v="8" actId="14100"/>
          <ac:spMkLst>
            <pc:docMk/>
            <pc:sldMk cId="331925924" sldId="21345"/>
            <ac:spMk id="2" creationId="{60BBDEA9-AA64-FFF7-EB91-7ACCFA12628C}"/>
          </ac:spMkLst>
        </pc:spChg>
        <pc:spChg chg="add mod">
          <ac:chgData name="Marco Bellaveglia" userId="ccbe9784-09e5-475a-bf13-0b9f86231c85" providerId="ADAL" clId="{6602D0BA-1462-432F-98A9-1E736921F26D}" dt="2025-06-10T06:50:45.867" v="54" actId="1076"/>
          <ac:spMkLst>
            <pc:docMk/>
            <pc:sldMk cId="331925924" sldId="21345"/>
            <ac:spMk id="5" creationId="{8B0D8B12-DDCA-CE8E-4202-87AD4438923C}"/>
          </ac:spMkLst>
        </pc:spChg>
        <pc:spChg chg="add mod">
          <ac:chgData name="Marco Bellaveglia" userId="ccbe9784-09e5-475a-bf13-0b9f86231c85" providerId="ADAL" clId="{6602D0BA-1462-432F-98A9-1E736921F26D}" dt="2025-06-10T07:04:24.854" v="591" actId="13822"/>
          <ac:spMkLst>
            <pc:docMk/>
            <pc:sldMk cId="331925924" sldId="21345"/>
            <ac:spMk id="6" creationId="{7D6BAFA9-1FF9-D0AA-08BC-3FAC01C1120A}"/>
          </ac:spMkLst>
        </pc:spChg>
        <pc:spChg chg="mod">
          <ac:chgData name="Marco Bellaveglia" userId="ccbe9784-09e5-475a-bf13-0b9f86231c85" providerId="ADAL" clId="{6602D0BA-1462-432F-98A9-1E736921F26D}" dt="2025-06-10T06:51:31.707" v="70" actId="14100"/>
          <ac:spMkLst>
            <pc:docMk/>
            <pc:sldMk cId="331925924" sldId="21345"/>
            <ac:spMk id="7" creationId="{4BD3E75E-F134-FEC5-D040-600661C81234}"/>
          </ac:spMkLst>
        </pc:spChg>
        <pc:spChg chg="add mod">
          <ac:chgData name="Marco Bellaveglia" userId="ccbe9784-09e5-475a-bf13-0b9f86231c85" providerId="ADAL" clId="{6602D0BA-1462-432F-98A9-1E736921F26D}" dt="2025-06-10T07:04:32.621" v="594" actId="13822"/>
          <ac:spMkLst>
            <pc:docMk/>
            <pc:sldMk cId="331925924" sldId="21345"/>
            <ac:spMk id="8" creationId="{348FB3AD-0D5B-CB15-36F9-196001EE5C72}"/>
          </ac:spMkLst>
        </pc:spChg>
        <pc:spChg chg="add mod">
          <ac:chgData name="Marco Bellaveglia" userId="ccbe9784-09e5-475a-bf13-0b9f86231c85" providerId="ADAL" clId="{6602D0BA-1462-432F-98A9-1E736921F26D}" dt="2025-06-10T07:04:28.916" v="592" actId="13822"/>
          <ac:spMkLst>
            <pc:docMk/>
            <pc:sldMk cId="331925924" sldId="21345"/>
            <ac:spMk id="9" creationId="{FCB9130B-01E5-ABE9-64F0-F5A8E4F1CF28}"/>
          </ac:spMkLst>
        </pc:spChg>
      </pc:sldChg>
      <pc:sldChg chg="addSp delSp modSp mod">
        <pc:chgData name="Marco Bellaveglia" userId="ccbe9784-09e5-475a-bf13-0b9f86231c85" providerId="ADAL" clId="{6602D0BA-1462-432F-98A9-1E736921F26D}" dt="2025-06-10T07:03:00.795" v="590" actId="20577"/>
        <pc:sldMkLst>
          <pc:docMk/>
          <pc:sldMk cId="894041724" sldId="21346"/>
        </pc:sldMkLst>
        <pc:spChg chg="add mod">
          <ac:chgData name="Marco Bellaveglia" userId="ccbe9784-09e5-475a-bf13-0b9f86231c85" providerId="ADAL" clId="{6602D0BA-1462-432F-98A9-1E736921F26D}" dt="2025-06-10T06:54:32.915" v="93" actId="1076"/>
          <ac:spMkLst>
            <pc:docMk/>
            <pc:sldMk cId="894041724" sldId="21346"/>
            <ac:spMk id="10" creationId="{9E268D51-D0DF-1545-9B36-CA74F2E9369D}"/>
          </ac:spMkLst>
        </pc:spChg>
        <pc:spChg chg="add mod">
          <ac:chgData name="Marco Bellaveglia" userId="ccbe9784-09e5-475a-bf13-0b9f86231c85" providerId="ADAL" clId="{6602D0BA-1462-432F-98A9-1E736921F26D}" dt="2025-06-10T06:54:39.134" v="109" actId="20577"/>
          <ac:spMkLst>
            <pc:docMk/>
            <pc:sldMk cId="894041724" sldId="21346"/>
            <ac:spMk id="11" creationId="{956111A9-13DD-2C14-FE6E-3571B562E227}"/>
          </ac:spMkLst>
        </pc:spChg>
        <pc:spChg chg="add mod">
          <ac:chgData name="Marco Bellaveglia" userId="ccbe9784-09e5-475a-bf13-0b9f86231c85" providerId="ADAL" clId="{6602D0BA-1462-432F-98A9-1E736921F26D}" dt="2025-06-10T07:03:00.795" v="590" actId="20577"/>
          <ac:spMkLst>
            <pc:docMk/>
            <pc:sldMk cId="894041724" sldId="21346"/>
            <ac:spMk id="14" creationId="{A0184EF0-1EBA-8DA7-13A5-BC9BF7259B52}"/>
          </ac:spMkLst>
        </pc:spChg>
        <pc:cxnChg chg="add mod">
          <ac:chgData name="Marco Bellaveglia" userId="ccbe9784-09e5-475a-bf13-0b9f86231c85" providerId="ADAL" clId="{6602D0BA-1462-432F-98A9-1E736921F26D}" dt="2025-06-10T07:00:28.947" v="539" actId="1076"/>
          <ac:cxnSpMkLst>
            <pc:docMk/>
            <pc:sldMk cId="894041724" sldId="21346"/>
            <ac:cxnSpMk id="4" creationId="{DBF1C0C3-F09F-8B4B-33BE-EF7FD527BFE3}"/>
          </ac:cxnSpMkLst>
        </pc:cxnChg>
      </pc:sldChg>
      <pc:sldChg chg="modSp mod">
        <pc:chgData name="Marco Bellaveglia" userId="ccbe9784-09e5-475a-bf13-0b9f86231c85" providerId="ADAL" clId="{6602D0BA-1462-432F-98A9-1E736921F26D}" dt="2025-06-10T07:17:38.588" v="1145" actId="20577"/>
        <pc:sldMkLst>
          <pc:docMk/>
          <pc:sldMk cId="2807159795" sldId="21347"/>
        </pc:sldMkLst>
        <pc:spChg chg="mod">
          <ac:chgData name="Marco Bellaveglia" userId="ccbe9784-09e5-475a-bf13-0b9f86231c85" providerId="ADAL" clId="{6602D0BA-1462-432F-98A9-1E736921F26D}" dt="2025-06-10T07:17:38.588" v="1145" actId="20577"/>
          <ac:spMkLst>
            <pc:docMk/>
            <pc:sldMk cId="2807159795" sldId="21347"/>
            <ac:spMk id="6" creationId="{DA31E777-739E-F078-841C-416680C2F23E}"/>
          </ac:spMkLst>
        </pc:spChg>
      </pc:sldChg>
      <pc:sldChg chg="modSp mod">
        <pc:chgData name="Marco Bellaveglia" userId="ccbe9784-09e5-475a-bf13-0b9f86231c85" providerId="ADAL" clId="{6602D0BA-1462-432F-98A9-1E736921F26D}" dt="2025-06-10T07:27:55.046" v="1774" actId="20577"/>
        <pc:sldMkLst>
          <pc:docMk/>
          <pc:sldMk cId="3396011982" sldId="21348"/>
        </pc:sldMkLst>
        <pc:spChg chg="mod">
          <ac:chgData name="Marco Bellaveglia" userId="ccbe9784-09e5-475a-bf13-0b9f86231c85" providerId="ADAL" clId="{6602D0BA-1462-432F-98A9-1E736921F26D}" dt="2025-06-10T07:27:55.046" v="1774" actId="20577"/>
          <ac:spMkLst>
            <pc:docMk/>
            <pc:sldMk cId="3396011982" sldId="21348"/>
            <ac:spMk id="6" creationId="{DE142038-5255-8258-1C66-4B67C0B20BA0}"/>
          </ac:spMkLst>
        </pc:spChg>
      </pc:sldChg>
      <pc:sldChg chg="modSp mod">
        <pc:chgData name="Marco Bellaveglia" userId="ccbe9784-09e5-475a-bf13-0b9f86231c85" providerId="ADAL" clId="{6602D0BA-1462-432F-98A9-1E736921F26D}" dt="2025-06-10T07:47:20.374" v="2724" actId="20577"/>
        <pc:sldMkLst>
          <pc:docMk/>
          <pc:sldMk cId="37453074" sldId="21349"/>
        </pc:sldMkLst>
        <pc:spChg chg="mod">
          <ac:chgData name="Marco Bellaveglia" userId="ccbe9784-09e5-475a-bf13-0b9f86231c85" providerId="ADAL" clId="{6602D0BA-1462-432F-98A9-1E736921F26D}" dt="2025-06-10T07:47:20.374" v="2724" actId="20577"/>
          <ac:spMkLst>
            <pc:docMk/>
            <pc:sldMk cId="37453074" sldId="21349"/>
            <ac:spMk id="6" creationId="{28803BB8-1E67-A255-9CC8-5E61F57FE59E}"/>
          </ac:spMkLst>
        </pc:spChg>
      </pc:sldChg>
      <pc:sldChg chg="delSp modSp mod">
        <pc:chgData name="Marco Bellaveglia" userId="ccbe9784-09e5-475a-bf13-0b9f86231c85" providerId="ADAL" clId="{6602D0BA-1462-432F-98A9-1E736921F26D}" dt="2025-06-10T10:01:14.132" v="2817" actId="20577"/>
        <pc:sldMkLst>
          <pc:docMk/>
          <pc:sldMk cId="3031929461" sldId="21352"/>
        </pc:sldMkLst>
        <pc:graphicFrameChg chg="mod modGraphic">
          <ac:chgData name="Marco Bellaveglia" userId="ccbe9784-09e5-475a-bf13-0b9f86231c85" providerId="ADAL" clId="{6602D0BA-1462-432F-98A9-1E736921F26D}" dt="2025-06-10T10:01:14.132" v="2817" actId="20577"/>
          <ac:graphicFrameMkLst>
            <pc:docMk/>
            <pc:sldMk cId="3031929461" sldId="21352"/>
            <ac:graphicFrameMk id="5" creationId="{3B2C3F42-7243-99DE-09EB-E680B5C86A28}"/>
          </ac:graphicFrameMkLst>
        </pc:graphicFrameChg>
      </pc:sldChg>
      <pc:sldChg chg="modSp mod">
        <pc:chgData name="Marco Bellaveglia" userId="ccbe9784-09e5-475a-bf13-0b9f86231c85" providerId="ADAL" clId="{6602D0BA-1462-432F-98A9-1E736921F26D}" dt="2025-06-10T10:04:17.155" v="2830" actId="20577"/>
        <pc:sldMkLst>
          <pc:docMk/>
          <pc:sldMk cId="647716270" sldId="21353"/>
        </pc:sldMkLst>
        <pc:spChg chg="mod">
          <ac:chgData name="Marco Bellaveglia" userId="ccbe9784-09e5-475a-bf13-0b9f86231c85" providerId="ADAL" clId="{6602D0BA-1462-432F-98A9-1E736921F26D}" dt="2025-06-10T10:04:17.155" v="2830" actId="20577"/>
          <ac:spMkLst>
            <pc:docMk/>
            <pc:sldMk cId="647716270" sldId="21353"/>
            <ac:spMk id="6" creationId="{3DB3D9EE-6538-EB7A-A739-1EBCFE6E857F}"/>
          </ac:spMkLst>
        </pc:spChg>
      </pc:sldChg>
    </pc:docChg>
  </pc:docChgLst>
  <pc:docChgLst>
    <pc:chgData name="Angelo Stella" userId="S::anstella@infn.it::a4be5b1a-a2af-4418-abe2-f6d62a0c30c4" providerId="AD" clId="Web-{C628EFCC-32C3-4306-8973-5D24212E1C2C}"/>
    <pc:docChg chg="modSld">
      <pc:chgData name="Angelo Stella" userId="S::anstella@infn.it::a4be5b1a-a2af-4418-abe2-f6d62a0c30c4" providerId="AD" clId="Web-{C628EFCC-32C3-4306-8973-5D24212E1C2C}" dt="2025-06-10T13:20:09.326" v="592" actId="20577"/>
      <pc:docMkLst>
        <pc:docMk/>
      </pc:docMkLst>
      <pc:sldChg chg="modSp">
        <pc:chgData name="Angelo Stella" userId="S::anstella@infn.it::a4be5b1a-a2af-4418-abe2-f6d62a0c30c4" providerId="AD" clId="Web-{C628EFCC-32C3-4306-8973-5D24212E1C2C}" dt="2025-06-10T13:07:49.953" v="89" actId="1076"/>
        <pc:sldMkLst>
          <pc:docMk/>
          <pc:sldMk cId="894041724" sldId="21346"/>
        </pc:sldMkLst>
        <pc:spChg chg="mod">
          <ac:chgData name="Angelo Stella" userId="S::anstella@infn.it::a4be5b1a-a2af-4418-abe2-f6d62a0c30c4" providerId="AD" clId="Web-{C628EFCC-32C3-4306-8973-5D24212E1C2C}" dt="2025-06-10T13:07:38.484" v="88" actId="14100"/>
          <ac:spMkLst>
            <pc:docMk/>
            <pc:sldMk cId="894041724" sldId="21346"/>
            <ac:spMk id="10" creationId="{9E268D51-D0DF-1545-9B36-CA74F2E9369D}"/>
          </ac:spMkLst>
        </pc:spChg>
        <pc:spChg chg="mod">
          <ac:chgData name="Angelo Stella" userId="S::anstella@infn.it::a4be5b1a-a2af-4418-abe2-f6d62a0c30c4" providerId="AD" clId="Web-{C628EFCC-32C3-4306-8973-5D24212E1C2C}" dt="2025-06-10T13:07:49.953" v="89" actId="1076"/>
          <ac:spMkLst>
            <pc:docMk/>
            <pc:sldMk cId="894041724" sldId="21346"/>
            <ac:spMk id="11" creationId="{956111A9-13DD-2C14-FE6E-3571B562E227}"/>
          </ac:spMkLst>
        </pc:spChg>
      </pc:sldChg>
      <pc:sldChg chg="modSp">
        <pc:chgData name="Angelo Stella" userId="S::anstella@infn.it::a4be5b1a-a2af-4418-abe2-f6d62a0c30c4" providerId="AD" clId="Web-{C628EFCC-32C3-4306-8973-5D24212E1C2C}" dt="2025-06-10T13:20:09.326" v="592" actId="20577"/>
        <pc:sldMkLst>
          <pc:docMk/>
          <pc:sldMk cId="2807159795" sldId="21347"/>
        </pc:sldMkLst>
        <pc:spChg chg="mod">
          <ac:chgData name="Angelo Stella" userId="S::anstella@infn.it::a4be5b1a-a2af-4418-abe2-f6d62a0c30c4" providerId="AD" clId="Web-{C628EFCC-32C3-4306-8973-5D24212E1C2C}" dt="2025-06-10T13:20:09.326" v="592" actId="20577"/>
          <ac:spMkLst>
            <pc:docMk/>
            <pc:sldMk cId="2807159795" sldId="21347"/>
            <ac:spMk id="6" creationId="{DA31E777-739E-F078-841C-416680C2F23E}"/>
          </ac:spMkLst>
        </pc:spChg>
      </pc:sldChg>
      <pc:sldChg chg="modSp">
        <pc:chgData name="Angelo Stella" userId="S::anstella@infn.it::a4be5b1a-a2af-4418-abe2-f6d62a0c30c4" providerId="AD" clId="Web-{C628EFCC-32C3-4306-8973-5D24212E1C2C}" dt="2025-06-10T13:10:03.867" v="234"/>
        <pc:sldMkLst>
          <pc:docMk/>
          <pc:sldMk cId="3031929461" sldId="21352"/>
        </pc:sldMkLst>
        <pc:graphicFrameChg chg="mod modGraphic">
          <ac:chgData name="Angelo Stella" userId="S::anstella@infn.it::a4be5b1a-a2af-4418-abe2-f6d62a0c30c4" providerId="AD" clId="Web-{C628EFCC-32C3-4306-8973-5D24212E1C2C}" dt="2025-06-10T13:10:03.867" v="234"/>
          <ac:graphicFrameMkLst>
            <pc:docMk/>
            <pc:sldMk cId="3031929461" sldId="21352"/>
            <ac:graphicFrameMk id="5" creationId="{3B2C3F42-7243-99DE-09EB-E680B5C86A28}"/>
          </ac:graphicFrameMkLst>
        </pc:graphicFrameChg>
      </pc:sldChg>
    </pc:docChg>
  </pc:docChgLst>
  <pc:docChgLst>
    <pc:chgData name="Angelo Stella" userId="S::anstella@infn.it::a4be5b1a-a2af-4418-abe2-f6d62a0c30c4" providerId="AD" clId="Web-{74322C00-26A7-0329-97E9-61882C4205F0}"/>
    <pc:docChg chg="modSld">
      <pc:chgData name="Angelo Stella" userId="S::anstella@infn.it::a4be5b1a-a2af-4418-abe2-f6d62a0c30c4" providerId="AD" clId="Web-{74322C00-26A7-0329-97E9-61882C4205F0}" dt="2025-06-12T15:40:13.932" v="159" actId="20577"/>
      <pc:docMkLst>
        <pc:docMk/>
      </pc:docMkLst>
      <pc:sldChg chg="modSp">
        <pc:chgData name="Angelo Stella" userId="S::anstella@infn.it::a4be5b1a-a2af-4418-abe2-f6d62a0c30c4" providerId="AD" clId="Web-{74322C00-26A7-0329-97E9-61882C4205F0}" dt="2025-06-12T15:40:13.932" v="159" actId="20577"/>
        <pc:sldMkLst>
          <pc:docMk/>
          <pc:sldMk cId="2807159795" sldId="21347"/>
        </pc:sldMkLst>
        <pc:spChg chg="mod">
          <ac:chgData name="Angelo Stella" userId="S::anstella@infn.it::a4be5b1a-a2af-4418-abe2-f6d62a0c30c4" providerId="AD" clId="Web-{74322C00-26A7-0329-97E9-61882C4205F0}" dt="2025-06-12T15:40:13.932" v="159" actId="20577"/>
          <ac:spMkLst>
            <pc:docMk/>
            <pc:sldMk cId="2807159795" sldId="21347"/>
            <ac:spMk id="6" creationId="{DA31E777-739E-F078-841C-416680C2F23E}"/>
          </ac:spMkLst>
        </pc:spChg>
      </pc:sldChg>
      <pc:sldChg chg="modSp">
        <pc:chgData name="Angelo Stella" userId="S::anstella@infn.it::a4be5b1a-a2af-4418-abe2-f6d62a0c30c4" providerId="AD" clId="Web-{74322C00-26A7-0329-97E9-61882C4205F0}" dt="2025-06-12T15:39:09.430" v="155" actId="20577"/>
        <pc:sldMkLst>
          <pc:docMk/>
          <pc:sldMk cId="3396011982" sldId="21348"/>
        </pc:sldMkLst>
        <pc:spChg chg="mod">
          <ac:chgData name="Angelo Stella" userId="S::anstella@infn.it::a4be5b1a-a2af-4418-abe2-f6d62a0c30c4" providerId="AD" clId="Web-{74322C00-26A7-0329-97E9-61882C4205F0}" dt="2025-06-12T15:39:09.430" v="155" actId="20577"/>
          <ac:spMkLst>
            <pc:docMk/>
            <pc:sldMk cId="3396011982" sldId="21348"/>
            <ac:spMk id="6" creationId="{DE142038-5255-8258-1C66-4B67C0B20BA0}"/>
          </ac:spMkLst>
        </pc:spChg>
      </pc:sldChg>
      <pc:sldChg chg="modSp">
        <pc:chgData name="Angelo Stella" userId="S::anstella@infn.it::a4be5b1a-a2af-4418-abe2-f6d62a0c30c4" providerId="AD" clId="Web-{74322C00-26A7-0329-97E9-61882C4205F0}" dt="2025-06-12T15:35:50.284" v="114" actId="20577"/>
        <pc:sldMkLst>
          <pc:docMk/>
          <pc:sldMk cId="647716270" sldId="21353"/>
        </pc:sldMkLst>
        <pc:spChg chg="mod">
          <ac:chgData name="Angelo Stella" userId="S::anstella@infn.it::a4be5b1a-a2af-4418-abe2-f6d62a0c30c4" providerId="AD" clId="Web-{74322C00-26A7-0329-97E9-61882C4205F0}" dt="2025-06-12T15:35:50.284" v="114" actId="20577"/>
          <ac:spMkLst>
            <pc:docMk/>
            <pc:sldMk cId="647716270" sldId="21353"/>
            <ac:spMk id="6" creationId="{3DB3D9EE-6538-EB7A-A739-1EBCFE6E857F}"/>
          </ac:spMkLst>
        </pc:spChg>
      </pc:sldChg>
    </pc:docChg>
  </pc:docChgLst>
  <pc:docChgLst>
    <pc:chgData name="Marco Bellaveglia" userId="ccbe9784-09e5-475a-bf13-0b9f86231c85" providerId="ADAL" clId="{4F1D5E5A-C671-45F2-A6AF-63D267F15A4B}"/>
    <pc:docChg chg="custSel modSld">
      <pc:chgData name="Marco Bellaveglia" userId="ccbe9784-09e5-475a-bf13-0b9f86231c85" providerId="ADAL" clId="{4F1D5E5A-C671-45F2-A6AF-63D267F15A4B}" dt="2025-06-17T09:54:03.179" v="2462" actId="14100"/>
      <pc:docMkLst>
        <pc:docMk/>
      </pc:docMkLst>
      <pc:sldChg chg="addSp delSp modSp mod">
        <pc:chgData name="Marco Bellaveglia" userId="ccbe9784-09e5-475a-bf13-0b9f86231c85" providerId="ADAL" clId="{4F1D5E5A-C671-45F2-A6AF-63D267F15A4B}" dt="2025-06-17T09:54:03.179" v="2462" actId="14100"/>
        <pc:sldMkLst>
          <pc:docMk/>
          <pc:sldMk cId="894041724" sldId="21346"/>
        </pc:sldMkLst>
        <pc:spChg chg="mod">
          <ac:chgData name="Marco Bellaveglia" userId="ccbe9784-09e5-475a-bf13-0b9f86231c85" providerId="ADAL" clId="{4F1D5E5A-C671-45F2-A6AF-63D267F15A4B}" dt="2025-06-17T09:54:03.179" v="2462" actId="14100"/>
          <ac:spMkLst>
            <pc:docMk/>
            <pc:sldMk cId="894041724" sldId="21346"/>
            <ac:spMk id="14" creationId="{A0184EF0-1EBA-8DA7-13A5-BC9BF7259B52}"/>
          </ac:spMkLst>
        </pc:spChg>
        <pc:picChg chg="add mod">
          <ac:chgData name="Marco Bellaveglia" userId="ccbe9784-09e5-475a-bf13-0b9f86231c85" providerId="ADAL" clId="{4F1D5E5A-C671-45F2-A6AF-63D267F15A4B}" dt="2025-06-17T09:53:55.660" v="2461" actId="14100"/>
          <ac:picMkLst>
            <pc:docMk/>
            <pc:sldMk cId="894041724" sldId="21346"/>
            <ac:picMk id="5" creationId="{8D86E85B-80E8-D900-D9EB-8F36748B6310}"/>
          </ac:picMkLst>
        </pc:picChg>
        <pc:cxnChg chg="mod">
          <ac:chgData name="Marco Bellaveglia" userId="ccbe9784-09e5-475a-bf13-0b9f86231c85" providerId="ADAL" clId="{4F1D5E5A-C671-45F2-A6AF-63D267F15A4B}" dt="2025-06-17T09:53:50.861" v="2460" actId="1037"/>
          <ac:cxnSpMkLst>
            <pc:docMk/>
            <pc:sldMk cId="894041724" sldId="21346"/>
            <ac:cxnSpMk id="4" creationId="{DBF1C0C3-F09F-8B4B-33BE-EF7FD527BFE3}"/>
          </ac:cxnSpMkLst>
        </pc:cxnChg>
      </pc:sldChg>
      <pc:sldChg chg="modSp mod">
        <pc:chgData name="Marco Bellaveglia" userId="ccbe9784-09e5-475a-bf13-0b9f86231c85" providerId="ADAL" clId="{4F1D5E5A-C671-45F2-A6AF-63D267F15A4B}" dt="2025-06-13T13:41:50.755" v="2194" actId="1038"/>
        <pc:sldMkLst>
          <pc:docMk/>
          <pc:sldMk cId="2807159795" sldId="21347"/>
        </pc:sldMkLst>
        <pc:spChg chg="mod">
          <ac:chgData name="Marco Bellaveglia" userId="ccbe9784-09e5-475a-bf13-0b9f86231c85" providerId="ADAL" clId="{4F1D5E5A-C671-45F2-A6AF-63D267F15A4B}" dt="2025-06-13T13:41:50.755" v="2194" actId="1038"/>
          <ac:spMkLst>
            <pc:docMk/>
            <pc:sldMk cId="2807159795" sldId="21347"/>
            <ac:spMk id="6" creationId="{DA31E777-739E-F078-841C-416680C2F23E}"/>
          </ac:spMkLst>
        </pc:spChg>
      </pc:sldChg>
      <pc:sldChg chg="modSp mod">
        <pc:chgData name="Marco Bellaveglia" userId="ccbe9784-09e5-475a-bf13-0b9f86231c85" providerId="ADAL" clId="{4F1D5E5A-C671-45F2-A6AF-63D267F15A4B}" dt="2025-06-13T13:41:20.904" v="2180" actId="403"/>
        <pc:sldMkLst>
          <pc:docMk/>
          <pc:sldMk cId="3396011982" sldId="21348"/>
        </pc:sldMkLst>
        <pc:spChg chg="mod">
          <ac:chgData name="Marco Bellaveglia" userId="ccbe9784-09e5-475a-bf13-0b9f86231c85" providerId="ADAL" clId="{4F1D5E5A-C671-45F2-A6AF-63D267F15A4B}" dt="2025-06-13T13:41:20.904" v="2180" actId="403"/>
          <ac:spMkLst>
            <pc:docMk/>
            <pc:sldMk cId="3396011982" sldId="21348"/>
            <ac:spMk id="6" creationId="{DE142038-5255-8258-1C66-4B67C0B20BA0}"/>
          </ac:spMkLst>
        </pc:spChg>
      </pc:sldChg>
      <pc:sldChg chg="modSp mod">
        <pc:chgData name="Marco Bellaveglia" userId="ccbe9784-09e5-475a-bf13-0b9f86231c85" providerId="ADAL" clId="{4F1D5E5A-C671-45F2-A6AF-63D267F15A4B}" dt="2025-06-11T07:23:57.538" v="1587" actId="20577"/>
        <pc:sldMkLst>
          <pc:docMk/>
          <pc:sldMk cId="37453074" sldId="21349"/>
        </pc:sldMkLst>
        <pc:spChg chg="mod">
          <ac:chgData name="Marco Bellaveglia" userId="ccbe9784-09e5-475a-bf13-0b9f86231c85" providerId="ADAL" clId="{4F1D5E5A-C671-45F2-A6AF-63D267F15A4B}" dt="2025-06-11T07:23:57.538" v="1587" actId="20577"/>
          <ac:spMkLst>
            <pc:docMk/>
            <pc:sldMk cId="37453074" sldId="21349"/>
            <ac:spMk id="6" creationId="{28803BB8-1E67-A255-9CC8-5E61F57FE59E}"/>
          </ac:spMkLst>
        </pc:spChg>
      </pc:sldChg>
      <pc:sldChg chg="delSp modSp mod">
        <pc:chgData name="Marco Bellaveglia" userId="ccbe9784-09e5-475a-bf13-0b9f86231c85" providerId="ADAL" clId="{4F1D5E5A-C671-45F2-A6AF-63D267F15A4B}" dt="2025-06-13T13:39:55.656" v="2169" actId="20577"/>
        <pc:sldMkLst>
          <pc:docMk/>
          <pc:sldMk cId="3031929461" sldId="21352"/>
        </pc:sldMkLst>
        <pc:graphicFrameChg chg="modGraphic">
          <ac:chgData name="Marco Bellaveglia" userId="ccbe9784-09e5-475a-bf13-0b9f86231c85" providerId="ADAL" clId="{4F1D5E5A-C671-45F2-A6AF-63D267F15A4B}" dt="2025-06-13T13:39:55.656" v="2169" actId="20577"/>
          <ac:graphicFrameMkLst>
            <pc:docMk/>
            <pc:sldMk cId="3031929461" sldId="21352"/>
            <ac:graphicFrameMk id="5" creationId="{3B2C3F42-7243-99DE-09EB-E680B5C86A28}"/>
          </ac:graphicFrameMkLst>
        </pc:graphicFrameChg>
      </pc:sldChg>
      <pc:sldChg chg="modSp mod">
        <pc:chgData name="Marco Bellaveglia" userId="ccbe9784-09e5-475a-bf13-0b9f86231c85" providerId="ADAL" clId="{4F1D5E5A-C671-45F2-A6AF-63D267F15A4B}" dt="2025-06-17T09:51:26.024" v="2325" actId="207"/>
        <pc:sldMkLst>
          <pc:docMk/>
          <pc:sldMk cId="647716270" sldId="21353"/>
        </pc:sldMkLst>
        <pc:spChg chg="mod">
          <ac:chgData name="Marco Bellaveglia" userId="ccbe9784-09e5-475a-bf13-0b9f86231c85" providerId="ADAL" clId="{4F1D5E5A-C671-45F2-A6AF-63D267F15A4B}" dt="2025-06-17T09:51:26.024" v="2325" actId="207"/>
          <ac:spMkLst>
            <pc:docMk/>
            <pc:sldMk cId="647716270" sldId="21353"/>
            <ac:spMk id="6" creationId="{3DB3D9EE-6538-EB7A-A739-1EBCFE6E857F}"/>
          </ac:spMkLst>
        </pc:spChg>
      </pc:sldChg>
    </pc:docChg>
  </pc:docChgLst>
  <pc:docChgLst>
    <pc:chgData name="Angelo Stella" userId="S::anstella@infn.it::a4be5b1a-a2af-4418-abe2-f6d62a0c30c4" providerId="AD" clId="Web-{7D964910-73DE-1E75-A0E4-3BF3583C2368}"/>
    <pc:docChg chg="modSld">
      <pc:chgData name="Angelo Stella" userId="S::anstella@infn.it::a4be5b1a-a2af-4418-abe2-f6d62a0c30c4" providerId="AD" clId="Web-{7D964910-73DE-1E75-A0E4-3BF3583C2368}" dt="2025-06-10T13:27:49.792" v="10" actId="20577"/>
      <pc:docMkLst>
        <pc:docMk/>
      </pc:docMkLst>
      <pc:sldChg chg="modSp">
        <pc:chgData name="Angelo Stella" userId="S::anstella@infn.it::a4be5b1a-a2af-4418-abe2-f6d62a0c30c4" providerId="AD" clId="Web-{7D964910-73DE-1E75-A0E4-3BF3583C2368}" dt="2025-06-10T13:27:49.792" v="10" actId="20577"/>
        <pc:sldMkLst>
          <pc:docMk/>
          <pc:sldMk cId="894041724" sldId="21346"/>
        </pc:sldMkLst>
        <pc:spChg chg="mod">
          <ac:chgData name="Angelo Stella" userId="S::anstella@infn.it::a4be5b1a-a2af-4418-abe2-f6d62a0c30c4" providerId="AD" clId="Web-{7D964910-73DE-1E75-A0E4-3BF3583C2368}" dt="2025-06-10T13:27:49.792" v="10" actId="20577"/>
          <ac:spMkLst>
            <pc:docMk/>
            <pc:sldMk cId="894041724" sldId="21346"/>
            <ac:spMk id="10" creationId="{9E268D51-D0DF-1545-9B36-CA74F2E9369D}"/>
          </ac:spMkLst>
        </pc:spChg>
      </pc:sldChg>
    </pc:docChg>
  </pc:docChgLst>
  <pc:docChgLst>
    <pc:chgData name="Luca Piersanti" userId="S::lpiersan@infn.it::a382b928-e522-4481-ad91-0d587872ea02" providerId="AD" clId="Web-{1817E378-7714-7B3B-BFB6-A742DBB28EEA}"/>
    <pc:docChg chg="modSld">
      <pc:chgData name="Luca Piersanti" userId="S::lpiersan@infn.it::a382b928-e522-4481-ad91-0d587872ea02" providerId="AD" clId="Web-{1817E378-7714-7B3B-BFB6-A742DBB28EEA}" dt="2025-06-11T07:40:53.633" v="164" actId="20577"/>
      <pc:docMkLst>
        <pc:docMk/>
      </pc:docMkLst>
      <pc:sldChg chg="modSp">
        <pc:chgData name="Luca Piersanti" userId="S::lpiersan@infn.it::a382b928-e522-4481-ad91-0d587872ea02" providerId="AD" clId="Web-{1817E378-7714-7B3B-BFB6-A742DBB28EEA}" dt="2025-06-11T07:30:02.638" v="1" actId="20577"/>
        <pc:sldMkLst>
          <pc:docMk/>
          <pc:sldMk cId="894041724" sldId="21346"/>
        </pc:sldMkLst>
        <pc:spChg chg="mod">
          <ac:chgData name="Luca Piersanti" userId="S::lpiersan@infn.it::a382b928-e522-4481-ad91-0d587872ea02" providerId="AD" clId="Web-{1817E378-7714-7B3B-BFB6-A742DBB28EEA}" dt="2025-06-11T07:30:02.638" v="1" actId="20577"/>
          <ac:spMkLst>
            <pc:docMk/>
            <pc:sldMk cId="894041724" sldId="21346"/>
            <ac:spMk id="10" creationId="{9E268D51-D0DF-1545-9B36-CA74F2E9369D}"/>
          </ac:spMkLst>
        </pc:spChg>
      </pc:sldChg>
      <pc:sldChg chg="modSp">
        <pc:chgData name="Luca Piersanti" userId="S::lpiersan@infn.it::a382b928-e522-4481-ad91-0d587872ea02" providerId="AD" clId="Web-{1817E378-7714-7B3B-BFB6-A742DBB28EEA}" dt="2025-06-11T07:39:02.207" v="153" actId="20577"/>
        <pc:sldMkLst>
          <pc:docMk/>
          <pc:sldMk cId="2807159795" sldId="21347"/>
        </pc:sldMkLst>
        <pc:spChg chg="mod">
          <ac:chgData name="Luca Piersanti" userId="S::lpiersan@infn.it::a382b928-e522-4481-ad91-0d587872ea02" providerId="AD" clId="Web-{1817E378-7714-7B3B-BFB6-A742DBB28EEA}" dt="2025-06-11T07:39:02.207" v="153" actId="20577"/>
          <ac:spMkLst>
            <pc:docMk/>
            <pc:sldMk cId="2807159795" sldId="21347"/>
            <ac:spMk id="6" creationId="{DA31E777-739E-F078-841C-416680C2F23E}"/>
          </ac:spMkLst>
        </pc:spChg>
      </pc:sldChg>
      <pc:sldChg chg="modSp">
        <pc:chgData name="Luca Piersanti" userId="S::lpiersan@infn.it::a382b928-e522-4481-ad91-0d587872ea02" providerId="AD" clId="Web-{1817E378-7714-7B3B-BFB6-A742DBB28EEA}" dt="2025-06-11T07:39:26.880" v="155" actId="20577"/>
        <pc:sldMkLst>
          <pc:docMk/>
          <pc:sldMk cId="3396011982" sldId="21348"/>
        </pc:sldMkLst>
        <pc:spChg chg="mod">
          <ac:chgData name="Luca Piersanti" userId="S::lpiersan@infn.it::a382b928-e522-4481-ad91-0d587872ea02" providerId="AD" clId="Web-{1817E378-7714-7B3B-BFB6-A742DBB28EEA}" dt="2025-06-11T07:39:26.880" v="155" actId="20577"/>
          <ac:spMkLst>
            <pc:docMk/>
            <pc:sldMk cId="3396011982" sldId="21348"/>
            <ac:spMk id="6" creationId="{DE142038-5255-8258-1C66-4B67C0B20BA0}"/>
          </ac:spMkLst>
        </pc:spChg>
      </pc:sldChg>
      <pc:sldChg chg="modSp">
        <pc:chgData name="Luca Piersanti" userId="S::lpiersan@infn.it::a382b928-e522-4481-ad91-0d587872ea02" providerId="AD" clId="Web-{1817E378-7714-7B3B-BFB6-A742DBB28EEA}" dt="2025-06-11T07:36:44.404" v="147"/>
        <pc:sldMkLst>
          <pc:docMk/>
          <pc:sldMk cId="3031929461" sldId="21352"/>
        </pc:sldMkLst>
        <pc:graphicFrameChg chg="mod modGraphic">
          <ac:chgData name="Luca Piersanti" userId="S::lpiersan@infn.it::a382b928-e522-4481-ad91-0d587872ea02" providerId="AD" clId="Web-{1817E378-7714-7B3B-BFB6-A742DBB28EEA}" dt="2025-06-11T07:36:44.404" v="147"/>
          <ac:graphicFrameMkLst>
            <pc:docMk/>
            <pc:sldMk cId="3031929461" sldId="21352"/>
            <ac:graphicFrameMk id="5" creationId="{3B2C3F42-7243-99DE-09EB-E680B5C86A28}"/>
          </ac:graphicFrameMkLst>
        </pc:graphicFrameChg>
      </pc:sldChg>
      <pc:sldChg chg="modSp">
        <pc:chgData name="Luca Piersanti" userId="S::lpiersan@infn.it::a382b928-e522-4481-ad91-0d587872ea02" providerId="AD" clId="Web-{1817E378-7714-7B3B-BFB6-A742DBB28EEA}" dt="2025-06-11T07:40:53.633" v="164" actId="20577"/>
        <pc:sldMkLst>
          <pc:docMk/>
          <pc:sldMk cId="647716270" sldId="21353"/>
        </pc:sldMkLst>
        <pc:spChg chg="mod">
          <ac:chgData name="Luca Piersanti" userId="S::lpiersan@infn.it::a382b928-e522-4481-ad91-0d587872ea02" providerId="AD" clId="Web-{1817E378-7714-7B3B-BFB6-A742DBB28EEA}" dt="2025-06-11T07:40:53.633" v="164" actId="20577"/>
          <ac:spMkLst>
            <pc:docMk/>
            <pc:sldMk cId="647716270" sldId="21353"/>
            <ac:spMk id="6" creationId="{3DB3D9EE-6538-EB7A-A739-1EBCFE6E857F}"/>
          </ac:spMkLst>
        </pc:spChg>
      </pc:sldChg>
    </pc:docChg>
  </pc:docChgLst>
  <pc:docChgLst>
    <pc:chgData name="Angelo Stella" userId="S::anstella@infn.it::a4be5b1a-a2af-4418-abe2-f6d62a0c30c4" providerId="AD" clId="Web-{0995C930-8A75-5F75-1833-376A0EAE6505}"/>
    <pc:docChg chg="modSld">
      <pc:chgData name="Angelo Stella" userId="S::anstella@infn.it::a4be5b1a-a2af-4418-abe2-f6d62a0c30c4" providerId="AD" clId="Web-{0995C930-8A75-5F75-1833-376A0EAE6505}" dt="2025-06-11T13:34:44.459" v="146" actId="20577"/>
      <pc:docMkLst>
        <pc:docMk/>
      </pc:docMkLst>
      <pc:sldChg chg="modSp">
        <pc:chgData name="Angelo Stella" userId="S::anstella@infn.it::a4be5b1a-a2af-4418-abe2-f6d62a0c30c4" providerId="AD" clId="Web-{0995C930-8A75-5F75-1833-376A0EAE6505}" dt="2025-06-11T13:34:10.128" v="144" actId="20577"/>
        <pc:sldMkLst>
          <pc:docMk/>
          <pc:sldMk cId="2807159795" sldId="21347"/>
        </pc:sldMkLst>
        <pc:spChg chg="mod">
          <ac:chgData name="Angelo Stella" userId="S::anstella@infn.it::a4be5b1a-a2af-4418-abe2-f6d62a0c30c4" providerId="AD" clId="Web-{0995C930-8A75-5F75-1833-376A0EAE6505}" dt="2025-06-11T13:34:10.128" v="144" actId="20577"/>
          <ac:spMkLst>
            <pc:docMk/>
            <pc:sldMk cId="2807159795" sldId="21347"/>
            <ac:spMk id="6" creationId="{DA31E777-739E-F078-841C-416680C2F23E}"/>
          </ac:spMkLst>
        </pc:spChg>
      </pc:sldChg>
      <pc:sldChg chg="modSp">
        <pc:chgData name="Angelo Stella" userId="S::anstella@infn.it::a4be5b1a-a2af-4418-abe2-f6d62a0c30c4" providerId="AD" clId="Web-{0995C930-8A75-5F75-1833-376A0EAE6505}" dt="2025-06-11T13:34:44.459" v="146" actId="20577"/>
        <pc:sldMkLst>
          <pc:docMk/>
          <pc:sldMk cId="3396011982" sldId="21348"/>
        </pc:sldMkLst>
        <pc:spChg chg="mod">
          <ac:chgData name="Angelo Stella" userId="S::anstella@infn.it::a4be5b1a-a2af-4418-abe2-f6d62a0c30c4" providerId="AD" clId="Web-{0995C930-8A75-5F75-1833-376A0EAE6505}" dt="2025-06-11T13:34:44.459" v="146" actId="20577"/>
          <ac:spMkLst>
            <pc:docMk/>
            <pc:sldMk cId="3396011982" sldId="21348"/>
            <ac:spMk id="6" creationId="{DE142038-5255-8258-1C66-4B67C0B20BA0}"/>
          </ac:spMkLst>
        </pc:spChg>
      </pc:sldChg>
      <pc:sldChg chg="modSp">
        <pc:chgData name="Angelo Stella" userId="S::anstella@infn.it::a4be5b1a-a2af-4418-abe2-f6d62a0c30c4" providerId="AD" clId="Web-{0995C930-8A75-5F75-1833-376A0EAE6505}" dt="2025-06-11T13:28:28.544" v="31" actId="20577"/>
        <pc:sldMkLst>
          <pc:docMk/>
          <pc:sldMk cId="647716270" sldId="21353"/>
        </pc:sldMkLst>
        <pc:spChg chg="mod">
          <ac:chgData name="Angelo Stella" userId="S::anstella@infn.it::a4be5b1a-a2af-4418-abe2-f6d62a0c30c4" providerId="AD" clId="Web-{0995C930-8A75-5F75-1833-376A0EAE6505}" dt="2025-06-11T13:28:28.544" v="31" actId="20577"/>
          <ac:spMkLst>
            <pc:docMk/>
            <pc:sldMk cId="647716270" sldId="21353"/>
            <ac:spMk id="6" creationId="{3DB3D9EE-6538-EB7A-A739-1EBCFE6E857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3FF89D-A3A4-4F4A-8B3A-BDFEE8D51E21}" type="datetimeFigureOut">
              <a:rPr lang="en-US" smtClean="0"/>
              <a:t>17-Jun-25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7C3D72-4BAD-5547-87BC-5CB700B474FA}" type="slidenum">
              <a:rPr lang="en-US" smtClean="0"/>
              <a:t>‹#›</a:t>
            </a:fld>
            <a:endParaRPr lang="en-US"/>
          </a:p>
        </p:txBody>
      </p:sp>
    </p:spTree>
    <p:extLst>
      <p:ext uri="{BB962C8B-B14F-4D97-AF65-F5344CB8AC3E}">
        <p14:creationId xmlns:p14="http://schemas.microsoft.com/office/powerpoint/2010/main" val="20438925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940B7A-9A06-42E7-BEE9-7EEA08A63A9F}" type="datetimeFigureOut">
              <a:rPr lang="en-GB" smtClean="0"/>
              <a:t>17/06/2025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28567-BDF5-451C-8737-F40313BC91EE}" type="slidenum">
              <a:rPr lang="en-GB" smtClean="0"/>
              <a:t>‹#›</a:t>
            </a:fld>
            <a:endParaRPr lang="en-GB"/>
          </a:p>
        </p:txBody>
      </p:sp>
    </p:spTree>
    <p:extLst>
      <p:ext uri="{BB962C8B-B14F-4D97-AF65-F5344CB8AC3E}">
        <p14:creationId xmlns:p14="http://schemas.microsoft.com/office/powerpoint/2010/main" val="3788628619"/>
      </p:ext>
    </p:extLst>
  </p:cSld>
  <p:clrMap bg1="lt1" tx1="dk1" bg2="lt2" tx2="dk2" accent1="accent1" accent2="accent2" accent3="accent3" accent4="accent4" accent5="accent5" accent6="accent6" hlink="hlink" folHlink="folHlink"/>
  <p:hf hdr="0" ftr="0" dt="0"/>
  <p:notesStyle>
    <a:lvl1pPr marL="0" algn="l" defTabSz="914264" rtl="0" eaLnBrk="1" latinLnBrk="0" hangingPunct="1">
      <a:defRPr sz="1200" kern="1200">
        <a:solidFill>
          <a:schemeClr val="tx1"/>
        </a:solidFill>
        <a:latin typeface="+mn-lt"/>
        <a:ea typeface="+mn-ea"/>
        <a:cs typeface="+mn-cs"/>
      </a:defRPr>
    </a:lvl1pPr>
    <a:lvl2pPr marL="457131" algn="l" defTabSz="914264" rtl="0" eaLnBrk="1" latinLnBrk="0" hangingPunct="1">
      <a:defRPr sz="1200" kern="1200">
        <a:solidFill>
          <a:schemeClr val="tx1"/>
        </a:solidFill>
        <a:latin typeface="+mn-lt"/>
        <a:ea typeface="+mn-ea"/>
        <a:cs typeface="+mn-cs"/>
      </a:defRPr>
    </a:lvl2pPr>
    <a:lvl3pPr marL="914264" algn="l" defTabSz="914264" rtl="0" eaLnBrk="1" latinLnBrk="0" hangingPunct="1">
      <a:defRPr sz="1200" kern="1200">
        <a:solidFill>
          <a:schemeClr val="tx1"/>
        </a:solidFill>
        <a:latin typeface="+mn-lt"/>
        <a:ea typeface="+mn-ea"/>
        <a:cs typeface="+mn-cs"/>
      </a:defRPr>
    </a:lvl3pPr>
    <a:lvl4pPr marL="1371396" algn="l" defTabSz="914264" rtl="0" eaLnBrk="1" latinLnBrk="0" hangingPunct="1">
      <a:defRPr sz="1200" kern="1200">
        <a:solidFill>
          <a:schemeClr val="tx1"/>
        </a:solidFill>
        <a:latin typeface="+mn-lt"/>
        <a:ea typeface="+mn-ea"/>
        <a:cs typeface="+mn-cs"/>
      </a:defRPr>
    </a:lvl4pPr>
    <a:lvl5pPr marL="1828528" algn="l" defTabSz="914264" rtl="0" eaLnBrk="1" latinLnBrk="0" hangingPunct="1">
      <a:defRPr sz="1200" kern="1200">
        <a:solidFill>
          <a:schemeClr val="tx1"/>
        </a:solidFill>
        <a:latin typeface="+mn-lt"/>
        <a:ea typeface="+mn-ea"/>
        <a:cs typeface="+mn-cs"/>
      </a:defRPr>
    </a:lvl5pPr>
    <a:lvl6pPr marL="2285662" algn="l" defTabSz="914264" rtl="0" eaLnBrk="1" latinLnBrk="0" hangingPunct="1">
      <a:defRPr sz="1200" kern="1200">
        <a:solidFill>
          <a:schemeClr val="tx1"/>
        </a:solidFill>
        <a:latin typeface="+mn-lt"/>
        <a:ea typeface="+mn-ea"/>
        <a:cs typeface="+mn-cs"/>
      </a:defRPr>
    </a:lvl6pPr>
    <a:lvl7pPr marL="2742790" algn="l" defTabSz="914264" rtl="0" eaLnBrk="1" latinLnBrk="0" hangingPunct="1">
      <a:defRPr sz="1200" kern="1200">
        <a:solidFill>
          <a:schemeClr val="tx1"/>
        </a:solidFill>
        <a:latin typeface="+mn-lt"/>
        <a:ea typeface="+mn-ea"/>
        <a:cs typeface="+mn-cs"/>
      </a:defRPr>
    </a:lvl7pPr>
    <a:lvl8pPr marL="3199920" algn="l" defTabSz="914264" rtl="0" eaLnBrk="1" latinLnBrk="0" hangingPunct="1">
      <a:defRPr sz="1200" kern="1200">
        <a:solidFill>
          <a:schemeClr val="tx1"/>
        </a:solidFill>
        <a:latin typeface="+mn-lt"/>
        <a:ea typeface="+mn-ea"/>
        <a:cs typeface="+mn-cs"/>
      </a:defRPr>
    </a:lvl8pPr>
    <a:lvl9pPr marL="3657051" algn="l" defTabSz="91426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fld id="{27428567-BDF5-451C-8737-F40313BC91EE}" type="slidenum">
              <a:rPr lang="en-GB" smtClean="0"/>
              <a:t>1</a:t>
            </a:fld>
            <a:endParaRPr lang="en-GB"/>
          </a:p>
        </p:txBody>
      </p:sp>
    </p:spTree>
    <p:extLst>
      <p:ext uri="{BB962C8B-B14F-4D97-AF65-F5344CB8AC3E}">
        <p14:creationId xmlns:p14="http://schemas.microsoft.com/office/powerpoint/2010/main" val="2186957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image" Target="../media/image4.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5.jpeg"/><Relationship Id="rId16" Type="http://schemas.openxmlformats.org/officeDocument/2006/relationships/image" Target="../media/image18.jpeg"/><Relationship Id="rId1" Type="http://schemas.openxmlformats.org/officeDocument/2006/relationships/slideMaster" Target="../slideMasters/slideMaster3.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Master" Target="../slideMasters/slideMaster5.xml"/><Relationship Id="rId4" Type="http://schemas.openxmlformats.org/officeDocument/2006/relationships/image" Target="../media/image2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815413" y="2319016"/>
            <a:ext cx="10363200" cy="1470025"/>
          </a:xfrm>
          <a:prstGeom prst="rect">
            <a:avLst/>
          </a:prstGeom>
        </p:spPr>
        <p:txBody>
          <a:bodyPr/>
          <a:lstStyle>
            <a:lvl1pPr>
              <a:defRPr sz="3200">
                <a:latin typeface="Helvetica Neue Light"/>
                <a:ea typeface="Open Sans Semibold" panose="020B0706030804020204" pitchFamily="34" charset="0"/>
                <a:cs typeface="Open Sans Semibold" panose="020B0706030804020204" pitchFamily="34" charset="0"/>
              </a:defRPr>
            </a:lvl1pPr>
          </a:lstStyle>
          <a:p>
            <a:r>
              <a:rPr lang="it-IT"/>
              <a:t>TITLE</a:t>
            </a:r>
            <a:endParaRPr lang="en-US"/>
          </a:p>
        </p:txBody>
      </p:sp>
      <p:sp>
        <p:nvSpPr>
          <p:cNvPr id="3" name="Sottotitolo 2"/>
          <p:cNvSpPr>
            <a:spLocks noGrp="1"/>
          </p:cNvSpPr>
          <p:nvPr>
            <p:ph type="subTitle" idx="1" hasCustomPrompt="1"/>
          </p:nvPr>
        </p:nvSpPr>
        <p:spPr>
          <a:xfrm>
            <a:off x="1780795" y="5517233"/>
            <a:ext cx="8534400" cy="504056"/>
          </a:xfrm>
        </p:spPr>
        <p:txBody>
          <a:bodyPr/>
          <a:lstStyle>
            <a:lvl1pPr marL="0" indent="0" algn="ctr">
              <a:buNone/>
              <a:defRPr sz="2800">
                <a:solidFill>
                  <a:schemeClr val="tx1">
                    <a:tint val="75000"/>
                  </a:schemeClr>
                </a:solidFill>
                <a:latin typeface="Helvetica Neue Light"/>
                <a:ea typeface="Open Sans Semibold" panose="020B0706030804020204" pitchFamily="34" charset="0"/>
                <a:cs typeface="Open Sans Semibold" panose="020B07060308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err="1"/>
              <a:t>Name</a:t>
            </a:r>
            <a:endParaRPr lang="it-IT"/>
          </a:p>
        </p:txBody>
      </p:sp>
      <p:sp>
        <p:nvSpPr>
          <p:cNvPr id="9" name="Sottotitolo 2"/>
          <p:cNvSpPr txBox="1">
            <a:spLocks/>
          </p:cNvSpPr>
          <p:nvPr userDrawn="1"/>
        </p:nvSpPr>
        <p:spPr>
          <a:xfrm>
            <a:off x="1913433" y="5543867"/>
            <a:ext cx="8534400" cy="47742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it-IT" sz="2400"/>
          </a:p>
        </p:txBody>
      </p:sp>
      <p:cxnSp>
        <p:nvCxnSpPr>
          <p:cNvPr id="11" name="Connettore 1 10"/>
          <p:cNvCxnSpPr/>
          <p:nvPr userDrawn="1"/>
        </p:nvCxnSpPr>
        <p:spPr>
          <a:xfrm>
            <a:off x="335360" y="6165304"/>
            <a:ext cx="11425269" cy="0"/>
          </a:xfrm>
          <a:prstGeom prst="line">
            <a:avLst/>
          </a:prstGeom>
        </p:spPr>
        <p:style>
          <a:lnRef idx="2">
            <a:schemeClr val="accent2"/>
          </a:lnRef>
          <a:fillRef idx="0">
            <a:schemeClr val="accent2"/>
          </a:fillRef>
          <a:effectRef idx="1">
            <a:schemeClr val="accent2"/>
          </a:effectRef>
          <a:fontRef idx="minor">
            <a:schemeClr val="tx1"/>
          </a:fontRef>
        </p:style>
      </p:cxnSp>
      <p:sp>
        <p:nvSpPr>
          <p:cNvPr id="12" name="Sottotitolo 2"/>
          <p:cNvSpPr txBox="1">
            <a:spLocks/>
          </p:cNvSpPr>
          <p:nvPr userDrawn="1"/>
        </p:nvSpPr>
        <p:spPr>
          <a:xfrm>
            <a:off x="1913433" y="6237312"/>
            <a:ext cx="8534400" cy="4320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Helvetica Neue Light"/>
                <a:ea typeface="Open Sans Semibold" panose="020B0706030804020204" pitchFamily="34" charset="0"/>
                <a:cs typeface="Open Sans Semibold" panose="020B0706030804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000"/>
              <a:t>On behalf of SPARC_LAB collaboration</a:t>
            </a:r>
          </a:p>
          <a:p>
            <a:endParaRPr lang="it-IT" sz="2000"/>
          </a:p>
        </p:txBody>
      </p:sp>
    </p:spTree>
    <p:extLst>
      <p:ext uri="{BB962C8B-B14F-4D97-AF65-F5344CB8AC3E}">
        <p14:creationId xmlns:p14="http://schemas.microsoft.com/office/powerpoint/2010/main" val="2541224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ezione">
    <p:spTree>
      <p:nvGrpSpPr>
        <p:cNvPr id="1" name=""/>
        <p:cNvGrpSpPr/>
        <p:nvPr/>
      </p:nvGrpSpPr>
      <p:grpSpPr>
        <a:xfrm>
          <a:off x="0" y="0"/>
          <a:ext cx="0" cy="0"/>
          <a:chOff x="0" y="0"/>
          <a:chExt cx="0" cy="0"/>
        </a:xfrm>
      </p:grpSpPr>
      <p:sp>
        <p:nvSpPr>
          <p:cNvPr id="71" name="Titolo sezione"/>
          <p:cNvSpPr txBox="1">
            <a:spLocks noGrp="1"/>
          </p:cNvSpPr>
          <p:nvPr>
            <p:ph type="title" hasCustomPrompt="1"/>
          </p:nvPr>
        </p:nvSpPr>
        <p:spPr>
          <a:xfrm>
            <a:off x="603248" y="2266950"/>
            <a:ext cx="10985503" cy="2324100"/>
          </a:xfrm>
          <a:prstGeom prst="rect">
            <a:avLst/>
          </a:prstGeom>
        </p:spPr>
        <p:txBody>
          <a:bodyPr anchor="ctr"/>
          <a:lstStyle>
            <a:lvl1pPr>
              <a:defRPr sz="5800" b="0" spc="-116">
                <a:latin typeface="Helvetica Neue Medium"/>
                <a:ea typeface="Helvetica Neue Medium"/>
                <a:cs typeface="Helvetica Neue Medium"/>
                <a:sym typeface="Helvetica Neue Medium"/>
              </a:defRPr>
            </a:lvl1pPr>
          </a:lstStyle>
          <a:p>
            <a:r>
              <a:t>Titolo sezione</a:t>
            </a:r>
          </a:p>
        </p:txBody>
      </p:sp>
      <p:sp>
        <p:nvSpPr>
          <p:cNvPr id="72" name="Numero diapositiva"/>
          <p:cNvSpPr txBox="1">
            <a:spLocks noGrp="1"/>
          </p:cNvSpPr>
          <p:nvPr>
            <p:ph type="sldNum" sz="quarter" idx="2"/>
          </p:nvPr>
        </p:nvSpPr>
        <p:spPr>
          <a:xfrm>
            <a:off x="6000750" y="6488825"/>
            <a:ext cx="243656" cy="241092"/>
          </a:xfrm>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273574017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79" name="Titolo"/>
          <p:cNvSpPr txBox="1">
            <a:spLocks noGrp="1"/>
          </p:cNvSpPr>
          <p:nvPr>
            <p:ph type="title" hasCustomPrompt="1"/>
          </p:nvPr>
        </p:nvSpPr>
        <p:spPr>
          <a:xfrm>
            <a:off x="603250" y="539750"/>
            <a:ext cx="10985500" cy="717475"/>
          </a:xfrm>
          <a:prstGeom prst="rect">
            <a:avLst/>
          </a:prstGeom>
        </p:spPr>
        <p:txBody>
          <a:bodyPr/>
          <a:lstStyle/>
          <a:p>
            <a:r>
              <a:t>Titolo</a:t>
            </a:r>
          </a:p>
        </p:txBody>
      </p:sp>
      <p:sp>
        <p:nvSpPr>
          <p:cNvPr id="80" name="Corpo livello uno…"/>
          <p:cNvSpPr txBox="1">
            <a:spLocks noGrp="1"/>
          </p:cNvSpPr>
          <p:nvPr>
            <p:ph type="body" sz="quarter" idx="1" hasCustomPrompt="1"/>
          </p:nvPr>
        </p:nvSpPr>
        <p:spPr>
          <a:xfrm>
            <a:off x="603250" y="1186481"/>
            <a:ext cx="10985500" cy="467391"/>
          </a:xfrm>
          <a:prstGeom prst="rect">
            <a:avLst/>
          </a:prstGeom>
        </p:spPr>
        <p:txBody>
          <a:bodyPr lIns="45718" tIns="45718" rIns="45718" bIns="45718" numCol="1" spcCol="38100"/>
          <a:lstStyle>
            <a:lvl1pPr marL="0" indent="0" defTabSz="412750">
              <a:lnSpc>
                <a:spcPct val="100000"/>
              </a:lnSpc>
              <a:spcBef>
                <a:spcPts val="0"/>
              </a:spcBef>
              <a:buSzTx/>
              <a:buNone/>
              <a:defRPr sz="2750" b="1"/>
            </a:lvl1pPr>
            <a:lvl2pPr marL="654050" indent="-349250" defTabSz="412750">
              <a:lnSpc>
                <a:spcPct val="100000"/>
              </a:lnSpc>
              <a:spcBef>
                <a:spcPts val="0"/>
              </a:spcBef>
              <a:defRPr sz="2750" b="1"/>
            </a:lvl2pPr>
            <a:lvl3pPr marL="958850" indent="-349250" defTabSz="412750">
              <a:lnSpc>
                <a:spcPct val="100000"/>
              </a:lnSpc>
              <a:spcBef>
                <a:spcPts val="0"/>
              </a:spcBef>
              <a:defRPr sz="2750" b="1"/>
            </a:lvl3pPr>
            <a:lvl4pPr marL="1263650" indent="-349250" defTabSz="412750">
              <a:lnSpc>
                <a:spcPct val="100000"/>
              </a:lnSpc>
              <a:spcBef>
                <a:spcPts val="0"/>
              </a:spcBef>
              <a:defRPr sz="2750" b="1"/>
            </a:lvl4pPr>
            <a:lvl5pPr marL="1568450" indent="-349250" defTabSz="412750">
              <a:lnSpc>
                <a:spcPct val="100000"/>
              </a:lnSpc>
              <a:spcBef>
                <a:spcPts val="0"/>
              </a:spcBef>
              <a:defRPr sz="2750" b="1"/>
            </a:lvl5pPr>
          </a:lstStyle>
          <a:p>
            <a:r>
              <a:t>Sottotitolo diapositiva</a:t>
            </a:r>
          </a:p>
          <a:p>
            <a:pPr lvl="1"/>
            <a:endParaRPr/>
          </a:p>
          <a:p>
            <a:pPr lvl="2"/>
            <a:endParaRPr/>
          </a:p>
          <a:p>
            <a:pPr lvl="3"/>
            <a:endParaRPr/>
          </a:p>
          <a:p>
            <a:pPr lvl="4"/>
            <a:endParaRPr/>
          </a:p>
        </p:txBody>
      </p:sp>
      <p:sp>
        <p:nvSpPr>
          <p:cNvPr id="81" name="Numero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103030476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rogramma">
    <p:spTree>
      <p:nvGrpSpPr>
        <p:cNvPr id="1" name=""/>
        <p:cNvGrpSpPr/>
        <p:nvPr/>
      </p:nvGrpSpPr>
      <p:grpSpPr>
        <a:xfrm>
          <a:off x="0" y="0"/>
          <a:ext cx="0" cy="0"/>
          <a:chOff x="0" y="0"/>
          <a:chExt cx="0" cy="0"/>
        </a:xfrm>
      </p:grpSpPr>
      <p:sp>
        <p:nvSpPr>
          <p:cNvPr id="88" name="Titolo programma"/>
          <p:cNvSpPr txBox="1">
            <a:spLocks noGrp="1"/>
          </p:cNvSpPr>
          <p:nvPr>
            <p:ph type="title" hasCustomPrompt="1"/>
          </p:nvPr>
        </p:nvSpPr>
        <p:spPr>
          <a:xfrm>
            <a:off x="603250" y="539750"/>
            <a:ext cx="10985500" cy="717550"/>
          </a:xfrm>
          <a:prstGeom prst="rect">
            <a:avLst/>
          </a:prstGeom>
        </p:spPr>
        <p:txBody>
          <a:bodyPr/>
          <a:lstStyle/>
          <a:p>
            <a:r>
              <a:t>Titolo programma</a:t>
            </a:r>
          </a:p>
        </p:txBody>
      </p:sp>
      <p:sp>
        <p:nvSpPr>
          <p:cNvPr id="89" name="Corpo livello uno…"/>
          <p:cNvSpPr txBox="1">
            <a:spLocks noGrp="1"/>
          </p:cNvSpPr>
          <p:nvPr>
            <p:ph type="body" sz="quarter" idx="1" hasCustomPrompt="1"/>
          </p:nvPr>
        </p:nvSpPr>
        <p:spPr>
          <a:xfrm>
            <a:off x="603250" y="1186481"/>
            <a:ext cx="10985500" cy="467391"/>
          </a:xfrm>
          <a:prstGeom prst="rect">
            <a:avLst/>
          </a:prstGeom>
        </p:spPr>
        <p:txBody>
          <a:bodyPr lIns="45718" tIns="45718" rIns="45718" bIns="45718" numCol="1" spcCol="38100"/>
          <a:lstStyle>
            <a:lvl1pPr marL="0" indent="0" defTabSz="412750">
              <a:lnSpc>
                <a:spcPct val="100000"/>
              </a:lnSpc>
              <a:spcBef>
                <a:spcPts val="0"/>
              </a:spcBef>
              <a:buSzTx/>
              <a:buNone/>
              <a:defRPr sz="2750" b="1"/>
            </a:lvl1pPr>
            <a:lvl2pPr marL="654050" indent="-349250" defTabSz="412750">
              <a:lnSpc>
                <a:spcPct val="100000"/>
              </a:lnSpc>
              <a:spcBef>
                <a:spcPts val="0"/>
              </a:spcBef>
              <a:defRPr sz="2750" b="1"/>
            </a:lvl2pPr>
            <a:lvl3pPr marL="958850" indent="-349250" defTabSz="412750">
              <a:lnSpc>
                <a:spcPct val="100000"/>
              </a:lnSpc>
              <a:spcBef>
                <a:spcPts val="0"/>
              </a:spcBef>
              <a:defRPr sz="2750" b="1"/>
            </a:lvl3pPr>
            <a:lvl4pPr marL="1263650" indent="-349250" defTabSz="412750">
              <a:lnSpc>
                <a:spcPct val="100000"/>
              </a:lnSpc>
              <a:spcBef>
                <a:spcPts val="0"/>
              </a:spcBef>
              <a:defRPr sz="2750" b="1"/>
            </a:lvl4pPr>
            <a:lvl5pPr marL="1568450" indent="-349250" defTabSz="412750">
              <a:lnSpc>
                <a:spcPct val="100000"/>
              </a:lnSpc>
              <a:spcBef>
                <a:spcPts val="0"/>
              </a:spcBef>
              <a:defRPr sz="2750" b="1"/>
            </a:lvl5pPr>
          </a:lstStyle>
          <a:p>
            <a:r>
              <a:t>Sottotitolo programma</a:t>
            </a:r>
          </a:p>
          <a:p>
            <a:pPr lvl="1"/>
            <a:endParaRPr/>
          </a:p>
          <a:p>
            <a:pPr lvl="2"/>
            <a:endParaRPr/>
          </a:p>
          <a:p>
            <a:pPr lvl="3"/>
            <a:endParaRPr/>
          </a:p>
          <a:p>
            <a:pPr lvl="4"/>
            <a:endParaRPr/>
          </a:p>
        </p:txBody>
      </p:sp>
      <p:sp>
        <p:nvSpPr>
          <p:cNvPr id="90" name="Corpo livello uno…"/>
          <p:cNvSpPr txBox="1">
            <a:spLocks noGrp="1"/>
          </p:cNvSpPr>
          <p:nvPr>
            <p:ph type="body" idx="21" hasCustomPrompt="1"/>
          </p:nvPr>
        </p:nvSpPr>
        <p:spPr>
          <a:prstGeom prst="rect">
            <a:avLst/>
          </a:prstGeom>
        </p:spPr>
        <p:txBody>
          <a:bodyPr numCol="1" spcCol="38100"/>
          <a:lstStyle>
            <a:lvl1pPr marL="0" indent="0" defTabSz="412750">
              <a:lnSpc>
                <a:spcPct val="100000"/>
              </a:lnSpc>
              <a:spcBef>
                <a:spcPts val="900"/>
              </a:spcBef>
              <a:buSzTx/>
              <a:buNone/>
              <a:defRPr sz="2750" spc="-50"/>
            </a:lvl1pPr>
          </a:lstStyle>
          <a:p>
            <a:r>
              <a:t>Argomenti del programma</a:t>
            </a:r>
          </a:p>
        </p:txBody>
      </p:sp>
      <p:sp>
        <p:nvSpPr>
          <p:cNvPr id="91" name="Numero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311312916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ichiarazione">
    <p:spTree>
      <p:nvGrpSpPr>
        <p:cNvPr id="1" name=""/>
        <p:cNvGrpSpPr/>
        <p:nvPr/>
      </p:nvGrpSpPr>
      <p:grpSpPr>
        <a:xfrm>
          <a:off x="0" y="0"/>
          <a:ext cx="0" cy="0"/>
          <a:chOff x="0" y="0"/>
          <a:chExt cx="0" cy="0"/>
        </a:xfrm>
      </p:grpSpPr>
      <p:sp>
        <p:nvSpPr>
          <p:cNvPr id="98" name="Corpo livello uno…"/>
          <p:cNvSpPr txBox="1">
            <a:spLocks noGrp="1"/>
          </p:cNvSpPr>
          <p:nvPr>
            <p:ph type="body" sz="half" idx="1" hasCustomPrompt="1"/>
          </p:nvPr>
        </p:nvSpPr>
        <p:spPr>
          <a:xfrm>
            <a:off x="603250" y="2460422"/>
            <a:ext cx="10985500" cy="1937157"/>
          </a:xfrm>
          <a:prstGeom prst="rect">
            <a:avLst/>
          </a:prstGeom>
        </p:spPr>
        <p:txBody>
          <a:bodyPr numCol="1" spcCol="38100" anchor="ctr"/>
          <a:lstStyle>
            <a:lvl1pPr marL="0" indent="0" algn="ctr">
              <a:lnSpc>
                <a:spcPct val="80000"/>
              </a:lnSpc>
              <a:spcBef>
                <a:spcPts val="0"/>
              </a:spcBef>
              <a:buSzTx/>
              <a:buNone/>
              <a:defRPr sz="5800" spc="-116">
                <a:latin typeface="Helvetica Neue Medium"/>
                <a:ea typeface="Helvetica Neue Medium"/>
                <a:cs typeface="Helvetica Neue Medium"/>
                <a:sym typeface="Helvetica Neue Medium"/>
              </a:defRPr>
            </a:lvl1pPr>
            <a:lvl2pPr marL="0" indent="0" algn="ctr">
              <a:lnSpc>
                <a:spcPct val="80000"/>
              </a:lnSpc>
              <a:spcBef>
                <a:spcPts val="0"/>
              </a:spcBef>
              <a:buSzTx/>
              <a:buNone/>
              <a:defRPr sz="5800" spc="-116">
                <a:latin typeface="Helvetica Neue Medium"/>
                <a:ea typeface="Helvetica Neue Medium"/>
                <a:cs typeface="Helvetica Neue Medium"/>
                <a:sym typeface="Helvetica Neue Medium"/>
              </a:defRPr>
            </a:lvl2pPr>
            <a:lvl3pPr marL="0" indent="0" algn="ctr">
              <a:lnSpc>
                <a:spcPct val="80000"/>
              </a:lnSpc>
              <a:spcBef>
                <a:spcPts val="0"/>
              </a:spcBef>
              <a:buSzTx/>
              <a:buNone/>
              <a:defRPr sz="5800" spc="-116">
                <a:latin typeface="Helvetica Neue Medium"/>
                <a:ea typeface="Helvetica Neue Medium"/>
                <a:cs typeface="Helvetica Neue Medium"/>
                <a:sym typeface="Helvetica Neue Medium"/>
              </a:defRPr>
            </a:lvl3pPr>
            <a:lvl4pPr marL="0" indent="0" algn="ctr">
              <a:lnSpc>
                <a:spcPct val="80000"/>
              </a:lnSpc>
              <a:spcBef>
                <a:spcPts val="0"/>
              </a:spcBef>
              <a:buSzTx/>
              <a:buNone/>
              <a:defRPr sz="5800" spc="-116">
                <a:latin typeface="Helvetica Neue Medium"/>
                <a:ea typeface="Helvetica Neue Medium"/>
                <a:cs typeface="Helvetica Neue Medium"/>
                <a:sym typeface="Helvetica Neue Medium"/>
              </a:defRPr>
            </a:lvl4pPr>
            <a:lvl5pPr marL="0" indent="0" algn="ctr">
              <a:lnSpc>
                <a:spcPct val="80000"/>
              </a:lnSpc>
              <a:spcBef>
                <a:spcPts val="0"/>
              </a:spcBef>
              <a:buSzTx/>
              <a:buNone/>
              <a:defRPr sz="5800" spc="-116">
                <a:latin typeface="Helvetica Neue Medium"/>
                <a:ea typeface="Helvetica Neue Medium"/>
                <a:cs typeface="Helvetica Neue Medium"/>
                <a:sym typeface="Helvetica Neue Medium"/>
              </a:defRPr>
            </a:lvl5pPr>
          </a:lstStyle>
          <a:p>
            <a:r>
              <a:t>Dichiarazione</a:t>
            </a:r>
          </a:p>
          <a:p>
            <a:pPr lvl="1"/>
            <a:endParaRPr/>
          </a:p>
          <a:p>
            <a:pPr lvl="2"/>
            <a:endParaRPr/>
          </a:p>
          <a:p>
            <a:pPr lvl="3"/>
            <a:endParaRPr/>
          </a:p>
          <a:p>
            <a:pPr lvl="4"/>
            <a:endParaRPr/>
          </a:p>
        </p:txBody>
      </p:sp>
      <p:sp>
        <p:nvSpPr>
          <p:cNvPr id="99" name="Numero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78604032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Informazione importante">
    <p:spTree>
      <p:nvGrpSpPr>
        <p:cNvPr id="1" name=""/>
        <p:cNvGrpSpPr/>
        <p:nvPr/>
      </p:nvGrpSpPr>
      <p:grpSpPr>
        <a:xfrm>
          <a:off x="0" y="0"/>
          <a:ext cx="0" cy="0"/>
          <a:chOff x="0" y="0"/>
          <a:chExt cx="0" cy="0"/>
        </a:xfrm>
      </p:grpSpPr>
      <p:sp>
        <p:nvSpPr>
          <p:cNvPr id="106" name="Corpo livello uno…"/>
          <p:cNvSpPr txBox="1">
            <a:spLocks noGrp="1"/>
          </p:cNvSpPr>
          <p:nvPr>
            <p:ph type="body" idx="1" hasCustomPrompt="1"/>
          </p:nvPr>
        </p:nvSpPr>
        <p:spPr>
          <a:xfrm>
            <a:off x="603250" y="537963"/>
            <a:ext cx="10985500" cy="3620793"/>
          </a:xfrm>
          <a:prstGeom prst="rect">
            <a:avLst/>
          </a:prstGeom>
        </p:spPr>
        <p:txBody>
          <a:bodyPr numCol="1" spcCol="38100" anchor="b"/>
          <a:lstStyle>
            <a:lvl1pPr marL="0" indent="0" algn="ctr">
              <a:lnSpc>
                <a:spcPct val="80000"/>
              </a:lnSpc>
              <a:spcBef>
                <a:spcPts val="0"/>
              </a:spcBef>
              <a:buSzTx/>
              <a:buNone/>
              <a:defRPr sz="12500" b="1" spc="-125"/>
            </a:lvl1pPr>
            <a:lvl2pPr marL="0" indent="0" algn="ctr">
              <a:lnSpc>
                <a:spcPct val="80000"/>
              </a:lnSpc>
              <a:spcBef>
                <a:spcPts val="0"/>
              </a:spcBef>
              <a:buSzTx/>
              <a:buNone/>
              <a:defRPr sz="12500" b="1" spc="-125"/>
            </a:lvl2pPr>
            <a:lvl3pPr marL="0" indent="0" algn="ctr">
              <a:lnSpc>
                <a:spcPct val="80000"/>
              </a:lnSpc>
              <a:spcBef>
                <a:spcPts val="0"/>
              </a:spcBef>
              <a:buSzTx/>
              <a:buNone/>
              <a:defRPr sz="12500" b="1" spc="-125"/>
            </a:lvl3pPr>
            <a:lvl4pPr marL="0" indent="0" algn="ctr">
              <a:lnSpc>
                <a:spcPct val="80000"/>
              </a:lnSpc>
              <a:spcBef>
                <a:spcPts val="0"/>
              </a:spcBef>
              <a:buSzTx/>
              <a:buNone/>
              <a:defRPr sz="12500" b="1" spc="-125"/>
            </a:lvl4pPr>
            <a:lvl5pPr marL="0" indent="0" algn="ctr">
              <a:lnSpc>
                <a:spcPct val="80000"/>
              </a:lnSpc>
              <a:spcBef>
                <a:spcPts val="0"/>
              </a:spcBef>
              <a:buSzTx/>
              <a:buNone/>
              <a:defRPr sz="12500" b="1" spc="-125"/>
            </a:lvl5pPr>
          </a:lstStyle>
          <a:p>
            <a:r>
              <a:t>100%</a:t>
            </a:r>
          </a:p>
          <a:p>
            <a:pPr lvl="1"/>
            <a:endParaRPr/>
          </a:p>
          <a:p>
            <a:pPr lvl="2"/>
            <a:endParaRPr/>
          </a:p>
          <a:p>
            <a:pPr lvl="3"/>
            <a:endParaRPr/>
          </a:p>
          <a:p>
            <a:pPr lvl="4"/>
            <a:endParaRPr/>
          </a:p>
        </p:txBody>
      </p:sp>
      <p:sp>
        <p:nvSpPr>
          <p:cNvPr id="107" name="Dettagli informazione"/>
          <p:cNvSpPr txBox="1">
            <a:spLocks noGrp="1"/>
          </p:cNvSpPr>
          <p:nvPr>
            <p:ph type="body" sz="quarter" idx="21" hasCustomPrompt="1"/>
          </p:nvPr>
        </p:nvSpPr>
        <p:spPr>
          <a:xfrm>
            <a:off x="603250" y="4131090"/>
            <a:ext cx="10985500" cy="467390"/>
          </a:xfrm>
          <a:prstGeom prst="rect">
            <a:avLst/>
          </a:prstGeom>
        </p:spPr>
        <p:txBody>
          <a:bodyPr lIns="45718" tIns="45718" rIns="45718" bIns="45718" numCol="1" spcCol="38100"/>
          <a:lstStyle>
            <a:lvl1pPr marL="0" indent="0" algn="ctr" defTabSz="412750">
              <a:lnSpc>
                <a:spcPct val="100000"/>
              </a:lnSpc>
              <a:spcBef>
                <a:spcPts val="0"/>
              </a:spcBef>
              <a:buSzTx/>
              <a:buNone/>
              <a:defRPr sz="2750" b="1"/>
            </a:lvl1pPr>
          </a:lstStyle>
          <a:p>
            <a:r>
              <a:t>Dettagli informazione</a:t>
            </a:r>
          </a:p>
        </p:txBody>
      </p:sp>
      <p:sp>
        <p:nvSpPr>
          <p:cNvPr id="108" name="Numero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338142101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itazione">
    <p:spTree>
      <p:nvGrpSpPr>
        <p:cNvPr id="1" name=""/>
        <p:cNvGrpSpPr/>
        <p:nvPr/>
      </p:nvGrpSpPr>
      <p:grpSpPr>
        <a:xfrm>
          <a:off x="0" y="0"/>
          <a:ext cx="0" cy="0"/>
          <a:chOff x="0" y="0"/>
          <a:chExt cx="0" cy="0"/>
        </a:xfrm>
      </p:grpSpPr>
      <p:sp>
        <p:nvSpPr>
          <p:cNvPr id="115" name="Corpo livello uno…"/>
          <p:cNvSpPr txBox="1">
            <a:spLocks noGrp="1"/>
          </p:cNvSpPr>
          <p:nvPr>
            <p:ph type="body" sz="quarter" idx="1" hasCustomPrompt="1"/>
          </p:nvPr>
        </p:nvSpPr>
        <p:spPr>
          <a:xfrm>
            <a:off x="1215012" y="5337727"/>
            <a:ext cx="10100027" cy="318490"/>
          </a:xfrm>
          <a:prstGeom prst="rect">
            <a:avLst/>
          </a:prstGeom>
        </p:spPr>
        <p:txBody>
          <a:bodyPr lIns="45718" tIns="45718" rIns="45718" bIns="45718" numCol="1" spcCol="38100"/>
          <a:lstStyle>
            <a:lvl1pPr marL="0" indent="0" defTabSz="412750">
              <a:lnSpc>
                <a:spcPct val="100000"/>
              </a:lnSpc>
              <a:spcBef>
                <a:spcPts val="0"/>
              </a:spcBef>
              <a:buSzTx/>
              <a:buNone/>
              <a:defRPr sz="1800" b="1"/>
            </a:lvl1pPr>
            <a:lvl2pPr marL="533400" indent="-228600" defTabSz="412750">
              <a:lnSpc>
                <a:spcPct val="100000"/>
              </a:lnSpc>
              <a:spcBef>
                <a:spcPts val="0"/>
              </a:spcBef>
              <a:defRPr sz="1800" b="1"/>
            </a:lvl2pPr>
            <a:lvl3pPr marL="838200" indent="-228600" defTabSz="412750">
              <a:lnSpc>
                <a:spcPct val="100000"/>
              </a:lnSpc>
              <a:spcBef>
                <a:spcPts val="0"/>
              </a:spcBef>
              <a:defRPr sz="1800" b="1"/>
            </a:lvl3pPr>
            <a:lvl4pPr marL="1143000" indent="-228600" defTabSz="412750">
              <a:lnSpc>
                <a:spcPct val="100000"/>
              </a:lnSpc>
              <a:spcBef>
                <a:spcPts val="0"/>
              </a:spcBef>
              <a:defRPr sz="1800" b="1"/>
            </a:lvl4pPr>
            <a:lvl5pPr marL="1447800" indent="-228600" defTabSz="412750">
              <a:lnSpc>
                <a:spcPct val="100000"/>
              </a:lnSpc>
              <a:spcBef>
                <a:spcPts val="0"/>
              </a:spcBef>
              <a:defRPr sz="1800" b="1"/>
            </a:lvl5pPr>
          </a:lstStyle>
          <a:p>
            <a:r>
              <a:t>Attribuzione</a:t>
            </a:r>
          </a:p>
          <a:p>
            <a:pPr lvl="1"/>
            <a:endParaRPr/>
          </a:p>
          <a:p>
            <a:pPr lvl="2"/>
            <a:endParaRPr/>
          </a:p>
          <a:p>
            <a:pPr lvl="3"/>
            <a:endParaRPr/>
          </a:p>
          <a:p>
            <a:pPr lvl="4"/>
            <a:endParaRPr/>
          </a:p>
        </p:txBody>
      </p:sp>
      <p:sp>
        <p:nvSpPr>
          <p:cNvPr id="116" name="Corpo livello uno…"/>
          <p:cNvSpPr txBox="1">
            <a:spLocks noGrp="1"/>
          </p:cNvSpPr>
          <p:nvPr>
            <p:ph type="body" sz="half" idx="21" hasCustomPrompt="1"/>
          </p:nvPr>
        </p:nvSpPr>
        <p:spPr>
          <a:xfrm>
            <a:off x="876962" y="2469930"/>
            <a:ext cx="10438077" cy="1918141"/>
          </a:xfrm>
          <a:prstGeom prst="rect">
            <a:avLst/>
          </a:prstGeom>
        </p:spPr>
        <p:txBody>
          <a:bodyPr numCol="1" spcCol="38100"/>
          <a:lstStyle>
            <a:lvl1pPr marL="234950" indent="-150438">
              <a:spcBef>
                <a:spcPts val="0"/>
              </a:spcBef>
              <a:buSzTx/>
              <a:buNone/>
              <a:defRPr sz="4250" spc="-100">
                <a:latin typeface="Helvetica Neue Medium"/>
                <a:ea typeface="Helvetica Neue Medium"/>
                <a:cs typeface="Helvetica Neue Medium"/>
                <a:sym typeface="Helvetica Neue Medium"/>
              </a:defRPr>
            </a:lvl1pPr>
          </a:lstStyle>
          <a:p>
            <a:r>
              <a:t>“Citazione degna di nota”</a:t>
            </a:r>
          </a:p>
        </p:txBody>
      </p:sp>
      <p:sp>
        <p:nvSpPr>
          <p:cNvPr id="117" name="Numero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295994783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Foto - 3 per pagina">
    <p:spTree>
      <p:nvGrpSpPr>
        <p:cNvPr id="1" name=""/>
        <p:cNvGrpSpPr/>
        <p:nvPr/>
      </p:nvGrpSpPr>
      <p:grpSpPr>
        <a:xfrm>
          <a:off x="0" y="0"/>
          <a:ext cx="0" cy="0"/>
          <a:chOff x="0" y="0"/>
          <a:chExt cx="0" cy="0"/>
        </a:xfrm>
      </p:grpSpPr>
      <p:sp>
        <p:nvSpPr>
          <p:cNvPr id="124" name="Ciotola di insalata con riso saltato, uova sode e bacchette"/>
          <p:cNvSpPr>
            <a:spLocks noGrp="1"/>
          </p:cNvSpPr>
          <p:nvPr>
            <p:ph type="pic" sz="quarter" idx="21"/>
          </p:nvPr>
        </p:nvSpPr>
        <p:spPr>
          <a:xfrm>
            <a:off x="7880350" y="508000"/>
            <a:ext cx="3719550" cy="2974839"/>
          </a:xfrm>
          <a:prstGeom prst="rect">
            <a:avLst/>
          </a:prstGeom>
        </p:spPr>
        <p:txBody>
          <a:bodyPr lIns="91439" tIns="45719" rIns="91439" bIns="45719" numCol="1" spcCol="38100">
            <a:noAutofit/>
          </a:bodyPr>
          <a:lstStyle/>
          <a:p>
            <a:endParaRPr/>
          </a:p>
        </p:txBody>
      </p:sp>
      <p:sp>
        <p:nvSpPr>
          <p:cNvPr id="125" name="Ciotola con frittelle al salmone, insalata e hummus "/>
          <p:cNvSpPr>
            <a:spLocks noGrp="1"/>
          </p:cNvSpPr>
          <p:nvPr>
            <p:ph type="pic" sz="half" idx="22"/>
          </p:nvPr>
        </p:nvSpPr>
        <p:spPr>
          <a:xfrm>
            <a:off x="6750050" y="1989138"/>
            <a:ext cx="5219700" cy="6075091"/>
          </a:xfrm>
          <a:prstGeom prst="rect">
            <a:avLst/>
          </a:prstGeom>
        </p:spPr>
        <p:txBody>
          <a:bodyPr lIns="91439" tIns="45719" rIns="91439" bIns="45719" numCol="1" spcCol="38100">
            <a:noAutofit/>
          </a:bodyPr>
          <a:lstStyle/>
          <a:p>
            <a:endParaRPr/>
          </a:p>
        </p:txBody>
      </p:sp>
      <p:sp>
        <p:nvSpPr>
          <p:cNvPr id="126" name="Pappardelle con burro al prezzemolo, nocciole tostate e scaglie di parmigiano"/>
          <p:cNvSpPr>
            <a:spLocks noGrp="1"/>
          </p:cNvSpPr>
          <p:nvPr>
            <p:ph type="pic" idx="23"/>
          </p:nvPr>
        </p:nvSpPr>
        <p:spPr>
          <a:xfrm>
            <a:off x="-69850" y="247650"/>
            <a:ext cx="8305800" cy="6229350"/>
          </a:xfrm>
          <a:prstGeom prst="rect">
            <a:avLst/>
          </a:prstGeom>
        </p:spPr>
        <p:txBody>
          <a:bodyPr lIns="91439" tIns="45719" rIns="91439" bIns="45719" numCol="1" spcCol="38100">
            <a:noAutofit/>
          </a:bodyPr>
          <a:lstStyle/>
          <a:p>
            <a:endParaRPr/>
          </a:p>
        </p:txBody>
      </p:sp>
      <p:sp>
        <p:nvSpPr>
          <p:cNvPr id="127" name="Numero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13560872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ciotola di insalata con riso saltato, uova sode e bacchette"/>
          <p:cNvSpPr>
            <a:spLocks noGrp="1"/>
          </p:cNvSpPr>
          <p:nvPr>
            <p:ph type="pic" idx="21"/>
          </p:nvPr>
        </p:nvSpPr>
        <p:spPr>
          <a:xfrm>
            <a:off x="-666750" y="-2762250"/>
            <a:ext cx="13525500" cy="10820400"/>
          </a:xfrm>
          <a:prstGeom prst="rect">
            <a:avLst/>
          </a:prstGeom>
        </p:spPr>
        <p:txBody>
          <a:bodyPr lIns="91439" tIns="45719" rIns="91439" bIns="45719" numCol="1" spcCol="38100">
            <a:noAutofit/>
          </a:bodyPr>
          <a:lstStyle/>
          <a:p>
            <a:endParaRPr/>
          </a:p>
        </p:txBody>
      </p:sp>
      <p:sp>
        <p:nvSpPr>
          <p:cNvPr id="135" name="Numero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t>‹#›</a:t>
            </a:fld>
            <a:endParaRPr/>
          </a:p>
        </p:txBody>
      </p:sp>
    </p:spTree>
    <p:extLst>
      <p:ext uri="{BB962C8B-B14F-4D97-AF65-F5344CB8AC3E}">
        <p14:creationId xmlns:p14="http://schemas.microsoft.com/office/powerpoint/2010/main" val="28632859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42" name="Rectangle 10"/>
          <p:cNvSpPr/>
          <p:nvPr/>
        </p:nvSpPr>
        <p:spPr>
          <a:xfrm>
            <a:off x="0" y="6462580"/>
            <a:ext cx="12192000" cy="401562"/>
          </a:xfrm>
          <a:prstGeom prst="rect">
            <a:avLst/>
          </a:prstGeom>
          <a:solidFill>
            <a:srgbClr val="C6D9F1"/>
          </a:solidFill>
          <a:ln w="12700">
            <a:miter lim="400000"/>
          </a:ln>
        </p:spPr>
        <p:txBody>
          <a:bodyPr lIns="25400" tIns="25400" rIns="25400" bIns="25400" anchor="ctr"/>
          <a:lstStyle/>
          <a:p>
            <a:pPr>
              <a:defRPr sz="4800">
                <a:solidFill>
                  <a:srgbClr val="334186"/>
                </a:solidFill>
              </a:defRPr>
            </a:pPr>
            <a:endParaRPr sz="2400"/>
          </a:p>
        </p:txBody>
      </p:sp>
      <p:sp>
        <p:nvSpPr>
          <p:cNvPr id="143" name="Corpo livello uno…"/>
          <p:cNvSpPr txBox="1">
            <a:spLocks noGrp="1"/>
          </p:cNvSpPr>
          <p:nvPr>
            <p:ph type="body" idx="1"/>
          </p:nvPr>
        </p:nvSpPr>
        <p:spPr>
          <a:xfrm>
            <a:off x="294859" y="1043747"/>
            <a:ext cx="11560014" cy="5185641"/>
          </a:xfrm>
          <a:prstGeom prst="rect">
            <a:avLst/>
          </a:prstGeom>
        </p:spPr>
        <p:txBody>
          <a:bodyPr numCol="1" spcCol="38100"/>
          <a:lstStyle/>
          <a:p>
            <a:r>
              <a:t>Corpo livello uno</a:t>
            </a:r>
          </a:p>
          <a:p>
            <a:pPr lvl="1"/>
            <a:r>
              <a:t>Corpo livello due</a:t>
            </a:r>
          </a:p>
          <a:p>
            <a:pPr lvl="2"/>
            <a:r>
              <a:t>Corpo livello tre</a:t>
            </a:r>
          </a:p>
          <a:p>
            <a:pPr lvl="3"/>
            <a:r>
              <a:t>Corpo livello quattro</a:t>
            </a:r>
          </a:p>
          <a:p>
            <a:pPr lvl="4"/>
            <a:r>
              <a:t>Corpo livello cinque</a:t>
            </a:r>
          </a:p>
        </p:txBody>
      </p:sp>
      <p:sp>
        <p:nvSpPr>
          <p:cNvPr id="144" name="Rectangle 6"/>
          <p:cNvSpPr/>
          <p:nvPr/>
        </p:nvSpPr>
        <p:spPr>
          <a:xfrm>
            <a:off x="0" y="-20365"/>
            <a:ext cx="12192000" cy="803121"/>
          </a:xfrm>
          <a:prstGeom prst="rect">
            <a:avLst/>
          </a:prstGeom>
          <a:solidFill>
            <a:srgbClr val="C6D9F1"/>
          </a:solidFill>
          <a:ln w="12700">
            <a:miter lim="400000"/>
          </a:ln>
        </p:spPr>
        <p:txBody>
          <a:bodyPr lIns="25400" tIns="25400" rIns="25400" bIns="25400" anchor="ctr"/>
          <a:lstStyle/>
          <a:p>
            <a:pPr>
              <a:defRPr sz="4800">
                <a:solidFill>
                  <a:srgbClr val="C6D9F1"/>
                </a:solidFill>
              </a:defRPr>
            </a:pPr>
            <a:endParaRPr sz="2400"/>
          </a:p>
        </p:txBody>
      </p:sp>
      <p:sp>
        <p:nvSpPr>
          <p:cNvPr id="145" name="Numero diapositiva"/>
          <p:cNvSpPr txBox="1">
            <a:spLocks noGrp="1"/>
          </p:cNvSpPr>
          <p:nvPr>
            <p:ph type="sldNum" sz="quarter" idx="2"/>
          </p:nvPr>
        </p:nvSpPr>
        <p:spPr>
          <a:xfrm>
            <a:off x="10391147" y="6604826"/>
            <a:ext cx="243656" cy="241092"/>
          </a:xfrm>
          <a:prstGeom prst="rect">
            <a:avLst/>
          </a:prstGeom>
        </p:spPr>
        <p:txBody>
          <a:bodyPr/>
          <a:lstStyle>
            <a:lvl1pPr>
              <a:defRPr>
                <a:solidFill>
                  <a:srgbClr val="334186"/>
                </a:solidFill>
              </a:defRPr>
            </a:lvl1pPr>
          </a:lstStyle>
          <a:p>
            <a:fld id="{86CB4B4D-7CA3-9044-876B-883B54F8677D}" type="slidenum">
              <a:rPr/>
              <a:t>‹#›</a:t>
            </a:fld>
            <a:endParaRPr/>
          </a:p>
        </p:txBody>
      </p:sp>
      <p:pic>
        <p:nvPicPr>
          <p:cNvPr id="146" name="Picture 7" descr="Picture 7"/>
          <p:cNvPicPr>
            <a:picLocks noChangeAspect="1"/>
          </p:cNvPicPr>
          <p:nvPr/>
        </p:nvPicPr>
        <p:blipFill>
          <a:blip r:embed="rId2"/>
          <a:stretch>
            <a:fillRect/>
          </a:stretch>
        </p:blipFill>
        <p:spPr>
          <a:xfrm>
            <a:off x="410545" y="83791"/>
            <a:ext cx="1421141" cy="610581"/>
          </a:xfrm>
          <a:prstGeom prst="rect">
            <a:avLst/>
          </a:prstGeom>
          <a:ln w="12700">
            <a:miter lim="400000"/>
          </a:ln>
        </p:spPr>
      </p:pic>
      <p:sp>
        <p:nvSpPr>
          <p:cNvPr id="147" name="Titolo Testo"/>
          <p:cNvSpPr txBox="1">
            <a:spLocks noGrp="1"/>
          </p:cNvSpPr>
          <p:nvPr>
            <p:ph type="title"/>
          </p:nvPr>
        </p:nvSpPr>
        <p:spPr>
          <a:xfrm>
            <a:off x="2115129" y="-20365"/>
            <a:ext cx="7961748" cy="803123"/>
          </a:xfrm>
          <a:prstGeom prst="rect">
            <a:avLst/>
          </a:prstGeom>
        </p:spPr>
        <p:txBody>
          <a:bodyPr/>
          <a:lstStyle>
            <a:lvl1pPr algn="ctr">
              <a:defRPr sz="3200" spc="-85">
                <a:solidFill>
                  <a:srgbClr val="334186"/>
                </a:solidFill>
              </a:defRPr>
            </a:lvl1pPr>
          </a:lstStyle>
          <a:p>
            <a:r>
              <a:t>Titolo Testo</a:t>
            </a:r>
          </a:p>
        </p:txBody>
      </p:sp>
      <p:pic>
        <p:nvPicPr>
          <p:cNvPr id="148" name="Picture 8" descr="Picture 8"/>
          <p:cNvPicPr>
            <a:picLocks noChangeAspect="1"/>
          </p:cNvPicPr>
          <p:nvPr/>
        </p:nvPicPr>
        <p:blipFill>
          <a:blip r:embed="rId3"/>
          <a:stretch>
            <a:fillRect/>
          </a:stretch>
        </p:blipFill>
        <p:spPr>
          <a:xfrm>
            <a:off x="11175017" y="100426"/>
            <a:ext cx="679857" cy="449148"/>
          </a:xfrm>
          <a:prstGeom prst="rect">
            <a:avLst/>
          </a:prstGeom>
          <a:ln w="12700">
            <a:miter lim="400000"/>
          </a:ln>
        </p:spPr>
      </p:pic>
      <p:sp>
        <p:nvSpPr>
          <p:cNvPr id="149" name="TextBox 9"/>
          <p:cNvSpPr txBox="1"/>
          <p:nvPr/>
        </p:nvSpPr>
        <p:spPr>
          <a:xfrm>
            <a:off x="11012836" y="490883"/>
            <a:ext cx="995148" cy="430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200">
                <a:solidFill>
                  <a:srgbClr val="0070C0"/>
                </a:solidFill>
              </a:defRPr>
            </a:lvl1pPr>
          </a:lstStyle>
          <a:p>
            <a:r>
              <a:rPr sz="1100"/>
              <a:t>Horizon Europe</a:t>
            </a:r>
          </a:p>
        </p:txBody>
      </p:sp>
    </p:spTree>
    <p:extLst>
      <p:ext uri="{BB962C8B-B14F-4D97-AF65-F5344CB8AC3E}">
        <p14:creationId xmlns:p14="http://schemas.microsoft.com/office/powerpoint/2010/main" val="216571636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pic>
        <p:nvPicPr>
          <p:cNvPr id="156" name="Picture 6" descr="Picture 6"/>
          <p:cNvPicPr>
            <a:picLocks noChangeAspect="1"/>
          </p:cNvPicPr>
          <p:nvPr/>
        </p:nvPicPr>
        <p:blipFill>
          <a:blip r:embed="rId2"/>
          <a:srcRect l="21586" t="3604" b="18162"/>
          <a:stretch>
            <a:fillRect/>
          </a:stretch>
        </p:blipFill>
        <p:spPr>
          <a:xfrm>
            <a:off x="-1" y="-294639"/>
            <a:ext cx="12192001" cy="7152641"/>
          </a:xfrm>
          <a:prstGeom prst="rect">
            <a:avLst/>
          </a:prstGeom>
          <a:ln w="12700">
            <a:miter lim="400000"/>
          </a:ln>
        </p:spPr>
      </p:pic>
      <p:sp>
        <p:nvSpPr>
          <p:cNvPr id="157" name="Titolo Testo"/>
          <p:cNvSpPr txBox="1">
            <a:spLocks noGrp="1"/>
          </p:cNvSpPr>
          <p:nvPr>
            <p:ph type="title"/>
          </p:nvPr>
        </p:nvSpPr>
        <p:spPr>
          <a:xfrm>
            <a:off x="3223487" y="1939633"/>
            <a:ext cx="7813968" cy="1043855"/>
          </a:xfrm>
          <a:prstGeom prst="rect">
            <a:avLst/>
          </a:prstGeom>
        </p:spPr>
        <p:txBody>
          <a:bodyPr lIns="91439" tIns="91439" rIns="91439" bIns="91439" anchor="b"/>
          <a:lstStyle>
            <a:lvl1pPr defTabSz="914400">
              <a:lnSpc>
                <a:spcPct val="90000"/>
              </a:lnSpc>
              <a:defRPr sz="4800" b="0" spc="0">
                <a:solidFill>
                  <a:srgbClr val="FFFFFF"/>
                </a:solidFill>
                <a:latin typeface="Calibri Light"/>
                <a:ea typeface="Calibri Light"/>
                <a:cs typeface="Calibri Light"/>
                <a:sym typeface="Calibri Light"/>
              </a:defRPr>
            </a:lvl1pPr>
          </a:lstStyle>
          <a:p>
            <a:r>
              <a:t>Titolo Testo</a:t>
            </a:r>
          </a:p>
        </p:txBody>
      </p:sp>
      <p:sp>
        <p:nvSpPr>
          <p:cNvPr id="158" name="Corpo livello uno…"/>
          <p:cNvSpPr txBox="1">
            <a:spLocks noGrp="1"/>
          </p:cNvSpPr>
          <p:nvPr>
            <p:ph type="body" sz="quarter" idx="1" hasCustomPrompt="1"/>
          </p:nvPr>
        </p:nvSpPr>
        <p:spPr>
          <a:xfrm>
            <a:off x="3232723" y="3153930"/>
            <a:ext cx="7813968" cy="812945"/>
          </a:xfrm>
          <a:prstGeom prst="rect">
            <a:avLst/>
          </a:prstGeom>
        </p:spPr>
        <p:txBody>
          <a:bodyPr lIns="91439" tIns="91439" rIns="91439" bIns="91439" numCol="1" spcCol="38100"/>
          <a:lstStyle>
            <a:lvl1pPr marL="0" indent="0" defTabSz="914400">
              <a:spcBef>
                <a:spcPts val="1000"/>
              </a:spcBef>
              <a:buSzTx/>
              <a:buNone/>
              <a:defRPr>
                <a:solidFill>
                  <a:srgbClr val="FFC000"/>
                </a:solidFill>
                <a:latin typeface="Calibri"/>
                <a:ea typeface="Calibri"/>
                <a:cs typeface="Calibri"/>
                <a:sym typeface="Calibri"/>
              </a:defRPr>
            </a:lvl1pPr>
            <a:lvl2pPr marL="0" indent="228600" defTabSz="914400">
              <a:spcBef>
                <a:spcPts val="1000"/>
              </a:spcBef>
              <a:buSzTx/>
              <a:buNone/>
              <a:defRPr>
                <a:solidFill>
                  <a:srgbClr val="FFC000"/>
                </a:solidFill>
                <a:latin typeface="Calibri"/>
                <a:ea typeface="Calibri"/>
                <a:cs typeface="Calibri"/>
                <a:sym typeface="Calibri"/>
              </a:defRPr>
            </a:lvl2pPr>
            <a:lvl3pPr marL="0" indent="457200" defTabSz="914400">
              <a:spcBef>
                <a:spcPts val="1000"/>
              </a:spcBef>
              <a:buSzTx/>
              <a:buNone/>
              <a:defRPr>
                <a:solidFill>
                  <a:srgbClr val="FFC000"/>
                </a:solidFill>
                <a:latin typeface="Calibri"/>
                <a:ea typeface="Calibri"/>
                <a:cs typeface="Calibri"/>
                <a:sym typeface="Calibri"/>
              </a:defRPr>
            </a:lvl3pPr>
            <a:lvl4pPr marL="0" indent="685800" defTabSz="914400">
              <a:spcBef>
                <a:spcPts val="1000"/>
              </a:spcBef>
              <a:buSzTx/>
              <a:buNone/>
              <a:defRPr>
                <a:solidFill>
                  <a:srgbClr val="FFC000"/>
                </a:solidFill>
                <a:latin typeface="Calibri"/>
                <a:ea typeface="Calibri"/>
                <a:cs typeface="Calibri"/>
                <a:sym typeface="Calibri"/>
              </a:defRPr>
            </a:lvl4pPr>
            <a:lvl5pPr marL="0" indent="914400" defTabSz="914400">
              <a:spcBef>
                <a:spcPts val="1000"/>
              </a:spcBef>
              <a:buSzTx/>
              <a:buNone/>
              <a:defRPr>
                <a:solidFill>
                  <a:srgbClr val="FFC000"/>
                </a:solidFill>
                <a:latin typeface="Calibri"/>
                <a:ea typeface="Calibri"/>
                <a:cs typeface="Calibri"/>
                <a:sym typeface="Calibri"/>
              </a:defRPr>
            </a:lvl5pPr>
          </a:lstStyle>
          <a:p>
            <a:r>
              <a:t>Click to add author / institute and occasion</a:t>
            </a:r>
          </a:p>
          <a:p>
            <a:pPr lvl="1"/>
            <a:endParaRPr/>
          </a:p>
          <a:p>
            <a:pPr lvl="2"/>
            <a:endParaRPr/>
          </a:p>
          <a:p>
            <a:pPr lvl="3"/>
            <a:endParaRPr/>
          </a:p>
          <a:p>
            <a:pPr lvl="4"/>
            <a:endParaRPr/>
          </a:p>
        </p:txBody>
      </p:sp>
      <p:sp>
        <p:nvSpPr>
          <p:cNvPr id="159" name="Rectangle 3"/>
          <p:cNvSpPr txBox="1"/>
          <p:nvPr/>
        </p:nvSpPr>
        <p:spPr>
          <a:xfrm>
            <a:off x="339659" y="376194"/>
            <a:ext cx="2696712" cy="23083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45720" bIns="45720">
            <a:spAutoFit/>
          </a:bodyPr>
          <a:lstStyle/>
          <a:p>
            <a:pPr algn="l" defTabSz="914400">
              <a:defRPr sz="4800">
                <a:solidFill>
                  <a:srgbClr val="3399FF"/>
                </a:solidFill>
                <a:latin typeface="Arial Narrow"/>
                <a:ea typeface="Arial Narrow"/>
                <a:cs typeface="Arial Narrow"/>
                <a:sym typeface="Arial Narrow"/>
              </a:defRPr>
            </a:pPr>
            <a:r>
              <a:rPr sz="2400"/>
              <a:t>EUROPEAN</a:t>
            </a:r>
          </a:p>
          <a:p>
            <a:pPr algn="l" defTabSz="914400">
              <a:defRPr sz="4800">
                <a:solidFill>
                  <a:srgbClr val="33CCFF"/>
                </a:solidFill>
                <a:latin typeface="Arial Narrow"/>
                <a:ea typeface="Arial Narrow"/>
                <a:cs typeface="Arial Narrow"/>
                <a:sym typeface="Arial Narrow"/>
              </a:defRPr>
            </a:pPr>
            <a:r>
              <a:rPr sz="2400"/>
              <a:t>PLASMA RESEARCH</a:t>
            </a:r>
          </a:p>
          <a:p>
            <a:pPr algn="l" defTabSz="914400">
              <a:defRPr sz="4800">
                <a:solidFill>
                  <a:srgbClr val="33CCFF"/>
                </a:solidFill>
                <a:latin typeface="Arial Narrow"/>
                <a:ea typeface="Arial Narrow"/>
                <a:cs typeface="Arial Narrow"/>
                <a:sym typeface="Arial Narrow"/>
              </a:defRPr>
            </a:pPr>
            <a:r>
              <a:rPr sz="2400"/>
              <a:t>ACCELERATOR WITH</a:t>
            </a:r>
          </a:p>
          <a:p>
            <a:pPr algn="l" defTabSz="914400">
              <a:defRPr sz="4800">
                <a:solidFill>
                  <a:srgbClr val="FFFFFF"/>
                </a:solidFill>
                <a:latin typeface="Arial Narrow"/>
                <a:ea typeface="Arial Narrow"/>
                <a:cs typeface="Arial Narrow"/>
                <a:sym typeface="Arial Narrow"/>
              </a:defRPr>
            </a:pPr>
            <a:r>
              <a:rPr sz="2400"/>
              <a:t>EXCELLENCE IN</a:t>
            </a:r>
          </a:p>
          <a:p>
            <a:pPr algn="l" defTabSz="914400">
              <a:defRPr sz="4800">
                <a:solidFill>
                  <a:srgbClr val="FFFFFF"/>
                </a:solidFill>
                <a:latin typeface="Arial Narrow"/>
                <a:ea typeface="Arial Narrow"/>
                <a:cs typeface="Arial Narrow"/>
                <a:sym typeface="Arial Narrow"/>
              </a:defRPr>
            </a:pPr>
            <a:r>
              <a:rPr sz="2400"/>
              <a:t>APPLICATIONS</a:t>
            </a:r>
          </a:p>
        </p:txBody>
      </p:sp>
      <p:pic>
        <p:nvPicPr>
          <p:cNvPr id="160" name="Picture 8" descr="Picture 8"/>
          <p:cNvPicPr>
            <a:picLocks noChangeAspect="1"/>
          </p:cNvPicPr>
          <p:nvPr/>
        </p:nvPicPr>
        <p:blipFill>
          <a:blip r:embed="rId3"/>
          <a:stretch>
            <a:fillRect/>
          </a:stretch>
        </p:blipFill>
        <p:spPr>
          <a:xfrm>
            <a:off x="8543995" y="273553"/>
            <a:ext cx="2788152" cy="1261234"/>
          </a:xfrm>
          <a:prstGeom prst="rect">
            <a:avLst/>
          </a:prstGeom>
          <a:ln w="12700">
            <a:miter lim="400000"/>
          </a:ln>
        </p:spPr>
      </p:pic>
      <p:sp>
        <p:nvSpPr>
          <p:cNvPr id="161" name="Numero diapositiva"/>
          <p:cNvSpPr txBox="1">
            <a:spLocks noGrp="1"/>
          </p:cNvSpPr>
          <p:nvPr>
            <p:ph type="sldNum" sz="quarter" idx="2"/>
          </p:nvPr>
        </p:nvSpPr>
        <p:spPr>
          <a:xfrm>
            <a:off x="8370194" y="6171686"/>
            <a:ext cx="367406" cy="369330"/>
          </a:xfrm>
          <a:prstGeom prst="rect">
            <a:avLst/>
          </a:prstGeom>
        </p:spPr>
        <p:txBody>
          <a:bodyPr lIns="91439" tIns="91439" rIns="91439" bIns="91439" anchor="ctr"/>
          <a:lstStyle>
            <a:lvl1pPr algn="r" defTabSz="914400">
              <a:defRPr sz="1200">
                <a:solidFill>
                  <a:srgbClr val="888888"/>
                </a:solidFill>
                <a:latin typeface="Calibri"/>
                <a:ea typeface="Calibri"/>
                <a:cs typeface="Calibri"/>
                <a:sym typeface="Calibri"/>
              </a:defRPr>
            </a:lvl1pPr>
          </a:lstStyle>
          <a:p>
            <a:fld id="{86CB4B4D-7CA3-9044-876B-883B54F8677D}" type="slidenum">
              <a:rPr/>
              <a:t>‹#›</a:t>
            </a:fld>
            <a:endParaRPr/>
          </a:p>
        </p:txBody>
      </p:sp>
    </p:spTree>
    <p:extLst>
      <p:ext uri="{BB962C8B-B14F-4D97-AF65-F5344CB8AC3E}">
        <p14:creationId xmlns:p14="http://schemas.microsoft.com/office/powerpoint/2010/main" val="323132660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olo titolo">
    <p:spTree>
      <p:nvGrpSpPr>
        <p:cNvPr id="1" name=""/>
        <p:cNvGrpSpPr/>
        <p:nvPr/>
      </p:nvGrpSpPr>
      <p:grpSpPr>
        <a:xfrm>
          <a:off x="0" y="0"/>
          <a:ext cx="0" cy="0"/>
          <a:chOff x="0" y="0"/>
          <a:chExt cx="0" cy="0"/>
        </a:xfrm>
      </p:grpSpPr>
      <p:sp>
        <p:nvSpPr>
          <p:cNvPr id="22" name="Titolo 1"/>
          <p:cNvSpPr>
            <a:spLocks noGrp="1"/>
          </p:cNvSpPr>
          <p:nvPr>
            <p:ph type="title"/>
          </p:nvPr>
        </p:nvSpPr>
        <p:spPr>
          <a:xfrm>
            <a:off x="2616616" y="294974"/>
            <a:ext cx="9528056" cy="469731"/>
          </a:xfrm>
          <a:prstGeom prst="rect">
            <a:avLst/>
          </a:prstGeom>
          <a:solidFill>
            <a:srgbClr val="0070C0"/>
          </a:solidFill>
          <a:effectLst>
            <a:outerShdw blurRad="50800" dist="63500" dir="2700000" algn="tl" rotWithShape="0">
              <a:prstClr val="black">
                <a:alpha val="40000"/>
              </a:prstClr>
            </a:outerShdw>
          </a:effectLst>
        </p:spPr>
        <p:txBody>
          <a:bodyPr>
            <a:noAutofit/>
          </a:bodyPr>
          <a:lstStyle>
            <a:lvl1pPr algn="l">
              <a:defRPr sz="2800" b="0">
                <a:solidFill>
                  <a:schemeClr val="bg1"/>
                </a:solidFill>
                <a:latin typeface="Helvetica Neue Light"/>
                <a:ea typeface="Open Sans Semibold" panose="020B0706030804020204" pitchFamily="34" charset="0"/>
                <a:cs typeface="Open Sans Semibold" panose="020B0706030804020204" pitchFamily="34" charset="0"/>
              </a:defRPr>
            </a:lvl1pPr>
          </a:lstStyle>
          <a:p>
            <a:endParaRPr lang="en-US"/>
          </a:p>
        </p:txBody>
      </p:sp>
      <p:sp>
        <p:nvSpPr>
          <p:cNvPr id="6" name="Segnaposto contenuto 4"/>
          <p:cNvSpPr>
            <a:spLocks noGrp="1"/>
          </p:cNvSpPr>
          <p:nvPr>
            <p:ph idx="1"/>
          </p:nvPr>
        </p:nvSpPr>
        <p:spPr>
          <a:xfrm>
            <a:off x="623392" y="1600201"/>
            <a:ext cx="10862997" cy="3196952"/>
          </a:xfrm>
        </p:spPr>
        <p:txBody>
          <a:bodyPr/>
          <a:lstStyle>
            <a:lvl1pPr>
              <a:defRPr sz="2800" b="0">
                <a:latin typeface="Helvetica Neue Light"/>
                <a:ea typeface="Open Sans Semibold" panose="020B0706030804020204" pitchFamily="34" charset="0"/>
                <a:cs typeface="Open Sans Semibold" panose="020B0706030804020204" pitchFamily="34" charset="0"/>
              </a:defRPr>
            </a:lvl1pPr>
            <a:lvl2pPr>
              <a:defRPr b="0">
                <a:latin typeface="Helvetica Neue Light"/>
              </a:defRPr>
            </a:lvl2pPr>
            <a:lvl3pPr>
              <a:defRPr b="0">
                <a:latin typeface="Helvetica Neue Light"/>
              </a:defRPr>
            </a:lvl3pPr>
            <a:lvl4pPr>
              <a:defRPr b="0">
                <a:latin typeface="Helvetica Neue Light"/>
              </a:defRPr>
            </a:lvl4pPr>
            <a:lvl5pPr>
              <a:defRPr b="0">
                <a:latin typeface="Helvetica Neue Light"/>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CasellaDiTesto 4"/>
          <p:cNvSpPr txBox="1"/>
          <p:nvPr userDrawn="1"/>
        </p:nvSpPr>
        <p:spPr>
          <a:xfrm>
            <a:off x="11280576" y="6365385"/>
            <a:ext cx="768085" cy="307777"/>
          </a:xfrm>
          <a:prstGeom prst="rect">
            <a:avLst/>
          </a:prstGeom>
          <a:noFill/>
        </p:spPr>
        <p:txBody>
          <a:bodyPr wrap="square" rtlCol="0">
            <a:spAutoFit/>
          </a:bodyPr>
          <a:lstStyle/>
          <a:p>
            <a:fld id="{35C3533D-D346-4746-A382-458F3767D6EF}" type="slidenum">
              <a:rPr lang="it-IT" sz="1400" smtClean="0">
                <a:solidFill>
                  <a:schemeClr val="bg1">
                    <a:lumMod val="50000"/>
                  </a:schemeClr>
                </a:solidFill>
                <a:latin typeface="Helvetica Neue Light"/>
              </a:rPr>
              <a:t>‹#›</a:t>
            </a:fld>
            <a:endParaRPr lang="it-IT" sz="1600">
              <a:solidFill>
                <a:schemeClr val="bg1">
                  <a:lumMod val="50000"/>
                </a:schemeClr>
              </a:solidFill>
              <a:latin typeface="Helvetica Neue Light"/>
            </a:endParaRPr>
          </a:p>
        </p:txBody>
      </p:sp>
      <p:sp>
        <p:nvSpPr>
          <p:cNvPr id="13" name="Rettangolo 12"/>
          <p:cNvSpPr/>
          <p:nvPr userDrawn="1"/>
        </p:nvSpPr>
        <p:spPr>
          <a:xfrm>
            <a:off x="104374" y="6365387"/>
            <a:ext cx="1863167" cy="307777"/>
          </a:xfrm>
          <a:prstGeom prst="rect">
            <a:avLst/>
          </a:prstGeom>
        </p:spPr>
        <p:txBody>
          <a:bodyPr wrap="square">
            <a:spAutoFit/>
          </a:bodyPr>
          <a:lstStyle/>
          <a:p>
            <a:pPr algn="ctr"/>
            <a:r>
              <a:rPr lang="en-US" sz="1400">
                <a:solidFill>
                  <a:schemeClr val="tx1">
                    <a:lumMod val="50000"/>
                    <a:lumOff val="50000"/>
                  </a:schemeClr>
                </a:solidFill>
                <a:latin typeface="Helvetica Neue Light"/>
              </a:rPr>
              <a:t>M. P. Anania</a:t>
            </a:r>
          </a:p>
        </p:txBody>
      </p:sp>
      <p:sp>
        <p:nvSpPr>
          <p:cNvPr id="11" name="Rettangolo 10"/>
          <p:cNvSpPr/>
          <p:nvPr userDrawn="1"/>
        </p:nvSpPr>
        <p:spPr>
          <a:xfrm>
            <a:off x="2680792" y="6365386"/>
            <a:ext cx="6748197" cy="307777"/>
          </a:xfrm>
          <a:prstGeom prst="rect">
            <a:avLst/>
          </a:prstGeom>
        </p:spPr>
        <p:txBody>
          <a:bodyPr wrap="square">
            <a:spAutoFit/>
          </a:bodyPr>
          <a:lstStyle/>
          <a:p>
            <a:pPr algn="ctr"/>
            <a:r>
              <a:rPr lang="en-US" sz="1400">
                <a:solidFill>
                  <a:schemeClr val="tx1">
                    <a:lumMod val="50000"/>
                    <a:lumOff val="50000"/>
                  </a:schemeClr>
                </a:solidFill>
                <a:latin typeface="Helvetica Neue Light"/>
              </a:rPr>
              <a:t>EAAC</a:t>
            </a:r>
            <a:r>
              <a:rPr lang="en-US" sz="1400" baseline="0">
                <a:solidFill>
                  <a:schemeClr val="tx1">
                    <a:lumMod val="50000"/>
                    <a:lumOff val="50000"/>
                  </a:schemeClr>
                </a:solidFill>
                <a:latin typeface="Helvetica Neue Light"/>
              </a:rPr>
              <a:t> 2017 – La </a:t>
            </a:r>
            <a:r>
              <a:rPr lang="en-US" sz="1400" baseline="0" err="1">
                <a:solidFill>
                  <a:schemeClr val="tx1">
                    <a:lumMod val="50000"/>
                    <a:lumOff val="50000"/>
                  </a:schemeClr>
                </a:solidFill>
                <a:latin typeface="Helvetica Neue Light"/>
              </a:rPr>
              <a:t>Biodola</a:t>
            </a:r>
            <a:r>
              <a:rPr lang="en-US" sz="1400" baseline="0">
                <a:solidFill>
                  <a:schemeClr val="tx1">
                    <a:lumMod val="50000"/>
                    <a:lumOff val="50000"/>
                  </a:schemeClr>
                </a:solidFill>
                <a:latin typeface="Helvetica Neue Light"/>
              </a:rPr>
              <a:t> – </a:t>
            </a:r>
            <a:r>
              <a:rPr lang="en-US" sz="1400" baseline="0" err="1">
                <a:solidFill>
                  <a:schemeClr val="tx1">
                    <a:lumMod val="50000"/>
                    <a:lumOff val="50000"/>
                  </a:schemeClr>
                </a:solidFill>
                <a:latin typeface="Helvetica Neue Light"/>
              </a:rPr>
              <a:t>Isola</a:t>
            </a:r>
            <a:r>
              <a:rPr lang="en-US" sz="1400" baseline="0">
                <a:solidFill>
                  <a:schemeClr val="tx1">
                    <a:lumMod val="50000"/>
                    <a:lumOff val="50000"/>
                  </a:schemeClr>
                </a:solidFill>
                <a:latin typeface="Helvetica Neue Light"/>
              </a:rPr>
              <a:t> </a:t>
            </a:r>
            <a:r>
              <a:rPr lang="en-US" sz="1400" baseline="0" err="1">
                <a:solidFill>
                  <a:schemeClr val="tx1">
                    <a:lumMod val="50000"/>
                    <a:lumOff val="50000"/>
                  </a:schemeClr>
                </a:solidFill>
                <a:latin typeface="Helvetica Neue Light"/>
              </a:rPr>
              <a:t>d’Elba</a:t>
            </a:r>
            <a:endParaRPr lang="en-US" sz="1400">
              <a:solidFill>
                <a:schemeClr val="tx1">
                  <a:lumMod val="50000"/>
                  <a:lumOff val="50000"/>
                </a:schemeClr>
              </a:solidFill>
              <a:latin typeface="Helvetica Neue Light"/>
            </a:endParaRPr>
          </a:p>
        </p:txBody>
      </p:sp>
    </p:spTree>
    <p:extLst>
      <p:ext uri="{BB962C8B-B14F-4D97-AF65-F5344CB8AC3E}">
        <p14:creationId xmlns:p14="http://schemas.microsoft.com/office/powerpoint/2010/main" val="3633943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D6FE7A-B020-4958-8B6D-27CB2969257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294639"/>
            <a:ext cx="12192000" cy="7152640"/>
          </a:xfrm>
          <a:prstGeom prst="rect">
            <a:avLst/>
          </a:prstGeom>
        </p:spPr>
      </p:pic>
      <p:sp>
        <p:nvSpPr>
          <p:cNvPr id="2" name="Title 1">
            <a:extLst>
              <a:ext uri="{FF2B5EF4-FFF2-40B4-BE49-F238E27FC236}">
                <a16:creationId xmlns:a16="http://schemas.microsoft.com/office/drawing/2014/main" id="{807148D2-B24D-4976-994F-BB66CEEA51D2}"/>
              </a:ext>
            </a:extLst>
          </p:cNvPr>
          <p:cNvSpPr>
            <a:spLocks noGrp="1"/>
          </p:cNvSpPr>
          <p:nvPr>
            <p:ph type="ctrTitle"/>
          </p:nvPr>
        </p:nvSpPr>
        <p:spPr>
          <a:xfrm>
            <a:off x="3223490" y="1939633"/>
            <a:ext cx="7813967" cy="1043854"/>
          </a:xfrm>
        </p:spPr>
        <p:txBody>
          <a:bodyPr anchor="b">
            <a:normAutofit/>
          </a:bodyPr>
          <a:lstStyle>
            <a:lvl1pPr algn="l">
              <a:defRPr sz="3600" b="1">
                <a:solidFill>
                  <a:schemeClr val="bg1"/>
                </a:solidFill>
                <a:latin typeface="+mj-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630B7C0-3837-4386-90FE-545DE779ADDA}"/>
              </a:ext>
            </a:extLst>
          </p:cNvPr>
          <p:cNvSpPr>
            <a:spLocks noGrp="1"/>
          </p:cNvSpPr>
          <p:nvPr>
            <p:ph type="subTitle" idx="1" hasCustomPrompt="1"/>
          </p:nvPr>
        </p:nvSpPr>
        <p:spPr>
          <a:xfrm>
            <a:off x="3232725" y="3153930"/>
            <a:ext cx="7813967" cy="812944"/>
          </a:xfrm>
        </p:spPr>
        <p:txBody>
          <a:bodyPr/>
          <a:lstStyle>
            <a:lvl1pPr marL="0" indent="0" algn="l">
              <a:buNone/>
              <a:defRPr sz="1800">
                <a:solidFill>
                  <a:srgbClr val="FFC00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author / institute</a:t>
            </a:r>
            <a:r>
              <a:rPr lang="en-GB"/>
              <a:t> and occasion</a:t>
            </a:r>
            <a:endParaRPr lang="en-US"/>
          </a:p>
        </p:txBody>
      </p:sp>
      <p:sp>
        <p:nvSpPr>
          <p:cNvPr id="8" name="Rectangle 3">
            <a:extLst>
              <a:ext uri="{FF2B5EF4-FFF2-40B4-BE49-F238E27FC236}">
                <a16:creationId xmlns:a16="http://schemas.microsoft.com/office/drawing/2014/main" id="{C5D55CEB-8871-4376-83C3-EB75954FFBB5}"/>
              </a:ext>
            </a:extLst>
          </p:cNvPr>
          <p:cNvSpPr>
            <a:spLocks noChangeArrowheads="1"/>
          </p:cNvSpPr>
          <p:nvPr userDrawn="1"/>
        </p:nvSpPr>
        <p:spPr bwMode="auto">
          <a:xfrm>
            <a:off x="293941" y="376194"/>
            <a:ext cx="278815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1800">
                <a:solidFill>
                  <a:srgbClr val="3399FF"/>
                </a:solidFill>
                <a:latin typeface="Arial Narrow" pitchFamily="34" charset="0"/>
              </a:rPr>
              <a:t>EUROPEAN</a:t>
            </a:r>
          </a:p>
          <a:p>
            <a:r>
              <a:rPr lang="en-GB" altLang="en-US" sz="1800">
                <a:solidFill>
                  <a:srgbClr val="33CCFF"/>
                </a:solidFill>
                <a:latin typeface="Arial Narrow" pitchFamily="34" charset="0"/>
              </a:rPr>
              <a:t>PLASMA RESEARCH</a:t>
            </a:r>
          </a:p>
          <a:p>
            <a:r>
              <a:rPr lang="en-GB" altLang="en-US" sz="1800">
                <a:solidFill>
                  <a:srgbClr val="33CCFF"/>
                </a:solidFill>
                <a:latin typeface="Arial Narrow" pitchFamily="34" charset="0"/>
              </a:rPr>
              <a:t>ACCELERATOR WITH</a:t>
            </a:r>
          </a:p>
          <a:p>
            <a:r>
              <a:rPr lang="en-GB" altLang="en-US" sz="1800">
                <a:solidFill>
                  <a:schemeClr val="bg1"/>
                </a:solidFill>
                <a:latin typeface="Arial Narrow" pitchFamily="34" charset="0"/>
              </a:rPr>
              <a:t>EXCELLENCE IN</a:t>
            </a:r>
          </a:p>
          <a:p>
            <a:r>
              <a:rPr lang="en-GB" altLang="en-US" sz="1800">
                <a:solidFill>
                  <a:schemeClr val="bg1"/>
                </a:solidFill>
                <a:latin typeface="Arial Narrow" pitchFamily="34" charset="0"/>
              </a:rPr>
              <a:t>APPLICATIONS</a:t>
            </a:r>
          </a:p>
        </p:txBody>
      </p:sp>
      <p:pic>
        <p:nvPicPr>
          <p:cNvPr id="9" name="Picture 8">
            <a:extLst>
              <a:ext uri="{FF2B5EF4-FFF2-40B4-BE49-F238E27FC236}">
                <a16:creationId xmlns:a16="http://schemas.microsoft.com/office/drawing/2014/main" id="{59FFC2DC-0A79-4704-822E-B6075471282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543997" y="273555"/>
            <a:ext cx="2788151" cy="1261233"/>
          </a:xfrm>
          <a:prstGeom prst="rect">
            <a:avLst/>
          </a:prstGeom>
        </p:spPr>
      </p:pic>
      <p:sp>
        <p:nvSpPr>
          <p:cNvPr id="11" name="Rectangle 10">
            <a:extLst>
              <a:ext uri="{FF2B5EF4-FFF2-40B4-BE49-F238E27FC236}">
                <a16:creationId xmlns:a16="http://schemas.microsoft.com/office/drawing/2014/main" id="{7829EB28-3979-4E23-B67B-4BD9DC678876}"/>
              </a:ext>
            </a:extLst>
          </p:cNvPr>
          <p:cNvSpPr/>
          <p:nvPr userDrawn="1"/>
        </p:nvSpPr>
        <p:spPr>
          <a:xfrm rot="5400000">
            <a:off x="1734098" y="3620994"/>
            <a:ext cx="1152130" cy="4032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 name="TextBox 24">
            <a:extLst>
              <a:ext uri="{FF2B5EF4-FFF2-40B4-BE49-F238E27FC236}">
                <a16:creationId xmlns:a16="http://schemas.microsoft.com/office/drawing/2014/main" id="{BFE90DE8-3BA8-471E-9749-65A67AA27786}"/>
              </a:ext>
            </a:extLst>
          </p:cNvPr>
          <p:cNvSpPr txBox="1"/>
          <p:nvPr userDrawn="1"/>
        </p:nvSpPr>
        <p:spPr>
          <a:xfrm>
            <a:off x="974909" y="6288044"/>
            <a:ext cx="3309467" cy="369332"/>
          </a:xfrm>
          <a:prstGeom prst="rect">
            <a:avLst/>
          </a:prstGeom>
          <a:noFill/>
        </p:spPr>
        <p:txBody>
          <a:bodyPr wrap="square" rtlCol="0">
            <a:spAutoFit/>
          </a:bodyPr>
          <a:lstStyle/>
          <a:p>
            <a:r>
              <a:rPr lang="en-GB" sz="600">
                <a:solidFill>
                  <a:schemeClr val="bg1"/>
                </a:solidFill>
              </a:rPr>
              <a:t>This project has received funding from the European Union´s Horizon Europe research and innovation programme under grant agreement </a:t>
            </a:r>
          </a:p>
          <a:p>
            <a:r>
              <a:rPr lang="en-GB" sz="600">
                <a:solidFill>
                  <a:schemeClr val="bg1"/>
                </a:solidFill>
              </a:rPr>
              <a:t>No. 101079773</a:t>
            </a:r>
          </a:p>
        </p:txBody>
      </p:sp>
      <p:grpSp>
        <p:nvGrpSpPr>
          <p:cNvPr id="45" name="Group 44">
            <a:extLst>
              <a:ext uri="{FF2B5EF4-FFF2-40B4-BE49-F238E27FC236}">
                <a16:creationId xmlns:a16="http://schemas.microsoft.com/office/drawing/2014/main" id="{B5D08789-6EA1-4445-B452-85ED00E5C105}"/>
              </a:ext>
            </a:extLst>
          </p:cNvPr>
          <p:cNvGrpSpPr/>
          <p:nvPr userDrawn="1"/>
        </p:nvGrpSpPr>
        <p:grpSpPr>
          <a:xfrm>
            <a:off x="442101" y="5210346"/>
            <a:ext cx="3736127" cy="853744"/>
            <a:chOff x="400753" y="5359778"/>
            <a:chExt cx="3736126" cy="853744"/>
          </a:xfrm>
        </p:grpSpPr>
        <p:pic>
          <p:nvPicPr>
            <p:cNvPr id="16" name="Picture 15" descr="Shape, background pattern, rectangle&#10;&#10;Description automatically generated">
              <a:extLst>
                <a:ext uri="{FF2B5EF4-FFF2-40B4-BE49-F238E27FC236}">
                  <a16:creationId xmlns:a16="http://schemas.microsoft.com/office/drawing/2014/main" id="{EB353F2C-276C-46A5-BFB4-EDBF3952D3E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40072" y="5359778"/>
              <a:ext cx="539714" cy="360000"/>
            </a:xfrm>
            <a:prstGeom prst="rect">
              <a:avLst/>
            </a:prstGeom>
          </p:spPr>
        </p:pic>
        <p:pic>
          <p:nvPicPr>
            <p:cNvPr id="20" name="Picture 19" descr="Shape&#10;&#10;Description automatically generated">
              <a:extLst>
                <a:ext uri="{FF2B5EF4-FFF2-40B4-BE49-F238E27FC236}">
                  <a16:creationId xmlns:a16="http://schemas.microsoft.com/office/drawing/2014/main" id="{B40DA2FC-500E-4637-AD7D-89070242F1AA}"/>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00753" y="5359778"/>
              <a:ext cx="539895" cy="360000"/>
            </a:xfrm>
            <a:prstGeom prst="rect">
              <a:avLst/>
            </a:prstGeom>
          </p:spPr>
        </p:pic>
        <p:pic>
          <p:nvPicPr>
            <p:cNvPr id="22" name="Picture 21" descr="Logo, company name&#10;&#10;Description automatically generated">
              <a:extLst>
                <a:ext uri="{FF2B5EF4-FFF2-40B4-BE49-F238E27FC236}">
                  <a16:creationId xmlns:a16="http://schemas.microsoft.com/office/drawing/2014/main" id="{5B92E49D-42F5-4F3F-87B5-89E4F69384A2}"/>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679210" y="5359778"/>
              <a:ext cx="539714" cy="360000"/>
            </a:xfrm>
            <a:prstGeom prst="rect">
              <a:avLst/>
            </a:prstGeom>
          </p:spPr>
        </p:pic>
        <p:pic>
          <p:nvPicPr>
            <p:cNvPr id="28" name="Picture 27" descr="Shape&#10;&#10;Description automatically generated">
              <a:extLst>
                <a:ext uri="{FF2B5EF4-FFF2-40B4-BE49-F238E27FC236}">
                  <a16:creationId xmlns:a16="http://schemas.microsoft.com/office/drawing/2014/main" id="{23025C6F-90C7-462A-8C0E-8079D07BC39A}"/>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2318348" y="5359778"/>
              <a:ext cx="539895" cy="360000"/>
            </a:xfrm>
            <a:prstGeom prst="rect">
              <a:avLst/>
            </a:prstGeom>
          </p:spPr>
        </p:pic>
        <p:pic>
          <p:nvPicPr>
            <p:cNvPr id="30" name="Picture 29" descr="Chart&#10;&#10;Description automatically generated">
              <a:extLst>
                <a:ext uri="{FF2B5EF4-FFF2-40B4-BE49-F238E27FC236}">
                  <a16:creationId xmlns:a16="http://schemas.microsoft.com/office/drawing/2014/main" id="{5EEF9B71-7283-4C50-AF40-4C42338F61F6}"/>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2957667" y="5359778"/>
              <a:ext cx="539895" cy="360000"/>
            </a:xfrm>
            <a:prstGeom prst="rect">
              <a:avLst/>
            </a:prstGeom>
          </p:spPr>
        </p:pic>
        <p:pic>
          <p:nvPicPr>
            <p:cNvPr id="32" name="Picture 31" descr="A picture containing diagram&#10;&#10;Description automatically generated">
              <a:extLst>
                <a:ext uri="{FF2B5EF4-FFF2-40B4-BE49-F238E27FC236}">
                  <a16:creationId xmlns:a16="http://schemas.microsoft.com/office/drawing/2014/main" id="{54181E05-6FC8-4FE7-96E3-22D4AE603C77}"/>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3596984" y="5359778"/>
              <a:ext cx="539895" cy="360000"/>
            </a:xfrm>
            <a:prstGeom prst="rect">
              <a:avLst/>
            </a:prstGeom>
          </p:spPr>
        </p:pic>
        <p:pic>
          <p:nvPicPr>
            <p:cNvPr id="34" name="Picture 33" descr="A picture containing logo&#10;&#10;Description automatically generated">
              <a:extLst>
                <a:ext uri="{FF2B5EF4-FFF2-40B4-BE49-F238E27FC236}">
                  <a16:creationId xmlns:a16="http://schemas.microsoft.com/office/drawing/2014/main" id="{1B7B7ABD-7FF4-416E-82E5-F7D825396BDF}"/>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400753" y="5853522"/>
              <a:ext cx="539895" cy="360000"/>
            </a:xfrm>
            <a:prstGeom prst="rect">
              <a:avLst/>
            </a:prstGeom>
          </p:spPr>
        </p:pic>
        <p:pic>
          <p:nvPicPr>
            <p:cNvPr id="36" name="Picture 35" descr="Shape, rectangle&#10;&#10;Description automatically generated">
              <a:extLst>
                <a:ext uri="{FF2B5EF4-FFF2-40B4-BE49-F238E27FC236}">
                  <a16:creationId xmlns:a16="http://schemas.microsoft.com/office/drawing/2014/main" id="{0E6B17BD-38E6-40E8-81B9-61656C20CEC1}"/>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1040072" y="5853522"/>
              <a:ext cx="539895" cy="360000"/>
            </a:xfrm>
            <a:prstGeom prst="rect">
              <a:avLst/>
            </a:prstGeom>
          </p:spPr>
        </p:pic>
        <p:pic>
          <p:nvPicPr>
            <p:cNvPr id="38" name="Picture 37" descr="A picture containing logo&#10;&#10;Description automatically generated">
              <a:extLst>
                <a:ext uri="{FF2B5EF4-FFF2-40B4-BE49-F238E27FC236}">
                  <a16:creationId xmlns:a16="http://schemas.microsoft.com/office/drawing/2014/main" id="{AFBA9081-7D6A-4386-BE99-3B9915CAF347}"/>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2318710" y="5853522"/>
              <a:ext cx="539895" cy="360000"/>
            </a:xfrm>
            <a:prstGeom prst="rect">
              <a:avLst/>
            </a:prstGeom>
          </p:spPr>
        </p:pic>
        <p:pic>
          <p:nvPicPr>
            <p:cNvPr id="40" name="Picture 39" descr="A picture containing shape&#10;&#10;Description automatically generated">
              <a:extLst>
                <a:ext uri="{FF2B5EF4-FFF2-40B4-BE49-F238E27FC236}">
                  <a16:creationId xmlns:a16="http://schemas.microsoft.com/office/drawing/2014/main" id="{EF4B1B9E-9C34-41AA-BA3F-19A5FC834B17}"/>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2958029" y="5853522"/>
              <a:ext cx="539714" cy="360000"/>
            </a:xfrm>
            <a:prstGeom prst="rect">
              <a:avLst/>
            </a:prstGeom>
          </p:spPr>
        </p:pic>
        <p:pic>
          <p:nvPicPr>
            <p:cNvPr id="42" name="Picture 41" descr="Logo&#10;&#10;Description automatically generated">
              <a:extLst>
                <a:ext uri="{FF2B5EF4-FFF2-40B4-BE49-F238E27FC236}">
                  <a16:creationId xmlns:a16="http://schemas.microsoft.com/office/drawing/2014/main" id="{DAFE8E6F-FDE1-40AB-A91E-75B4752808CF}"/>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679391" y="5853522"/>
              <a:ext cx="539895" cy="360000"/>
            </a:xfrm>
            <a:prstGeom prst="rect">
              <a:avLst/>
            </a:prstGeom>
          </p:spPr>
        </p:pic>
        <p:pic>
          <p:nvPicPr>
            <p:cNvPr id="44" name="Picture 43" descr="Background pattern&#10;&#10;Description automatically generated">
              <a:extLst>
                <a:ext uri="{FF2B5EF4-FFF2-40B4-BE49-F238E27FC236}">
                  <a16:creationId xmlns:a16="http://schemas.microsoft.com/office/drawing/2014/main" id="{6DC76842-022A-455A-913E-9A58E2CB996D}"/>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3597165" y="5853522"/>
              <a:ext cx="539714" cy="360000"/>
            </a:xfrm>
            <a:prstGeom prst="rect">
              <a:avLst/>
            </a:prstGeom>
          </p:spPr>
        </p:pic>
      </p:grpSp>
      <p:pic>
        <p:nvPicPr>
          <p:cNvPr id="47" name="Picture 46" descr="A blue background with yellow stars&#10;&#10;Description automatically generated with low confidence">
            <a:extLst>
              <a:ext uri="{FF2B5EF4-FFF2-40B4-BE49-F238E27FC236}">
                <a16:creationId xmlns:a16="http://schemas.microsoft.com/office/drawing/2014/main" id="{5B2C4CE0-B863-4444-AEEB-8AA58C194D91}"/>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442100" y="6339528"/>
            <a:ext cx="543816" cy="360000"/>
          </a:xfrm>
          <a:prstGeom prst="rect">
            <a:avLst/>
          </a:prstGeom>
        </p:spPr>
      </p:pic>
    </p:spTree>
    <p:extLst>
      <p:ext uri="{BB962C8B-B14F-4D97-AF65-F5344CB8AC3E}">
        <p14:creationId xmlns:p14="http://schemas.microsoft.com/office/powerpoint/2010/main" val="689403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C411757-6C00-4818-AAC7-B952F80424A0}"/>
              </a:ext>
            </a:extLst>
          </p:cNvPr>
          <p:cNvSpPr/>
          <p:nvPr userDrawn="1"/>
        </p:nvSpPr>
        <p:spPr>
          <a:xfrm>
            <a:off x="0" y="6462574"/>
            <a:ext cx="12192000" cy="401561"/>
          </a:xfrm>
          <a:prstGeom prst="rect">
            <a:avLst/>
          </a:prstGeom>
          <a:solidFill>
            <a:srgbClr val="DD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1AE585B8-9B74-42AB-BF12-E38CF20412A3}"/>
              </a:ext>
            </a:extLst>
          </p:cNvPr>
          <p:cNvSpPr/>
          <p:nvPr userDrawn="1"/>
        </p:nvSpPr>
        <p:spPr>
          <a:xfrm>
            <a:off x="0" y="-20367"/>
            <a:ext cx="12192000" cy="803121"/>
          </a:xfrm>
          <a:prstGeom prst="rect">
            <a:avLst/>
          </a:prstGeom>
          <a:solidFill>
            <a:srgbClr val="DD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C6D9F1"/>
              </a:solidFill>
            </a:endParaRPr>
          </a:p>
        </p:txBody>
      </p:sp>
      <p:sp>
        <p:nvSpPr>
          <p:cNvPr id="6" name="Slide Number Placeholder 5">
            <a:extLst>
              <a:ext uri="{FF2B5EF4-FFF2-40B4-BE49-F238E27FC236}">
                <a16:creationId xmlns:a16="http://schemas.microsoft.com/office/drawing/2014/main" id="{BF60A59D-C33F-4A72-AE63-A30B8327BE56}"/>
              </a:ext>
            </a:extLst>
          </p:cNvPr>
          <p:cNvSpPr>
            <a:spLocks noGrp="1"/>
          </p:cNvSpPr>
          <p:nvPr>
            <p:ph type="sldNum" sz="quarter" idx="12"/>
          </p:nvPr>
        </p:nvSpPr>
        <p:spPr>
          <a:xfrm>
            <a:off x="9111673" y="6480791"/>
            <a:ext cx="2743200" cy="365125"/>
          </a:xfrm>
        </p:spPr>
        <p:txBody>
          <a:bodyPr/>
          <a:lstStyle>
            <a:lvl1pPr>
              <a:defRPr>
                <a:solidFill>
                  <a:srgbClr val="334186"/>
                </a:solidFill>
              </a:defRPr>
            </a:lvl1pPr>
          </a:lstStyle>
          <a:p>
            <a:fld id="{3A3A6714-3D1F-4857-9904-D935B84167FA}" type="slidenum">
              <a:rPr lang="en-GB" smtClean="0"/>
              <a:pPr/>
              <a:t>‹#›</a:t>
            </a:fld>
            <a:endParaRPr lang="en-GB"/>
          </a:p>
        </p:txBody>
      </p:sp>
      <p:pic>
        <p:nvPicPr>
          <p:cNvPr id="8" name="Picture 7">
            <a:extLst>
              <a:ext uri="{FF2B5EF4-FFF2-40B4-BE49-F238E27FC236}">
                <a16:creationId xmlns:a16="http://schemas.microsoft.com/office/drawing/2014/main" id="{2124E374-2929-425B-AB91-F7DB9C25E8C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10544" y="83790"/>
            <a:ext cx="1421141" cy="610580"/>
          </a:xfrm>
          <a:prstGeom prst="rect">
            <a:avLst/>
          </a:prstGeom>
        </p:spPr>
      </p:pic>
      <p:sp>
        <p:nvSpPr>
          <p:cNvPr id="2" name="Title 1">
            <a:extLst>
              <a:ext uri="{FF2B5EF4-FFF2-40B4-BE49-F238E27FC236}">
                <a16:creationId xmlns:a16="http://schemas.microsoft.com/office/drawing/2014/main" id="{2707062F-D1E3-4938-A350-3A6A49BD0E2A}"/>
              </a:ext>
            </a:extLst>
          </p:cNvPr>
          <p:cNvSpPr>
            <a:spLocks noGrp="1"/>
          </p:cNvSpPr>
          <p:nvPr>
            <p:ph type="title"/>
          </p:nvPr>
        </p:nvSpPr>
        <p:spPr>
          <a:xfrm>
            <a:off x="2115128" y="-272186"/>
            <a:ext cx="7961747" cy="1325563"/>
          </a:xfrm>
        </p:spPr>
        <p:txBody>
          <a:bodyPr>
            <a:normAutofit/>
          </a:bodyPr>
          <a:lstStyle>
            <a:lvl1pPr algn="ctr">
              <a:defRPr sz="2625" b="1">
                <a:solidFill>
                  <a:srgbClr val="334186"/>
                </a:solidFill>
              </a:defRPr>
            </a:lvl1pPr>
          </a:lstStyle>
          <a:p>
            <a:r>
              <a:rPr lang="en-US"/>
              <a:t>Click to edit Master title style</a:t>
            </a:r>
            <a:endParaRPr lang="en-GB"/>
          </a:p>
        </p:txBody>
      </p:sp>
      <p:sp>
        <p:nvSpPr>
          <p:cNvPr id="20" name="Footer Placeholder 19">
            <a:extLst>
              <a:ext uri="{FF2B5EF4-FFF2-40B4-BE49-F238E27FC236}">
                <a16:creationId xmlns:a16="http://schemas.microsoft.com/office/drawing/2014/main" id="{91A38598-CD5E-4EEA-8C9C-B6A45CED45F6}"/>
              </a:ext>
            </a:extLst>
          </p:cNvPr>
          <p:cNvSpPr>
            <a:spLocks noGrp="1"/>
          </p:cNvSpPr>
          <p:nvPr>
            <p:ph type="ftr" sz="quarter" idx="13"/>
          </p:nvPr>
        </p:nvSpPr>
        <p:spPr>
          <a:xfrm>
            <a:off x="410544" y="6462574"/>
            <a:ext cx="4114800" cy="365125"/>
          </a:xfrm>
        </p:spPr>
        <p:txBody>
          <a:bodyPr/>
          <a:lstStyle>
            <a:lvl1pPr>
              <a:defRPr i="1">
                <a:solidFill>
                  <a:srgbClr val="334186"/>
                </a:solidFill>
              </a:defRPr>
            </a:lvl1pPr>
          </a:lstStyle>
          <a:p>
            <a:pPr algn="l"/>
            <a:r>
              <a:rPr lang="en-GB"/>
              <a:t>R. Assmann - EuAPS Kickoff - 28 Feb 2023</a:t>
            </a:r>
          </a:p>
        </p:txBody>
      </p:sp>
      <p:pic>
        <p:nvPicPr>
          <p:cNvPr id="13" name="Picture 12" descr="A blue background with yellow stars&#10;&#10;Description automatically generated with low confidence">
            <a:extLst>
              <a:ext uri="{FF2B5EF4-FFF2-40B4-BE49-F238E27FC236}">
                <a16:creationId xmlns:a16="http://schemas.microsoft.com/office/drawing/2014/main" id="{973C7385-2199-42AF-B848-1AA17D566D1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224941" y="52479"/>
            <a:ext cx="670727" cy="444014"/>
          </a:xfrm>
          <a:prstGeom prst="rect">
            <a:avLst/>
          </a:prstGeom>
        </p:spPr>
      </p:pic>
      <p:sp>
        <p:nvSpPr>
          <p:cNvPr id="14" name="TextBox 13">
            <a:extLst>
              <a:ext uri="{FF2B5EF4-FFF2-40B4-BE49-F238E27FC236}">
                <a16:creationId xmlns:a16="http://schemas.microsoft.com/office/drawing/2014/main" id="{D9017754-B362-4B90-AFAB-3C5BE07D2499}"/>
              </a:ext>
            </a:extLst>
          </p:cNvPr>
          <p:cNvSpPr txBox="1"/>
          <p:nvPr userDrawn="1"/>
        </p:nvSpPr>
        <p:spPr>
          <a:xfrm>
            <a:off x="11171767" y="506633"/>
            <a:ext cx="800100" cy="230832"/>
          </a:xfrm>
          <a:prstGeom prst="rect">
            <a:avLst/>
          </a:prstGeom>
          <a:noFill/>
        </p:spPr>
        <p:txBody>
          <a:bodyPr wrap="square" rtlCol="0">
            <a:spAutoFit/>
          </a:bodyPr>
          <a:lstStyle/>
          <a:p>
            <a:r>
              <a:rPr lang="en-GB" sz="450">
                <a:solidFill>
                  <a:srgbClr val="0055A5"/>
                </a:solidFill>
                <a:latin typeface="Arial Rounded MT Bold" panose="020F0704030504030204" pitchFamily="34" charset="0"/>
              </a:rPr>
              <a:t>Funded by the European Union</a:t>
            </a:r>
          </a:p>
        </p:txBody>
      </p:sp>
    </p:spTree>
    <p:extLst>
      <p:ext uri="{BB962C8B-B14F-4D97-AF65-F5344CB8AC3E}">
        <p14:creationId xmlns:p14="http://schemas.microsoft.com/office/powerpoint/2010/main" val="703907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B3ECE-38C0-41C5-B5FD-FE7542F4BEA4}"/>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EF0D06-D3A0-4DE6-8CC0-4A4DB982C345}"/>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51DBD5B-7B49-4589-B594-DC9A90BE645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AA5FAE6-1818-45F4-AEC4-DBBFF2AEBE51}"/>
              </a:ext>
            </a:extLst>
          </p:cNvPr>
          <p:cNvSpPr>
            <a:spLocks noGrp="1"/>
          </p:cNvSpPr>
          <p:nvPr>
            <p:ph type="ftr" sz="quarter" idx="11"/>
          </p:nvPr>
        </p:nvSpPr>
        <p:spPr/>
        <p:txBody>
          <a:bodyPr/>
          <a:lstStyle/>
          <a:p>
            <a:r>
              <a:rPr lang="en-GB"/>
              <a:t>R. Assmann - EuAPS Kickoff - 28 Feb 2023</a:t>
            </a:r>
          </a:p>
        </p:txBody>
      </p:sp>
      <p:sp>
        <p:nvSpPr>
          <p:cNvPr id="6" name="Slide Number Placeholder 5">
            <a:extLst>
              <a:ext uri="{FF2B5EF4-FFF2-40B4-BE49-F238E27FC236}">
                <a16:creationId xmlns:a16="http://schemas.microsoft.com/office/drawing/2014/main" id="{DC6A27FB-CC42-4806-BF2F-FE72E1D41688}"/>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2546430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6CA7D-A958-4D83-BD37-67554F1839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AB50BF-F605-4DE5-B849-F548979E335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81190D-8B24-4D0B-AB84-0487BA62C03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64D7AB-43E4-4907-8B55-0CABC49F7241}"/>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2EFD668E-A853-4EB6-A108-544CE1BEA3CE}"/>
              </a:ext>
            </a:extLst>
          </p:cNvPr>
          <p:cNvSpPr>
            <a:spLocks noGrp="1"/>
          </p:cNvSpPr>
          <p:nvPr>
            <p:ph type="ftr" sz="quarter" idx="11"/>
          </p:nvPr>
        </p:nvSpPr>
        <p:spPr/>
        <p:txBody>
          <a:bodyPr/>
          <a:lstStyle/>
          <a:p>
            <a:r>
              <a:rPr lang="en-GB"/>
              <a:t>R. Assmann - EuAPS Kickoff - 28 Feb 2023</a:t>
            </a:r>
          </a:p>
        </p:txBody>
      </p:sp>
      <p:sp>
        <p:nvSpPr>
          <p:cNvPr id="7" name="Slide Number Placeholder 6">
            <a:extLst>
              <a:ext uri="{FF2B5EF4-FFF2-40B4-BE49-F238E27FC236}">
                <a16:creationId xmlns:a16="http://schemas.microsoft.com/office/drawing/2014/main" id="{E38DDB9E-69C7-425F-BA2E-AB92B1435743}"/>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1938761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9C7D-0F9D-47A1-9DB8-D92207491B92}"/>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01449B-6526-4DB3-A7E1-BCFE694ABEC1}"/>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FFAC8AFD-55B9-4DEF-9594-32D67BF891C0}"/>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14B171-114D-4EB3-B2F6-76B341C17B46}"/>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8C35E9F9-8F3C-4A54-9D9D-4866E84F51E1}"/>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48F391B-4A5B-44FF-9112-4C72FEEEFD35}"/>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F532BDC6-EF28-4639-A57D-93A951DEBEFB}"/>
              </a:ext>
            </a:extLst>
          </p:cNvPr>
          <p:cNvSpPr>
            <a:spLocks noGrp="1"/>
          </p:cNvSpPr>
          <p:nvPr>
            <p:ph type="ftr" sz="quarter" idx="11"/>
          </p:nvPr>
        </p:nvSpPr>
        <p:spPr/>
        <p:txBody>
          <a:bodyPr/>
          <a:lstStyle/>
          <a:p>
            <a:r>
              <a:rPr lang="en-GB"/>
              <a:t>R. Assmann - EuAPS Kickoff - 28 Feb 2023</a:t>
            </a:r>
          </a:p>
        </p:txBody>
      </p:sp>
      <p:sp>
        <p:nvSpPr>
          <p:cNvPr id="9" name="Slide Number Placeholder 8">
            <a:extLst>
              <a:ext uri="{FF2B5EF4-FFF2-40B4-BE49-F238E27FC236}">
                <a16:creationId xmlns:a16="http://schemas.microsoft.com/office/drawing/2014/main" id="{CB5C620B-A49F-4FC3-9CDE-D3A099B3FA13}"/>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675269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2FE39-874E-4CD5-9BD9-668C5962A67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5816B5-48BD-495C-97CE-D4EC4A72CFC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7765F970-D40B-41CC-905B-66E452A453AA}"/>
              </a:ext>
            </a:extLst>
          </p:cNvPr>
          <p:cNvSpPr>
            <a:spLocks noGrp="1"/>
          </p:cNvSpPr>
          <p:nvPr>
            <p:ph type="ftr" sz="quarter" idx="11"/>
          </p:nvPr>
        </p:nvSpPr>
        <p:spPr/>
        <p:txBody>
          <a:bodyPr/>
          <a:lstStyle/>
          <a:p>
            <a:r>
              <a:rPr lang="en-GB"/>
              <a:t>R. Assmann - EuAPS Kickoff - 28 Feb 2023</a:t>
            </a:r>
          </a:p>
        </p:txBody>
      </p:sp>
      <p:sp>
        <p:nvSpPr>
          <p:cNvPr id="5" name="Slide Number Placeholder 4">
            <a:extLst>
              <a:ext uri="{FF2B5EF4-FFF2-40B4-BE49-F238E27FC236}">
                <a16:creationId xmlns:a16="http://schemas.microsoft.com/office/drawing/2014/main" id="{C4B39323-00DD-40F7-BE76-2E6C11066437}"/>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6422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E74BC5-C71B-4911-8D4D-48BF1DDFDFA4}"/>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2A889837-F55F-4D94-96C6-FDC14111AF50}"/>
              </a:ext>
            </a:extLst>
          </p:cNvPr>
          <p:cNvSpPr>
            <a:spLocks noGrp="1"/>
          </p:cNvSpPr>
          <p:nvPr>
            <p:ph type="ftr" sz="quarter" idx="11"/>
          </p:nvPr>
        </p:nvSpPr>
        <p:spPr/>
        <p:txBody>
          <a:bodyPr/>
          <a:lstStyle/>
          <a:p>
            <a:r>
              <a:rPr lang="en-GB"/>
              <a:t>R. Assmann - EuAPS Kickoff - 28 Feb 2023</a:t>
            </a:r>
          </a:p>
        </p:txBody>
      </p:sp>
      <p:sp>
        <p:nvSpPr>
          <p:cNvPr id="4" name="Slide Number Placeholder 3">
            <a:extLst>
              <a:ext uri="{FF2B5EF4-FFF2-40B4-BE49-F238E27FC236}">
                <a16:creationId xmlns:a16="http://schemas.microsoft.com/office/drawing/2014/main" id="{7F6EE0A9-FF88-435A-A5BA-C04A4A20F0A2}"/>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1272715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6F680-0DF0-4DB9-84FC-E03D1D17E0E3}"/>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E2A6C4-45FE-4F28-9E5D-C22C4EABAA2A}"/>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39418E-6DFD-433F-B449-1AC31541261F}"/>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8FE703E-50D6-4624-ADC0-1F454A4F765F}"/>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1C204868-D742-42C8-B758-8015CC939BD3}"/>
              </a:ext>
            </a:extLst>
          </p:cNvPr>
          <p:cNvSpPr>
            <a:spLocks noGrp="1"/>
          </p:cNvSpPr>
          <p:nvPr>
            <p:ph type="ftr" sz="quarter" idx="11"/>
          </p:nvPr>
        </p:nvSpPr>
        <p:spPr/>
        <p:txBody>
          <a:bodyPr/>
          <a:lstStyle/>
          <a:p>
            <a:r>
              <a:rPr lang="en-GB"/>
              <a:t>R. Assmann - EuAPS Kickoff - 28 Feb 2023</a:t>
            </a:r>
          </a:p>
        </p:txBody>
      </p:sp>
      <p:sp>
        <p:nvSpPr>
          <p:cNvPr id="7" name="Slide Number Placeholder 6">
            <a:extLst>
              <a:ext uri="{FF2B5EF4-FFF2-40B4-BE49-F238E27FC236}">
                <a16:creationId xmlns:a16="http://schemas.microsoft.com/office/drawing/2014/main" id="{05304860-41DB-4D59-92DE-2D5DCEB6C4D9}"/>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1291454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F056A-5A1D-46F6-8C0E-C94D64AB0482}"/>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20A7AD-34E1-479D-96D9-41D73D2BC795}"/>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85ECF396-5BDA-493A-BE14-6970B2A6A42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F549718-E11B-4798-B557-8535A42A39DB}"/>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3B02643F-AD2D-4880-8FAA-CCFBD436F6E7}"/>
              </a:ext>
            </a:extLst>
          </p:cNvPr>
          <p:cNvSpPr>
            <a:spLocks noGrp="1"/>
          </p:cNvSpPr>
          <p:nvPr>
            <p:ph type="ftr" sz="quarter" idx="11"/>
          </p:nvPr>
        </p:nvSpPr>
        <p:spPr/>
        <p:txBody>
          <a:bodyPr/>
          <a:lstStyle/>
          <a:p>
            <a:r>
              <a:rPr lang="en-GB"/>
              <a:t>R. Assmann - EuAPS Kickoff - 28 Feb 2023</a:t>
            </a:r>
          </a:p>
        </p:txBody>
      </p:sp>
      <p:sp>
        <p:nvSpPr>
          <p:cNvPr id="7" name="Slide Number Placeholder 6">
            <a:extLst>
              <a:ext uri="{FF2B5EF4-FFF2-40B4-BE49-F238E27FC236}">
                <a16:creationId xmlns:a16="http://schemas.microsoft.com/office/drawing/2014/main" id="{9573E56F-CB65-40EB-80C3-5443222319D6}"/>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4068211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89FF0-0307-4B4D-A505-B6EF11E64F4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D7D9C3-6A3D-4B49-8F69-6DD5267217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36D667-E267-4B13-95C1-C3CB82FF29F6}"/>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DAD111F9-9D6D-4B00-A3A0-9F8E5E517CBE}"/>
              </a:ext>
            </a:extLst>
          </p:cNvPr>
          <p:cNvSpPr>
            <a:spLocks noGrp="1"/>
          </p:cNvSpPr>
          <p:nvPr>
            <p:ph type="ftr" sz="quarter" idx="11"/>
          </p:nvPr>
        </p:nvSpPr>
        <p:spPr/>
        <p:txBody>
          <a:bodyPr/>
          <a:lstStyle/>
          <a:p>
            <a:r>
              <a:rPr lang="en-GB"/>
              <a:t>R. Assmann - EuAPS Kickoff - 28 Feb 2023</a:t>
            </a:r>
          </a:p>
        </p:txBody>
      </p:sp>
      <p:sp>
        <p:nvSpPr>
          <p:cNvPr id="6" name="Slide Number Placeholder 5">
            <a:extLst>
              <a:ext uri="{FF2B5EF4-FFF2-40B4-BE49-F238E27FC236}">
                <a16:creationId xmlns:a16="http://schemas.microsoft.com/office/drawing/2014/main" id="{A2CF3CE0-8238-4AB5-96E8-D7E7DC9F7F6A}"/>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1754307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609600" y="1600201"/>
            <a:ext cx="5384800" cy="4525963"/>
          </a:xfrm>
        </p:spPr>
        <p:txBody>
          <a:bodyPr/>
          <a:lstStyle>
            <a:lvl1pPr>
              <a:defRPr sz="2800">
                <a:latin typeface="Helvetica Neue Light"/>
                <a:ea typeface="Helvetica Neue Light"/>
                <a:cs typeface="Helvetica Neue Light"/>
              </a:defRPr>
            </a:lvl1pPr>
            <a:lvl2pPr>
              <a:defRPr sz="2400">
                <a:latin typeface="Helvetica Neue Light"/>
                <a:ea typeface="Helvetica Neue Light"/>
                <a:cs typeface="Helvetica Neue Light"/>
              </a:defRPr>
            </a:lvl2pPr>
            <a:lvl3pPr>
              <a:defRPr sz="2000">
                <a:latin typeface="Helvetica Neue Light"/>
                <a:ea typeface="Helvetica Neue Light"/>
                <a:cs typeface="Helvetica Neue Light"/>
              </a:defRPr>
            </a:lvl3pPr>
            <a:lvl4pPr>
              <a:defRPr sz="1800">
                <a:latin typeface="Helvetica Neue Light"/>
                <a:ea typeface="Helvetica Neue Light"/>
                <a:cs typeface="Helvetica Neue Light"/>
              </a:defRPr>
            </a:lvl4pPr>
            <a:lvl5pPr>
              <a:defRPr sz="1800">
                <a:latin typeface="Helvetica Neue Light"/>
                <a:ea typeface="Helvetica Neue Light"/>
                <a:cs typeface="Helvetica Neue Light"/>
              </a:defRPr>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6197600" y="1600201"/>
            <a:ext cx="5384800" cy="4525963"/>
          </a:xfrm>
        </p:spPr>
        <p:txBody>
          <a:bodyPr/>
          <a:lstStyle>
            <a:lvl1pPr>
              <a:defRPr sz="2800">
                <a:latin typeface="Helvetica Neue Light"/>
                <a:ea typeface="Helvetica Neue Light"/>
                <a:cs typeface="Helvetica Neue Light"/>
              </a:defRPr>
            </a:lvl1pPr>
            <a:lvl2pPr>
              <a:defRPr sz="2400">
                <a:latin typeface="Helvetica Neue Light"/>
                <a:ea typeface="Helvetica Neue Light"/>
                <a:cs typeface="Helvetica Neue Light"/>
              </a:defRPr>
            </a:lvl2pPr>
            <a:lvl3pPr>
              <a:defRPr sz="2000">
                <a:latin typeface="Helvetica Neue Light"/>
                <a:ea typeface="Helvetica Neue Light"/>
                <a:cs typeface="Helvetica Neue Light"/>
              </a:defRPr>
            </a:lvl3pPr>
            <a:lvl4pPr>
              <a:defRPr sz="1800">
                <a:latin typeface="Helvetica Neue Light"/>
                <a:ea typeface="Helvetica Neue Light"/>
                <a:cs typeface="Helvetica Neue Light"/>
              </a:defRPr>
            </a:lvl4pPr>
            <a:lvl5pPr>
              <a:defRPr sz="1800">
                <a:latin typeface="Helvetica Neue Light"/>
                <a:ea typeface="Helvetica Neue Light"/>
                <a:cs typeface="Helvetica Neue Light"/>
              </a:defRPr>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8" name="Titolo 1"/>
          <p:cNvSpPr txBox="1">
            <a:spLocks/>
          </p:cNvSpPr>
          <p:nvPr userDrawn="1"/>
        </p:nvSpPr>
        <p:spPr>
          <a:xfrm>
            <a:off x="2616616" y="294974"/>
            <a:ext cx="9528056" cy="469731"/>
          </a:xfrm>
          <a:prstGeom prst="rect">
            <a:avLst/>
          </a:prstGeom>
          <a:solidFill>
            <a:srgbClr val="0070C0"/>
          </a:solidFill>
          <a:effectLst>
            <a:outerShdw blurRad="50800" dist="63500" dir="2700000" algn="tl" rotWithShape="0">
              <a:prstClr val="black">
                <a:alpha val="40000"/>
              </a:prstClr>
            </a:outerShdw>
          </a:effectLst>
        </p:spPr>
        <p:txBody>
          <a:bodyPr>
            <a:noAutofit/>
          </a:bodyPr>
          <a:lstStyle>
            <a:lvl1pPr algn="l" defTabSz="914400" rtl="0" eaLnBrk="1" latinLnBrk="0" hangingPunct="1">
              <a:spcBef>
                <a:spcPct val="0"/>
              </a:spcBef>
              <a:buNone/>
              <a:defRPr sz="2800" b="0" kern="1200">
                <a:solidFill>
                  <a:schemeClr val="bg1"/>
                </a:solidFill>
                <a:latin typeface="Helvetica Neue Light"/>
                <a:ea typeface="Open Sans Semibold" panose="020B0706030804020204" pitchFamily="34" charset="0"/>
                <a:cs typeface="Open Sans Semibold" panose="020B0706030804020204" pitchFamily="34" charset="0"/>
              </a:defRPr>
            </a:lvl1pPr>
          </a:lstStyle>
          <a:p>
            <a:endParaRPr lang="en-US" sz="2800"/>
          </a:p>
        </p:txBody>
      </p:sp>
      <p:sp>
        <p:nvSpPr>
          <p:cNvPr id="9" name="CasellaDiTesto 4"/>
          <p:cNvSpPr txBox="1"/>
          <p:nvPr userDrawn="1"/>
        </p:nvSpPr>
        <p:spPr>
          <a:xfrm>
            <a:off x="11280576" y="6365385"/>
            <a:ext cx="768085" cy="307777"/>
          </a:xfrm>
          <a:prstGeom prst="rect">
            <a:avLst/>
          </a:prstGeom>
          <a:noFill/>
        </p:spPr>
        <p:txBody>
          <a:bodyPr wrap="square" rtlCol="0">
            <a:spAutoFit/>
          </a:bodyPr>
          <a:lstStyle/>
          <a:p>
            <a:fld id="{35C3533D-D346-4746-A382-458F3767D6EF}" type="slidenum">
              <a:rPr lang="it-IT" sz="1400" smtClean="0">
                <a:solidFill>
                  <a:schemeClr val="bg1">
                    <a:lumMod val="50000"/>
                  </a:schemeClr>
                </a:solidFill>
                <a:latin typeface="Helvetica Neue Light"/>
              </a:rPr>
              <a:t>‹#›</a:t>
            </a:fld>
            <a:endParaRPr lang="it-IT" sz="1600">
              <a:solidFill>
                <a:schemeClr val="bg1">
                  <a:lumMod val="50000"/>
                </a:schemeClr>
              </a:solidFill>
              <a:latin typeface="Helvetica Neue Light"/>
            </a:endParaRPr>
          </a:p>
        </p:txBody>
      </p:sp>
      <p:sp>
        <p:nvSpPr>
          <p:cNvPr id="10" name="Rettangolo 12"/>
          <p:cNvSpPr/>
          <p:nvPr userDrawn="1"/>
        </p:nvSpPr>
        <p:spPr>
          <a:xfrm>
            <a:off x="104374" y="6365387"/>
            <a:ext cx="1863167" cy="307777"/>
          </a:xfrm>
          <a:prstGeom prst="rect">
            <a:avLst/>
          </a:prstGeom>
        </p:spPr>
        <p:txBody>
          <a:bodyPr wrap="square">
            <a:spAutoFit/>
          </a:bodyPr>
          <a:lstStyle/>
          <a:p>
            <a:pPr algn="ctr"/>
            <a:r>
              <a:rPr lang="en-US" sz="1400">
                <a:solidFill>
                  <a:schemeClr val="tx1">
                    <a:lumMod val="50000"/>
                    <a:lumOff val="50000"/>
                  </a:schemeClr>
                </a:solidFill>
                <a:latin typeface="Helvetica Neue Light"/>
              </a:rPr>
              <a:t>M. P. Anania</a:t>
            </a:r>
          </a:p>
        </p:txBody>
      </p:sp>
      <p:sp>
        <p:nvSpPr>
          <p:cNvPr id="11" name="Rettangolo 10"/>
          <p:cNvSpPr/>
          <p:nvPr userDrawn="1"/>
        </p:nvSpPr>
        <p:spPr>
          <a:xfrm>
            <a:off x="2680792" y="6365386"/>
            <a:ext cx="6748197" cy="307777"/>
          </a:xfrm>
          <a:prstGeom prst="rect">
            <a:avLst/>
          </a:prstGeom>
        </p:spPr>
        <p:txBody>
          <a:bodyPr wrap="square">
            <a:spAutoFit/>
          </a:bodyPr>
          <a:lstStyle/>
          <a:p>
            <a:pPr algn="ctr"/>
            <a:r>
              <a:rPr lang="en-US" sz="1400">
                <a:solidFill>
                  <a:schemeClr val="tx1">
                    <a:lumMod val="50000"/>
                    <a:lumOff val="50000"/>
                  </a:schemeClr>
                </a:solidFill>
                <a:latin typeface="Helvetica Neue Light"/>
              </a:rPr>
              <a:t>EAAC</a:t>
            </a:r>
            <a:r>
              <a:rPr lang="en-US" sz="1400" baseline="0">
                <a:solidFill>
                  <a:schemeClr val="tx1">
                    <a:lumMod val="50000"/>
                    <a:lumOff val="50000"/>
                  </a:schemeClr>
                </a:solidFill>
                <a:latin typeface="Helvetica Neue Light"/>
              </a:rPr>
              <a:t> 2017 – La </a:t>
            </a:r>
            <a:r>
              <a:rPr lang="en-US" sz="1400" baseline="0" err="1">
                <a:solidFill>
                  <a:schemeClr val="tx1">
                    <a:lumMod val="50000"/>
                    <a:lumOff val="50000"/>
                  </a:schemeClr>
                </a:solidFill>
                <a:latin typeface="Helvetica Neue Light"/>
              </a:rPr>
              <a:t>Biodola</a:t>
            </a:r>
            <a:r>
              <a:rPr lang="en-US" sz="1400" baseline="0">
                <a:solidFill>
                  <a:schemeClr val="tx1">
                    <a:lumMod val="50000"/>
                    <a:lumOff val="50000"/>
                  </a:schemeClr>
                </a:solidFill>
                <a:latin typeface="Helvetica Neue Light"/>
              </a:rPr>
              <a:t> – </a:t>
            </a:r>
            <a:r>
              <a:rPr lang="en-US" sz="1400" baseline="0" err="1">
                <a:solidFill>
                  <a:schemeClr val="tx1">
                    <a:lumMod val="50000"/>
                    <a:lumOff val="50000"/>
                  </a:schemeClr>
                </a:solidFill>
                <a:latin typeface="Helvetica Neue Light"/>
              </a:rPr>
              <a:t>Isola</a:t>
            </a:r>
            <a:r>
              <a:rPr lang="en-US" sz="1400" baseline="0">
                <a:solidFill>
                  <a:schemeClr val="tx1">
                    <a:lumMod val="50000"/>
                    <a:lumOff val="50000"/>
                  </a:schemeClr>
                </a:solidFill>
                <a:latin typeface="Helvetica Neue Light"/>
              </a:rPr>
              <a:t> </a:t>
            </a:r>
            <a:r>
              <a:rPr lang="en-US" sz="1400" baseline="0" err="1">
                <a:solidFill>
                  <a:schemeClr val="tx1">
                    <a:lumMod val="50000"/>
                    <a:lumOff val="50000"/>
                  </a:schemeClr>
                </a:solidFill>
                <a:latin typeface="Helvetica Neue Light"/>
              </a:rPr>
              <a:t>d’Elba</a:t>
            </a:r>
            <a:endParaRPr lang="en-US" sz="1400">
              <a:solidFill>
                <a:schemeClr val="tx1">
                  <a:lumMod val="50000"/>
                  <a:lumOff val="50000"/>
                </a:schemeClr>
              </a:solidFill>
              <a:latin typeface="Helvetica Neue Light"/>
            </a:endParaRPr>
          </a:p>
        </p:txBody>
      </p:sp>
    </p:spTree>
    <p:extLst>
      <p:ext uri="{BB962C8B-B14F-4D97-AF65-F5344CB8AC3E}">
        <p14:creationId xmlns:p14="http://schemas.microsoft.com/office/powerpoint/2010/main" val="3973521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EB73AB-ED98-4653-B7C8-8E9A1CAE88CA}"/>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C88A75-0E25-484A-ABB6-91EE48CB684B}"/>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5853A6-59D6-4F0D-867C-E0769B6507E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70EF17E7-7655-43A1-88B7-88B541B0D8F2}"/>
              </a:ext>
            </a:extLst>
          </p:cNvPr>
          <p:cNvSpPr>
            <a:spLocks noGrp="1"/>
          </p:cNvSpPr>
          <p:nvPr>
            <p:ph type="ftr" sz="quarter" idx="11"/>
          </p:nvPr>
        </p:nvSpPr>
        <p:spPr/>
        <p:txBody>
          <a:bodyPr/>
          <a:lstStyle/>
          <a:p>
            <a:r>
              <a:rPr lang="en-GB"/>
              <a:t>R. Assmann - EuAPS Kickoff - 28 Feb 2023</a:t>
            </a:r>
          </a:p>
        </p:txBody>
      </p:sp>
      <p:sp>
        <p:nvSpPr>
          <p:cNvPr id="6" name="Slide Number Placeholder 5">
            <a:extLst>
              <a:ext uri="{FF2B5EF4-FFF2-40B4-BE49-F238E27FC236}">
                <a16:creationId xmlns:a16="http://schemas.microsoft.com/office/drawing/2014/main" id="{DC1C23E5-FBEB-4136-8F33-3D684E5DE9B0}"/>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26356079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9" name="Immagine 3">
            <a:extLst>
              <a:ext uri="{FF2B5EF4-FFF2-40B4-BE49-F238E27FC236}">
                <a16:creationId xmlns:a16="http://schemas.microsoft.com/office/drawing/2014/main" id="{25F6244B-B1B3-416D-B88B-0FE1D1159F8D}"/>
              </a:ext>
            </a:extLst>
          </p:cNvPr>
          <p:cNvPicPr>
            <a:picLocks noChangeAspect="1"/>
          </p:cNvPicPr>
          <p:nvPr userDrawn="1"/>
        </p:nvPicPr>
        <p:blipFill rotWithShape="1">
          <a:blip r:embed="rId2"/>
          <a:srcRect b="9003"/>
          <a:stretch/>
        </p:blipFill>
        <p:spPr>
          <a:xfrm>
            <a:off x="0" y="1310759"/>
            <a:ext cx="12202758" cy="5038670"/>
          </a:xfrm>
          <a:prstGeom prst="rect">
            <a:avLst/>
          </a:prstGeom>
        </p:spPr>
      </p:pic>
      <p:sp>
        <p:nvSpPr>
          <p:cNvPr id="2" name="Title 1">
            <a:extLst>
              <a:ext uri="{FF2B5EF4-FFF2-40B4-BE49-F238E27FC236}">
                <a16:creationId xmlns:a16="http://schemas.microsoft.com/office/drawing/2014/main" id="{263D0686-F3B6-4B9D-A347-9CE02FFD17B0}"/>
              </a:ext>
            </a:extLst>
          </p:cNvPr>
          <p:cNvSpPr>
            <a:spLocks noGrp="1"/>
          </p:cNvSpPr>
          <p:nvPr>
            <p:ph type="ctrTitle"/>
          </p:nvPr>
        </p:nvSpPr>
        <p:spPr>
          <a:xfrm>
            <a:off x="838200" y="1335636"/>
            <a:ext cx="3795445" cy="2414431"/>
          </a:xfrm>
        </p:spPr>
        <p:txBody>
          <a:bodyPr anchor="b">
            <a:normAutofit/>
          </a:bodyPr>
          <a:lstStyle>
            <a:lvl1pPr algn="l">
              <a:defRPr sz="4500"/>
            </a:lvl1pPr>
          </a:lstStyle>
          <a:p>
            <a:r>
              <a:rPr lang="it-IT"/>
              <a:t>Fare clic per modificare lo stile del titolo dello schema</a:t>
            </a:r>
          </a:p>
        </p:txBody>
      </p:sp>
      <p:sp>
        <p:nvSpPr>
          <p:cNvPr id="3" name="Subtitle 2">
            <a:extLst>
              <a:ext uri="{FF2B5EF4-FFF2-40B4-BE49-F238E27FC236}">
                <a16:creationId xmlns:a16="http://schemas.microsoft.com/office/drawing/2014/main" id="{760DCE23-7D2E-4485-A8A3-6D0DC38C1D3F}"/>
              </a:ext>
            </a:extLst>
          </p:cNvPr>
          <p:cNvSpPr>
            <a:spLocks noGrp="1"/>
          </p:cNvSpPr>
          <p:nvPr>
            <p:ph type="subTitle" idx="1"/>
          </p:nvPr>
        </p:nvSpPr>
        <p:spPr>
          <a:xfrm>
            <a:off x="838200" y="3879437"/>
            <a:ext cx="379544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Date Placeholder 3">
            <a:extLst>
              <a:ext uri="{FF2B5EF4-FFF2-40B4-BE49-F238E27FC236}">
                <a16:creationId xmlns:a16="http://schemas.microsoft.com/office/drawing/2014/main" id="{255F0CEF-51FF-466C-8532-9EF423A4266A}"/>
              </a:ext>
            </a:extLst>
          </p:cNvPr>
          <p:cNvSpPr>
            <a:spLocks noGrp="1"/>
          </p:cNvSpPr>
          <p:nvPr>
            <p:ph type="dt" sz="half" idx="10"/>
          </p:nvPr>
        </p:nvSpPr>
        <p:spPr/>
        <p:txBody>
          <a:bodyPr/>
          <a:lstStyle>
            <a:lvl1pPr>
              <a:defRPr/>
            </a:lvl1pPr>
          </a:lstStyle>
          <a:p>
            <a:r>
              <a:rPr lang="it-IT"/>
              <a:t>Nome beneficiario</a:t>
            </a:r>
          </a:p>
        </p:txBody>
      </p:sp>
      <p:sp>
        <p:nvSpPr>
          <p:cNvPr id="5" name="Footer Placeholder 4">
            <a:extLst>
              <a:ext uri="{FF2B5EF4-FFF2-40B4-BE49-F238E27FC236}">
                <a16:creationId xmlns:a16="http://schemas.microsoft.com/office/drawing/2014/main" id="{325040DB-8460-4471-A536-03EED8D2ECE0}"/>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600264DF-C80E-4A54-97BF-B28A94C1B9DC}"/>
              </a:ext>
            </a:extLst>
          </p:cNvPr>
          <p:cNvSpPr>
            <a:spLocks noGrp="1"/>
          </p:cNvSpPr>
          <p:nvPr>
            <p:ph type="sldNum" sz="quarter" idx="12"/>
          </p:nvPr>
        </p:nvSpPr>
        <p:spPr/>
        <p:txBody>
          <a:bodyPr/>
          <a:lstStyle/>
          <a:p>
            <a:fld id="{9B13B172-409A-48BF-92CD-9E808051E234}" type="slidenum">
              <a:rPr lang="it-IT" smtClean="0"/>
              <a:t>‹#›</a:t>
            </a:fld>
            <a:endParaRPr lang="it-IT"/>
          </a:p>
        </p:txBody>
      </p:sp>
      <p:sp>
        <p:nvSpPr>
          <p:cNvPr id="10" name="Picture Placeholder 2">
            <a:extLst>
              <a:ext uri="{FF2B5EF4-FFF2-40B4-BE49-F238E27FC236}">
                <a16:creationId xmlns:a16="http://schemas.microsoft.com/office/drawing/2014/main" id="{27805BB2-49DE-4832-9EF2-DACA471C18BD}"/>
              </a:ext>
            </a:extLst>
          </p:cNvPr>
          <p:cNvSpPr>
            <a:spLocks noGrp="1"/>
          </p:cNvSpPr>
          <p:nvPr>
            <p:ph type="pic" idx="13"/>
          </p:nvPr>
        </p:nvSpPr>
        <p:spPr>
          <a:xfrm>
            <a:off x="5188449" y="2106202"/>
            <a:ext cx="5712431" cy="3754848"/>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8" name="Content Placeholder 7">
            <a:extLst>
              <a:ext uri="{FF2B5EF4-FFF2-40B4-BE49-F238E27FC236}">
                <a16:creationId xmlns:a16="http://schemas.microsoft.com/office/drawing/2014/main" id="{E6A686CD-BC84-4E44-BDAF-161736E81F40}"/>
              </a:ext>
            </a:extLst>
          </p:cNvPr>
          <p:cNvSpPr>
            <a:spLocks noGrp="1"/>
          </p:cNvSpPr>
          <p:nvPr>
            <p:ph sz="quarter" idx="14" hasCustomPrompt="1"/>
          </p:nvPr>
        </p:nvSpPr>
        <p:spPr>
          <a:xfrm>
            <a:off x="838200" y="5681663"/>
            <a:ext cx="3795444" cy="482600"/>
          </a:xfrm>
        </p:spPr>
        <p:txBody>
          <a:bodyPr>
            <a:normAutofit/>
          </a:bodyPr>
          <a:lstStyle>
            <a:lvl1pPr marL="0" indent="0">
              <a:buNone/>
              <a:defRPr sz="1800"/>
            </a:lvl1pPr>
          </a:lstStyle>
          <a:p>
            <a:pPr lvl="0"/>
            <a:r>
              <a:rPr lang="it-IT"/>
              <a:t>Click to </a:t>
            </a:r>
            <a:r>
              <a:rPr lang="it-IT" err="1"/>
              <a:t>edit</a:t>
            </a:r>
            <a:r>
              <a:rPr lang="it-IT"/>
              <a:t> date</a:t>
            </a:r>
          </a:p>
        </p:txBody>
      </p:sp>
      <p:pic>
        <p:nvPicPr>
          <p:cNvPr id="7" name="Immagine 6">
            <a:extLst>
              <a:ext uri="{FF2B5EF4-FFF2-40B4-BE49-F238E27FC236}">
                <a16:creationId xmlns:a16="http://schemas.microsoft.com/office/drawing/2014/main" id="{AEB000E7-4207-12B4-F83E-BB9A78780B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17500" y="80372"/>
            <a:ext cx="1699078" cy="934263"/>
          </a:xfrm>
          <a:prstGeom prst="rect">
            <a:avLst/>
          </a:prstGeom>
        </p:spPr>
      </p:pic>
    </p:spTree>
    <p:extLst>
      <p:ext uri="{BB962C8B-B14F-4D97-AF65-F5344CB8AC3E}">
        <p14:creationId xmlns:p14="http://schemas.microsoft.com/office/powerpoint/2010/main" val="38006547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23C25-57A7-422D-B6C7-C275549FF640}"/>
              </a:ext>
            </a:extLst>
          </p:cNvPr>
          <p:cNvSpPr>
            <a:spLocks noGrp="1"/>
          </p:cNvSpPr>
          <p:nvPr>
            <p:ph type="title"/>
          </p:nvPr>
        </p:nvSpPr>
        <p:spPr>
          <a:xfrm>
            <a:off x="838200" y="1335635"/>
            <a:ext cx="10515600" cy="544535"/>
          </a:xfrm>
        </p:spPr>
        <p:txBody>
          <a:bodyPr/>
          <a:lstStyle/>
          <a:p>
            <a:r>
              <a:rPr lang="it-IT"/>
              <a:t>Fare clic per modificare lo stile del titolo dello schema</a:t>
            </a:r>
          </a:p>
        </p:txBody>
      </p:sp>
      <p:sp>
        <p:nvSpPr>
          <p:cNvPr id="3" name="Content Placeholder 2">
            <a:extLst>
              <a:ext uri="{FF2B5EF4-FFF2-40B4-BE49-F238E27FC236}">
                <a16:creationId xmlns:a16="http://schemas.microsoft.com/office/drawing/2014/main" id="{54D1D7BD-5B6C-4729-8C26-EC0268815D31}"/>
              </a:ext>
            </a:extLst>
          </p:cNvPr>
          <p:cNvSpPr>
            <a:spLocks noGrp="1"/>
          </p:cNvSpPr>
          <p:nvPr>
            <p:ph idx="1"/>
          </p:nvPr>
        </p:nvSpPr>
        <p:spPr>
          <a:xfrm>
            <a:off x="838200" y="2496619"/>
            <a:ext cx="10515600" cy="368034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a:extLst>
              <a:ext uri="{FF2B5EF4-FFF2-40B4-BE49-F238E27FC236}">
                <a16:creationId xmlns:a16="http://schemas.microsoft.com/office/drawing/2014/main" id="{B1E677E2-EEEB-4625-AFD0-BA41ADF9EC3A}"/>
              </a:ext>
            </a:extLst>
          </p:cNvPr>
          <p:cNvSpPr>
            <a:spLocks noGrp="1"/>
          </p:cNvSpPr>
          <p:nvPr>
            <p:ph type="dt" sz="half" idx="10"/>
          </p:nvPr>
        </p:nvSpPr>
        <p:spPr/>
        <p:txBody>
          <a:bodyPr/>
          <a:lstStyle/>
          <a:p>
            <a:fld id="{C3A2CE4C-2805-4E3E-AF65-4896882F519E}" type="datetimeFigureOut">
              <a:rPr lang="it-IT" smtClean="0"/>
              <a:t>17/06/2025</a:t>
            </a:fld>
            <a:endParaRPr lang="it-IT"/>
          </a:p>
        </p:txBody>
      </p:sp>
      <p:sp>
        <p:nvSpPr>
          <p:cNvPr id="5" name="Footer Placeholder 4">
            <a:extLst>
              <a:ext uri="{FF2B5EF4-FFF2-40B4-BE49-F238E27FC236}">
                <a16:creationId xmlns:a16="http://schemas.microsoft.com/office/drawing/2014/main" id="{17FDC0B7-3FBE-491C-8FE8-55BD53B99BCD}"/>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6863BC19-E814-447A-9737-03C21E843360}"/>
              </a:ext>
            </a:extLst>
          </p:cNvPr>
          <p:cNvSpPr>
            <a:spLocks noGrp="1"/>
          </p:cNvSpPr>
          <p:nvPr>
            <p:ph type="sldNum" sz="quarter" idx="12"/>
          </p:nvPr>
        </p:nvSpPr>
        <p:spPr/>
        <p:txBody>
          <a:bodyPr/>
          <a:lstStyle/>
          <a:p>
            <a:fld id="{9B13B172-409A-48BF-92CD-9E808051E234}" type="slidenum">
              <a:rPr lang="it-IT" smtClean="0"/>
              <a:t>‹#›</a:t>
            </a:fld>
            <a:endParaRPr lang="it-IT"/>
          </a:p>
        </p:txBody>
      </p:sp>
      <p:sp>
        <p:nvSpPr>
          <p:cNvPr id="11" name="Text Placeholder 10">
            <a:extLst>
              <a:ext uri="{FF2B5EF4-FFF2-40B4-BE49-F238E27FC236}">
                <a16:creationId xmlns:a16="http://schemas.microsoft.com/office/drawing/2014/main" id="{FBC8B6CE-46DE-458F-9FB7-666DF33C8D38}"/>
              </a:ext>
            </a:extLst>
          </p:cNvPr>
          <p:cNvSpPr>
            <a:spLocks noGrp="1"/>
          </p:cNvSpPr>
          <p:nvPr>
            <p:ph type="body" sz="quarter" idx="13" hasCustomPrompt="1"/>
          </p:nvPr>
        </p:nvSpPr>
        <p:spPr>
          <a:xfrm>
            <a:off x="838200" y="1931597"/>
            <a:ext cx="10515600" cy="452007"/>
          </a:xfrm>
        </p:spPr>
        <p:txBody>
          <a:bodyPr vert="horz" lIns="91440" tIns="45720" rIns="91440" bIns="45720" rtlCol="0" anchor="t">
            <a:normAutofit/>
          </a:bodyPr>
          <a:lstStyle>
            <a:lvl1pPr>
              <a:defRPr lang="it-IT" sz="2400" b="1" dirty="0">
                <a:solidFill>
                  <a:srgbClr val="B27F47"/>
                </a:solidFill>
                <a:latin typeface="Titillium Bd" pitchFamily="2" charset="77"/>
              </a:defRPr>
            </a:lvl1pPr>
          </a:lstStyle>
          <a:p>
            <a:pPr marL="0" lvl="0">
              <a:spcBef>
                <a:spcPct val="0"/>
              </a:spcBef>
              <a:buNone/>
            </a:pPr>
            <a:r>
              <a:rPr lang="en-US"/>
              <a:t>Click to edit Master sub-title styles</a:t>
            </a:r>
            <a:endParaRPr lang="it-IT"/>
          </a:p>
        </p:txBody>
      </p:sp>
      <p:pic>
        <p:nvPicPr>
          <p:cNvPr id="9" name="Immagine 8">
            <a:extLst>
              <a:ext uri="{FF2B5EF4-FFF2-40B4-BE49-F238E27FC236}">
                <a16:creationId xmlns:a16="http://schemas.microsoft.com/office/drawing/2014/main" id="{B70D01B9-98A4-9D3B-A128-6BDDA26E49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7500" y="80372"/>
            <a:ext cx="1699078" cy="934263"/>
          </a:xfrm>
          <a:prstGeom prst="rect">
            <a:avLst/>
          </a:prstGeom>
        </p:spPr>
      </p:pic>
    </p:spTree>
    <p:extLst>
      <p:ext uri="{BB962C8B-B14F-4D97-AF65-F5344CB8AC3E}">
        <p14:creationId xmlns:p14="http://schemas.microsoft.com/office/powerpoint/2010/main" val="1084349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3263CD4-4668-4FC6-9FA0-9C78C434250A}"/>
              </a:ext>
            </a:extLst>
          </p:cNvPr>
          <p:cNvSpPr>
            <a:spLocks noGrp="1"/>
          </p:cNvSpPr>
          <p:nvPr>
            <p:ph type="dt" sz="half" idx="10"/>
          </p:nvPr>
        </p:nvSpPr>
        <p:spPr/>
        <p:txBody>
          <a:bodyPr/>
          <a:lstStyle/>
          <a:p>
            <a:fld id="{C3A2CE4C-2805-4E3E-AF65-4896882F519E}" type="datetimeFigureOut">
              <a:rPr lang="it-IT" smtClean="0"/>
              <a:t>17/06/2025</a:t>
            </a:fld>
            <a:endParaRPr lang="it-IT"/>
          </a:p>
        </p:txBody>
      </p:sp>
      <p:sp>
        <p:nvSpPr>
          <p:cNvPr id="5" name="Footer Placeholder 4">
            <a:extLst>
              <a:ext uri="{FF2B5EF4-FFF2-40B4-BE49-F238E27FC236}">
                <a16:creationId xmlns:a16="http://schemas.microsoft.com/office/drawing/2014/main" id="{62280035-87ED-481F-BA20-EE60B0190F75}"/>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3B3D36F7-444C-4BBE-9901-9D7D2895045E}"/>
              </a:ext>
            </a:extLst>
          </p:cNvPr>
          <p:cNvSpPr>
            <a:spLocks noGrp="1"/>
          </p:cNvSpPr>
          <p:nvPr>
            <p:ph type="sldNum" sz="quarter" idx="12"/>
          </p:nvPr>
        </p:nvSpPr>
        <p:spPr/>
        <p:txBody>
          <a:bodyPr/>
          <a:lstStyle/>
          <a:p>
            <a:fld id="{9B13B172-409A-48BF-92CD-9E808051E234}" type="slidenum">
              <a:rPr lang="it-IT" smtClean="0"/>
              <a:t>‹#›</a:t>
            </a:fld>
            <a:endParaRPr lang="it-IT"/>
          </a:p>
        </p:txBody>
      </p:sp>
      <p:sp>
        <p:nvSpPr>
          <p:cNvPr id="8" name="Title 1">
            <a:extLst>
              <a:ext uri="{FF2B5EF4-FFF2-40B4-BE49-F238E27FC236}">
                <a16:creationId xmlns:a16="http://schemas.microsoft.com/office/drawing/2014/main" id="{1AD4B3F6-6C68-4448-9A54-C6BD041FE18A}"/>
              </a:ext>
            </a:extLst>
          </p:cNvPr>
          <p:cNvSpPr>
            <a:spLocks noGrp="1"/>
          </p:cNvSpPr>
          <p:nvPr>
            <p:ph type="ctrTitle"/>
          </p:nvPr>
        </p:nvSpPr>
        <p:spPr>
          <a:xfrm>
            <a:off x="838200" y="1335636"/>
            <a:ext cx="4925602" cy="2414431"/>
          </a:xfrm>
        </p:spPr>
        <p:txBody>
          <a:bodyPr anchor="b">
            <a:normAutofit/>
          </a:bodyPr>
          <a:lstStyle>
            <a:lvl1pPr algn="l">
              <a:defRPr sz="4500"/>
            </a:lvl1pPr>
          </a:lstStyle>
          <a:p>
            <a:r>
              <a:rPr lang="it-IT"/>
              <a:t>Fare clic per modificare lo stile del titolo dello schema</a:t>
            </a:r>
          </a:p>
        </p:txBody>
      </p:sp>
      <p:sp>
        <p:nvSpPr>
          <p:cNvPr id="9" name="Subtitle 2">
            <a:extLst>
              <a:ext uri="{FF2B5EF4-FFF2-40B4-BE49-F238E27FC236}">
                <a16:creationId xmlns:a16="http://schemas.microsoft.com/office/drawing/2014/main" id="{2C7E8842-6CF4-4239-978C-24793C718D97}"/>
              </a:ext>
            </a:extLst>
          </p:cNvPr>
          <p:cNvSpPr>
            <a:spLocks noGrp="1"/>
          </p:cNvSpPr>
          <p:nvPr>
            <p:ph type="subTitle" idx="1"/>
          </p:nvPr>
        </p:nvSpPr>
        <p:spPr>
          <a:xfrm>
            <a:off x="838200" y="3879437"/>
            <a:ext cx="492560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10" name="Picture Placeholder 2">
            <a:extLst>
              <a:ext uri="{FF2B5EF4-FFF2-40B4-BE49-F238E27FC236}">
                <a16:creationId xmlns:a16="http://schemas.microsoft.com/office/drawing/2014/main" id="{0595AC86-47A3-4B03-BA39-81256C7A369C}"/>
              </a:ext>
            </a:extLst>
          </p:cNvPr>
          <p:cNvSpPr>
            <a:spLocks noGrp="1"/>
          </p:cNvSpPr>
          <p:nvPr>
            <p:ph type="pic" idx="13"/>
          </p:nvPr>
        </p:nvSpPr>
        <p:spPr>
          <a:xfrm>
            <a:off x="6096000" y="1335636"/>
            <a:ext cx="5257800" cy="4525414"/>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Tree>
    <p:extLst>
      <p:ext uri="{BB962C8B-B14F-4D97-AF65-F5344CB8AC3E}">
        <p14:creationId xmlns:p14="http://schemas.microsoft.com/office/powerpoint/2010/main" val="4142892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BA8B0-F68D-4A0D-8A24-8F78014D6953}"/>
              </a:ext>
            </a:extLst>
          </p:cNvPr>
          <p:cNvSpPr>
            <a:spLocks noGrp="1"/>
          </p:cNvSpPr>
          <p:nvPr>
            <p:ph type="title"/>
          </p:nvPr>
        </p:nvSpPr>
        <p:spPr/>
        <p:txBody>
          <a:bodyPr/>
          <a:lstStyle/>
          <a:p>
            <a:r>
              <a:rPr lang="it-IT"/>
              <a:t>Fare clic per modificare lo stile del titolo dello schema</a:t>
            </a:r>
          </a:p>
        </p:txBody>
      </p:sp>
      <p:sp>
        <p:nvSpPr>
          <p:cNvPr id="3" name="Content Placeholder 2">
            <a:extLst>
              <a:ext uri="{FF2B5EF4-FFF2-40B4-BE49-F238E27FC236}">
                <a16:creationId xmlns:a16="http://schemas.microsoft.com/office/drawing/2014/main" id="{4326570B-BDA4-42C4-922B-A550CE793100}"/>
              </a:ext>
            </a:extLst>
          </p:cNvPr>
          <p:cNvSpPr>
            <a:spLocks noGrp="1"/>
          </p:cNvSpPr>
          <p:nvPr>
            <p:ph sz="half" idx="1"/>
          </p:nvPr>
        </p:nvSpPr>
        <p:spPr>
          <a:xfrm>
            <a:off x="838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Content Placeholder 3">
            <a:extLst>
              <a:ext uri="{FF2B5EF4-FFF2-40B4-BE49-F238E27FC236}">
                <a16:creationId xmlns:a16="http://schemas.microsoft.com/office/drawing/2014/main" id="{9E526D08-C78C-4553-A117-1F0011D763A4}"/>
              </a:ext>
            </a:extLst>
          </p:cNvPr>
          <p:cNvSpPr>
            <a:spLocks noGrp="1"/>
          </p:cNvSpPr>
          <p:nvPr>
            <p:ph sz="half" idx="2"/>
          </p:nvPr>
        </p:nvSpPr>
        <p:spPr>
          <a:xfrm>
            <a:off x="6172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Date Placeholder 4">
            <a:extLst>
              <a:ext uri="{FF2B5EF4-FFF2-40B4-BE49-F238E27FC236}">
                <a16:creationId xmlns:a16="http://schemas.microsoft.com/office/drawing/2014/main" id="{B8B81DAE-08F7-4455-BD6C-BE39F64CE254}"/>
              </a:ext>
            </a:extLst>
          </p:cNvPr>
          <p:cNvSpPr>
            <a:spLocks noGrp="1"/>
          </p:cNvSpPr>
          <p:nvPr>
            <p:ph type="dt" sz="half" idx="10"/>
          </p:nvPr>
        </p:nvSpPr>
        <p:spPr/>
        <p:txBody>
          <a:bodyPr/>
          <a:lstStyle/>
          <a:p>
            <a:fld id="{C3A2CE4C-2805-4E3E-AF65-4896882F519E}" type="datetimeFigureOut">
              <a:rPr lang="it-IT" smtClean="0"/>
              <a:t>17/06/2025</a:t>
            </a:fld>
            <a:endParaRPr lang="it-IT"/>
          </a:p>
        </p:txBody>
      </p:sp>
      <p:sp>
        <p:nvSpPr>
          <p:cNvPr id="6" name="Footer Placeholder 5">
            <a:extLst>
              <a:ext uri="{FF2B5EF4-FFF2-40B4-BE49-F238E27FC236}">
                <a16:creationId xmlns:a16="http://schemas.microsoft.com/office/drawing/2014/main" id="{5DED7E12-FA56-48FD-AA8A-F0F91A8E3DB8}"/>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DB05207B-2CAE-431E-B6E5-F19E2A9F58F8}"/>
              </a:ext>
            </a:extLst>
          </p:cNvPr>
          <p:cNvSpPr>
            <a:spLocks noGrp="1"/>
          </p:cNvSpPr>
          <p:nvPr>
            <p:ph type="sldNum" sz="quarter" idx="12"/>
          </p:nvPr>
        </p:nvSpPr>
        <p:spPr/>
        <p:txBody>
          <a:bodyPr/>
          <a:lstStyle/>
          <a:p>
            <a:fld id="{9B13B172-409A-48BF-92CD-9E808051E234}" type="slidenum">
              <a:rPr lang="it-IT" smtClean="0"/>
              <a:t>‹#›</a:t>
            </a:fld>
            <a:endParaRPr lang="it-IT"/>
          </a:p>
        </p:txBody>
      </p:sp>
    </p:spTree>
    <p:extLst>
      <p:ext uri="{BB962C8B-B14F-4D97-AF65-F5344CB8AC3E}">
        <p14:creationId xmlns:p14="http://schemas.microsoft.com/office/powerpoint/2010/main" val="35342644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69DA399C-1B0C-440F-B657-67652B399CD2}"/>
              </a:ext>
            </a:extLst>
          </p:cNvPr>
          <p:cNvSpPr>
            <a:spLocks noGrp="1"/>
          </p:cNvSpPr>
          <p:nvPr>
            <p:ph type="dt" sz="half" idx="10"/>
          </p:nvPr>
        </p:nvSpPr>
        <p:spPr/>
        <p:txBody>
          <a:bodyPr/>
          <a:lstStyle/>
          <a:p>
            <a:fld id="{C3A2CE4C-2805-4E3E-AF65-4896882F519E}" type="datetimeFigureOut">
              <a:rPr lang="it-IT" smtClean="0"/>
              <a:t>17/06/2025</a:t>
            </a:fld>
            <a:endParaRPr lang="it-IT"/>
          </a:p>
        </p:txBody>
      </p:sp>
      <p:sp>
        <p:nvSpPr>
          <p:cNvPr id="8" name="Footer Placeholder 7">
            <a:extLst>
              <a:ext uri="{FF2B5EF4-FFF2-40B4-BE49-F238E27FC236}">
                <a16:creationId xmlns:a16="http://schemas.microsoft.com/office/drawing/2014/main" id="{5B255F85-46AF-4BA1-AF87-BD384DE93224}"/>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E402AF58-9572-47BE-A27E-675094BA3F36}"/>
              </a:ext>
            </a:extLst>
          </p:cNvPr>
          <p:cNvSpPr>
            <a:spLocks noGrp="1"/>
          </p:cNvSpPr>
          <p:nvPr>
            <p:ph type="sldNum" sz="quarter" idx="12"/>
          </p:nvPr>
        </p:nvSpPr>
        <p:spPr/>
        <p:txBody>
          <a:bodyPr/>
          <a:lstStyle/>
          <a:p>
            <a:fld id="{9B13B172-409A-48BF-92CD-9E808051E234}" type="slidenum">
              <a:rPr lang="it-IT" smtClean="0"/>
              <a:t>‹#›</a:t>
            </a:fld>
            <a:endParaRPr lang="it-IT"/>
          </a:p>
        </p:txBody>
      </p:sp>
      <p:sp>
        <p:nvSpPr>
          <p:cNvPr id="10" name="Title 1">
            <a:extLst>
              <a:ext uri="{FF2B5EF4-FFF2-40B4-BE49-F238E27FC236}">
                <a16:creationId xmlns:a16="http://schemas.microsoft.com/office/drawing/2014/main" id="{4170A749-EDF4-4F2E-B347-33EC26320285}"/>
              </a:ext>
            </a:extLst>
          </p:cNvPr>
          <p:cNvSpPr>
            <a:spLocks noGrp="1"/>
          </p:cNvSpPr>
          <p:nvPr>
            <p:ph type="title"/>
          </p:nvPr>
        </p:nvSpPr>
        <p:spPr>
          <a:xfrm>
            <a:off x="838200" y="1335636"/>
            <a:ext cx="10515600" cy="540000"/>
          </a:xfrm>
        </p:spPr>
        <p:txBody>
          <a:bodyPr/>
          <a:lstStyle/>
          <a:p>
            <a:r>
              <a:rPr lang="it-IT"/>
              <a:t>Fare clic per modificare lo stile del titolo dello schema</a:t>
            </a:r>
          </a:p>
        </p:txBody>
      </p:sp>
      <p:sp>
        <p:nvSpPr>
          <p:cNvPr id="11" name="Text Placeholder 10">
            <a:extLst>
              <a:ext uri="{FF2B5EF4-FFF2-40B4-BE49-F238E27FC236}">
                <a16:creationId xmlns:a16="http://schemas.microsoft.com/office/drawing/2014/main" id="{4645C435-9F3C-40A6-BA2D-BD3831F5FA98}"/>
              </a:ext>
            </a:extLst>
          </p:cNvPr>
          <p:cNvSpPr>
            <a:spLocks noGrp="1"/>
          </p:cNvSpPr>
          <p:nvPr>
            <p:ph type="body" sz="quarter" idx="13" hasCustomPrompt="1"/>
          </p:nvPr>
        </p:nvSpPr>
        <p:spPr>
          <a:xfrm>
            <a:off x="838200" y="1931597"/>
            <a:ext cx="10515600" cy="452007"/>
          </a:xfrm>
        </p:spPr>
        <p:txBody>
          <a:bodyPr vert="horz" lIns="91440" tIns="45720" rIns="91440" bIns="45720" rtlCol="0" anchor="t">
            <a:normAutofit/>
          </a:bodyPr>
          <a:lstStyle>
            <a:lvl1pPr>
              <a:defRPr lang="it-IT" sz="2400" b="1" dirty="0">
                <a:solidFill>
                  <a:srgbClr val="B27F47"/>
                </a:solidFill>
                <a:latin typeface="Titillium Bd" pitchFamily="2" charset="77"/>
              </a:defRPr>
            </a:lvl1pPr>
          </a:lstStyle>
          <a:p>
            <a:pPr marL="0" lvl="0">
              <a:spcBef>
                <a:spcPct val="0"/>
              </a:spcBef>
              <a:buNone/>
            </a:pPr>
            <a:r>
              <a:rPr lang="en-US"/>
              <a:t>Click to edit Master sub-title styles</a:t>
            </a:r>
            <a:endParaRPr lang="it-IT"/>
          </a:p>
        </p:txBody>
      </p:sp>
      <p:sp>
        <p:nvSpPr>
          <p:cNvPr id="12" name="Content Placeholder 2">
            <a:extLst>
              <a:ext uri="{FF2B5EF4-FFF2-40B4-BE49-F238E27FC236}">
                <a16:creationId xmlns:a16="http://schemas.microsoft.com/office/drawing/2014/main" id="{03523A13-DF16-439A-A901-D42A74C992BA}"/>
              </a:ext>
            </a:extLst>
          </p:cNvPr>
          <p:cNvSpPr>
            <a:spLocks noGrp="1"/>
          </p:cNvSpPr>
          <p:nvPr>
            <p:ph sz="half" idx="1"/>
          </p:nvPr>
        </p:nvSpPr>
        <p:spPr>
          <a:xfrm>
            <a:off x="838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3" name="Content Placeholder 3">
            <a:extLst>
              <a:ext uri="{FF2B5EF4-FFF2-40B4-BE49-F238E27FC236}">
                <a16:creationId xmlns:a16="http://schemas.microsoft.com/office/drawing/2014/main" id="{91548BF4-DA08-4F5A-BD58-1257B92A59D7}"/>
              </a:ext>
            </a:extLst>
          </p:cNvPr>
          <p:cNvSpPr>
            <a:spLocks noGrp="1"/>
          </p:cNvSpPr>
          <p:nvPr>
            <p:ph sz="half" idx="2"/>
          </p:nvPr>
        </p:nvSpPr>
        <p:spPr>
          <a:xfrm>
            <a:off x="6172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510770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4FA8-0EC4-493B-8FF4-DB43442ADC44}"/>
              </a:ext>
            </a:extLst>
          </p:cNvPr>
          <p:cNvSpPr>
            <a:spLocks noGrp="1"/>
          </p:cNvSpPr>
          <p:nvPr>
            <p:ph type="title"/>
          </p:nvPr>
        </p:nvSpPr>
        <p:spPr/>
        <p:txBody>
          <a:bodyPr/>
          <a:lstStyle/>
          <a:p>
            <a:r>
              <a:rPr lang="it-IT"/>
              <a:t>Fare clic per modificare lo stile del titolo dello schema</a:t>
            </a:r>
          </a:p>
        </p:txBody>
      </p:sp>
      <p:sp>
        <p:nvSpPr>
          <p:cNvPr id="3" name="Date Placeholder 2">
            <a:extLst>
              <a:ext uri="{FF2B5EF4-FFF2-40B4-BE49-F238E27FC236}">
                <a16:creationId xmlns:a16="http://schemas.microsoft.com/office/drawing/2014/main" id="{A7EABCFE-413D-4F1C-BAAC-CBBB0BF41604}"/>
              </a:ext>
            </a:extLst>
          </p:cNvPr>
          <p:cNvSpPr>
            <a:spLocks noGrp="1"/>
          </p:cNvSpPr>
          <p:nvPr>
            <p:ph type="dt" sz="half" idx="10"/>
          </p:nvPr>
        </p:nvSpPr>
        <p:spPr/>
        <p:txBody>
          <a:bodyPr/>
          <a:lstStyle/>
          <a:p>
            <a:fld id="{C3A2CE4C-2805-4E3E-AF65-4896882F519E}" type="datetimeFigureOut">
              <a:rPr lang="it-IT" smtClean="0"/>
              <a:t>17/06/2025</a:t>
            </a:fld>
            <a:endParaRPr lang="it-IT"/>
          </a:p>
        </p:txBody>
      </p:sp>
      <p:sp>
        <p:nvSpPr>
          <p:cNvPr id="4" name="Footer Placeholder 3">
            <a:extLst>
              <a:ext uri="{FF2B5EF4-FFF2-40B4-BE49-F238E27FC236}">
                <a16:creationId xmlns:a16="http://schemas.microsoft.com/office/drawing/2014/main" id="{674F461C-019F-49AF-A23C-B47D0FC8E452}"/>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6EE70EE3-9A44-439E-9280-9267337E5A31}"/>
              </a:ext>
            </a:extLst>
          </p:cNvPr>
          <p:cNvSpPr>
            <a:spLocks noGrp="1"/>
          </p:cNvSpPr>
          <p:nvPr>
            <p:ph type="sldNum" sz="quarter" idx="12"/>
          </p:nvPr>
        </p:nvSpPr>
        <p:spPr/>
        <p:txBody>
          <a:bodyPr/>
          <a:lstStyle/>
          <a:p>
            <a:fld id="{9B13B172-409A-48BF-92CD-9E808051E234}" type="slidenum">
              <a:rPr lang="it-IT" smtClean="0"/>
              <a:t>‹#›</a:t>
            </a:fld>
            <a:endParaRPr lang="it-IT"/>
          </a:p>
        </p:txBody>
      </p:sp>
    </p:spTree>
    <p:extLst>
      <p:ext uri="{BB962C8B-B14F-4D97-AF65-F5344CB8AC3E}">
        <p14:creationId xmlns:p14="http://schemas.microsoft.com/office/powerpoint/2010/main" val="15270404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F67D12-C271-44F1-A874-5C28BCD38B1E}"/>
              </a:ext>
            </a:extLst>
          </p:cNvPr>
          <p:cNvSpPr>
            <a:spLocks noGrp="1"/>
          </p:cNvSpPr>
          <p:nvPr>
            <p:ph type="dt" sz="half" idx="10"/>
          </p:nvPr>
        </p:nvSpPr>
        <p:spPr/>
        <p:txBody>
          <a:bodyPr/>
          <a:lstStyle/>
          <a:p>
            <a:fld id="{C3A2CE4C-2805-4E3E-AF65-4896882F519E}" type="datetimeFigureOut">
              <a:rPr lang="it-IT" smtClean="0"/>
              <a:t>17/06/2025</a:t>
            </a:fld>
            <a:endParaRPr lang="it-IT"/>
          </a:p>
        </p:txBody>
      </p:sp>
      <p:sp>
        <p:nvSpPr>
          <p:cNvPr id="3" name="Footer Placeholder 2">
            <a:extLst>
              <a:ext uri="{FF2B5EF4-FFF2-40B4-BE49-F238E27FC236}">
                <a16:creationId xmlns:a16="http://schemas.microsoft.com/office/drawing/2014/main" id="{B2DA6622-24D6-47F0-9FF2-EB2FC437D361}"/>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20351582-F7D0-499A-8765-179B26F43FDD}"/>
              </a:ext>
            </a:extLst>
          </p:cNvPr>
          <p:cNvSpPr>
            <a:spLocks noGrp="1"/>
          </p:cNvSpPr>
          <p:nvPr>
            <p:ph type="sldNum" sz="quarter" idx="12"/>
          </p:nvPr>
        </p:nvSpPr>
        <p:spPr/>
        <p:txBody>
          <a:bodyPr/>
          <a:lstStyle/>
          <a:p>
            <a:fld id="{9B13B172-409A-48BF-92CD-9E808051E234}" type="slidenum">
              <a:rPr lang="it-IT" smtClean="0"/>
              <a:t>‹#›</a:t>
            </a:fld>
            <a:endParaRPr lang="it-IT"/>
          </a:p>
        </p:txBody>
      </p:sp>
      <p:sp>
        <p:nvSpPr>
          <p:cNvPr id="5" name="Picture Placeholder 11">
            <a:extLst>
              <a:ext uri="{FF2B5EF4-FFF2-40B4-BE49-F238E27FC236}">
                <a16:creationId xmlns:a16="http://schemas.microsoft.com/office/drawing/2014/main" id="{FA1DE595-D9C3-453C-B639-599CEBA2F1AF}"/>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38821665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5E764F-CF80-49B6-8E4B-C193335C2FEC}"/>
              </a:ext>
            </a:extLst>
          </p:cNvPr>
          <p:cNvSpPr>
            <a:spLocks noGrp="1"/>
          </p:cNvSpPr>
          <p:nvPr>
            <p:ph idx="1"/>
          </p:nvPr>
        </p:nvSpPr>
        <p:spPr>
          <a:xfrm>
            <a:off x="5183188" y="1335636"/>
            <a:ext cx="6172200" cy="48413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Text Placeholder 3">
            <a:extLst>
              <a:ext uri="{FF2B5EF4-FFF2-40B4-BE49-F238E27FC236}">
                <a16:creationId xmlns:a16="http://schemas.microsoft.com/office/drawing/2014/main" id="{3DBF6AB0-1695-409A-92AC-42B69DBF8DC7}"/>
              </a:ext>
            </a:extLst>
          </p:cNvPr>
          <p:cNvSpPr>
            <a:spLocks noGrp="1"/>
          </p:cNvSpPr>
          <p:nvPr>
            <p:ph type="body" sz="half" idx="2"/>
          </p:nvPr>
        </p:nvSpPr>
        <p:spPr>
          <a:xfrm>
            <a:off x="839788" y="2496619"/>
            <a:ext cx="3932237" cy="36803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a:extLst>
              <a:ext uri="{FF2B5EF4-FFF2-40B4-BE49-F238E27FC236}">
                <a16:creationId xmlns:a16="http://schemas.microsoft.com/office/drawing/2014/main" id="{63A1C334-8129-4545-8C84-46DA06B03D8B}"/>
              </a:ext>
            </a:extLst>
          </p:cNvPr>
          <p:cNvSpPr>
            <a:spLocks noGrp="1"/>
          </p:cNvSpPr>
          <p:nvPr>
            <p:ph type="dt" sz="half" idx="10"/>
          </p:nvPr>
        </p:nvSpPr>
        <p:spPr/>
        <p:txBody>
          <a:bodyPr/>
          <a:lstStyle/>
          <a:p>
            <a:fld id="{C3A2CE4C-2805-4E3E-AF65-4896882F519E}" type="datetimeFigureOut">
              <a:rPr lang="it-IT" smtClean="0"/>
              <a:t>17/06/2025</a:t>
            </a:fld>
            <a:endParaRPr lang="it-IT"/>
          </a:p>
        </p:txBody>
      </p:sp>
      <p:sp>
        <p:nvSpPr>
          <p:cNvPr id="6" name="Footer Placeholder 5">
            <a:extLst>
              <a:ext uri="{FF2B5EF4-FFF2-40B4-BE49-F238E27FC236}">
                <a16:creationId xmlns:a16="http://schemas.microsoft.com/office/drawing/2014/main" id="{3188F4DD-001E-4B6C-BAD4-62C2A6952B28}"/>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31106F97-3F23-4DEE-B190-0481C29793AA}"/>
              </a:ext>
            </a:extLst>
          </p:cNvPr>
          <p:cNvSpPr>
            <a:spLocks noGrp="1"/>
          </p:cNvSpPr>
          <p:nvPr>
            <p:ph type="sldNum" sz="quarter" idx="12"/>
          </p:nvPr>
        </p:nvSpPr>
        <p:spPr/>
        <p:txBody>
          <a:bodyPr/>
          <a:lstStyle/>
          <a:p>
            <a:fld id="{9B13B172-409A-48BF-92CD-9E808051E234}" type="slidenum">
              <a:rPr lang="it-IT" smtClean="0"/>
              <a:t>‹#›</a:t>
            </a:fld>
            <a:endParaRPr lang="it-IT"/>
          </a:p>
        </p:txBody>
      </p:sp>
      <p:sp>
        <p:nvSpPr>
          <p:cNvPr id="8" name="Title 1">
            <a:extLst>
              <a:ext uri="{FF2B5EF4-FFF2-40B4-BE49-F238E27FC236}">
                <a16:creationId xmlns:a16="http://schemas.microsoft.com/office/drawing/2014/main" id="{39C5567D-41FF-426C-86BB-85B0FAD82684}"/>
              </a:ext>
            </a:extLst>
          </p:cNvPr>
          <p:cNvSpPr>
            <a:spLocks noGrp="1"/>
          </p:cNvSpPr>
          <p:nvPr>
            <p:ph type="title"/>
          </p:nvPr>
        </p:nvSpPr>
        <p:spPr>
          <a:xfrm>
            <a:off x="838200" y="1335636"/>
            <a:ext cx="3932237" cy="780114"/>
          </a:xfrm>
        </p:spPr>
        <p:txBody>
          <a:bodyPr/>
          <a:lstStyle/>
          <a:p>
            <a:r>
              <a:rPr lang="it-IT"/>
              <a:t>Fare clic per modificare lo stile del titolo dello schema</a:t>
            </a:r>
          </a:p>
        </p:txBody>
      </p:sp>
    </p:spTree>
    <p:extLst>
      <p:ext uri="{BB962C8B-B14F-4D97-AF65-F5344CB8AC3E}">
        <p14:creationId xmlns:p14="http://schemas.microsoft.com/office/powerpoint/2010/main" val="6840356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F011955-3DB8-4C70-93FB-7A2C5F5DFAAF}"/>
              </a:ext>
            </a:extLst>
          </p:cNvPr>
          <p:cNvSpPr>
            <a:spLocks noGrp="1"/>
          </p:cNvSpPr>
          <p:nvPr>
            <p:ph type="pic" idx="1"/>
          </p:nvPr>
        </p:nvSpPr>
        <p:spPr>
          <a:xfrm>
            <a:off x="5183188" y="1335636"/>
            <a:ext cx="6172200" cy="48413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5" name="Date Placeholder 4">
            <a:extLst>
              <a:ext uri="{FF2B5EF4-FFF2-40B4-BE49-F238E27FC236}">
                <a16:creationId xmlns:a16="http://schemas.microsoft.com/office/drawing/2014/main" id="{6EAB0AD8-6FDF-4622-85A4-51A8E967EC8D}"/>
              </a:ext>
            </a:extLst>
          </p:cNvPr>
          <p:cNvSpPr>
            <a:spLocks noGrp="1"/>
          </p:cNvSpPr>
          <p:nvPr>
            <p:ph type="dt" sz="half" idx="10"/>
          </p:nvPr>
        </p:nvSpPr>
        <p:spPr/>
        <p:txBody>
          <a:bodyPr/>
          <a:lstStyle/>
          <a:p>
            <a:fld id="{C3A2CE4C-2805-4E3E-AF65-4896882F519E}" type="datetimeFigureOut">
              <a:rPr lang="it-IT" smtClean="0"/>
              <a:t>17/06/2025</a:t>
            </a:fld>
            <a:endParaRPr lang="it-IT"/>
          </a:p>
        </p:txBody>
      </p:sp>
      <p:sp>
        <p:nvSpPr>
          <p:cNvPr id="6" name="Footer Placeholder 5">
            <a:extLst>
              <a:ext uri="{FF2B5EF4-FFF2-40B4-BE49-F238E27FC236}">
                <a16:creationId xmlns:a16="http://schemas.microsoft.com/office/drawing/2014/main" id="{634D2E99-DBA0-4970-ABF3-9596AA57D33E}"/>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8FADE91F-FFB0-4E6D-8AF8-6FBDBC0DE59D}"/>
              </a:ext>
            </a:extLst>
          </p:cNvPr>
          <p:cNvSpPr>
            <a:spLocks noGrp="1"/>
          </p:cNvSpPr>
          <p:nvPr>
            <p:ph type="sldNum" sz="quarter" idx="12"/>
          </p:nvPr>
        </p:nvSpPr>
        <p:spPr/>
        <p:txBody>
          <a:bodyPr/>
          <a:lstStyle/>
          <a:p>
            <a:fld id="{9B13B172-409A-48BF-92CD-9E808051E234}" type="slidenum">
              <a:rPr lang="it-IT" smtClean="0"/>
              <a:t>‹#›</a:t>
            </a:fld>
            <a:endParaRPr lang="it-IT"/>
          </a:p>
        </p:txBody>
      </p:sp>
      <p:sp>
        <p:nvSpPr>
          <p:cNvPr id="8" name="Text Placeholder 3">
            <a:extLst>
              <a:ext uri="{FF2B5EF4-FFF2-40B4-BE49-F238E27FC236}">
                <a16:creationId xmlns:a16="http://schemas.microsoft.com/office/drawing/2014/main" id="{27F36783-77AA-4762-A0D4-79CAC387421F}"/>
              </a:ext>
            </a:extLst>
          </p:cNvPr>
          <p:cNvSpPr>
            <a:spLocks noGrp="1"/>
          </p:cNvSpPr>
          <p:nvPr>
            <p:ph type="body" sz="half" idx="2"/>
          </p:nvPr>
        </p:nvSpPr>
        <p:spPr>
          <a:xfrm>
            <a:off x="839788" y="2496619"/>
            <a:ext cx="3932237" cy="36803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9" name="Title 1">
            <a:extLst>
              <a:ext uri="{FF2B5EF4-FFF2-40B4-BE49-F238E27FC236}">
                <a16:creationId xmlns:a16="http://schemas.microsoft.com/office/drawing/2014/main" id="{40DBF051-2A17-4A20-A3FC-2B33FE5B757D}"/>
              </a:ext>
            </a:extLst>
          </p:cNvPr>
          <p:cNvSpPr>
            <a:spLocks noGrp="1"/>
          </p:cNvSpPr>
          <p:nvPr>
            <p:ph type="title"/>
          </p:nvPr>
        </p:nvSpPr>
        <p:spPr>
          <a:xfrm>
            <a:off x="838200" y="1335636"/>
            <a:ext cx="3932237" cy="780114"/>
          </a:xfrm>
        </p:spPr>
        <p:txBody>
          <a:bodyPr/>
          <a:lstStyle/>
          <a:p>
            <a:r>
              <a:rPr lang="it-IT"/>
              <a:t>Fare clic per modificare lo stile del titolo dello schema</a:t>
            </a:r>
          </a:p>
        </p:txBody>
      </p:sp>
    </p:spTree>
    <p:extLst>
      <p:ext uri="{BB962C8B-B14F-4D97-AF65-F5344CB8AC3E}">
        <p14:creationId xmlns:p14="http://schemas.microsoft.com/office/powerpoint/2010/main" val="1330943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609600" y="1535113"/>
            <a:ext cx="5386917" cy="639762"/>
          </a:xfrm>
        </p:spPr>
        <p:txBody>
          <a:bodyPr anchor="b"/>
          <a:lstStyle>
            <a:lvl1pPr marL="0" indent="0">
              <a:buNone/>
              <a:defRPr sz="2400" b="1">
                <a:latin typeface="Helvetica Neue Light"/>
                <a:ea typeface="Helvetica Neue Light"/>
                <a:cs typeface="Helvetica Neue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atin typeface="Helvetica Neue Light"/>
                <a:ea typeface="Helvetica Neue Light"/>
                <a:cs typeface="Helvetica Neue Light"/>
              </a:defRPr>
            </a:lvl1pPr>
            <a:lvl2pPr>
              <a:defRPr sz="2000">
                <a:latin typeface="Helvetica Neue Light"/>
                <a:ea typeface="Helvetica Neue Light"/>
                <a:cs typeface="Helvetica Neue Light"/>
              </a:defRPr>
            </a:lvl2pPr>
            <a:lvl3pPr>
              <a:defRPr sz="1800">
                <a:latin typeface="Helvetica Neue Light"/>
                <a:ea typeface="Helvetica Neue Light"/>
                <a:cs typeface="Helvetica Neue Light"/>
              </a:defRPr>
            </a:lvl3pPr>
            <a:lvl4pPr>
              <a:defRPr sz="1600">
                <a:latin typeface="Helvetica Neue Light"/>
                <a:ea typeface="Helvetica Neue Light"/>
                <a:cs typeface="Helvetica Neue Light"/>
              </a:defRPr>
            </a:lvl4pPr>
            <a:lvl5pPr>
              <a:defRPr sz="1600">
                <a:latin typeface="Helvetica Neue Light"/>
                <a:ea typeface="Helvetica Neue Light"/>
                <a:cs typeface="Helvetica Neue Light"/>
              </a:defRPr>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atin typeface="Helvetica Neue Light"/>
                <a:ea typeface="Helvetica Neue Light"/>
                <a:cs typeface="Helvetica Neue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atin typeface="Helvetica Neue Light"/>
                <a:ea typeface="Helvetica Neue Light"/>
                <a:cs typeface="Helvetica Neue Light"/>
              </a:defRPr>
            </a:lvl1pPr>
            <a:lvl2pPr>
              <a:defRPr sz="2000">
                <a:latin typeface="Helvetica Neue Light"/>
                <a:ea typeface="Helvetica Neue Light"/>
                <a:cs typeface="Helvetica Neue Light"/>
              </a:defRPr>
            </a:lvl2pPr>
            <a:lvl3pPr>
              <a:defRPr sz="1800">
                <a:latin typeface="Helvetica Neue Light"/>
                <a:ea typeface="Helvetica Neue Light"/>
                <a:cs typeface="Helvetica Neue Light"/>
              </a:defRPr>
            </a:lvl3pPr>
            <a:lvl4pPr>
              <a:defRPr sz="1600">
                <a:latin typeface="Helvetica Neue Light"/>
                <a:ea typeface="Helvetica Neue Light"/>
                <a:cs typeface="Helvetica Neue Light"/>
              </a:defRPr>
            </a:lvl4pPr>
            <a:lvl5pPr>
              <a:defRPr sz="1600">
                <a:latin typeface="Helvetica Neue Light"/>
                <a:ea typeface="Helvetica Neue Light"/>
                <a:cs typeface="Helvetica Neue Light"/>
              </a:defRPr>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0" name="CasellaDiTesto 4"/>
          <p:cNvSpPr txBox="1"/>
          <p:nvPr userDrawn="1"/>
        </p:nvSpPr>
        <p:spPr>
          <a:xfrm>
            <a:off x="11280576" y="6365385"/>
            <a:ext cx="768085" cy="307777"/>
          </a:xfrm>
          <a:prstGeom prst="rect">
            <a:avLst/>
          </a:prstGeom>
          <a:noFill/>
        </p:spPr>
        <p:txBody>
          <a:bodyPr wrap="square" rtlCol="0">
            <a:spAutoFit/>
          </a:bodyPr>
          <a:lstStyle/>
          <a:p>
            <a:fld id="{35C3533D-D346-4746-A382-458F3767D6EF}" type="slidenum">
              <a:rPr lang="it-IT" sz="1400" smtClean="0">
                <a:solidFill>
                  <a:schemeClr val="bg1">
                    <a:lumMod val="50000"/>
                  </a:schemeClr>
                </a:solidFill>
                <a:latin typeface="Helvetica Neue Light"/>
              </a:rPr>
              <a:t>‹#›</a:t>
            </a:fld>
            <a:endParaRPr lang="it-IT" sz="1600">
              <a:solidFill>
                <a:schemeClr val="bg1">
                  <a:lumMod val="50000"/>
                </a:schemeClr>
              </a:solidFill>
              <a:latin typeface="Helvetica Neue Light"/>
            </a:endParaRPr>
          </a:p>
        </p:txBody>
      </p:sp>
      <p:sp>
        <p:nvSpPr>
          <p:cNvPr id="15" name="Rettangolo 12"/>
          <p:cNvSpPr/>
          <p:nvPr userDrawn="1"/>
        </p:nvSpPr>
        <p:spPr>
          <a:xfrm>
            <a:off x="104374" y="6365387"/>
            <a:ext cx="1863167" cy="307777"/>
          </a:xfrm>
          <a:prstGeom prst="rect">
            <a:avLst/>
          </a:prstGeom>
        </p:spPr>
        <p:txBody>
          <a:bodyPr wrap="square">
            <a:spAutoFit/>
          </a:bodyPr>
          <a:lstStyle/>
          <a:p>
            <a:pPr algn="ctr"/>
            <a:r>
              <a:rPr lang="en-US" sz="1400">
                <a:solidFill>
                  <a:schemeClr val="tx1">
                    <a:lumMod val="50000"/>
                    <a:lumOff val="50000"/>
                  </a:schemeClr>
                </a:solidFill>
                <a:latin typeface="Helvetica Neue Light"/>
              </a:rPr>
              <a:t>M. P. Anania</a:t>
            </a:r>
          </a:p>
        </p:txBody>
      </p:sp>
      <p:sp>
        <p:nvSpPr>
          <p:cNvPr id="16" name="Rettangolo 10"/>
          <p:cNvSpPr/>
          <p:nvPr userDrawn="1"/>
        </p:nvSpPr>
        <p:spPr>
          <a:xfrm>
            <a:off x="2680792" y="6365386"/>
            <a:ext cx="6748197" cy="307777"/>
          </a:xfrm>
          <a:prstGeom prst="rect">
            <a:avLst/>
          </a:prstGeom>
        </p:spPr>
        <p:txBody>
          <a:bodyPr wrap="square">
            <a:spAutoFit/>
          </a:bodyPr>
          <a:lstStyle/>
          <a:p>
            <a:pPr algn="ctr"/>
            <a:r>
              <a:rPr lang="en-US" sz="1400">
                <a:solidFill>
                  <a:schemeClr val="tx1">
                    <a:lumMod val="50000"/>
                    <a:lumOff val="50000"/>
                  </a:schemeClr>
                </a:solidFill>
                <a:latin typeface="Helvetica Neue Light"/>
              </a:rPr>
              <a:t>EAAC</a:t>
            </a:r>
            <a:r>
              <a:rPr lang="en-US" sz="1400" baseline="0">
                <a:solidFill>
                  <a:schemeClr val="tx1">
                    <a:lumMod val="50000"/>
                    <a:lumOff val="50000"/>
                  </a:schemeClr>
                </a:solidFill>
                <a:latin typeface="Helvetica Neue Light"/>
              </a:rPr>
              <a:t> 2017 – La </a:t>
            </a:r>
            <a:r>
              <a:rPr lang="en-US" sz="1400" baseline="0" err="1">
                <a:solidFill>
                  <a:schemeClr val="tx1">
                    <a:lumMod val="50000"/>
                    <a:lumOff val="50000"/>
                  </a:schemeClr>
                </a:solidFill>
                <a:latin typeface="Helvetica Neue Light"/>
              </a:rPr>
              <a:t>Biodola</a:t>
            </a:r>
            <a:r>
              <a:rPr lang="en-US" sz="1400" baseline="0">
                <a:solidFill>
                  <a:schemeClr val="tx1">
                    <a:lumMod val="50000"/>
                    <a:lumOff val="50000"/>
                  </a:schemeClr>
                </a:solidFill>
                <a:latin typeface="Helvetica Neue Light"/>
              </a:rPr>
              <a:t> – </a:t>
            </a:r>
            <a:r>
              <a:rPr lang="en-US" sz="1400" baseline="0" err="1">
                <a:solidFill>
                  <a:schemeClr val="tx1">
                    <a:lumMod val="50000"/>
                    <a:lumOff val="50000"/>
                  </a:schemeClr>
                </a:solidFill>
                <a:latin typeface="Helvetica Neue Light"/>
              </a:rPr>
              <a:t>Isola</a:t>
            </a:r>
            <a:r>
              <a:rPr lang="en-US" sz="1400" baseline="0">
                <a:solidFill>
                  <a:schemeClr val="tx1">
                    <a:lumMod val="50000"/>
                    <a:lumOff val="50000"/>
                  </a:schemeClr>
                </a:solidFill>
                <a:latin typeface="Helvetica Neue Light"/>
              </a:rPr>
              <a:t> </a:t>
            </a:r>
            <a:r>
              <a:rPr lang="en-US" sz="1400" baseline="0" err="1">
                <a:solidFill>
                  <a:schemeClr val="tx1">
                    <a:lumMod val="50000"/>
                    <a:lumOff val="50000"/>
                  </a:schemeClr>
                </a:solidFill>
                <a:latin typeface="Helvetica Neue Light"/>
              </a:rPr>
              <a:t>d’Elba</a:t>
            </a:r>
            <a:endParaRPr lang="en-US" sz="1400">
              <a:solidFill>
                <a:schemeClr val="tx1">
                  <a:lumMod val="50000"/>
                  <a:lumOff val="50000"/>
                </a:schemeClr>
              </a:solidFill>
              <a:latin typeface="Helvetica Neue Light"/>
            </a:endParaRPr>
          </a:p>
        </p:txBody>
      </p:sp>
    </p:spTree>
    <p:extLst>
      <p:ext uri="{BB962C8B-B14F-4D97-AF65-F5344CB8AC3E}">
        <p14:creationId xmlns:p14="http://schemas.microsoft.com/office/powerpoint/2010/main" val="1521461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9BC9C-2F86-4F3C-86FF-092C95A64B84}"/>
              </a:ext>
            </a:extLst>
          </p:cNvPr>
          <p:cNvSpPr>
            <a:spLocks noGrp="1"/>
          </p:cNvSpPr>
          <p:nvPr>
            <p:ph type="title"/>
          </p:nvPr>
        </p:nvSpPr>
        <p:spPr/>
        <p:txBody>
          <a:bodyPr/>
          <a:lstStyle/>
          <a:p>
            <a:r>
              <a:rPr lang="it-IT"/>
              <a:t>Fare clic per modificare lo stile del titolo dello schema</a:t>
            </a:r>
          </a:p>
        </p:txBody>
      </p:sp>
      <p:sp>
        <p:nvSpPr>
          <p:cNvPr id="3" name="Vertical Text Placeholder 2">
            <a:extLst>
              <a:ext uri="{FF2B5EF4-FFF2-40B4-BE49-F238E27FC236}">
                <a16:creationId xmlns:a16="http://schemas.microsoft.com/office/drawing/2014/main" id="{E723F1F7-0749-4694-BE63-E403BDDD5F47}"/>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a:extLst>
              <a:ext uri="{FF2B5EF4-FFF2-40B4-BE49-F238E27FC236}">
                <a16:creationId xmlns:a16="http://schemas.microsoft.com/office/drawing/2014/main" id="{409E3090-1E92-4CFB-9491-E0F885599797}"/>
              </a:ext>
            </a:extLst>
          </p:cNvPr>
          <p:cNvSpPr>
            <a:spLocks noGrp="1"/>
          </p:cNvSpPr>
          <p:nvPr>
            <p:ph type="dt" sz="half" idx="10"/>
          </p:nvPr>
        </p:nvSpPr>
        <p:spPr/>
        <p:txBody>
          <a:bodyPr/>
          <a:lstStyle/>
          <a:p>
            <a:fld id="{C3A2CE4C-2805-4E3E-AF65-4896882F519E}" type="datetimeFigureOut">
              <a:rPr lang="it-IT" smtClean="0"/>
              <a:t>17/06/2025</a:t>
            </a:fld>
            <a:endParaRPr lang="it-IT"/>
          </a:p>
        </p:txBody>
      </p:sp>
      <p:sp>
        <p:nvSpPr>
          <p:cNvPr id="5" name="Footer Placeholder 4">
            <a:extLst>
              <a:ext uri="{FF2B5EF4-FFF2-40B4-BE49-F238E27FC236}">
                <a16:creationId xmlns:a16="http://schemas.microsoft.com/office/drawing/2014/main" id="{DFD25BC3-9F27-484C-9378-EEFF57FBB926}"/>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0555A28A-D94D-4C1E-9701-B2E9F89D9F6B}"/>
              </a:ext>
            </a:extLst>
          </p:cNvPr>
          <p:cNvSpPr>
            <a:spLocks noGrp="1"/>
          </p:cNvSpPr>
          <p:nvPr>
            <p:ph type="sldNum" sz="quarter" idx="12"/>
          </p:nvPr>
        </p:nvSpPr>
        <p:spPr/>
        <p:txBody>
          <a:bodyPr/>
          <a:lstStyle/>
          <a:p>
            <a:fld id="{9B13B172-409A-48BF-92CD-9E808051E234}" type="slidenum">
              <a:rPr lang="it-IT" smtClean="0"/>
              <a:t>‹#›</a:t>
            </a:fld>
            <a:endParaRPr lang="it-IT"/>
          </a:p>
        </p:txBody>
      </p:sp>
    </p:spTree>
    <p:extLst>
      <p:ext uri="{BB962C8B-B14F-4D97-AF65-F5344CB8AC3E}">
        <p14:creationId xmlns:p14="http://schemas.microsoft.com/office/powerpoint/2010/main" val="2300653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1B6E7A-AAE9-4771-A56C-9BFBA5E562BD}"/>
              </a:ext>
            </a:extLst>
          </p:cNvPr>
          <p:cNvSpPr>
            <a:spLocks noGrp="1"/>
          </p:cNvSpPr>
          <p:nvPr>
            <p:ph type="title" orient="vert"/>
          </p:nvPr>
        </p:nvSpPr>
        <p:spPr>
          <a:xfrm>
            <a:off x="8724900" y="1335635"/>
            <a:ext cx="2628900" cy="4841328"/>
          </a:xfrm>
        </p:spPr>
        <p:txBody>
          <a:bodyPr vert="eaVert"/>
          <a:lstStyle/>
          <a:p>
            <a:r>
              <a:rPr lang="it-IT"/>
              <a:t>Fare clic per modificare lo stile del titolo dello schema</a:t>
            </a:r>
          </a:p>
        </p:txBody>
      </p:sp>
      <p:sp>
        <p:nvSpPr>
          <p:cNvPr id="3" name="Vertical Text Placeholder 2">
            <a:extLst>
              <a:ext uri="{FF2B5EF4-FFF2-40B4-BE49-F238E27FC236}">
                <a16:creationId xmlns:a16="http://schemas.microsoft.com/office/drawing/2014/main" id="{3BDB7342-37F0-452E-BA73-5C35A8EBE74A}"/>
              </a:ext>
            </a:extLst>
          </p:cNvPr>
          <p:cNvSpPr>
            <a:spLocks noGrp="1"/>
          </p:cNvSpPr>
          <p:nvPr>
            <p:ph type="body" orient="vert" idx="1"/>
          </p:nvPr>
        </p:nvSpPr>
        <p:spPr>
          <a:xfrm>
            <a:off x="838200" y="1335635"/>
            <a:ext cx="7734300" cy="484132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a:extLst>
              <a:ext uri="{FF2B5EF4-FFF2-40B4-BE49-F238E27FC236}">
                <a16:creationId xmlns:a16="http://schemas.microsoft.com/office/drawing/2014/main" id="{BDE9D5CD-1CAE-47E9-9CA5-BEAB47994C3F}"/>
              </a:ext>
            </a:extLst>
          </p:cNvPr>
          <p:cNvSpPr>
            <a:spLocks noGrp="1"/>
          </p:cNvSpPr>
          <p:nvPr>
            <p:ph type="dt" sz="half" idx="10"/>
          </p:nvPr>
        </p:nvSpPr>
        <p:spPr/>
        <p:txBody>
          <a:bodyPr/>
          <a:lstStyle/>
          <a:p>
            <a:fld id="{C3A2CE4C-2805-4E3E-AF65-4896882F519E}" type="datetimeFigureOut">
              <a:rPr lang="it-IT" smtClean="0"/>
              <a:t>17/06/2025</a:t>
            </a:fld>
            <a:endParaRPr lang="it-IT"/>
          </a:p>
        </p:txBody>
      </p:sp>
      <p:sp>
        <p:nvSpPr>
          <p:cNvPr id="5" name="Footer Placeholder 4">
            <a:extLst>
              <a:ext uri="{FF2B5EF4-FFF2-40B4-BE49-F238E27FC236}">
                <a16:creationId xmlns:a16="http://schemas.microsoft.com/office/drawing/2014/main" id="{859C3418-3EDC-4379-99CA-291BB22DBA11}"/>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F375C136-5125-40ED-9798-0847DBFB37DB}"/>
              </a:ext>
            </a:extLst>
          </p:cNvPr>
          <p:cNvSpPr>
            <a:spLocks noGrp="1"/>
          </p:cNvSpPr>
          <p:nvPr>
            <p:ph type="sldNum" sz="quarter" idx="12"/>
          </p:nvPr>
        </p:nvSpPr>
        <p:spPr/>
        <p:txBody>
          <a:bodyPr/>
          <a:lstStyle/>
          <a:p>
            <a:fld id="{9B13B172-409A-48BF-92CD-9E808051E234}" type="slidenum">
              <a:rPr lang="it-IT" smtClean="0"/>
              <a:t>‹#›</a:t>
            </a:fld>
            <a:endParaRPr lang="it-IT"/>
          </a:p>
        </p:txBody>
      </p:sp>
    </p:spTree>
    <p:extLst>
      <p:ext uri="{BB962C8B-B14F-4D97-AF65-F5344CB8AC3E}">
        <p14:creationId xmlns:p14="http://schemas.microsoft.com/office/powerpoint/2010/main" val="34538716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E6F965-22BB-5CB6-312C-62EDB1057A8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740986D-B2E6-E64A-9F09-D13E9F372CD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0F22038-E401-9B59-43A1-1AFFB7DF452F}"/>
              </a:ext>
            </a:extLst>
          </p:cNvPr>
          <p:cNvSpPr>
            <a:spLocks noGrp="1"/>
          </p:cNvSpPr>
          <p:nvPr>
            <p:ph type="dt" sz="half" idx="10"/>
          </p:nvPr>
        </p:nvSpPr>
        <p:spPr/>
        <p:txBody>
          <a:bodyPr/>
          <a:lstStyle/>
          <a:p>
            <a:fld id="{0CECE968-9458-1846-8B1A-FEE51423D98D}" type="datetimeFigureOut">
              <a:rPr lang="it-IT" smtClean="0"/>
              <a:t>17/06/2025</a:t>
            </a:fld>
            <a:endParaRPr lang="it-IT"/>
          </a:p>
        </p:txBody>
      </p:sp>
      <p:sp>
        <p:nvSpPr>
          <p:cNvPr id="5" name="Segnaposto piè di pagina 4">
            <a:extLst>
              <a:ext uri="{FF2B5EF4-FFF2-40B4-BE49-F238E27FC236}">
                <a16:creationId xmlns:a16="http://schemas.microsoft.com/office/drawing/2014/main" id="{0F960FDE-D97A-7471-78F1-CE28AF30207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67E22B4-7DF0-794F-F8A7-5684B7EAD564}"/>
              </a:ext>
            </a:extLst>
          </p:cNvPr>
          <p:cNvSpPr>
            <a:spLocks noGrp="1"/>
          </p:cNvSpPr>
          <p:nvPr>
            <p:ph type="sldNum" sz="quarter" idx="12"/>
          </p:nvPr>
        </p:nvSpPr>
        <p:spPr/>
        <p:txBody>
          <a:bodyPr/>
          <a:lstStyle/>
          <a:p>
            <a:fld id="{E46192B8-55D9-4942-9C82-0B9DDA21D461}" type="slidenum">
              <a:rPr lang="it-IT" smtClean="0"/>
              <a:t>‹#›</a:t>
            </a:fld>
            <a:endParaRPr lang="it-IT"/>
          </a:p>
        </p:txBody>
      </p:sp>
    </p:spTree>
    <p:extLst>
      <p:ext uri="{BB962C8B-B14F-4D97-AF65-F5344CB8AC3E}">
        <p14:creationId xmlns:p14="http://schemas.microsoft.com/office/powerpoint/2010/main" val="9029100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Solo titolo">
    <p:bg>
      <p:bgPr>
        <a:solidFill>
          <a:schemeClr val="bg1"/>
        </a:solidFill>
        <a:effectLst/>
      </p:bgPr>
    </p:bg>
    <p:spTree>
      <p:nvGrpSpPr>
        <p:cNvPr id="1" name=""/>
        <p:cNvGrpSpPr/>
        <p:nvPr/>
      </p:nvGrpSpPr>
      <p:grpSpPr>
        <a:xfrm>
          <a:off x="0" y="0"/>
          <a:ext cx="0" cy="0"/>
          <a:chOff x="0" y="0"/>
          <a:chExt cx="0" cy="0"/>
        </a:xfrm>
      </p:grpSpPr>
      <p:sp>
        <p:nvSpPr>
          <p:cNvPr id="22" name="Titolo 1"/>
          <p:cNvSpPr>
            <a:spLocks noGrp="1"/>
          </p:cNvSpPr>
          <p:nvPr>
            <p:ph type="title"/>
          </p:nvPr>
        </p:nvSpPr>
        <p:spPr>
          <a:xfrm>
            <a:off x="2616616" y="282375"/>
            <a:ext cx="9528056" cy="469731"/>
          </a:xfrm>
          <a:prstGeom prst="rect">
            <a:avLst/>
          </a:prstGeom>
          <a:solidFill>
            <a:srgbClr val="0070C0"/>
          </a:solidFill>
          <a:effectLst>
            <a:outerShdw blurRad="50800" dist="63500" dir="2700000" algn="tl" rotWithShape="0">
              <a:prstClr val="black">
                <a:alpha val="40000"/>
              </a:prstClr>
            </a:outerShdw>
          </a:effectLst>
        </p:spPr>
        <p:txBody>
          <a:bodyPr>
            <a:noAutofit/>
          </a:bodyPr>
          <a:lstStyle>
            <a:lvl1pPr algn="l">
              <a:defRPr sz="2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it-IT"/>
              <a:t>Fare clic per modificare lo stile del titolo</a:t>
            </a:r>
            <a:endParaRPr lang="en-US"/>
          </a:p>
        </p:txBody>
      </p:sp>
      <p:sp>
        <p:nvSpPr>
          <p:cNvPr id="6" name="Segnaposto contenuto 4"/>
          <p:cNvSpPr>
            <a:spLocks noGrp="1"/>
          </p:cNvSpPr>
          <p:nvPr>
            <p:ph idx="1"/>
          </p:nvPr>
        </p:nvSpPr>
        <p:spPr>
          <a:xfrm>
            <a:off x="623392" y="1600201"/>
            <a:ext cx="10862997" cy="3196952"/>
          </a:xfrm>
        </p:spPr>
        <p:txBody>
          <a:bodyPr/>
          <a:lstStyle>
            <a:lvl1pPr>
              <a:defRPr>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cxnSp>
        <p:nvCxnSpPr>
          <p:cNvPr id="11" name="Connettore 1 10"/>
          <p:cNvCxnSpPr/>
          <p:nvPr userDrawn="1"/>
        </p:nvCxnSpPr>
        <p:spPr>
          <a:xfrm>
            <a:off x="11280027" y="6371740"/>
            <a:ext cx="549" cy="325849"/>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5" name="CasellaDiTesto 4"/>
          <p:cNvSpPr txBox="1"/>
          <p:nvPr userDrawn="1"/>
        </p:nvSpPr>
        <p:spPr>
          <a:xfrm>
            <a:off x="11376587" y="6349997"/>
            <a:ext cx="768085" cy="369332"/>
          </a:xfrm>
          <a:prstGeom prst="rect">
            <a:avLst/>
          </a:prstGeom>
          <a:noFill/>
        </p:spPr>
        <p:txBody>
          <a:bodyPr wrap="square" rtlCol="0">
            <a:spAutoFit/>
          </a:bodyPr>
          <a:lstStyle/>
          <a:p>
            <a:fld id="{35C3533D-D346-4746-A382-458F3767D6EF}" type="slidenum">
              <a:rPr lang="it-IT" sz="1800" smtClean="0">
                <a:solidFill>
                  <a:schemeClr val="bg1">
                    <a:lumMod val="50000"/>
                  </a:schemeClr>
                </a:solidFill>
              </a:rPr>
              <a:t>‹#›</a:t>
            </a:fld>
            <a:endParaRPr lang="it-IT" sz="1800">
              <a:solidFill>
                <a:schemeClr val="bg1">
                  <a:lumMod val="50000"/>
                </a:schemeClr>
              </a:solidFill>
            </a:endParaRPr>
          </a:p>
        </p:txBody>
      </p:sp>
      <p:sp>
        <p:nvSpPr>
          <p:cNvPr id="13" name="Rettangolo 12"/>
          <p:cNvSpPr/>
          <p:nvPr userDrawn="1"/>
        </p:nvSpPr>
        <p:spPr>
          <a:xfrm>
            <a:off x="104375" y="6365386"/>
            <a:ext cx="1344149" cy="338554"/>
          </a:xfrm>
          <a:prstGeom prst="rect">
            <a:avLst/>
          </a:prstGeom>
        </p:spPr>
        <p:txBody>
          <a:bodyPr wrap="square">
            <a:spAutoFit/>
          </a:bodyPr>
          <a:lstStyle/>
          <a:p>
            <a:pPr algn="ctr"/>
            <a:r>
              <a:rPr lang="en-US" sz="1600">
                <a:solidFill>
                  <a:schemeClr val="tx1">
                    <a:lumMod val="50000"/>
                    <a:lumOff val="50000"/>
                  </a:schemeClr>
                </a:solidFill>
              </a:rPr>
              <a:t>A. Cianchi</a:t>
            </a:r>
          </a:p>
        </p:txBody>
      </p:sp>
      <p:pic>
        <p:nvPicPr>
          <p:cNvPr id="3" name="Immagine 2">
            <a:extLst>
              <a:ext uri="{FF2B5EF4-FFF2-40B4-BE49-F238E27FC236}">
                <a16:creationId xmlns:a16="http://schemas.microsoft.com/office/drawing/2014/main" id="{59135677-35EC-CA53-8C9E-39ADE7AAD9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392" y="250694"/>
            <a:ext cx="1822265" cy="552659"/>
          </a:xfrm>
          <a:prstGeom prst="rect">
            <a:avLst/>
          </a:prstGeom>
        </p:spPr>
      </p:pic>
    </p:spTree>
    <p:extLst>
      <p:ext uri="{BB962C8B-B14F-4D97-AF65-F5344CB8AC3E}">
        <p14:creationId xmlns:p14="http://schemas.microsoft.com/office/powerpoint/2010/main" val="1772419587"/>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D6FE7A-B020-4958-8B6D-27CB296925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0380"/>
          </a:xfrm>
          <a:prstGeom prst="rect">
            <a:avLst/>
          </a:prstGeom>
        </p:spPr>
      </p:pic>
      <p:sp>
        <p:nvSpPr>
          <p:cNvPr id="2" name="Title 1">
            <a:extLst>
              <a:ext uri="{FF2B5EF4-FFF2-40B4-BE49-F238E27FC236}">
                <a16:creationId xmlns:a16="http://schemas.microsoft.com/office/drawing/2014/main" id="{807148D2-B24D-4976-994F-BB66CEEA51D2}"/>
              </a:ext>
            </a:extLst>
          </p:cNvPr>
          <p:cNvSpPr>
            <a:spLocks noGrp="1"/>
          </p:cNvSpPr>
          <p:nvPr>
            <p:ph type="ctrTitle"/>
          </p:nvPr>
        </p:nvSpPr>
        <p:spPr>
          <a:xfrm>
            <a:off x="3223497" y="1939641"/>
            <a:ext cx="7813967" cy="1043855"/>
          </a:xfrm>
        </p:spPr>
        <p:txBody>
          <a:bodyPr anchor="b">
            <a:normAutofit/>
          </a:bodyPr>
          <a:lstStyle>
            <a:lvl1pPr algn="l">
              <a:defRPr sz="4800" b="1">
                <a:solidFill>
                  <a:schemeClr val="bg1"/>
                </a:solidFill>
                <a:latin typeface="+mj-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630B7C0-3837-4386-90FE-545DE779ADDA}"/>
              </a:ext>
            </a:extLst>
          </p:cNvPr>
          <p:cNvSpPr>
            <a:spLocks noGrp="1"/>
          </p:cNvSpPr>
          <p:nvPr>
            <p:ph type="subTitle" idx="1" hasCustomPrompt="1"/>
          </p:nvPr>
        </p:nvSpPr>
        <p:spPr>
          <a:xfrm>
            <a:off x="3232731" y="3153931"/>
            <a:ext cx="7813967" cy="812944"/>
          </a:xfrm>
        </p:spPr>
        <p:txBody>
          <a:bodyPr/>
          <a:lstStyle>
            <a:lvl1pPr marL="0" indent="0" algn="l">
              <a:buNone/>
              <a:defRPr sz="2400">
                <a:solidFill>
                  <a:srgbClr val="FFC000"/>
                </a:solidFill>
              </a:defRPr>
            </a:lvl1pPr>
            <a:lvl2pPr marL="457131" indent="0" algn="ctr">
              <a:buNone/>
              <a:defRPr sz="2000"/>
            </a:lvl2pPr>
            <a:lvl3pPr marL="914264" indent="0" algn="ctr">
              <a:buNone/>
              <a:defRPr sz="1900"/>
            </a:lvl3pPr>
            <a:lvl4pPr marL="1371396" indent="0" algn="ctr">
              <a:buNone/>
              <a:defRPr sz="1600"/>
            </a:lvl4pPr>
            <a:lvl5pPr marL="1828528" indent="0" algn="ctr">
              <a:buNone/>
              <a:defRPr sz="1600"/>
            </a:lvl5pPr>
            <a:lvl6pPr marL="2285662" indent="0" algn="ctr">
              <a:buNone/>
              <a:defRPr sz="1600"/>
            </a:lvl6pPr>
            <a:lvl7pPr marL="2742790" indent="0" algn="ctr">
              <a:buNone/>
              <a:defRPr sz="1600"/>
            </a:lvl7pPr>
            <a:lvl8pPr marL="3199920" indent="0" algn="ctr">
              <a:buNone/>
              <a:defRPr sz="1600"/>
            </a:lvl8pPr>
            <a:lvl9pPr marL="3657051" indent="0" algn="ctr">
              <a:buNone/>
              <a:defRPr sz="1600"/>
            </a:lvl9pPr>
          </a:lstStyle>
          <a:p>
            <a:r>
              <a:rPr lang="en-US"/>
              <a:t>Click to add author / institute</a:t>
            </a:r>
            <a:r>
              <a:rPr lang="en-GB"/>
              <a:t> and occasion</a:t>
            </a:r>
            <a:endParaRPr lang="en-US"/>
          </a:p>
        </p:txBody>
      </p:sp>
      <p:sp>
        <p:nvSpPr>
          <p:cNvPr id="8" name="Rectangle 3">
            <a:extLst>
              <a:ext uri="{FF2B5EF4-FFF2-40B4-BE49-F238E27FC236}">
                <a16:creationId xmlns:a16="http://schemas.microsoft.com/office/drawing/2014/main" id="{C5D55CEB-8871-4376-83C3-EB75954FFBB5}"/>
              </a:ext>
            </a:extLst>
          </p:cNvPr>
          <p:cNvSpPr>
            <a:spLocks noChangeArrowheads="1"/>
          </p:cNvSpPr>
          <p:nvPr userDrawn="1"/>
        </p:nvSpPr>
        <p:spPr bwMode="auto">
          <a:xfrm>
            <a:off x="293947" y="376193"/>
            <a:ext cx="2788151"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8" tIns="45718" rIns="91428" bIns="45718">
            <a:spAutoFit/>
          </a:bodyPr>
          <a:lstStyle/>
          <a:p>
            <a:r>
              <a:rPr lang="en-GB" altLang="en-US" sz="2400">
                <a:solidFill>
                  <a:srgbClr val="3399FF"/>
                </a:solidFill>
                <a:latin typeface="Arial Narrow" pitchFamily="34" charset="0"/>
              </a:rPr>
              <a:t>EUROPEAN</a:t>
            </a:r>
          </a:p>
          <a:p>
            <a:r>
              <a:rPr lang="en-GB" altLang="en-US" sz="2400">
                <a:solidFill>
                  <a:srgbClr val="33CCFF"/>
                </a:solidFill>
                <a:latin typeface="Arial Narrow" pitchFamily="34" charset="0"/>
              </a:rPr>
              <a:t>PLASMA RESEARCH</a:t>
            </a:r>
          </a:p>
          <a:p>
            <a:r>
              <a:rPr lang="en-GB" altLang="en-US" sz="2400">
                <a:solidFill>
                  <a:srgbClr val="33CCFF"/>
                </a:solidFill>
                <a:latin typeface="Arial Narrow" pitchFamily="34" charset="0"/>
              </a:rPr>
              <a:t>ACCELERATOR WITH</a:t>
            </a:r>
          </a:p>
          <a:p>
            <a:r>
              <a:rPr lang="en-GB" altLang="en-US" sz="2400">
                <a:solidFill>
                  <a:schemeClr val="bg1"/>
                </a:solidFill>
                <a:latin typeface="Arial Narrow" pitchFamily="34" charset="0"/>
              </a:rPr>
              <a:t>EXCELLENCE IN</a:t>
            </a:r>
          </a:p>
          <a:p>
            <a:r>
              <a:rPr lang="en-GB" altLang="en-US" sz="2400">
                <a:solidFill>
                  <a:schemeClr val="bg1"/>
                </a:solidFill>
                <a:latin typeface="Arial Narrow" pitchFamily="34" charset="0"/>
              </a:rPr>
              <a:t>APPLICATIONS</a:t>
            </a:r>
          </a:p>
        </p:txBody>
      </p:sp>
      <p:pic>
        <p:nvPicPr>
          <p:cNvPr id="9" name="Picture 8">
            <a:extLst>
              <a:ext uri="{FF2B5EF4-FFF2-40B4-BE49-F238E27FC236}">
                <a16:creationId xmlns:a16="http://schemas.microsoft.com/office/drawing/2014/main" id="{59FFC2DC-0A79-4704-822E-B607547128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44003" y="273561"/>
            <a:ext cx="2788151" cy="1261233"/>
          </a:xfrm>
          <a:prstGeom prst="rect">
            <a:avLst/>
          </a:prstGeom>
        </p:spPr>
      </p:pic>
      <p:sp>
        <p:nvSpPr>
          <p:cNvPr id="25" name="TextBox 24">
            <a:extLst>
              <a:ext uri="{FF2B5EF4-FFF2-40B4-BE49-F238E27FC236}">
                <a16:creationId xmlns:a16="http://schemas.microsoft.com/office/drawing/2014/main" id="{BFE90DE8-3BA8-471E-9749-65A67AA27786}"/>
              </a:ext>
            </a:extLst>
          </p:cNvPr>
          <p:cNvSpPr txBox="1"/>
          <p:nvPr userDrawn="1"/>
        </p:nvSpPr>
        <p:spPr>
          <a:xfrm>
            <a:off x="902493" y="6439389"/>
            <a:ext cx="3309467" cy="338555"/>
          </a:xfrm>
          <a:prstGeom prst="rect">
            <a:avLst/>
          </a:prstGeom>
          <a:noFill/>
        </p:spPr>
        <p:txBody>
          <a:bodyPr wrap="square" lIns="91428" tIns="45718" rIns="91428" bIns="45718" rtlCol="0">
            <a:spAutoFit/>
          </a:bodyPr>
          <a:lstStyle/>
          <a:p>
            <a:r>
              <a:rPr lang="en-GB" sz="800">
                <a:solidFill>
                  <a:schemeClr val="bg1"/>
                </a:solidFill>
              </a:rPr>
              <a:t>This project has received funding from the European Union’s Horizon 2020 research and innovation programme under grant agreement No 653782.</a:t>
            </a:r>
          </a:p>
        </p:txBody>
      </p:sp>
      <p:pic>
        <p:nvPicPr>
          <p:cNvPr id="26" name="Picture 25">
            <a:extLst>
              <a:ext uri="{FF2B5EF4-FFF2-40B4-BE49-F238E27FC236}">
                <a16:creationId xmlns:a16="http://schemas.microsoft.com/office/drawing/2014/main" id="{EC0846F4-509B-4FA4-A3BB-D53C82698E9F}"/>
              </a:ext>
            </a:extLst>
          </p:cNvPr>
          <p:cNvPicPr>
            <a:picLocks/>
          </p:cNvPicPr>
          <p:nvPr userDrawn="1"/>
        </p:nvPicPr>
        <p:blipFill>
          <a:blip r:embed="rId4" cstate="screen">
            <a:extLst>
              <a:ext uri="{28A0092B-C50C-407E-A947-70E740481C1C}">
                <a14:useLocalDpi xmlns:a14="http://schemas.microsoft.com/office/drawing/2010/main"/>
              </a:ext>
            </a:extLst>
          </a:blip>
          <a:stretch>
            <a:fillRect/>
          </a:stretch>
        </p:blipFill>
        <p:spPr>
          <a:xfrm>
            <a:off x="368111" y="6453036"/>
            <a:ext cx="472111" cy="2883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656208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C411757-6C00-4818-AAC7-B952F80424A0}"/>
              </a:ext>
            </a:extLst>
          </p:cNvPr>
          <p:cNvSpPr/>
          <p:nvPr userDrawn="1"/>
        </p:nvSpPr>
        <p:spPr>
          <a:xfrm>
            <a:off x="0" y="6462580"/>
            <a:ext cx="12192000" cy="401561"/>
          </a:xfrm>
          <a:prstGeom prst="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a:endParaRPr lang="en-GB"/>
          </a:p>
        </p:txBody>
      </p:sp>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1AE585B8-9B74-42AB-BF12-E38CF20412A3}"/>
              </a:ext>
            </a:extLst>
          </p:cNvPr>
          <p:cNvSpPr/>
          <p:nvPr userDrawn="1"/>
        </p:nvSpPr>
        <p:spPr>
          <a:xfrm>
            <a:off x="0" y="-20365"/>
            <a:ext cx="12192000" cy="803121"/>
          </a:xfrm>
          <a:prstGeom prst="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a:endParaRPr lang="en-GB">
              <a:solidFill>
                <a:srgbClr val="C6D9F1"/>
              </a:solidFill>
            </a:endParaRPr>
          </a:p>
        </p:txBody>
      </p:sp>
      <p:sp>
        <p:nvSpPr>
          <p:cNvPr id="6" name="Slide Number Placeholder 5">
            <a:extLst>
              <a:ext uri="{FF2B5EF4-FFF2-40B4-BE49-F238E27FC236}">
                <a16:creationId xmlns:a16="http://schemas.microsoft.com/office/drawing/2014/main" id="{BF60A59D-C33F-4A72-AE63-A30B8327BE56}"/>
              </a:ext>
            </a:extLst>
          </p:cNvPr>
          <p:cNvSpPr>
            <a:spLocks noGrp="1"/>
          </p:cNvSpPr>
          <p:nvPr>
            <p:ph type="sldNum" sz="quarter" idx="12"/>
          </p:nvPr>
        </p:nvSpPr>
        <p:spPr>
          <a:xfrm>
            <a:off x="9111673" y="6480792"/>
            <a:ext cx="2743200" cy="365125"/>
          </a:xfrm>
        </p:spPr>
        <p:txBody>
          <a:bodyPr/>
          <a:lstStyle>
            <a:lvl1pPr>
              <a:defRPr>
                <a:solidFill>
                  <a:srgbClr val="334186"/>
                </a:solidFill>
              </a:defRPr>
            </a:lvl1pPr>
          </a:lstStyle>
          <a:p>
            <a:fld id="{3A3A6714-3D1F-4857-9904-D935B84167FA}" type="slidenum">
              <a:rPr lang="en-GB" smtClean="0"/>
              <a:pPr/>
              <a:t>‹#›</a:t>
            </a:fld>
            <a:endParaRPr lang="en-GB"/>
          </a:p>
        </p:txBody>
      </p:sp>
      <p:pic>
        <p:nvPicPr>
          <p:cNvPr id="8" name="Picture 7">
            <a:extLst>
              <a:ext uri="{FF2B5EF4-FFF2-40B4-BE49-F238E27FC236}">
                <a16:creationId xmlns:a16="http://schemas.microsoft.com/office/drawing/2014/main" id="{2124E374-2929-425B-AB91-F7DB9C25E8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0544" y="83791"/>
            <a:ext cx="1421141" cy="610580"/>
          </a:xfrm>
          <a:prstGeom prst="rect">
            <a:avLst/>
          </a:prstGeom>
        </p:spPr>
      </p:pic>
      <p:pic>
        <p:nvPicPr>
          <p:cNvPr id="9" name="Picture 8">
            <a:extLst>
              <a:ext uri="{FF2B5EF4-FFF2-40B4-BE49-F238E27FC236}">
                <a16:creationId xmlns:a16="http://schemas.microsoft.com/office/drawing/2014/main" id="{26DBE863-E0D1-4AFD-ADD4-862FDCFD655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1892" y="183550"/>
            <a:ext cx="679856" cy="449147"/>
          </a:xfrm>
          <a:prstGeom prst="rect">
            <a:avLst/>
          </a:prstGeom>
        </p:spPr>
      </p:pic>
      <p:sp>
        <p:nvSpPr>
          <p:cNvPr id="2" name="Title 1">
            <a:extLst>
              <a:ext uri="{FF2B5EF4-FFF2-40B4-BE49-F238E27FC236}">
                <a16:creationId xmlns:a16="http://schemas.microsoft.com/office/drawing/2014/main" id="{2707062F-D1E3-4938-A350-3A6A49BD0E2A}"/>
              </a:ext>
            </a:extLst>
          </p:cNvPr>
          <p:cNvSpPr>
            <a:spLocks noGrp="1"/>
          </p:cNvSpPr>
          <p:nvPr>
            <p:ph type="title"/>
          </p:nvPr>
        </p:nvSpPr>
        <p:spPr>
          <a:xfrm>
            <a:off x="2115129" y="-272186"/>
            <a:ext cx="7961747" cy="1325563"/>
          </a:xfrm>
        </p:spPr>
        <p:txBody>
          <a:bodyPr>
            <a:normAutofit/>
          </a:bodyPr>
          <a:lstStyle>
            <a:lvl1pPr algn="ctr">
              <a:defRPr sz="3500" b="1">
                <a:solidFill>
                  <a:srgbClr val="334186"/>
                </a:solidFill>
              </a:defRPr>
            </a:lvl1pPr>
          </a:lstStyle>
          <a:p>
            <a:r>
              <a:rPr lang="en-US"/>
              <a:t>Click to edit Master title style</a:t>
            </a:r>
            <a:endParaRPr lang="en-GB"/>
          </a:p>
        </p:txBody>
      </p:sp>
      <p:sp>
        <p:nvSpPr>
          <p:cNvPr id="20" name="Footer Placeholder 19">
            <a:extLst>
              <a:ext uri="{FF2B5EF4-FFF2-40B4-BE49-F238E27FC236}">
                <a16:creationId xmlns:a16="http://schemas.microsoft.com/office/drawing/2014/main" id="{91A38598-CD5E-4EEA-8C9C-B6A45CED45F6}"/>
              </a:ext>
            </a:extLst>
          </p:cNvPr>
          <p:cNvSpPr>
            <a:spLocks noGrp="1"/>
          </p:cNvSpPr>
          <p:nvPr>
            <p:ph type="ftr" sz="quarter" idx="13"/>
          </p:nvPr>
        </p:nvSpPr>
        <p:spPr>
          <a:xfrm>
            <a:off x="410545" y="6462572"/>
            <a:ext cx="6544711" cy="365125"/>
          </a:xfrm>
        </p:spPr>
        <p:txBody>
          <a:bodyPr/>
          <a:lstStyle>
            <a:lvl1pPr>
              <a:defRPr i="1">
                <a:solidFill>
                  <a:srgbClr val="334186"/>
                </a:solidFill>
              </a:defRPr>
            </a:lvl1pPr>
          </a:lstStyle>
          <a:p>
            <a:r>
              <a:rPr lang="en-GB"/>
              <a:t>R. Assmann &amp; M. Ferrario - TIARA - 19 Oct 2022</a:t>
            </a:r>
          </a:p>
        </p:txBody>
      </p:sp>
    </p:spTree>
    <p:extLst>
      <p:ext uri="{BB962C8B-B14F-4D97-AF65-F5344CB8AC3E}">
        <p14:creationId xmlns:p14="http://schemas.microsoft.com/office/powerpoint/2010/main" val="958195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B3ECE-38C0-41C5-B5FD-FE7542F4BEA4}"/>
              </a:ext>
            </a:extLst>
          </p:cNvPr>
          <p:cNvSpPr>
            <a:spLocks noGrp="1"/>
          </p:cNvSpPr>
          <p:nvPr>
            <p:ph type="title"/>
          </p:nvPr>
        </p:nvSpPr>
        <p:spPr>
          <a:xfrm>
            <a:off x="831851" y="1709746"/>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EF0D06-D3A0-4DE6-8CC0-4A4DB982C345}"/>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31" indent="0">
              <a:buNone/>
              <a:defRPr sz="2000">
                <a:solidFill>
                  <a:schemeClr val="tx1">
                    <a:tint val="75000"/>
                  </a:schemeClr>
                </a:solidFill>
              </a:defRPr>
            </a:lvl2pPr>
            <a:lvl3pPr marL="914264" indent="0">
              <a:buNone/>
              <a:defRPr sz="1900">
                <a:solidFill>
                  <a:schemeClr val="tx1">
                    <a:tint val="75000"/>
                  </a:schemeClr>
                </a:solidFill>
              </a:defRPr>
            </a:lvl3pPr>
            <a:lvl4pPr marL="1371396" indent="0">
              <a:buNone/>
              <a:defRPr sz="1600">
                <a:solidFill>
                  <a:schemeClr val="tx1">
                    <a:tint val="75000"/>
                  </a:schemeClr>
                </a:solidFill>
              </a:defRPr>
            </a:lvl4pPr>
            <a:lvl5pPr marL="1828528" indent="0">
              <a:buNone/>
              <a:defRPr sz="1600">
                <a:solidFill>
                  <a:schemeClr val="tx1">
                    <a:tint val="75000"/>
                  </a:schemeClr>
                </a:solidFill>
              </a:defRPr>
            </a:lvl5pPr>
            <a:lvl6pPr marL="2285662" indent="0">
              <a:buNone/>
              <a:defRPr sz="1600">
                <a:solidFill>
                  <a:schemeClr val="tx1">
                    <a:tint val="75000"/>
                  </a:schemeClr>
                </a:solidFill>
              </a:defRPr>
            </a:lvl6pPr>
            <a:lvl7pPr marL="2742790" indent="0">
              <a:buNone/>
              <a:defRPr sz="1600">
                <a:solidFill>
                  <a:schemeClr val="tx1">
                    <a:tint val="75000"/>
                  </a:schemeClr>
                </a:solidFill>
              </a:defRPr>
            </a:lvl7pPr>
            <a:lvl8pPr marL="3199920" indent="0">
              <a:buNone/>
              <a:defRPr sz="1600">
                <a:solidFill>
                  <a:schemeClr val="tx1">
                    <a:tint val="75000"/>
                  </a:schemeClr>
                </a:solidFill>
              </a:defRPr>
            </a:lvl8pPr>
            <a:lvl9pPr marL="3657051"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51DBD5B-7B49-4589-B594-DC9A90BE645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AA5FAE6-1818-45F4-AEC4-DBBFF2AEBE51}"/>
              </a:ext>
            </a:extLst>
          </p:cNvPr>
          <p:cNvSpPr>
            <a:spLocks noGrp="1"/>
          </p:cNvSpPr>
          <p:nvPr>
            <p:ph type="ftr" sz="quarter" idx="11"/>
          </p:nvPr>
        </p:nvSpPr>
        <p:spPr/>
        <p:txBody>
          <a:bodyPr/>
          <a:lstStyle/>
          <a:p>
            <a:r>
              <a:rPr lang="en-GB"/>
              <a:t>R. Assmann &amp; M. Ferrario - TIARA - 19 Oct 2022</a:t>
            </a:r>
          </a:p>
        </p:txBody>
      </p:sp>
      <p:sp>
        <p:nvSpPr>
          <p:cNvPr id="6" name="Slide Number Placeholder 5">
            <a:extLst>
              <a:ext uri="{FF2B5EF4-FFF2-40B4-BE49-F238E27FC236}">
                <a16:creationId xmlns:a16="http://schemas.microsoft.com/office/drawing/2014/main" id="{DC6A27FB-CC42-4806-BF2F-FE72E1D41688}"/>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22697989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6CA7D-A958-4D83-BD37-67554F1839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AB50BF-F605-4DE5-B849-F548979E335B}"/>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81190D-8B24-4D0B-AB84-0487BA62C035}"/>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64D7AB-43E4-4907-8B55-0CABC49F7241}"/>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2EFD668E-A853-4EB6-A108-544CE1BEA3CE}"/>
              </a:ext>
            </a:extLst>
          </p:cNvPr>
          <p:cNvSpPr>
            <a:spLocks noGrp="1"/>
          </p:cNvSpPr>
          <p:nvPr>
            <p:ph type="ftr" sz="quarter" idx="11"/>
          </p:nvPr>
        </p:nvSpPr>
        <p:spPr/>
        <p:txBody>
          <a:bodyPr/>
          <a:lstStyle/>
          <a:p>
            <a:r>
              <a:rPr lang="en-GB"/>
              <a:t>R. Assmann &amp; M. Ferrario - TIARA - 19 Oct 2022</a:t>
            </a:r>
          </a:p>
        </p:txBody>
      </p:sp>
      <p:sp>
        <p:nvSpPr>
          <p:cNvPr id="7" name="Slide Number Placeholder 6">
            <a:extLst>
              <a:ext uri="{FF2B5EF4-FFF2-40B4-BE49-F238E27FC236}">
                <a16:creationId xmlns:a16="http://schemas.microsoft.com/office/drawing/2014/main" id="{E38DDB9E-69C7-425F-BA2E-AB92B1435743}"/>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13784702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9C7D-0F9D-47A1-9DB8-D92207491B9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01449B-6526-4DB3-A7E1-BCFE694ABEC1}"/>
              </a:ext>
            </a:extLst>
          </p:cNvPr>
          <p:cNvSpPr>
            <a:spLocks noGrp="1"/>
          </p:cNvSpPr>
          <p:nvPr>
            <p:ph type="body" idx="1"/>
          </p:nvPr>
        </p:nvSpPr>
        <p:spPr>
          <a:xfrm>
            <a:off x="839789" y="1681163"/>
            <a:ext cx="5157787" cy="823912"/>
          </a:xfrm>
        </p:spPr>
        <p:txBody>
          <a:bodyPr anchor="b"/>
          <a:lstStyle>
            <a:lvl1pPr marL="0" indent="0">
              <a:buNone/>
              <a:defRPr sz="2400" b="1"/>
            </a:lvl1pPr>
            <a:lvl2pPr marL="457131" indent="0">
              <a:buNone/>
              <a:defRPr sz="2000" b="1"/>
            </a:lvl2pPr>
            <a:lvl3pPr marL="914264" indent="0">
              <a:buNone/>
              <a:defRPr sz="1900" b="1"/>
            </a:lvl3pPr>
            <a:lvl4pPr marL="1371396" indent="0">
              <a:buNone/>
              <a:defRPr sz="1600" b="1"/>
            </a:lvl4pPr>
            <a:lvl5pPr marL="1828528" indent="0">
              <a:buNone/>
              <a:defRPr sz="1600" b="1"/>
            </a:lvl5pPr>
            <a:lvl6pPr marL="2285662" indent="0">
              <a:buNone/>
              <a:defRPr sz="1600" b="1"/>
            </a:lvl6pPr>
            <a:lvl7pPr marL="2742790" indent="0">
              <a:buNone/>
              <a:defRPr sz="1600" b="1"/>
            </a:lvl7pPr>
            <a:lvl8pPr marL="3199920" indent="0">
              <a:buNone/>
              <a:defRPr sz="1600" b="1"/>
            </a:lvl8pPr>
            <a:lvl9pPr marL="3657051"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AC8AFD-55B9-4DEF-9594-32D67BF891C0}"/>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14B171-114D-4EB3-B2F6-76B341C17B46}"/>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31" indent="0">
              <a:buNone/>
              <a:defRPr sz="2000" b="1"/>
            </a:lvl2pPr>
            <a:lvl3pPr marL="914264" indent="0">
              <a:buNone/>
              <a:defRPr sz="1900" b="1"/>
            </a:lvl3pPr>
            <a:lvl4pPr marL="1371396" indent="0">
              <a:buNone/>
              <a:defRPr sz="1600" b="1"/>
            </a:lvl4pPr>
            <a:lvl5pPr marL="1828528" indent="0">
              <a:buNone/>
              <a:defRPr sz="1600" b="1"/>
            </a:lvl5pPr>
            <a:lvl6pPr marL="2285662" indent="0">
              <a:buNone/>
              <a:defRPr sz="1600" b="1"/>
            </a:lvl6pPr>
            <a:lvl7pPr marL="2742790" indent="0">
              <a:buNone/>
              <a:defRPr sz="1600" b="1"/>
            </a:lvl7pPr>
            <a:lvl8pPr marL="3199920" indent="0">
              <a:buNone/>
              <a:defRPr sz="1600" b="1"/>
            </a:lvl8pPr>
            <a:lvl9pPr marL="3657051"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C35E9F9-8F3C-4A54-9D9D-4866E84F51E1}"/>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48F391B-4A5B-44FF-9112-4C72FEEEFD35}"/>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F532BDC6-EF28-4639-A57D-93A951DEBEFB}"/>
              </a:ext>
            </a:extLst>
          </p:cNvPr>
          <p:cNvSpPr>
            <a:spLocks noGrp="1"/>
          </p:cNvSpPr>
          <p:nvPr>
            <p:ph type="ftr" sz="quarter" idx="11"/>
          </p:nvPr>
        </p:nvSpPr>
        <p:spPr/>
        <p:txBody>
          <a:bodyPr/>
          <a:lstStyle/>
          <a:p>
            <a:r>
              <a:rPr lang="en-GB"/>
              <a:t>R. Assmann &amp; M. Ferrario - TIARA - 19 Oct 2022</a:t>
            </a:r>
          </a:p>
        </p:txBody>
      </p:sp>
      <p:sp>
        <p:nvSpPr>
          <p:cNvPr id="9" name="Slide Number Placeholder 8">
            <a:extLst>
              <a:ext uri="{FF2B5EF4-FFF2-40B4-BE49-F238E27FC236}">
                <a16:creationId xmlns:a16="http://schemas.microsoft.com/office/drawing/2014/main" id="{CB5C620B-A49F-4FC3-9CDE-D3A099B3FA13}"/>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35145658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2FE39-874E-4CD5-9BD9-668C5962A67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5816B5-48BD-495C-97CE-D4EC4A72CFC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7765F970-D40B-41CC-905B-66E452A453AA}"/>
              </a:ext>
            </a:extLst>
          </p:cNvPr>
          <p:cNvSpPr>
            <a:spLocks noGrp="1"/>
          </p:cNvSpPr>
          <p:nvPr>
            <p:ph type="ftr" sz="quarter" idx="11"/>
          </p:nvPr>
        </p:nvSpPr>
        <p:spPr/>
        <p:txBody>
          <a:bodyPr/>
          <a:lstStyle/>
          <a:p>
            <a:r>
              <a:rPr lang="en-GB"/>
              <a:t>R. Assmann &amp; M. Ferrario - TIARA - 19 Oct 2022</a:t>
            </a:r>
          </a:p>
        </p:txBody>
      </p:sp>
      <p:sp>
        <p:nvSpPr>
          <p:cNvPr id="5" name="Slide Number Placeholder 4">
            <a:extLst>
              <a:ext uri="{FF2B5EF4-FFF2-40B4-BE49-F238E27FC236}">
                <a16:creationId xmlns:a16="http://schemas.microsoft.com/office/drawing/2014/main" id="{C4B39323-00DD-40F7-BE76-2E6C11066437}"/>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4288327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olo">
    <p:spTree>
      <p:nvGrpSpPr>
        <p:cNvPr id="1" name=""/>
        <p:cNvGrpSpPr/>
        <p:nvPr/>
      </p:nvGrpSpPr>
      <p:grpSpPr>
        <a:xfrm>
          <a:off x="0" y="0"/>
          <a:ext cx="0" cy="0"/>
          <a:chOff x="0" y="0"/>
          <a:chExt cx="0" cy="0"/>
        </a:xfrm>
      </p:grpSpPr>
      <p:sp>
        <p:nvSpPr>
          <p:cNvPr id="11" name="Corpo livello uno…"/>
          <p:cNvSpPr txBox="1">
            <a:spLocks noGrp="1"/>
          </p:cNvSpPr>
          <p:nvPr>
            <p:ph type="body" sz="quarter" idx="1" hasCustomPrompt="1"/>
          </p:nvPr>
        </p:nvSpPr>
        <p:spPr>
          <a:xfrm>
            <a:off x="600670" y="5929931"/>
            <a:ext cx="10985502" cy="318490"/>
          </a:xfrm>
          <a:prstGeom prst="rect">
            <a:avLst/>
          </a:prstGeom>
        </p:spPr>
        <p:txBody>
          <a:bodyPr lIns="45718" tIns="45718" rIns="45718" bIns="45718" numCol="1" spcCol="38100"/>
          <a:lstStyle>
            <a:lvl1pPr marL="0" indent="0" defTabSz="412750">
              <a:lnSpc>
                <a:spcPct val="100000"/>
              </a:lnSpc>
              <a:spcBef>
                <a:spcPts val="0"/>
              </a:spcBef>
              <a:buSzTx/>
              <a:buNone/>
              <a:defRPr sz="1800" b="1"/>
            </a:lvl1pPr>
            <a:lvl2pPr marL="533400" indent="-228600" defTabSz="412750">
              <a:lnSpc>
                <a:spcPct val="100000"/>
              </a:lnSpc>
              <a:spcBef>
                <a:spcPts val="0"/>
              </a:spcBef>
              <a:defRPr sz="1800" b="1"/>
            </a:lvl2pPr>
            <a:lvl3pPr marL="838200" indent="-228600" defTabSz="412750">
              <a:lnSpc>
                <a:spcPct val="100000"/>
              </a:lnSpc>
              <a:spcBef>
                <a:spcPts val="0"/>
              </a:spcBef>
              <a:defRPr sz="1800" b="1"/>
            </a:lvl3pPr>
            <a:lvl4pPr marL="1143000" indent="-228600" defTabSz="412750">
              <a:lnSpc>
                <a:spcPct val="100000"/>
              </a:lnSpc>
              <a:spcBef>
                <a:spcPts val="0"/>
              </a:spcBef>
              <a:defRPr sz="1800" b="1"/>
            </a:lvl4pPr>
            <a:lvl5pPr marL="1447800" indent="-228600" defTabSz="412750">
              <a:lnSpc>
                <a:spcPct val="100000"/>
              </a:lnSpc>
              <a:spcBef>
                <a:spcPts val="0"/>
              </a:spcBef>
              <a:defRPr sz="1800" b="1"/>
            </a:lvl5pPr>
          </a:lstStyle>
          <a:p>
            <a:r>
              <a:t>Autore e data</a:t>
            </a:r>
          </a:p>
          <a:p>
            <a:pPr lvl="1"/>
            <a:endParaRPr/>
          </a:p>
          <a:p>
            <a:pPr lvl="2"/>
            <a:endParaRPr/>
          </a:p>
          <a:p>
            <a:pPr lvl="3"/>
            <a:endParaRPr/>
          </a:p>
          <a:p>
            <a:pPr lvl="4"/>
            <a:endParaRPr/>
          </a:p>
        </p:txBody>
      </p:sp>
      <p:sp>
        <p:nvSpPr>
          <p:cNvPr id="12" name="Titolo presentazione"/>
          <p:cNvSpPr txBox="1">
            <a:spLocks noGrp="1"/>
          </p:cNvSpPr>
          <p:nvPr>
            <p:ph type="title" hasCustomPrompt="1"/>
          </p:nvPr>
        </p:nvSpPr>
        <p:spPr>
          <a:xfrm>
            <a:off x="603248" y="1287496"/>
            <a:ext cx="10985503" cy="2324101"/>
          </a:xfrm>
          <a:prstGeom prst="rect">
            <a:avLst/>
          </a:prstGeom>
        </p:spPr>
        <p:txBody>
          <a:bodyPr anchor="b"/>
          <a:lstStyle>
            <a:lvl1pPr>
              <a:defRPr sz="5800" spc="-116"/>
            </a:lvl1pPr>
          </a:lstStyle>
          <a:p>
            <a:r>
              <a:t>Titolo presentazione</a:t>
            </a:r>
          </a:p>
        </p:txBody>
      </p:sp>
      <p:sp>
        <p:nvSpPr>
          <p:cNvPr id="13" name="Corpo livello uno…"/>
          <p:cNvSpPr txBox="1">
            <a:spLocks noGrp="1"/>
          </p:cNvSpPr>
          <p:nvPr>
            <p:ph type="body" sz="quarter" idx="21" hasCustomPrompt="1"/>
          </p:nvPr>
        </p:nvSpPr>
        <p:spPr>
          <a:xfrm>
            <a:off x="600671" y="3611595"/>
            <a:ext cx="10985501" cy="952501"/>
          </a:xfrm>
          <a:prstGeom prst="rect">
            <a:avLst/>
          </a:prstGeom>
        </p:spPr>
        <p:txBody>
          <a:bodyPr numCol="1" spcCol="38100"/>
          <a:lstStyle>
            <a:lvl1pPr marL="0" indent="0" defTabSz="412750">
              <a:lnSpc>
                <a:spcPct val="100000"/>
              </a:lnSpc>
              <a:spcBef>
                <a:spcPts val="0"/>
              </a:spcBef>
              <a:buSzTx/>
              <a:buNone/>
              <a:defRPr sz="2750" b="1"/>
            </a:lvl1pPr>
          </a:lstStyle>
          <a:p>
            <a:r>
              <a:t>Sottotitolo presentazione</a:t>
            </a:r>
          </a:p>
        </p:txBody>
      </p:sp>
      <p:sp>
        <p:nvSpPr>
          <p:cNvPr id="14" name="Numero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4113123521"/>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E74BC5-C71B-4911-8D4D-48BF1DDFDFA4}"/>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2A889837-F55F-4D94-96C6-FDC14111AF50}"/>
              </a:ext>
            </a:extLst>
          </p:cNvPr>
          <p:cNvSpPr>
            <a:spLocks noGrp="1"/>
          </p:cNvSpPr>
          <p:nvPr>
            <p:ph type="ftr" sz="quarter" idx="11"/>
          </p:nvPr>
        </p:nvSpPr>
        <p:spPr/>
        <p:txBody>
          <a:bodyPr/>
          <a:lstStyle/>
          <a:p>
            <a:r>
              <a:rPr lang="en-GB"/>
              <a:t>R. Assmann &amp; M. Ferrario - TIARA - 19 Oct 2022</a:t>
            </a:r>
          </a:p>
        </p:txBody>
      </p:sp>
      <p:sp>
        <p:nvSpPr>
          <p:cNvPr id="4" name="Slide Number Placeholder 3">
            <a:extLst>
              <a:ext uri="{FF2B5EF4-FFF2-40B4-BE49-F238E27FC236}">
                <a16:creationId xmlns:a16="http://schemas.microsoft.com/office/drawing/2014/main" id="{7F6EE0A9-FF88-435A-A5BA-C04A4A20F0A2}"/>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2064539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6F680-0DF0-4DB9-84FC-E03D1D17E0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E2A6C4-45FE-4F28-9E5D-C22C4EABAA2A}"/>
              </a:ext>
            </a:extLst>
          </p:cNvPr>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39418E-6DFD-433F-B449-1AC31541261F}"/>
              </a:ext>
            </a:extLst>
          </p:cNvPr>
          <p:cNvSpPr>
            <a:spLocks noGrp="1"/>
          </p:cNvSpPr>
          <p:nvPr>
            <p:ph type="body" sz="half" idx="2"/>
          </p:nvPr>
        </p:nvSpPr>
        <p:spPr>
          <a:xfrm>
            <a:off x="839788" y="2057403"/>
            <a:ext cx="3932237" cy="3811588"/>
          </a:xfrm>
        </p:spPr>
        <p:txBody>
          <a:bodyPr/>
          <a:lstStyle>
            <a:lvl1pPr marL="0" indent="0">
              <a:buNone/>
              <a:defRPr sz="1600"/>
            </a:lvl1pPr>
            <a:lvl2pPr marL="457131" indent="0">
              <a:buNone/>
              <a:defRPr sz="1500"/>
            </a:lvl2pPr>
            <a:lvl3pPr marL="914264" indent="0">
              <a:buNone/>
              <a:defRPr sz="1200"/>
            </a:lvl3pPr>
            <a:lvl4pPr marL="1371396" indent="0">
              <a:buNone/>
              <a:defRPr sz="1100"/>
            </a:lvl4pPr>
            <a:lvl5pPr marL="1828528" indent="0">
              <a:buNone/>
              <a:defRPr sz="1100"/>
            </a:lvl5pPr>
            <a:lvl6pPr marL="2285662" indent="0">
              <a:buNone/>
              <a:defRPr sz="1100"/>
            </a:lvl6pPr>
            <a:lvl7pPr marL="2742790" indent="0">
              <a:buNone/>
              <a:defRPr sz="1100"/>
            </a:lvl7pPr>
            <a:lvl8pPr marL="3199920" indent="0">
              <a:buNone/>
              <a:defRPr sz="1100"/>
            </a:lvl8pPr>
            <a:lvl9pPr marL="3657051"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08FE703E-50D6-4624-ADC0-1F454A4F765F}"/>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1C204868-D742-42C8-B758-8015CC939BD3}"/>
              </a:ext>
            </a:extLst>
          </p:cNvPr>
          <p:cNvSpPr>
            <a:spLocks noGrp="1"/>
          </p:cNvSpPr>
          <p:nvPr>
            <p:ph type="ftr" sz="quarter" idx="11"/>
          </p:nvPr>
        </p:nvSpPr>
        <p:spPr/>
        <p:txBody>
          <a:bodyPr/>
          <a:lstStyle/>
          <a:p>
            <a:r>
              <a:rPr lang="en-GB"/>
              <a:t>R. Assmann &amp; M. Ferrario - TIARA - 19 Oct 2022</a:t>
            </a:r>
          </a:p>
        </p:txBody>
      </p:sp>
      <p:sp>
        <p:nvSpPr>
          <p:cNvPr id="7" name="Slide Number Placeholder 6">
            <a:extLst>
              <a:ext uri="{FF2B5EF4-FFF2-40B4-BE49-F238E27FC236}">
                <a16:creationId xmlns:a16="http://schemas.microsoft.com/office/drawing/2014/main" id="{05304860-41DB-4D59-92DE-2D5DCEB6C4D9}"/>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1088391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F056A-5A1D-46F6-8C0E-C94D64AB04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20A7AD-34E1-479D-96D9-41D73D2BC795}"/>
              </a:ext>
            </a:extLst>
          </p:cNvPr>
          <p:cNvSpPr>
            <a:spLocks noGrp="1"/>
          </p:cNvSpPr>
          <p:nvPr>
            <p:ph type="pic" idx="1"/>
          </p:nvPr>
        </p:nvSpPr>
        <p:spPr>
          <a:xfrm>
            <a:off x="5183188" y="987433"/>
            <a:ext cx="6172200" cy="4873625"/>
          </a:xfrm>
        </p:spPr>
        <p:txBody>
          <a:bodyPr/>
          <a:lstStyle>
            <a:lvl1pPr marL="0" indent="0">
              <a:buNone/>
              <a:defRPr sz="3200"/>
            </a:lvl1pPr>
            <a:lvl2pPr marL="457131" indent="0">
              <a:buNone/>
              <a:defRPr sz="2800"/>
            </a:lvl2pPr>
            <a:lvl3pPr marL="914264" indent="0">
              <a:buNone/>
              <a:defRPr sz="2400"/>
            </a:lvl3pPr>
            <a:lvl4pPr marL="1371396" indent="0">
              <a:buNone/>
              <a:defRPr sz="2000"/>
            </a:lvl4pPr>
            <a:lvl5pPr marL="1828528" indent="0">
              <a:buNone/>
              <a:defRPr sz="2000"/>
            </a:lvl5pPr>
            <a:lvl6pPr marL="2285662" indent="0">
              <a:buNone/>
              <a:defRPr sz="2000"/>
            </a:lvl6pPr>
            <a:lvl7pPr marL="2742790" indent="0">
              <a:buNone/>
              <a:defRPr sz="2000"/>
            </a:lvl7pPr>
            <a:lvl8pPr marL="3199920" indent="0">
              <a:buNone/>
              <a:defRPr sz="2000"/>
            </a:lvl8pPr>
            <a:lvl9pPr marL="3657051" indent="0">
              <a:buNone/>
              <a:defRPr sz="2000"/>
            </a:lvl9pPr>
          </a:lstStyle>
          <a:p>
            <a:endParaRPr lang="en-GB"/>
          </a:p>
        </p:txBody>
      </p:sp>
      <p:sp>
        <p:nvSpPr>
          <p:cNvPr id="4" name="Text Placeholder 3">
            <a:extLst>
              <a:ext uri="{FF2B5EF4-FFF2-40B4-BE49-F238E27FC236}">
                <a16:creationId xmlns:a16="http://schemas.microsoft.com/office/drawing/2014/main" id="{85ECF396-5BDA-493A-BE14-6970B2A6A421}"/>
              </a:ext>
            </a:extLst>
          </p:cNvPr>
          <p:cNvSpPr>
            <a:spLocks noGrp="1"/>
          </p:cNvSpPr>
          <p:nvPr>
            <p:ph type="body" sz="half" idx="2"/>
          </p:nvPr>
        </p:nvSpPr>
        <p:spPr>
          <a:xfrm>
            <a:off x="839788" y="2057403"/>
            <a:ext cx="3932237" cy="3811588"/>
          </a:xfrm>
        </p:spPr>
        <p:txBody>
          <a:bodyPr/>
          <a:lstStyle>
            <a:lvl1pPr marL="0" indent="0">
              <a:buNone/>
              <a:defRPr sz="1600"/>
            </a:lvl1pPr>
            <a:lvl2pPr marL="457131" indent="0">
              <a:buNone/>
              <a:defRPr sz="1500"/>
            </a:lvl2pPr>
            <a:lvl3pPr marL="914264" indent="0">
              <a:buNone/>
              <a:defRPr sz="1200"/>
            </a:lvl3pPr>
            <a:lvl4pPr marL="1371396" indent="0">
              <a:buNone/>
              <a:defRPr sz="1100"/>
            </a:lvl4pPr>
            <a:lvl5pPr marL="1828528" indent="0">
              <a:buNone/>
              <a:defRPr sz="1100"/>
            </a:lvl5pPr>
            <a:lvl6pPr marL="2285662" indent="0">
              <a:buNone/>
              <a:defRPr sz="1100"/>
            </a:lvl6pPr>
            <a:lvl7pPr marL="2742790" indent="0">
              <a:buNone/>
              <a:defRPr sz="1100"/>
            </a:lvl7pPr>
            <a:lvl8pPr marL="3199920" indent="0">
              <a:buNone/>
              <a:defRPr sz="1100"/>
            </a:lvl8pPr>
            <a:lvl9pPr marL="3657051"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6F549718-E11B-4798-B557-8535A42A39DB}"/>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3B02643F-AD2D-4880-8FAA-CCFBD436F6E7}"/>
              </a:ext>
            </a:extLst>
          </p:cNvPr>
          <p:cNvSpPr>
            <a:spLocks noGrp="1"/>
          </p:cNvSpPr>
          <p:nvPr>
            <p:ph type="ftr" sz="quarter" idx="11"/>
          </p:nvPr>
        </p:nvSpPr>
        <p:spPr/>
        <p:txBody>
          <a:bodyPr/>
          <a:lstStyle/>
          <a:p>
            <a:r>
              <a:rPr lang="en-GB"/>
              <a:t>R. Assmann &amp; M. Ferrario - TIARA - 19 Oct 2022</a:t>
            </a:r>
          </a:p>
        </p:txBody>
      </p:sp>
      <p:sp>
        <p:nvSpPr>
          <p:cNvPr id="7" name="Slide Number Placeholder 6">
            <a:extLst>
              <a:ext uri="{FF2B5EF4-FFF2-40B4-BE49-F238E27FC236}">
                <a16:creationId xmlns:a16="http://schemas.microsoft.com/office/drawing/2014/main" id="{9573E56F-CB65-40EB-80C3-5443222319D6}"/>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906458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89FF0-0307-4B4D-A505-B6EF11E64F4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D7D9C3-6A3D-4B49-8F69-6DD5267217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36D667-E267-4B13-95C1-C3CB82FF29F6}"/>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DAD111F9-9D6D-4B00-A3A0-9F8E5E517CBE}"/>
              </a:ext>
            </a:extLst>
          </p:cNvPr>
          <p:cNvSpPr>
            <a:spLocks noGrp="1"/>
          </p:cNvSpPr>
          <p:nvPr>
            <p:ph type="ftr" sz="quarter" idx="11"/>
          </p:nvPr>
        </p:nvSpPr>
        <p:spPr/>
        <p:txBody>
          <a:bodyPr/>
          <a:lstStyle/>
          <a:p>
            <a:r>
              <a:rPr lang="en-GB"/>
              <a:t>R. Assmann &amp; M. Ferrario - TIARA - 19 Oct 2022</a:t>
            </a:r>
          </a:p>
        </p:txBody>
      </p:sp>
      <p:sp>
        <p:nvSpPr>
          <p:cNvPr id="6" name="Slide Number Placeholder 5">
            <a:extLst>
              <a:ext uri="{FF2B5EF4-FFF2-40B4-BE49-F238E27FC236}">
                <a16:creationId xmlns:a16="http://schemas.microsoft.com/office/drawing/2014/main" id="{A2CF3CE0-8238-4AB5-96E8-D7E7DC9F7F6A}"/>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41132705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EB73AB-ED98-4653-B7C8-8E9A1CAE88CA}"/>
              </a:ext>
            </a:extLst>
          </p:cNvPr>
          <p:cNvSpPr>
            <a:spLocks noGrp="1"/>
          </p:cNvSpPr>
          <p:nvPr>
            <p:ph type="title" orient="vert"/>
          </p:nvPr>
        </p:nvSpPr>
        <p:spPr>
          <a:xfrm>
            <a:off x="8724902" y="365133"/>
            <a:ext cx="2628900" cy="581183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C88A75-0E25-484A-ABB6-91EE48CB684B}"/>
              </a:ext>
            </a:extLst>
          </p:cNvPr>
          <p:cNvSpPr>
            <a:spLocks noGrp="1"/>
          </p:cNvSpPr>
          <p:nvPr>
            <p:ph type="body" orient="vert" idx="1"/>
          </p:nvPr>
        </p:nvSpPr>
        <p:spPr>
          <a:xfrm>
            <a:off x="838203" y="365133"/>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5853A6-59D6-4F0D-867C-E0769B6507E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70EF17E7-7655-43A1-88B7-88B541B0D8F2}"/>
              </a:ext>
            </a:extLst>
          </p:cNvPr>
          <p:cNvSpPr>
            <a:spLocks noGrp="1"/>
          </p:cNvSpPr>
          <p:nvPr>
            <p:ph type="ftr" sz="quarter" idx="11"/>
          </p:nvPr>
        </p:nvSpPr>
        <p:spPr/>
        <p:txBody>
          <a:bodyPr/>
          <a:lstStyle/>
          <a:p>
            <a:r>
              <a:rPr lang="en-GB"/>
              <a:t>R. Assmann &amp; M. Ferrario - TIARA - 19 Oct 2022</a:t>
            </a:r>
          </a:p>
        </p:txBody>
      </p:sp>
      <p:sp>
        <p:nvSpPr>
          <p:cNvPr id="6" name="Slide Number Placeholder 5">
            <a:extLst>
              <a:ext uri="{FF2B5EF4-FFF2-40B4-BE49-F238E27FC236}">
                <a16:creationId xmlns:a16="http://schemas.microsoft.com/office/drawing/2014/main" id="{DC1C23E5-FBEB-4136-8F33-3D684E5DE9B0}"/>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13599214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2787FE-8CBB-6248-9619-3941DE55C1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318249"/>
            <a:ext cx="2111379" cy="539751"/>
          </a:xfrm>
          <a:prstGeom prst="rect">
            <a:avLst/>
          </a:prstGeom>
        </p:spPr>
      </p:pic>
      <p:pic>
        <p:nvPicPr>
          <p:cNvPr id="8" name="Picture 2" descr="Image result for clf logo lase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229473" y="136341"/>
            <a:ext cx="770021" cy="7528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32039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e foto">
    <p:spTree>
      <p:nvGrpSpPr>
        <p:cNvPr id="1" name=""/>
        <p:cNvGrpSpPr/>
        <p:nvPr/>
      </p:nvGrpSpPr>
      <p:grpSpPr>
        <a:xfrm>
          <a:off x="0" y="0"/>
          <a:ext cx="0" cy="0"/>
          <a:chOff x="0" y="0"/>
          <a:chExt cx="0" cy="0"/>
        </a:xfrm>
      </p:grpSpPr>
      <p:sp>
        <p:nvSpPr>
          <p:cNvPr id="21" name="Avocado e lime"/>
          <p:cNvSpPr>
            <a:spLocks noGrp="1"/>
          </p:cNvSpPr>
          <p:nvPr>
            <p:ph type="pic" idx="21"/>
          </p:nvPr>
        </p:nvSpPr>
        <p:spPr>
          <a:xfrm>
            <a:off x="-577850" y="-647700"/>
            <a:ext cx="13373100" cy="8009467"/>
          </a:xfrm>
          <a:prstGeom prst="rect">
            <a:avLst/>
          </a:prstGeom>
        </p:spPr>
        <p:txBody>
          <a:bodyPr lIns="91439" tIns="45719" rIns="91439" bIns="45719" numCol="1" spcCol="38100">
            <a:noAutofit/>
          </a:bodyPr>
          <a:lstStyle/>
          <a:p>
            <a:endParaRPr/>
          </a:p>
        </p:txBody>
      </p:sp>
      <p:sp>
        <p:nvSpPr>
          <p:cNvPr id="22" name="Titolo presentazione"/>
          <p:cNvSpPr txBox="1">
            <a:spLocks noGrp="1"/>
          </p:cNvSpPr>
          <p:nvPr>
            <p:ph type="title" hasCustomPrompt="1"/>
          </p:nvPr>
        </p:nvSpPr>
        <p:spPr>
          <a:xfrm>
            <a:off x="603250" y="3562350"/>
            <a:ext cx="10985500" cy="2324100"/>
          </a:xfrm>
          <a:prstGeom prst="rect">
            <a:avLst/>
          </a:prstGeom>
        </p:spPr>
        <p:txBody>
          <a:bodyPr anchor="b"/>
          <a:lstStyle>
            <a:lvl1pPr>
              <a:defRPr sz="5800" spc="-116"/>
            </a:lvl1pPr>
          </a:lstStyle>
          <a:p>
            <a:r>
              <a:t>Titolo presentazione</a:t>
            </a:r>
          </a:p>
        </p:txBody>
      </p:sp>
      <p:sp>
        <p:nvSpPr>
          <p:cNvPr id="23" name="Corpo livello uno…"/>
          <p:cNvSpPr txBox="1">
            <a:spLocks noGrp="1"/>
          </p:cNvSpPr>
          <p:nvPr>
            <p:ph type="body" sz="quarter" idx="1" hasCustomPrompt="1"/>
          </p:nvPr>
        </p:nvSpPr>
        <p:spPr>
          <a:xfrm>
            <a:off x="603845" y="553069"/>
            <a:ext cx="10984311" cy="318490"/>
          </a:xfrm>
          <a:prstGeom prst="rect">
            <a:avLst/>
          </a:prstGeom>
        </p:spPr>
        <p:txBody>
          <a:bodyPr lIns="45718" tIns="45718" rIns="45718" bIns="45718" numCol="1" spcCol="38100"/>
          <a:lstStyle>
            <a:lvl1pPr marL="0" indent="0" defTabSz="412750">
              <a:lnSpc>
                <a:spcPct val="100000"/>
              </a:lnSpc>
              <a:spcBef>
                <a:spcPts val="0"/>
              </a:spcBef>
              <a:buSzTx/>
              <a:buNone/>
              <a:defRPr sz="1800" b="1"/>
            </a:lvl1pPr>
            <a:lvl2pPr marL="533400" indent="-228600" defTabSz="412750">
              <a:lnSpc>
                <a:spcPct val="100000"/>
              </a:lnSpc>
              <a:spcBef>
                <a:spcPts val="0"/>
              </a:spcBef>
              <a:defRPr sz="1800" b="1"/>
            </a:lvl2pPr>
            <a:lvl3pPr marL="838200" indent="-228600" defTabSz="412750">
              <a:lnSpc>
                <a:spcPct val="100000"/>
              </a:lnSpc>
              <a:spcBef>
                <a:spcPts val="0"/>
              </a:spcBef>
              <a:defRPr sz="1800" b="1"/>
            </a:lvl3pPr>
            <a:lvl4pPr marL="1143000" indent="-228600" defTabSz="412750">
              <a:lnSpc>
                <a:spcPct val="100000"/>
              </a:lnSpc>
              <a:spcBef>
                <a:spcPts val="0"/>
              </a:spcBef>
              <a:defRPr sz="1800" b="1"/>
            </a:lvl4pPr>
            <a:lvl5pPr marL="1447800" indent="-228600" defTabSz="412750">
              <a:lnSpc>
                <a:spcPct val="100000"/>
              </a:lnSpc>
              <a:spcBef>
                <a:spcPts val="0"/>
              </a:spcBef>
              <a:defRPr sz="1800" b="1"/>
            </a:lvl5pPr>
          </a:lstStyle>
          <a:p>
            <a:r>
              <a:t>Autore e data</a:t>
            </a:r>
          </a:p>
          <a:p>
            <a:pPr lvl="1"/>
            <a:endParaRPr/>
          </a:p>
          <a:p>
            <a:pPr lvl="2"/>
            <a:endParaRPr/>
          </a:p>
          <a:p>
            <a:pPr lvl="3"/>
            <a:endParaRPr/>
          </a:p>
          <a:p>
            <a:pPr lvl="4"/>
            <a:endParaRPr/>
          </a:p>
        </p:txBody>
      </p:sp>
      <p:sp>
        <p:nvSpPr>
          <p:cNvPr id="24" name="Corpo livello uno…"/>
          <p:cNvSpPr txBox="1">
            <a:spLocks noGrp="1"/>
          </p:cNvSpPr>
          <p:nvPr>
            <p:ph type="body" sz="quarter" idx="22" hasCustomPrompt="1"/>
          </p:nvPr>
        </p:nvSpPr>
        <p:spPr>
          <a:xfrm>
            <a:off x="603250" y="5804955"/>
            <a:ext cx="10985500" cy="558477"/>
          </a:xfrm>
          <a:prstGeom prst="rect">
            <a:avLst/>
          </a:prstGeom>
        </p:spPr>
        <p:txBody>
          <a:bodyPr numCol="1" spcCol="38100"/>
          <a:lstStyle>
            <a:lvl1pPr marL="0" indent="0" defTabSz="412750">
              <a:lnSpc>
                <a:spcPct val="100000"/>
              </a:lnSpc>
              <a:spcBef>
                <a:spcPts val="0"/>
              </a:spcBef>
              <a:buSzTx/>
              <a:buNone/>
              <a:defRPr sz="2750" b="1"/>
            </a:lvl1pPr>
          </a:lstStyle>
          <a:p>
            <a:r>
              <a:t>Sottotitolo presentazione</a:t>
            </a:r>
          </a:p>
        </p:txBody>
      </p:sp>
      <p:sp>
        <p:nvSpPr>
          <p:cNvPr id="25" name="Numero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302705408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olo e foto 2">
    <p:spTree>
      <p:nvGrpSpPr>
        <p:cNvPr id="1" name=""/>
        <p:cNvGrpSpPr/>
        <p:nvPr/>
      </p:nvGrpSpPr>
      <p:grpSpPr>
        <a:xfrm>
          <a:off x="0" y="0"/>
          <a:ext cx="0" cy="0"/>
          <a:chOff x="0" y="0"/>
          <a:chExt cx="0" cy="0"/>
        </a:xfrm>
      </p:grpSpPr>
      <p:sp>
        <p:nvSpPr>
          <p:cNvPr id="32" name="Ciotola con frittelle al salmone, insalata e hummus"/>
          <p:cNvSpPr>
            <a:spLocks noGrp="1"/>
          </p:cNvSpPr>
          <p:nvPr>
            <p:ph type="pic" idx="21"/>
          </p:nvPr>
        </p:nvSpPr>
        <p:spPr>
          <a:xfrm>
            <a:off x="5486400" y="-101600"/>
            <a:ext cx="6072419" cy="7067550"/>
          </a:xfrm>
          <a:prstGeom prst="rect">
            <a:avLst/>
          </a:prstGeom>
        </p:spPr>
        <p:txBody>
          <a:bodyPr lIns="91439" tIns="45719" rIns="91439" bIns="45719" numCol="1" spcCol="38100">
            <a:noAutofit/>
          </a:bodyPr>
          <a:lstStyle/>
          <a:p>
            <a:endParaRPr/>
          </a:p>
        </p:txBody>
      </p:sp>
      <p:sp>
        <p:nvSpPr>
          <p:cNvPr id="33" name="Titolo"/>
          <p:cNvSpPr txBox="1">
            <a:spLocks noGrp="1"/>
          </p:cNvSpPr>
          <p:nvPr>
            <p:ph type="title" hasCustomPrompt="1"/>
          </p:nvPr>
        </p:nvSpPr>
        <p:spPr>
          <a:xfrm>
            <a:off x="603250" y="635000"/>
            <a:ext cx="4889500" cy="2941137"/>
          </a:xfrm>
          <a:prstGeom prst="rect">
            <a:avLst/>
          </a:prstGeom>
        </p:spPr>
        <p:txBody>
          <a:bodyPr anchor="b"/>
          <a:lstStyle/>
          <a:p>
            <a:r>
              <a:t>Titolo</a:t>
            </a:r>
          </a:p>
        </p:txBody>
      </p:sp>
      <p:sp>
        <p:nvSpPr>
          <p:cNvPr id="34" name="Corpo livello uno…"/>
          <p:cNvSpPr txBox="1">
            <a:spLocks noGrp="1"/>
          </p:cNvSpPr>
          <p:nvPr>
            <p:ph type="body" sz="quarter" idx="1" hasCustomPrompt="1"/>
          </p:nvPr>
        </p:nvSpPr>
        <p:spPr>
          <a:xfrm>
            <a:off x="603250" y="3530288"/>
            <a:ext cx="4889500" cy="2692712"/>
          </a:xfrm>
          <a:prstGeom prst="rect">
            <a:avLst/>
          </a:prstGeom>
        </p:spPr>
        <p:txBody>
          <a:bodyPr numCol="1" spcCol="38100"/>
          <a:lstStyle>
            <a:lvl1pPr marL="0" indent="0" defTabSz="412750">
              <a:lnSpc>
                <a:spcPct val="100000"/>
              </a:lnSpc>
              <a:spcBef>
                <a:spcPts val="0"/>
              </a:spcBef>
              <a:buSzTx/>
              <a:buNone/>
              <a:defRPr sz="2750" b="1"/>
            </a:lvl1pPr>
            <a:lvl2pPr marL="0" indent="0" defTabSz="412750">
              <a:lnSpc>
                <a:spcPct val="100000"/>
              </a:lnSpc>
              <a:spcBef>
                <a:spcPts val="0"/>
              </a:spcBef>
              <a:buSzTx/>
              <a:buNone/>
              <a:defRPr sz="2750" b="1"/>
            </a:lvl2pPr>
            <a:lvl3pPr marL="0" indent="0" defTabSz="412750">
              <a:lnSpc>
                <a:spcPct val="100000"/>
              </a:lnSpc>
              <a:spcBef>
                <a:spcPts val="0"/>
              </a:spcBef>
              <a:buSzTx/>
              <a:buNone/>
              <a:defRPr sz="2750" b="1"/>
            </a:lvl3pPr>
            <a:lvl4pPr marL="0" indent="0" defTabSz="412750">
              <a:lnSpc>
                <a:spcPct val="100000"/>
              </a:lnSpc>
              <a:spcBef>
                <a:spcPts val="0"/>
              </a:spcBef>
              <a:buSzTx/>
              <a:buNone/>
              <a:defRPr sz="2750" b="1"/>
            </a:lvl4pPr>
            <a:lvl5pPr marL="0" indent="0" defTabSz="412750">
              <a:lnSpc>
                <a:spcPct val="100000"/>
              </a:lnSpc>
              <a:spcBef>
                <a:spcPts val="0"/>
              </a:spcBef>
              <a:buSzTx/>
              <a:buNone/>
              <a:defRPr sz="2750" b="1"/>
            </a:lvl5pPr>
          </a:lstStyle>
          <a:p>
            <a:r>
              <a:t>Sottotitolo diapositiva</a:t>
            </a:r>
          </a:p>
          <a:p>
            <a:pPr lvl="1"/>
            <a:endParaRPr/>
          </a:p>
          <a:p>
            <a:pPr lvl="2"/>
            <a:endParaRPr/>
          </a:p>
          <a:p>
            <a:pPr lvl="3"/>
            <a:endParaRPr/>
          </a:p>
          <a:p>
            <a:pPr lvl="4"/>
            <a:endParaRPr/>
          </a:p>
        </p:txBody>
      </p:sp>
      <p:sp>
        <p:nvSpPr>
          <p:cNvPr id="35" name="Numero diapositiva"/>
          <p:cNvSpPr txBox="1">
            <a:spLocks noGrp="1"/>
          </p:cNvSpPr>
          <p:nvPr>
            <p:ph type="sldNum" sz="quarter" idx="2"/>
          </p:nvPr>
        </p:nvSpPr>
        <p:spPr>
          <a:xfrm>
            <a:off x="6000750" y="6488825"/>
            <a:ext cx="243656" cy="241092"/>
          </a:xfrm>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208706792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52" name="Corpo livello uno…"/>
          <p:cNvSpPr txBox="1">
            <a:spLocks noGrp="1"/>
          </p:cNvSpPr>
          <p:nvPr>
            <p:ph type="body" idx="1" hasCustomPrompt="1"/>
          </p:nvPr>
        </p:nvSpPr>
        <p:spPr>
          <a:prstGeom prst="rect">
            <a:avLst/>
          </a:prstGeom>
        </p:spPr>
        <p:txBody>
          <a:bodyPr/>
          <a:lstStyle/>
          <a:p>
            <a:r>
              <a:t>Testo elenco puntato diapositiva</a:t>
            </a:r>
          </a:p>
          <a:p>
            <a:pPr lvl="1"/>
            <a:endParaRPr/>
          </a:p>
          <a:p>
            <a:pPr lvl="2"/>
            <a:endParaRPr/>
          </a:p>
          <a:p>
            <a:pPr lvl="3"/>
            <a:endParaRPr/>
          </a:p>
          <a:p>
            <a:pPr lvl="4"/>
            <a:endParaRPr/>
          </a:p>
        </p:txBody>
      </p:sp>
      <p:sp>
        <p:nvSpPr>
          <p:cNvPr id="53" name="Numero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374759479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60" name="Corpo livello uno…"/>
          <p:cNvSpPr txBox="1">
            <a:spLocks noGrp="1"/>
          </p:cNvSpPr>
          <p:nvPr>
            <p:ph type="body" sz="quarter" idx="1" hasCustomPrompt="1"/>
          </p:nvPr>
        </p:nvSpPr>
        <p:spPr>
          <a:xfrm>
            <a:off x="603250" y="1186481"/>
            <a:ext cx="4889500" cy="467391"/>
          </a:xfrm>
          <a:prstGeom prst="rect">
            <a:avLst/>
          </a:prstGeom>
        </p:spPr>
        <p:txBody>
          <a:bodyPr lIns="45718" tIns="45718" rIns="45718" bIns="45718" numCol="1" spcCol="38100"/>
          <a:lstStyle>
            <a:lvl1pPr marL="0" indent="0" defTabSz="412750">
              <a:lnSpc>
                <a:spcPct val="100000"/>
              </a:lnSpc>
              <a:spcBef>
                <a:spcPts val="0"/>
              </a:spcBef>
              <a:buSzTx/>
              <a:buNone/>
              <a:defRPr sz="2750" b="1"/>
            </a:lvl1pPr>
            <a:lvl2pPr marL="654050" indent="-349250" defTabSz="412750">
              <a:lnSpc>
                <a:spcPct val="100000"/>
              </a:lnSpc>
              <a:spcBef>
                <a:spcPts val="0"/>
              </a:spcBef>
              <a:defRPr sz="2750" b="1"/>
            </a:lvl2pPr>
            <a:lvl3pPr marL="958850" indent="-349250" defTabSz="412750">
              <a:lnSpc>
                <a:spcPct val="100000"/>
              </a:lnSpc>
              <a:spcBef>
                <a:spcPts val="0"/>
              </a:spcBef>
              <a:defRPr sz="2750" b="1"/>
            </a:lvl3pPr>
            <a:lvl4pPr marL="1263650" indent="-349250" defTabSz="412750">
              <a:lnSpc>
                <a:spcPct val="100000"/>
              </a:lnSpc>
              <a:spcBef>
                <a:spcPts val="0"/>
              </a:spcBef>
              <a:defRPr sz="2750" b="1"/>
            </a:lvl4pPr>
            <a:lvl5pPr marL="1568450" indent="-349250" defTabSz="412750">
              <a:lnSpc>
                <a:spcPct val="100000"/>
              </a:lnSpc>
              <a:spcBef>
                <a:spcPts val="0"/>
              </a:spcBef>
              <a:defRPr sz="2750" b="1"/>
            </a:lvl5pPr>
          </a:lstStyle>
          <a:p>
            <a:r>
              <a:t>Sottotitolo diapositiva</a:t>
            </a:r>
          </a:p>
          <a:p>
            <a:pPr lvl="1"/>
            <a:endParaRPr/>
          </a:p>
          <a:p>
            <a:pPr lvl="2"/>
            <a:endParaRPr/>
          </a:p>
          <a:p>
            <a:pPr lvl="3"/>
            <a:endParaRPr/>
          </a:p>
          <a:p>
            <a:pPr lvl="4"/>
            <a:endParaRPr/>
          </a:p>
        </p:txBody>
      </p:sp>
      <p:sp>
        <p:nvSpPr>
          <p:cNvPr id="61" name="Corpo livello uno…"/>
          <p:cNvSpPr txBox="1">
            <a:spLocks noGrp="1"/>
          </p:cNvSpPr>
          <p:nvPr>
            <p:ph type="body" sz="half" idx="21" hasCustomPrompt="1"/>
          </p:nvPr>
        </p:nvSpPr>
        <p:spPr>
          <a:xfrm>
            <a:off x="603250" y="2124252"/>
            <a:ext cx="4889500" cy="4128316"/>
          </a:xfrm>
          <a:prstGeom prst="rect">
            <a:avLst/>
          </a:prstGeom>
        </p:spPr>
        <p:txBody>
          <a:bodyPr numCol="1" spcCol="38100"/>
          <a:lstStyle/>
          <a:p>
            <a:r>
              <a:t>Testo elenco puntato diapositiva</a:t>
            </a:r>
          </a:p>
        </p:txBody>
      </p:sp>
      <p:sp>
        <p:nvSpPr>
          <p:cNvPr id="62" name="Pappardelle con burro al prezzemolo, nocciole tostate e scaglie di parmigiano"/>
          <p:cNvSpPr>
            <a:spLocks noGrp="1"/>
          </p:cNvSpPr>
          <p:nvPr>
            <p:ph type="pic" idx="22"/>
          </p:nvPr>
        </p:nvSpPr>
        <p:spPr>
          <a:xfrm>
            <a:off x="6096000" y="-203633"/>
            <a:ext cx="5458437" cy="7277917"/>
          </a:xfrm>
          <a:prstGeom prst="rect">
            <a:avLst/>
          </a:prstGeom>
        </p:spPr>
        <p:txBody>
          <a:bodyPr lIns="91439" tIns="45719" rIns="91439" bIns="45719" numCol="1" spcCol="38100">
            <a:noAutofit/>
          </a:bodyPr>
          <a:lstStyle/>
          <a:p>
            <a:endParaRPr/>
          </a:p>
        </p:txBody>
      </p:sp>
      <p:sp>
        <p:nvSpPr>
          <p:cNvPr id="63" name="Titolo"/>
          <p:cNvSpPr txBox="1">
            <a:spLocks noGrp="1"/>
          </p:cNvSpPr>
          <p:nvPr>
            <p:ph type="title" hasCustomPrompt="1"/>
          </p:nvPr>
        </p:nvSpPr>
        <p:spPr>
          <a:xfrm>
            <a:off x="603250" y="539750"/>
            <a:ext cx="4889500" cy="717550"/>
          </a:xfrm>
          <a:prstGeom prst="rect">
            <a:avLst/>
          </a:prstGeom>
        </p:spPr>
        <p:txBody>
          <a:bodyPr/>
          <a:lstStyle/>
          <a:p>
            <a:r>
              <a:t>Titolo</a:t>
            </a:r>
          </a:p>
        </p:txBody>
      </p:sp>
      <p:sp>
        <p:nvSpPr>
          <p:cNvPr id="64" name="Numero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2884671464"/>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image" Target="../media/image23.jpe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22.png"/><Relationship Id="rId2" Type="http://schemas.openxmlformats.org/officeDocument/2006/relationships/slideLayout" Target="../slideLayouts/slideLayout32.xml"/><Relationship Id="rId16" Type="http://schemas.openxmlformats.org/officeDocument/2006/relationships/image" Target="../media/image21.jpe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20.jpe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53233-28A5-4BE6-9ECF-91943AB1B905}" type="datetimeFigureOut">
              <a:rPr lang="en-US" smtClean="0"/>
              <a:t>17-Jun-25</a:t>
            </a:fld>
            <a:endParaRPr lang="en-US"/>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CE81E3-3265-45EE-A2C3-C9AF2D303D91}" type="slidenum">
              <a:rPr lang="en-US" smtClean="0"/>
              <a:t>‹#›</a:t>
            </a:fld>
            <a:endParaRPr lang="en-US"/>
          </a:p>
        </p:txBody>
      </p:sp>
    </p:spTree>
    <p:extLst>
      <p:ext uri="{BB962C8B-B14F-4D97-AF65-F5344CB8AC3E}">
        <p14:creationId xmlns:p14="http://schemas.microsoft.com/office/powerpoint/2010/main" val="2657000301"/>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2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 Neue Light"/>
          <a:ea typeface="Helvetica Neue Light"/>
          <a:cs typeface="Helvetica Neue Light"/>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 Neue Light"/>
          <a:ea typeface="Helvetica Neue Light"/>
          <a:cs typeface="Helvetica Neue Light"/>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 Neue Light"/>
          <a:ea typeface="Helvetica Neue Light"/>
          <a:cs typeface="Helvetica Neue Light"/>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Neue Light"/>
          <a:ea typeface="Helvetica Neue Light"/>
          <a:cs typeface="Helvetica Neue Light"/>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Neue Light"/>
          <a:ea typeface="Helvetica Neue Light"/>
          <a:cs typeface="Helvetica Neue Light"/>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Corpo livello uno…"/>
          <p:cNvSpPr txBox="1">
            <a:spLocks noGrp="1"/>
          </p:cNvSpPr>
          <p:nvPr>
            <p:ph type="body" idx="1" hasCustomPrompt="1"/>
          </p:nvPr>
        </p:nvSpPr>
        <p:spPr>
          <a:xfrm>
            <a:off x="603250" y="2124252"/>
            <a:ext cx="10985500" cy="41280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2" spcCol="1098550">
            <a:normAutofit/>
          </a:bodyPr>
          <a:lstStyle/>
          <a:p>
            <a:r>
              <a:t>Testo elenco puntato diapositiva</a:t>
            </a:r>
          </a:p>
          <a:p>
            <a:pPr lvl="1"/>
            <a:endParaRPr/>
          </a:p>
          <a:p>
            <a:pPr lvl="2"/>
            <a:endParaRPr/>
          </a:p>
          <a:p>
            <a:pPr lvl="3"/>
            <a:endParaRPr/>
          </a:p>
          <a:p>
            <a:pPr lvl="4"/>
            <a:endParaRPr/>
          </a:p>
        </p:txBody>
      </p:sp>
      <p:sp>
        <p:nvSpPr>
          <p:cNvPr id="3" name="Numero diapositiva"/>
          <p:cNvSpPr txBox="1">
            <a:spLocks noGrp="1"/>
          </p:cNvSpPr>
          <p:nvPr>
            <p:ph type="sldNum" sz="quarter" idx="2"/>
          </p:nvPr>
        </p:nvSpPr>
        <p:spPr>
          <a:xfrm>
            <a:off x="6000750" y="6486708"/>
            <a:ext cx="243656" cy="241092"/>
          </a:xfrm>
          <a:prstGeom prst="rect">
            <a:avLst/>
          </a:prstGeom>
          <a:ln w="12700">
            <a:miter lim="400000"/>
          </a:ln>
        </p:spPr>
        <p:txBody>
          <a:bodyPr wrap="none" lIns="50800" tIns="50800" rIns="50800" bIns="50800" anchor="b">
            <a:spAutoFit/>
          </a:bodyPr>
          <a:lstStyle>
            <a:lvl1pPr defTabSz="292100">
              <a:defRPr sz="900">
                <a:solidFill>
                  <a:srgbClr val="000000"/>
                </a:solidFill>
              </a:defRPr>
            </a:lvl1pPr>
          </a:lstStyle>
          <a:p>
            <a:fld id="{86CB4B4D-7CA3-9044-876B-883B54F8677D}" type="slidenum">
              <a:rPr/>
              <a:t>‹#›</a:t>
            </a:fld>
            <a:endParaRPr/>
          </a:p>
        </p:txBody>
      </p:sp>
      <p:sp>
        <p:nvSpPr>
          <p:cNvPr id="4" name="Titolo Testo"/>
          <p:cNvSpPr txBox="1">
            <a:spLocks noGrp="1"/>
          </p:cNvSpPr>
          <p:nvPr>
            <p:ph type="title"/>
          </p:nvPr>
        </p:nvSpPr>
        <p:spPr>
          <a:xfrm>
            <a:off x="1826683" y="1371600"/>
            <a:ext cx="9753601" cy="7526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Titolo Testo</a:t>
            </a:r>
          </a:p>
        </p:txBody>
      </p:sp>
    </p:spTree>
    <p:extLst>
      <p:ext uri="{BB962C8B-B14F-4D97-AF65-F5344CB8AC3E}">
        <p14:creationId xmlns:p14="http://schemas.microsoft.com/office/powerpoint/2010/main" val="863498170"/>
      </p:ext>
    </p:extLst>
  </p:cSld>
  <p:clrMap bg1="lt1" tx1="dk1" bg2="lt2" tx2="dk2" accent1="accent1" accent2="accent2" accent3="accent3" accent4="accent4" accent5="accent5" accent6="accent6" hlink="hlink" folHlink="folHlink"/>
  <p:sldLayoutIdLst>
    <p:sldLayoutId id="2147484435" r:id="rId1"/>
    <p:sldLayoutId id="2147484436" r:id="rId2"/>
    <p:sldLayoutId id="2147484437" r:id="rId3"/>
    <p:sldLayoutId id="2147484439" r:id="rId4"/>
    <p:sldLayoutId id="2147484440" r:id="rId5"/>
    <p:sldLayoutId id="2147484441" r:id="rId6"/>
    <p:sldLayoutId id="2147484442" r:id="rId7"/>
    <p:sldLayoutId id="2147484443" r:id="rId8"/>
    <p:sldLayoutId id="2147484444" r:id="rId9"/>
    <p:sldLayoutId id="2147484445" r:id="rId10"/>
    <p:sldLayoutId id="2147484446" r:id="rId11"/>
    <p:sldLayoutId id="2147484447" r:id="rId12"/>
    <p:sldLayoutId id="2147484448" r:id="rId13"/>
    <p:sldLayoutId id="2147484449" r:id="rId14"/>
    <p:sldLayoutId id="2147484450" r:id="rId15"/>
  </p:sldLayoutIdLst>
  <p:transition spd="med"/>
  <p:txStyles>
    <p:titleStyle>
      <a:lvl1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j-lt"/>
          <a:ea typeface="+mj-ea"/>
          <a:cs typeface="+mj-cs"/>
          <a:sym typeface="Helvetica Neue"/>
        </a:defRPr>
      </a:lvl1pPr>
      <a:lvl2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j-lt"/>
          <a:ea typeface="+mj-ea"/>
          <a:cs typeface="+mj-cs"/>
          <a:sym typeface="Helvetica Neue"/>
        </a:defRPr>
      </a:lvl2pPr>
      <a:lvl3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j-lt"/>
          <a:ea typeface="+mj-ea"/>
          <a:cs typeface="+mj-cs"/>
          <a:sym typeface="Helvetica Neue"/>
        </a:defRPr>
      </a:lvl3pPr>
      <a:lvl4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j-lt"/>
          <a:ea typeface="+mj-ea"/>
          <a:cs typeface="+mj-cs"/>
          <a:sym typeface="Helvetica Neue"/>
        </a:defRPr>
      </a:lvl4pPr>
      <a:lvl5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j-lt"/>
          <a:ea typeface="+mj-ea"/>
          <a:cs typeface="+mj-cs"/>
          <a:sym typeface="Helvetica Neue"/>
        </a:defRPr>
      </a:lvl5pPr>
      <a:lvl6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j-lt"/>
          <a:ea typeface="+mj-ea"/>
          <a:cs typeface="+mj-cs"/>
          <a:sym typeface="Helvetica Neue"/>
        </a:defRPr>
      </a:lvl6pPr>
      <a:lvl7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j-lt"/>
          <a:ea typeface="+mj-ea"/>
          <a:cs typeface="+mj-cs"/>
          <a:sym typeface="Helvetica Neue"/>
        </a:defRPr>
      </a:lvl7pPr>
      <a:lvl8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j-lt"/>
          <a:ea typeface="+mj-ea"/>
          <a:cs typeface="+mj-cs"/>
          <a:sym typeface="Helvetica Neue"/>
        </a:defRPr>
      </a:lvl8pPr>
      <a:lvl9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j-lt"/>
          <a:ea typeface="+mj-ea"/>
          <a:cs typeface="+mj-cs"/>
          <a:sym typeface="Helvetica Neue"/>
        </a:defRPr>
      </a:lvl9pPr>
    </p:titleStyle>
    <p:bodyStyle>
      <a:lvl1pPr marL="304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j-lt"/>
          <a:ea typeface="+mj-ea"/>
          <a:cs typeface="+mj-cs"/>
          <a:sym typeface="Helvetica Neue"/>
        </a:defRPr>
      </a:lvl1pPr>
      <a:lvl2pPr marL="609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j-lt"/>
          <a:ea typeface="+mj-ea"/>
          <a:cs typeface="+mj-cs"/>
          <a:sym typeface="Helvetica Neue"/>
        </a:defRPr>
      </a:lvl2pPr>
      <a:lvl3pPr marL="914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j-lt"/>
          <a:ea typeface="+mj-ea"/>
          <a:cs typeface="+mj-cs"/>
          <a:sym typeface="Helvetica Neue"/>
        </a:defRPr>
      </a:lvl3pPr>
      <a:lvl4pPr marL="1219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j-lt"/>
          <a:ea typeface="+mj-ea"/>
          <a:cs typeface="+mj-cs"/>
          <a:sym typeface="Helvetica Neue"/>
        </a:defRPr>
      </a:lvl4pPr>
      <a:lvl5pPr marL="15240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j-lt"/>
          <a:ea typeface="+mj-ea"/>
          <a:cs typeface="+mj-cs"/>
          <a:sym typeface="Helvetica Neue"/>
        </a:defRPr>
      </a:lvl5pPr>
      <a:lvl6pPr marL="1828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j-lt"/>
          <a:ea typeface="+mj-ea"/>
          <a:cs typeface="+mj-cs"/>
          <a:sym typeface="Helvetica Neue"/>
        </a:defRPr>
      </a:lvl6pPr>
      <a:lvl7pPr marL="2133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j-lt"/>
          <a:ea typeface="+mj-ea"/>
          <a:cs typeface="+mj-cs"/>
          <a:sym typeface="Helvetica Neue"/>
        </a:defRPr>
      </a:lvl7pPr>
      <a:lvl8pPr marL="2438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j-lt"/>
          <a:ea typeface="+mj-ea"/>
          <a:cs typeface="+mj-cs"/>
          <a:sym typeface="Helvetica Neue"/>
        </a:defRPr>
      </a:lvl8pPr>
      <a:lvl9pPr marL="2743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j-lt"/>
          <a:ea typeface="+mj-ea"/>
          <a:cs typeface="+mj-cs"/>
          <a:sym typeface="Helvetica Neue"/>
        </a:defRPr>
      </a:lvl9pPr>
    </p:bodyStyle>
    <p:otherStyle>
      <a:lvl1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46E843-1B05-4977-8104-1DC6A86DD2E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D577BB-E99E-4876-8CC0-1A7F4D259A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DD2D1D-E502-44D4-87BD-F176059087E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22872751-5C8B-42ED-AFFA-8B417E0C733F}"/>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R. </a:t>
            </a:r>
            <a:r>
              <a:rPr lang="en-GB" err="1"/>
              <a:t>Assmann</a:t>
            </a:r>
            <a:r>
              <a:rPr lang="en-GB"/>
              <a:t> - EuAPS </a:t>
            </a:r>
            <a:r>
              <a:rPr lang="en-GB" err="1"/>
              <a:t>Kickoff</a:t>
            </a:r>
            <a:r>
              <a:rPr lang="en-GB"/>
              <a:t> - 28 Feb 2023</a:t>
            </a:r>
          </a:p>
        </p:txBody>
      </p:sp>
      <p:sp>
        <p:nvSpPr>
          <p:cNvPr id="6" name="Slide Number Placeholder 5">
            <a:extLst>
              <a:ext uri="{FF2B5EF4-FFF2-40B4-BE49-F238E27FC236}">
                <a16:creationId xmlns:a16="http://schemas.microsoft.com/office/drawing/2014/main" id="{4599079B-8063-4254-9FF2-FCFA3D1E1382}"/>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3A6714-3D1F-4857-9904-D935B84167FA}" type="slidenum">
              <a:rPr lang="en-GB" smtClean="0"/>
              <a:t>‹#›</a:t>
            </a:fld>
            <a:endParaRPr lang="en-GB"/>
          </a:p>
        </p:txBody>
      </p:sp>
    </p:spTree>
    <p:extLst>
      <p:ext uri="{BB962C8B-B14F-4D97-AF65-F5344CB8AC3E}">
        <p14:creationId xmlns:p14="http://schemas.microsoft.com/office/powerpoint/2010/main" val="3947334653"/>
      </p:ext>
    </p:extLst>
  </p:cSld>
  <p:clrMap bg1="lt1" tx1="dk1" bg2="lt2" tx2="dk2" accent1="accent1" accent2="accent2" accent3="accent3" accent4="accent4" accent5="accent5" accent6="accent6" hlink="hlink" folHlink="folHlink"/>
  <p:sldLayoutIdLst>
    <p:sldLayoutId id="2147484452" r:id="rId1"/>
    <p:sldLayoutId id="2147484453" r:id="rId2"/>
    <p:sldLayoutId id="2147484454" r:id="rId3"/>
    <p:sldLayoutId id="2147484455" r:id="rId4"/>
    <p:sldLayoutId id="2147484456" r:id="rId5"/>
    <p:sldLayoutId id="2147484457" r:id="rId6"/>
    <p:sldLayoutId id="2147484458" r:id="rId7"/>
    <p:sldLayoutId id="2147484459" r:id="rId8"/>
    <p:sldLayoutId id="2147484460" r:id="rId9"/>
    <p:sldLayoutId id="2147484461" r:id="rId10"/>
    <p:sldLayoutId id="2147484462"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38A3F9A-B0DF-455D-9D22-F973C5829AD4}"/>
              </a:ext>
            </a:extLst>
          </p:cNvPr>
          <p:cNvPicPr>
            <a:picLocks noChangeAspect="1"/>
          </p:cNvPicPr>
          <p:nvPr userDrawn="1"/>
        </p:nvPicPr>
        <p:blipFill>
          <a:blip r:embed="rId15"/>
          <a:stretch>
            <a:fillRect/>
          </a:stretch>
        </p:blipFill>
        <p:spPr>
          <a:xfrm>
            <a:off x="0" y="6352350"/>
            <a:ext cx="12192000" cy="520700"/>
          </a:xfrm>
          <a:prstGeom prst="rect">
            <a:avLst/>
          </a:prstGeom>
        </p:spPr>
      </p:pic>
      <p:pic>
        <p:nvPicPr>
          <p:cNvPr id="7" name="Immagine 21">
            <a:extLst>
              <a:ext uri="{FF2B5EF4-FFF2-40B4-BE49-F238E27FC236}">
                <a16:creationId xmlns:a16="http://schemas.microsoft.com/office/drawing/2014/main" id="{05C8ED0B-EDF3-4C3A-92D1-A4F9DD64EA11}"/>
              </a:ext>
            </a:extLst>
          </p:cNvPr>
          <p:cNvPicPr>
            <a:picLocks noChangeAspect="1"/>
          </p:cNvPicPr>
          <p:nvPr userDrawn="1"/>
        </p:nvPicPr>
        <p:blipFill>
          <a:blip r:embed="rId16"/>
          <a:stretch>
            <a:fillRect/>
          </a:stretch>
        </p:blipFill>
        <p:spPr>
          <a:xfrm>
            <a:off x="0" y="-25841"/>
            <a:ext cx="12192000" cy="1219200"/>
          </a:xfrm>
          <a:prstGeom prst="rect">
            <a:avLst/>
          </a:prstGeom>
        </p:spPr>
      </p:pic>
      <p:sp>
        <p:nvSpPr>
          <p:cNvPr id="2" name="Title Placeholder 1">
            <a:extLst>
              <a:ext uri="{FF2B5EF4-FFF2-40B4-BE49-F238E27FC236}">
                <a16:creationId xmlns:a16="http://schemas.microsoft.com/office/drawing/2014/main" id="{C15A10E0-2D6B-4598-95E9-DAF7E2001CCC}"/>
              </a:ext>
            </a:extLst>
          </p:cNvPr>
          <p:cNvSpPr>
            <a:spLocks noGrp="1"/>
          </p:cNvSpPr>
          <p:nvPr>
            <p:ph type="title"/>
          </p:nvPr>
        </p:nvSpPr>
        <p:spPr>
          <a:xfrm>
            <a:off x="838200" y="1335636"/>
            <a:ext cx="10515600" cy="780114"/>
          </a:xfrm>
          <a:prstGeom prst="rect">
            <a:avLst/>
          </a:prstGeom>
        </p:spPr>
        <p:txBody>
          <a:bodyPr vert="horz" lIns="91440" tIns="45720" rIns="91440" bIns="45720" rtlCol="0" anchor="t">
            <a:normAutofit/>
          </a:bodyPr>
          <a:lstStyle/>
          <a:p>
            <a:r>
              <a:rPr lang="it-IT"/>
              <a:t>Fare clic per modificare lo stile del titolo dello schema</a:t>
            </a:r>
          </a:p>
        </p:txBody>
      </p:sp>
      <p:sp>
        <p:nvSpPr>
          <p:cNvPr id="3" name="Text Placeholder 2">
            <a:extLst>
              <a:ext uri="{FF2B5EF4-FFF2-40B4-BE49-F238E27FC236}">
                <a16:creationId xmlns:a16="http://schemas.microsoft.com/office/drawing/2014/main" id="{5AD6820F-9E8E-47CA-AD4E-6E99B9E0B8A8}"/>
              </a:ext>
            </a:extLst>
          </p:cNvPr>
          <p:cNvSpPr>
            <a:spLocks noGrp="1"/>
          </p:cNvSpPr>
          <p:nvPr>
            <p:ph type="body" idx="1"/>
          </p:nvPr>
        </p:nvSpPr>
        <p:spPr>
          <a:xfrm>
            <a:off x="838200" y="2291137"/>
            <a:ext cx="10515600" cy="3885826"/>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a:extLst>
              <a:ext uri="{FF2B5EF4-FFF2-40B4-BE49-F238E27FC236}">
                <a16:creationId xmlns:a16="http://schemas.microsoft.com/office/drawing/2014/main" id="{65169399-BC99-4040-8272-2E03FED919DC}"/>
              </a:ext>
            </a:extLst>
          </p:cNvPr>
          <p:cNvSpPr>
            <a:spLocks noGrp="1"/>
          </p:cNvSpPr>
          <p:nvPr>
            <p:ph type="dt" sz="half" idx="2"/>
          </p:nvPr>
        </p:nvSpPr>
        <p:spPr>
          <a:xfrm>
            <a:off x="838200" y="6430138"/>
            <a:ext cx="2743200" cy="365125"/>
          </a:xfrm>
          <a:prstGeom prst="rect">
            <a:avLst/>
          </a:prstGeom>
        </p:spPr>
        <p:txBody>
          <a:bodyPr vert="horz" lIns="91440" tIns="45720" rIns="91440" bIns="45720" rtlCol="0" anchor="ctr"/>
          <a:lstStyle>
            <a:lvl1pPr algn="l">
              <a:defRPr lang="it-IT" sz="1400" kern="1200" smtClean="0">
                <a:solidFill>
                  <a:schemeClr val="bg1">
                    <a:alpha val="50000"/>
                  </a:schemeClr>
                </a:solidFill>
                <a:latin typeface="Titillium" pitchFamily="2" charset="77"/>
                <a:ea typeface="+mn-ea"/>
                <a:cs typeface="+mn-cs"/>
              </a:defRPr>
            </a:lvl1pPr>
          </a:lstStyle>
          <a:p>
            <a:r>
              <a:rPr lang="it-IT"/>
              <a:t>Nome beneficiario</a:t>
            </a:r>
          </a:p>
        </p:txBody>
      </p:sp>
      <p:sp>
        <p:nvSpPr>
          <p:cNvPr id="5" name="Footer Placeholder 4">
            <a:extLst>
              <a:ext uri="{FF2B5EF4-FFF2-40B4-BE49-F238E27FC236}">
                <a16:creationId xmlns:a16="http://schemas.microsoft.com/office/drawing/2014/main" id="{4937EE08-80FA-4652-929B-0973683787A9}"/>
              </a:ext>
            </a:extLst>
          </p:cNvPr>
          <p:cNvSpPr>
            <a:spLocks noGrp="1"/>
          </p:cNvSpPr>
          <p:nvPr>
            <p:ph type="ftr" sz="quarter" idx="3"/>
          </p:nvPr>
        </p:nvSpPr>
        <p:spPr>
          <a:xfrm>
            <a:off x="8610600" y="6430138"/>
            <a:ext cx="2743200" cy="365125"/>
          </a:xfrm>
          <a:prstGeom prst="rect">
            <a:avLst/>
          </a:prstGeom>
        </p:spPr>
        <p:txBody>
          <a:bodyPr vert="horz" lIns="91440" tIns="45720" rIns="91440" bIns="45720" rtlCol="0" anchor="ctr"/>
          <a:lstStyle>
            <a:lvl1pPr algn="r">
              <a:defRPr lang="it-IT" sz="1400" kern="1200" smtClean="0">
                <a:solidFill>
                  <a:schemeClr val="bg1">
                    <a:alpha val="50000"/>
                  </a:schemeClr>
                </a:solidFill>
                <a:latin typeface="Titillium" pitchFamily="2" charset="77"/>
                <a:ea typeface="+mn-ea"/>
                <a:cs typeface="+mn-cs"/>
              </a:defRPr>
            </a:lvl1pPr>
          </a:lstStyle>
          <a:p>
            <a:r>
              <a:rPr lang="it-IT"/>
              <a:t>Missione 4 • Istruzione e Ricerca </a:t>
            </a:r>
          </a:p>
        </p:txBody>
      </p:sp>
      <p:sp>
        <p:nvSpPr>
          <p:cNvPr id="6" name="Slide Number Placeholder 5">
            <a:extLst>
              <a:ext uri="{FF2B5EF4-FFF2-40B4-BE49-F238E27FC236}">
                <a16:creationId xmlns:a16="http://schemas.microsoft.com/office/drawing/2014/main" id="{C90B07AC-22DD-4854-AF1C-98DD868E264E}"/>
              </a:ext>
            </a:extLst>
          </p:cNvPr>
          <p:cNvSpPr>
            <a:spLocks noGrp="1"/>
          </p:cNvSpPr>
          <p:nvPr>
            <p:ph type="sldNum" sz="quarter" idx="4"/>
          </p:nvPr>
        </p:nvSpPr>
        <p:spPr>
          <a:xfrm>
            <a:off x="4724400" y="6430138"/>
            <a:ext cx="2743200" cy="365125"/>
          </a:xfrm>
          <a:prstGeom prst="rect">
            <a:avLst/>
          </a:prstGeom>
        </p:spPr>
        <p:txBody>
          <a:bodyPr vert="horz" lIns="91440" tIns="45720" rIns="91440" bIns="45720" rtlCol="0" anchor="ctr"/>
          <a:lstStyle>
            <a:lvl1pPr algn="ctr">
              <a:defRPr lang="it-IT" sz="1400" kern="1200" smtClean="0">
                <a:solidFill>
                  <a:schemeClr val="bg1">
                    <a:alpha val="50000"/>
                  </a:schemeClr>
                </a:solidFill>
                <a:latin typeface="Titillium" pitchFamily="2" charset="77"/>
                <a:ea typeface="+mn-ea"/>
                <a:cs typeface="+mn-cs"/>
              </a:defRPr>
            </a:lvl1pPr>
          </a:lstStyle>
          <a:p>
            <a:fld id="{9B13B172-409A-48BF-92CD-9E808051E234}" type="slidenum">
              <a:rPr lang="it-IT" smtClean="0"/>
              <a:pPr/>
              <a:t>‹#›</a:t>
            </a:fld>
            <a:endParaRPr lang="it-IT"/>
          </a:p>
        </p:txBody>
      </p:sp>
      <p:pic>
        <p:nvPicPr>
          <p:cNvPr id="10" name="Immagine 9">
            <a:extLst>
              <a:ext uri="{FF2B5EF4-FFF2-40B4-BE49-F238E27FC236}">
                <a16:creationId xmlns:a16="http://schemas.microsoft.com/office/drawing/2014/main" id="{D6E02D7F-D305-1A25-E550-CE108B0614D2}"/>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943239" y="62737"/>
            <a:ext cx="1572931" cy="864899"/>
          </a:xfrm>
          <a:prstGeom prst="rect">
            <a:avLst/>
          </a:prstGeom>
        </p:spPr>
      </p:pic>
      <p:pic>
        <p:nvPicPr>
          <p:cNvPr id="11" name="Immagine 10">
            <a:extLst>
              <a:ext uri="{FF2B5EF4-FFF2-40B4-BE49-F238E27FC236}">
                <a16:creationId xmlns:a16="http://schemas.microsoft.com/office/drawing/2014/main" id="{B9AE9434-113A-1FB8-6529-223D44E88F96}"/>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917500" y="80372"/>
            <a:ext cx="1699078" cy="934263"/>
          </a:xfrm>
          <a:prstGeom prst="rect">
            <a:avLst/>
          </a:prstGeom>
        </p:spPr>
      </p:pic>
    </p:spTree>
    <p:extLst>
      <p:ext uri="{BB962C8B-B14F-4D97-AF65-F5344CB8AC3E}">
        <p14:creationId xmlns:p14="http://schemas.microsoft.com/office/powerpoint/2010/main" val="3123543222"/>
      </p:ext>
    </p:extLst>
  </p:cSld>
  <p:clrMap bg1="lt1" tx1="dk1" bg2="lt2" tx2="dk2" accent1="accent1" accent2="accent2" accent3="accent3" accent4="accent4" accent5="accent5" accent6="accent6" hlink="hlink" folHlink="folHlink"/>
  <p:sldLayoutIdLst>
    <p:sldLayoutId id="2147484681"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1" r:id="rId11"/>
    <p:sldLayoutId id="2147484692" r:id="rId12"/>
    <p:sldLayoutId id="2147484693" r:id="rId13"/>
  </p:sldLayoutIdLst>
  <p:txStyles>
    <p:titleStyle>
      <a:lvl1pPr marL="0" algn="l" defTabSz="914400" rtl="0" eaLnBrk="1" latinLnBrk="0" hangingPunct="1">
        <a:lnSpc>
          <a:spcPct val="90000"/>
        </a:lnSpc>
        <a:spcBef>
          <a:spcPct val="0"/>
        </a:spcBef>
        <a:buNone/>
        <a:defRPr lang="it-IT" sz="2800" b="1" kern="1200" dirty="0">
          <a:solidFill>
            <a:srgbClr val="B27F47"/>
          </a:solidFill>
          <a:latin typeface="Titillium Bd" pitchFamily="2" charset="77"/>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46E843-1B05-4977-8104-1DC6A86DD2E2}"/>
              </a:ext>
            </a:extLst>
          </p:cNvPr>
          <p:cNvSpPr>
            <a:spLocks noGrp="1"/>
          </p:cNvSpPr>
          <p:nvPr>
            <p:ph type="title"/>
          </p:nvPr>
        </p:nvSpPr>
        <p:spPr>
          <a:xfrm>
            <a:off x="838200" y="365125"/>
            <a:ext cx="10515600" cy="1325563"/>
          </a:xfrm>
          <a:prstGeom prst="rect">
            <a:avLst/>
          </a:prstGeom>
        </p:spPr>
        <p:txBody>
          <a:bodyPr vert="horz" lIns="91428" tIns="45718" rIns="91428" bIns="45718"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D577BB-E99E-4876-8CC0-1A7F4D259AE3}"/>
              </a:ext>
            </a:extLst>
          </p:cNvPr>
          <p:cNvSpPr>
            <a:spLocks noGrp="1"/>
          </p:cNvSpPr>
          <p:nvPr>
            <p:ph type="body" idx="1"/>
          </p:nvPr>
        </p:nvSpPr>
        <p:spPr>
          <a:xfrm>
            <a:off x="838200" y="1825625"/>
            <a:ext cx="10515600" cy="4351339"/>
          </a:xfrm>
          <a:prstGeom prst="rect">
            <a:avLst/>
          </a:prstGeom>
        </p:spPr>
        <p:txBody>
          <a:bodyPr vert="horz" lIns="91428" tIns="45718" rIns="91428"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DD2D1D-E502-44D4-87BD-F176059087E5}"/>
              </a:ext>
            </a:extLst>
          </p:cNvPr>
          <p:cNvSpPr>
            <a:spLocks noGrp="1"/>
          </p:cNvSpPr>
          <p:nvPr>
            <p:ph type="dt" sz="half" idx="2"/>
          </p:nvPr>
        </p:nvSpPr>
        <p:spPr>
          <a:xfrm>
            <a:off x="838200" y="6356352"/>
            <a:ext cx="2743200" cy="365125"/>
          </a:xfrm>
          <a:prstGeom prst="rect">
            <a:avLst/>
          </a:prstGeom>
        </p:spPr>
        <p:txBody>
          <a:bodyPr vert="horz" lIns="91428" tIns="45718" rIns="91428" bIns="45718"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22872751-5C8B-42ED-AFFA-8B417E0C733F}"/>
              </a:ext>
            </a:extLst>
          </p:cNvPr>
          <p:cNvSpPr>
            <a:spLocks noGrp="1"/>
          </p:cNvSpPr>
          <p:nvPr>
            <p:ph type="ftr" sz="quarter" idx="3"/>
          </p:nvPr>
        </p:nvSpPr>
        <p:spPr>
          <a:xfrm>
            <a:off x="4038600" y="6356352"/>
            <a:ext cx="4114800" cy="365125"/>
          </a:xfrm>
          <a:prstGeom prst="rect">
            <a:avLst/>
          </a:prstGeom>
        </p:spPr>
        <p:txBody>
          <a:bodyPr vert="horz" lIns="91428" tIns="45718" rIns="91428" bIns="45718" rtlCol="0" anchor="ctr"/>
          <a:lstStyle>
            <a:lvl1pPr algn="ctr">
              <a:defRPr sz="1200">
                <a:solidFill>
                  <a:schemeClr val="tx1">
                    <a:tint val="75000"/>
                  </a:schemeClr>
                </a:solidFill>
              </a:defRPr>
            </a:lvl1pPr>
          </a:lstStyle>
          <a:p>
            <a:r>
              <a:rPr lang="en-GB"/>
              <a:t>R. Assmann &amp; M. Ferrario - TIARA - 19 Oct 2022</a:t>
            </a:r>
          </a:p>
        </p:txBody>
      </p:sp>
      <p:sp>
        <p:nvSpPr>
          <p:cNvPr id="6" name="Slide Number Placeholder 5">
            <a:extLst>
              <a:ext uri="{FF2B5EF4-FFF2-40B4-BE49-F238E27FC236}">
                <a16:creationId xmlns:a16="http://schemas.microsoft.com/office/drawing/2014/main" id="{4599079B-8063-4254-9FF2-FCFA3D1E1382}"/>
              </a:ext>
            </a:extLst>
          </p:cNvPr>
          <p:cNvSpPr>
            <a:spLocks noGrp="1"/>
          </p:cNvSpPr>
          <p:nvPr>
            <p:ph type="sldNum" sz="quarter" idx="4"/>
          </p:nvPr>
        </p:nvSpPr>
        <p:spPr>
          <a:xfrm>
            <a:off x="8610600" y="6356352"/>
            <a:ext cx="2743200" cy="365125"/>
          </a:xfrm>
          <a:prstGeom prst="rect">
            <a:avLst/>
          </a:prstGeom>
        </p:spPr>
        <p:txBody>
          <a:bodyPr vert="horz" lIns="91428" tIns="45718" rIns="91428" bIns="45718" rtlCol="0" anchor="ctr"/>
          <a:lstStyle>
            <a:lvl1pPr algn="r">
              <a:defRPr sz="1200">
                <a:solidFill>
                  <a:schemeClr val="tx1">
                    <a:tint val="75000"/>
                  </a:schemeClr>
                </a:solidFill>
              </a:defRPr>
            </a:lvl1pPr>
          </a:lstStyle>
          <a:p>
            <a:fld id="{3A3A6714-3D1F-4857-9904-D935B84167FA}" type="slidenum">
              <a:rPr lang="en-GB" smtClean="0"/>
              <a:t>‹#›</a:t>
            </a:fld>
            <a:endParaRPr lang="en-GB"/>
          </a:p>
        </p:txBody>
      </p:sp>
    </p:spTree>
    <p:extLst>
      <p:ext uri="{BB962C8B-B14F-4D97-AF65-F5344CB8AC3E}">
        <p14:creationId xmlns:p14="http://schemas.microsoft.com/office/powerpoint/2010/main" val="2792484443"/>
      </p:ext>
    </p:extLst>
  </p:cSld>
  <p:clrMap bg1="lt1" tx1="dk1" bg2="lt2" tx2="dk2" accent1="accent1" accent2="accent2" accent3="accent3" accent4="accent4" accent5="accent5" accent6="accent6" hlink="hlink" folHlink="folHlink"/>
  <p:sldLayoutIdLst>
    <p:sldLayoutId id="2147484695" r:id="rId1"/>
    <p:sldLayoutId id="2147484696" r:id="rId2"/>
    <p:sldLayoutId id="2147484697" r:id="rId3"/>
    <p:sldLayoutId id="2147484698" r:id="rId4"/>
    <p:sldLayoutId id="2147484699" r:id="rId5"/>
    <p:sldLayoutId id="2147484700" r:id="rId6"/>
    <p:sldLayoutId id="2147484701" r:id="rId7"/>
    <p:sldLayoutId id="2147484702" r:id="rId8"/>
    <p:sldLayoutId id="2147484703" r:id="rId9"/>
    <p:sldLayoutId id="2147484704" r:id="rId10"/>
    <p:sldLayoutId id="2147484705" r:id="rId11"/>
    <p:sldLayoutId id="2147484706" r:id="rId12"/>
  </p:sldLayoutIdLst>
  <p:hf sldNum="0" hdr="0" dt="0"/>
  <p:txStyles>
    <p:titleStyle>
      <a:lvl1pPr algn="l" defTabSz="91426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8" indent="-228568" algn="l" defTabSz="91426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02" indent="-228568" algn="l" defTabSz="91426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30" indent="-228568" algn="l" defTabSz="91426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60"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091"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224"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356"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488"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622"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64" rtl="0" eaLnBrk="1" latinLnBrk="0" hangingPunct="1">
        <a:defRPr sz="1900" kern="1200">
          <a:solidFill>
            <a:schemeClr val="tx1"/>
          </a:solidFill>
          <a:latin typeface="+mn-lt"/>
          <a:ea typeface="+mn-ea"/>
          <a:cs typeface="+mn-cs"/>
        </a:defRPr>
      </a:lvl1pPr>
      <a:lvl2pPr marL="457131" algn="l" defTabSz="914264" rtl="0" eaLnBrk="1" latinLnBrk="0" hangingPunct="1">
        <a:defRPr sz="1900" kern="1200">
          <a:solidFill>
            <a:schemeClr val="tx1"/>
          </a:solidFill>
          <a:latin typeface="+mn-lt"/>
          <a:ea typeface="+mn-ea"/>
          <a:cs typeface="+mn-cs"/>
        </a:defRPr>
      </a:lvl2pPr>
      <a:lvl3pPr marL="914264" algn="l" defTabSz="914264" rtl="0" eaLnBrk="1" latinLnBrk="0" hangingPunct="1">
        <a:defRPr sz="1900" kern="1200">
          <a:solidFill>
            <a:schemeClr val="tx1"/>
          </a:solidFill>
          <a:latin typeface="+mn-lt"/>
          <a:ea typeface="+mn-ea"/>
          <a:cs typeface="+mn-cs"/>
        </a:defRPr>
      </a:lvl3pPr>
      <a:lvl4pPr marL="1371396" algn="l" defTabSz="914264" rtl="0" eaLnBrk="1" latinLnBrk="0" hangingPunct="1">
        <a:defRPr sz="1900" kern="1200">
          <a:solidFill>
            <a:schemeClr val="tx1"/>
          </a:solidFill>
          <a:latin typeface="+mn-lt"/>
          <a:ea typeface="+mn-ea"/>
          <a:cs typeface="+mn-cs"/>
        </a:defRPr>
      </a:lvl4pPr>
      <a:lvl5pPr marL="1828528" algn="l" defTabSz="914264" rtl="0" eaLnBrk="1" latinLnBrk="0" hangingPunct="1">
        <a:defRPr sz="1900" kern="1200">
          <a:solidFill>
            <a:schemeClr val="tx1"/>
          </a:solidFill>
          <a:latin typeface="+mn-lt"/>
          <a:ea typeface="+mn-ea"/>
          <a:cs typeface="+mn-cs"/>
        </a:defRPr>
      </a:lvl5pPr>
      <a:lvl6pPr marL="2285662" algn="l" defTabSz="914264" rtl="0" eaLnBrk="1" latinLnBrk="0" hangingPunct="1">
        <a:defRPr sz="1900" kern="1200">
          <a:solidFill>
            <a:schemeClr val="tx1"/>
          </a:solidFill>
          <a:latin typeface="+mn-lt"/>
          <a:ea typeface="+mn-ea"/>
          <a:cs typeface="+mn-cs"/>
        </a:defRPr>
      </a:lvl6pPr>
      <a:lvl7pPr marL="2742790" algn="l" defTabSz="914264" rtl="0" eaLnBrk="1" latinLnBrk="0" hangingPunct="1">
        <a:defRPr sz="1900" kern="1200">
          <a:solidFill>
            <a:schemeClr val="tx1"/>
          </a:solidFill>
          <a:latin typeface="+mn-lt"/>
          <a:ea typeface="+mn-ea"/>
          <a:cs typeface="+mn-cs"/>
        </a:defRPr>
      </a:lvl7pPr>
      <a:lvl8pPr marL="3199920" algn="l" defTabSz="914264" rtl="0" eaLnBrk="1" latinLnBrk="0" hangingPunct="1">
        <a:defRPr sz="1900" kern="1200">
          <a:solidFill>
            <a:schemeClr val="tx1"/>
          </a:solidFill>
          <a:latin typeface="+mn-lt"/>
          <a:ea typeface="+mn-ea"/>
          <a:cs typeface="+mn-cs"/>
        </a:defRPr>
      </a:lvl8pPr>
      <a:lvl9pPr marL="3657051" algn="l" defTabSz="91426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6F93EE-4C28-9D71-8994-C9801F35A90F}"/>
              </a:ext>
            </a:extLst>
          </p:cNvPr>
          <p:cNvGrpSpPr/>
          <p:nvPr/>
        </p:nvGrpSpPr>
        <p:grpSpPr>
          <a:xfrm>
            <a:off x="2102923" y="2251494"/>
            <a:ext cx="9005451" cy="1921530"/>
            <a:chOff x="3471990" y="2100371"/>
            <a:chExt cx="7963518" cy="1921530"/>
          </a:xfrm>
        </p:grpSpPr>
        <p:sp>
          <p:nvSpPr>
            <p:cNvPr id="6" name="Title 1">
              <a:extLst>
                <a:ext uri="{FF2B5EF4-FFF2-40B4-BE49-F238E27FC236}">
                  <a16:creationId xmlns:a16="http://schemas.microsoft.com/office/drawing/2014/main" id="{858D7EB2-A12D-B475-1B27-469ED296966C}"/>
                </a:ext>
              </a:extLst>
            </p:cNvPr>
            <p:cNvSpPr txBox="1">
              <a:spLocks/>
            </p:cNvSpPr>
            <p:nvPr/>
          </p:nvSpPr>
          <p:spPr>
            <a:xfrm>
              <a:off x="3471990" y="2100371"/>
              <a:ext cx="7820025" cy="9741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20" tIns="45720" rIns="45720" bIns="45720" anchor="b">
              <a:noAutofit/>
            </a:bodyPr>
            <a:lstStyle>
              <a:lvl1pPr marL="0" marR="0" indent="0" algn="l" defTabSz="1828800" rtl="0" latinLnBrk="0">
                <a:lnSpc>
                  <a:spcPct val="90000"/>
                </a:lnSpc>
                <a:spcBef>
                  <a:spcPts val="0"/>
                </a:spcBef>
                <a:spcAft>
                  <a:spcPts val="0"/>
                </a:spcAft>
                <a:buClrTx/>
                <a:buSzTx/>
                <a:buFontTx/>
                <a:buNone/>
                <a:tabLst/>
                <a:defRPr sz="9600" b="0" i="0" u="none" strike="noStrike" cap="none" spc="0" baseline="0">
                  <a:solidFill>
                    <a:srgbClr val="FFFFFF"/>
                  </a:solidFill>
                  <a:uFillTx/>
                  <a:latin typeface="Calibri Light"/>
                  <a:ea typeface="Calibri Light"/>
                  <a:cs typeface="Calibri Light"/>
                  <a:sym typeface="Calibri Light"/>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a:lstStyle>
            <a:p>
              <a:pPr algn="ctr" defTabSz="914400">
                <a:defRPr/>
              </a:pPr>
              <a:r>
                <a:rPr lang="en-GB" sz="4000" b="1">
                  <a:solidFill>
                    <a:prstClr val="white"/>
                  </a:solidFill>
                  <a:ea typeface="Helvetica Neue"/>
                  <a:cs typeface="Helvetica Neue"/>
                </a:rPr>
                <a:t>Chapter 16: Timing and synchronisation</a:t>
              </a:r>
            </a:p>
          </p:txBody>
        </p:sp>
        <p:sp>
          <p:nvSpPr>
            <p:cNvPr id="7" name="Subtitle 2">
              <a:extLst>
                <a:ext uri="{FF2B5EF4-FFF2-40B4-BE49-F238E27FC236}">
                  <a16:creationId xmlns:a16="http://schemas.microsoft.com/office/drawing/2014/main" id="{9DE95386-71B5-40A5-D6A1-FBA8068BAF15}"/>
                </a:ext>
              </a:extLst>
            </p:cNvPr>
            <p:cNvSpPr txBox="1">
              <a:spLocks/>
            </p:cNvSpPr>
            <p:nvPr/>
          </p:nvSpPr>
          <p:spPr>
            <a:xfrm>
              <a:off x="3471990" y="3203731"/>
              <a:ext cx="7963518" cy="8181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20" tIns="45720" rIns="45720" bIns="45720" numCol="1" spcCol="38100">
              <a:noAutofit/>
            </a:bodyPr>
            <a:lstStyle>
              <a:lvl1pPr marL="0" marR="0" indent="0" algn="l" defTabSz="1828800" rtl="0" latinLnBrk="0">
                <a:lnSpc>
                  <a:spcPct val="90000"/>
                </a:lnSpc>
                <a:spcBef>
                  <a:spcPts val="2000"/>
                </a:spcBef>
                <a:spcAft>
                  <a:spcPts val="0"/>
                </a:spcAft>
                <a:buClrTx/>
                <a:buSzTx/>
                <a:buFontTx/>
                <a:buNone/>
                <a:tabLst/>
                <a:defRPr sz="4800" b="0" i="0" u="none" strike="noStrike" cap="none" spc="0" baseline="0">
                  <a:solidFill>
                    <a:srgbClr val="FFC000"/>
                  </a:solidFill>
                  <a:uFillTx/>
                  <a:latin typeface="Calibri"/>
                  <a:ea typeface="Calibri"/>
                  <a:cs typeface="Calibri"/>
                  <a:sym typeface="Calibri"/>
                </a:defRPr>
              </a:lvl1pPr>
              <a:lvl2pPr marL="0" marR="0" indent="457200" algn="l" defTabSz="1828800" rtl="0" latinLnBrk="0">
                <a:lnSpc>
                  <a:spcPct val="90000"/>
                </a:lnSpc>
                <a:spcBef>
                  <a:spcPts val="2000"/>
                </a:spcBef>
                <a:spcAft>
                  <a:spcPts val="0"/>
                </a:spcAft>
                <a:buClrTx/>
                <a:buSzTx/>
                <a:buFontTx/>
                <a:buNone/>
                <a:tabLst/>
                <a:defRPr sz="4800" b="0" i="0" u="none" strike="noStrike" cap="none" spc="0" baseline="0">
                  <a:solidFill>
                    <a:srgbClr val="FFC000"/>
                  </a:solidFill>
                  <a:uFillTx/>
                  <a:latin typeface="Calibri"/>
                  <a:ea typeface="Calibri"/>
                  <a:cs typeface="Calibri"/>
                  <a:sym typeface="Calibri"/>
                </a:defRPr>
              </a:lvl2pPr>
              <a:lvl3pPr marL="0" marR="0" indent="914400" algn="l" defTabSz="1828800" rtl="0" latinLnBrk="0">
                <a:lnSpc>
                  <a:spcPct val="90000"/>
                </a:lnSpc>
                <a:spcBef>
                  <a:spcPts val="2000"/>
                </a:spcBef>
                <a:spcAft>
                  <a:spcPts val="0"/>
                </a:spcAft>
                <a:buClrTx/>
                <a:buSzTx/>
                <a:buFontTx/>
                <a:buNone/>
                <a:tabLst/>
                <a:defRPr sz="4800" b="0" i="0" u="none" strike="noStrike" cap="none" spc="0" baseline="0">
                  <a:solidFill>
                    <a:srgbClr val="FFC000"/>
                  </a:solidFill>
                  <a:uFillTx/>
                  <a:latin typeface="Calibri"/>
                  <a:ea typeface="Calibri"/>
                  <a:cs typeface="Calibri"/>
                  <a:sym typeface="Calibri"/>
                </a:defRPr>
              </a:lvl3pPr>
              <a:lvl4pPr marL="0" marR="0" indent="1371600" algn="l" defTabSz="1828800" rtl="0" latinLnBrk="0">
                <a:lnSpc>
                  <a:spcPct val="90000"/>
                </a:lnSpc>
                <a:spcBef>
                  <a:spcPts val="2000"/>
                </a:spcBef>
                <a:spcAft>
                  <a:spcPts val="0"/>
                </a:spcAft>
                <a:buClrTx/>
                <a:buSzTx/>
                <a:buFontTx/>
                <a:buNone/>
                <a:tabLst/>
                <a:defRPr sz="4800" b="0" i="0" u="none" strike="noStrike" cap="none" spc="0" baseline="0">
                  <a:solidFill>
                    <a:srgbClr val="FFC000"/>
                  </a:solidFill>
                  <a:uFillTx/>
                  <a:latin typeface="Calibri"/>
                  <a:ea typeface="Calibri"/>
                  <a:cs typeface="Calibri"/>
                  <a:sym typeface="Calibri"/>
                </a:defRPr>
              </a:lvl4pPr>
              <a:lvl5pPr marL="0" marR="0" indent="1828800" algn="l" defTabSz="1828800" rtl="0" latinLnBrk="0">
                <a:lnSpc>
                  <a:spcPct val="90000"/>
                </a:lnSpc>
                <a:spcBef>
                  <a:spcPts val="2000"/>
                </a:spcBef>
                <a:spcAft>
                  <a:spcPts val="0"/>
                </a:spcAft>
                <a:buClrTx/>
                <a:buSzTx/>
                <a:buFontTx/>
                <a:buNone/>
                <a:tabLst/>
                <a:defRPr sz="4800" b="0" i="0" u="none" strike="noStrike" cap="none" spc="0" baseline="0">
                  <a:solidFill>
                    <a:srgbClr val="FFC000"/>
                  </a:solidFill>
                  <a:uFillTx/>
                  <a:latin typeface="Calibri"/>
                  <a:ea typeface="Calibri"/>
                  <a:cs typeface="Calibri"/>
                  <a:sym typeface="Calibri"/>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0" marR="0" lvl="0" indent="0" algn="ctr" defTabSz="457200" rtl="0" eaLnBrk="1" fontAlgn="auto" latinLnBrk="0" hangingPunct="1">
                <a:lnSpc>
                  <a:spcPct val="90000"/>
                </a:lnSpc>
                <a:spcBef>
                  <a:spcPts val="500"/>
                </a:spcBef>
                <a:spcAft>
                  <a:spcPts val="0"/>
                </a:spcAft>
                <a:buClrTx/>
                <a:buSzTx/>
                <a:buFontTx/>
                <a:buNone/>
                <a:tabLst/>
                <a:defRPr/>
              </a:pPr>
              <a:r>
                <a:rPr kumimoji="0" lang="en-GB" sz="2800" b="0" i="0" u="none" strike="noStrike" kern="1200" cap="none" spc="0" normalizeH="0" baseline="0" noProof="0">
                  <a:ln>
                    <a:noFill/>
                  </a:ln>
                  <a:solidFill>
                    <a:schemeClr val="bg1"/>
                  </a:solidFill>
                  <a:effectLst/>
                  <a:uLnTx/>
                  <a:uFillTx/>
                  <a:latin typeface="Calibri"/>
                  <a:ea typeface="+mn-ea"/>
                  <a:cs typeface="+mn-cs"/>
                  <a:sym typeface="Calibri"/>
                </a:rPr>
                <a:t>Marco Bellaveglia, Luca Piersanti, Angelo Stella</a:t>
              </a:r>
              <a:endParaRPr lang="en-GB" sz="2800">
                <a:solidFill>
                  <a:schemeClr val="bg1"/>
                </a:solidFill>
                <a:ea typeface="+mn-ea"/>
                <a:cs typeface="+mn-cs"/>
              </a:endParaRPr>
            </a:p>
            <a:p>
              <a:pPr marL="0" marR="0" lvl="0" indent="0" algn="ctr" defTabSz="457200" rtl="0" eaLnBrk="1" fontAlgn="auto" latinLnBrk="0" hangingPunct="1">
                <a:lnSpc>
                  <a:spcPct val="90000"/>
                </a:lnSpc>
                <a:spcBef>
                  <a:spcPts val="500"/>
                </a:spcBef>
                <a:spcAft>
                  <a:spcPts val="0"/>
                </a:spcAft>
                <a:buClrTx/>
                <a:buSzTx/>
                <a:buFontTx/>
                <a:buNone/>
                <a:tabLst/>
                <a:defRPr/>
              </a:pPr>
              <a:r>
                <a:rPr lang="en-GB" sz="2800">
                  <a:solidFill>
                    <a:schemeClr val="bg1"/>
                  </a:solidFill>
                  <a:ea typeface="+mn-ea"/>
                  <a:cs typeface="+mn-cs"/>
                </a:rPr>
                <a:t>(INFN - LNF) </a:t>
              </a:r>
            </a:p>
          </p:txBody>
        </p:sp>
      </p:grpSp>
      <p:sp>
        <p:nvSpPr>
          <p:cNvPr id="4" name="Freeform 3" descr="A blue background with yellow stars  Description automatically generated with low confidence">
            <a:extLst>
              <a:ext uri="{FF2B5EF4-FFF2-40B4-BE49-F238E27FC236}">
                <a16:creationId xmlns:a16="http://schemas.microsoft.com/office/drawing/2014/main" id="{FC243C57-3F4E-8A92-5C10-D978C7EFD7AD}"/>
              </a:ext>
            </a:extLst>
          </p:cNvPr>
          <p:cNvSpPr/>
          <p:nvPr/>
        </p:nvSpPr>
        <p:spPr>
          <a:xfrm>
            <a:off x="534197" y="5979609"/>
            <a:ext cx="815724" cy="540000"/>
          </a:xfrm>
          <a:custGeom>
            <a:avLst/>
            <a:gdLst/>
            <a:ahLst/>
            <a:cxnLst/>
            <a:rect l="l" t="t" r="r" b="b"/>
            <a:pathLst>
              <a:path w="815724" h="540000">
                <a:moveTo>
                  <a:pt x="0" y="0"/>
                </a:moveTo>
                <a:lnTo>
                  <a:pt x="815724" y="0"/>
                </a:lnTo>
                <a:lnTo>
                  <a:pt x="815724" y="540000"/>
                </a:lnTo>
                <a:lnTo>
                  <a:pt x="0" y="540000"/>
                </a:lnTo>
                <a:lnTo>
                  <a:pt x="0" y="0"/>
                </a:lnTo>
                <a:close/>
              </a:path>
            </a:pathLst>
          </a:custGeom>
          <a:blipFill>
            <a:blip r:embed="rId3"/>
            <a:stretch>
              <a:fillRect t="-96" b="-96"/>
            </a:stretch>
          </a:blipFill>
        </p:spPr>
        <p:txBody>
          <a:bodyPr/>
          <a:lstStyle/>
          <a:p>
            <a:endParaRPr lang="en-IT"/>
          </a:p>
        </p:txBody>
      </p:sp>
      <p:sp>
        <p:nvSpPr>
          <p:cNvPr id="8" name="TextBox 6">
            <a:extLst>
              <a:ext uri="{FF2B5EF4-FFF2-40B4-BE49-F238E27FC236}">
                <a16:creationId xmlns:a16="http://schemas.microsoft.com/office/drawing/2014/main" id="{340FA1B7-5D18-B55E-47CF-BCDFA7DC8B43}"/>
              </a:ext>
            </a:extLst>
          </p:cNvPr>
          <p:cNvSpPr txBox="1"/>
          <p:nvPr/>
        </p:nvSpPr>
        <p:spPr>
          <a:xfrm>
            <a:off x="1424848" y="6007478"/>
            <a:ext cx="3349033" cy="538609"/>
          </a:xfrm>
          <a:prstGeom prst="rect">
            <a:avLst/>
          </a:prstGeom>
        </p:spPr>
        <p:txBody>
          <a:bodyPr wrap="square" lIns="0" tIns="0" rIns="0" bIns="0" rtlCol="0" anchor="t">
            <a:spAutoFit/>
          </a:bodyPr>
          <a:lstStyle/>
          <a:p>
            <a:pPr algn="just">
              <a:lnSpc>
                <a:spcPts val="1439"/>
              </a:lnSpc>
            </a:pPr>
            <a:r>
              <a:rPr lang="en-US" sz="1200" spc="11">
                <a:solidFill>
                  <a:srgbClr val="FFFFFF"/>
                </a:solidFill>
                <a:latin typeface="TT Rounds Condensed"/>
                <a:ea typeface="TT Rounds Condensed"/>
                <a:cs typeface="TT Rounds Condensed"/>
                <a:sym typeface="TT Rounds Condensed"/>
              </a:rPr>
              <a:t>This project has received funding from the European Union´s Horizon Europe research and innovation program under grant agreement No. 101079773</a:t>
            </a:r>
          </a:p>
        </p:txBody>
      </p:sp>
      <p:sp>
        <p:nvSpPr>
          <p:cNvPr id="3" name="TextBox 2">
            <a:extLst>
              <a:ext uri="{FF2B5EF4-FFF2-40B4-BE49-F238E27FC236}">
                <a16:creationId xmlns:a16="http://schemas.microsoft.com/office/drawing/2014/main" id="{24513CBF-C0A3-974C-06EC-0B493B2DC357}"/>
              </a:ext>
            </a:extLst>
          </p:cNvPr>
          <p:cNvSpPr txBox="1"/>
          <p:nvPr/>
        </p:nvSpPr>
        <p:spPr>
          <a:xfrm>
            <a:off x="7171980" y="6015945"/>
            <a:ext cx="4034131"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GB" sz="2000">
                <a:solidFill>
                  <a:srgbClr val="473E81"/>
                </a:solidFill>
                <a:effectLst/>
                <a:latin typeface="Times New Roman" panose="02020603050405020304" pitchFamily="18" charset="0"/>
                <a:ea typeface="Calibri" panose="020F0502020204030204" pitchFamily="34" charset="0"/>
                <a:cs typeface="Times New Roman" panose="02020603050405020304" pitchFamily="18" charset="0"/>
              </a:rPr>
              <a:t>IX TDR Review Committee Meeting</a:t>
            </a:r>
            <a:endParaRPr lang="en-IT" sz="1400">
              <a:solidFill>
                <a:srgbClr val="473E81"/>
              </a:solidFill>
              <a:effectLst/>
              <a:latin typeface="Calibri" panose="020F0502020204030204" pitchFamily="34" charset="0"/>
              <a:ea typeface="Calibri" panose="020F0502020204030204" pitchFamily="34" charset="0"/>
              <a:cs typeface="Times New Roman" panose="02020603050405020304" pitchFamily="18" charset="0"/>
            </a:endParaRPr>
          </a:p>
          <a:p>
            <a:pPr algn="r"/>
            <a:r>
              <a:rPr lang="en-GB" sz="2000">
                <a:solidFill>
                  <a:srgbClr val="473E81"/>
                </a:solidFill>
                <a:effectLst/>
                <a:latin typeface="Times New Roman" panose="02020603050405020304" pitchFamily="18" charset="0"/>
                <a:ea typeface="Calibri" panose="020F0502020204030204" pitchFamily="34" charset="0"/>
                <a:cs typeface="Times New Roman" panose="02020603050405020304" pitchFamily="18" charset="0"/>
              </a:rPr>
              <a:t>June 16-18, 2025</a:t>
            </a:r>
            <a:endParaRPr lang="en-IT" sz="1400">
              <a:solidFill>
                <a:srgbClr val="473E8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54634-C59D-9173-4287-7728BFB27BC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2B89228-D8F0-B03B-7FB8-67AB8F9C7111}"/>
              </a:ext>
            </a:extLst>
          </p:cNvPr>
          <p:cNvSpPr>
            <a:spLocks noGrp="1"/>
          </p:cNvSpPr>
          <p:nvPr>
            <p:ph type="title"/>
          </p:nvPr>
        </p:nvSpPr>
        <p:spPr/>
        <p:txBody>
          <a:bodyPr/>
          <a:lstStyle/>
          <a:p>
            <a:r>
              <a:rPr lang="en-IT"/>
              <a:t>My Area</a:t>
            </a:r>
          </a:p>
        </p:txBody>
      </p:sp>
      <p:pic>
        <p:nvPicPr>
          <p:cNvPr id="4" name="Picture 3">
            <a:extLst>
              <a:ext uri="{FF2B5EF4-FFF2-40B4-BE49-F238E27FC236}">
                <a16:creationId xmlns:a16="http://schemas.microsoft.com/office/drawing/2014/main" id="{88E68D00-31BD-10BA-6178-64583E1D5F0D}"/>
              </a:ext>
            </a:extLst>
          </p:cNvPr>
          <p:cNvPicPr>
            <a:picLocks noChangeAspect="1"/>
          </p:cNvPicPr>
          <p:nvPr/>
        </p:nvPicPr>
        <p:blipFill>
          <a:blip r:embed="rId2"/>
          <a:srcRect t="18316" b="26000"/>
          <a:stretch/>
        </p:blipFill>
        <p:spPr>
          <a:xfrm>
            <a:off x="275587" y="1670859"/>
            <a:ext cx="11379570" cy="3735976"/>
          </a:xfrm>
          <a:prstGeom prst="rect">
            <a:avLst/>
          </a:prstGeom>
        </p:spPr>
      </p:pic>
      <p:sp>
        <p:nvSpPr>
          <p:cNvPr id="7" name="Doughnut 6">
            <a:extLst>
              <a:ext uri="{FF2B5EF4-FFF2-40B4-BE49-F238E27FC236}">
                <a16:creationId xmlns:a16="http://schemas.microsoft.com/office/drawing/2014/main" id="{4BD3E75E-F134-FEC5-D040-600661C81234}"/>
              </a:ext>
            </a:extLst>
          </p:cNvPr>
          <p:cNvSpPr/>
          <p:nvPr/>
        </p:nvSpPr>
        <p:spPr>
          <a:xfrm>
            <a:off x="914401" y="2367815"/>
            <a:ext cx="3859730" cy="707747"/>
          </a:xfrm>
          <a:prstGeom prst="donut">
            <a:avLst>
              <a:gd name="adj" fmla="val 696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solidFill>
                <a:schemeClr val="tx1"/>
              </a:solidFill>
            </a:endParaRPr>
          </a:p>
        </p:txBody>
      </p:sp>
      <p:sp>
        <p:nvSpPr>
          <p:cNvPr id="2" name="Doughnut 6">
            <a:extLst>
              <a:ext uri="{FF2B5EF4-FFF2-40B4-BE49-F238E27FC236}">
                <a16:creationId xmlns:a16="http://schemas.microsoft.com/office/drawing/2014/main" id="{60BBDEA9-AA64-FFF7-EB91-7ACCFA12628C}"/>
              </a:ext>
            </a:extLst>
          </p:cNvPr>
          <p:cNvSpPr/>
          <p:nvPr/>
        </p:nvSpPr>
        <p:spPr>
          <a:xfrm>
            <a:off x="1056608" y="3723192"/>
            <a:ext cx="1879097" cy="737895"/>
          </a:xfrm>
          <a:prstGeom prst="donut">
            <a:avLst>
              <a:gd name="adj" fmla="val 696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solidFill>
                <a:schemeClr val="tx1"/>
              </a:solidFill>
            </a:endParaRPr>
          </a:p>
        </p:txBody>
      </p:sp>
      <p:sp>
        <p:nvSpPr>
          <p:cNvPr id="5" name="Doughnut 6">
            <a:extLst>
              <a:ext uri="{FF2B5EF4-FFF2-40B4-BE49-F238E27FC236}">
                <a16:creationId xmlns:a16="http://schemas.microsoft.com/office/drawing/2014/main" id="{8B0D8B12-DDCA-CE8E-4202-87AD4438923C}"/>
              </a:ext>
            </a:extLst>
          </p:cNvPr>
          <p:cNvSpPr/>
          <p:nvPr/>
        </p:nvSpPr>
        <p:spPr>
          <a:xfrm>
            <a:off x="5185894" y="3671816"/>
            <a:ext cx="2033054" cy="737895"/>
          </a:xfrm>
          <a:prstGeom prst="donut">
            <a:avLst>
              <a:gd name="adj" fmla="val 696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solidFill>
                <a:srgbClr val="FF0000"/>
              </a:solidFill>
            </a:endParaRPr>
          </a:p>
        </p:txBody>
      </p:sp>
      <p:sp>
        <p:nvSpPr>
          <p:cNvPr id="6" name="TextBox 5">
            <a:extLst>
              <a:ext uri="{FF2B5EF4-FFF2-40B4-BE49-F238E27FC236}">
                <a16:creationId xmlns:a16="http://schemas.microsoft.com/office/drawing/2014/main" id="{7D6BAFA9-1FF9-D0AA-08BC-3FAC01C1120A}"/>
              </a:ext>
            </a:extLst>
          </p:cNvPr>
          <p:cNvSpPr txBox="1"/>
          <p:nvPr/>
        </p:nvSpPr>
        <p:spPr>
          <a:xfrm>
            <a:off x="1424518" y="1983094"/>
            <a:ext cx="2839495" cy="38472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it-IT">
                <a:solidFill>
                  <a:srgbClr val="FF0000"/>
                </a:solidFill>
              </a:rPr>
              <a:t>Timing and </a:t>
            </a:r>
            <a:r>
              <a:rPr lang="it-IT" err="1">
                <a:solidFill>
                  <a:srgbClr val="FF0000"/>
                </a:solidFill>
              </a:rPr>
              <a:t>synch</a:t>
            </a:r>
            <a:r>
              <a:rPr lang="it-IT">
                <a:solidFill>
                  <a:srgbClr val="FF0000"/>
                </a:solidFill>
              </a:rPr>
              <a:t> </a:t>
            </a:r>
            <a:r>
              <a:rPr lang="it-IT" err="1">
                <a:solidFill>
                  <a:srgbClr val="FF0000"/>
                </a:solidFill>
              </a:rPr>
              <a:t>receivers</a:t>
            </a:r>
            <a:endParaRPr lang="en-US">
              <a:solidFill>
                <a:srgbClr val="FF0000"/>
              </a:solidFill>
            </a:endParaRPr>
          </a:p>
        </p:txBody>
      </p:sp>
      <p:sp>
        <p:nvSpPr>
          <p:cNvPr id="8" name="TextBox 7">
            <a:extLst>
              <a:ext uri="{FF2B5EF4-FFF2-40B4-BE49-F238E27FC236}">
                <a16:creationId xmlns:a16="http://schemas.microsoft.com/office/drawing/2014/main" id="{348FB3AD-0D5B-CB15-36F9-196001EE5C72}"/>
              </a:ext>
            </a:extLst>
          </p:cNvPr>
          <p:cNvSpPr txBox="1"/>
          <p:nvPr/>
        </p:nvSpPr>
        <p:spPr>
          <a:xfrm>
            <a:off x="4859134" y="3287095"/>
            <a:ext cx="2985457" cy="3847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a:solidFill>
                  <a:srgbClr val="FF0000"/>
                </a:solidFill>
              </a:rPr>
              <a:t>Timing and </a:t>
            </a:r>
            <a:r>
              <a:rPr lang="it-IT" err="1">
                <a:solidFill>
                  <a:srgbClr val="FF0000"/>
                </a:solidFill>
              </a:rPr>
              <a:t>synch</a:t>
            </a:r>
            <a:r>
              <a:rPr lang="it-IT">
                <a:solidFill>
                  <a:srgbClr val="FF0000"/>
                </a:solidFill>
              </a:rPr>
              <a:t> </a:t>
            </a:r>
            <a:r>
              <a:rPr lang="it-IT" err="1">
                <a:solidFill>
                  <a:srgbClr val="FF0000"/>
                </a:solidFill>
              </a:rPr>
              <a:t>receivers</a:t>
            </a:r>
            <a:endParaRPr lang="en-US">
              <a:solidFill>
                <a:srgbClr val="FF0000"/>
              </a:solidFill>
            </a:endParaRPr>
          </a:p>
        </p:txBody>
      </p:sp>
      <p:sp>
        <p:nvSpPr>
          <p:cNvPr id="9" name="TextBox 8">
            <a:extLst>
              <a:ext uri="{FF2B5EF4-FFF2-40B4-BE49-F238E27FC236}">
                <a16:creationId xmlns:a16="http://schemas.microsoft.com/office/drawing/2014/main" id="{FCB9130B-01E5-ABE9-64F0-F5A8E4F1CF28}"/>
              </a:ext>
            </a:extLst>
          </p:cNvPr>
          <p:cNvSpPr txBox="1"/>
          <p:nvPr/>
        </p:nvSpPr>
        <p:spPr>
          <a:xfrm>
            <a:off x="622399" y="4430939"/>
            <a:ext cx="2985457" cy="3847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a:solidFill>
                  <a:srgbClr val="FF0000"/>
                </a:solidFill>
              </a:rPr>
              <a:t>Timing and </a:t>
            </a:r>
            <a:r>
              <a:rPr lang="it-IT" err="1">
                <a:solidFill>
                  <a:srgbClr val="FF0000"/>
                </a:solidFill>
              </a:rPr>
              <a:t>synch</a:t>
            </a:r>
            <a:r>
              <a:rPr lang="it-IT">
                <a:solidFill>
                  <a:srgbClr val="FF0000"/>
                </a:solidFill>
              </a:rPr>
              <a:t> </a:t>
            </a:r>
            <a:r>
              <a:rPr lang="it-IT" err="1">
                <a:solidFill>
                  <a:srgbClr val="FF0000"/>
                </a:solidFill>
              </a:rPr>
              <a:t>generators</a:t>
            </a:r>
            <a:endParaRPr lang="en-US">
              <a:solidFill>
                <a:srgbClr val="FF0000"/>
              </a:solidFill>
            </a:endParaRPr>
          </a:p>
        </p:txBody>
      </p:sp>
    </p:spTree>
    <p:extLst>
      <p:ext uri="{BB962C8B-B14F-4D97-AF65-F5344CB8AC3E}">
        <p14:creationId xmlns:p14="http://schemas.microsoft.com/office/powerpoint/2010/main" val="331925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0DD577-466C-BDE1-6092-1C2B4BF137BB}"/>
              </a:ext>
            </a:extLst>
          </p:cNvPr>
          <p:cNvSpPr>
            <a:spLocks noGrp="1"/>
          </p:cNvSpPr>
          <p:nvPr>
            <p:ph type="title"/>
          </p:nvPr>
        </p:nvSpPr>
        <p:spPr>
          <a:xfrm>
            <a:off x="2115126" y="1"/>
            <a:ext cx="7961747" cy="766576"/>
          </a:xfrm>
        </p:spPr>
        <p:txBody>
          <a:bodyPr/>
          <a:lstStyle/>
          <a:p>
            <a:r>
              <a:rPr lang="en-IT" sz="2800"/>
              <a:t>Describe your Chapter</a:t>
            </a:r>
            <a:endParaRPr lang="en-IT"/>
          </a:p>
        </p:txBody>
      </p:sp>
      <p:pic>
        <p:nvPicPr>
          <p:cNvPr id="4" name="Picture 3">
            <a:extLst>
              <a:ext uri="{FF2B5EF4-FFF2-40B4-BE49-F238E27FC236}">
                <a16:creationId xmlns:a16="http://schemas.microsoft.com/office/drawing/2014/main" id="{E247F9E0-2277-E37C-E838-1663CD24C902}"/>
              </a:ext>
            </a:extLst>
          </p:cNvPr>
          <p:cNvPicPr>
            <a:picLocks noChangeAspect="1"/>
          </p:cNvPicPr>
          <p:nvPr/>
        </p:nvPicPr>
        <p:blipFill>
          <a:blip r:embed="rId2"/>
          <a:stretch>
            <a:fillRect/>
          </a:stretch>
        </p:blipFill>
        <p:spPr>
          <a:xfrm>
            <a:off x="1771838" y="1728550"/>
            <a:ext cx="8802328" cy="3400900"/>
          </a:xfrm>
          <a:prstGeom prst="rect">
            <a:avLst/>
          </a:prstGeom>
        </p:spPr>
      </p:pic>
    </p:spTree>
    <p:extLst>
      <p:ext uri="{BB962C8B-B14F-4D97-AF65-F5344CB8AC3E}">
        <p14:creationId xmlns:p14="http://schemas.microsoft.com/office/powerpoint/2010/main" val="1132158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F29B93-3003-9226-E7A7-C995153CC2E7}"/>
              </a:ext>
            </a:extLst>
          </p:cNvPr>
          <p:cNvSpPr>
            <a:spLocks noGrp="1"/>
          </p:cNvSpPr>
          <p:nvPr>
            <p:ph type="title"/>
          </p:nvPr>
        </p:nvSpPr>
        <p:spPr/>
        <p:txBody>
          <a:bodyPr>
            <a:normAutofit/>
          </a:bodyPr>
          <a:lstStyle/>
          <a:p>
            <a:r>
              <a:rPr lang="en-GB" sz="2800"/>
              <a:t>Global Goals:</a:t>
            </a:r>
            <a:br>
              <a:rPr lang="en-GB" sz="2800"/>
            </a:br>
            <a:r>
              <a:rPr lang="en-GB" sz="2800"/>
              <a:t>  (Brief description of system objectives and specs)</a:t>
            </a:r>
          </a:p>
        </p:txBody>
      </p:sp>
      <p:cxnSp>
        <p:nvCxnSpPr>
          <p:cNvPr id="4" name="Straight Connector 3">
            <a:extLst>
              <a:ext uri="{FF2B5EF4-FFF2-40B4-BE49-F238E27FC236}">
                <a16:creationId xmlns:a16="http://schemas.microsoft.com/office/drawing/2014/main" id="{DBF1C0C3-F09F-8B4B-33BE-EF7FD527BFE3}"/>
              </a:ext>
            </a:extLst>
          </p:cNvPr>
          <p:cNvCxnSpPr/>
          <p:nvPr/>
        </p:nvCxnSpPr>
        <p:spPr>
          <a:xfrm>
            <a:off x="5802086" y="1229627"/>
            <a:ext cx="0" cy="439874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E268D51-D0DF-1545-9B36-CA74F2E9369D}"/>
              </a:ext>
            </a:extLst>
          </p:cNvPr>
          <p:cNvSpPr txBox="1"/>
          <p:nvPr/>
        </p:nvSpPr>
        <p:spPr>
          <a:xfrm>
            <a:off x="114852" y="841917"/>
            <a:ext cx="5526030" cy="6247864"/>
          </a:xfrm>
          <a:prstGeom prst="rect">
            <a:avLst/>
          </a:prstGeom>
          <a:noFill/>
        </p:spPr>
        <p:txBody>
          <a:bodyPr wrap="square" lIns="91440" tIns="45720" rIns="91440" bIns="45720" rtlCol="0" anchor="t">
            <a:spAutoFit/>
          </a:bodyPr>
          <a:lstStyle/>
          <a:p>
            <a:r>
              <a:rPr lang="it-IT" sz="2400" dirty="0"/>
              <a:t>Timing system</a:t>
            </a:r>
          </a:p>
          <a:p>
            <a:r>
              <a:rPr lang="it-IT" sz="1600" dirty="0">
                <a:ea typeface="Calibri"/>
                <a:cs typeface="Calibri"/>
              </a:rPr>
              <a:t>Event</a:t>
            </a:r>
            <a:r>
              <a:rPr lang="it-IT" sz="1600" dirty="0">
                <a:ea typeface="+mn-lt"/>
                <a:cs typeface="+mn-lt"/>
              </a:rPr>
              <a:t> </a:t>
            </a:r>
            <a:r>
              <a:rPr lang="it-IT" sz="1600" dirty="0" err="1">
                <a:ea typeface="+mn-lt"/>
                <a:cs typeface="+mn-lt"/>
              </a:rPr>
              <a:t>based</a:t>
            </a:r>
            <a:r>
              <a:rPr lang="it-IT" sz="1600" dirty="0">
                <a:ea typeface="+mn-lt"/>
                <a:cs typeface="+mn-lt"/>
              </a:rPr>
              <a:t> system </a:t>
            </a:r>
            <a:r>
              <a:rPr lang="it-IT" sz="1600" dirty="0" err="1">
                <a:ea typeface="+mn-lt"/>
                <a:cs typeface="+mn-lt"/>
              </a:rPr>
              <a:t>generating</a:t>
            </a:r>
            <a:r>
              <a:rPr lang="it-IT" sz="1600" dirty="0">
                <a:ea typeface="+mn-lt"/>
                <a:cs typeface="+mn-lt"/>
              </a:rPr>
              <a:t> and </a:t>
            </a:r>
            <a:r>
              <a:rPr lang="it-IT" sz="1600" dirty="0" err="1">
                <a:ea typeface="+mn-lt"/>
                <a:cs typeface="+mn-lt"/>
              </a:rPr>
              <a:t>distributing</a:t>
            </a:r>
            <a:r>
              <a:rPr lang="it-IT" sz="1600" dirty="0">
                <a:ea typeface="+mn-lt"/>
                <a:cs typeface="+mn-lt"/>
              </a:rPr>
              <a:t> clock </a:t>
            </a:r>
            <a:r>
              <a:rPr lang="it-IT" sz="1600" dirty="0" err="1">
                <a:ea typeface="+mn-lt"/>
                <a:cs typeface="+mn-lt"/>
              </a:rPr>
              <a:t>signals</a:t>
            </a:r>
            <a:br>
              <a:rPr lang="it-IT" sz="1600" dirty="0">
                <a:ea typeface="+mn-lt"/>
                <a:cs typeface="+mn-lt"/>
              </a:rPr>
            </a:br>
            <a:r>
              <a:rPr lang="it-IT" sz="1600" dirty="0" err="1">
                <a:ea typeface="+mn-lt"/>
                <a:cs typeface="+mn-lt"/>
              </a:rPr>
              <a:t>synchronous</a:t>
            </a:r>
            <a:r>
              <a:rPr lang="it-IT" sz="1600" dirty="0">
                <a:ea typeface="+mn-lt"/>
                <a:cs typeface="+mn-lt"/>
              </a:rPr>
              <a:t> with RF frequency ( jitter ~25 </a:t>
            </a:r>
            <a:r>
              <a:rPr lang="it-IT" sz="1600" dirty="0" err="1">
                <a:ea typeface="+mn-lt"/>
                <a:cs typeface="+mn-lt"/>
              </a:rPr>
              <a:t>ps</a:t>
            </a:r>
            <a:r>
              <a:rPr lang="it-IT" sz="1600" dirty="0">
                <a:ea typeface="+mn-lt"/>
                <a:cs typeface="+mn-lt"/>
              </a:rPr>
              <a:t> </a:t>
            </a:r>
            <a:r>
              <a:rPr lang="it-IT" sz="1600" dirty="0" err="1">
                <a:ea typeface="+mn-lt"/>
                <a:cs typeface="+mn-lt"/>
              </a:rPr>
              <a:t>rms</a:t>
            </a:r>
            <a:r>
              <a:rPr lang="it-IT" sz="1600" dirty="0">
                <a:ea typeface="+mn-lt"/>
                <a:cs typeface="+mn-lt"/>
              </a:rPr>
              <a:t>) </a:t>
            </a:r>
            <a:r>
              <a:rPr lang="it-IT" sz="1600" dirty="0" err="1">
                <a:ea typeface="+mn-lt"/>
                <a:cs typeface="+mn-lt"/>
              </a:rPr>
              <a:t>typically</a:t>
            </a:r>
            <a:r>
              <a:rPr lang="it-IT" sz="1600" dirty="0">
                <a:ea typeface="+mn-lt"/>
                <a:cs typeface="+mn-lt"/>
              </a:rPr>
              <a:t> </a:t>
            </a:r>
            <a:br>
              <a:rPr lang="it-IT" sz="1600" dirty="0">
                <a:ea typeface="+mn-lt"/>
                <a:cs typeface="+mn-lt"/>
              </a:rPr>
            </a:br>
            <a:r>
              <a:rPr lang="it-IT" sz="1600" dirty="0" err="1">
                <a:ea typeface="+mn-lt"/>
                <a:cs typeface="+mn-lt"/>
              </a:rPr>
              <a:t>at</a:t>
            </a:r>
            <a:r>
              <a:rPr lang="it-IT" sz="1600" dirty="0">
                <a:ea typeface="+mn-lt"/>
                <a:cs typeface="+mn-lt"/>
              </a:rPr>
              <a:t> </a:t>
            </a:r>
            <a:r>
              <a:rPr lang="it-IT" sz="1600" dirty="0" err="1">
                <a:ea typeface="+mn-lt"/>
                <a:cs typeface="+mn-lt"/>
              </a:rPr>
              <a:t>bunch</a:t>
            </a:r>
            <a:r>
              <a:rPr lang="it-IT" sz="1600" dirty="0">
                <a:ea typeface="+mn-lt"/>
                <a:cs typeface="+mn-lt"/>
              </a:rPr>
              <a:t> rate, in </a:t>
            </a:r>
            <a:r>
              <a:rPr lang="it-IT" sz="1600" dirty="0" err="1">
                <a:ea typeface="+mn-lt"/>
                <a:cs typeface="+mn-lt"/>
              </a:rPr>
              <a:t>order</a:t>
            </a:r>
            <a:r>
              <a:rPr lang="it-IT" sz="1600" dirty="0">
                <a:ea typeface="+mn-lt"/>
                <a:cs typeface="+mn-lt"/>
              </a:rPr>
              <a:t> to coordinate </a:t>
            </a:r>
            <a:r>
              <a:rPr lang="it-IT" sz="1600" dirty="0" err="1">
                <a:ea typeface="+mn-lt"/>
                <a:cs typeface="+mn-lt"/>
              </a:rPr>
              <a:t>all</a:t>
            </a:r>
            <a:r>
              <a:rPr lang="it-IT" sz="1600" dirty="0">
                <a:ea typeface="+mn-lt"/>
                <a:cs typeface="+mn-lt"/>
              </a:rPr>
              <a:t> </a:t>
            </a:r>
            <a:r>
              <a:rPr lang="it-IT" sz="1600" dirty="0" err="1">
                <a:ea typeface="+mn-lt"/>
                <a:cs typeface="+mn-lt"/>
              </a:rPr>
              <a:t>accelerator</a:t>
            </a:r>
            <a:r>
              <a:rPr lang="it-IT" sz="1600" dirty="0">
                <a:ea typeface="+mn-lt"/>
                <a:cs typeface="+mn-lt"/>
              </a:rPr>
              <a:t> </a:t>
            </a:r>
            <a:r>
              <a:rPr lang="it-IT" sz="1600" dirty="0" err="1">
                <a:ea typeface="+mn-lt"/>
                <a:cs typeface="+mn-lt"/>
              </a:rPr>
              <a:t>components</a:t>
            </a:r>
            <a:endParaRPr lang="it-IT" sz="1600" dirty="0">
              <a:ea typeface="Calibri"/>
              <a:cs typeface="Calibri"/>
            </a:endParaRPr>
          </a:p>
          <a:p>
            <a:endParaRPr lang="it-IT" sz="1600" dirty="0">
              <a:ea typeface="Calibri"/>
              <a:cs typeface="Calibri"/>
            </a:endParaRPr>
          </a:p>
          <a:p>
            <a:pPr marL="285750" indent="-285750">
              <a:buFont typeface="Arial"/>
              <a:buChar char="•"/>
            </a:pPr>
            <a:r>
              <a:rPr lang="it-IT" sz="1600" dirty="0">
                <a:ea typeface="+mn-lt"/>
                <a:cs typeface="+mn-lt"/>
              </a:rPr>
              <a:t>Modular </a:t>
            </a:r>
            <a:r>
              <a:rPr lang="it-IT" sz="1600" dirty="0" err="1">
                <a:ea typeface="+mn-lt"/>
                <a:cs typeface="+mn-lt"/>
              </a:rPr>
              <a:t>architecture</a:t>
            </a:r>
            <a:r>
              <a:rPr lang="it-IT" sz="1600" dirty="0">
                <a:ea typeface="+mn-lt"/>
                <a:cs typeface="+mn-lt"/>
              </a:rPr>
              <a:t> </a:t>
            </a:r>
            <a:r>
              <a:rPr lang="it-IT" sz="1600" dirty="0" err="1">
                <a:ea typeface="+mn-lt"/>
                <a:cs typeface="+mn-lt"/>
              </a:rPr>
              <a:t>based</a:t>
            </a:r>
            <a:r>
              <a:rPr lang="it-IT" sz="1600" dirty="0">
                <a:ea typeface="+mn-lt"/>
                <a:cs typeface="+mn-lt"/>
              </a:rPr>
              <a:t> on event generator and </a:t>
            </a:r>
            <a:br>
              <a:rPr lang="it-IT" sz="1600" dirty="0">
                <a:ea typeface="+mn-lt"/>
                <a:cs typeface="+mn-lt"/>
              </a:rPr>
            </a:br>
            <a:r>
              <a:rPr lang="it-IT" sz="1600" dirty="0" err="1">
                <a:ea typeface="+mn-lt"/>
                <a:cs typeface="+mn-lt"/>
              </a:rPr>
              <a:t>receiver</a:t>
            </a:r>
            <a:r>
              <a:rPr lang="it-IT" sz="1600" dirty="0">
                <a:ea typeface="+mn-lt"/>
                <a:cs typeface="+mn-lt"/>
              </a:rPr>
              <a:t> </a:t>
            </a:r>
            <a:r>
              <a:rPr lang="it-IT" sz="1600" dirty="0" err="1">
                <a:ea typeface="+mn-lt"/>
                <a:cs typeface="+mn-lt"/>
              </a:rPr>
              <a:t>modules</a:t>
            </a:r>
            <a:r>
              <a:rPr lang="it-IT" sz="1600" dirty="0">
                <a:ea typeface="+mn-lt"/>
                <a:cs typeface="+mn-lt"/>
              </a:rPr>
              <a:t>  </a:t>
            </a:r>
            <a:r>
              <a:rPr lang="it-IT" sz="1600" dirty="0" err="1">
                <a:ea typeface="+mn-lt"/>
                <a:cs typeface="+mn-lt"/>
              </a:rPr>
              <a:t>linked</a:t>
            </a:r>
            <a:r>
              <a:rPr lang="it-IT" sz="1600" dirty="0">
                <a:ea typeface="+mn-lt"/>
                <a:cs typeface="+mn-lt"/>
              </a:rPr>
              <a:t>, </a:t>
            </a:r>
            <a:r>
              <a:rPr lang="it-IT" sz="1600" dirty="0" err="1">
                <a:ea typeface="+mn-lt"/>
                <a:cs typeface="+mn-lt"/>
              </a:rPr>
              <a:t>within</a:t>
            </a:r>
            <a:r>
              <a:rPr lang="it-IT" sz="1600" dirty="0">
                <a:ea typeface="+mn-lt"/>
                <a:cs typeface="+mn-lt"/>
              </a:rPr>
              <a:t> a </a:t>
            </a:r>
            <a:r>
              <a:rPr lang="it-IT" sz="1600" dirty="0" err="1">
                <a:ea typeface="+mn-lt"/>
                <a:cs typeface="+mn-lt"/>
              </a:rPr>
              <a:t>tree</a:t>
            </a:r>
            <a:r>
              <a:rPr lang="it-IT" sz="1600" dirty="0">
                <a:ea typeface="+mn-lt"/>
                <a:cs typeface="+mn-lt"/>
              </a:rPr>
              <a:t> network, </a:t>
            </a:r>
            <a:br>
              <a:rPr lang="it-IT" sz="1600" dirty="0">
                <a:ea typeface="+mn-lt"/>
                <a:cs typeface="+mn-lt"/>
              </a:rPr>
            </a:br>
            <a:r>
              <a:rPr lang="it-IT" sz="1600" dirty="0" err="1">
                <a:ea typeface="+mn-lt"/>
                <a:cs typeface="+mn-lt"/>
              </a:rPr>
              <a:t>through</a:t>
            </a:r>
            <a:r>
              <a:rPr lang="it-IT" sz="1600" dirty="0">
                <a:ea typeface="+mn-lt"/>
                <a:cs typeface="+mn-lt"/>
              </a:rPr>
              <a:t> a </a:t>
            </a:r>
            <a:r>
              <a:rPr lang="it-IT" sz="1600" dirty="0" err="1">
                <a:ea typeface="+mn-lt"/>
                <a:cs typeface="+mn-lt"/>
              </a:rPr>
              <a:t>bidirectional</a:t>
            </a:r>
            <a:r>
              <a:rPr lang="it-IT" sz="1600" dirty="0">
                <a:ea typeface="+mn-lt"/>
                <a:cs typeface="+mn-lt"/>
              </a:rPr>
              <a:t> optical </a:t>
            </a:r>
            <a:r>
              <a:rPr lang="it-IT" sz="1600" dirty="0" err="1">
                <a:ea typeface="+mn-lt"/>
                <a:cs typeface="+mn-lt"/>
              </a:rPr>
              <a:t>fiber</a:t>
            </a:r>
            <a:r>
              <a:rPr lang="it-IT" sz="1600" dirty="0">
                <a:ea typeface="+mn-lt"/>
                <a:cs typeface="+mn-lt"/>
              </a:rPr>
              <a:t> link </a:t>
            </a:r>
            <a:endParaRPr lang="it-IT" sz="1600" dirty="0">
              <a:ea typeface="Calibri"/>
              <a:cs typeface="Calibri"/>
            </a:endParaRPr>
          </a:p>
          <a:p>
            <a:endParaRPr lang="it-IT" sz="1600" dirty="0">
              <a:ea typeface="+mn-lt"/>
              <a:cs typeface="+mn-lt"/>
            </a:endParaRPr>
          </a:p>
          <a:p>
            <a:pPr marL="285750" indent="-285750">
              <a:buFont typeface="Arial"/>
              <a:buChar char="•"/>
            </a:pPr>
            <a:r>
              <a:rPr lang="it-IT" sz="1600" dirty="0">
                <a:ea typeface="+mn-lt"/>
                <a:cs typeface="+mn-lt"/>
              </a:rPr>
              <a:t>Multiple Events generation </a:t>
            </a:r>
            <a:r>
              <a:rPr lang="it-IT" sz="1600" dirty="0" err="1">
                <a:ea typeface="+mn-lt"/>
                <a:cs typeface="+mn-lt"/>
              </a:rPr>
              <a:t>at</a:t>
            </a:r>
            <a:r>
              <a:rPr lang="it-IT" sz="1600" dirty="0">
                <a:ea typeface="+mn-lt"/>
                <a:cs typeface="+mn-lt"/>
              </a:rPr>
              <a:t> the base clock frequency </a:t>
            </a:r>
            <a:br>
              <a:rPr lang="it-IT" sz="1600" dirty="0">
                <a:ea typeface="+mn-lt"/>
                <a:cs typeface="+mn-lt"/>
              </a:rPr>
            </a:br>
            <a:r>
              <a:rPr lang="it-IT" sz="1600" dirty="0">
                <a:ea typeface="+mn-lt"/>
                <a:cs typeface="+mn-lt"/>
              </a:rPr>
              <a:t>(RF/36=83.293 MHz) or </a:t>
            </a:r>
            <a:r>
              <a:rPr lang="it-IT" sz="1600" dirty="0" err="1">
                <a:ea typeface="+mn-lt"/>
                <a:cs typeface="+mn-lt"/>
              </a:rPr>
              <a:t>any</a:t>
            </a:r>
            <a:r>
              <a:rPr lang="it-IT" sz="1600" dirty="0">
                <a:ea typeface="+mn-lt"/>
                <a:cs typeface="+mn-lt"/>
              </a:rPr>
              <a:t> </a:t>
            </a:r>
            <a:r>
              <a:rPr lang="it-IT" sz="1600" dirty="0" err="1">
                <a:ea typeface="+mn-lt"/>
                <a:cs typeface="+mn-lt"/>
              </a:rPr>
              <a:t>submultiple</a:t>
            </a:r>
            <a:endParaRPr lang="it-IT" sz="1600" dirty="0">
              <a:ea typeface="Calibri"/>
              <a:cs typeface="Calibri"/>
            </a:endParaRPr>
          </a:p>
          <a:p>
            <a:endParaRPr lang="it-IT" sz="1600" dirty="0">
              <a:ea typeface="+mn-lt"/>
              <a:cs typeface="+mn-lt"/>
            </a:endParaRPr>
          </a:p>
          <a:p>
            <a:pPr marL="285750" indent="-285750">
              <a:buFont typeface="Arial"/>
              <a:buChar char="•"/>
            </a:pPr>
            <a:r>
              <a:rPr lang="it-IT" sz="1600" dirty="0">
                <a:ea typeface="+mn-lt"/>
                <a:cs typeface="+mn-lt"/>
              </a:rPr>
              <a:t>Triggers generation with </a:t>
            </a:r>
            <a:r>
              <a:rPr lang="it-IT" sz="1600" dirty="0" err="1">
                <a:ea typeface="+mn-lt"/>
                <a:cs typeface="+mn-lt"/>
              </a:rPr>
              <a:t>programmable</a:t>
            </a:r>
            <a:r>
              <a:rPr lang="it-IT" sz="1600" dirty="0">
                <a:ea typeface="+mn-lt"/>
                <a:cs typeface="+mn-lt"/>
              </a:rPr>
              <a:t> </a:t>
            </a:r>
            <a:r>
              <a:rPr lang="it-IT" sz="1600" dirty="0" err="1">
                <a:ea typeface="+mn-lt"/>
                <a:cs typeface="+mn-lt"/>
              </a:rPr>
              <a:t>polarity</a:t>
            </a:r>
            <a:r>
              <a:rPr lang="it-IT" sz="1600" dirty="0">
                <a:ea typeface="+mn-lt"/>
                <a:cs typeface="+mn-lt"/>
              </a:rPr>
              <a:t>, </a:t>
            </a:r>
            <a:r>
              <a:rPr lang="it-IT" sz="1600" dirty="0" err="1">
                <a:ea typeface="+mn-lt"/>
                <a:cs typeface="+mn-lt"/>
              </a:rPr>
              <a:t>width</a:t>
            </a:r>
            <a:r>
              <a:rPr lang="it-IT" sz="1600" dirty="0">
                <a:ea typeface="+mn-lt"/>
                <a:cs typeface="+mn-lt"/>
              </a:rPr>
              <a:t>, delay</a:t>
            </a:r>
            <a:endParaRPr lang="it-IT" sz="1600" dirty="0">
              <a:ea typeface="Calibri"/>
              <a:cs typeface="Calibri"/>
            </a:endParaRPr>
          </a:p>
          <a:p>
            <a:endParaRPr lang="it-IT" sz="1600" dirty="0">
              <a:ea typeface="+mn-lt"/>
              <a:cs typeface="+mn-lt"/>
            </a:endParaRPr>
          </a:p>
          <a:p>
            <a:pPr marL="285750" indent="-285750">
              <a:buFont typeface="Arial"/>
              <a:buChar char="•"/>
            </a:pPr>
            <a:r>
              <a:rPr lang="it-IT" sz="1600" dirty="0" err="1">
                <a:ea typeface="+mn-lt"/>
                <a:cs typeface="+mn-lt"/>
              </a:rPr>
              <a:t>Easily</a:t>
            </a:r>
            <a:r>
              <a:rPr lang="it-IT" sz="1600" dirty="0">
                <a:ea typeface="+mn-lt"/>
                <a:cs typeface="+mn-lt"/>
              </a:rPr>
              <a:t> </a:t>
            </a:r>
            <a:r>
              <a:rPr lang="it-IT" sz="1600" dirty="0" err="1">
                <a:ea typeface="+mn-lt"/>
                <a:cs typeface="+mn-lt"/>
              </a:rPr>
              <a:t>configurable</a:t>
            </a:r>
            <a:r>
              <a:rPr lang="it-IT" sz="1600" dirty="0">
                <a:ea typeface="+mn-lt"/>
                <a:cs typeface="+mn-lt"/>
              </a:rPr>
              <a:t> and </a:t>
            </a:r>
            <a:r>
              <a:rPr lang="it-IT" sz="1600" dirty="0" err="1">
                <a:ea typeface="+mn-lt"/>
                <a:cs typeface="+mn-lt"/>
              </a:rPr>
              <a:t>scalable</a:t>
            </a:r>
            <a:r>
              <a:rPr lang="it-IT" sz="1600" dirty="0">
                <a:ea typeface="+mn-lt"/>
                <a:cs typeface="+mn-lt"/>
              </a:rPr>
              <a:t> to support </a:t>
            </a:r>
            <a:r>
              <a:rPr lang="it-IT" sz="1600" dirty="0" err="1">
                <a:ea typeface="+mn-lt"/>
                <a:cs typeface="+mn-lt"/>
              </a:rPr>
              <a:t>all</a:t>
            </a:r>
            <a:r>
              <a:rPr lang="it-IT" sz="1600" dirty="0">
                <a:ea typeface="+mn-lt"/>
                <a:cs typeface="+mn-lt"/>
              </a:rPr>
              <a:t> </a:t>
            </a:r>
            <a:r>
              <a:rPr lang="it-IT" sz="1600" dirty="0" err="1">
                <a:ea typeface="+mn-lt"/>
                <a:cs typeface="+mn-lt"/>
              </a:rPr>
              <a:t>required</a:t>
            </a:r>
            <a:r>
              <a:rPr lang="it-IT" sz="1600" dirty="0">
                <a:ea typeface="+mn-lt"/>
                <a:cs typeface="+mn-lt"/>
              </a:rPr>
              <a:t> users</a:t>
            </a:r>
            <a:endParaRPr lang="it-IT" sz="1600" dirty="0">
              <a:ea typeface="Calibri"/>
              <a:cs typeface="Calibri"/>
            </a:endParaRPr>
          </a:p>
          <a:p>
            <a:endParaRPr lang="it-IT" sz="1600" dirty="0">
              <a:ea typeface="+mn-lt"/>
              <a:cs typeface="+mn-lt"/>
            </a:endParaRPr>
          </a:p>
          <a:p>
            <a:pPr marL="285750" indent="-285750">
              <a:buFont typeface="Arial"/>
              <a:buChar char="•"/>
            </a:pPr>
            <a:r>
              <a:rPr lang="it-IT" sz="1600" dirty="0">
                <a:ea typeface="+mn-lt"/>
                <a:cs typeface="+mn-lt"/>
              </a:rPr>
              <a:t>Delay </a:t>
            </a:r>
            <a:r>
              <a:rPr lang="it-IT" sz="1600" dirty="0" err="1">
                <a:ea typeface="+mn-lt"/>
                <a:cs typeface="+mn-lt"/>
              </a:rPr>
              <a:t>compensation</a:t>
            </a:r>
            <a:r>
              <a:rPr lang="it-IT" sz="1600" dirty="0">
                <a:ea typeface="+mn-lt"/>
                <a:cs typeface="+mn-lt"/>
              </a:rPr>
              <a:t> </a:t>
            </a:r>
            <a:r>
              <a:rPr lang="it-IT" sz="1600" dirty="0" err="1">
                <a:ea typeface="+mn-lt"/>
                <a:cs typeface="+mn-lt"/>
              </a:rPr>
              <a:t>mechanism</a:t>
            </a:r>
            <a:r>
              <a:rPr lang="it-IT" sz="1600" dirty="0">
                <a:ea typeface="+mn-lt"/>
                <a:cs typeface="+mn-lt"/>
              </a:rPr>
              <a:t> to </a:t>
            </a:r>
            <a:r>
              <a:rPr lang="it-IT" sz="1600" dirty="0" err="1">
                <a:ea typeface="+mn-lt"/>
                <a:cs typeface="+mn-lt"/>
              </a:rPr>
              <a:t>measure</a:t>
            </a:r>
            <a:r>
              <a:rPr lang="it-IT" sz="1600" dirty="0">
                <a:ea typeface="+mn-lt"/>
                <a:cs typeface="+mn-lt"/>
              </a:rPr>
              <a:t> </a:t>
            </a:r>
            <a:r>
              <a:rPr lang="it-IT" sz="1600" dirty="0" err="1">
                <a:ea typeface="+mn-lt"/>
                <a:cs typeface="+mn-lt"/>
              </a:rPr>
              <a:t>propagation</a:t>
            </a:r>
            <a:r>
              <a:rPr lang="it-IT" sz="1600" dirty="0">
                <a:ea typeface="+mn-lt"/>
                <a:cs typeface="+mn-lt"/>
              </a:rPr>
              <a:t> delay  </a:t>
            </a:r>
            <a:r>
              <a:rPr lang="it-IT" sz="1600" dirty="0" err="1">
                <a:ea typeface="+mn-lt"/>
                <a:cs typeface="+mn-lt"/>
              </a:rPr>
              <a:t>between</a:t>
            </a:r>
            <a:r>
              <a:rPr lang="it-IT" sz="1600" dirty="0">
                <a:ea typeface="+mn-lt"/>
                <a:cs typeface="+mn-lt"/>
              </a:rPr>
              <a:t> </a:t>
            </a:r>
            <a:r>
              <a:rPr lang="it-IT" sz="1600" dirty="0" err="1">
                <a:ea typeface="+mn-lt"/>
                <a:cs typeface="+mn-lt"/>
              </a:rPr>
              <a:t>two</a:t>
            </a:r>
            <a:r>
              <a:rPr lang="it-IT" sz="1600" dirty="0">
                <a:ea typeface="+mn-lt"/>
                <a:cs typeface="+mn-lt"/>
              </a:rPr>
              <a:t> knots</a:t>
            </a:r>
            <a:endParaRPr lang="it-IT" sz="1600" dirty="0">
              <a:ea typeface="Calibri"/>
              <a:cs typeface="Calibri"/>
            </a:endParaRPr>
          </a:p>
          <a:p>
            <a:pPr marL="285750" indent="-285750">
              <a:buFont typeface="Arial"/>
              <a:buChar char="•"/>
            </a:pPr>
            <a:endParaRPr lang="it-IT" sz="1600" dirty="0">
              <a:ea typeface="+mn-lt"/>
              <a:cs typeface="+mn-lt"/>
            </a:endParaRPr>
          </a:p>
          <a:p>
            <a:pPr marL="285750" indent="-285750">
              <a:buFont typeface="Arial"/>
              <a:buChar char="•"/>
            </a:pPr>
            <a:r>
              <a:rPr lang="it-IT" sz="1600" dirty="0">
                <a:ea typeface="+mn-lt"/>
                <a:cs typeface="+mn-lt"/>
              </a:rPr>
              <a:t>Interface with EPICS for control, monitoring, remote </a:t>
            </a:r>
            <a:r>
              <a:rPr lang="it-IT" sz="1600" dirty="0" err="1">
                <a:ea typeface="+mn-lt"/>
                <a:cs typeface="+mn-lt"/>
              </a:rPr>
              <a:t>configuration</a:t>
            </a:r>
            <a:r>
              <a:rPr lang="it-IT" sz="1600" dirty="0">
                <a:ea typeface="+mn-lt"/>
                <a:cs typeface="+mn-lt"/>
              </a:rPr>
              <a:t>, and data-</a:t>
            </a:r>
            <a:r>
              <a:rPr lang="it-IT" sz="1600" dirty="0" err="1">
                <a:ea typeface="+mn-lt"/>
                <a:cs typeface="+mn-lt"/>
              </a:rPr>
              <a:t>logging</a:t>
            </a:r>
            <a:endParaRPr lang="it-IT" sz="1600" dirty="0">
              <a:ea typeface="Calibri"/>
              <a:cs typeface="Calibri"/>
            </a:endParaRPr>
          </a:p>
          <a:p>
            <a:endParaRPr lang="it-IT" sz="1600" dirty="0">
              <a:ea typeface="Calibri"/>
              <a:cs typeface="Calibri"/>
            </a:endParaRPr>
          </a:p>
          <a:p>
            <a:endParaRPr lang="it-IT" sz="1600" dirty="0">
              <a:ea typeface="Calibri"/>
              <a:cs typeface="Calibri"/>
            </a:endParaRPr>
          </a:p>
          <a:p>
            <a:endParaRPr lang="it-IT" sz="2400" dirty="0">
              <a:ea typeface="Calibri"/>
              <a:cs typeface="Calibri"/>
            </a:endParaRPr>
          </a:p>
        </p:txBody>
      </p:sp>
      <p:sp>
        <p:nvSpPr>
          <p:cNvPr id="11" name="TextBox 10">
            <a:extLst>
              <a:ext uri="{FF2B5EF4-FFF2-40B4-BE49-F238E27FC236}">
                <a16:creationId xmlns:a16="http://schemas.microsoft.com/office/drawing/2014/main" id="{956111A9-13DD-2C14-FE6E-3571B562E227}"/>
              </a:ext>
            </a:extLst>
          </p:cNvPr>
          <p:cNvSpPr txBox="1"/>
          <p:nvPr/>
        </p:nvSpPr>
        <p:spPr>
          <a:xfrm>
            <a:off x="6461044" y="811025"/>
            <a:ext cx="3105402" cy="461665"/>
          </a:xfrm>
          <a:prstGeom prst="rect">
            <a:avLst/>
          </a:prstGeom>
          <a:noFill/>
        </p:spPr>
        <p:txBody>
          <a:bodyPr wrap="none" rtlCol="0">
            <a:spAutoFit/>
          </a:bodyPr>
          <a:lstStyle/>
          <a:p>
            <a:r>
              <a:rPr lang="it-IT" sz="2400" err="1"/>
              <a:t>Synchronization</a:t>
            </a:r>
            <a:r>
              <a:rPr lang="it-IT" sz="2400"/>
              <a:t> system</a:t>
            </a:r>
            <a:endParaRPr lang="en-US" sz="2400"/>
          </a:p>
        </p:txBody>
      </p:sp>
      <p:sp>
        <p:nvSpPr>
          <p:cNvPr id="14" name="TextBox 13">
            <a:extLst>
              <a:ext uri="{FF2B5EF4-FFF2-40B4-BE49-F238E27FC236}">
                <a16:creationId xmlns:a16="http://schemas.microsoft.com/office/drawing/2014/main" id="{A0184EF0-1EBA-8DA7-13A5-BC9BF7259B52}"/>
              </a:ext>
            </a:extLst>
          </p:cNvPr>
          <p:cNvSpPr txBox="1"/>
          <p:nvPr/>
        </p:nvSpPr>
        <p:spPr>
          <a:xfrm>
            <a:off x="6018813" y="3999025"/>
            <a:ext cx="5991028" cy="2139047"/>
          </a:xfrm>
          <a:prstGeom prst="rect">
            <a:avLst/>
          </a:prstGeom>
          <a:noFill/>
        </p:spPr>
        <p:txBody>
          <a:bodyPr wrap="square" rtlCol="0">
            <a:spAutoFit/>
          </a:bodyPr>
          <a:lstStyle/>
          <a:p>
            <a:pPr marL="342900" indent="-342900">
              <a:buFont typeface="Arial" panose="020B0604020202020204" pitchFamily="34" charset="0"/>
              <a:buChar char="•"/>
            </a:pPr>
            <a:r>
              <a:rPr lang="it-IT" dirty="0"/>
              <a:t>Generation of the high frequency (</a:t>
            </a:r>
            <a:r>
              <a:rPr lang="en-US" dirty="0"/>
              <a:t>~</a:t>
            </a:r>
            <a:r>
              <a:rPr lang="it-IT" dirty="0"/>
              <a:t>3 GHz) and low frequency (~80 MHz) </a:t>
            </a:r>
            <a:r>
              <a:rPr lang="it-IT" dirty="0" err="1"/>
              <a:t>reference</a:t>
            </a:r>
            <a:r>
              <a:rPr lang="it-IT" dirty="0"/>
              <a:t> </a:t>
            </a:r>
            <a:r>
              <a:rPr lang="it-IT" dirty="0" err="1"/>
              <a:t>signals</a:t>
            </a:r>
            <a:endParaRPr lang="it-IT" dirty="0"/>
          </a:p>
          <a:p>
            <a:pPr marL="342900" indent="-342900">
              <a:buFont typeface="Arial" panose="020B0604020202020204" pitchFamily="34" charset="0"/>
              <a:buChar char="•"/>
            </a:pPr>
            <a:r>
              <a:rPr lang="it-IT" dirty="0"/>
              <a:t>Distribution of the </a:t>
            </a:r>
            <a:r>
              <a:rPr lang="it-IT" dirty="0" err="1"/>
              <a:t>reference</a:t>
            </a:r>
            <a:r>
              <a:rPr lang="it-IT" dirty="0"/>
              <a:t> </a:t>
            </a:r>
            <a:r>
              <a:rPr lang="it-IT" dirty="0" err="1"/>
              <a:t>signals</a:t>
            </a:r>
            <a:r>
              <a:rPr lang="it-IT" dirty="0"/>
              <a:t> </a:t>
            </a:r>
            <a:r>
              <a:rPr lang="it-IT" dirty="0" err="1"/>
              <a:t>along</a:t>
            </a:r>
            <a:r>
              <a:rPr lang="it-IT" dirty="0"/>
              <a:t> the facility by </a:t>
            </a:r>
            <a:r>
              <a:rPr lang="it-IT" dirty="0" err="1"/>
              <a:t>means</a:t>
            </a:r>
            <a:r>
              <a:rPr lang="it-IT" dirty="0"/>
              <a:t> of </a:t>
            </a:r>
            <a:r>
              <a:rPr lang="it-IT" dirty="0" err="1"/>
              <a:t>stabilized</a:t>
            </a:r>
            <a:r>
              <a:rPr lang="it-IT" dirty="0"/>
              <a:t> links (&lt; 10 </a:t>
            </a:r>
            <a:r>
              <a:rPr lang="it-IT" dirty="0" err="1"/>
              <a:t>fs</a:t>
            </a:r>
            <a:r>
              <a:rPr lang="it-IT" dirty="0"/>
              <a:t> RMS </a:t>
            </a:r>
            <a:r>
              <a:rPr lang="it-IT" dirty="0" err="1"/>
              <a:t>stability</a:t>
            </a:r>
            <a:r>
              <a:rPr lang="it-IT" dirty="0"/>
              <a:t>)</a:t>
            </a:r>
          </a:p>
          <a:p>
            <a:pPr marL="342900" indent="-342900">
              <a:buFont typeface="Arial" panose="020B0604020202020204" pitchFamily="34" charset="0"/>
              <a:buChar char="•"/>
            </a:pPr>
            <a:r>
              <a:rPr lang="it-IT" dirty="0" err="1"/>
              <a:t>Locking</a:t>
            </a:r>
            <a:r>
              <a:rPr lang="it-IT" dirty="0"/>
              <a:t> of the clients (</a:t>
            </a:r>
            <a:r>
              <a:rPr lang="it-IT" dirty="0" err="1"/>
              <a:t>mainly</a:t>
            </a:r>
            <a:r>
              <a:rPr lang="it-IT" dirty="0"/>
              <a:t> LLRF and laser </a:t>
            </a:r>
            <a:r>
              <a:rPr lang="it-IT" dirty="0" err="1"/>
              <a:t>oscillators</a:t>
            </a:r>
            <a:r>
              <a:rPr lang="it-IT" dirty="0"/>
              <a:t>) to the </a:t>
            </a:r>
            <a:r>
              <a:rPr lang="it-IT" dirty="0" err="1"/>
              <a:t>reference</a:t>
            </a:r>
            <a:r>
              <a:rPr lang="it-IT" dirty="0"/>
              <a:t> frequency by </a:t>
            </a:r>
            <a:r>
              <a:rPr lang="it-IT" dirty="0" err="1"/>
              <a:t>means</a:t>
            </a:r>
            <a:r>
              <a:rPr lang="it-IT" dirty="0"/>
              <a:t> of </a:t>
            </a:r>
            <a:r>
              <a:rPr lang="it-IT" dirty="0" err="1"/>
              <a:t>dedicated</a:t>
            </a:r>
            <a:r>
              <a:rPr lang="it-IT" dirty="0"/>
              <a:t> </a:t>
            </a:r>
            <a:r>
              <a:rPr lang="it-IT" dirty="0" err="1"/>
              <a:t>electronics</a:t>
            </a:r>
            <a:r>
              <a:rPr lang="it-IT" dirty="0"/>
              <a:t> (&lt; 10 </a:t>
            </a:r>
            <a:r>
              <a:rPr lang="it-IT" dirty="0" err="1"/>
              <a:t>fs</a:t>
            </a:r>
            <a:r>
              <a:rPr lang="it-IT" dirty="0"/>
              <a:t> RMS </a:t>
            </a:r>
            <a:r>
              <a:rPr lang="it-IT" dirty="0" err="1"/>
              <a:t>stability</a:t>
            </a:r>
            <a:r>
              <a:rPr lang="it-IT" dirty="0"/>
              <a:t>)</a:t>
            </a:r>
          </a:p>
        </p:txBody>
      </p:sp>
      <p:pic>
        <p:nvPicPr>
          <p:cNvPr id="5" name="Picture 4" descr="A diagram of a company&#10;&#10;AI-generated content may be incorrect.">
            <a:extLst>
              <a:ext uri="{FF2B5EF4-FFF2-40B4-BE49-F238E27FC236}">
                <a16:creationId xmlns:a16="http://schemas.microsoft.com/office/drawing/2014/main" id="{8D86E85B-80E8-D900-D9EB-8F36748B63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812" y="1310353"/>
            <a:ext cx="6079929" cy="2575847"/>
          </a:xfrm>
          <a:prstGeom prst="rect">
            <a:avLst/>
          </a:prstGeom>
        </p:spPr>
      </p:pic>
    </p:spTree>
    <p:extLst>
      <p:ext uri="{BB962C8B-B14F-4D97-AF65-F5344CB8AC3E}">
        <p14:creationId xmlns:p14="http://schemas.microsoft.com/office/powerpoint/2010/main" val="894041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7A20A0-1901-1E27-1D5D-4F27024EC846}"/>
              </a:ext>
            </a:extLst>
          </p:cNvPr>
          <p:cNvSpPr>
            <a:spLocks noGrp="1"/>
          </p:cNvSpPr>
          <p:nvPr>
            <p:ph type="title"/>
          </p:nvPr>
        </p:nvSpPr>
        <p:spPr>
          <a:xfrm>
            <a:off x="1851950" y="-272186"/>
            <a:ext cx="9294470" cy="1325563"/>
          </a:xfrm>
        </p:spPr>
        <p:txBody>
          <a:bodyPr>
            <a:normAutofit/>
          </a:bodyPr>
          <a:lstStyle/>
          <a:p>
            <a:pPr algn="ctr" fontAlgn="ctr"/>
            <a:r>
              <a:rPr lang="en-GB" sz="2800"/>
              <a:t>Achievements:</a:t>
            </a:r>
            <a:br>
              <a:rPr lang="en-GB" sz="2800"/>
            </a:br>
            <a:r>
              <a:rPr lang="en-GB" sz="2800" u="none" strike="noStrike">
                <a:solidFill>
                  <a:srgbClr val="0070C0"/>
                </a:solidFill>
                <a:effectLst/>
              </a:rPr>
              <a:t>Technological Readiness Level </a:t>
            </a:r>
            <a:r>
              <a:rPr lang="en-GB" sz="2800">
                <a:solidFill>
                  <a:srgbClr val="0070C0"/>
                </a:solidFill>
              </a:rPr>
              <a:t>(Sub-Components) </a:t>
            </a:r>
            <a:endParaRPr lang="en-GB" sz="2800" b="0" i="0" u="none" strike="noStrike">
              <a:solidFill>
                <a:srgbClr val="0070C0"/>
              </a:solidFill>
              <a:effectLst/>
              <a:latin typeface="Aptos Narrow" panose="020B0004020202020204" pitchFamily="34" charset="0"/>
            </a:endParaRPr>
          </a:p>
        </p:txBody>
      </p:sp>
      <p:graphicFrame>
        <p:nvGraphicFramePr>
          <p:cNvPr id="5" name="Table 4">
            <a:extLst>
              <a:ext uri="{FF2B5EF4-FFF2-40B4-BE49-F238E27FC236}">
                <a16:creationId xmlns:a16="http://schemas.microsoft.com/office/drawing/2014/main" id="{3B2C3F42-7243-99DE-09EB-E680B5C86A28}"/>
              </a:ext>
            </a:extLst>
          </p:cNvPr>
          <p:cNvGraphicFramePr>
            <a:graphicFrameLocks noGrp="1"/>
          </p:cNvGraphicFramePr>
          <p:nvPr>
            <p:extLst>
              <p:ext uri="{D42A27DB-BD31-4B8C-83A1-F6EECF244321}">
                <p14:modId xmlns:p14="http://schemas.microsoft.com/office/powerpoint/2010/main" val="3446541794"/>
              </p:ext>
            </p:extLst>
          </p:nvPr>
        </p:nvGraphicFramePr>
        <p:xfrm>
          <a:off x="331950" y="1337173"/>
          <a:ext cx="11323896" cy="4493628"/>
        </p:xfrm>
        <a:graphic>
          <a:graphicData uri="http://schemas.openxmlformats.org/drawingml/2006/table">
            <a:tbl>
              <a:tblPr>
                <a:tableStyleId>{5C22544A-7EE6-4342-B048-85BDC9FD1C3A}</a:tableStyleId>
              </a:tblPr>
              <a:tblGrid>
                <a:gridCol w="1645190">
                  <a:extLst>
                    <a:ext uri="{9D8B030D-6E8A-4147-A177-3AD203B41FA5}">
                      <a16:colId xmlns:a16="http://schemas.microsoft.com/office/drawing/2014/main" val="2549708162"/>
                    </a:ext>
                  </a:extLst>
                </a:gridCol>
                <a:gridCol w="854651">
                  <a:extLst>
                    <a:ext uri="{9D8B030D-6E8A-4147-A177-3AD203B41FA5}">
                      <a16:colId xmlns:a16="http://schemas.microsoft.com/office/drawing/2014/main" val="2234510333"/>
                    </a:ext>
                  </a:extLst>
                </a:gridCol>
                <a:gridCol w="1259248">
                  <a:extLst>
                    <a:ext uri="{9D8B030D-6E8A-4147-A177-3AD203B41FA5}">
                      <a16:colId xmlns:a16="http://schemas.microsoft.com/office/drawing/2014/main" val="459689667"/>
                    </a:ext>
                  </a:extLst>
                </a:gridCol>
                <a:gridCol w="811514">
                  <a:extLst>
                    <a:ext uri="{9D8B030D-6E8A-4147-A177-3AD203B41FA5}">
                      <a16:colId xmlns:a16="http://schemas.microsoft.com/office/drawing/2014/main" val="3061607853"/>
                    </a:ext>
                  </a:extLst>
                </a:gridCol>
                <a:gridCol w="811514">
                  <a:extLst>
                    <a:ext uri="{9D8B030D-6E8A-4147-A177-3AD203B41FA5}">
                      <a16:colId xmlns:a16="http://schemas.microsoft.com/office/drawing/2014/main" val="2667825462"/>
                    </a:ext>
                  </a:extLst>
                </a:gridCol>
                <a:gridCol w="811514">
                  <a:extLst>
                    <a:ext uri="{9D8B030D-6E8A-4147-A177-3AD203B41FA5}">
                      <a16:colId xmlns:a16="http://schemas.microsoft.com/office/drawing/2014/main" val="508030897"/>
                    </a:ext>
                  </a:extLst>
                </a:gridCol>
                <a:gridCol w="811514">
                  <a:extLst>
                    <a:ext uri="{9D8B030D-6E8A-4147-A177-3AD203B41FA5}">
                      <a16:colId xmlns:a16="http://schemas.microsoft.com/office/drawing/2014/main" val="4290141733"/>
                    </a:ext>
                  </a:extLst>
                </a:gridCol>
                <a:gridCol w="811514">
                  <a:extLst>
                    <a:ext uri="{9D8B030D-6E8A-4147-A177-3AD203B41FA5}">
                      <a16:colId xmlns:a16="http://schemas.microsoft.com/office/drawing/2014/main" val="4162994904"/>
                    </a:ext>
                  </a:extLst>
                </a:gridCol>
                <a:gridCol w="811514">
                  <a:extLst>
                    <a:ext uri="{9D8B030D-6E8A-4147-A177-3AD203B41FA5}">
                      <a16:colId xmlns:a16="http://schemas.microsoft.com/office/drawing/2014/main" val="3646892904"/>
                    </a:ext>
                  </a:extLst>
                </a:gridCol>
                <a:gridCol w="2695723">
                  <a:extLst>
                    <a:ext uri="{9D8B030D-6E8A-4147-A177-3AD203B41FA5}">
                      <a16:colId xmlns:a16="http://schemas.microsoft.com/office/drawing/2014/main" val="2677205780"/>
                    </a:ext>
                  </a:extLst>
                </a:gridCol>
              </a:tblGrid>
              <a:tr h="186311">
                <a:tc>
                  <a:txBody>
                    <a:bodyPr/>
                    <a:lstStyle/>
                    <a:p>
                      <a:pPr algn="ctr" fontAlgn="b"/>
                      <a:r>
                        <a:rPr lang="en-GB" sz="1400" b="1" u="none" strike="noStrike" dirty="0">
                          <a:effectLst/>
                        </a:rPr>
                        <a:t>Sub - systems</a:t>
                      </a:r>
                      <a:endParaRPr lang="en-GB" sz="1400" b="1" i="0" u="none" strike="noStrike" dirty="0">
                        <a:solidFill>
                          <a:srgbClr val="FFFFFF"/>
                        </a:solidFill>
                        <a:effectLst/>
                        <a:latin typeface="Aptos Narrow" panose="020B0004020202020204" pitchFamily="34" charset="0"/>
                      </a:endParaRPr>
                    </a:p>
                  </a:txBody>
                  <a:tcPr marL="7354" marR="7354" marT="7354" marB="0" anchor="b"/>
                </a:tc>
                <a:tc>
                  <a:txBody>
                    <a:bodyPr/>
                    <a:lstStyle/>
                    <a:p>
                      <a:pPr algn="ctr" fontAlgn="ctr"/>
                      <a:r>
                        <a:rPr lang="en-GB" sz="1400" b="1" u="none" strike="noStrike" dirty="0">
                          <a:effectLst/>
                        </a:rPr>
                        <a:t>TRL</a:t>
                      </a:r>
                      <a:endParaRPr lang="en-GB" sz="1400" b="1" i="0" u="none" strike="noStrike" dirty="0">
                        <a:solidFill>
                          <a:srgbClr val="FFFFFF"/>
                        </a:solidFill>
                        <a:effectLst/>
                        <a:latin typeface="Aptos Narrow" panose="020B0004020202020204" pitchFamily="34" charset="0"/>
                      </a:endParaRPr>
                    </a:p>
                  </a:txBody>
                  <a:tcPr marL="7354" marR="7354" marT="7354" marB="0" anchor="ctr"/>
                </a:tc>
                <a:tc gridSpan="8">
                  <a:txBody>
                    <a:bodyPr/>
                    <a:lstStyle/>
                    <a:p>
                      <a:pPr algn="ctr" fontAlgn="b"/>
                      <a:r>
                        <a:rPr lang="en-GB" sz="1400" b="1" u="none" strike="noStrike" dirty="0">
                          <a:effectLst/>
                        </a:rPr>
                        <a:t>Comments</a:t>
                      </a:r>
                      <a:endParaRPr lang="en-GB" sz="1400" b="1" i="0" u="none" strike="noStrike" dirty="0">
                        <a:solidFill>
                          <a:srgbClr val="FFFFFF"/>
                        </a:solidFill>
                        <a:effectLst/>
                        <a:latin typeface="Aptos Narrow" panose="020B0004020202020204" pitchFamily="34" charset="0"/>
                      </a:endParaRPr>
                    </a:p>
                  </a:txBody>
                  <a:tcPr marL="7354" marR="7354" marT="7354" marB="0" anchor="b"/>
                </a:tc>
                <a:tc hMerge="1">
                  <a:txBody>
                    <a:bodyPr/>
                    <a:lstStyle/>
                    <a:p>
                      <a:endParaRPr lang="en-IT"/>
                    </a:p>
                  </a:txBody>
                  <a:tcPr/>
                </a:tc>
                <a:tc hMerge="1">
                  <a:txBody>
                    <a:bodyPr/>
                    <a:lstStyle/>
                    <a:p>
                      <a:endParaRPr lang="en-IT"/>
                    </a:p>
                  </a:txBody>
                  <a:tcPr/>
                </a:tc>
                <a:tc hMerge="1">
                  <a:txBody>
                    <a:bodyPr/>
                    <a:lstStyle/>
                    <a:p>
                      <a:endParaRPr lang="en-IT"/>
                    </a:p>
                  </a:txBody>
                  <a:tcPr/>
                </a:tc>
                <a:tc hMerge="1">
                  <a:txBody>
                    <a:bodyPr/>
                    <a:lstStyle/>
                    <a:p>
                      <a:endParaRPr lang="en-IT"/>
                    </a:p>
                  </a:txBody>
                  <a:tcPr/>
                </a:tc>
                <a:tc hMerge="1">
                  <a:txBody>
                    <a:bodyPr/>
                    <a:lstStyle/>
                    <a:p>
                      <a:endParaRPr lang="en-IT"/>
                    </a:p>
                  </a:txBody>
                  <a:tcPr/>
                </a:tc>
                <a:tc hMerge="1">
                  <a:txBody>
                    <a:bodyPr/>
                    <a:lstStyle/>
                    <a:p>
                      <a:endParaRPr lang="en-IT"/>
                    </a:p>
                  </a:txBody>
                  <a:tcPr/>
                </a:tc>
                <a:tc hMerge="1">
                  <a:txBody>
                    <a:bodyPr/>
                    <a:lstStyle/>
                    <a:p>
                      <a:endParaRPr lang="en-IT"/>
                    </a:p>
                  </a:txBody>
                  <a:tcPr/>
                </a:tc>
                <a:extLst>
                  <a:ext uri="{0D108BD9-81ED-4DB2-BD59-A6C34878D82A}">
                    <a16:rowId xmlns:a16="http://schemas.microsoft.com/office/drawing/2014/main" val="1821334404"/>
                  </a:ext>
                </a:extLst>
              </a:tr>
              <a:tr h="421651">
                <a:tc>
                  <a:txBody>
                    <a:bodyPr/>
                    <a:lstStyle/>
                    <a:p>
                      <a:pPr algn="ctr" fontAlgn="ctr"/>
                      <a:r>
                        <a:rPr lang="en-GB" sz="1600" b="1" u="none" strike="noStrike" dirty="0">
                          <a:solidFill>
                            <a:srgbClr val="0070C0"/>
                          </a:solidFill>
                          <a:effectLst/>
                        </a:rPr>
                        <a:t>Reference generation</a:t>
                      </a:r>
                      <a:endParaRPr lang="en-GB" sz="1600" b="1" i="0" u="none" strike="noStrike" dirty="0">
                        <a:solidFill>
                          <a:srgbClr val="0070C0"/>
                        </a:solidFill>
                        <a:effectLst/>
                        <a:latin typeface="Aptos Narrow" panose="020B0004020202020204" pitchFamily="34" charset="0"/>
                      </a:endParaRPr>
                    </a:p>
                  </a:txBody>
                  <a:tcPr marL="7354" marR="7354" marT="7354" marB="0" anchor="ctr"/>
                </a:tc>
                <a:tc>
                  <a:txBody>
                    <a:bodyPr/>
                    <a:lstStyle/>
                    <a:p>
                      <a:pPr algn="ctr" fontAlgn="ctr"/>
                      <a:r>
                        <a:rPr lang="en-IT" sz="1600" u="none" strike="noStrike" dirty="0">
                          <a:effectLst/>
                        </a:rPr>
                        <a:t>9</a:t>
                      </a:r>
                      <a:endParaRPr lang="en-IT" sz="1600" b="0" i="0" u="none" strike="noStrike" dirty="0">
                        <a:solidFill>
                          <a:srgbClr val="000000"/>
                        </a:solidFill>
                        <a:effectLst/>
                        <a:latin typeface="Aptos Narrow" panose="020B0004020202020204" pitchFamily="34" charset="0"/>
                      </a:endParaRPr>
                    </a:p>
                  </a:txBody>
                  <a:tcPr marL="7354" marR="7354" marT="7354" marB="0" anchor="ctr">
                    <a:solidFill>
                      <a:srgbClr val="92D050"/>
                    </a:solidFill>
                  </a:tcPr>
                </a:tc>
                <a:tc gridSpan="8">
                  <a:txBody>
                    <a:bodyPr/>
                    <a:lstStyle/>
                    <a:p>
                      <a:pPr algn="just" fontAlgn="ctr"/>
                      <a:r>
                        <a:rPr lang="en-GB" sz="1600" u="none" strike="noStrike" dirty="0">
                          <a:effectLst/>
                        </a:rPr>
                        <a:t>Reference Master Oscillators are available on the market and have been extensively tested in real environments with very good performance</a:t>
                      </a:r>
                      <a:endParaRPr lang="en-GB" sz="1600" b="0" i="0" u="none" strike="noStrike" dirty="0">
                        <a:solidFill>
                          <a:srgbClr val="000000"/>
                        </a:solidFill>
                        <a:effectLst/>
                        <a:latin typeface="Aptos Narrow" panose="020B0004020202020204" pitchFamily="34" charset="0"/>
                      </a:endParaRPr>
                    </a:p>
                  </a:txBody>
                  <a:tcPr marL="7354" marR="7354" marT="7354" marB="0" anchor="ctr"/>
                </a:tc>
                <a:tc hMerge="1">
                  <a:txBody>
                    <a:bodyPr/>
                    <a:lstStyle/>
                    <a:p>
                      <a:endParaRPr lang="en-IT"/>
                    </a:p>
                  </a:txBody>
                  <a:tcPr/>
                </a:tc>
                <a:tc hMerge="1">
                  <a:txBody>
                    <a:bodyPr/>
                    <a:lstStyle/>
                    <a:p>
                      <a:endParaRPr lang="en-IT"/>
                    </a:p>
                  </a:txBody>
                  <a:tcPr/>
                </a:tc>
                <a:tc hMerge="1">
                  <a:txBody>
                    <a:bodyPr/>
                    <a:lstStyle/>
                    <a:p>
                      <a:endParaRPr lang="en-IT"/>
                    </a:p>
                  </a:txBody>
                  <a:tcPr/>
                </a:tc>
                <a:tc hMerge="1">
                  <a:txBody>
                    <a:bodyPr/>
                    <a:lstStyle/>
                    <a:p>
                      <a:endParaRPr lang="en-IT"/>
                    </a:p>
                  </a:txBody>
                  <a:tcPr/>
                </a:tc>
                <a:tc hMerge="1">
                  <a:txBody>
                    <a:bodyPr/>
                    <a:lstStyle/>
                    <a:p>
                      <a:endParaRPr lang="en-IT"/>
                    </a:p>
                  </a:txBody>
                  <a:tcPr/>
                </a:tc>
                <a:tc hMerge="1">
                  <a:txBody>
                    <a:bodyPr/>
                    <a:lstStyle/>
                    <a:p>
                      <a:endParaRPr lang="en-IT"/>
                    </a:p>
                  </a:txBody>
                  <a:tcPr/>
                </a:tc>
                <a:tc hMerge="1">
                  <a:txBody>
                    <a:bodyPr/>
                    <a:lstStyle/>
                    <a:p>
                      <a:endParaRPr lang="en-IT"/>
                    </a:p>
                  </a:txBody>
                  <a:tcPr/>
                </a:tc>
                <a:extLst>
                  <a:ext uri="{0D108BD9-81ED-4DB2-BD59-A6C34878D82A}">
                    <a16:rowId xmlns:a16="http://schemas.microsoft.com/office/drawing/2014/main" val="3699625964"/>
                  </a:ext>
                </a:extLst>
              </a:tr>
              <a:tr h="421651">
                <a:tc>
                  <a:txBody>
                    <a:bodyPr/>
                    <a:lstStyle/>
                    <a:p>
                      <a:pPr algn="ctr" fontAlgn="ctr"/>
                      <a:r>
                        <a:rPr lang="en-GB" sz="1600" b="1" u="none" strike="noStrike" dirty="0">
                          <a:solidFill>
                            <a:srgbClr val="0070C0"/>
                          </a:solidFill>
                          <a:effectLst/>
                        </a:rPr>
                        <a:t>Reference distribution</a:t>
                      </a:r>
                      <a:endParaRPr lang="en-GB" sz="1600" b="1" i="0" u="none" strike="noStrike" dirty="0">
                        <a:solidFill>
                          <a:srgbClr val="0070C0"/>
                        </a:solidFill>
                        <a:effectLst/>
                        <a:latin typeface="Aptos Narrow" panose="020B0004020202020204" pitchFamily="34" charset="0"/>
                      </a:endParaRPr>
                    </a:p>
                  </a:txBody>
                  <a:tcPr marL="7354" marR="7354" marT="7354" marB="0" anchor="ctr"/>
                </a:tc>
                <a:tc>
                  <a:txBody>
                    <a:bodyPr/>
                    <a:lstStyle/>
                    <a:p>
                      <a:pPr marL="0" algn="ctr" defTabSz="685800" rtl="0" eaLnBrk="1" fontAlgn="ctr" latinLnBrk="0" hangingPunct="1"/>
                      <a:r>
                        <a:rPr lang="it-IT" sz="1600" u="none" strike="noStrike" kern="1200" dirty="0">
                          <a:solidFill>
                            <a:schemeClr val="dk1"/>
                          </a:solidFill>
                          <a:effectLst/>
                          <a:latin typeface="+mn-lt"/>
                          <a:ea typeface="+mn-ea"/>
                          <a:cs typeface="+mn-cs"/>
                        </a:rPr>
                        <a:t>9</a:t>
                      </a:r>
                      <a:endParaRPr lang="en-IT" sz="1600" u="none" strike="noStrike" kern="1200" dirty="0">
                        <a:solidFill>
                          <a:schemeClr val="dk1"/>
                        </a:solidFill>
                        <a:effectLst/>
                        <a:latin typeface="+mn-lt"/>
                        <a:ea typeface="+mn-ea"/>
                        <a:cs typeface="+mn-cs"/>
                      </a:endParaRPr>
                    </a:p>
                  </a:txBody>
                  <a:tcPr marL="7354" marR="7354" marT="7354" marB="0" anchor="ctr">
                    <a:solidFill>
                      <a:srgbClr val="92D050"/>
                    </a:solidFill>
                  </a:tcPr>
                </a:tc>
                <a:tc gridSpan="8">
                  <a:txBody>
                    <a:bodyPr/>
                    <a:lstStyle/>
                    <a:p>
                      <a:pPr algn="just" fontAlgn="ctr"/>
                      <a:r>
                        <a:rPr lang="en-GB" sz="1600" b="0" i="0" u="none" strike="noStrike" dirty="0">
                          <a:solidFill>
                            <a:srgbClr val="000000"/>
                          </a:solidFill>
                          <a:effectLst/>
                          <a:latin typeface="Calibri"/>
                        </a:rPr>
                        <a:t>Stabilized </a:t>
                      </a:r>
                      <a:r>
                        <a:rPr lang="en-GB" sz="1600" b="0" i="0" u="none" strike="noStrike" dirty="0" err="1">
                          <a:solidFill>
                            <a:srgbClr val="000000"/>
                          </a:solidFill>
                          <a:effectLst/>
                          <a:latin typeface="Calibri"/>
                        </a:rPr>
                        <a:t>fiber</a:t>
                      </a:r>
                      <a:r>
                        <a:rPr lang="en-GB" sz="1600" b="0" i="0" u="none" strike="noStrike" dirty="0">
                          <a:solidFill>
                            <a:srgbClr val="000000"/>
                          </a:solidFill>
                          <a:effectLst/>
                          <a:latin typeface="Calibri"/>
                        </a:rPr>
                        <a:t> links for reference signal distribution are available on the market and are presently used in accelerator environments (e.g. in </a:t>
                      </a:r>
                      <a:r>
                        <a:rPr lang="en-GB" sz="1600" b="0" i="0" u="none" strike="noStrike" dirty="0" err="1">
                          <a:solidFill>
                            <a:srgbClr val="000000"/>
                          </a:solidFill>
                          <a:effectLst/>
                          <a:latin typeface="Calibri"/>
                        </a:rPr>
                        <a:t>SwissFEL</a:t>
                      </a:r>
                      <a:r>
                        <a:rPr lang="en-GB" sz="1600" b="0" i="0" u="none" strike="noStrike" dirty="0">
                          <a:solidFill>
                            <a:srgbClr val="000000"/>
                          </a:solidFill>
                          <a:effectLst/>
                          <a:latin typeface="Calibri"/>
                        </a:rPr>
                        <a:t>)</a:t>
                      </a:r>
                    </a:p>
                  </a:txBody>
                  <a:tcPr marL="7354" marR="7354" marT="7354" marB="0" anchor="ctr"/>
                </a:tc>
                <a:tc hMerge="1">
                  <a:txBody>
                    <a:bodyPr/>
                    <a:lstStyle/>
                    <a:p>
                      <a:endParaRPr lang="en-IT"/>
                    </a:p>
                  </a:txBody>
                  <a:tcPr/>
                </a:tc>
                <a:tc hMerge="1">
                  <a:txBody>
                    <a:bodyPr/>
                    <a:lstStyle/>
                    <a:p>
                      <a:endParaRPr lang="en-IT"/>
                    </a:p>
                  </a:txBody>
                  <a:tcPr/>
                </a:tc>
                <a:tc hMerge="1">
                  <a:txBody>
                    <a:bodyPr/>
                    <a:lstStyle/>
                    <a:p>
                      <a:endParaRPr lang="en-IT"/>
                    </a:p>
                  </a:txBody>
                  <a:tcPr/>
                </a:tc>
                <a:tc hMerge="1">
                  <a:txBody>
                    <a:bodyPr/>
                    <a:lstStyle/>
                    <a:p>
                      <a:endParaRPr lang="en-IT"/>
                    </a:p>
                  </a:txBody>
                  <a:tcPr/>
                </a:tc>
                <a:tc hMerge="1">
                  <a:txBody>
                    <a:bodyPr/>
                    <a:lstStyle/>
                    <a:p>
                      <a:endParaRPr lang="en-IT"/>
                    </a:p>
                  </a:txBody>
                  <a:tcPr/>
                </a:tc>
                <a:tc hMerge="1">
                  <a:txBody>
                    <a:bodyPr/>
                    <a:lstStyle/>
                    <a:p>
                      <a:endParaRPr lang="en-IT"/>
                    </a:p>
                  </a:txBody>
                  <a:tcPr/>
                </a:tc>
                <a:tc hMerge="1">
                  <a:txBody>
                    <a:bodyPr/>
                    <a:lstStyle/>
                    <a:p>
                      <a:endParaRPr lang="en-IT"/>
                    </a:p>
                  </a:txBody>
                  <a:tcPr/>
                </a:tc>
                <a:extLst>
                  <a:ext uri="{0D108BD9-81ED-4DB2-BD59-A6C34878D82A}">
                    <a16:rowId xmlns:a16="http://schemas.microsoft.com/office/drawing/2014/main" val="3796027771"/>
                  </a:ext>
                </a:extLst>
              </a:tr>
              <a:tr h="421651">
                <a:tc>
                  <a:txBody>
                    <a:bodyPr/>
                    <a:lstStyle/>
                    <a:p>
                      <a:pPr algn="ctr" fontAlgn="ctr"/>
                      <a:r>
                        <a:rPr lang="en-GB" sz="1600" b="1" u="none" strike="noStrike" dirty="0">
                          <a:solidFill>
                            <a:srgbClr val="0070C0"/>
                          </a:solidFill>
                          <a:effectLst/>
                        </a:rPr>
                        <a:t>RF locking system</a:t>
                      </a:r>
                      <a:endParaRPr lang="en-GB" sz="1600" b="1" i="0" u="none" strike="noStrike" dirty="0">
                        <a:solidFill>
                          <a:srgbClr val="0070C0"/>
                        </a:solidFill>
                        <a:effectLst/>
                        <a:latin typeface="Aptos Narrow" panose="020B0004020202020204" pitchFamily="34" charset="0"/>
                      </a:endParaRPr>
                    </a:p>
                  </a:txBody>
                  <a:tcPr marL="7354" marR="7354" marT="7354" marB="0" anchor="ctr"/>
                </a:tc>
                <a:tc>
                  <a:txBody>
                    <a:bodyPr/>
                    <a:lstStyle/>
                    <a:p>
                      <a:pPr algn="ctr" fontAlgn="ctr"/>
                      <a:r>
                        <a:rPr lang="it-IT" sz="1600" u="none" strike="noStrike" dirty="0">
                          <a:effectLst/>
                        </a:rPr>
                        <a:t>9</a:t>
                      </a:r>
                      <a:endParaRPr lang="en-IT" sz="1600" b="0" i="0" u="none" strike="noStrike" dirty="0">
                        <a:solidFill>
                          <a:srgbClr val="000000"/>
                        </a:solidFill>
                        <a:effectLst/>
                        <a:latin typeface="Aptos Narrow" panose="020B0004020202020204" pitchFamily="34" charset="0"/>
                      </a:endParaRPr>
                    </a:p>
                  </a:txBody>
                  <a:tcPr marL="7354" marR="7354" marT="7354" marB="0" anchor="ctr">
                    <a:solidFill>
                      <a:srgbClr val="92D050"/>
                    </a:solidFill>
                  </a:tcPr>
                </a:tc>
                <a:tc gridSpan="8">
                  <a:txBody>
                    <a:bodyPr/>
                    <a:lstStyle/>
                    <a:p>
                      <a:pPr algn="just" fontAlgn="ctr"/>
                      <a:r>
                        <a:rPr lang="en-GB" sz="1600" u="none" strike="noStrike" dirty="0">
                          <a:effectLst/>
                        </a:rPr>
                        <a:t>The LLRF modules are directly fed by the reference signal emerging from stabilized links. Locking electronics is not needed and no added jitter is foreseen</a:t>
                      </a:r>
                      <a:endParaRPr lang="en-GB" sz="1600" b="0" i="0" u="none" strike="noStrike" dirty="0">
                        <a:solidFill>
                          <a:srgbClr val="000000"/>
                        </a:solidFill>
                        <a:effectLst/>
                        <a:latin typeface="Aptos Narrow" panose="020B0004020202020204" pitchFamily="34" charset="0"/>
                      </a:endParaRPr>
                    </a:p>
                  </a:txBody>
                  <a:tcPr marL="7354" marR="7354" marT="7354" marB="0" anchor="ctr"/>
                </a:tc>
                <a:tc hMerge="1">
                  <a:txBody>
                    <a:bodyPr/>
                    <a:lstStyle/>
                    <a:p>
                      <a:endParaRPr lang="en-IT"/>
                    </a:p>
                  </a:txBody>
                  <a:tcPr/>
                </a:tc>
                <a:tc hMerge="1">
                  <a:txBody>
                    <a:bodyPr/>
                    <a:lstStyle/>
                    <a:p>
                      <a:endParaRPr lang="en-IT"/>
                    </a:p>
                  </a:txBody>
                  <a:tcPr/>
                </a:tc>
                <a:tc hMerge="1">
                  <a:txBody>
                    <a:bodyPr/>
                    <a:lstStyle/>
                    <a:p>
                      <a:endParaRPr lang="en-IT"/>
                    </a:p>
                  </a:txBody>
                  <a:tcPr/>
                </a:tc>
                <a:tc hMerge="1">
                  <a:txBody>
                    <a:bodyPr/>
                    <a:lstStyle/>
                    <a:p>
                      <a:endParaRPr lang="en-IT"/>
                    </a:p>
                  </a:txBody>
                  <a:tcPr/>
                </a:tc>
                <a:tc hMerge="1">
                  <a:txBody>
                    <a:bodyPr/>
                    <a:lstStyle/>
                    <a:p>
                      <a:endParaRPr lang="en-IT"/>
                    </a:p>
                  </a:txBody>
                  <a:tcPr/>
                </a:tc>
                <a:tc hMerge="1">
                  <a:txBody>
                    <a:bodyPr/>
                    <a:lstStyle/>
                    <a:p>
                      <a:endParaRPr lang="en-IT"/>
                    </a:p>
                  </a:txBody>
                  <a:tcPr/>
                </a:tc>
                <a:tc hMerge="1">
                  <a:txBody>
                    <a:bodyPr/>
                    <a:lstStyle/>
                    <a:p>
                      <a:endParaRPr lang="en-IT"/>
                    </a:p>
                  </a:txBody>
                  <a:tcPr/>
                </a:tc>
                <a:extLst>
                  <a:ext uri="{0D108BD9-81ED-4DB2-BD59-A6C34878D82A}">
                    <a16:rowId xmlns:a16="http://schemas.microsoft.com/office/drawing/2014/main" val="2452760410"/>
                  </a:ext>
                </a:extLst>
              </a:tr>
              <a:tr h="421651">
                <a:tc>
                  <a:txBody>
                    <a:bodyPr/>
                    <a:lstStyle/>
                    <a:p>
                      <a:pPr algn="ctr" fontAlgn="ctr"/>
                      <a:r>
                        <a:rPr lang="en-GB" sz="1600" b="1" u="none" strike="noStrike" dirty="0">
                          <a:solidFill>
                            <a:srgbClr val="0070C0"/>
                          </a:solidFill>
                          <a:effectLst/>
                        </a:rPr>
                        <a:t>Laser locking system</a:t>
                      </a:r>
                      <a:endParaRPr lang="en-GB" sz="1600" b="1" i="0" u="none" strike="noStrike" dirty="0">
                        <a:solidFill>
                          <a:srgbClr val="0070C0"/>
                        </a:solidFill>
                        <a:effectLst/>
                        <a:latin typeface="Aptos Narrow" panose="020B0004020202020204" pitchFamily="34" charset="0"/>
                      </a:endParaRPr>
                    </a:p>
                  </a:txBody>
                  <a:tcPr marL="7354" marR="7354" marT="7354" marB="0" anchor="ctr"/>
                </a:tc>
                <a:tc>
                  <a:txBody>
                    <a:bodyPr/>
                    <a:lstStyle/>
                    <a:p>
                      <a:pPr algn="ctr" fontAlgn="ctr"/>
                      <a:r>
                        <a:rPr lang="en-US" sz="1600" b="0" i="0" u="none" strike="noStrike" dirty="0">
                          <a:solidFill>
                            <a:schemeClr val="tx1"/>
                          </a:solidFill>
                          <a:effectLst/>
                          <a:latin typeface="Calibri"/>
                        </a:rPr>
                        <a:t>8</a:t>
                      </a:r>
                      <a:endParaRPr lang="it-IT" sz="1600" b="0" i="0" u="none" strike="noStrike" dirty="0">
                        <a:solidFill>
                          <a:schemeClr val="tx1"/>
                        </a:solidFill>
                        <a:effectLst/>
                        <a:latin typeface="Calibri"/>
                      </a:endParaRPr>
                    </a:p>
                  </a:txBody>
                  <a:tcPr marL="7354" marR="7354" marT="7354" marB="0" anchor="ctr">
                    <a:solidFill>
                      <a:srgbClr val="92D050"/>
                    </a:solidFill>
                  </a:tcPr>
                </a:tc>
                <a:tc gridSpan="8">
                  <a:txBody>
                    <a:bodyPr/>
                    <a:lstStyle/>
                    <a:p>
                      <a:pPr algn="just" fontAlgn="ctr"/>
                      <a:r>
                        <a:rPr lang="en-GB" sz="1600" b="0" i="0" u="none" strike="noStrike" dirty="0">
                          <a:solidFill>
                            <a:srgbClr val="000000"/>
                          </a:solidFill>
                          <a:effectLst/>
                          <a:latin typeface="Calibri"/>
                        </a:rPr>
                        <a:t>A laser locking system, developed at LNF, is running in the SPARC_LAB environment with good performance since many years, but an upgrade is necessary to be compliant with the </a:t>
                      </a:r>
                      <a:r>
                        <a:rPr lang="en-GB" sz="1600" b="0" i="0" u="none" strike="noStrike" dirty="0" err="1">
                          <a:solidFill>
                            <a:srgbClr val="000000"/>
                          </a:solidFill>
                          <a:effectLst/>
                          <a:latin typeface="Calibri"/>
                        </a:rPr>
                        <a:t>EuPRAXIA@SPARC_LAB</a:t>
                      </a:r>
                      <a:r>
                        <a:rPr lang="en-GB" sz="1600" b="0" i="0" u="none" strike="noStrike" dirty="0">
                          <a:solidFill>
                            <a:srgbClr val="000000"/>
                          </a:solidFill>
                          <a:effectLst/>
                          <a:latin typeface="Calibri"/>
                        </a:rPr>
                        <a:t> requirements.</a:t>
                      </a:r>
                    </a:p>
                    <a:p>
                      <a:pPr algn="just" fontAlgn="ctr"/>
                      <a:r>
                        <a:rPr lang="en-GB" sz="1600" b="0" i="0" u="none" strike="noStrike" dirty="0">
                          <a:solidFill>
                            <a:srgbClr val="000000"/>
                          </a:solidFill>
                          <a:effectLst/>
                          <a:latin typeface="Calibri"/>
                        </a:rPr>
                        <a:t>Commercial products are also available on the market and already meet the </a:t>
                      </a:r>
                      <a:r>
                        <a:rPr lang="en-GB" sz="1600" b="0" i="0" u="none" strike="noStrike" dirty="0" err="1">
                          <a:solidFill>
                            <a:srgbClr val="000000"/>
                          </a:solidFill>
                          <a:effectLst/>
                          <a:latin typeface="Calibri"/>
                        </a:rPr>
                        <a:t>EuPRAXIA@SPARC_LAB</a:t>
                      </a:r>
                      <a:r>
                        <a:rPr lang="en-GB" sz="1600" b="0" i="0" u="none" strike="noStrike" dirty="0">
                          <a:solidFill>
                            <a:srgbClr val="000000"/>
                          </a:solidFill>
                          <a:effectLst/>
                          <a:latin typeface="Calibri"/>
                        </a:rPr>
                        <a:t> requirements. A test in collaboration with one of the leading companies is already planned </a:t>
                      </a:r>
                      <a:r>
                        <a:rPr lang="en-GB" sz="1600" b="0" i="0" u="none" strike="noStrike" noProof="0" dirty="0">
                          <a:solidFill>
                            <a:srgbClr val="000000"/>
                          </a:solidFill>
                          <a:effectLst/>
                          <a:latin typeface="Calibri"/>
                        </a:rPr>
                        <a:t>at LNF </a:t>
                      </a:r>
                      <a:r>
                        <a:rPr lang="en-GB" sz="1600" b="0" i="0" u="none" strike="noStrike" dirty="0">
                          <a:solidFill>
                            <a:srgbClr val="000000"/>
                          </a:solidFill>
                          <a:effectLst/>
                          <a:latin typeface="Calibri"/>
                        </a:rPr>
                        <a:t>to confirm its specifications</a:t>
                      </a:r>
                    </a:p>
                  </a:txBody>
                  <a:tcPr marL="7354" marR="7354" marT="7354" marB="0" anchor="ctr"/>
                </a:tc>
                <a:tc hMerge="1">
                  <a:txBody>
                    <a:bodyPr/>
                    <a:lstStyle/>
                    <a:p>
                      <a:endParaRPr lang="en-IT"/>
                    </a:p>
                  </a:txBody>
                  <a:tcPr/>
                </a:tc>
                <a:tc hMerge="1">
                  <a:txBody>
                    <a:bodyPr/>
                    <a:lstStyle/>
                    <a:p>
                      <a:endParaRPr lang="en-IT"/>
                    </a:p>
                  </a:txBody>
                  <a:tcPr/>
                </a:tc>
                <a:tc hMerge="1">
                  <a:txBody>
                    <a:bodyPr/>
                    <a:lstStyle/>
                    <a:p>
                      <a:endParaRPr lang="en-IT"/>
                    </a:p>
                  </a:txBody>
                  <a:tcPr/>
                </a:tc>
                <a:tc hMerge="1">
                  <a:txBody>
                    <a:bodyPr/>
                    <a:lstStyle/>
                    <a:p>
                      <a:endParaRPr lang="en-IT"/>
                    </a:p>
                  </a:txBody>
                  <a:tcPr/>
                </a:tc>
                <a:tc hMerge="1">
                  <a:txBody>
                    <a:bodyPr/>
                    <a:lstStyle/>
                    <a:p>
                      <a:endParaRPr lang="en-IT"/>
                    </a:p>
                  </a:txBody>
                  <a:tcPr/>
                </a:tc>
                <a:tc hMerge="1">
                  <a:txBody>
                    <a:bodyPr/>
                    <a:lstStyle/>
                    <a:p>
                      <a:endParaRPr lang="en-IT"/>
                    </a:p>
                  </a:txBody>
                  <a:tcPr/>
                </a:tc>
                <a:tc hMerge="1">
                  <a:txBody>
                    <a:bodyPr/>
                    <a:lstStyle/>
                    <a:p>
                      <a:endParaRPr lang="en-IT"/>
                    </a:p>
                  </a:txBody>
                  <a:tcPr/>
                </a:tc>
                <a:extLst>
                  <a:ext uri="{0D108BD9-81ED-4DB2-BD59-A6C34878D82A}">
                    <a16:rowId xmlns:a16="http://schemas.microsoft.com/office/drawing/2014/main" val="3884368239"/>
                  </a:ext>
                </a:extLst>
              </a:tr>
              <a:tr h="421651">
                <a:tc>
                  <a:txBody>
                    <a:bodyPr/>
                    <a:lstStyle/>
                    <a:p>
                      <a:pPr algn="ctr" fontAlgn="ctr"/>
                      <a:r>
                        <a:rPr lang="en-GB" sz="1600" b="1" i="0" u="none" strike="noStrike" dirty="0">
                          <a:solidFill>
                            <a:srgbClr val="0070C0"/>
                          </a:solidFill>
                          <a:effectLst/>
                          <a:latin typeface="Calibri"/>
                        </a:rPr>
                        <a:t>Event Generator &amp;</a:t>
                      </a:r>
                      <a:endParaRPr lang="en-GB" sz="1600" b="1" i="0" u="none" strike="noStrike">
                        <a:solidFill>
                          <a:srgbClr val="0070C0"/>
                        </a:solidFill>
                        <a:effectLst/>
                        <a:latin typeface="Calibri"/>
                      </a:endParaRPr>
                    </a:p>
                    <a:p>
                      <a:pPr lvl="0" algn="ctr">
                        <a:buNone/>
                      </a:pPr>
                      <a:r>
                        <a:rPr lang="en-GB" sz="1600" b="1" i="0" u="none" strike="noStrike" dirty="0">
                          <a:solidFill>
                            <a:srgbClr val="0070C0"/>
                          </a:solidFill>
                          <a:effectLst/>
                          <a:latin typeface="Calibri"/>
                        </a:rPr>
                        <a:t>Receiver </a:t>
                      </a:r>
                    </a:p>
                    <a:p>
                      <a:pPr lvl="0" algn="ctr">
                        <a:buNone/>
                      </a:pPr>
                      <a:r>
                        <a:rPr lang="en-GB" sz="1600" b="1" i="0" u="none" strike="noStrike" dirty="0">
                          <a:solidFill>
                            <a:srgbClr val="0070C0"/>
                          </a:solidFill>
                          <a:effectLst/>
                          <a:latin typeface="Calibri"/>
                        </a:rPr>
                        <a:t>modules</a:t>
                      </a:r>
                    </a:p>
                  </a:txBody>
                  <a:tcPr marL="7354" marR="7354" marT="7354" marB="0" anchor="ctr"/>
                </a:tc>
                <a:tc>
                  <a:txBody>
                    <a:bodyPr/>
                    <a:lstStyle/>
                    <a:p>
                      <a:pPr algn="ctr" fontAlgn="ctr"/>
                      <a:r>
                        <a:rPr lang="it-IT" sz="1600" b="0" i="0" u="none" strike="noStrike" dirty="0">
                          <a:solidFill>
                            <a:srgbClr val="000000"/>
                          </a:solidFill>
                          <a:effectLst/>
                          <a:latin typeface="Calibri"/>
                        </a:rPr>
                        <a:t>9</a:t>
                      </a:r>
                      <a:endParaRPr lang="it-IT" sz="1600" b="0" i="0" u="none" strike="noStrike">
                        <a:solidFill>
                          <a:srgbClr val="000000"/>
                        </a:solidFill>
                        <a:effectLst/>
                        <a:latin typeface="Calibri"/>
                      </a:endParaRPr>
                    </a:p>
                  </a:txBody>
                  <a:tcPr marL="7354" marR="7354" marT="7354" marB="0" anchor="ctr">
                    <a:solidFill>
                      <a:srgbClr val="92D050"/>
                    </a:solidFill>
                  </a:tcPr>
                </a:tc>
                <a:tc gridSpan="8">
                  <a:txBody>
                    <a:bodyPr/>
                    <a:lstStyle/>
                    <a:p>
                      <a:pPr algn="just" fontAlgn="ctr"/>
                      <a:r>
                        <a:rPr lang="en-GB" sz="1600" b="0" i="0" u="none" strike="noStrike" dirty="0">
                          <a:solidFill>
                            <a:srgbClr val="000000"/>
                          </a:solidFill>
                          <a:effectLst/>
                          <a:latin typeface="Calibri"/>
                        </a:rPr>
                        <a:t>System already proven in operational environment. Technology is fully commercialized and operational</a:t>
                      </a:r>
                    </a:p>
                  </a:txBody>
                  <a:tcPr marL="7354" marR="7354" marT="7354"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71516678"/>
                  </a:ext>
                </a:extLst>
              </a:tr>
              <a:tr h="421651">
                <a:tc>
                  <a:txBody>
                    <a:bodyPr/>
                    <a:lstStyle/>
                    <a:p>
                      <a:pPr algn="ctr" fontAlgn="ctr"/>
                      <a:endParaRPr lang="en-GB" sz="1600" b="1" i="0" u="none" strike="noStrike">
                        <a:solidFill>
                          <a:srgbClr val="0070C0"/>
                        </a:solidFill>
                        <a:effectLst/>
                        <a:latin typeface="Aptos Narrow" panose="020B0004020202020204" pitchFamily="34" charset="0"/>
                      </a:endParaRPr>
                    </a:p>
                  </a:txBody>
                  <a:tcPr marL="7354" marR="7354" marT="7354" marB="0" anchor="ctr"/>
                </a:tc>
                <a:tc>
                  <a:txBody>
                    <a:bodyPr/>
                    <a:lstStyle/>
                    <a:p>
                      <a:pPr algn="ctr" fontAlgn="ctr"/>
                      <a:endParaRPr lang="en-IT" sz="1600" b="0" i="0" u="none" strike="noStrike">
                        <a:solidFill>
                          <a:srgbClr val="000000"/>
                        </a:solidFill>
                        <a:effectLst/>
                        <a:latin typeface="Aptos Narrow" panose="020B0004020202020204" pitchFamily="34" charset="0"/>
                      </a:endParaRPr>
                    </a:p>
                  </a:txBody>
                  <a:tcPr marL="7354" marR="7354" marT="7354" marB="0" anchor="ctr">
                    <a:solidFill>
                      <a:srgbClr val="92D050"/>
                    </a:solidFill>
                  </a:tcPr>
                </a:tc>
                <a:tc gridSpan="8">
                  <a:txBody>
                    <a:bodyPr/>
                    <a:lstStyle/>
                    <a:p>
                      <a:pPr algn="just" fontAlgn="ctr"/>
                      <a:endParaRPr lang="en-GB" sz="1600" b="0" i="0" u="none" strike="noStrike" dirty="0">
                        <a:solidFill>
                          <a:srgbClr val="000000"/>
                        </a:solidFill>
                        <a:effectLst/>
                        <a:latin typeface="Aptos Narrow" panose="020B0004020202020204" pitchFamily="34" charset="0"/>
                      </a:endParaRPr>
                    </a:p>
                  </a:txBody>
                  <a:tcPr marL="7354" marR="7354" marT="7354"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3885274"/>
                  </a:ext>
                </a:extLst>
              </a:tr>
              <a:tr h="156893">
                <a:tc>
                  <a:txBody>
                    <a:bodyPr/>
                    <a:lstStyle/>
                    <a:p>
                      <a:pPr algn="ctr" fontAlgn="b"/>
                      <a:endParaRPr lang="en-IT" sz="900" b="0" i="0" u="none" strike="noStrike">
                        <a:solidFill>
                          <a:srgbClr val="000000"/>
                        </a:solidFill>
                        <a:effectLst/>
                        <a:latin typeface="Aptos Narrow" panose="020B0004020202020204" pitchFamily="34" charset="0"/>
                      </a:endParaRPr>
                    </a:p>
                  </a:txBody>
                  <a:tcPr marL="7354" marR="7354" marT="7354" marB="0" anchor="b"/>
                </a:tc>
                <a:tc>
                  <a:txBody>
                    <a:bodyPr/>
                    <a:lstStyle/>
                    <a:p>
                      <a:pPr algn="l" fontAlgn="b"/>
                      <a:endParaRPr lang="en-IT" sz="900" b="0" i="0" u="none" strike="noStrike">
                        <a:solidFill>
                          <a:srgbClr val="000000"/>
                        </a:solidFill>
                        <a:effectLst/>
                        <a:latin typeface="Aptos Narrow" panose="020B0004020202020204" pitchFamily="34" charset="0"/>
                      </a:endParaRPr>
                    </a:p>
                  </a:txBody>
                  <a:tcPr marL="7354" marR="7354" marT="7354" marB="0" anchor="b"/>
                </a:tc>
                <a:tc>
                  <a:txBody>
                    <a:bodyPr/>
                    <a:lstStyle/>
                    <a:p>
                      <a:pPr algn="l" fontAlgn="b"/>
                      <a:endParaRPr lang="en-IT" sz="900" b="0" i="0" u="none" strike="noStrike">
                        <a:solidFill>
                          <a:srgbClr val="000000"/>
                        </a:solidFill>
                        <a:effectLst/>
                        <a:latin typeface="Aptos Narrow" panose="020B0004020202020204" pitchFamily="34" charset="0"/>
                      </a:endParaRPr>
                    </a:p>
                  </a:txBody>
                  <a:tcPr marL="7354" marR="7354" marT="7354" marB="0" anchor="b"/>
                </a:tc>
                <a:tc>
                  <a:txBody>
                    <a:bodyPr/>
                    <a:lstStyle/>
                    <a:p>
                      <a:pPr algn="l" fontAlgn="b"/>
                      <a:endParaRPr lang="en-IT" sz="900" b="0" i="0" u="none" strike="noStrike">
                        <a:solidFill>
                          <a:srgbClr val="000000"/>
                        </a:solidFill>
                        <a:effectLst/>
                        <a:latin typeface="Aptos Narrow" panose="020B0004020202020204" pitchFamily="34" charset="0"/>
                      </a:endParaRPr>
                    </a:p>
                  </a:txBody>
                  <a:tcPr marL="7354" marR="7354" marT="7354" marB="0" anchor="b"/>
                </a:tc>
                <a:tc>
                  <a:txBody>
                    <a:bodyPr/>
                    <a:lstStyle/>
                    <a:p>
                      <a:pPr algn="just" fontAlgn="b"/>
                      <a:endParaRPr lang="en-IT" sz="900" b="0" i="0" u="none" strike="noStrike">
                        <a:solidFill>
                          <a:srgbClr val="000000"/>
                        </a:solidFill>
                        <a:effectLst/>
                        <a:latin typeface="Aptos Narrow" panose="020B0004020202020204" pitchFamily="34" charset="0"/>
                      </a:endParaRPr>
                    </a:p>
                  </a:txBody>
                  <a:tcPr marL="7354" marR="7354" marT="7354" marB="0" anchor="b"/>
                </a:tc>
                <a:tc>
                  <a:txBody>
                    <a:bodyPr/>
                    <a:lstStyle/>
                    <a:p>
                      <a:pPr algn="l" fontAlgn="b"/>
                      <a:endParaRPr lang="en-IT" sz="900" b="0" i="0" u="none" strike="noStrike">
                        <a:solidFill>
                          <a:srgbClr val="000000"/>
                        </a:solidFill>
                        <a:effectLst/>
                        <a:latin typeface="Aptos Narrow" panose="020B0004020202020204" pitchFamily="34" charset="0"/>
                      </a:endParaRPr>
                    </a:p>
                  </a:txBody>
                  <a:tcPr marL="7354" marR="7354" marT="7354" marB="0" anchor="b"/>
                </a:tc>
                <a:tc>
                  <a:txBody>
                    <a:bodyPr/>
                    <a:lstStyle/>
                    <a:p>
                      <a:pPr algn="l" fontAlgn="b"/>
                      <a:endParaRPr lang="en-IT" sz="900" b="0" i="0" u="none" strike="noStrike">
                        <a:solidFill>
                          <a:srgbClr val="000000"/>
                        </a:solidFill>
                        <a:effectLst/>
                        <a:latin typeface="Aptos Narrow" panose="020B0004020202020204" pitchFamily="34" charset="0"/>
                      </a:endParaRPr>
                    </a:p>
                  </a:txBody>
                  <a:tcPr marL="7354" marR="7354" marT="7354" marB="0" anchor="b"/>
                </a:tc>
                <a:tc>
                  <a:txBody>
                    <a:bodyPr/>
                    <a:lstStyle/>
                    <a:p>
                      <a:pPr algn="l" fontAlgn="b"/>
                      <a:endParaRPr lang="en-IT" sz="900" b="0" i="0" u="none" strike="noStrike">
                        <a:solidFill>
                          <a:srgbClr val="000000"/>
                        </a:solidFill>
                        <a:effectLst/>
                        <a:latin typeface="Aptos Narrow" panose="020B0004020202020204" pitchFamily="34" charset="0"/>
                      </a:endParaRPr>
                    </a:p>
                  </a:txBody>
                  <a:tcPr marL="7354" marR="7354" marT="7354" marB="0" anchor="b"/>
                </a:tc>
                <a:tc>
                  <a:txBody>
                    <a:bodyPr/>
                    <a:lstStyle/>
                    <a:p>
                      <a:pPr algn="l" fontAlgn="b"/>
                      <a:endParaRPr lang="en-IT" sz="900" b="0" i="0" u="none" strike="noStrike">
                        <a:solidFill>
                          <a:srgbClr val="000000"/>
                        </a:solidFill>
                        <a:effectLst/>
                        <a:latin typeface="Aptos Narrow" panose="020B0004020202020204" pitchFamily="34" charset="0"/>
                      </a:endParaRPr>
                    </a:p>
                  </a:txBody>
                  <a:tcPr marL="7354" marR="7354" marT="7354" marB="0" anchor="b"/>
                </a:tc>
                <a:tc>
                  <a:txBody>
                    <a:bodyPr/>
                    <a:lstStyle/>
                    <a:p>
                      <a:pPr algn="l" fontAlgn="b"/>
                      <a:endParaRPr lang="en-IT" sz="900" b="0" i="0" u="none" strike="noStrike" dirty="0">
                        <a:solidFill>
                          <a:srgbClr val="000000"/>
                        </a:solidFill>
                        <a:effectLst/>
                        <a:latin typeface="Aptos Narrow" panose="020B0004020202020204" pitchFamily="34" charset="0"/>
                      </a:endParaRPr>
                    </a:p>
                  </a:txBody>
                  <a:tcPr marL="7354" marR="7354" marT="7354" marB="0" anchor="b"/>
                </a:tc>
                <a:extLst>
                  <a:ext uri="{0D108BD9-81ED-4DB2-BD59-A6C34878D82A}">
                    <a16:rowId xmlns:a16="http://schemas.microsoft.com/office/drawing/2014/main" val="695250189"/>
                  </a:ext>
                </a:extLst>
              </a:tr>
            </a:tbl>
          </a:graphicData>
        </a:graphic>
      </p:graphicFrame>
    </p:spTree>
    <p:extLst>
      <p:ext uri="{BB962C8B-B14F-4D97-AF65-F5344CB8AC3E}">
        <p14:creationId xmlns:p14="http://schemas.microsoft.com/office/powerpoint/2010/main" val="3031929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78B14-E5B2-E1DD-AC8A-C17061081E5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E07F724-FEC1-8CD9-BE68-DCEDE57D8780}"/>
              </a:ext>
            </a:extLst>
          </p:cNvPr>
          <p:cNvSpPr>
            <a:spLocks noGrp="1"/>
          </p:cNvSpPr>
          <p:nvPr>
            <p:ph type="title"/>
          </p:nvPr>
        </p:nvSpPr>
        <p:spPr/>
        <p:txBody>
          <a:bodyPr>
            <a:normAutofit/>
          </a:bodyPr>
          <a:lstStyle/>
          <a:p>
            <a:r>
              <a:rPr lang="en-GB" sz="2800"/>
              <a:t>Pending Items:</a:t>
            </a:r>
            <a:br>
              <a:rPr lang="en-GB" sz="2800"/>
            </a:br>
            <a:r>
              <a:rPr lang="en-GB" sz="2800"/>
              <a:t>  (What is still in progress or incomplete.)</a:t>
            </a:r>
            <a:endParaRPr lang="en-IT" sz="2800"/>
          </a:p>
        </p:txBody>
      </p:sp>
      <p:sp>
        <p:nvSpPr>
          <p:cNvPr id="6" name="Content Placeholder 5">
            <a:extLst>
              <a:ext uri="{FF2B5EF4-FFF2-40B4-BE49-F238E27FC236}">
                <a16:creationId xmlns:a16="http://schemas.microsoft.com/office/drawing/2014/main" id="{DA31E777-739E-F078-841C-416680C2F23E}"/>
              </a:ext>
            </a:extLst>
          </p:cNvPr>
          <p:cNvSpPr>
            <a:spLocks noGrp="1"/>
          </p:cNvSpPr>
          <p:nvPr>
            <p:ph idx="1"/>
          </p:nvPr>
        </p:nvSpPr>
        <p:spPr>
          <a:xfrm>
            <a:off x="121187" y="1053376"/>
            <a:ext cx="11953301" cy="5072001"/>
          </a:xfrm>
        </p:spPr>
        <p:txBody>
          <a:bodyPr vert="horz" lIns="91440" tIns="45720" rIns="91440" bIns="45720" rtlCol="0" anchor="t">
            <a:normAutofit fontScale="92500" lnSpcReduction="10000"/>
          </a:bodyPr>
          <a:lstStyle/>
          <a:p>
            <a:r>
              <a:rPr lang="it-IT" sz="2800" dirty="0"/>
              <a:t>Timing system:</a:t>
            </a:r>
          </a:p>
          <a:p>
            <a:pPr lvl="1"/>
            <a:r>
              <a:rPr lang="it-IT" sz="2400" dirty="0">
                <a:ea typeface="Calibri"/>
                <a:cs typeface="Calibri"/>
              </a:rPr>
              <a:t>TDR </a:t>
            </a:r>
            <a:r>
              <a:rPr lang="it-IT" sz="2400" dirty="0" err="1">
                <a:ea typeface="Calibri"/>
                <a:cs typeface="Calibri"/>
              </a:rPr>
              <a:t>is</a:t>
            </a:r>
            <a:r>
              <a:rPr lang="it-IT" sz="2400" dirty="0">
                <a:ea typeface="Calibri"/>
                <a:cs typeface="Calibri"/>
              </a:rPr>
              <a:t> complete</a:t>
            </a:r>
          </a:p>
          <a:p>
            <a:pPr marL="342900" lvl="1" indent="0">
              <a:buNone/>
            </a:pPr>
            <a:r>
              <a:rPr lang="it-IT" dirty="0">
                <a:ea typeface="Calibri"/>
                <a:cs typeface="Calibri"/>
              </a:rPr>
              <a:t>To complete the executive design, the following </a:t>
            </a:r>
            <a:r>
              <a:rPr lang="it-IT" dirty="0" err="1">
                <a:ea typeface="Calibri"/>
                <a:cs typeface="Calibri"/>
              </a:rPr>
              <a:t>aspects</a:t>
            </a:r>
            <a:r>
              <a:rPr lang="it-IT" dirty="0">
                <a:ea typeface="Calibri"/>
                <a:cs typeface="Calibri"/>
              </a:rPr>
              <a:t> </a:t>
            </a:r>
            <a:r>
              <a:rPr lang="it-IT" dirty="0" err="1">
                <a:ea typeface="Calibri"/>
                <a:cs typeface="Calibri"/>
              </a:rPr>
              <a:t>still</a:t>
            </a:r>
            <a:r>
              <a:rPr lang="it-IT" dirty="0">
                <a:ea typeface="Calibri"/>
                <a:cs typeface="Calibri"/>
              </a:rPr>
              <a:t> </a:t>
            </a:r>
            <a:r>
              <a:rPr lang="it-IT" dirty="0" err="1">
                <a:ea typeface="Calibri"/>
                <a:cs typeface="Calibri"/>
              </a:rPr>
              <a:t>require</a:t>
            </a:r>
            <a:r>
              <a:rPr lang="it-IT" dirty="0">
                <a:ea typeface="Calibri"/>
                <a:cs typeface="Calibri"/>
              </a:rPr>
              <a:t> </a:t>
            </a:r>
            <a:r>
              <a:rPr lang="it-IT" dirty="0" err="1">
                <a:ea typeface="Calibri"/>
                <a:cs typeface="Calibri"/>
              </a:rPr>
              <a:t>attention</a:t>
            </a:r>
            <a:r>
              <a:rPr lang="it-IT" dirty="0">
                <a:ea typeface="Calibri"/>
                <a:cs typeface="Calibri"/>
              </a:rPr>
              <a:t>:</a:t>
            </a:r>
          </a:p>
          <a:p>
            <a:pPr lvl="1"/>
            <a:r>
              <a:rPr lang="en-US" dirty="0"/>
              <a:t>Accurate sizing of the number of final users, starting from an initial estimate of ~100 trigger outputs</a:t>
            </a:r>
            <a:endParaRPr lang="it-IT" dirty="0">
              <a:ea typeface="Calibri"/>
              <a:cs typeface="Calibri"/>
            </a:endParaRPr>
          </a:p>
          <a:p>
            <a:pPr lvl="1"/>
            <a:r>
              <a:rPr lang="en-US" dirty="0"/>
              <a:t>Detailed planning for the installation and positioning of receiver modules must be finalized taking into account the specific requirements and locations of end-users across the accelerator facility,  to minimize signal  latency and  ensure reliable signal distribution</a:t>
            </a:r>
            <a:br>
              <a:rPr lang="en-US" dirty="0"/>
            </a:br>
            <a:endParaRPr lang="it-IT" dirty="0">
              <a:ea typeface="Calibri"/>
              <a:cs typeface="Calibri"/>
            </a:endParaRPr>
          </a:p>
          <a:p>
            <a:r>
              <a:rPr lang="it-IT" sz="2800" dirty="0" err="1"/>
              <a:t>Synchronization</a:t>
            </a:r>
            <a:r>
              <a:rPr lang="it-IT" sz="2800" dirty="0"/>
              <a:t> system:</a:t>
            </a:r>
          </a:p>
          <a:p>
            <a:pPr lvl="1"/>
            <a:r>
              <a:rPr lang="it-IT" sz="2400" dirty="0">
                <a:ea typeface="Calibri"/>
                <a:cs typeface="Calibri"/>
              </a:rPr>
              <a:t>TDR </a:t>
            </a:r>
            <a:r>
              <a:rPr lang="it-IT" sz="2400" dirty="0" err="1">
                <a:ea typeface="Calibri"/>
                <a:cs typeface="Calibri"/>
              </a:rPr>
              <a:t>is</a:t>
            </a:r>
            <a:r>
              <a:rPr lang="it-IT" sz="2400" dirty="0">
                <a:ea typeface="Calibri"/>
                <a:cs typeface="Calibri"/>
              </a:rPr>
              <a:t> </a:t>
            </a:r>
            <a:r>
              <a:rPr lang="it-IT" sz="2400" dirty="0" err="1">
                <a:ea typeface="Calibri"/>
                <a:cs typeface="Calibri"/>
              </a:rPr>
              <a:t>almost</a:t>
            </a:r>
            <a:r>
              <a:rPr lang="it-IT" sz="2400" dirty="0">
                <a:ea typeface="Calibri"/>
                <a:cs typeface="Calibri"/>
              </a:rPr>
              <a:t> complete, </a:t>
            </a:r>
            <a:r>
              <a:rPr lang="it-IT" sz="2400" dirty="0" err="1">
                <a:ea typeface="Calibri"/>
                <a:cs typeface="Calibri"/>
              </a:rPr>
              <a:t>it</a:t>
            </a:r>
            <a:r>
              <a:rPr lang="it-IT" sz="2400" dirty="0">
                <a:ea typeface="Calibri"/>
                <a:cs typeface="Calibri"/>
              </a:rPr>
              <a:t> misses </a:t>
            </a:r>
            <a:r>
              <a:rPr lang="it-IT" sz="2400" dirty="0" err="1">
                <a:ea typeface="Calibri"/>
                <a:cs typeface="Calibri"/>
              </a:rPr>
              <a:t>only</a:t>
            </a:r>
            <a:r>
              <a:rPr lang="it-IT" sz="2400" dirty="0">
                <a:ea typeface="Calibri"/>
                <a:cs typeface="Calibri"/>
              </a:rPr>
              <a:t> minor </a:t>
            </a:r>
            <a:r>
              <a:rPr lang="it-IT" sz="2400" dirty="0" err="1">
                <a:ea typeface="Calibri"/>
                <a:cs typeface="Calibri"/>
              </a:rPr>
              <a:t>changes</a:t>
            </a:r>
            <a:r>
              <a:rPr lang="it-IT" sz="2400" dirty="0">
                <a:ea typeface="Calibri"/>
                <a:cs typeface="Calibri"/>
              </a:rPr>
              <a:t> to be </a:t>
            </a:r>
            <a:r>
              <a:rPr lang="it-IT" sz="2400" dirty="0" err="1">
                <a:ea typeface="Calibri"/>
                <a:cs typeface="Calibri"/>
              </a:rPr>
              <a:t>consistent</a:t>
            </a:r>
            <a:r>
              <a:rPr lang="it-IT" sz="2400" dirty="0">
                <a:ea typeface="Calibri"/>
                <a:cs typeface="Calibri"/>
              </a:rPr>
              <a:t> with </a:t>
            </a:r>
            <a:r>
              <a:rPr lang="it-IT" sz="2400" dirty="0" err="1">
                <a:ea typeface="Calibri"/>
                <a:cs typeface="Calibri"/>
              </a:rPr>
              <a:t>other</a:t>
            </a:r>
            <a:r>
              <a:rPr lang="it-IT" sz="2400" dirty="0">
                <a:ea typeface="Calibri"/>
                <a:cs typeface="Calibri"/>
              </a:rPr>
              <a:t> </a:t>
            </a:r>
            <a:r>
              <a:rPr lang="it-IT" sz="2400" dirty="0" err="1">
                <a:ea typeface="Calibri"/>
                <a:cs typeface="Calibri"/>
              </a:rPr>
              <a:t>chapters</a:t>
            </a:r>
            <a:r>
              <a:rPr lang="it-IT" sz="2400" dirty="0">
                <a:ea typeface="Calibri"/>
                <a:cs typeface="Calibri"/>
              </a:rPr>
              <a:t> </a:t>
            </a:r>
          </a:p>
          <a:p>
            <a:pPr lvl="1"/>
            <a:r>
              <a:rPr lang="it-IT" sz="2400" dirty="0">
                <a:ea typeface="Calibri"/>
                <a:cs typeface="Calibri"/>
              </a:rPr>
              <a:t>To complete executive design </a:t>
            </a:r>
            <a:r>
              <a:rPr lang="it-IT" sz="2400" dirty="0" err="1">
                <a:ea typeface="Calibri"/>
                <a:cs typeface="Calibri"/>
              </a:rPr>
              <a:t>we</a:t>
            </a:r>
            <a:r>
              <a:rPr lang="it-IT" sz="2400" dirty="0">
                <a:ea typeface="Calibri"/>
                <a:cs typeface="Calibri"/>
              </a:rPr>
              <a:t> </a:t>
            </a:r>
            <a:r>
              <a:rPr lang="it-IT" sz="2400" dirty="0" err="1">
                <a:ea typeface="Calibri"/>
                <a:cs typeface="Calibri"/>
              </a:rPr>
              <a:t>need</a:t>
            </a:r>
            <a:r>
              <a:rPr lang="it-IT" sz="2400" dirty="0">
                <a:ea typeface="Calibri"/>
                <a:cs typeface="Calibri"/>
              </a:rPr>
              <a:t> the following steps:</a:t>
            </a:r>
          </a:p>
          <a:p>
            <a:pPr lvl="2"/>
            <a:r>
              <a:rPr lang="it-IT" sz="1800" dirty="0"/>
              <a:t>The laser </a:t>
            </a:r>
            <a:r>
              <a:rPr lang="it-IT" sz="1800" dirty="0" err="1"/>
              <a:t>locking</a:t>
            </a:r>
            <a:r>
              <a:rPr lang="it-IT" sz="1800" dirty="0"/>
              <a:t> system </a:t>
            </a:r>
            <a:r>
              <a:rPr lang="it-IT" sz="1800" dirty="0" err="1"/>
              <a:t>is</a:t>
            </a:r>
            <a:r>
              <a:rPr lang="it-IT" sz="1800" dirty="0"/>
              <a:t> under study/test to be </a:t>
            </a:r>
            <a:r>
              <a:rPr lang="it-IT" sz="1800" dirty="0" err="1"/>
              <a:t>compliant</a:t>
            </a:r>
            <a:r>
              <a:rPr lang="it-IT" sz="1800" dirty="0"/>
              <a:t> with the </a:t>
            </a:r>
            <a:r>
              <a:rPr lang="it-IT" sz="1800" dirty="0" err="1"/>
              <a:t>synchronization</a:t>
            </a:r>
            <a:r>
              <a:rPr lang="it-IT" sz="1800" dirty="0"/>
              <a:t> </a:t>
            </a:r>
            <a:r>
              <a:rPr lang="it-IT" sz="1800" dirty="0" err="1"/>
              <a:t>specs</a:t>
            </a:r>
            <a:endParaRPr lang="it-IT" sz="1800" dirty="0"/>
          </a:p>
          <a:p>
            <a:pPr lvl="3"/>
            <a:r>
              <a:rPr lang="it-IT" sz="1600" dirty="0"/>
              <a:t>Custom </a:t>
            </a:r>
            <a:r>
              <a:rPr lang="it-IT" sz="1600" dirty="0" err="1"/>
              <a:t>developed</a:t>
            </a:r>
            <a:r>
              <a:rPr lang="it-IT" sz="1600" dirty="0"/>
              <a:t> </a:t>
            </a:r>
            <a:r>
              <a:rPr lang="it-IT" sz="1600" dirty="0" err="1"/>
              <a:t>electronics</a:t>
            </a:r>
            <a:r>
              <a:rPr lang="it-IT" sz="1600" dirty="0"/>
              <a:t> </a:t>
            </a:r>
            <a:r>
              <a:rPr lang="it-IT" sz="1600" dirty="0" err="1"/>
              <a:t>is</a:t>
            </a:r>
            <a:r>
              <a:rPr lang="it-IT" sz="1600" dirty="0"/>
              <a:t> running </a:t>
            </a:r>
            <a:r>
              <a:rPr lang="it-IT" sz="1600" dirty="0" err="1"/>
              <a:t>at</a:t>
            </a:r>
            <a:r>
              <a:rPr lang="it-IT" sz="1600" dirty="0"/>
              <a:t> the SPARC_LAB facility, </a:t>
            </a:r>
            <a:r>
              <a:rPr lang="it-IT" sz="1600" dirty="0" err="1"/>
              <a:t>but</a:t>
            </a:r>
            <a:r>
              <a:rPr lang="it-IT" sz="1600" dirty="0"/>
              <a:t> </a:t>
            </a:r>
            <a:r>
              <a:rPr lang="it-IT" sz="1600" dirty="0" err="1"/>
              <a:t>needs</a:t>
            </a:r>
            <a:r>
              <a:rPr lang="it-IT" sz="1600" dirty="0"/>
              <a:t> more R&amp;D to </a:t>
            </a:r>
            <a:r>
              <a:rPr lang="it-IT" sz="1600" dirty="0" err="1"/>
              <a:t>reach</a:t>
            </a:r>
            <a:r>
              <a:rPr lang="it-IT" sz="1600" dirty="0"/>
              <a:t> the </a:t>
            </a:r>
            <a:r>
              <a:rPr lang="it-IT" sz="1600" dirty="0" err="1"/>
              <a:t>desired</a:t>
            </a:r>
            <a:r>
              <a:rPr lang="it-IT" sz="1600" dirty="0"/>
              <a:t> performance</a:t>
            </a:r>
            <a:endParaRPr lang="it-IT" sz="1600" dirty="0">
              <a:ea typeface="Calibri"/>
              <a:cs typeface="Calibri"/>
            </a:endParaRPr>
          </a:p>
          <a:p>
            <a:pPr lvl="3"/>
            <a:r>
              <a:rPr lang="it-IT" sz="1600" dirty="0"/>
              <a:t>Commercial products are </a:t>
            </a:r>
            <a:r>
              <a:rPr lang="it-IT" sz="1600" dirty="0" err="1"/>
              <a:t>also</a:t>
            </a:r>
            <a:r>
              <a:rPr lang="it-IT" sz="1600" dirty="0"/>
              <a:t> available and </a:t>
            </a:r>
            <a:r>
              <a:rPr lang="it-IT" sz="1600" dirty="0" err="1"/>
              <a:t>already</a:t>
            </a:r>
            <a:r>
              <a:rPr lang="it-IT" sz="1600" dirty="0"/>
              <a:t> </a:t>
            </a:r>
            <a:r>
              <a:rPr lang="it-IT" sz="1600" dirty="0" err="1"/>
              <a:t>satisfy</a:t>
            </a:r>
            <a:r>
              <a:rPr lang="it-IT" sz="1600" dirty="0"/>
              <a:t> the </a:t>
            </a:r>
            <a:r>
              <a:rPr lang="it-IT" sz="1600" dirty="0" err="1"/>
              <a:t>synchronization</a:t>
            </a:r>
            <a:r>
              <a:rPr lang="it-IT" sz="1600" dirty="0"/>
              <a:t> </a:t>
            </a:r>
            <a:r>
              <a:rPr lang="it-IT" sz="1600" dirty="0" err="1"/>
              <a:t>requirements</a:t>
            </a:r>
            <a:endParaRPr lang="it-IT" sz="1600" dirty="0"/>
          </a:p>
          <a:p>
            <a:pPr lvl="2"/>
            <a:r>
              <a:rPr lang="it-IT" sz="1800" dirty="0"/>
              <a:t>Study on cable </a:t>
            </a:r>
            <a:r>
              <a:rPr lang="it-IT" sz="1800" dirty="0" err="1"/>
              <a:t>duct</a:t>
            </a:r>
            <a:r>
              <a:rPr lang="it-IT" sz="1800" dirty="0"/>
              <a:t> with </a:t>
            </a:r>
            <a:r>
              <a:rPr lang="it-IT" sz="1800" dirty="0" err="1"/>
              <a:t>thermal</a:t>
            </a:r>
            <a:r>
              <a:rPr lang="it-IT" sz="1800" dirty="0"/>
              <a:t>/</a:t>
            </a:r>
            <a:r>
              <a:rPr lang="it-IT" sz="1800" dirty="0" err="1"/>
              <a:t>vibration</a:t>
            </a:r>
            <a:r>
              <a:rPr lang="it-IT" sz="1800" dirty="0"/>
              <a:t> </a:t>
            </a:r>
            <a:r>
              <a:rPr lang="it-IT" sz="1800" dirty="0" err="1"/>
              <a:t>isolation</a:t>
            </a:r>
            <a:r>
              <a:rPr lang="it-IT" sz="1800" dirty="0"/>
              <a:t> to </a:t>
            </a:r>
            <a:r>
              <a:rPr lang="it-IT" sz="1800" dirty="0" err="1"/>
              <a:t>minimize</a:t>
            </a:r>
            <a:r>
              <a:rPr lang="it-IT" sz="1800" dirty="0"/>
              <a:t> jitter/</a:t>
            </a:r>
            <a:r>
              <a:rPr lang="it-IT" sz="1800" dirty="0" err="1"/>
              <a:t>drifts</a:t>
            </a:r>
            <a:r>
              <a:rPr lang="it-IT" sz="1800" dirty="0"/>
              <a:t>, in </a:t>
            </a:r>
            <a:r>
              <a:rPr lang="it-IT" sz="1800" dirty="0" err="1"/>
              <a:t>collaboration</a:t>
            </a:r>
            <a:r>
              <a:rPr lang="it-IT" sz="1800" dirty="0"/>
              <a:t> with </a:t>
            </a:r>
            <a:r>
              <a:rPr lang="it-IT" sz="1800" dirty="0" err="1"/>
              <a:t>civil</a:t>
            </a:r>
            <a:r>
              <a:rPr lang="it-IT" sz="1800" dirty="0"/>
              <a:t> </a:t>
            </a:r>
            <a:r>
              <a:rPr lang="it-IT" sz="1800" dirty="0" err="1"/>
              <a:t>infrastructure</a:t>
            </a:r>
            <a:r>
              <a:rPr lang="it-IT" sz="1800" dirty="0"/>
              <a:t> and RF teams, </a:t>
            </a:r>
            <a:r>
              <a:rPr lang="it-IT" sz="1800" dirty="0" err="1"/>
              <a:t>is</a:t>
            </a:r>
            <a:r>
              <a:rPr lang="it-IT" sz="1800" dirty="0"/>
              <a:t> under way</a:t>
            </a:r>
          </a:p>
          <a:p>
            <a:pPr lvl="2"/>
            <a:r>
              <a:rPr lang="it-IT" sz="1800" dirty="0" err="1"/>
              <a:t>Detailed</a:t>
            </a:r>
            <a:r>
              <a:rPr lang="it-IT" sz="1800" dirty="0"/>
              <a:t> layout positioning of the link end for the seeding laser </a:t>
            </a:r>
            <a:r>
              <a:rPr lang="it-IT" sz="1800" dirty="0" err="1"/>
              <a:t>oscillator</a:t>
            </a:r>
            <a:r>
              <a:rPr lang="it-IT" sz="1800" dirty="0"/>
              <a:t> must be </a:t>
            </a:r>
            <a:r>
              <a:rPr lang="it-IT" sz="1800" dirty="0" err="1"/>
              <a:t>discussed</a:t>
            </a:r>
            <a:r>
              <a:rPr lang="it-IT" sz="1800" dirty="0"/>
              <a:t> in </a:t>
            </a:r>
            <a:r>
              <a:rPr lang="it-IT" sz="1800" dirty="0" err="1"/>
              <a:t>detail</a:t>
            </a:r>
            <a:r>
              <a:rPr lang="it-IT" sz="1800" dirty="0"/>
              <a:t> with the laser team </a:t>
            </a:r>
            <a:r>
              <a:rPr lang="it-IT" sz="1800" dirty="0" err="1"/>
              <a:t>members</a:t>
            </a:r>
            <a:r>
              <a:rPr lang="it-IT" sz="1800" dirty="0"/>
              <a:t>, no </a:t>
            </a:r>
            <a:r>
              <a:rPr lang="it-IT" sz="1800" dirty="0" err="1"/>
              <a:t>issues</a:t>
            </a:r>
            <a:r>
              <a:rPr lang="it-IT" sz="1800" dirty="0"/>
              <a:t> are </a:t>
            </a:r>
            <a:r>
              <a:rPr lang="it-IT" sz="1800" dirty="0" err="1"/>
              <a:t>foreseen</a:t>
            </a:r>
            <a:endParaRPr lang="it-IT" sz="1800" dirty="0"/>
          </a:p>
        </p:txBody>
      </p:sp>
    </p:spTree>
    <p:extLst>
      <p:ext uri="{BB962C8B-B14F-4D97-AF65-F5344CB8AC3E}">
        <p14:creationId xmlns:p14="http://schemas.microsoft.com/office/powerpoint/2010/main" val="2807159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30429-0CE2-311B-FD45-A86924C5B7A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6F17EE-D7E6-5B27-08AE-C34EB9A9D229}"/>
              </a:ext>
            </a:extLst>
          </p:cNvPr>
          <p:cNvSpPr>
            <a:spLocks noGrp="1"/>
          </p:cNvSpPr>
          <p:nvPr>
            <p:ph type="title"/>
          </p:nvPr>
        </p:nvSpPr>
        <p:spPr/>
        <p:txBody>
          <a:bodyPr>
            <a:normAutofit/>
          </a:bodyPr>
          <a:lstStyle/>
          <a:p>
            <a:r>
              <a:rPr lang="en-GB" sz="2800"/>
              <a:t>Planned Actions:</a:t>
            </a:r>
            <a:br>
              <a:rPr lang="en-GB" sz="2800"/>
            </a:br>
            <a:r>
              <a:rPr lang="en-GB" sz="2800"/>
              <a:t>  (What will be done, by when.)</a:t>
            </a:r>
          </a:p>
        </p:txBody>
      </p:sp>
      <p:sp>
        <p:nvSpPr>
          <p:cNvPr id="6" name="Content Placeholder 5">
            <a:extLst>
              <a:ext uri="{FF2B5EF4-FFF2-40B4-BE49-F238E27FC236}">
                <a16:creationId xmlns:a16="http://schemas.microsoft.com/office/drawing/2014/main" id="{DE142038-5255-8258-1C66-4B67C0B20BA0}"/>
              </a:ext>
            </a:extLst>
          </p:cNvPr>
          <p:cNvSpPr>
            <a:spLocks noGrp="1"/>
          </p:cNvSpPr>
          <p:nvPr>
            <p:ph idx="1"/>
          </p:nvPr>
        </p:nvSpPr>
        <p:spPr>
          <a:xfrm>
            <a:off x="1021080" y="1498366"/>
            <a:ext cx="10515600" cy="4351338"/>
          </a:xfrm>
        </p:spPr>
        <p:txBody>
          <a:bodyPr vert="horz" lIns="91440" tIns="45720" rIns="91440" bIns="45720" rtlCol="0" anchor="t">
            <a:normAutofit/>
          </a:bodyPr>
          <a:lstStyle/>
          <a:p>
            <a:r>
              <a:rPr lang="it-IT" sz="2800" dirty="0"/>
              <a:t>Timing system</a:t>
            </a:r>
          </a:p>
          <a:p>
            <a:pPr lvl="1"/>
            <a:r>
              <a:rPr lang="it-IT" dirty="0">
                <a:ea typeface="Calibri"/>
                <a:cs typeface="Calibri"/>
              </a:rPr>
              <a:t>TDR </a:t>
            </a:r>
            <a:r>
              <a:rPr lang="it-IT" dirty="0" err="1">
                <a:ea typeface="Calibri"/>
                <a:cs typeface="Calibri"/>
              </a:rPr>
              <a:t>has</a:t>
            </a:r>
            <a:r>
              <a:rPr lang="it-IT" dirty="0">
                <a:ea typeface="Calibri"/>
                <a:cs typeface="Calibri"/>
              </a:rPr>
              <a:t> </a:t>
            </a:r>
            <a:r>
              <a:rPr lang="it-IT" dirty="0" err="1">
                <a:ea typeface="Calibri"/>
                <a:cs typeface="Calibri"/>
              </a:rPr>
              <a:t>been</a:t>
            </a:r>
            <a:r>
              <a:rPr lang="it-IT" dirty="0">
                <a:ea typeface="Calibri"/>
                <a:cs typeface="Calibri"/>
              </a:rPr>
              <a:t> </a:t>
            </a:r>
            <a:r>
              <a:rPr lang="it-IT" dirty="0" err="1">
                <a:ea typeface="Calibri"/>
                <a:cs typeface="Calibri"/>
              </a:rPr>
              <a:t>completed</a:t>
            </a:r>
            <a:endParaRPr lang="it-IT" dirty="0">
              <a:ea typeface="Calibri"/>
              <a:cs typeface="Calibri"/>
            </a:endParaRPr>
          </a:p>
          <a:p>
            <a:pPr marL="342900" lvl="1" indent="0">
              <a:buNone/>
            </a:pPr>
            <a:endParaRPr lang="it-IT" sz="1600" dirty="0">
              <a:ea typeface="Calibri"/>
              <a:cs typeface="Calibri"/>
            </a:endParaRPr>
          </a:p>
          <a:p>
            <a:r>
              <a:rPr lang="it-IT" sz="2800" dirty="0" err="1"/>
              <a:t>Synchronization</a:t>
            </a:r>
            <a:r>
              <a:rPr lang="it-IT" sz="2800" dirty="0"/>
              <a:t> system:</a:t>
            </a:r>
          </a:p>
          <a:p>
            <a:pPr lvl="1"/>
            <a:r>
              <a:rPr lang="it-IT" sz="2400" dirty="0"/>
              <a:t>Minor </a:t>
            </a:r>
            <a:r>
              <a:rPr lang="it-IT" sz="2400" dirty="0" err="1"/>
              <a:t>changes</a:t>
            </a:r>
            <a:r>
              <a:rPr lang="it-IT" sz="2400" dirty="0"/>
              <a:t> in the TDR </a:t>
            </a:r>
            <a:r>
              <a:rPr lang="it-IT" sz="2400" dirty="0" err="1"/>
              <a:t>will</a:t>
            </a:r>
            <a:r>
              <a:rPr lang="it-IT" sz="2400" dirty="0"/>
              <a:t> be </a:t>
            </a:r>
            <a:r>
              <a:rPr lang="it-IT" sz="2400" dirty="0" err="1"/>
              <a:t>implemented</a:t>
            </a:r>
            <a:r>
              <a:rPr lang="it-IT" sz="2400" dirty="0"/>
              <a:t> in </a:t>
            </a:r>
            <a:r>
              <a:rPr lang="it-IT" sz="2400" dirty="0" err="1"/>
              <a:t>few</a:t>
            </a:r>
            <a:r>
              <a:rPr lang="it-IT" sz="2400" dirty="0"/>
              <a:t> days. </a:t>
            </a:r>
            <a:r>
              <a:rPr lang="it-IT" sz="2400" dirty="0" err="1"/>
              <a:t>They</a:t>
            </a:r>
            <a:r>
              <a:rPr lang="it-IT" sz="2400" dirty="0"/>
              <a:t> </a:t>
            </a:r>
            <a:r>
              <a:rPr lang="it-IT" sz="2400" dirty="0" err="1"/>
              <a:t>concern</a:t>
            </a:r>
            <a:r>
              <a:rPr lang="it-IT" sz="2400" dirty="0"/>
              <a:t>:</a:t>
            </a:r>
          </a:p>
          <a:p>
            <a:pPr lvl="2"/>
            <a:r>
              <a:rPr lang="it-IT" sz="1800" dirty="0" err="1"/>
              <a:t>Implementation</a:t>
            </a:r>
            <a:r>
              <a:rPr lang="it-IT" sz="1800" dirty="0"/>
              <a:t> of referees </a:t>
            </a:r>
            <a:r>
              <a:rPr lang="it-IT" sz="1800" dirty="0" err="1"/>
              <a:t>indication</a:t>
            </a:r>
            <a:endParaRPr lang="it-IT" sz="1800" dirty="0"/>
          </a:p>
          <a:p>
            <a:pPr lvl="2"/>
            <a:r>
              <a:rPr lang="it-IT" sz="1800" dirty="0" err="1"/>
              <a:t>Improving</a:t>
            </a:r>
            <a:r>
              <a:rPr lang="it-IT" sz="1800" dirty="0"/>
              <a:t> </a:t>
            </a:r>
            <a:r>
              <a:rPr lang="it-IT" sz="1800" dirty="0" err="1"/>
              <a:t>consistency</a:t>
            </a:r>
            <a:r>
              <a:rPr lang="it-IT" sz="1800" dirty="0"/>
              <a:t> with </a:t>
            </a:r>
            <a:r>
              <a:rPr lang="it-IT" sz="1800" dirty="0" err="1"/>
              <a:t>other</a:t>
            </a:r>
            <a:r>
              <a:rPr lang="it-IT" sz="1800" dirty="0"/>
              <a:t> </a:t>
            </a:r>
            <a:r>
              <a:rPr lang="it-IT" sz="1800" dirty="0" err="1"/>
              <a:t>chapters</a:t>
            </a:r>
            <a:endParaRPr lang="it-IT" sz="1800" dirty="0"/>
          </a:p>
          <a:p>
            <a:pPr lvl="1"/>
            <a:endParaRPr lang="it-IT" sz="2000" dirty="0">
              <a:ea typeface="Calibri"/>
              <a:cs typeface="Calibri"/>
            </a:endParaRPr>
          </a:p>
          <a:p>
            <a:pPr lvl="1"/>
            <a:endParaRPr lang="it-IT" sz="2000" dirty="0">
              <a:ea typeface="Calibri"/>
              <a:cs typeface="Calibri"/>
            </a:endParaRPr>
          </a:p>
        </p:txBody>
      </p:sp>
    </p:spTree>
    <p:extLst>
      <p:ext uri="{BB962C8B-B14F-4D97-AF65-F5344CB8AC3E}">
        <p14:creationId xmlns:p14="http://schemas.microsoft.com/office/powerpoint/2010/main" val="3396011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7603D-3B7D-344E-6675-984D2CE110A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D96A81D-0BAA-379F-5621-758453FAC569}"/>
              </a:ext>
            </a:extLst>
          </p:cNvPr>
          <p:cNvSpPr>
            <a:spLocks noGrp="1"/>
          </p:cNvSpPr>
          <p:nvPr>
            <p:ph type="title"/>
          </p:nvPr>
        </p:nvSpPr>
        <p:spPr>
          <a:xfrm>
            <a:off x="1651820" y="-272186"/>
            <a:ext cx="9512710" cy="1325563"/>
          </a:xfrm>
        </p:spPr>
        <p:txBody>
          <a:bodyPr>
            <a:normAutofit/>
          </a:bodyPr>
          <a:lstStyle/>
          <a:p>
            <a:r>
              <a:rPr lang="en-GB" sz="2800"/>
              <a:t>Dependencies / Risks (optional):</a:t>
            </a:r>
            <a:br>
              <a:rPr lang="en-GB" sz="2800"/>
            </a:br>
            <a:r>
              <a:rPr lang="en-GB" sz="2800"/>
              <a:t>  (Any blocking issues or critical path items.)</a:t>
            </a:r>
            <a:endParaRPr lang="en-IT" sz="2800"/>
          </a:p>
        </p:txBody>
      </p:sp>
      <p:sp>
        <p:nvSpPr>
          <p:cNvPr id="6" name="Content Placeholder 5">
            <a:extLst>
              <a:ext uri="{FF2B5EF4-FFF2-40B4-BE49-F238E27FC236}">
                <a16:creationId xmlns:a16="http://schemas.microsoft.com/office/drawing/2014/main" id="{28803BB8-1E67-A255-9CC8-5E61F57FE59E}"/>
              </a:ext>
            </a:extLst>
          </p:cNvPr>
          <p:cNvSpPr>
            <a:spLocks noGrp="1"/>
          </p:cNvSpPr>
          <p:nvPr>
            <p:ph idx="1"/>
          </p:nvPr>
        </p:nvSpPr>
        <p:spPr/>
        <p:txBody>
          <a:bodyPr/>
          <a:lstStyle/>
          <a:p>
            <a:r>
              <a:rPr lang="it-IT" dirty="0"/>
              <a:t>No </a:t>
            </a:r>
            <a:r>
              <a:rPr lang="it-IT" dirty="0" err="1"/>
              <a:t>blocking</a:t>
            </a:r>
            <a:r>
              <a:rPr lang="it-IT" dirty="0"/>
              <a:t> </a:t>
            </a:r>
            <a:r>
              <a:rPr lang="it-IT" dirty="0" err="1"/>
              <a:t>issues</a:t>
            </a:r>
            <a:r>
              <a:rPr lang="it-IT" dirty="0"/>
              <a:t> are </a:t>
            </a:r>
            <a:r>
              <a:rPr lang="it-IT" dirty="0" err="1"/>
              <a:t>foreseen</a:t>
            </a:r>
            <a:endParaRPr lang="en-IT" dirty="0"/>
          </a:p>
        </p:txBody>
      </p:sp>
    </p:spTree>
    <p:extLst>
      <p:ext uri="{BB962C8B-B14F-4D97-AF65-F5344CB8AC3E}">
        <p14:creationId xmlns:p14="http://schemas.microsoft.com/office/powerpoint/2010/main" val="37453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A3365-1278-3799-1B3C-25AD9A866C1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C2711A2-A889-6DC7-3C98-6969DD42FE31}"/>
              </a:ext>
            </a:extLst>
          </p:cNvPr>
          <p:cNvSpPr>
            <a:spLocks noGrp="1"/>
          </p:cNvSpPr>
          <p:nvPr>
            <p:ph type="title"/>
          </p:nvPr>
        </p:nvSpPr>
        <p:spPr>
          <a:xfrm>
            <a:off x="1651820" y="-272186"/>
            <a:ext cx="9512710" cy="1325563"/>
          </a:xfrm>
        </p:spPr>
        <p:txBody>
          <a:bodyPr/>
          <a:lstStyle/>
          <a:p>
            <a:r>
              <a:rPr lang="en-GB" sz="2800"/>
              <a:t>Conclusions</a:t>
            </a:r>
            <a:endParaRPr lang="en-IT"/>
          </a:p>
        </p:txBody>
      </p:sp>
      <p:sp>
        <p:nvSpPr>
          <p:cNvPr id="6" name="Content Placeholder 5">
            <a:extLst>
              <a:ext uri="{FF2B5EF4-FFF2-40B4-BE49-F238E27FC236}">
                <a16:creationId xmlns:a16="http://schemas.microsoft.com/office/drawing/2014/main" id="{3DB3D9EE-6538-EB7A-A739-1EBCFE6E857F}"/>
              </a:ext>
            </a:extLst>
          </p:cNvPr>
          <p:cNvSpPr>
            <a:spLocks noGrp="1"/>
          </p:cNvSpPr>
          <p:nvPr>
            <p:ph idx="1"/>
          </p:nvPr>
        </p:nvSpPr>
        <p:spPr>
          <a:xfrm>
            <a:off x="838200" y="1253331"/>
            <a:ext cx="10515600" cy="4351338"/>
          </a:xfrm>
        </p:spPr>
        <p:txBody>
          <a:bodyPr vert="horz" lIns="91440" tIns="45720" rIns="91440" bIns="45720" rtlCol="0" anchor="t">
            <a:normAutofit/>
          </a:bodyPr>
          <a:lstStyle/>
          <a:p>
            <a:r>
              <a:rPr lang="en-GB" dirty="0"/>
              <a:t>Timing system </a:t>
            </a:r>
            <a:r>
              <a:rPr lang="en-GB" dirty="0">
                <a:ea typeface="Calibri"/>
                <a:cs typeface="Calibri"/>
              </a:rPr>
              <a:t>design is complete, meeting the specifications.</a:t>
            </a:r>
            <a:endParaRPr lang="en-US" dirty="0"/>
          </a:p>
          <a:p>
            <a:r>
              <a:rPr lang="en-GB" dirty="0"/>
              <a:t>Synchronization system design is finished, and it is compliant with the accelerator specs.</a:t>
            </a:r>
            <a:br>
              <a:rPr lang="en-GB" dirty="0"/>
            </a:br>
            <a:r>
              <a:rPr lang="en-GB" dirty="0"/>
              <a:t>Only the laser locking system has to be upgraded, performing R&amp;D for a in house solution or purchasing it from industry. In any case many labs are already running it with performance that meets the </a:t>
            </a:r>
            <a:r>
              <a:rPr lang="en-GB" dirty="0" err="1"/>
              <a:t>EuPRAXIA@SPARC_LAB</a:t>
            </a:r>
            <a:r>
              <a:rPr lang="en-GB" dirty="0"/>
              <a:t> requirements; thus, no blocking issues are foreseen.</a:t>
            </a:r>
            <a:br>
              <a:rPr lang="en-GB" dirty="0"/>
            </a:br>
            <a:r>
              <a:rPr lang="en-GB" dirty="0"/>
              <a:t>Another possible issue can be the minimization of drifts for the coaxial cables passing through rooms with not suitable thermal stability (e.g. klystron gallery). This topic is under discussion with civil engineering/RF teams to use a dedicated cable duct with thermal/vibration isolation. This mainly refers to the cables used to read signals from the linac. Their path goes from the linac hall to the klystron gallery, where the LLRF modules are located.</a:t>
            </a:r>
          </a:p>
        </p:txBody>
      </p:sp>
    </p:spTree>
    <p:extLst>
      <p:ext uri="{BB962C8B-B14F-4D97-AF65-F5344CB8AC3E}">
        <p14:creationId xmlns:p14="http://schemas.microsoft.com/office/powerpoint/2010/main" val="647716270"/>
      </p:ext>
    </p:extLst>
  </p:cSld>
  <p:clrMapOvr>
    <a:masterClrMapping/>
  </p:clrMapOvr>
</p:sld>
</file>

<file path=ppt/theme/theme1.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parclab.potx" id="{C1A3C7CE-2D9B-49F1-888C-39EDD889F26A}" vid="{81DC1F27-88A2-4415-A251-87766527D274}"/>
    </a:ext>
  </a:extLst>
</a:theme>
</file>

<file path=ppt/theme/theme2.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UR_SoggAttuatori.potx" id="{9805767C-2E52-4DE8-B760-2E02FDAAF4CD}" vid="{686DB170-6579-47D4-A971-0F75D53EEBCF}"/>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TotalTime>
  <Words>925</Words>
  <Application>Microsoft Office PowerPoint</Application>
  <PresentationFormat>Widescreen</PresentationFormat>
  <Paragraphs>81</Paragraphs>
  <Slides>9</Slides>
  <Notes>1</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9</vt:i4>
      </vt:variant>
    </vt:vector>
  </HeadingPairs>
  <TitlesOfParts>
    <vt:vector size="29" baseType="lpstr">
      <vt:lpstr>Aptos Narrow</vt:lpstr>
      <vt:lpstr>Arial</vt:lpstr>
      <vt:lpstr>Arial Narrow</vt:lpstr>
      <vt:lpstr>Arial Rounded MT Bold</vt:lpstr>
      <vt:lpstr>Calibri</vt:lpstr>
      <vt:lpstr>Calibri Light</vt:lpstr>
      <vt:lpstr>Helvetica</vt:lpstr>
      <vt:lpstr>Helvetica Neue</vt:lpstr>
      <vt:lpstr>Helvetica Neue Light</vt:lpstr>
      <vt:lpstr>Helvetica Neue Medium</vt:lpstr>
      <vt:lpstr>Open Sans Semibold</vt:lpstr>
      <vt:lpstr>Times New Roman</vt:lpstr>
      <vt:lpstr>Titillium</vt:lpstr>
      <vt:lpstr>Titillium Bd</vt:lpstr>
      <vt:lpstr>TT Rounds Condensed</vt:lpstr>
      <vt:lpstr>2_Tema di Office</vt:lpstr>
      <vt:lpstr>21_BasicWhite</vt:lpstr>
      <vt:lpstr>10_Office Theme</vt:lpstr>
      <vt:lpstr>Tema di Office</vt:lpstr>
      <vt:lpstr>5_Office Theme</vt:lpstr>
      <vt:lpstr>PowerPoint Presentation</vt:lpstr>
      <vt:lpstr>My Area</vt:lpstr>
      <vt:lpstr>Describe your Chapter</vt:lpstr>
      <vt:lpstr>Global Goals:   (Brief description of system objectives and specs)</vt:lpstr>
      <vt:lpstr>Achievements: Technological Readiness Level (Sub-Components) </vt:lpstr>
      <vt:lpstr>Pending Items:   (What is still in progress or incomplete.)</vt:lpstr>
      <vt:lpstr>Planned Actions:   (What will be done, by when.)</vt:lpstr>
      <vt:lpstr>Dependencies / Risks (optional):   (Any blocking issues or critical path items.)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Welsch, Alexandra (Cockcroft Inst,DL,-)</dc:creator>
  <cp:lastModifiedBy>Marco Bellaveglia</cp:lastModifiedBy>
  <cp:revision>64</cp:revision>
  <cp:lastPrinted>2024-11-04T18:00:52Z</cp:lastPrinted>
  <dcterms:created xsi:type="dcterms:W3CDTF">2018-02-09T13:41:45Z</dcterms:created>
  <dcterms:modified xsi:type="dcterms:W3CDTF">2025-06-17T09:54:08Z</dcterms:modified>
</cp:coreProperties>
</file>