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3"/>
  </p:notesMasterIdLst>
  <p:handoutMasterIdLst>
    <p:handoutMasterId r:id="rId14"/>
  </p:handoutMasterIdLst>
  <p:sldIdLst>
    <p:sldId id="256" r:id="rId6"/>
    <p:sldId id="21345" r:id="rId7"/>
    <p:sldId id="21321" r:id="rId8"/>
    <p:sldId id="21346" r:id="rId9"/>
    <p:sldId id="21352" r:id="rId10"/>
    <p:sldId id="21348" r:id="rId11"/>
    <p:sldId id="21353" r:id="rId12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E81"/>
    <a:srgbClr val="FF40FF"/>
    <a:srgbClr val="4472C4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98B4B-3F3A-4D5D-9FD1-CDB2E9035CB2}" v="16" dt="2025-06-13T15:56:47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1244" autoAdjust="0"/>
  </p:normalViewPr>
  <p:slideViewPr>
    <p:cSldViewPr snapToGrid="0">
      <p:cViewPr varScale="1">
        <p:scale>
          <a:sx n="85" d="100"/>
          <a:sy n="85" d="100"/>
        </p:scale>
        <p:origin x="60" y="1428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iedl" userId="4fdd408d-a96c-4ed7-8492-4b2e18dab4cf" providerId="ADAL" clId="{97098B4B-3F3A-4D5D-9FD1-CDB2E9035CB2}"/>
    <pc:docChg chg="undo custSel delSld modSld">
      <pc:chgData name="Andrea Liedl" userId="4fdd408d-a96c-4ed7-8492-4b2e18dab4cf" providerId="ADAL" clId="{97098B4B-3F3A-4D5D-9FD1-CDB2E9035CB2}" dt="2025-06-13T16:01:53.199" v="5524" actId="20577"/>
      <pc:docMkLst>
        <pc:docMk/>
      </pc:docMkLst>
      <pc:sldChg chg="modSp mod">
        <pc:chgData name="Andrea Liedl" userId="4fdd408d-a96c-4ed7-8492-4b2e18dab4cf" providerId="ADAL" clId="{97098B4B-3F3A-4D5D-9FD1-CDB2E9035CB2}" dt="2025-06-13T16:01:53.199" v="5524" actId="20577"/>
        <pc:sldMkLst>
          <pc:docMk/>
          <pc:sldMk cId="0" sldId="256"/>
        </pc:sldMkLst>
        <pc:spChg chg="mod">
          <ac:chgData name="Andrea Liedl" userId="4fdd408d-a96c-4ed7-8492-4b2e18dab4cf" providerId="ADAL" clId="{97098B4B-3F3A-4D5D-9FD1-CDB2E9035CB2}" dt="2025-06-12T14:47:02.735" v="7" actId="20577"/>
          <ac:spMkLst>
            <pc:docMk/>
            <pc:sldMk cId="0" sldId="256"/>
            <ac:spMk id="6" creationId="{858D7EB2-A12D-B475-1B27-469ED296966C}"/>
          </ac:spMkLst>
        </pc:spChg>
        <pc:spChg chg="mod">
          <ac:chgData name="Andrea Liedl" userId="4fdd408d-a96c-4ed7-8492-4b2e18dab4cf" providerId="ADAL" clId="{97098B4B-3F3A-4D5D-9FD1-CDB2E9035CB2}" dt="2025-06-13T16:01:53.199" v="5524" actId="20577"/>
          <ac:spMkLst>
            <pc:docMk/>
            <pc:sldMk cId="0" sldId="256"/>
            <ac:spMk id="7" creationId="{9DE95386-71B5-40A5-D6A1-FBA8068BAF15}"/>
          </ac:spMkLst>
        </pc:spChg>
      </pc:sldChg>
      <pc:sldChg chg="addSp delSp modSp mod">
        <pc:chgData name="Andrea Liedl" userId="4fdd408d-a96c-4ed7-8492-4b2e18dab4cf" providerId="ADAL" clId="{97098B4B-3F3A-4D5D-9FD1-CDB2E9035CB2}" dt="2025-06-13T14:11:28.196" v="770" actId="18131"/>
        <pc:sldMkLst>
          <pc:docMk/>
          <pc:sldMk cId="1132158956" sldId="21321"/>
        </pc:sldMkLst>
        <pc:spChg chg="mod ord">
          <ac:chgData name="Andrea Liedl" userId="4fdd408d-a96c-4ed7-8492-4b2e18dab4cf" providerId="ADAL" clId="{97098B4B-3F3A-4D5D-9FD1-CDB2E9035CB2}" dt="2025-06-13T14:11:12.579" v="767" actId="26606"/>
          <ac:spMkLst>
            <pc:docMk/>
            <pc:sldMk cId="1132158956" sldId="21321"/>
            <ac:spMk id="3" creationId="{EC0DD577-466C-BDE1-6092-1C2B4BF137BB}"/>
          </ac:spMkLst>
        </pc:spChg>
        <pc:spChg chg="del">
          <ac:chgData name="Andrea Liedl" userId="4fdd408d-a96c-4ed7-8492-4b2e18dab4cf" providerId="ADAL" clId="{97098B4B-3F3A-4D5D-9FD1-CDB2E9035CB2}" dt="2025-06-13T14:10:35.851" v="764" actId="478"/>
          <ac:spMkLst>
            <pc:docMk/>
            <pc:sldMk cId="1132158956" sldId="21321"/>
            <ac:spMk id="5" creationId="{3F90EF20-F0AD-ED9F-41D3-6997BE9D97B3}"/>
          </ac:spMkLst>
        </pc:spChg>
        <pc:spChg chg="add">
          <ac:chgData name="Andrea Liedl" userId="4fdd408d-a96c-4ed7-8492-4b2e18dab4cf" providerId="ADAL" clId="{97098B4B-3F3A-4D5D-9FD1-CDB2E9035CB2}" dt="2025-06-13T14:11:12.579" v="767" actId="26606"/>
          <ac:spMkLst>
            <pc:docMk/>
            <pc:sldMk cId="1132158956" sldId="21321"/>
            <ac:spMk id="9" creationId="{58366B33-D094-8047-D0E7-77DE619DC4DE}"/>
          </ac:spMkLst>
        </pc:spChg>
        <pc:picChg chg="add mod modCrop">
          <ac:chgData name="Andrea Liedl" userId="4fdd408d-a96c-4ed7-8492-4b2e18dab4cf" providerId="ADAL" clId="{97098B4B-3F3A-4D5D-9FD1-CDB2E9035CB2}" dt="2025-06-13T14:11:28.196" v="770" actId="18131"/>
          <ac:picMkLst>
            <pc:docMk/>
            <pc:sldMk cId="1132158956" sldId="21321"/>
            <ac:picMk id="4" creationId="{8035E282-69A9-DB44-0263-4093D956C258}"/>
          </ac:picMkLst>
        </pc:picChg>
        <pc:picChg chg="del">
          <ac:chgData name="Andrea Liedl" userId="4fdd408d-a96c-4ed7-8492-4b2e18dab4cf" providerId="ADAL" clId="{97098B4B-3F3A-4D5D-9FD1-CDB2E9035CB2}" dt="2025-06-13T14:10:24.418" v="763" actId="478"/>
          <ac:picMkLst>
            <pc:docMk/>
            <pc:sldMk cId="1132158956" sldId="21321"/>
            <ac:picMk id="7" creationId="{46704F9D-EF1C-A021-3647-A378441A6222}"/>
          </ac:picMkLst>
        </pc:picChg>
      </pc:sldChg>
      <pc:sldChg chg="addSp delSp modSp mod">
        <pc:chgData name="Andrea Liedl" userId="4fdd408d-a96c-4ed7-8492-4b2e18dab4cf" providerId="ADAL" clId="{97098B4B-3F3A-4D5D-9FD1-CDB2E9035CB2}" dt="2025-06-13T14:04:42.691" v="755" actId="20577"/>
        <pc:sldMkLst>
          <pc:docMk/>
          <pc:sldMk cId="331925924" sldId="21345"/>
        </pc:sldMkLst>
        <pc:spChg chg="add mod">
          <ac:chgData name="Andrea Liedl" userId="4fdd408d-a96c-4ed7-8492-4b2e18dab4cf" providerId="ADAL" clId="{97098B4B-3F3A-4D5D-9FD1-CDB2E9035CB2}" dt="2025-06-13T14:04:42.691" v="755" actId="20577"/>
          <ac:spMkLst>
            <pc:docMk/>
            <pc:sldMk cId="331925924" sldId="21345"/>
            <ac:spMk id="2" creationId="{788861F8-F35A-F8D3-6AE2-0FEB27136930}"/>
          </ac:spMkLst>
        </pc:spChg>
        <pc:spChg chg="del">
          <ac:chgData name="Andrea Liedl" userId="4fdd408d-a96c-4ed7-8492-4b2e18dab4cf" providerId="ADAL" clId="{97098B4B-3F3A-4D5D-9FD1-CDB2E9035CB2}" dt="2025-06-13T13:55:00.185" v="28" actId="478"/>
          <ac:spMkLst>
            <pc:docMk/>
            <pc:sldMk cId="331925924" sldId="21345"/>
            <ac:spMk id="7" creationId="{4BD3E75E-F134-FEC5-D040-600661C81234}"/>
          </ac:spMkLst>
        </pc:spChg>
        <pc:picChg chg="mod">
          <ac:chgData name="Andrea Liedl" userId="4fdd408d-a96c-4ed7-8492-4b2e18dab4cf" providerId="ADAL" clId="{97098B4B-3F3A-4D5D-9FD1-CDB2E9035CB2}" dt="2025-06-13T14:02:20.646" v="282" actId="1076"/>
          <ac:picMkLst>
            <pc:docMk/>
            <pc:sldMk cId="331925924" sldId="21345"/>
            <ac:picMk id="4" creationId="{88E68D00-31BD-10BA-6178-64583E1D5F0D}"/>
          </ac:picMkLst>
        </pc:picChg>
      </pc:sldChg>
      <pc:sldChg chg="addSp delSp modSp mod">
        <pc:chgData name="Andrea Liedl" userId="4fdd408d-a96c-4ed7-8492-4b2e18dab4cf" providerId="ADAL" clId="{97098B4B-3F3A-4D5D-9FD1-CDB2E9035CB2}" dt="2025-06-13T14:38:19.621" v="2641" actId="1076"/>
        <pc:sldMkLst>
          <pc:docMk/>
          <pc:sldMk cId="894041724" sldId="21346"/>
        </pc:sldMkLst>
        <pc:spChg chg="add mod">
          <ac:chgData name="Andrea Liedl" userId="4fdd408d-a96c-4ed7-8492-4b2e18dab4cf" providerId="ADAL" clId="{97098B4B-3F3A-4D5D-9FD1-CDB2E9035CB2}" dt="2025-06-13T14:30:15.117" v="1772" actId="20577"/>
          <ac:spMkLst>
            <pc:docMk/>
            <pc:sldMk cId="894041724" sldId="21346"/>
            <ac:spMk id="2" creationId="{0CA4B8FB-65FD-4C4B-F428-F1BF2FA24578}"/>
          </ac:spMkLst>
        </pc:spChg>
        <pc:spChg chg="del">
          <ac:chgData name="Andrea Liedl" userId="4fdd408d-a96c-4ed7-8492-4b2e18dab4cf" providerId="ADAL" clId="{97098B4B-3F3A-4D5D-9FD1-CDB2E9035CB2}" dt="2025-06-13T14:15:16.590" v="775" actId="478"/>
          <ac:spMkLst>
            <pc:docMk/>
            <pc:sldMk cId="894041724" sldId="21346"/>
            <ac:spMk id="9" creationId="{D384386F-7DF7-F1A2-715E-234A5E3E4AB1}"/>
          </ac:spMkLst>
        </pc:spChg>
        <pc:spChg chg="add mod">
          <ac:chgData name="Andrea Liedl" userId="4fdd408d-a96c-4ed7-8492-4b2e18dab4cf" providerId="ADAL" clId="{97098B4B-3F3A-4D5D-9FD1-CDB2E9035CB2}" dt="2025-06-13T14:24:34.251" v="1424" actId="1076"/>
          <ac:spMkLst>
            <pc:docMk/>
            <pc:sldMk cId="894041724" sldId="21346"/>
            <ac:spMk id="11" creationId="{2E23A162-3672-90B4-3D2B-20390604DEEC}"/>
          </ac:spMkLst>
        </pc:spChg>
        <pc:spChg chg="add mod">
          <ac:chgData name="Andrea Liedl" userId="4fdd408d-a96c-4ed7-8492-4b2e18dab4cf" providerId="ADAL" clId="{97098B4B-3F3A-4D5D-9FD1-CDB2E9035CB2}" dt="2025-06-13T14:29:59.611" v="1764" actId="20577"/>
          <ac:spMkLst>
            <pc:docMk/>
            <pc:sldMk cId="894041724" sldId="21346"/>
            <ac:spMk id="12" creationId="{15F6AAA3-F44B-63A7-6642-BA019EE63773}"/>
          </ac:spMkLst>
        </pc:spChg>
        <pc:spChg chg="add mod">
          <ac:chgData name="Andrea Liedl" userId="4fdd408d-a96c-4ed7-8492-4b2e18dab4cf" providerId="ADAL" clId="{97098B4B-3F3A-4D5D-9FD1-CDB2E9035CB2}" dt="2025-06-13T14:38:19.621" v="2641" actId="1076"/>
          <ac:spMkLst>
            <pc:docMk/>
            <pc:sldMk cId="894041724" sldId="21346"/>
            <ac:spMk id="13" creationId="{E24D9840-059B-AB7E-5004-AA45A66E36B8}"/>
          </ac:spMkLst>
        </pc:spChg>
        <pc:spChg chg="add mod">
          <ac:chgData name="Andrea Liedl" userId="4fdd408d-a96c-4ed7-8492-4b2e18dab4cf" providerId="ADAL" clId="{97098B4B-3F3A-4D5D-9FD1-CDB2E9035CB2}" dt="2025-06-13T14:37:17.273" v="2550" actId="1076"/>
          <ac:spMkLst>
            <pc:docMk/>
            <pc:sldMk cId="894041724" sldId="21346"/>
            <ac:spMk id="14" creationId="{D4F45307-718C-E0E0-EBEA-F70260A00F15}"/>
          </ac:spMkLst>
        </pc:spChg>
        <pc:picChg chg="del">
          <ac:chgData name="Andrea Liedl" userId="4fdd408d-a96c-4ed7-8492-4b2e18dab4cf" providerId="ADAL" clId="{97098B4B-3F3A-4D5D-9FD1-CDB2E9035CB2}" dt="2025-06-13T14:15:08.085" v="771" actId="478"/>
          <ac:picMkLst>
            <pc:docMk/>
            <pc:sldMk cId="894041724" sldId="21346"/>
            <ac:picMk id="5" creationId="{850A1D0E-F4F9-2D43-A7C8-7C894B801030}"/>
          </ac:picMkLst>
        </pc:picChg>
        <pc:picChg chg="del">
          <ac:chgData name="Andrea Liedl" userId="4fdd408d-a96c-4ed7-8492-4b2e18dab4cf" providerId="ADAL" clId="{97098B4B-3F3A-4D5D-9FD1-CDB2E9035CB2}" dt="2025-06-13T14:15:14.212" v="772" actId="478"/>
          <ac:picMkLst>
            <pc:docMk/>
            <pc:sldMk cId="894041724" sldId="21346"/>
            <ac:picMk id="6" creationId="{31D0A4B0-F31B-5AB0-489B-AA640EC7B489}"/>
          </ac:picMkLst>
        </pc:picChg>
        <pc:picChg chg="del">
          <ac:chgData name="Andrea Liedl" userId="4fdd408d-a96c-4ed7-8492-4b2e18dab4cf" providerId="ADAL" clId="{97098B4B-3F3A-4D5D-9FD1-CDB2E9035CB2}" dt="2025-06-13T14:15:14.565" v="773" actId="478"/>
          <ac:picMkLst>
            <pc:docMk/>
            <pc:sldMk cId="894041724" sldId="21346"/>
            <ac:picMk id="7" creationId="{9DE6749C-D78A-1F95-178E-BCB9DE4D2F91}"/>
          </ac:picMkLst>
        </pc:picChg>
        <pc:picChg chg="del">
          <ac:chgData name="Andrea Liedl" userId="4fdd408d-a96c-4ed7-8492-4b2e18dab4cf" providerId="ADAL" clId="{97098B4B-3F3A-4D5D-9FD1-CDB2E9035CB2}" dt="2025-06-13T14:15:15.100" v="774" actId="478"/>
          <ac:picMkLst>
            <pc:docMk/>
            <pc:sldMk cId="894041724" sldId="21346"/>
            <ac:picMk id="8" creationId="{4C11D70D-89F1-F1F4-07F4-920C738546AB}"/>
          </ac:picMkLst>
        </pc:picChg>
        <pc:cxnChg chg="add del">
          <ac:chgData name="Andrea Liedl" userId="4fdd408d-a96c-4ed7-8492-4b2e18dab4cf" providerId="ADAL" clId="{97098B4B-3F3A-4D5D-9FD1-CDB2E9035CB2}" dt="2025-06-13T14:22:02.247" v="1236" actId="478"/>
          <ac:cxnSpMkLst>
            <pc:docMk/>
            <pc:sldMk cId="894041724" sldId="21346"/>
            <ac:cxnSpMk id="10" creationId="{8F0C3195-2EF1-34F4-86E0-AF3971A8B28D}"/>
          </ac:cxnSpMkLst>
        </pc:cxnChg>
      </pc:sldChg>
      <pc:sldChg chg="modSp del mod">
        <pc:chgData name="Andrea Liedl" userId="4fdd408d-a96c-4ed7-8492-4b2e18dab4cf" providerId="ADAL" clId="{97098B4B-3F3A-4D5D-9FD1-CDB2E9035CB2}" dt="2025-06-13T15:57:02.770" v="5401" actId="2696"/>
        <pc:sldMkLst>
          <pc:docMk/>
          <pc:sldMk cId="2807159795" sldId="21347"/>
        </pc:sldMkLst>
        <pc:spChg chg="mod">
          <ac:chgData name="Andrea Liedl" userId="4fdd408d-a96c-4ed7-8492-4b2e18dab4cf" providerId="ADAL" clId="{97098B4B-3F3A-4D5D-9FD1-CDB2E9035CB2}" dt="2025-06-13T14:38:44.668" v="2673" actId="20577"/>
          <ac:spMkLst>
            <pc:docMk/>
            <pc:sldMk cId="2807159795" sldId="21347"/>
            <ac:spMk id="3" creationId="{3E07F724-FEC1-8CD9-BE68-DCEDE57D8780}"/>
          </ac:spMkLst>
        </pc:spChg>
        <pc:spChg chg="mod">
          <ac:chgData name="Andrea Liedl" userId="4fdd408d-a96c-4ed7-8492-4b2e18dab4cf" providerId="ADAL" clId="{97098B4B-3F3A-4D5D-9FD1-CDB2E9035CB2}" dt="2025-06-13T14:38:34.122" v="2669" actId="20577"/>
          <ac:spMkLst>
            <pc:docMk/>
            <pc:sldMk cId="2807159795" sldId="21347"/>
            <ac:spMk id="6" creationId="{DA31E777-739E-F078-841C-416680C2F23E}"/>
          </ac:spMkLst>
        </pc:spChg>
      </pc:sldChg>
      <pc:sldChg chg="modSp mod">
        <pc:chgData name="Andrea Liedl" userId="4fdd408d-a96c-4ed7-8492-4b2e18dab4cf" providerId="ADAL" clId="{97098B4B-3F3A-4D5D-9FD1-CDB2E9035CB2}" dt="2025-06-13T15:56:47.072" v="5400"/>
        <pc:sldMkLst>
          <pc:docMk/>
          <pc:sldMk cId="3396011982" sldId="21348"/>
        </pc:sldMkLst>
        <pc:spChg chg="mod">
          <ac:chgData name="Andrea Liedl" userId="4fdd408d-a96c-4ed7-8492-4b2e18dab4cf" providerId="ADAL" clId="{97098B4B-3F3A-4D5D-9FD1-CDB2E9035CB2}" dt="2025-06-13T15:56:47.072" v="5400"/>
          <ac:spMkLst>
            <pc:docMk/>
            <pc:sldMk cId="3396011982" sldId="21348"/>
            <ac:spMk id="6" creationId="{DE142038-5255-8258-1C66-4B67C0B20BA0}"/>
          </ac:spMkLst>
        </pc:spChg>
      </pc:sldChg>
      <pc:sldChg chg="del">
        <pc:chgData name="Andrea Liedl" userId="4fdd408d-a96c-4ed7-8492-4b2e18dab4cf" providerId="ADAL" clId="{97098B4B-3F3A-4D5D-9FD1-CDB2E9035CB2}" dt="2025-06-13T15:57:12.859" v="5402" actId="2696"/>
        <pc:sldMkLst>
          <pc:docMk/>
          <pc:sldMk cId="37453074" sldId="21349"/>
        </pc:sldMkLst>
      </pc:sldChg>
      <pc:sldChg chg="delSp modSp mod">
        <pc:chgData name="Andrea Liedl" userId="4fdd408d-a96c-4ed7-8492-4b2e18dab4cf" providerId="ADAL" clId="{97098B4B-3F3A-4D5D-9FD1-CDB2E9035CB2}" dt="2025-06-13T15:33:26.619" v="3725" actId="478"/>
        <pc:sldMkLst>
          <pc:docMk/>
          <pc:sldMk cId="3031929461" sldId="21352"/>
        </pc:sldMkLst>
        <pc:spChg chg="del">
          <ac:chgData name="Andrea Liedl" userId="4fdd408d-a96c-4ed7-8492-4b2e18dab4cf" providerId="ADAL" clId="{97098B4B-3F3A-4D5D-9FD1-CDB2E9035CB2}" dt="2025-06-13T14:39:50.370" v="2674" actId="478"/>
          <ac:spMkLst>
            <pc:docMk/>
            <pc:sldMk cId="3031929461" sldId="21352"/>
            <ac:spMk id="2" creationId="{7D25E864-2E30-3D92-9AE6-1D5EFA1C50A1}"/>
          </ac:spMkLst>
        </pc:spChg>
        <pc:spChg chg="del mod">
          <ac:chgData name="Andrea Liedl" userId="4fdd408d-a96c-4ed7-8492-4b2e18dab4cf" providerId="ADAL" clId="{97098B4B-3F3A-4D5D-9FD1-CDB2E9035CB2}" dt="2025-06-13T15:33:26.619" v="3725" actId="478"/>
          <ac:spMkLst>
            <pc:docMk/>
            <pc:sldMk cId="3031929461" sldId="21352"/>
            <ac:spMk id="4" creationId="{FF144FB0-3A3C-E54A-1FDD-2AB1652CFD86}"/>
          </ac:spMkLst>
        </pc:spChg>
        <pc:graphicFrameChg chg="mod modGraphic">
          <ac:chgData name="Andrea Liedl" userId="4fdd408d-a96c-4ed7-8492-4b2e18dab4cf" providerId="ADAL" clId="{97098B4B-3F3A-4D5D-9FD1-CDB2E9035CB2}" dt="2025-06-13T15:33:24.109" v="3724" actId="20577"/>
          <ac:graphicFrameMkLst>
            <pc:docMk/>
            <pc:sldMk cId="3031929461" sldId="21352"/>
            <ac:graphicFrameMk id="5" creationId="{3B2C3F42-7243-99DE-09EB-E680B5C86A28}"/>
          </ac:graphicFrameMkLst>
        </pc:graphicFrameChg>
        <pc:graphicFrameChg chg="del">
          <ac:chgData name="Andrea Liedl" userId="4fdd408d-a96c-4ed7-8492-4b2e18dab4cf" providerId="ADAL" clId="{97098B4B-3F3A-4D5D-9FD1-CDB2E9035CB2}" dt="2025-06-13T15:31:23.144" v="3486" actId="478"/>
          <ac:graphicFrameMkLst>
            <pc:docMk/>
            <pc:sldMk cId="3031929461" sldId="21352"/>
            <ac:graphicFrameMk id="6" creationId="{08F2D25D-7D76-C8AD-9763-3547569CF6E9}"/>
          </ac:graphicFrameMkLst>
        </pc:graphicFrameChg>
      </pc:sldChg>
      <pc:sldChg chg="modSp mod">
        <pc:chgData name="Andrea Liedl" userId="4fdd408d-a96c-4ed7-8492-4b2e18dab4cf" providerId="ADAL" clId="{97098B4B-3F3A-4D5D-9FD1-CDB2E9035CB2}" dt="2025-06-13T15:58:34.683" v="5522" actId="20577"/>
        <pc:sldMkLst>
          <pc:docMk/>
          <pc:sldMk cId="647716270" sldId="21353"/>
        </pc:sldMkLst>
        <pc:spChg chg="mod">
          <ac:chgData name="Andrea Liedl" userId="4fdd408d-a96c-4ed7-8492-4b2e18dab4cf" providerId="ADAL" clId="{97098B4B-3F3A-4D5D-9FD1-CDB2E9035CB2}" dt="2025-06-13T15:58:34.683" v="5522" actId="20577"/>
          <ac:spMkLst>
            <pc:docMk/>
            <pc:sldMk cId="647716270" sldId="21353"/>
            <ac:spMk id="6" creationId="{3DB3D9EE-6538-EB7A-A739-1EBCFE6E85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18: Vacuum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Andrea Liedl</a:t>
              </a: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>
                  <a:solidFill>
                    <a:schemeClr val="bg1"/>
                  </a:solidFill>
                  <a:ea typeface="+mn-ea"/>
                  <a:cs typeface="+mn-cs"/>
                </a:rPr>
                <a:t>(INFN-LNF) </a:t>
              </a: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6" y="2578727"/>
            <a:ext cx="11379570" cy="373597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8861F8-F35A-F8D3-6AE2-0FEB27136930}"/>
              </a:ext>
            </a:extLst>
          </p:cNvPr>
          <p:cNvSpPr txBox="1"/>
          <p:nvPr/>
        </p:nvSpPr>
        <p:spPr>
          <a:xfrm>
            <a:off x="275586" y="986246"/>
            <a:ext cx="10553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chapter addresses general characteristics of the machine vacuum system. (type of pumping distribution, sectioning, joints…etc..)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relevant points with specific impact for a machine area is addressed and described within the related chapter.</a:t>
            </a:r>
          </a:p>
        </p:txBody>
      </p:sp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35E282-69A9-DB44-0263-4093D956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287" b="12574"/>
          <a:stretch>
            <a:fillRect/>
          </a:stretch>
        </p:blipFill>
        <p:spPr>
          <a:xfrm>
            <a:off x="838200" y="1446802"/>
            <a:ext cx="10515600" cy="435133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 anchor="ctr">
            <a:normAutofit/>
          </a:bodyPr>
          <a:lstStyle/>
          <a:p>
            <a:r>
              <a:rPr lang="en-IT"/>
              <a:t>Chapter</a:t>
            </a:r>
            <a:r>
              <a:rPr lang="it-IT"/>
              <a:t> Index</a:t>
            </a:r>
            <a:endParaRPr lang="en-IT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8366B33-D094-8047-D0E7-77DE619DC4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29B93-3003-9226-E7A7-C995153C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Goals:</a:t>
            </a:r>
            <a:br>
              <a:rPr lang="en-GB" sz="2800" dirty="0"/>
            </a:br>
            <a:r>
              <a:rPr lang="en-GB" sz="2800" dirty="0"/>
              <a:t>  (Brief description of system objectives and specs)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A4B8FB-65FD-4C4B-F428-F1BF2FA24578}"/>
              </a:ext>
            </a:extLst>
          </p:cNvPr>
          <p:cNvSpPr txBox="1"/>
          <p:nvPr/>
        </p:nvSpPr>
        <p:spPr>
          <a:xfrm>
            <a:off x="444138" y="1123405"/>
            <a:ext cx="5519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the general requirements and features of the vacuum system</a:t>
            </a:r>
          </a:p>
          <a:p>
            <a:endParaRPr lang="en-US" dirty="0"/>
          </a:p>
          <a:p>
            <a:r>
              <a:rPr lang="en-US" dirty="0"/>
              <a:t>General choices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Pumping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Joinings</a:t>
            </a:r>
            <a:r>
              <a:rPr lang="en-US" dirty="0"/>
              <a:t>	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23A162-3672-90B4-3D2B-20390604DEEC}"/>
              </a:ext>
            </a:extLst>
          </p:cNvPr>
          <p:cNvSpPr txBox="1"/>
          <p:nvPr/>
        </p:nvSpPr>
        <p:spPr>
          <a:xfrm>
            <a:off x="6228808" y="914399"/>
            <a:ext cx="53476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Conductance limited system;</a:t>
            </a: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General requirement of 10-9 mbar with negligible presence of masses above 50;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F6AAA3-F44B-63A7-6642-BA019EE63773}"/>
              </a:ext>
            </a:extLst>
          </p:cNvPr>
          <p:cNvSpPr txBox="1"/>
          <p:nvPr/>
        </p:nvSpPr>
        <p:spPr>
          <a:xfrm>
            <a:off x="3061065" y="2000568"/>
            <a:ext cx="74088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Sputtering Ion Pumps and NEG Pumps;</a:t>
            </a: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Cold Cathode Gauges </a:t>
            </a: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	All-Metal Gate valve</a:t>
            </a: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	All Metal Fast valve </a:t>
            </a: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	Ceramic RF Windows</a:t>
            </a: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Metal gasket based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Joinings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QConflat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– LIL – International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Xband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24D9840-059B-AB7E-5004-AA45A66E36B8}"/>
              </a:ext>
            </a:extLst>
          </p:cNvPr>
          <p:cNvSpPr txBox="1"/>
          <p:nvPr/>
        </p:nvSpPr>
        <p:spPr>
          <a:xfrm>
            <a:off x="4937759" y="4304421"/>
            <a:ext cx="74088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Standard UHV metal cleaning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processesù</a:t>
            </a:r>
            <a:endParaRPr 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Dry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Nitroen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storaging</a:t>
            </a:r>
            <a:endParaRPr 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Eventual portable clean room for the installation of  specific machine area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Use of LNF Outgassing facility (LATINO) for characterization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Use of LNF Vacuum furnaces (LATINO) for reduction of outgassing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F45307-718C-E0E0-EBEA-F70260A00F15}"/>
              </a:ext>
            </a:extLst>
          </p:cNvPr>
          <p:cNvSpPr txBox="1"/>
          <p:nvPr/>
        </p:nvSpPr>
        <p:spPr>
          <a:xfrm>
            <a:off x="241663" y="4192500"/>
            <a:ext cx="551905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procedures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Cleaning and Acceptance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Storaging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Venting – Pumping Down – NEG activation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 Outgassing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Heat Treatments for reduction of Total load </a:t>
            </a:r>
          </a:p>
        </p:txBody>
      </p:sp>
    </p:spTree>
    <p:extLst>
      <p:ext uri="{BB962C8B-B14F-4D97-AF65-F5344CB8AC3E}">
        <p14:creationId xmlns:p14="http://schemas.microsoft.com/office/powerpoint/2010/main" val="8940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GB" sz="2800" dirty="0">
                <a:solidFill>
                  <a:srgbClr val="0070C0"/>
                </a:solidFill>
              </a:rPr>
              <a:t>(Sub-Components) 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45689"/>
              </p:ext>
            </p:extLst>
          </p:nvPr>
        </p:nvGraphicFramePr>
        <p:xfrm>
          <a:off x="337741" y="1239521"/>
          <a:ext cx="6161444" cy="4867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164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465024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685169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3061607853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2667825462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508030897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4290141733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4162994904"/>
                    </a:ext>
                  </a:extLst>
                </a:gridCol>
                <a:gridCol w="441553">
                  <a:extLst>
                    <a:ext uri="{9D8B030D-6E8A-4147-A177-3AD203B41FA5}">
                      <a16:colId xmlns:a16="http://schemas.microsoft.com/office/drawing/2014/main" val="3646892904"/>
                    </a:ext>
                  </a:extLst>
                </a:gridCol>
                <a:gridCol w="1466769">
                  <a:extLst>
                    <a:ext uri="{9D8B030D-6E8A-4147-A177-3AD203B41FA5}">
                      <a16:colId xmlns:a16="http://schemas.microsoft.com/office/drawing/2014/main" val="2677205780"/>
                    </a:ext>
                  </a:extLst>
                </a:gridCol>
              </a:tblGrid>
              <a:tr h="186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Sub - systems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Comments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Pumps – Gauges - Valve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these devices are fully commercialized and such solutions are based on previous experiences or tested in our actual facilities (TEX – SPARC etc..)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Cleaning procedure and </a:t>
                      </a:r>
                      <a:r>
                        <a:rPr lang="en-GB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storaging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All the systems required for these procedures are currently in use at LNF - Vacuum Laboratory.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27771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Installation and Intervention Procedures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These Procedures are well known and all the components/devices needed are fully commercialized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60410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Outgassing characterization and Heat Treatments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 dirty="0">
                          <a:effectLst/>
                        </a:rPr>
                        <a:t>These procedures are well known and operated at LNF - Vacuum Laboratory facilities.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68239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01666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47973"/>
                  </a:ext>
                </a:extLst>
              </a:tr>
              <a:tr h="156893">
                <a:tc>
                  <a:txBody>
                    <a:bodyPr/>
                    <a:lstStyle/>
                    <a:p>
                      <a:pPr algn="ctr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69525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0429-0CE2-311B-FD45-A86924C5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F17EE-D7E6-5B27-08AE-C34EB9A9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Planned Actions:</a:t>
            </a:r>
            <a:br>
              <a:rPr lang="en-GB" sz="2800" dirty="0"/>
            </a:br>
            <a:r>
              <a:rPr lang="en-GB" sz="2800" dirty="0"/>
              <a:t>  (What will be done, by when.)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42038-5255-8258-1C66-4B67C0B2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Goals of the </a:t>
            </a:r>
            <a:r>
              <a:rPr lang="it-IT" dirty="0" err="1"/>
              <a:t>TdR</a:t>
            </a:r>
            <a:r>
              <a:rPr lang="it-IT" dirty="0"/>
              <a:t> </a:t>
            </a:r>
            <a:r>
              <a:rPr lang="it-IT" dirty="0" err="1"/>
              <a:t>Chapter</a:t>
            </a:r>
            <a:r>
              <a:rPr lang="it-IT" dirty="0"/>
              <a:t> can be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;</a:t>
            </a:r>
          </a:p>
          <a:p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characterization</a:t>
            </a:r>
            <a:r>
              <a:rPr lang="it-IT" dirty="0"/>
              <a:t> of the outgassing of the single devices/</a:t>
            </a:r>
            <a:r>
              <a:rPr lang="it-IT" dirty="0" err="1"/>
              <a:t>prototypes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prototyping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;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39601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D9EE-6538-EB7A-A739-1EBCFE6E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The Vacuum System described in the </a:t>
            </a:r>
            <a:r>
              <a:rPr lang="en-GB" dirty="0" err="1"/>
              <a:t>TdR</a:t>
            </a:r>
            <a:r>
              <a:rPr lang="en-GB" dirty="0"/>
              <a:t> chapter is compatible with the UHV specification of the machine;</a:t>
            </a:r>
          </a:p>
          <a:p>
            <a:r>
              <a:rPr lang="en-GB" dirty="0"/>
              <a:t>Critical features of such a system are pointed out;</a:t>
            </a:r>
          </a:p>
          <a:p>
            <a:r>
              <a:rPr lang="en-GB" dirty="0"/>
              <a:t>Procedures and Operation required in order to fulfil the specifications have been identified and are based on previous experience and operating facilities;</a:t>
            </a:r>
          </a:p>
          <a:p>
            <a:r>
              <a:rPr lang="en-GB" dirty="0"/>
              <a:t>Particular points (specific chambers/components, particular differential pumping strategies, etc…etc…)  related to vacuum issues but inherent to a specific area, are addressed in the specific chapter describing that area;</a:t>
            </a:r>
          </a:p>
          <a:p>
            <a:endParaRPr lang="en-GB" dirty="0"/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4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20374</TotalTime>
  <Words>499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7</vt:i4>
      </vt:variant>
    </vt:vector>
  </HeadingPairs>
  <TitlesOfParts>
    <vt:vector size="29" baseType="lpstr">
      <vt:lpstr>Aptos Narrow</vt:lpstr>
      <vt:lpstr>Arial</vt:lpstr>
      <vt:lpstr>Arial Narrow</vt:lpstr>
      <vt:lpstr>Arial Rounded MT Bold</vt:lpstr>
      <vt:lpstr>Bradley Hand ITC</vt:lpstr>
      <vt:lpstr>Calibri</vt:lpstr>
      <vt:lpstr>Calibri Light</vt:lpstr>
      <vt:lpstr>Courier New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My Area</vt:lpstr>
      <vt:lpstr>Chapter Index</vt:lpstr>
      <vt:lpstr>Global Goals:   (Brief description of system objectives and specs)</vt:lpstr>
      <vt:lpstr>Achievements: Technological Readiness Level (Sub-Components) </vt:lpstr>
      <vt:lpstr>Planned Actions:   (What will be done, by when.)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Andrea Liedl</cp:lastModifiedBy>
  <cp:revision>3407</cp:revision>
  <cp:lastPrinted>2024-11-04T18:00:52Z</cp:lastPrinted>
  <dcterms:created xsi:type="dcterms:W3CDTF">2018-02-09T13:41:45Z</dcterms:created>
  <dcterms:modified xsi:type="dcterms:W3CDTF">2025-06-13T16:02:01Z</dcterms:modified>
</cp:coreProperties>
</file>