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3.jpg" ContentType="image/jpg"/>
  <Override PartName="/ppt/media/image7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22"/>
  </p:notesMasterIdLst>
  <p:handoutMasterIdLst>
    <p:handoutMasterId r:id="rId23"/>
  </p:handoutMasterIdLst>
  <p:sldIdLst>
    <p:sldId id="439" r:id="rId2"/>
    <p:sldId id="788" r:id="rId3"/>
    <p:sldId id="789" r:id="rId4"/>
    <p:sldId id="794" r:id="rId5"/>
    <p:sldId id="795" r:id="rId6"/>
    <p:sldId id="790" r:id="rId7"/>
    <p:sldId id="792" r:id="rId8"/>
    <p:sldId id="791" r:id="rId9"/>
    <p:sldId id="796" r:id="rId10"/>
    <p:sldId id="793" r:id="rId11"/>
    <p:sldId id="797" r:id="rId12"/>
    <p:sldId id="784" r:id="rId13"/>
    <p:sldId id="257" r:id="rId14"/>
    <p:sldId id="802" r:id="rId15"/>
    <p:sldId id="798" r:id="rId16"/>
    <p:sldId id="799" r:id="rId17"/>
    <p:sldId id="800" r:id="rId18"/>
    <p:sldId id="370" r:id="rId19"/>
    <p:sldId id="369" r:id="rId20"/>
    <p:sldId id="8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4C71C2-2682-C04F-8252-1A8B6483D69B}">
          <p14:sldIdLst>
            <p14:sldId id="439"/>
            <p14:sldId id="788"/>
            <p14:sldId id="789"/>
            <p14:sldId id="794"/>
            <p14:sldId id="795"/>
            <p14:sldId id="790"/>
            <p14:sldId id="792"/>
            <p14:sldId id="791"/>
            <p14:sldId id="796"/>
            <p14:sldId id="793"/>
            <p14:sldId id="797"/>
            <p14:sldId id="784"/>
            <p14:sldId id="257"/>
            <p14:sldId id="802"/>
            <p14:sldId id="798"/>
            <p14:sldId id="799"/>
            <p14:sldId id="800"/>
            <p14:sldId id="370"/>
            <p14:sldId id="369"/>
            <p14:sldId id="80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tan Dabagov" initials="S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6D6D6"/>
    <a:srgbClr val="F3F6F7"/>
    <a:srgbClr val="F2F5F6"/>
    <a:srgbClr val="2E5496"/>
    <a:srgbClr val="D519FF"/>
    <a:srgbClr val="16B036"/>
    <a:srgbClr val="9C007F"/>
    <a:srgbClr val="E40059"/>
    <a:srgbClr val="FF388C"/>
    <a:srgbClr val="680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 autoAdjust="0"/>
    <p:restoredTop sz="87984" autoAdjust="0"/>
  </p:normalViewPr>
  <p:slideViewPr>
    <p:cSldViewPr>
      <p:cViewPr varScale="1">
        <p:scale>
          <a:sx n="99" d="100"/>
          <a:sy n="99" d="100"/>
        </p:scale>
        <p:origin x="200" y="4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40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73F0-4DB0-479C-B201-BF2C8CF21BFC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5535-C58B-47B4-B86A-192F4E750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6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B19C5-3EF9-4691-8FB0-956CE77FFAC3}" type="datetimeFigureOut">
              <a:rPr lang="en-US" smtClean="0"/>
              <a:pPr/>
              <a:t>6/15/25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6569-6233-4405-96E5-A8F3921731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some budget issues we are trying to solve with INFN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56569-6233-4405-96E5-A8F39217314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56569-6233-4405-96E5-A8F39217314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2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11887200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34554"/>
            <a:ext cx="10668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0978-68D6-214D-BE69-64FB1A18E7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06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7317" y="2048256"/>
            <a:ext cx="4569884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039112"/>
            <a:ext cx="6096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2DAE5A-872C-EE45-B0AC-842EDA407842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D50BA-6B64-564F-A3CC-168D5BA7FF7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9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236EF1-69CB-8A47-9CD4-51E3A64BE5E9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21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71488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A08E26-80EE-0C4D-B04A-8B646DF904BC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42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8802624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8400" y="1129553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058400" y="2629169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A88FB7-9415-0C40-A83A-1D15E0B799DA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87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9B7D26-1B39-A846-A452-12537CBA3D9A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778E0-F3D1-BB43-8C03-0D52AB4B3DF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54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50071" y="1129554"/>
            <a:ext cx="12192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133" y="1734671"/>
            <a:ext cx="8568267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3F974E-0513-094C-8BF2-44059C498191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66986-7C98-A64E-B903-B0B7C9EE2F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65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09AC-9BDD-BA42-AD18-A62DC52D6AA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48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11887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A40D6A-6F54-1848-94E2-8E2417B1DA7C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87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1188720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484607"/>
            <a:ext cx="10668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FE66BC-5CDD-8347-A60C-A88060B89FC6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D3E3-2D97-D149-8670-93F23BA746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13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3379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DAEF-B761-E84A-8683-329955332C9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24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117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4117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3379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3379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E8A1-6565-3344-83C0-8BE2A3675DA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8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A5C2BB-522A-434A-B3D9-791097D59AF7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E0B2-FF9F-7445-8663-20C0C45917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67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851110-6677-7744-8EB0-7FFE08C130EE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E1406-939F-3B4A-BE92-3CAE158C3E5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54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379" y="2590801"/>
            <a:ext cx="475488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1269" y="2039111"/>
            <a:ext cx="475488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269273-3571-424A-9352-76481A2D5D3A}" type="datetimeFigureOut">
              <a:rPr lang="en-US"/>
              <a:pPr>
                <a:defRPr/>
              </a:pPr>
              <a:t>6/15/25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9523-C54F-0B42-AC37-4477307BB79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94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188640"/>
            <a:ext cx="9793088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5901" y="2595563"/>
            <a:ext cx="10147300" cy="3670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984" y="6569076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938DBC-ADD5-A645-A7AF-77F884A4D09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219201" y="4763"/>
            <a:ext cx="10665884" cy="1841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1A4AA-544D-1F40-6391-AF33F6B01D1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" y="116632"/>
            <a:ext cx="2016224" cy="11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Font typeface="Wingdings 2" charset="0"/>
        <a:buChar char="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50" Type="http://schemas.openxmlformats.org/officeDocument/2006/relationships/image" Target="../media/image73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9" Type="http://schemas.openxmlformats.org/officeDocument/2006/relationships/image" Target="../media/image52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png"/><Relationship Id="rId48" Type="http://schemas.openxmlformats.org/officeDocument/2006/relationships/image" Target="../media/image71.png"/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0" Type="http://schemas.openxmlformats.org/officeDocument/2006/relationships/image" Target="../media/image43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jp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102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5" Type="http://schemas.openxmlformats.org/officeDocument/2006/relationships/image" Target="../media/image85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eli-beams.eu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096" y="5394920"/>
            <a:ext cx="9779496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2700" dirty="0"/>
              <a:t>News from the Lab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59896" y="6159624"/>
            <a:ext cx="5385792" cy="149696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</a:rPr>
              <a:t>P.Gianotti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62336" y="4590574"/>
            <a:ext cx="8554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Frascati National Laboratory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1353620"/>
            <a:ext cx="12059140" cy="329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5F44-640B-5278-D64C-1F1DB22F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EuAPS</a:t>
            </a:r>
            <a:r>
              <a:rPr lang="en-US" dirty="0"/>
              <a:t> status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B88CBA-9B8D-C71F-9B16-609783851CB6}"/>
              </a:ext>
            </a:extLst>
          </p:cNvPr>
          <p:cNvGrpSpPr>
            <a:grpSpLocks noChangeAspect="1"/>
          </p:cNvGrpSpPr>
          <p:nvPr/>
        </p:nvGrpSpPr>
        <p:grpSpPr>
          <a:xfrm>
            <a:off x="151973" y="1634887"/>
            <a:ext cx="5489484" cy="2821779"/>
            <a:chOff x="42261" y="1583582"/>
            <a:chExt cx="9578125" cy="4923477"/>
          </a:xfrm>
        </p:grpSpPr>
        <p:pic>
          <p:nvPicPr>
            <p:cNvPr id="3" name="Immagine 5">
              <a:extLst>
                <a:ext uri="{FF2B5EF4-FFF2-40B4-BE49-F238E27FC236}">
                  <a16:creationId xmlns:a16="http://schemas.microsoft.com/office/drawing/2014/main" id="{17D112E5-7CE1-F084-5360-F0F8CE3D0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1" y="1583582"/>
              <a:ext cx="9578125" cy="3952459"/>
            </a:xfrm>
            <a:prstGeom prst="rect">
              <a:avLst/>
            </a:prstGeom>
          </p:spPr>
        </p:pic>
        <p:sp>
          <p:nvSpPr>
            <p:cNvPr id="6" name="CasellaDiTesto 1">
              <a:extLst>
                <a:ext uri="{FF2B5EF4-FFF2-40B4-BE49-F238E27FC236}">
                  <a16:creationId xmlns:a16="http://schemas.microsoft.com/office/drawing/2014/main" id="{B2FBDCB8-B691-9E89-D5E3-145158857E79}"/>
                </a:ext>
              </a:extLst>
            </p:cNvPr>
            <p:cNvSpPr txBox="1"/>
            <p:nvPr/>
          </p:nvSpPr>
          <p:spPr>
            <a:xfrm>
              <a:off x="277832" y="4677401"/>
              <a:ext cx="2209799" cy="53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/>
                <a:t>FLAME </a:t>
              </a:r>
              <a:r>
                <a:rPr lang="en-US" sz="1400" b="1" dirty="0"/>
                <a:t>HELL</a:t>
              </a:r>
              <a:r>
                <a:rPr lang="en-US" sz="1400" b="1" noProof="0" dirty="0"/>
                <a:t> </a:t>
              </a:r>
            </a:p>
          </p:txBody>
        </p:sp>
        <p:sp>
          <p:nvSpPr>
            <p:cNvPr id="7" name="CasellaDiTesto 2">
              <a:extLst>
                <a:ext uri="{FF2B5EF4-FFF2-40B4-BE49-F238E27FC236}">
                  <a16:creationId xmlns:a16="http://schemas.microsoft.com/office/drawing/2014/main" id="{77046710-D953-1E15-107B-B74DAE99B133}"/>
                </a:ext>
              </a:extLst>
            </p:cNvPr>
            <p:cNvSpPr txBox="1"/>
            <p:nvPr/>
          </p:nvSpPr>
          <p:spPr>
            <a:xfrm>
              <a:off x="3505201" y="1880171"/>
              <a:ext cx="2209799" cy="91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E" sz="1400" b="1" noProof="0"/>
                <a:t>FLAME PARADIS</a:t>
              </a:r>
              <a:r>
                <a:rPr lang="en-US" sz="1400" b="1" noProof="0" dirty="0"/>
                <a:t>E</a:t>
              </a:r>
              <a:r>
                <a:rPr lang="en-AE" sz="1400" b="1" noProof="0"/>
                <a:t> </a:t>
              </a:r>
              <a:endParaRPr lang="en-AE" sz="1400" b="1" noProof="0" dirty="0"/>
            </a:p>
          </p:txBody>
        </p:sp>
        <p:sp>
          <p:nvSpPr>
            <p:cNvPr id="8" name="CasellaDiTesto 3">
              <a:extLst>
                <a:ext uri="{FF2B5EF4-FFF2-40B4-BE49-F238E27FC236}">
                  <a16:creationId xmlns:a16="http://schemas.microsoft.com/office/drawing/2014/main" id="{5681FBB5-0A45-05FE-28DD-4386A10297C5}"/>
                </a:ext>
              </a:extLst>
            </p:cNvPr>
            <p:cNvSpPr txBox="1"/>
            <p:nvPr/>
          </p:nvSpPr>
          <p:spPr>
            <a:xfrm>
              <a:off x="5989754" y="5460619"/>
              <a:ext cx="22098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SPARC Bunker</a:t>
              </a:r>
            </a:p>
          </p:txBody>
        </p:sp>
      </p:grp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AB2F0AE4-1BDD-FC62-6D2A-B86EA2BB614C}"/>
              </a:ext>
            </a:extLst>
          </p:cNvPr>
          <p:cNvSpPr txBox="1"/>
          <p:nvPr/>
        </p:nvSpPr>
        <p:spPr>
          <a:xfrm>
            <a:off x="151973" y="3877845"/>
            <a:ext cx="160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Lauciani</a:t>
            </a:r>
            <a:endParaRPr lang="it-IT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A8031-80E7-2B67-771B-958F259A41BA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lang="en-US" sz="1900" dirty="0" err="1">
                <a:solidFill>
                  <a:prstClr val="black"/>
                </a:solidFill>
                <a:latin typeface="Calibri"/>
              </a:rPr>
              <a:t>Cianchi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1B71915-4635-4584-4814-D0E093124AC7}"/>
              </a:ext>
            </a:extLst>
          </p:cNvPr>
          <p:cNvSpPr txBox="1">
            <a:spLocks/>
          </p:cNvSpPr>
          <p:nvPr/>
        </p:nvSpPr>
        <p:spPr>
          <a:xfrm>
            <a:off x="623392" y="4519917"/>
            <a:ext cx="10638519" cy="19930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construction is mainly on schedule, and we could foresee the first beam in early September, depending on the authorization procedure.</a:t>
            </a:r>
          </a:p>
          <a:p>
            <a:r>
              <a:rPr lang="en-US" dirty="0"/>
              <a:t>Risk mitigation strategy:</a:t>
            </a:r>
          </a:p>
          <a:p>
            <a:pPr lvl="1"/>
            <a:r>
              <a:rPr lang="en-US" dirty="0"/>
              <a:t>In case of having only FLAME authorization before the end of the project we will run a small pilot experiment in FLAME hell.</a:t>
            </a:r>
          </a:p>
        </p:txBody>
      </p:sp>
      <p:sp>
        <p:nvSpPr>
          <p:cNvPr id="5" name="Segnaposto contenuto 7">
            <a:extLst>
              <a:ext uri="{FF2B5EF4-FFF2-40B4-BE49-F238E27FC236}">
                <a16:creationId xmlns:a16="http://schemas.microsoft.com/office/drawing/2014/main" id="{7FAB9CE1-5229-D996-A58E-9624C6F74753}"/>
              </a:ext>
            </a:extLst>
          </p:cNvPr>
          <p:cNvSpPr txBox="1">
            <a:spLocks/>
          </p:cNvSpPr>
          <p:nvPr/>
        </p:nvSpPr>
        <p:spPr>
          <a:xfrm>
            <a:off x="5000665" y="973270"/>
            <a:ext cx="6869878" cy="19762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EuAPS</a:t>
            </a:r>
            <a:r>
              <a:rPr lang="en-IE" dirty="0"/>
              <a:t> source is designed to operate in dual mode</a:t>
            </a:r>
          </a:p>
          <a:p>
            <a:pPr lvl="1"/>
            <a:r>
              <a:rPr lang="en-IE" dirty="0"/>
              <a:t>In the FLAME bunker to perform R&amp;D on the laser and components, and fine-tuning</a:t>
            </a:r>
          </a:p>
          <a:p>
            <a:pPr lvl="1"/>
            <a:r>
              <a:rPr lang="en-IE" dirty="0"/>
              <a:t>In the SPARC bunker to give the beam to users</a:t>
            </a:r>
          </a:p>
        </p:txBody>
      </p:sp>
      <p:sp>
        <p:nvSpPr>
          <p:cNvPr id="4" name="Titolo 6">
            <a:extLst>
              <a:ext uri="{FF2B5EF4-FFF2-40B4-BE49-F238E27FC236}">
                <a16:creationId xmlns:a16="http://schemas.microsoft.com/office/drawing/2014/main" id="{2647C6A1-419A-F84A-CA4D-C38BC7417D45}"/>
              </a:ext>
            </a:extLst>
          </p:cNvPr>
          <p:cNvSpPr txBox="1">
            <a:spLocks/>
          </p:cNvSpPr>
          <p:nvPr/>
        </p:nvSpPr>
        <p:spPr bwMode="auto">
          <a:xfrm>
            <a:off x="-815449" y="1124744"/>
            <a:ext cx="5285702" cy="5445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/>
              <a:t>Outline of the </a:t>
            </a:r>
            <a:r>
              <a:rPr lang="en-US" sz="2000" dirty="0" err="1"/>
              <a:t>Betatron</a:t>
            </a:r>
            <a:r>
              <a:rPr lang="en-US" sz="2000" dirty="0"/>
              <a:t> source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54D96-DA84-43D6-BAC8-EE04724CE9E6}"/>
              </a:ext>
            </a:extLst>
          </p:cNvPr>
          <p:cNvSpPr txBox="1"/>
          <p:nvPr/>
        </p:nvSpPr>
        <p:spPr>
          <a:xfrm>
            <a:off x="4854172" y="2594410"/>
            <a:ext cx="7364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Flame Laser upgrade and refurbishment are ongoing-&gt; end in June</a:t>
            </a:r>
          </a:p>
          <a:p>
            <a:r>
              <a:rPr lang="en-US" sz="1600" dirty="0"/>
              <a:t>● Installation of transport lines in Flame bunker ongoing -&gt; end in June</a:t>
            </a:r>
          </a:p>
          <a:p>
            <a:r>
              <a:rPr lang="en-US" sz="1600" dirty="0"/>
              <a:t>● Installation in SPARC bunker started -&gt; end in mid July</a:t>
            </a:r>
          </a:p>
          <a:p>
            <a:r>
              <a:rPr lang="en-US" sz="1600" dirty="0"/>
              <a:t>● First shots expected before the summer vacation</a:t>
            </a:r>
          </a:p>
          <a:p>
            <a:r>
              <a:rPr lang="en-US" sz="1600" dirty="0"/>
              <a:t>● Source optimization and characterization -&gt; Sept to mid Oct</a:t>
            </a:r>
          </a:p>
          <a:p>
            <a:r>
              <a:rPr lang="en-US" sz="1600" dirty="0"/>
              <a:t>● Pilot experiment -&gt; before November 30th</a:t>
            </a:r>
          </a:p>
        </p:txBody>
      </p:sp>
    </p:spTree>
    <p:extLst>
      <p:ext uri="{BB962C8B-B14F-4D97-AF65-F5344CB8AC3E}">
        <p14:creationId xmlns:p14="http://schemas.microsoft.com/office/powerpoint/2010/main" val="381676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FB40-1229-C0C8-1C3D-003E47B0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SABINA THz line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3C620-6644-FBAA-C7EB-264E1C7B3DD7}"/>
              </a:ext>
            </a:extLst>
          </p:cNvPr>
          <p:cNvSpPr txBox="1"/>
          <p:nvPr/>
        </p:nvSpPr>
        <p:spPr>
          <a:xfrm>
            <a:off x="171954" y="1628800"/>
            <a:ext cx="7060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SABINA installations on the SPARC linac have been completed and a beam-based alignment has been performed to align the 24 coils on the beam trajectory. </a:t>
            </a:r>
          </a:p>
          <a:p>
            <a:endParaRPr lang="en-US" dirty="0"/>
          </a:p>
          <a:p>
            <a:r>
              <a:rPr lang="en-US" dirty="0"/>
              <a:t>The completion of SABINA installations only require the transfer line (up to the THz undulators) and the radiation transport pipe (up to the user area).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5F788-30A4-DBDA-840D-C989FBB3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570" y="1018974"/>
            <a:ext cx="4632382" cy="3470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B31A4-9DFB-862D-9D8A-62724559BB85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L. Sabbatini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3346E-2445-0D6F-A932-C08EF5A05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3833031"/>
            <a:ext cx="5274416" cy="2792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C04B8-613F-6861-011E-6B6C451056D6}"/>
              </a:ext>
            </a:extLst>
          </p:cNvPr>
          <p:cNvSpPr txBox="1"/>
          <p:nvPr/>
        </p:nvSpPr>
        <p:spPr>
          <a:xfrm>
            <a:off x="6384032" y="5677244"/>
            <a:ext cx="5789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i="1" dirty="0">
                <a:effectLst/>
              </a:rPr>
              <a:t>Our goal: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i="1" dirty="0">
                <a:effectLst/>
              </a:rPr>
              <a:t>TESTING ELECTRON BEAM LINE BY SEPTEMBER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TESTING FIRST THz RADIATION BY EARLY 2026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589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3ACF-78C5-BBFC-09AB-6B33CC40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Facilities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69B9B-B33F-7CFE-F853-1452CEB72769}"/>
              </a:ext>
            </a:extLst>
          </p:cNvPr>
          <p:cNvSpPr txBox="1"/>
          <p:nvPr/>
        </p:nvSpPr>
        <p:spPr>
          <a:xfrm>
            <a:off x="10404360" y="655022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A.Falone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F969D-B43B-053C-9C3E-5E516A66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062608"/>
            <a:ext cx="10511649" cy="5641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BB8C5-4C53-932F-91F6-7BDE1898DC80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</a:t>
            </a:r>
            <a:r>
              <a:rPr lang="en-US" sz="1900" dirty="0" err="1">
                <a:solidFill>
                  <a:prstClr val="black"/>
                </a:solidFill>
                <a:latin typeface="Calibri"/>
              </a:rPr>
              <a:t>A.Falone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9E4DAD-1006-4959-D927-6EB62EE132D4}"/>
              </a:ext>
            </a:extLst>
          </p:cNvPr>
          <p:cNvSpPr/>
          <p:nvPr/>
        </p:nvSpPr>
        <p:spPr>
          <a:xfrm>
            <a:off x="1271464" y="1052736"/>
            <a:ext cx="1152128" cy="576064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7ABE42-3D3F-67AB-1AC5-9B2442E77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" y="116632"/>
            <a:ext cx="2016224" cy="11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cchina, ingegneria, industria, interno&#10;&#10;Il contenuto generato dall'IA potrebbe non essere corretto.">
            <a:extLst>
              <a:ext uri="{FF2B5EF4-FFF2-40B4-BE49-F238E27FC236}">
                <a16:creationId xmlns:a16="http://schemas.microsoft.com/office/drawing/2014/main" id="{93F94B0F-4AD9-D63F-87A4-681F7710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5"/>
          <a:stretch>
            <a:fillRect/>
          </a:stretch>
        </p:blipFill>
        <p:spPr>
          <a:xfrm>
            <a:off x="1327658" y="2124620"/>
            <a:ext cx="4625099" cy="26005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C41185-3553-0371-C677-E6BCA34A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5" y="4596470"/>
            <a:ext cx="3570631" cy="22326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1FFB3B-D7CD-F170-EF42-78134A49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759" y="1646324"/>
            <a:ext cx="4371113" cy="2646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F462260-645C-1471-AAF8-A55C5B920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553" y="4596470"/>
            <a:ext cx="3691557" cy="2261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EB5ED9-2B5B-4A93-1C66-4578AC52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EuPRAXIA</a:t>
            </a:r>
            <a:r>
              <a:rPr lang="it-IT" dirty="0"/>
              <a:t> X band </a:t>
            </a:r>
            <a:r>
              <a:rPr lang="it-IT" dirty="0" err="1"/>
              <a:t>structure</a:t>
            </a:r>
            <a:r>
              <a:rPr lang="it-IT" dirty="0"/>
              <a:t> test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FE7AD-E52A-5C9F-6DB1-3AC808E7BA73}"/>
              </a:ext>
            </a:extLst>
          </p:cNvPr>
          <p:cNvSpPr txBox="1"/>
          <p:nvPr/>
        </p:nvSpPr>
        <p:spPr>
          <a:xfrm>
            <a:off x="77096" y="1244472"/>
            <a:ext cx="1211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vacuum test was successfully passed, and the RF measurements turned out to be very good, especially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761F6-E267-3576-41D2-9D0C9E7570D0}"/>
              </a:ext>
            </a:extLst>
          </p:cNvPr>
          <p:cNvSpPr txBox="1"/>
          <p:nvPr/>
        </p:nvSpPr>
        <p:spPr>
          <a:xfrm>
            <a:off x="77097" y="1486525"/>
            <a:ext cx="744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considering that the structure was built without a tuning system, with micrometric precision machining of the accelerating cells.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931FD60-33ED-58DE-1BD1-C1E79DFCD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046" y="4228570"/>
            <a:ext cx="3280433" cy="26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C161-214C-7B1C-5230-5B1AEDCE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Hogil</a:t>
            </a:r>
            <a:r>
              <a:rPr lang="en-GB" dirty="0"/>
              <a:t> Kim Award from ACFA/IPAC’25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13CB62-4215-70E4-4AEA-C663A8E5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340768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B23F5-A2AC-1C7C-FD67-6668B915E652}"/>
              </a:ext>
            </a:extLst>
          </p:cNvPr>
          <p:cNvSpPr txBox="1"/>
          <p:nvPr/>
        </p:nvSpPr>
        <p:spPr>
          <a:xfrm>
            <a:off x="3935761" y="1484784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Riccardo Pompili received the </a:t>
            </a:r>
            <a:r>
              <a:rPr lang="en-GB" b="1" dirty="0" err="1"/>
              <a:t>Hogil</a:t>
            </a:r>
            <a:r>
              <a:rPr lang="en-GB" b="1" dirty="0"/>
              <a:t> Kim </a:t>
            </a:r>
            <a:r>
              <a:rPr lang="en-GB" b="1" dirty="0" err="1"/>
              <a:t>Proze</a:t>
            </a:r>
            <a:r>
              <a:rPr lang="en-GB" b="1" dirty="0"/>
              <a:t> </a:t>
            </a:r>
            <a:r>
              <a:rPr lang="en-GB" dirty="0"/>
              <a:t>for outstanding achievements in the early stages of his career in the field of accelerators.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879F9-EB3B-EC43-73C6-94D2B40CFA0C}"/>
              </a:ext>
            </a:extLst>
          </p:cNvPr>
          <p:cNvSpPr txBox="1"/>
          <p:nvPr/>
        </p:nvSpPr>
        <p:spPr>
          <a:xfrm>
            <a:off x="4151785" y="2924944"/>
            <a:ext cx="748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'</a:t>
            </a:r>
            <a:r>
              <a:rPr lang="en-GB" dirty="0" err="1"/>
              <a:t>Hogil</a:t>
            </a:r>
            <a:r>
              <a:rPr lang="en-GB" dirty="0"/>
              <a:t> Kim' Award is one of 4 prizes awarded by the Asian Committee for Future Accelerators (ACFA) during the 16th International Particle Accelerator Conference (IPAC’25), held in Taipei (Taiwan) from June 1 to 6, 2025.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55869-2A84-132F-CBC0-B668CFF99427}"/>
              </a:ext>
            </a:extLst>
          </p:cNvPr>
          <p:cNvSpPr txBox="1"/>
          <p:nvPr/>
        </p:nvSpPr>
        <p:spPr>
          <a:xfrm>
            <a:off x="335360" y="5372382"/>
            <a:ext cx="11737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Riccardo's scientific career developed at the LNF, where he began working in 2009 while preparing his master’s thesis. Since 2015, he has been a member of the Accelerator Division staff. In 2023, he was promoted to Senior Researcher and took on the scientific coordination of the SPARC_LAB infrastructure and of the plasma work package of the </a:t>
            </a:r>
            <a:r>
              <a:rPr lang="en-GB" dirty="0" err="1"/>
              <a:t>EuPRAXIA@SPARC_LAB</a:t>
            </a:r>
            <a:r>
              <a:rPr lang="en-GB" dirty="0"/>
              <a:t>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4C86-BEDC-3592-1E4F-23BD042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8DA5B-2BDF-BCA5-8CC1-5F5BDB9CE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28" y="620688"/>
            <a:ext cx="7772400" cy="5490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894C9-358B-390A-FF03-3B0B9B3ADD6D}"/>
              </a:ext>
            </a:extLst>
          </p:cNvPr>
          <p:cNvSpPr txBox="1"/>
          <p:nvPr/>
        </p:nvSpPr>
        <p:spPr>
          <a:xfrm>
            <a:off x="263352" y="1484784"/>
            <a:ext cx="7128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Hall 1fully operational: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systems revamped and upgraded for PADME (mechanics, vacuum, new gas system, new DCS);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FLASH-VHEE detector community interested in having two run slots (Q4 2025);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Other requests from FIREBALL@LNF, EUROLABS, ASIF-2.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Hall 2 stand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Requests from 11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Necessary one week to be in operation for external user (DAQ and diagnostic)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0ACDC-71B6-41F7-48A2-BD919C90F25D}"/>
              </a:ext>
            </a:extLst>
          </p:cNvPr>
          <p:cNvSpPr txBox="1"/>
          <p:nvPr/>
        </p:nvSpPr>
        <p:spPr>
          <a:xfrm>
            <a:off x="11072451" y="1844824"/>
            <a:ext cx="78418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667F0-ED4E-BBDF-D69E-BAC394427561}"/>
              </a:ext>
            </a:extLst>
          </p:cNvPr>
          <p:cNvSpPr txBox="1"/>
          <p:nvPr/>
        </p:nvSpPr>
        <p:spPr>
          <a:xfrm>
            <a:off x="8840203" y="2029490"/>
            <a:ext cx="78418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Hall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E80998-8492-16C7-999F-2003F2123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4595808"/>
            <a:ext cx="4789938" cy="2187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91ADD-6B8E-BE0D-2DF9-EF51EB69AB00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</a:t>
            </a:r>
            <a:r>
              <a:rPr lang="en-US" sz="1900" dirty="0" err="1">
                <a:solidFill>
                  <a:prstClr val="black"/>
                </a:solidFill>
                <a:latin typeface="Calibri"/>
              </a:rPr>
              <a:t>L.Foggetta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9E8A-83CA-ED76-BE7C-F1D48F4D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5FF96-4468-039A-30DA-1B887566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5"/>
          <a:stretch>
            <a:fillRect/>
          </a:stretch>
        </p:blipFill>
        <p:spPr>
          <a:xfrm>
            <a:off x="171605" y="1518374"/>
            <a:ext cx="8640960" cy="5126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832D1-4354-8E3A-A567-8913DE4FA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260648"/>
            <a:ext cx="2213877" cy="6126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D0BDC-9145-3CC0-EBAB-09D36473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549399"/>
            <a:ext cx="2837460" cy="144016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395BC-ED96-6504-7A40-6654018DD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931" y="3429000"/>
            <a:ext cx="3256121" cy="1987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BF96BE-C512-8911-E7A8-DF3EDC4D9CAE}"/>
              </a:ext>
            </a:extLst>
          </p:cNvPr>
          <p:cNvSpPr txBox="1"/>
          <p:nvPr/>
        </p:nvSpPr>
        <p:spPr>
          <a:xfrm>
            <a:off x="9624392" y="2204864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PADME Detector</a:t>
            </a:r>
          </a:p>
        </p:txBody>
      </p:sp>
    </p:spTree>
    <p:extLst>
      <p:ext uri="{BB962C8B-B14F-4D97-AF65-F5344CB8AC3E}">
        <p14:creationId xmlns:p14="http://schemas.microsoft.com/office/powerpoint/2010/main" val="245395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object 5">
            <a:extLst>
              <a:ext uri="{FF2B5EF4-FFF2-40B4-BE49-F238E27FC236}">
                <a16:creationId xmlns:a16="http://schemas.microsoft.com/office/drawing/2014/main" id="{B946A2F7-F374-DAD9-C4C1-384698249590}"/>
              </a:ext>
            </a:extLst>
          </p:cNvPr>
          <p:cNvSpPr txBox="1"/>
          <p:nvPr/>
        </p:nvSpPr>
        <p:spPr>
          <a:xfrm>
            <a:off x="448069" y="1496399"/>
            <a:ext cx="7488525" cy="5014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b="1" u="sng" spc="-10" noProof="1">
                <a:latin typeface="Arial"/>
                <a:cs typeface="Arial"/>
              </a:rPr>
              <a:t>2025</a:t>
            </a:r>
            <a:endParaRPr lang="en-GB" sz="1600" b="1" u="sng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Finuda decomissioning 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15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65" noProof="1">
                <a:latin typeface="Arial"/>
                <a:cs typeface="Arial"/>
              </a:rPr>
              <a:t>Design FLASH and R&amp;D</a:t>
            </a:r>
          </a:p>
          <a:p>
            <a:pPr marL="812800" lvl="1" indent="-342900">
              <a:lnSpc>
                <a:spcPct val="100000"/>
              </a:lnSpc>
              <a:spcBef>
                <a:spcPts val="15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65" noProof="1">
                <a:latin typeface="Arial"/>
                <a:cs typeface="Arial"/>
              </a:rPr>
              <a:t>Formalization of FLASH Collaboration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2026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50" noProof="1">
                <a:latin typeface="Arial"/>
                <a:cs typeface="Arial"/>
              </a:rPr>
              <a:t>Certification</a:t>
            </a:r>
            <a:r>
              <a:rPr lang="en-GB" sz="1600" spc="-70" noProof="1">
                <a:latin typeface="Arial"/>
                <a:cs typeface="Arial"/>
              </a:rPr>
              <a:t> </a:t>
            </a:r>
            <a:r>
              <a:rPr lang="en-GB" sz="1600" spc="-95" noProof="1">
                <a:latin typeface="Arial"/>
                <a:cs typeface="Arial"/>
              </a:rPr>
              <a:t>and</a:t>
            </a:r>
            <a:r>
              <a:rPr lang="en-GB" sz="1600" spc="-90" noProof="1">
                <a:latin typeface="Arial"/>
                <a:cs typeface="Arial"/>
              </a:rPr>
              <a:t> </a:t>
            </a:r>
            <a:r>
              <a:rPr lang="en-GB" sz="1600" spc="-80" noProof="1">
                <a:latin typeface="Arial"/>
                <a:cs typeface="Arial"/>
              </a:rPr>
              <a:t>maintenance</a:t>
            </a:r>
            <a:r>
              <a:rPr lang="it-IT" sz="1600" spc="-80" dirty="0">
                <a:latin typeface="Arial"/>
                <a:cs typeface="Arial"/>
              </a:rPr>
              <a:t> </a:t>
            </a:r>
            <a:r>
              <a:rPr lang="en-GB" sz="1600" spc="-10" noProof="1">
                <a:latin typeface="Arial"/>
                <a:cs typeface="Arial"/>
              </a:rPr>
              <a:t>of</a:t>
            </a:r>
            <a:r>
              <a:rPr lang="en-GB" sz="1600" spc="-70" noProof="1">
                <a:latin typeface="Arial"/>
                <a:cs typeface="Arial"/>
              </a:rPr>
              <a:t> </a:t>
            </a:r>
            <a:r>
              <a:rPr lang="en-GB" sz="1600" spc="-10" noProof="1">
                <a:latin typeface="Arial"/>
                <a:cs typeface="Arial"/>
              </a:rPr>
              <a:t>the</a:t>
            </a:r>
            <a:r>
              <a:rPr lang="en-GB" sz="1600" spc="-70" noProof="1">
                <a:latin typeface="Arial"/>
                <a:cs typeface="Arial"/>
              </a:rPr>
              <a:t> </a:t>
            </a:r>
            <a:r>
              <a:rPr lang="en-GB" sz="1600" spc="-90" noProof="1">
                <a:latin typeface="Arial"/>
                <a:cs typeface="Arial"/>
              </a:rPr>
              <a:t>cryogenic</a:t>
            </a:r>
            <a:r>
              <a:rPr lang="en-GB" sz="1600" spc="-55" noProof="1">
                <a:latin typeface="Arial"/>
                <a:cs typeface="Arial"/>
              </a:rPr>
              <a:t> </a:t>
            </a:r>
            <a:r>
              <a:rPr lang="en-GB" sz="1600" spc="-10" noProof="1">
                <a:latin typeface="Arial"/>
                <a:cs typeface="Arial"/>
              </a:rPr>
              <a:t>system and magnet</a:t>
            </a:r>
          </a:p>
          <a:p>
            <a:pPr marL="812800" lvl="1" indent="-342900"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10" noProof="1">
                <a:latin typeface="Arial"/>
                <a:cs typeface="Arial"/>
              </a:rPr>
              <a:t>Design FLASH</a:t>
            </a:r>
          </a:p>
          <a:p>
            <a:pPr marL="812800" lvl="1" indent="-342900"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10" noProof="1">
                <a:latin typeface="Arial"/>
                <a:cs typeface="Arial"/>
              </a:rPr>
              <a:t>Fabrication 500 MHz FLASH cavity prototype (Bonn University)</a:t>
            </a:r>
          </a:p>
          <a:p>
            <a:pPr marL="812800" lvl="1" indent="-342900"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10" noProof="1">
                <a:latin typeface="Arial"/>
                <a:cs typeface="Arial"/>
              </a:rPr>
              <a:t>Protoype characterization at 4K  </a:t>
            </a:r>
            <a:endParaRPr lang="en-GB" sz="1600" spc="-65" noProof="1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2027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Technical Design Report</a:t>
            </a: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Call of tender for cavity cryostat and RF cavity </a:t>
            </a:r>
            <a:endParaRPr lang="en-GB" sz="1600" spc="-65" noProof="1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2028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Start fabrication</a:t>
            </a:r>
            <a:endParaRPr lang="en-GB" sz="1600" b="1" spc="-65" noProof="1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2029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FLASH commissioning </a:t>
            </a:r>
            <a:endParaRPr lang="en-GB" sz="1600" spc="-65" noProof="1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2030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Data taking</a:t>
            </a:r>
            <a:endParaRPr lang="en-GB" sz="1600" spc="-65" noProof="1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sz="1600" spc="-10" noProof="1">
                <a:latin typeface="Arial"/>
                <a:cs typeface="Arial"/>
              </a:rPr>
              <a:t>2031</a:t>
            </a:r>
            <a:endParaRPr lang="en-GB" sz="1600" noProof="1">
              <a:latin typeface="Arial"/>
              <a:cs typeface="Arial"/>
            </a:endParaRPr>
          </a:p>
          <a:p>
            <a:pPr marL="812800" lvl="1" indent="-342900">
              <a:lnSpc>
                <a:spcPct val="100000"/>
              </a:lnSpc>
              <a:spcBef>
                <a:spcPts val="20"/>
              </a:spcBef>
              <a:buFont typeface="Wingdings" pitchFamily="2" charset="2"/>
              <a:buChar char="§"/>
              <a:tabLst>
                <a:tab pos="812800" algn="l"/>
              </a:tabLst>
            </a:pPr>
            <a:r>
              <a:rPr lang="en-GB" sz="1600" spc="-40" noProof="1">
                <a:latin typeface="Arial"/>
                <a:cs typeface="Arial"/>
              </a:rPr>
              <a:t>End of GravNet project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34742-F0BC-7B8D-2275-0B5E32C7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Project</a:t>
            </a:r>
          </a:p>
        </p:txBody>
      </p:sp>
      <p:grpSp>
        <p:nvGrpSpPr>
          <p:cNvPr id="4" name="object 6">
            <a:extLst>
              <a:ext uri="{FF2B5EF4-FFF2-40B4-BE49-F238E27FC236}">
                <a16:creationId xmlns:a16="http://schemas.microsoft.com/office/drawing/2014/main" id="{6497612E-6024-5BA6-F020-4843AFD74E67}"/>
              </a:ext>
            </a:extLst>
          </p:cNvPr>
          <p:cNvGrpSpPr/>
          <p:nvPr/>
        </p:nvGrpSpPr>
        <p:grpSpPr>
          <a:xfrm>
            <a:off x="7303697" y="2531291"/>
            <a:ext cx="4038600" cy="4210077"/>
            <a:chOff x="8354370" y="1652918"/>
            <a:chExt cx="3158490" cy="3649979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71ACF5B5-6F50-8151-F660-76BF036F4213}"/>
                </a:ext>
              </a:extLst>
            </p:cNvPr>
            <p:cNvSpPr/>
            <p:nvPr/>
          </p:nvSpPr>
          <p:spPr>
            <a:xfrm>
              <a:off x="9299220" y="1841004"/>
              <a:ext cx="162560" cy="680085"/>
            </a:xfrm>
            <a:custGeom>
              <a:avLst/>
              <a:gdLst/>
              <a:ahLst/>
              <a:cxnLst/>
              <a:rect l="l" t="t" r="r" b="b"/>
              <a:pathLst>
                <a:path w="162559" h="680085">
                  <a:moveTo>
                    <a:pt x="162077" y="24612"/>
                  </a:moveTo>
                  <a:lnTo>
                    <a:pt x="118249" y="6375"/>
                  </a:lnTo>
                  <a:lnTo>
                    <a:pt x="118249" y="18224"/>
                  </a:lnTo>
                  <a:lnTo>
                    <a:pt x="117348" y="19138"/>
                  </a:lnTo>
                  <a:lnTo>
                    <a:pt x="116852" y="19138"/>
                  </a:lnTo>
                  <a:lnTo>
                    <a:pt x="116852" y="19558"/>
                  </a:lnTo>
                  <a:lnTo>
                    <a:pt x="115519" y="19558"/>
                  </a:lnTo>
                  <a:lnTo>
                    <a:pt x="114604" y="20472"/>
                  </a:lnTo>
                  <a:lnTo>
                    <a:pt x="112293" y="20472"/>
                  </a:lnTo>
                  <a:lnTo>
                    <a:pt x="111861" y="20955"/>
                  </a:lnTo>
                  <a:lnTo>
                    <a:pt x="106387" y="20955"/>
                  </a:lnTo>
                  <a:lnTo>
                    <a:pt x="104990" y="21869"/>
                  </a:lnTo>
                  <a:lnTo>
                    <a:pt x="83070" y="21869"/>
                  </a:lnTo>
                  <a:lnTo>
                    <a:pt x="77177" y="21869"/>
                  </a:lnTo>
                  <a:lnTo>
                    <a:pt x="74434" y="20955"/>
                  </a:lnTo>
                  <a:lnTo>
                    <a:pt x="69875" y="20955"/>
                  </a:lnTo>
                  <a:lnTo>
                    <a:pt x="68046" y="20472"/>
                  </a:lnTo>
                  <a:lnTo>
                    <a:pt x="66217" y="20472"/>
                  </a:lnTo>
                  <a:lnTo>
                    <a:pt x="64820" y="19558"/>
                  </a:lnTo>
                  <a:lnTo>
                    <a:pt x="63474" y="19558"/>
                  </a:lnTo>
                  <a:lnTo>
                    <a:pt x="43815" y="10934"/>
                  </a:lnTo>
                  <a:lnTo>
                    <a:pt x="42913" y="10934"/>
                  </a:lnTo>
                  <a:lnTo>
                    <a:pt x="42481" y="10020"/>
                  </a:lnTo>
                  <a:lnTo>
                    <a:pt x="41567" y="9842"/>
                  </a:lnTo>
                  <a:lnTo>
                    <a:pt x="41567" y="9537"/>
                  </a:lnTo>
                  <a:lnTo>
                    <a:pt x="41567" y="0"/>
                  </a:lnTo>
                  <a:lnTo>
                    <a:pt x="4991" y="2247"/>
                  </a:lnTo>
                  <a:lnTo>
                    <a:pt x="1333" y="2247"/>
                  </a:lnTo>
                  <a:lnTo>
                    <a:pt x="431" y="2730"/>
                  </a:lnTo>
                  <a:lnTo>
                    <a:pt x="0" y="2730"/>
                  </a:lnTo>
                  <a:lnTo>
                    <a:pt x="0" y="3644"/>
                  </a:lnTo>
                  <a:lnTo>
                    <a:pt x="431" y="3644"/>
                  </a:lnTo>
                  <a:lnTo>
                    <a:pt x="0" y="19558"/>
                  </a:lnTo>
                  <a:lnTo>
                    <a:pt x="10045" y="24117"/>
                  </a:lnTo>
                  <a:lnTo>
                    <a:pt x="6388" y="666483"/>
                  </a:lnTo>
                  <a:lnTo>
                    <a:pt x="8636" y="666483"/>
                  </a:lnTo>
                  <a:lnTo>
                    <a:pt x="11379" y="666483"/>
                  </a:lnTo>
                  <a:lnTo>
                    <a:pt x="14605" y="666483"/>
                  </a:lnTo>
                  <a:lnTo>
                    <a:pt x="25349" y="667842"/>
                  </a:lnTo>
                  <a:lnTo>
                    <a:pt x="35852" y="669505"/>
                  </a:lnTo>
                  <a:lnTo>
                    <a:pt x="46342" y="671944"/>
                  </a:lnTo>
                  <a:lnTo>
                    <a:pt x="57086" y="675589"/>
                  </a:lnTo>
                  <a:lnTo>
                    <a:pt x="59829" y="676084"/>
                  </a:lnTo>
                  <a:lnTo>
                    <a:pt x="62077" y="677418"/>
                  </a:lnTo>
                  <a:lnTo>
                    <a:pt x="64820" y="678332"/>
                  </a:lnTo>
                  <a:lnTo>
                    <a:pt x="66217" y="679729"/>
                  </a:lnTo>
                  <a:lnTo>
                    <a:pt x="70777" y="46062"/>
                  </a:lnTo>
                  <a:lnTo>
                    <a:pt x="63474" y="46062"/>
                  </a:lnTo>
                  <a:lnTo>
                    <a:pt x="63474" y="30073"/>
                  </a:lnTo>
                  <a:lnTo>
                    <a:pt x="162077" y="24612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041B89FB-FDB0-AD45-EB07-F1C19B407FD0}"/>
                </a:ext>
              </a:extLst>
            </p:cNvPr>
            <p:cNvSpPr/>
            <p:nvPr/>
          </p:nvSpPr>
          <p:spPr>
            <a:xfrm>
              <a:off x="9373654" y="1892045"/>
              <a:ext cx="43180" cy="631190"/>
            </a:xfrm>
            <a:custGeom>
              <a:avLst/>
              <a:gdLst/>
              <a:ahLst/>
              <a:cxnLst/>
              <a:rect l="l" t="t" r="r" b="b"/>
              <a:pathLst>
                <a:path w="43179" h="631189">
                  <a:moveTo>
                    <a:pt x="42913" y="0"/>
                  </a:moveTo>
                  <a:lnTo>
                    <a:pt x="3657" y="2311"/>
                  </a:lnTo>
                  <a:lnTo>
                    <a:pt x="0" y="622300"/>
                  </a:lnTo>
                  <a:lnTo>
                    <a:pt x="2743" y="622300"/>
                  </a:lnTo>
                  <a:lnTo>
                    <a:pt x="5905" y="622731"/>
                  </a:lnTo>
                  <a:lnTo>
                    <a:pt x="9550" y="622731"/>
                  </a:lnTo>
                  <a:lnTo>
                    <a:pt x="16852" y="623214"/>
                  </a:lnTo>
                  <a:lnTo>
                    <a:pt x="20078" y="621398"/>
                  </a:lnTo>
                  <a:lnTo>
                    <a:pt x="26479" y="625957"/>
                  </a:lnTo>
                  <a:lnTo>
                    <a:pt x="30124" y="629602"/>
                  </a:lnTo>
                  <a:lnTo>
                    <a:pt x="42913" y="0"/>
                  </a:lnTo>
                  <a:close/>
                </a:path>
                <a:path w="43179" h="631189">
                  <a:moveTo>
                    <a:pt x="42913" y="0"/>
                  </a:moveTo>
                  <a:lnTo>
                    <a:pt x="30124" y="630936"/>
                  </a:lnTo>
                  <a:lnTo>
                    <a:pt x="35115" y="630936"/>
                  </a:lnTo>
                  <a:lnTo>
                    <a:pt x="37426" y="630021"/>
                  </a:lnTo>
                  <a:lnTo>
                    <a:pt x="39255" y="630021"/>
                  </a:lnTo>
                  <a:lnTo>
                    <a:pt x="42913" y="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C3C5B624-B342-010C-1452-63123998B6A1}"/>
                </a:ext>
              </a:extLst>
            </p:cNvPr>
            <p:cNvSpPr/>
            <p:nvPr/>
          </p:nvSpPr>
          <p:spPr>
            <a:xfrm>
              <a:off x="9012073" y="1890712"/>
              <a:ext cx="433705" cy="2193290"/>
            </a:xfrm>
            <a:custGeom>
              <a:avLst/>
              <a:gdLst/>
              <a:ahLst/>
              <a:cxnLst/>
              <a:rect l="l" t="t" r="r" b="b"/>
              <a:pathLst>
                <a:path w="433704" h="2193290">
                  <a:moveTo>
                    <a:pt x="914" y="1051712"/>
                  </a:moveTo>
                  <a:lnTo>
                    <a:pt x="0" y="1051712"/>
                  </a:lnTo>
                  <a:lnTo>
                    <a:pt x="0" y="2193252"/>
                  </a:lnTo>
                  <a:lnTo>
                    <a:pt x="914" y="1608810"/>
                  </a:lnTo>
                  <a:lnTo>
                    <a:pt x="914" y="1051712"/>
                  </a:lnTo>
                  <a:close/>
                </a:path>
                <a:path w="433704" h="2193290">
                  <a:moveTo>
                    <a:pt x="40919" y="912990"/>
                  </a:moveTo>
                  <a:lnTo>
                    <a:pt x="40322" y="912990"/>
                  </a:lnTo>
                  <a:lnTo>
                    <a:pt x="40322" y="910463"/>
                  </a:lnTo>
                  <a:lnTo>
                    <a:pt x="40246" y="877468"/>
                  </a:lnTo>
                  <a:lnTo>
                    <a:pt x="39712" y="877468"/>
                  </a:lnTo>
                  <a:lnTo>
                    <a:pt x="39712" y="910463"/>
                  </a:lnTo>
                  <a:lnTo>
                    <a:pt x="39255" y="910463"/>
                  </a:lnTo>
                  <a:lnTo>
                    <a:pt x="39255" y="912990"/>
                  </a:lnTo>
                  <a:lnTo>
                    <a:pt x="38773" y="912990"/>
                  </a:lnTo>
                  <a:lnTo>
                    <a:pt x="38773" y="915403"/>
                  </a:lnTo>
                  <a:lnTo>
                    <a:pt x="37858" y="915403"/>
                  </a:lnTo>
                  <a:lnTo>
                    <a:pt x="37858" y="915835"/>
                  </a:lnTo>
                  <a:lnTo>
                    <a:pt x="36512" y="915835"/>
                  </a:lnTo>
                  <a:lnTo>
                    <a:pt x="36512" y="915644"/>
                  </a:lnTo>
                  <a:lnTo>
                    <a:pt x="35598" y="915644"/>
                  </a:lnTo>
                  <a:lnTo>
                    <a:pt x="35598" y="914374"/>
                  </a:lnTo>
                  <a:lnTo>
                    <a:pt x="35115" y="914374"/>
                  </a:lnTo>
                  <a:lnTo>
                    <a:pt x="35115" y="908113"/>
                  </a:lnTo>
                  <a:lnTo>
                    <a:pt x="34201" y="1207173"/>
                  </a:lnTo>
                  <a:lnTo>
                    <a:pt x="35115" y="1201216"/>
                  </a:lnTo>
                  <a:lnTo>
                    <a:pt x="35814" y="1201178"/>
                  </a:lnTo>
                  <a:lnTo>
                    <a:pt x="35814" y="1194828"/>
                  </a:lnTo>
                  <a:lnTo>
                    <a:pt x="36512" y="1194828"/>
                  </a:lnTo>
                  <a:lnTo>
                    <a:pt x="37858" y="1188021"/>
                  </a:lnTo>
                  <a:lnTo>
                    <a:pt x="38773" y="1182065"/>
                  </a:lnTo>
                  <a:lnTo>
                    <a:pt x="39471" y="1182039"/>
                  </a:lnTo>
                  <a:lnTo>
                    <a:pt x="39471" y="1175689"/>
                  </a:lnTo>
                  <a:lnTo>
                    <a:pt x="40894" y="1175689"/>
                  </a:lnTo>
                  <a:lnTo>
                    <a:pt x="40894" y="1169339"/>
                  </a:lnTo>
                  <a:lnTo>
                    <a:pt x="40919" y="912990"/>
                  </a:lnTo>
                  <a:close/>
                </a:path>
                <a:path w="433704" h="2193290">
                  <a:moveTo>
                    <a:pt x="433705" y="0"/>
                  </a:moveTo>
                  <a:lnTo>
                    <a:pt x="406730" y="1231"/>
                  </a:lnTo>
                  <a:lnTo>
                    <a:pt x="406730" y="629513"/>
                  </a:lnTo>
                  <a:lnTo>
                    <a:pt x="405612" y="629513"/>
                  </a:lnTo>
                  <a:lnTo>
                    <a:pt x="405612" y="315429"/>
                  </a:lnTo>
                  <a:lnTo>
                    <a:pt x="406730" y="629513"/>
                  </a:lnTo>
                  <a:lnTo>
                    <a:pt x="406730" y="1231"/>
                  </a:lnTo>
                  <a:lnTo>
                    <a:pt x="404495" y="1333"/>
                  </a:lnTo>
                  <a:lnTo>
                    <a:pt x="402666" y="1333"/>
                  </a:lnTo>
                  <a:lnTo>
                    <a:pt x="402666" y="629513"/>
                  </a:lnTo>
                  <a:lnTo>
                    <a:pt x="401167" y="629513"/>
                  </a:lnTo>
                  <a:lnTo>
                    <a:pt x="401167" y="630783"/>
                  </a:lnTo>
                  <a:lnTo>
                    <a:pt x="406730" y="630783"/>
                  </a:lnTo>
                  <a:lnTo>
                    <a:pt x="406742" y="630936"/>
                  </a:lnTo>
                  <a:lnTo>
                    <a:pt x="408139" y="630936"/>
                  </a:lnTo>
                  <a:lnTo>
                    <a:pt x="409968" y="630021"/>
                  </a:lnTo>
                  <a:lnTo>
                    <a:pt x="411797" y="630021"/>
                  </a:lnTo>
                  <a:lnTo>
                    <a:pt x="413613" y="629539"/>
                  </a:lnTo>
                  <a:lnTo>
                    <a:pt x="413613" y="627291"/>
                  </a:lnTo>
                  <a:lnTo>
                    <a:pt x="415442" y="627710"/>
                  </a:lnTo>
                  <a:lnTo>
                    <a:pt x="419519" y="629539"/>
                  </a:lnTo>
                  <a:lnTo>
                    <a:pt x="423176" y="630021"/>
                  </a:lnTo>
                  <a:lnTo>
                    <a:pt x="427316" y="631355"/>
                  </a:lnTo>
                  <a:lnTo>
                    <a:pt x="429564" y="633183"/>
                  </a:lnTo>
                  <a:lnTo>
                    <a:pt x="433705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752B1FC4-2822-7646-2D16-65AB5A2BFA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4311" y="2510480"/>
              <a:ext cx="135083" cy="213433"/>
            </a:xfrm>
            <a:prstGeom prst="rect">
              <a:avLst/>
            </a:prstGeom>
          </p:spPr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958F9498-843B-20FA-199F-50DF0D7A43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2968" y="4227078"/>
              <a:ext cx="202517" cy="470495"/>
            </a:xfrm>
            <a:prstGeom prst="rect">
              <a:avLst/>
            </a:prstGeom>
          </p:spPr>
        </p:pic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D200F016-1DBD-0464-D3D4-DBD7EDB18A6E}"/>
                </a:ext>
              </a:extLst>
            </p:cNvPr>
            <p:cNvSpPr/>
            <p:nvPr/>
          </p:nvSpPr>
          <p:spPr>
            <a:xfrm>
              <a:off x="9018461" y="3676370"/>
              <a:ext cx="105410" cy="770255"/>
            </a:xfrm>
            <a:custGeom>
              <a:avLst/>
              <a:gdLst/>
              <a:ahLst/>
              <a:cxnLst/>
              <a:rect l="l" t="t" r="r" b="b"/>
              <a:pathLst>
                <a:path w="105409" h="770254">
                  <a:moveTo>
                    <a:pt x="25069" y="538861"/>
                  </a:moveTo>
                  <a:lnTo>
                    <a:pt x="23736" y="503796"/>
                  </a:lnTo>
                  <a:lnTo>
                    <a:pt x="23736" y="508355"/>
                  </a:lnTo>
                  <a:lnTo>
                    <a:pt x="22821" y="508787"/>
                  </a:lnTo>
                  <a:lnTo>
                    <a:pt x="22821" y="510603"/>
                  </a:lnTo>
                  <a:lnTo>
                    <a:pt x="21424" y="510603"/>
                  </a:lnTo>
                  <a:lnTo>
                    <a:pt x="21424" y="509689"/>
                  </a:lnTo>
                  <a:lnTo>
                    <a:pt x="20510" y="509689"/>
                  </a:lnTo>
                  <a:lnTo>
                    <a:pt x="20510" y="508787"/>
                  </a:lnTo>
                  <a:lnTo>
                    <a:pt x="20078" y="508787"/>
                  </a:lnTo>
                  <a:lnTo>
                    <a:pt x="20078" y="506958"/>
                  </a:lnTo>
                  <a:lnTo>
                    <a:pt x="19177" y="506044"/>
                  </a:lnTo>
                  <a:lnTo>
                    <a:pt x="19177" y="502399"/>
                  </a:lnTo>
                  <a:lnTo>
                    <a:pt x="19177" y="501484"/>
                  </a:lnTo>
                  <a:lnTo>
                    <a:pt x="19177" y="182372"/>
                  </a:lnTo>
                  <a:lnTo>
                    <a:pt x="18262" y="175082"/>
                  </a:lnTo>
                  <a:lnTo>
                    <a:pt x="16865" y="166878"/>
                  </a:lnTo>
                  <a:lnTo>
                    <a:pt x="16433" y="159588"/>
                  </a:lnTo>
                  <a:lnTo>
                    <a:pt x="15519" y="152298"/>
                  </a:lnTo>
                  <a:lnTo>
                    <a:pt x="14122" y="144094"/>
                  </a:lnTo>
                  <a:lnTo>
                    <a:pt x="12776" y="129501"/>
                  </a:lnTo>
                  <a:lnTo>
                    <a:pt x="11874" y="122212"/>
                  </a:lnTo>
                  <a:lnTo>
                    <a:pt x="11798" y="121793"/>
                  </a:lnTo>
                  <a:lnTo>
                    <a:pt x="11798" y="474306"/>
                  </a:lnTo>
                  <a:lnTo>
                    <a:pt x="11137" y="474306"/>
                  </a:lnTo>
                  <a:lnTo>
                    <a:pt x="11137" y="296087"/>
                  </a:lnTo>
                  <a:lnTo>
                    <a:pt x="11798" y="474306"/>
                  </a:lnTo>
                  <a:lnTo>
                    <a:pt x="11798" y="121793"/>
                  </a:lnTo>
                  <a:lnTo>
                    <a:pt x="11137" y="118148"/>
                  </a:lnTo>
                  <a:lnTo>
                    <a:pt x="11137" y="113893"/>
                  </a:lnTo>
                  <a:lnTo>
                    <a:pt x="10007" y="113893"/>
                  </a:lnTo>
                  <a:lnTo>
                    <a:pt x="10007" y="107543"/>
                  </a:lnTo>
                  <a:lnTo>
                    <a:pt x="9359" y="107543"/>
                  </a:lnTo>
                  <a:lnTo>
                    <a:pt x="9359" y="99936"/>
                  </a:lnTo>
                  <a:lnTo>
                    <a:pt x="9131" y="99936"/>
                  </a:lnTo>
                  <a:lnTo>
                    <a:pt x="8229" y="99847"/>
                  </a:lnTo>
                  <a:lnTo>
                    <a:pt x="8229" y="84620"/>
                  </a:lnTo>
                  <a:lnTo>
                    <a:pt x="7086" y="84620"/>
                  </a:lnTo>
                  <a:lnTo>
                    <a:pt x="7086" y="77000"/>
                  </a:lnTo>
                  <a:lnTo>
                    <a:pt x="6400" y="77000"/>
                  </a:lnTo>
                  <a:lnTo>
                    <a:pt x="6400" y="99847"/>
                  </a:lnTo>
                  <a:lnTo>
                    <a:pt x="6400" y="459613"/>
                  </a:lnTo>
                  <a:lnTo>
                    <a:pt x="6350" y="99847"/>
                  </a:lnTo>
                  <a:lnTo>
                    <a:pt x="6400" y="77000"/>
                  </a:lnTo>
                  <a:lnTo>
                    <a:pt x="6388" y="69392"/>
                  </a:lnTo>
                  <a:lnTo>
                    <a:pt x="6350" y="68745"/>
                  </a:lnTo>
                  <a:lnTo>
                    <a:pt x="5676" y="68745"/>
                  </a:lnTo>
                  <a:lnTo>
                    <a:pt x="5676" y="61137"/>
                  </a:lnTo>
                  <a:lnTo>
                    <a:pt x="5041" y="61137"/>
                  </a:lnTo>
                  <a:lnTo>
                    <a:pt x="5041" y="68745"/>
                  </a:lnTo>
                  <a:lnTo>
                    <a:pt x="5041" y="453009"/>
                  </a:lnTo>
                  <a:lnTo>
                    <a:pt x="5016" y="68745"/>
                  </a:lnTo>
                  <a:lnTo>
                    <a:pt x="5041" y="61137"/>
                  </a:lnTo>
                  <a:lnTo>
                    <a:pt x="5016" y="53251"/>
                  </a:lnTo>
                  <a:lnTo>
                    <a:pt x="4076" y="53251"/>
                  </a:lnTo>
                  <a:lnTo>
                    <a:pt x="4076" y="45643"/>
                  </a:lnTo>
                  <a:lnTo>
                    <a:pt x="3416" y="45643"/>
                  </a:lnTo>
                  <a:lnTo>
                    <a:pt x="3416" y="53251"/>
                  </a:lnTo>
                  <a:lnTo>
                    <a:pt x="3416" y="250812"/>
                  </a:lnTo>
                  <a:lnTo>
                    <a:pt x="3175" y="53251"/>
                  </a:lnTo>
                  <a:lnTo>
                    <a:pt x="3416" y="53251"/>
                  </a:lnTo>
                  <a:lnTo>
                    <a:pt x="3416" y="45643"/>
                  </a:lnTo>
                  <a:lnTo>
                    <a:pt x="3403" y="38023"/>
                  </a:lnTo>
                  <a:lnTo>
                    <a:pt x="3175" y="38023"/>
                  </a:lnTo>
                  <a:lnTo>
                    <a:pt x="3175" y="45643"/>
                  </a:lnTo>
                  <a:lnTo>
                    <a:pt x="3175" y="48920"/>
                  </a:lnTo>
                  <a:lnTo>
                    <a:pt x="3162" y="38290"/>
                  </a:lnTo>
                  <a:lnTo>
                    <a:pt x="3162" y="30568"/>
                  </a:lnTo>
                  <a:lnTo>
                    <a:pt x="2247" y="23279"/>
                  </a:lnTo>
                  <a:lnTo>
                    <a:pt x="1828" y="15074"/>
                  </a:lnTo>
                  <a:lnTo>
                    <a:pt x="1803" y="14884"/>
                  </a:lnTo>
                  <a:lnTo>
                    <a:pt x="1803" y="437819"/>
                  </a:lnTo>
                  <a:lnTo>
                    <a:pt x="1358" y="437819"/>
                  </a:lnTo>
                  <a:lnTo>
                    <a:pt x="1358" y="222796"/>
                  </a:lnTo>
                  <a:lnTo>
                    <a:pt x="1803" y="437819"/>
                  </a:lnTo>
                  <a:lnTo>
                    <a:pt x="1803" y="14884"/>
                  </a:lnTo>
                  <a:lnTo>
                    <a:pt x="1358" y="11328"/>
                  </a:lnTo>
                  <a:lnTo>
                    <a:pt x="1358" y="7620"/>
                  </a:lnTo>
                  <a:lnTo>
                    <a:pt x="444" y="7620"/>
                  </a:lnTo>
                  <a:lnTo>
                    <a:pt x="444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437819"/>
                  </a:lnTo>
                  <a:lnTo>
                    <a:pt x="990" y="437819"/>
                  </a:lnTo>
                  <a:lnTo>
                    <a:pt x="990" y="445439"/>
                  </a:lnTo>
                  <a:lnTo>
                    <a:pt x="1816" y="445439"/>
                  </a:lnTo>
                  <a:lnTo>
                    <a:pt x="1816" y="438899"/>
                  </a:lnTo>
                  <a:lnTo>
                    <a:pt x="1828" y="444969"/>
                  </a:lnTo>
                  <a:lnTo>
                    <a:pt x="3416" y="451675"/>
                  </a:lnTo>
                  <a:lnTo>
                    <a:pt x="3416" y="453009"/>
                  </a:lnTo>
                  <a:lnTo>
                    <a:pt x="4521" y="453009"/>
                  </a:lnTo>
                  <a:lnTo>
                    <a:pt x="4521" y="459346"/>
                  </a:lnTo>
                  <a:lnTo>
                    <a:pt x="5041" y="459346"/>
                  </a:lnTo>
                  <a:lnTo>
                    <a:pt x="5041" y="459613"/>
                  </a:lnTo>
                  <a:lnTo>
                    <a:pt x="6108" y="459613"/>
                  </a:lnTo>
                  <a:lnTo>
                    <a:pt x="6108" y="467233"/>
                  </a:lnTo>
                  <a:lnTo>
                    <a:pt x="6400" y="467233"/>
                  </a:lnTo>
                  <a:lnTo>
                    <a:pt x="6400" y="467868"/>
                  </a:lnTo>
                  <a:lnTo>
                    <a:pt x="8001" y="467868"/>
                  </a:lnTo>
                  <a:lnTo>
                    <a:pt x="8001" y="474218"/>
                  </a:lnTo>
                  <a:lnTo>
                    <a:pt x="9131" y="474218"/>
                  </a:lnTo>
                  <a:lnTo>
                    <a:pt x="9766" y="474306"/>
                  </a:lnTo>
                  <a:lnTo>
                    <a:pt x="9766" y="481914"/>
                  </a:lnTo>
                  <a:lnTo>
                    <a:pt x="11201" y="481914"/>
                  </a:lnTo>
                  <a:lnTo>
                    <a:pt x="11201" y="489534"/>
                  </a:lnTo>
                  <a:lnTo>
                    <a:pt x="11861" y="489534"/>
                  </a:lnTo>
                  <a:lnTo>
                    <a:pt x="11861" y="485851"/>
                  </a:lnTo>
                  <a:lnTo>
                    <a:pt x="11874" y="489216"/>
                  </a:lnTo>
                  <a:lnTo>
                    <a:pt x="14122" y="496506"/>
                  </a:lnTo>
                  <a:lnTo>
                    <a:pt x="15519" y="503313"/>
                  </a:lnTo>
                  <a:lnTo>
                    <a:pt x="17767" y="510603"/>
                  </a:lnTo>
                  <a:lnTo>
                    <a:pt x="19177" y="517893"/>
                  </a:lnTo>
                  <a:lnTo>
                    <a:pt x="21424" y="525195"/>
                  </a:lnTo>
                  <a:lnTo>
                    <a:pt x="22821" y="531571"/>
                  </a:lnTo>
                  <a:lnTo>
                    <a:pt x="25069" y="538861"/>
                  </a:lnTo>
                  <a:close/>
                </a:path>
                <a:path w="105409" h="770254">
                  <a:moveTo>
                    <a:pt x="105410" y="770039"/>
                  </a:moveTo>
                  <a:lnTo>
                    <a:pt x="104495" y="550710"/>
                  </a:lnTo>
                  <a:lnTo>
                    <a:pt x="102704" y="543280"/>
                  </a:lnTo>
                  <a:lnTo>
                    <a:pt x="97015" y="528739"/>
                  </a:lnTo>
                  <a:lnTo>
                    <a:pt x="94945" y="521538"/>
                  </a:lnTo>
                  <a:lnTo>
                    <a:pt x="93116" y="514731"/>
                  </a:lnTo>
                  <a:lnTo>
                    <a:pt x="90805" y="508787"/>
                  </a:lnTo>
                  <a:lnTo>
                    <a:pt x="89471" y="503313"/>
                  </a:lnTo>
                  <a:lnTo>
                    <a:pt x="87160" y="497420"/>
                  </a:lnTo>
                  <a:lnTo>
                    <a:pt x="85813" y="490550"/>
                  </a:lnTo>
                  <a:lnTo>
                    <a:pt x="83502" y="485076"/>
                  </a:lnTo>
                  <a:lnTo>
                    <a:pt x="82169" y="478269"/>
                  </a:lnTo>
                  <a:lnTo>
                    <a:pt x="79857" y="472313"/>
                  </a:lnTo>
                  <a:lnTo>
                    <a:pt x="78511" y="465937"/>
                  </a:lnTo>
                  <a:lnTo>
                    <a:pt x="76200" y="459981"/>
                  </a:lnTo>
                  <a:lnTo>
                    <a:pt x="74866" y="453605"/>
                  </a:lnTo>
                  <a:lnTo>
                    <a:pt x="72542" y="446798"/>
                  </a:lnTo>
                  <a:lnTo>
                    <a:pt x="71208" y="440410"/>
                  </a:lnTo>
                  <a:lnTo>
                    <a:pt x="68897" y="434035"/>
                  </a:lnTo>
                  <a:lnTo>
                    <a:pt x="68897" y="651040"/>
                  </a:lnTo>
                  <a:lnTo>
                    <a:pt x="68897" y="653580"/>
                  </a:lnTo>
                  <a:lnTo>
                    <a:pt x="68897" y="654202"/>
                  </a:lnTo>
                  <a:lnTo>
                    <a:pt x="68897" y="655612"/>
                  </a:lnTo>
                  <a:lnTo>
                    <a:pt x="68897" y="660158"/>
                  </a:lnTo>
                  <a:lnTo>
                    <a:pt x="67983" y="660590"/>
                  </a:lnTo>
                  <a:lnTo>
                    <a:pt x="67983" y="661504"/>
                  </a:lnTo>
                  <a:lnTo>
                    <a:pt x="65735" y="661504"/>
                  </a:lnTo>
                  <a:lnTo>
                    <a:pt x="65735" y="660158"/>
                  </a:lnTo>
                  <a:lnTo>
                    <a:pt x="65239" y="660158"/>
                  </a:lnTo>
                  <a:lnTo>
                    <a:pt x="65239" y="657860"/>
                  </a:lnTo>
                  <a:lnTo>
                    <a:pt x="64338" y="656945"/>
                  </a:lnTo>
                  <a:lnTo>
                    <a:pt x="64338" y="655612"/>
                  </a:lnTo>
                  <a:lnTo>
                    <a:pt x="64287" y="656628"/>
                  </a:lnTo>
                  <a:lnTo>
                    <a:pt x="64287" y="655358"/>
                  </a:lnTo>
                  <a:lnTo>
                    <a:pt x="64338" y="650557"/>
                  </a:lnTo>
                  <a:lnTo>
                    <a:pt x="65239" y="650557"/>
                  </a:lnTo>
                  <a:lnTo>
                    <a:pt x="65239" y="649224"/>
                  </a:lnTo>
                  <a:lnTo>
                    <a:pt x="64338" y="649224"/>
                  </a:lnTo>
                  <a:lnTo>
                    <a:pt x="64338" y="648309"/>
                  </a:lnTo>
                  <a:lnTo>
                    <a:pt x="65735" y="648309"/>
                  </a:lnTo>
                  <a:lnTo>
                    <a:pt x="65735" y="647979"/>
                  </a:lnTo>
                  <a:lnTo>
                    <a:pt x="67564" y="647979"/>
                  </a:lnTo>
                  <a:lnTo>
                    <a:pt x="67564" y="648500"/>
                  </a:lnTo>
                  <a:lnTo>
                    <a:pt x="67945" y="648500"/>
                  </a:lnTo>
                  <a:lnTo>
                    <a:pt x="67945" y="649770"/>
                  </a:lnTo>
                  <a:lnTo>
                    <a:pt x="68745" y="649770"/>
                  </a:lnTo>
                  <a:lnTo>
                    <a:pt x="68745" y="651040"/>
                  </a:lnTo>
                  <a:lnTo>
                    <a:pt x="68897" y="651040"/>
                  </a:lnTo>
                  <a:lnTo>
                    <a:pt x="68897" y="434035"/>
                  </a:lnTo>
                  <a:lnTo>
                    <a:pt x="68275" y="434035"/>
                  </a:lnTo>
                  <a:lnTo>
                    <a:pt x="68275" y="427685"/>
                  </a:lnTo>
                  <a:lnTo>
                    <a:pt x="67564" y="427685"/>
                  </a:lnTo>
                  <a:lnTo>
                    <a:pt x="67564" y="427164"/>
                  </a:lnTo>
                  <a:lnTo>
                    <a:pt x="66649" y="427164"/>
                  </a:lnTo>
                  <a:lnTo>
                    <a:pt x="66649" y="420814"/>
                  </a:lnTo>
                  <a:lnTo>
                    <a:pt x="65735" y="420814"/>
                  </a:lnTo>
                  <a:lnTo>
                    <a:pt x="64338" y="413981"/>
                  </a:lnTo>
                  <a:lnTo>
                    <a:pt x="64338" y="414235"/>
                  </a:lnTo>
                  <a:lnTo>
                    <a:pt x="64223" y="657885"/>
                  </a:lnTo>
                  <a:lnTo>
                    <a:pt x="64058" y="661200"/>
                  </a:lnTo>
                  <a:lnTo>
                    <a:pt x="64058" y="657885"/>
                  </a:lnTo>
                  <a:lnTo>
                    <a:pt x="64223" y="657885"/>
                  </a:lnTo>
                  <a:lnTo>
                    <a:pt x="64223" y="414235"/>
                  </a:lnTo>
                  <a:lnTo>
                    <a:pt x="63296" y="414235"/>
                  </a:lnTo>
                  <a:lnTo>
                    <a:pt x="63296" y="407885"/>
                  </a:lnTo>
                  <a:lnTo>
                    <a:pt x="62077" y="407885"/>
                  </a:lnTo>
                  <a:lnTo>
                    <a:pt x="62077" y="414235"/>
                  </a:lnTo>
                  <a:lnTo>
                    <a:pt x="61836" y="414235"/>
                  </a:lnTo>
                  <a:lnTo>
                    <a:pt x="61836" y="652487"/>
                  </a:lnTo>
                  <a:lnTo>
                    <a:pt x="61836" y="655358"/>
                  </a:lnTo>
                  <a:lnTo>
                    <a:pt x="61595" y="655358"/>
                  </a:lnTo>
                  <a:lnTo>
                    <a:pt x="61595" y="652487"/>
                  </a:lnTo>
                  <a:lnTo>
                    <a:pt x="61836" y="652487"/>
                  </a:lnTo>
                  <a:lnTo>
                    <a:pt x="61836" y="414235"/>
                  </a:lnTo>
                  <a:lnTo>
                    <a:pt x="61836" y="407555"/>
                  </a:lnTo>
                  <a:lnTo>
                    <a:pt x="61379" y="407555"/>
                  </a:lnTo>
                  <a:lnTo>
                    <a:pt x="61379" y="401218"/>
                  </a:lnTo>
                  <a:lnTo>
                    <a:pt x="60058" y="401218"/>
                  </a:lnTo>
                  <a:lnTo>
                    <a:pt x="60058" y="394868"/>
                  </a:lnTo>
                  <a:lnTo>
                    <a:pt x="59347" y="394868"/>
                  </a:lnTo>
                  <a:lnTo>
                    <a:pt x="59347" y="393814"/>
                  </a:lnTo>
                  <a:lnTo>
                    <a:pt x="57912" y="393814"/>
                  </a:lnTo>
                  <a:lnTo>
                    <a:pt x="57912" y="381127"/>
                  </a:lnTo>
                  <a:lnTo>
                    <a:pt x="55435" y="381127"/>
                  </a:lnTo>
                  <a:lnTo>
                    <a:pt x="55435" y="374777"/>
                  </a:lnTo>
                  <a:lnTo>
                    <a:pt x="54546" y="374777"/>
                  </a:lnTo>
                  <a:lnTo>
                    <a:pt x="54546" y="393814"/>
                  </a:lnTo>
                  <a:lnTo>
                    <a:pt x="54546" y="514172"/>
                  </a:lnTo>
                  <a:lnTo>
                    <a:pt x="54317" y="393814"/>
                  </a:lnTo>
                  <a:lnTo>
                    <a:pt x="54546" y="393814"/>
                  </a:lnTo>
                  <a:lnTo>
                    <a:pt x="54546" y="374777"/>
                  </a:lnTo>
                  <a:lnTo>
                    <a:pt x="54317" y="374777"/>
                  </a:lnTo>
                  <a:lnTo>
                    <a:pt x="54317" y="381127"/>
                  </a:lnTo>
                  <a:lnTo>
                    <a:pt x="54317" y="388721"/>
                  </a:lnTo>
                  <a:lnTo>
                    <a:pt x="54292" y="381127"/>
                  </a:lnTo>
                  <a:lnTo>
                    <a:pt x="54317" y="374777"/>
                  </a:lnTo>
                  <a:lnTo>
                    <a:pt x="52946" y="367487"/>
                  </a:lnTo>
                  <a:lnTo>
                    <a:pt x="51130" y="361111"/>
                  </a:lnTo>
                  <a:lnTo>
                    <a:pt x="48387" y="346951"/>
                  </a:lnTo>
                  <a:lnTo>
                    <a:pt x="48387" y="347548"/>
                  </a:lnTo>
                  <a:lnTo>
                    <a:pt x="46164" y="347548"/>
                  </a:lnTo>
                  <a:lnTo>
                    <a:pt x="46164" y="325983"/>
                  </a:lnTo>
                  <a:lnTo>
                    <a:pt x="44310" y="325983"/>
                  </a:lnTo>
                  <a:lnTo>
                    <a:pt x="44310" y="347548"/>
                  </a:lnTo>
                  <a:lnTo>
                    <a:pt x="44310" y="476288"/>
                  </a:lnTo>
                  <a:lnTo>
                    <a:pt x="43891" y="347548"/>
                  </a:lnTo>
                  <a:lnTo>
                    <a:pt x="44310" y="347548"/>
                  </a:lnTo>
                  <a:lnTo>
                    <a:pt x="44310" y="325983"/>
                  </a:lnTo>
                  <a:lnTo>
                    <a:pt x="43853" y="325983"/>
                  </a:lnTo>
                  <a:lnTo>
                    <a:pt x="43853" y="333895"/>
                  </a:lnTo>
                  <a:lnTo>
                    <a:pt x="43827" y="325983"/>
                  </a:lnTo>
                  <a:lnTo>
                    <a:pt x="42418" y="319112"/>
                  </a:lnTo>
                  <a:lnTo>
                    <a:pt x="41084" y="311823"/>
                  </a:lnTo>
                  <a:lnTo>
                    <a:pt x="39687" y="305435"/>
                  </a:lnTo>
                  <a:lnTo>
                    <a:pt x="38341" y="298145"/>
                  </a:lnTo>
                  <a:lnTo>
                    <a:pt x="37426" y="290855"/>
                  </a:lnTo>
                  <a:lnTo>
                    <a:pt x="36029" y="284467"/>
                  </a:lnTo>
                  <a:lnTo>
                    <a:pt x="34696" y="277177"/>
                  </a:lnTo>
                  <a:lnTo>
                    <a:pt x="34696" y="277507"/>
                  </a:lnTo>
                  <a:lnTo>
                    <a:pt x="33820" y="277507"/>
                  </a:lnTo>
                  <a:lnTo>
                    <a:pt x="33820" y="269887"/>
                  </a:lnTo>
                  <a:lnTo>
                    <a:pt x="32131" y="269887"/>
                  </a:lnTo>
                  <a:lnTo>
                    <a:pt x="32131" y="262267"/>
                  </a:lnTo>
                  <a:lnTo>
                    <a:pt x="31940" y="262267"/>
                  </a:lnTo>
                  <a:lnTo>
                    <a:pt x="31940" y="277507"/>
                  </a:lnTo>
                  <a:lnTo>
                    <a:pt x="31940" y="418884"/>
                  </a:lnTo>
                  <a:lnTo>
                    <a:pt x="31508" y="277507"/>
                  </a:lnTo>
                  <a:lnTo>
                    <a:pt x="31940" y="277507"/>
                  </a:lnTo>
                  <a:lnTo>
                    <a:pt x="31940" y="262267"/>
                  </a:lnTo>
                  <a:lnTo>
                    <a:pt x="31496" y="262267"/>
                  </a:lnTo>
                  <a:lnTo>
                    <a:pt x="31496" y="269887"/>
                  </a:lnTo>
                  <a:lnTo>
                    <a:pt x="31496" y="271056"/>
                  </a:lnTo>
                  <a:lnTo>
                    <a:pt x="31483" y="269887"/>
                  </a:lnTo>
                  <a:lnTo>
                    <a:pt x="31496" y="262267"/>
                  </a:lnTo>
                  <a:lnTo>
                    <a:pt x="31470" y="262597"/>
                  </a:lnTo>
                  <a:lnTo>
                    <a:pt x="31038" y="255308"/>
                  </a:lnTo>
                  <a:lnTo>
                    <a:pt x="27813" y="240715"/>
                  </a:lnTo>
                  <a:lnTo>
                    <a:pt x="27393" y="233426"/>
                  </a:lnTo>
                  <a:lnTo>
                    <a:pt x="25565" y="226136"/>
                  </a:lnTo>
                  <a:lnTo>
                    <a:pt x="25069" y="218833"/>
                  </a:lnTo>
                  <a:lnTo>
                    <a:pt x="23736" y="503313"/>
                  </a:lnTo>
                  <a:lnTo>
                    <a:pt x="25069" y="538861"/>
                  </a:lnTo>
                  <a:lnTo>
                    <a:pt x="26479" y="545249"/>
                  </a:lnTo>
                  <a:lnTo>
                    <a:pt x="28727" y="552538"/>
                  </a:lnTo>
                  <a:lnTo>
                    <a:pt x="31038" y="559409"/>
                  </a:lnTo>
                  <a:lnTo>
                    <a:pt x="31940" y="564299"/>
                  </a:lnTo>
                  <a:lnTo>
                    <a:pt x="31940" y="566851"/>
                  </a:lnTo>
                  <a:lnTo>
                    <a:pt x="33578" y="566851"/>
                  </a:lnTo>
                  <a:lnTo>
                    <a:pt x="33578" y="573189"/>
                  </a:lnTo>
                  <a:lnTo>
                    <a:pt x="34696" y="573189"/>
                  </a:lnTo>
                  <a:lnTo>
                    <a:pt x="36512" y="579882"/>
                  </a:lnTo>
                  <a:lnTo>
                    <a:pt x="38341" y="587171"/>
                  </a:lnTo>
                  <a:lnTo>
                    <a:pt x="44310" y="605523"/>
                  </a:lnTo>
                  <a:lnTo>
                    <a:pt x="44310" y="606437"/>
                  </a:lnTo>
                  <a:lnTo>
                    <a:pt x="44602" y="606437"/>
                  </a:lnTo>
                  <a:lnTo>
                    <a:pt x="44729" y="606806"/>
                  </a:lnTo>
                  <a:lnTo>
                    <a:pt x="44716" y="606437"/>
                  </a:lnTo>
                  <a:lnTo>
                    <a:pt x="45720" y="606437"/>
                  </a:lnTo>
                  <a:lnTo>
                    <a:pt x="45720" y="612787"/>
                  </a:lnTo>
                  <a:lnTo>
                    <a:pt x="47675" y="612787"/>
                  </a:lnTo>
                  <a:lnTo>
                    <a:pt x="47675" y="620395"/>
                  </a:lnTo>
                  <a:lnTo>
                    <a:pt x="48387" y="620395"/>
                  </a:lnTo>
                  <a:lnTo>
                    <a:pt x="48387" y="620052"/>
                  </a:lnTo>
                  <a:lnTo>
                    <a:pt x="54546" y="638924"/>
                  </a:lnTo>
                  <a:lnTo>
                    <a:pt x="54546" y="640016"/>
                  </a:lnTo>
                  <a:lnTo>
                    <a:pt x="57035" y="640016"/>
                  </a:lnTo>
                  <a:lnTo>
                    <a:pt x="57035" y="651433"/>
                  </a:lnTo>
                  <a:lnTo>
                    <a:pt x="59347" y="651433"/>
                  </a:lnTo>
                  <a:lnTo>
                    <a:pt x="59347" y="652487"/>
                  </a:lnTo>
                  <a:lnTo>
                    <a:pt x="60642" y="652487"/>
                  </a:lnTo>
                  <a:lnTo>
                    <a:pt x="60642" y="658837"/>
                  </a:lnTo>
                  <a:lnTo>
                    <a:pt x="61595" y="658837"/>
                  </a:lnTo>
                  <a:lnTo>
                    <a:pt x="61595" y="657885"/>
                  </a:lnTo>
                  <a:lnTo>
                    <a:pt x="62661" y="657885"/>
                  </a:lnTo>
                  <a:lnTo>
                    <a:pt x="62661" y="664235"/>
                  </a:lnTo>
                  <a:lnTo>
                    <a:pt x="63906" y="664235"/>
                  </a:lnTo>
                  <a:lnTo>
                    <a:pt x="65735" y="671106"/>
                  </a:lnTo>
                  <a:lnTo>
                    <a:pt x="67983" y="676567"/>
                  </a:lnTo>
                  <a:lnTo>
                    <a:pt x="70294" y="683374"/>
                  </a:lnTo>
                  <a:lnTo>
                    <a:pt x="74866" y="694804"/>
                  </a:lnTo>
                  <a:lnTo>
                    <a:pt x="76682" y="701611"/>
                  </a:lnTo>
                  <a:lnTo>
                    <a:pt x="78943" y="707567"/>
                  </a:lnTo>
                  <a:lnTo>
                    <a:pt x="82169" y="713041"/>
                  </a:lnTo>
                  <a:lnTo>
                    <a:pt x="83985" y="718934"/>
                  </a:lnTo>
                  <a:lnTo>
                    <a:pt x="93116" y="742200"/>
                  </a:lnTo>
                  <a:lnTo>
                    <a:pt x="98107" y="753148"/>
                  </a:lnTo>
                  <a:lnTo>
                    <a:pt x="102247" y="764082"/>
                  </a:lnTo>
                  <a:lnTo>
                    <a:pt x="105410" y="770039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F761AC2A-0F70-DBA0-FAE3-87D5A309D45C}"/>
                </a:ext>
              </a:extLst>
            </p:cNvPr>
            <p:cNvSpPr/>
            <p:nvPr/>
          </p:nvSpPr>
          <p:spPr>
            <a:xfrm>
              <a:off x="8974150" y="2926968"/>
              <a:ext cx="69850" cy="1249045"/>
            </a:xfrm>
            <a:custGeom>
              <a:avLst/>
              <a:gdLst/>
              <a:ahLst/>
              <a:cxnLst/>
              <a:rect l="l" t="t" r="r" b="b"/>
              <a:pathLst>
                <a:path w="69850" h="1249045">
                  <a:moveTo>
                    <a:pt x="4991" y="145389"/>
                  </a:moveTo>
                  <a:lnTo>
                    <a:pt x="4076" y="152679"/>
                  </a:lnTo>
                  <a:lnTo>
                    <a:pt x="3378" y="152679"/>
                  </a:lnTo>
                  <a:lnTo>
                    <a:pt x="3378" y="160299"/>
                  </a:lnTo>
                  <a:lnTo>
                    <a:pt x="3200" y="160299"/>
                  </a:lnTo>
                  <a:lnTo>
                    <a:pt x="3200" y="527862"/>
                  </a:lnTo>
                  <a:lnTo>
                    <a:pt x="2743" y="159969"/>
                  </a:lnTo>
                  <a:lnTo>
                    <a:pt x="2260" y="167690"/>
                  </a:lnTo>
                  <a:lnTo>
                    <a:pt x="1295" y="167690"/>
                  </a:lnTo>
                  <a:lnTo>
                    <a:pt x="1295" y="175310"/>
                  </a:lnTo>
                  <a:lnTo>
                    <a:pt x="889" y="175310"/>
                  </a:lnTo>
                  <a:lnTo>
                    <a:pt x="889" y="182600"/>
                  </a:lnTo>
                  <a:lnTo>
                    <a:pt x="431" y="182600"/>
                  </a:lnTo>
                  <a:lnTo>
                    <a:pt x="431" y="174980"/>
                  </a:lnTo>
                  <a:lnTo>
                    <a:pt x="203" y="174980"/>
                  </a:lnTo>
                  <a:lnTo>
                    <a:pt x="203" y="182600"/>
                  </a:lnTo>
                  <a:lnTo>
                    <a:pt x="215" y="897077"/>
                  </a:lnTo>
                  <a:lnTo>
                    <a:pt x="889" y="897077"/>
                  </a:lnTo>
                  <a:lnTo>
                    <a:pt x="889" y="896124"/>
                  </a:lnTo>
                  <a:lnTo>
                    <a:pt x="2260" y="896124"/>
                  </a:lnTo>
                  <a:lnTo>
                    <a:pt x="2260" y="895743"/>
                  </a:lnTo>
                  <a:lnTo>
                    <a:pt x="3200" y="895743"/>
                  </a:lnTo>
                  <a:lnTo>
                    <a:pt x="3200" y="896353"/>
                  </a:lnTo>
                  <a:lnTo>
                    <a:pt x="4076" y="896353"/>
                  </a:lnTo>
                  <a:lnTo>
                    <a:pt x="4991" y="145389"/>
                  </a:lnTo>
                  <a:close/>
                </a:path>
                <a:path w="69850" h="1249045">
                  <a:moveTo>
                    <a:pt x="28308" y="19100"/>
                  </a:moveTo>
                  <a:lnTo>
                    <a:pt x="26898" y="26403"/>
                  </a:lnTo>
                  <a:lnTo>
                    <a:pt x="21336" y="51993"/>
                  </a:lnTo>
                  <a:lnTo>
                    <a:pt x="17551" y="71247"/>
                  </a:lnTo>
                  <a:lnTo>
                    <a:pt x="14122" y="90411"/>
                  </a:lnTo>
                  <a:lnTo>
                    <a:pt x="10960" y="109347"/>
                  </a:lnTo>
                  <a:lnTo>
                    <a:pt x="10045" y="116649"/>
                  </a:lnTo>
                  <a:lnTo>
                    <a:pt x="8648" y="123507"/>
                  </a:lnTo>
                  <a:lnTo>
                    <a:pt x="7302" y="130810"/>
                  </a:lnTo>
                  <a:lnTo>
                    <a:pt x="6388" y="138099"/>
                  </a:lnTo>
                  <a:lnTo>
                    <a:pt x="4991" y="145389"/>
                  </a:lnTo>
                  <a:lnTo>
                    <a:pt x="4991" y="164960"/>
                  </a:lnTo>
                  <a:lnTo>
                    <a:pt x="5905" y="164960"/>
                  </a:lnTo>
                  <a:lnTo>
                    <a:pt x="5905" y="162712"/>
                  </a:lnTo>
                  <a:lnTo>
                    <a:pt x="6388" y="162712"/>
                  </a:lnTo>
                  <a:lnTo>
                    <a:pt x="6388" y="162217"/>
                  </a:lnTo>
                  <a:lnTo>
                    <a:pt x="7302" y="162217"/>
                  </a:lnTo>
                  <a:lnTo>
                    <a:pt x="7302" y="161315"/>
                  </a:lnTo>
                  <a:lnTo>
                    <a:pt x="7734" y="161315"/>
                  </a:lnTo>
                  <a:lnTo>
                    <a:pt x="7734" y="162217"/>
                  </a:lnTo>
                  <a:lnTo>
                    <a:pt x="8648" y="162217"/>
                  </a:lnTo>
                  <a:lnTo>
                    <a:pt x="8648" y="162712"/>
                  </a:lnTo>
                  <a:lnTo>
                    <a:pt x="8648" y="163626"/>
                  </a:lnTo>
                  <a:lnTo>
                    <a:pt x="9563" y="163626"/>
                  </a:lnTo>
                  <a:lnTo>
                    <a:pt x="9563" y="165874"/>
                  </a:lnTo>
                  <a:lnTo>
                    <a:pt x="10045" y="166357"/>
                  </a:lnTo>
                  <a:lnTo>
                    <a:pt x="10045" y="167271"/>
                  </a:lnTo>
                  <a:lnTo>
                    <a:pt x="10045" y="169519"/>
                  </a:lnTo>
                  <a:lnTo>
                    <a:pt x="10045" y="173164"/>
                  </a:lnTo>
                  <a:lnTo>
                    <a:pt x="9563" y="173164"/>
                  </a:lnTo>
                  <a:lnTo>
                    <a:pt x="9563" y="174561"/>
                  </a:lnTo>
                  <a:lnTo>
                    <a:pt x="8648" y="174561"/>
                  </a:lnTo>
                  <a:lnTo>
                    <a:pt x="8636" y="174980"/>
                  </a:lnTo>
                  <a:lnTo>
                    <a:pt x="7302" y="174980"/>
                  </a:lnTo>
                  <a:lnTo>
                    <a:pt x="7302" y="174040"/>
                  </a:lnTo>
                  <a:lnTo>
                    <a:pt x="6388" y="174040"/>
                  </a:lnTo>
                  <a:lnTo>
                    <a:pt x="6146" y="174040"/>
                  </a:lnTo>
                  <a:lnTo>
                    <a:pt x="6146" y="172669"/>
                  </a:lnTo>
                  <a:lnTo>
                    <a:pt x="5905" y="172669"/>
                  </a:lnTo>
                  <a:lnTo>
                    <a:pt x="5905" y="171399"/>
                  </a:lnTo>
                  <a:lnTo>
                    <a:pt x="5765" y="171399"/>
                  </a:lnTo>
                  <a:lnTo>
                    <a:pt x="5765" y="170129"/>
                  </a:lnTo>
                  <a:lnTo>
                    <a:pt x="5448" y="170129"/>
                  </a:lnTo>
                  <a:lnTo>
                    <a:pt x="5448" y="172669"/>
                  </a:lnTo>
                  <a:lnTo>
                    <a:pt x="5448" y="568452"/>
                  </a:lnTo>
                  <a:lnTo>
                    <a:pt x="4991" y="171399"/>
                  </a:lnTo>
                  <a:lnTo>
                    <a:pt x="5003" y="172669"/>
                  </a:lnTo>
                  <a:lnTo>
                    <a:pt x="5448" y="172669"/>
                  </a:lnTo>
                  <a:lnTo>
                    <a:pt x="5448" y="170129"/>
                  </a:lnTo>
                  <a:lnTo>
                    <a:pt x="4991" y="170129"/>
                  </a:lnTo>
                  <a:lnTo>
                    <a:pt x="4991" y="167589"/>
                  </a:lnTo>
                  <a:lnTo>
                    <a:pt x="4991" y="167271"/>
                  </a:lnTo>
                  <a:lnTo>
                    <a:pt x="4076" y="896353"/>
                  </a:lnTo>
                  <a:lnTo>
                    <a:pt x="4076" y="897623"/>
                  </a:lnTo>
                  <a:lnTo>
                    <a:pt x="4076" y="898956"/>
                  </a:lnTo>
                  <a:lnTo>
                    <a:pt x="4076" y="899388"/>
                  </a:lnTo>
                  <a:lnTo>
                    <a:pt x="4991" y="899388"/>
                  </a:lnTo>
                  <a:lnTo>
                    <a:pt x="5448" y="934516"/>
                  </a:lnTo>
                  <a:lnTo>
                    <a:pt x="5448" y="936332"/>
                  </a:lnTo>
                  <a:lnTo>
                    <a:pt x="4991" y="903033"/>
                  </a:lnTo>
                  <a:lnTo>
                    <a:pt x="4991" y="907592"/>
                  </a:lnTo>
                  <a:lnTo>
                    <a:pt x="4076" y="907592"/>
                  </a:lnTo>
                  <a:lnTo>
                    <a:pt x="4076" y="908989"/>
                  </a:lnTo>
                  <a:lnTo>
                    <a:pt x="3657" y="908989"/>
                  </a:lnTo>
                  <a:lnTo>
                    <a:pt x="3657" y="909904"/>
                  </a:lnTo>
                  <a:lnTo>
                    <a:pt x="2743" y="909904"/>
                  </a:lnTo>
                  <a:lnTo>
                    <a:pt x="2743" y="908989"/>
                  </a:lnTo>
                  <a:lnTo>
                    <a:pt x="2260" y="908989"/>
                  </a:lnTo>
                  <a:lnTo>
                    <a:pt x="1346" y="908075"/>
                  </a:lnTo>
                  <a:lnTo>
                    <a:pt x="1346" y="906678"/>
                  </a:lnTo>
                  <a:lnTo>
                    <a:pt x="431" y="906678"/>
                  </a:lnTo>
                  <a:lnTo>
                    <a:pt x="431" y="901700"/>
                  </a:lnTo>
                  <a:lnTo>
                    <a:pt x="0" y="921258"/>
                  </a:lnTo>
                  <a:lnTo>
                    <a:pt x="431" y="929462"/>
                  </a:lnTo>
                  <a:lnTo>
                    <a:pt x="2260" y="937247"/>
                  </a:lnTo>
                  <a:lnTo>
                    <a:pt x="2743" y="945451"/>
                  </a:lnTo>
                  <a:lnTo>
                    <a:pt x="4076" y="953655"/>
                  </a:lnTo>
                  <a:lnTo>
                    <a:pt x="4991" y="961428"/>
                  </a:lnTo>
                  <a:lnTo>
                    <a:pt x="5448" y="965530"/>
                  </a:lnTo>
                  <a:lnTo>
                    <a:pt x="5448" y="969632"/>
                  </a:lnTo>
                  <a:lnTo>
                    <a:pt x="5905" y="969632"/>
                  </a:lnTo>
                  <a:lnTo>
                    <a:pt x="6146" y="969632"/>
                  </a:lnTo>
                  <a:lnTo>
                    <a:pt x="6616" y="969746"/>
                  </a:lnTo>
                  <a:lnTo>
                    <a:pt x="6616" y="977353"/>
                  </a:lnTo>
                  <a:lnTo>
                    <a:pt x="7302" y="977353"/>
                  </a:lnTo>
                  <a:lnTo>
                    <a:pt x="7734" y="985558"/>
                  </a:lnTo>
                  <a:lnTo>
                    <a:pt x="9563" y="993762"/>
                  </a:lnTo>
                  <a:lnTo>
                    <a:pt x="10045" y="1001547"/>
                  </a:lnTo>
                  <a:lnTo>
                    <a:pt x="13728" y="1023213"/>
                  </a:lnTo>
                  <a:lnTo>
                    <a:pt x="20942" y="1066927"/>
                  </a:lnTo>
                  <a:lnTo>
                    <a:pt x="24650" y="1088631"/>
                  </a:lnTo>
                  <a:lnTo>
                    <a:pt x="25996" y="1095921"/>
                  </a:lnTo>
                  <a:lnTo>
                    <a:pt x="26898" y="1082675"/>
                  </a:lnTo>
                  <a:lnTo>
                    <a:pt x="28308" y="19100"/>
                  </a:lnTo>
                  <a:close/>
                </a:path>
                <a:path w="69850" h="1249045">
                  <a:moveTo>
                    <a:pt x="33299" y="1126921"/>
                  </a:moveTo>
                  <a:lnTo>
                    <a:pt x="33286" y="1119301"/>
                  </a:lnTo>
                  <a:lnTo>
                    <a:pt x="33286" y="1088847"/>
                  </a:lnTo>
                  <a:lnTo>
                    <a:pt x="33274" y="1085037"/>
                  </a:lnTo>
                  <a:lnTo>
                    <a:pt x="33070" y="1085037"/>
                  </a:lnTo>
                  <a:lnTo>
                    <a:pt x="33070" y="0"/>
                  </a:lnTo>
                  <a:lnTo>
                    <a:pt x="32410" y="0"/>
                  </a:lnTo>
                  <a:lnTo>
                    <a:pt x="32410" y="1085037"/>
                  </a:lnTo>
                  <a:lnTo>
                    <a:pt x="31470" y="1085037"/>
                  </a:lnTo>
                  <a:lnTo>
                    <a:pt x="31470" y="1088847"/>
                  </a:lnTo>
                  <a:lnTo>
                    <a:pt x="30556" y="1088847"/>
                  </a:lnTo>
                  <a:lnTo>
                    <a:pt x="30556" y="1090447"/>
                  </a:lnTo>
                  <a:lnTo>
                    <a:pt x="29222" y="1090447"/>
                  </a:lnTo>
                  <a:lnTo>
                    <a:pt x="29222" y="1089964"/>
                  </a:lnTo>
                  <a:lnTo>
                    <a:pt x="27813" y="1089964"/>
                  </a:lnTo>
                  <a:lnTo>
                    <a:pt x="27813" y="1086802"/>
                  </a:lnTo>
                  <a:lnTo>
                    <a:pt x="26898" y="1086802"/>
                  </a:lnTo>
                  <a:lnTo>
                    <a:pt x="26898" y="1083157"/>
                  </a:lnTo>
                  <a:lnTo>
                    <a:pt x="25996" y="1095921"/>
                  </a:lnTo>
                  <a:lnTo>
                    <a:pt x="27813" y="1103642"/>
                  </a:lnTo>
                  <a:lnTo>
                    <a:pt x="29222" y="1111846"/>
                  </a:lnTo>
                  <a:lnTo>
                    <a:pt x="30556" y="1119136"/>
                  </a:lnTo>
                  <a:lnTo>
                    <a:pt x="30556" y="1119301"/>
                  </a:lnTo>
                  <a:lnTo>
                    <a:pt x="31267" y="1119301"/>
                  </a:lnTo>
                  <a:lnTo>
                    <a:pt x="31267" y="1126921"/>
                  </a:lnTo>
                  <a:lnTo>
                    <a:pt x="32651" y="1126921"/>
                  </a:lnTo>
                  <a:lnTo>
                    <a:pt x="32651" y="1134529"/>
                  </a:lnTo>
                  <a:lnTo>
                    <a:pt x="33299" y="1134529"/>
                  </a:lnTo>
                  <a:lnTo>
                    <a:pt x="33299" y="1126921"/>
                  </a:lnTo>
                  <a:close/>
                </a:path>
                <a:path w="69850" h="1249045">
                  <a:moveTo>
                    <a:pt x="37922" y="17703"/>
                  </a:moveTo>
                  <a:lnTo>
                    <a:pt x="36525" y="17703"/>
                  </a:lnTo>
                  <a:lnTo>
                    <a:pt x="35115" y="17703"/>
                  </a:lnTo>
                  <a:lnTo>
                    <a:pt x="35115" y="14579"/>
                  </a:lnTo>
                  <a:lnTo>
                    <a:pt x="34213" y="14579"/>
                  </a:lnTo>
                  <a:lnTo>
                    <a:pt x="34213" y="9499"/>
                  </a:lnTo>
                  <a:lnTo>
                    <a:pt x="34201" y="14579"/>
                  </a:lnTo>
                  <a:lnTo>
                    <a:pt x="33743" y="14579"/>
                  </a:lnTo>
                  <a:lnTo>
                    <a:pt x="33743" y="1133881"/>
                  </a:lnTo>
                  <a:lnTo>
                    <a:pt x="34163" y="1133881"/>
                  </a:lnTo>
                  <a:lnTo>
                    <a:pt x="34163" y="1141501"/>
                  </a:lnTo>
                  <a:lnTo>
                    <a:pt x="35115" y="1141501"/>
                  </a:lnTo>
                  <a:lnTo>
                    <a:pt x="36525" y="1149705"/>
                  </a:lnTo>
                  <a:lnTo>
                    <a:pt x="37922" y="1156995"/>
                  </a:lnTo>
                  <a:lnTo>
                    <a:pt x="37922" y="17703"/>
                  </a:lnTo>
                  <a:close/>
                </a:path>
                <a:path w="69850" h="1249045">
                  <a:moveTo>
                    <a:pt x="44754" y="749401"/>
                  </a:moveTo>
                  <a:lnTo>
                    <a:pt x="44310" y="749401"/>
                  </a:lnTo>
                  <a:lnTo>
                    <a:pt x="44310" y="742111"/>
                  </a:lnTo>
                  <a:lnTo>
                    <a:pt x="43827" y="733907"/>
                  </a:lnTo>
                  <a:lnTo>
                    <a:pt x="42913" y="726617"/>
                  </a:lnTo>
                  <a:lnTo>
                    <a:pt x="42913" y="718413"/>
                  </a:lnTo>
                  <a:lnTo>
                    <a:pt x="42900" y="718197"/>
                  </a:lnTo>
                  <a:lnTo>
                    <a:pt x="42900" y="1172171"/>
                  </a:lnTo>
                  <a:lnTo>
                    <a:pt x="42697" y="1172171"/>
                  </a:lnTo>
                  <a:lnTo>
                    <a:pt x="42697" y="948436"/>
                  </a:lnTo>
                  <a:lnTo>
                    <a:pt x="42900" y="1172171"/>
                  </a:lnTo>
                  <a:lnTo>
                    <a:pt x="42900" y="718197"/>
                  </a:lnTo>
                  <a:lnTo>
                    <a:pt x="42697" y="714552"/>
                  </a:lnTo>
                  <a:lnTo>
                    <a:pt x="42697" y="710234"/>
                  </a:lnTo>
                  <a:lnTo>
                    <a:pt x="42481" y="710234"/>
                  </a:lnTo>
                  <a:lnTo>
                    <a:pt x="42481" y="703897"/>
                  </a:lnTo>
                  <a:lnTo>
                    <a:pt x="42049" y="703897"/>
                  </a:lnTo>
                  <a:lnTo>
                    <a:pt x="42049" y="695007"/>
                  </a:lnTo>
                  <a:lnTo>
                    <a:pt x="41567" y="695007"/>
                  </a:lnTo>
                  <a:lnTo>
                    <a:pt x="41567" y="687895"/>
                  </a:lnTo>
                  <a:lnTo>
                    <a:pt x="40652" y="680123"/>
                  </a:lnTo>
                  <a:lnTo>
                    <a:pt x="40652" y="672833"/>
                  </a:lnTo>
                  <a:lnTo>
                    <a:pt x="40170" y="664629"/>
                  </a:lnTo>
                  <a:lnTo>
                    <a:pt x="40170" y="649122"/>
                  </a:lnTo>
                  <a:lnTo>
                    <a:pt x="39725" y="899782"/>
                  </a:lnTo>
                  <a:lnTo>
                    <a:pt x="39725" y="648690"/>
                  </a:lnTo>
                  <a:lnTo>
                    <a:pt x="39751" y="632193"/>
                  </a:lnTo>
                  <a:lnTo>
                    <a:pt x="39077" y="632193"/>
                  </a:lnTo>
                  <a:lnTo>
                    <a:pt x="39077" y="614426"/>
                  </a:lnTo>
                  <a:lnTo>
                    <a:pt x="38785" y="614426"/>
                  </a:lnTo>
                  <a:lnTo>
                    <a:pt x="38785" y="632193"/>
                  </a:lnTo>
                  <a:lnTo>
                    <a:pt x="38735" y="648690"/>
                  </a:lnTo>
                  <a:lnTo>
                    <a:pt x="38315" y="648690"/>
                  </a:lnTo>
                  <a:lnTo>
                    <a:pt x="38315" y="1157592"/>
                  </a:lnTo>
                  <a:lnTo>
                    <a:pt x="38633" y="1157592"/>
                  </a:lnTo>
                  <a:lnTo>
                    <a:pt x="38633" y="1165199"/>
                  </a:lnTo>
                  <a:lnTo>
                    <a:pt x="39255" y="1165199"/>
                  </a:lnTo>
                  <a:lnTo>
                    <a:pt x="41567" y="1172489"/>
                  </a:lnTo>
                  <a:lnTo>
                    <a:pt x="41567" y="1172171"/>
                  </a:lnTo>
                  <a:lnTo>
                    <a:pt x="42214" y="1172171"/>
                  </a:lnTo>
                  <a:lnTo>
                    <a:pt x="42214" y="1179791"/>
                  </a:lnTo>
                  <a:lnTo>
                    <a:pt x="42913" y="1179791"/>
                  </a:lnTo>
                  <a:lnTo>
                    <a:pt x="44310" y="1187081"/>
                  </a:lnTo>
                  <a:lnTo>
                    <a:pt x="44310" y="757021"/>
                  </a:lnTo>
                  <a:lnTo>
                    <a:pt x="44754" y="757021"/>
                  </a:lnTo>
                  <a:lnTo>
                    <a:pt x="44754" y="749401"/>
                  </a:lnTo>
                  <a:close/>
                </a:path>
                <a:path w="69850" h="1249045">
                  <a:moveTo>
                    <a:pt x="69380" y="968235"/>
                  </a:moveTo>
                  <a:lnTo>
                    <a:pt x="68046" y="960945"/>
                  </a:lnTo>
                  <a:lnTo>
                    <a:pt x="67094" y="960945"/>
                  </a:lnTo>
                  <a:lnTo>
                    <a:pt x="67094" y="953338"/>
                  </a:lnTo>
                  <a:lnTo>
                    <a:pt x="66687" y="953338"/>
                  </a:lnTo>
                  <a:lnTo>
                    <a:pt x="66687" y="960945"/>
                  </a:lnTo>
                  <a:lnTo>
                    <a:pt x="66687" y="1245539"/>
                  </a:lnTo>
                  <a:lnTo>
                    <a:pt x="66675" y="960945"/>
                  </a:lnTo>
                  <a:lnTo>
                    <a:pt x="66687" y="953338"/>
                  </a:lnTo>
                  <a:lnTo>
                    <a:pt x="66230" y="953338"/>
                  </a:lnTo>
                  <a:lnTo>
                    <a:pt x="66230" y="953655"/>
                  </a:lnTo>
                  <a:lnTo>
                    <a:pt x="65963" y="953655"/>
                  </a:lnTo>
                  <a:lnTo>
                    <a:pt x="65963" y="946035"/>
                  </a:lnTo>
                  <a:lnTo>
                    <a:pt x="65735" y="946035"/>
                  </a:lnTo>
                  <a:lnTo>
                    <a:pt x="65735" y="946365"/>
                  </a:lnTo>
                  <a:lnTo>
                    <a:pt x="64820" y="939076"/>
                  </a:lnTo>
                  <a:lnTo>
                    <a:pt x="64122" y="939076"/>
                  </a:lnTo>
                  <a:lnTo>
                    <a:pt x="64122" y="931456"/>
                  </a:lnTo>
                  <a:lnTo>
                    <a:pt x="63487" y="931456"/>
                  </a:lnTo>
                  <a:lnTo>
                    <a:pt x="63487" y="939076"/>
                  </a:lnTo>
                  <a:lnTo>
                    <a:pt x="63487" y="1246187"/>
                  </a:lnTo>
                  <a:lnTo>
                    <a:pt x="63487" y="1247444"/>
                  </a:lnTo>
                  <a:lnTo>
                    <a:pt x="64389" y="1247444"/>
                  </a:lnTo>
                  <a:lnTo>
                    <a:pt x="64389" y="1246187"/>
                  </a:lnTo>
                  <a:lnTo>
                    <a:pt x="64820" y="1246187"/>
                  </a:lnTo>
                  <a:lnTo>
                    <a:pt x="64820" y="1245908"/>
                  </a:lnTo>
                  <a:lnTo>
                    <a:pt x="65735" y="1245908"/>
                  </a:lnTo>
                  <a:lnTo>
                    <a:pt x="65735" y="1245539"/>
                  </a:lnTo>
                  <a:lnTo>
                    <a:pt x="66217" y="1245539"/>
                  </a:lnTo>
                  <a:lnTo>
                    <a:pt x="66217" y="1246809"/>
                  </a:lnTo>
                  <a:lnTo>
                    <a:pt x="66687" y="1246809"/>
                  </a:lnTo>
                  <a:lnTo>
                    <a:pt x="66687" y="1247749"/>
                  </a:lnTo>
                  <a:lnTo>
                    <a:pt x="67373" y="1247749"/>
                  </a:lnTo>
                  <a:lnTo>
                    <a:pt x="67373" y="1249019"/>
                  </a:lnTo>
                  <a:lnTo>
                    <a:pt x="68046" y="1249019"/>
                  </a:lnTo>
                  <a:lnTo>
                    <a:pt x="68046" y="1247749"/>
                  </a:lnTo>
                  <a:lnTo>
                    <a:pt x="69380" y="968235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EF9F0BC9-5F36-803A-9CF8-8331D9E807FC}"/>
                </a:ext>
              </a:extLst>
            </p:cNvPr>
            <p:cNvSpPr/>
            <p:nvPr/>
          </p:nvSpPr>
          <p:spPr>
            <a:xfrm>
              <a:off x="8951328" y="2562174"/>
              <a:ext cx="220979" cy="1294765"/>
            </a:xfrm>
            <a:custGeom>
              <a:avLst/>
              <a:gdLst/>
              <a:ahLst/>
              <a:cxnLst/>
              <a:rect l="l" t="t" r="r" b="b"/>
              <a:pathLst>
                <a:path w="220979" h="1294764">
                  <a:moveTo>
                    <a:pt x="23253" y="1266494"/>
                  </a:moveTo>
                  <a:lnTo>
                    <a:pt x="22821" y="547077"/>
                  </a:lnTo>
                  <a:lnTo>
                    <a:pt x="21907" y="554367"/>
                  </a:lnTo>
                  <a:lnTo>
                    <a:pt x="20510" y="561657"/>
                  </a:lnTo>
                  <a:lnTo>
                    <a:pt x="19596" y="569861"/>
                  </a:lnTo>
                  <a:lnTo>
                    <a:pt x="18262" y="584441"/>
                  </a:lnTo>
                  <a:lnTo>
                    <a:pt x="17767" y="592709"/>
                  </a:lnTo>
                  <a:lnTo>
                    <a:pt x="16865" y="599998"/>
                  </a:lnTo>
                  <a:lnTo>
                    <a:pt x="15519" y="607720"/>
                  </a:lnTo>
                  <a:lnTo>
                    <a:pt x="14605" y="615010"/>
                  </a:lnTo>
                  <a:lnTo>
                    <a:pt x="14605" y="705116"/>
                  </a:lnTo>
                  <a:lnTo>
                    <a:pt x="14605" y="707656"/>
                  </a:lnTo>
                  <a:lnTo>
                    <a:pt x="14605" y="711212"/>
                  </a:lnTo>
                  <a:lnTo>
                    <a:pt x="14122" y="711212"/>
                  </a:lnTo>
                  <a:lnTo>
                    <a:pt x="14122" y="713460"/>
                  </a:lnTo>
                  <a:lnTo>
                    <a:pt x="13208" y="713460"/>
                  </a:lnTo>
                  <a:lnTo>
                    <a:pt x="12293" y="713460"/>
                  </a:lnTo>
                  <a:lnTo>
                    <a:pt x="12293" y="1078953"/>
                  </a:lnTo>
                  <a:lnTo>
                    <a:pt x="12293" y="1082776"/>
                  </a:lnTo>
                  <a:lnTo>
                    <a:pt x="11874" y="1082776"/>
                  </a:lnTo>
                  <a:lnTo>
                    <a:pt x="11874" y="1085507"/>
                  </a:lnTo>
                  <a:lnTo>
                    <a:pt x="10960" y="1085507"/>
                  </a:lnTo>
                  <a:lnTo>
                    <a:pt x="10960" y="1086421"/>
                  </a:lnTo>
                  <a:lnTo>
                    <a:pt x="10464" y="1086421"/>
                  </a:lnTo>
                  <a:lnTo>
                    <a:pt x="9563" y="1086421"/>
                  </a:lnTo>
                  <a:lnTo>
                    <a:pt x="8648" y="1086421"/>
                  </a:lnTo>
                  <a:lnTo>
                    <a:pt x="8648" y="1085024"/>
                  </a:lnTo>
                  <a:lnTo>
                    <a:pt x="8216" y="1085024"/>
                  </a:lnTo>
                  <a:lnTo>
                    <a:pt x="8216" y="1081862"/>
                  </a:lnTo>
                  <a:lnTo>
                    <a:pt x="7327" y="1081405"/>
                  </a:lnTo>
                  <a:lnTo>
                    <a:pt x="7302" y="1079550"/>
                  </a:lnTo>
                  <a:lnTo>
                    <a:pt x="7302" y="1075905"/>
                  </a:lnTo>
                  <a:lnTo>
                    <a:pt x="8216" y="1075905"/>
                  </a:lnTo>
                  <a:lnTo>
                    <a:pt x="8216" y="1074089"/>
                  </a:lnTo>
                  <a:lnTo>
                    <a:pt x="8216" y="1073175"/>
                  </a:lnTo>
                  <a:lnTo>
                    <a:pt x="8648" y="1073175"/>
                  </a:lnTo>
                  <a:lnTo>
                    <a:pt x="9563" y="1073175"/>
                  </a:lnTo>
                  <a:lnTo>
                    <a:pt x="9563" y="1072261"/>
                  </a:lnTo>
                  <a:lnTo>
                    <a:pt x="10464" y="1073175"/>
                  </a:lnTo>
                  <a:lnTo>
                    <a:pt x="10464" y="1072769"/>
                  </a:lnTo>
                  <a:lnTo>
                    <a:pt x="11874" y="1072769"/>
                  </a:lnTo>
                  <a:lnTo>
                    <a:pt x="11874" y="1074089"/>
                  </a:lnTo>
                  <a:lnTo>
                    <a:pt x="10960" y="1074089"/>
                  </a:lnTo>
                  <a:lnTo>
                    <a:pt x="10960" y="1075486"/>
                  </a:lnTo>
                  <a:lnTo>
                    <a:pt x="11874" y="1075486"/>
                  </a:lnTo>
                  <a:lnTo>
                    <a:pt x="11874" y="1077683"/>
                  </a:lnTo>
                  <a:lnTo>
                    <a:pt x="11912" y="1078953"/>
                  </a:lnTo>
                  <a:lnTo>
                    <a:pt x="12293" y="1078953"/>
                  </a:lnTo>
                  <a:lnTo>
                    <a:pt x="12293" y="713460"/>
                  </a:lnTo>
                  <a:lnTo>
                    <a:pt x="11874" y="713460"/>
                  </a:lnTo>
                  <a:lnTo>
                    <a:pt x="11874" y="713625"/>
                  </a:lnTo>
                  <a:lnTo>
                    <a:pt x="10960" y="713625"/>
                  </a:lnTo>
                  <a:lnTo>
                    <a:pt x="10960" y="711085"/>
                  </a:lnTo>
                  <a:lnTo>
                    <a:pt x="10464" y="711085"/>
                  </a:lnTo>
                  <a:lnTo>
                    <a:pt x="10464" y="705751"/>
                  </a:lnTo>
                  <a:lnTo>
                    <a:pt x="10464" y="702106"/>
                  </a:lnTo>
                  <a:lnTo>
                    <a:pt x="10960" y="701192"/>
                  </a:lnTo>
                  <a:lnTo>
                    <a:pt x="10960" y="700278"/>
                  </a:lnTo>
                  <a:lnTo>
                    <a:pt x="11874" y="700278"/>
                  </a:lnTo>
                  <a:lnTo>
                    <a:pt x="11874" y="699795"/>
                  </a:lnTo>
                  <a:lnTo>
                    <a:pt x="12293" y="699795"/>
                  </a:lnTo>
                  <a:lnTo>
                    <a:pt x="12293" y="700278"/>
                  </a:lnTo>
                  <a:lnTo>
                    <a:pt x="13208" y="700278"/>
                  </a:lnTo>
                  <a:lnTo>
                    <a:pt x="13208" y="701192"/>
                  </a:lnTo>
                  <a:lnTo>
                    <a:pt x="14122" y="701192"/>
                  </a:lnTo>
                  <a:lnTo>
                    <a:pt x="14122" y="703440"/>
                  </a:lnTo>
                  <a:lnTo>
                    <a:pt x="14122" y="703846"/>
                  </a:lnTo>
                  <a:lnTo>
                    <a:pt x="14414" y="703846"/>
                  </a:lnTo>
                  <a:lnTo>
                    <a:pt x="14414" y="705116"/>
                  </a:lnTo>
                  <a:lnTo>
                    <a:pt x="14605" y="705116"/>
                  </a:lnTo>
                  <a:lnTo>
                    <a:pt x="14605" y="615010"/>
                  </a:lnTo>
                  <a:lnTo>
                    <a:pt x="14376" y="615010"/>
                  </a:lnTo>
                  <a:lnTo>
                    <a:pt x="14376" y="622630"/>
                  </a:lnTo>
                  <a:lnTo>
                    <a:pt x="14122" y="622630"/>
                  </a:lnTo>
                  <a:lnTo>
                    <a:pt x="14122" y="623214"/>
                  </a:lnTo>
                  <a:lnTo>
                    <a:pt x="13208" y="630999"/>
                  </a:lnTo>
                  <a:lnTo>
                    <a:pt x="12293" y="638289"/>
                  </a:lnTo>
                  <a:lnTo>
                    <a:pt x="11874" y="646493"/>
                  </a:lnTo>
                  <a:lnTo>
                    <a:pt x="10960" y="654697"/>
                  </a:lnTo>
                  <a:lnTo>
                    <a:pt x="10464" y="661987"/>
                  </a:lnTo>
                  <a:lnTo>
                    <a:pt x="9563" y="669709"/>
                  </a:lnTo>
                  <a:lnTo>
                    <a:pt x="8648" y="677913"/>
                  </a:lnTo>
                  <a:lnTo>
                    <a:pt x="8648" y="685698"/>
                  </a:lnTo>
                  <a:lnTo>
                    <a:pt x="8216" y="693902"/>
                  </a:lnTo>
                  <a:lnTo>
                    <a:pt x="8216" y="889952"/>
                  </a:lnTo>
                  <a:lnTo>
                    <a:pt x="8216" y="893597"/>
                  </a:lnTo>
                  <a:lnTo>
                    <a:pt x="7302" y="893597"/>
                  </a:lnTo>
                  <a:lnTo>
                    <a:pt x="7302" y="896759"/>
                  </a:lnTo>
                  <a:lnTo>
                    <a:pt x="6819" y="896759"/>
                  </a:lnTo>
                  <a:lnTo>
                    <a:pt x="6807" y="897242"/>
                  </a:lnTo>
                  <a:lnTo>
                    <a:pt x="5905" y="897242"/>
                  </a:lnTo>
                  <a:lnTo>
                    <a:pt x="5905" y="898156"/>
                  </a:lnTo>
                  <a:lnTo>
                    <a:pt x="4991" y="898156"/>
                  </a:lnTo>
                  <a:lnTo>
                    <a:pt x="4991" y="896810"/>
                  </a:lnTo>
                  <a:lnTo>
                    <a:pt x="4572" y="896810"/>
                  </a:lnTo>
                  <a:lnTo>
                    <a:pt x="3657" y="895845"/>
                  </a:lnTo>
                  <a:lnTo>
                    <a:pt x="3657" y="893597"/>
                  </a:lnTo>
                  <a:lnTo>
                    <a:pt x="3162" y="893102"/>
                  </a:lnTo>
                  <a:lnTo>
                    <a:pt x="3162" y="886307"/>
                  </a:lnTo>
                  <a:lnTo>
                    <a:pt x="3657" y="886307"/>
                  </a:lnTo>
                  <a:lnTo>
                    <a:pt x="3657" y="884897"/>
                  </a:lnTo>
                  <a:lnTo>
                    <a:pt x="4572" y="884478"/>
                  </a:lnTo>
                  <a:lnTo>
                    <a:pt x="4991" y="884478"/>
                  </a:lnTo>
                  <a:lnTo>
                    <a:pt x="5905" y="884478"/>
                  </a:lnTo>
                  <a:lnTo>
                    <a:pt x="5905" y="884897"/>
                  </a:lnTo>
                  <a:lnTo>
                    <a:pt x="6819" y="884897"/>
                  </a:lnTo>
                  <a:lnTo>
                    <a:pt x="6819" y="886472"/>
                  </a:lnTo>
                  <a:lnTo>
                    <a:pt x="7251" y="886472"/>
                  </a:lnTo>
                  <a:lnTo>
                    <a:pt x="7251" y="887742"/>
                  </a:lnTo>
                  <a:lnTo>
                    <a:pt x="7302" y="889012"/>
                  </a:lnTo>
                  <a:lnTo>
                    <a:pt x="7302" y="889952"/>
                  </a:lnTo>
                  <a:lnTo>
                    <a:pt x="8216" y="889952"/>
                  </a:lnTo>
                  <a:lnTo>
                    <a:pt x="8216" y="693902"/>
                  </a:lnTo>
                  <a:lnTo>
                    <a:pt x="7302" y="701192"/>
                  </a:lnTo>
                  <a:lnTo>
                    <a:pt x="7073" y="701192"/>
                  </a:lnTo>
                  <a:lnTo>
                    <a:pt x="7073" y="708799"/>
                  </a:lnTo>
                  <a:lnTo>
                    <a:pt x="6819" y="708799"/>
                  </a:lnTo>
                  <a:lnTo>
                    <a:pt x="6819" y="717118"/>
                  </a:lnTo>
                  <a:lnTo>
                    <a:pt x="5905" y="725322"/>
                  </a:lnTo>
                  <a:lnTo>
                    <a:pt x="4991" y="733094"/>
                  </a:lnTo>
                  <a:lnTo>
                    <a:pt x="4991" y="741299"/>
                  </a:lnTo>
                  <a:lnTo>
                    <a:pt x="4572" y="749503"/>
                  </a:lnTo>
                  <a:lnTo>
                    <a:pt x="3657" y="758190"/>
                  </a:lnTo>
                  <a:lnTo>
                    <a:pt x="3657" y="765911"/>
                  </a:lnTo>
                  <a:lnTo>
                    <a:pt x="3162" y="774115"/>
                  </a:lnTo>
                  <a:lnTo>
                    <a:pt x="3162" y="782345"/>
                  </a:lnTo>
                  <a:lnTo>
                    <a:pt x="2717" y="782345"/>
                  </a:lnTo>
                  <a:lnTo>
                    <a:pt x="2717" y="789965"/>
                  </a:lnTo>
                  <a:lnTo>
                    <a:pt x="1130" y="789965"/>
                  </a:lnTo>
                  <a:lnTo>
                    <a:pt x="1130" y="896556"/>
                  </a:lnTo>
                  <a:lnTo>
                    <a:pt x="0" y="896556"/>
                  </a:lnTo>
                  <a:lnTo>
                    <a:pt x="0" y="905446"/>
                  </a:lnTo>
                  <a:lnTo>
                    <a:pt x="0" y="921943"/>
                  </a:lnTo>
                  <a:lnTo>
                    <a:pt x="1130" y="921943"/>
                  </a:lnTo>
                  <a:lnTo>
                    <a:pt x="1130" y="1029817"/>
                  </a:lnTo>
                  <a:lnTo>
                    <a:pt x="2717" y="1029817"/>
                  </a:lnTo>
                  <a:lnTo>
                    <a:pt x="2717" y="1038694"/>
                  </a:lnTo>
                  <a:lnTo>
                    <a:pt x="3162" y="1038694"/>
                  </a:lnTo>
                  <a:lnTo>
                    <a:pt x="3162" y="1046314"/>
                  </a:lnTo>
                  <a:lnTo>
                    <a:pt x="3657" y="1054938"/>
                  </a:lnTo>
                  <a:lnTo>
                    <a:pt x="3657" y="1063142"/>
                  </a:lnTo>
                  <a:lnTo>
                    <a:pt x="4572" y="1070927"/>
                  </a:lnTo>
                  <a:lnTo>
                    <a:pt x="4572" y="1070673"/>
                  </a:lnTo>
                  <a:lnTo>
                    <a:pt x="4775" y="1070673"/>
                  </a:lnTo>
                  <a:lnTo>
                    <a:pt x="4775" y="1079550"/>
                  </a:lnTo>
                  <a:lnTo>
                    <a:pt x="4991" y="1079550"/>
                  </a:lnTo>
                  <a:lnTo>
                    <a:pt x="4991" y="1087170"/>
                  </a:lnTo>
                  <a:lnTo>
                    <a:pt x="5410" y="1087247"/>
                  </a:lnTo>
                  <a:lnTo>
                    <a:pt x="5410" y="1096124"/>
                  </a:lnTo>
                  <a:lnTo>
                    <a:pt x="5905" y="1096124"/>
                  </a:lnTo>
                  <a:lnTo>
                    <a:pt x="5905" y="1104658"/>
                  </a:lnTo>
                  <a:lnTo>
                    <a:pt x="6819" y="1112367"/>
                  </a:lnTo>
                  <a:lnTo>
                    <a:pt x="7302" y="1121486"/>
                  </a:lnTo>
                  <a:lnTo>
                    <a:pt x="8216" y="1129271"/>
                  </a:lnTo>
                  <a:lnTo>
                    <a:pt x="8216" y="1137894"/>
                  </a:lnTo>
                  <a:lnTo>
                    <a:pt x="8648" y="1146098"/>
                  </a:lnTo>
                  <a:lnTo>
                    <a:pt x="9563" y="1154303"/>
                  </a:lnTo>
                  <a:lnTo>
                    <a:pt x="10464" y="1162989"/>
                  </a:lnTo>
                  <a:lnTo>
                    <a:pt x="10960" y="1170774"/>
                  </a:lnTo>
                  <a:lnTo>
                    <a:pt x="11874" y="1178979"/>
                  </a:lnTo>
                  <a:lnTo>
                    <a:pt x="12293" y="1187602"/>
                  </a:lnTo>
                  <a:lnTo>
                    <a:pt x="13208" y="1195806"/>
                  </a:lnTo>
                  <a:lnTo>
                    <a:pt x="14122" y="1203591"/>
                  </a:lnTo>
                  <a:lnTo>
                    <a:pt x="14605" y="1212710"/>
                  </a:lnTo>
                  <a:lnTo>
                    <a:pt x="15836" y="1226921"/>
                  </a:lnTo>
                  <a:lnTo>
                    <a:pt x="19011" y="1255014"/>
                  </a:lnTo>
                  <a:lnTo>
                    <a:pt x="21424" y="1277429"/>
                  </a:lnTo>
                  <a:lnTo>
                    <a:pt x="22821" y="1286052"/>
                  </a:lnTo>
                  <a:lnTo>
                    <a:pt x="23253" y="1294257"/>
                  </a:lnTo>
                  <a:lnTo>
                    <a:pt x="23253" y="1266494"/>
                  </a:lnTo>
                  <a:close/>
                </a:path>
                <a:path w="220979" h="1294764">
                  <a:moveTo>
                    <a:pt x="220510" y="0"/>
                  </a:moveTo>
                  <a:lnTo>
                    <a:pt x="218681" y="2311"/>
                  </a:lnTo>
                  <a:lnTo>
                    <a:pt x="215519" y="4559"/>
                  </a:lnTo>
                  <a:lnTo>
                    <a:pt x="211378" y="10515"/>
                  </a:lnTo>
                  <a:lnTo>
                    <a:pt x="203161" y="18300"/>
                  </a:lnTo>
                  <a:lnTo>
                    <a:pt x="201764" y="41021"/>
                  </a:lnTo>
                  <a:lnTo>
                    <a:pt x="201764" y="43548"/>
                  </a:lnTo>
                  <a:lnTo>
                    <a:pt x="200634" y="43548"/>
                  </a:lnTo>
                  <a:lnTo>
                    <a:pt x="200634" y="45935"/>
                  </a:lnTo>
                  <a:lnTo>
                    <a:pt x="200418" y="45935"/>
                  </a:lnTo>
                  <a:lnTo>
                    <a:pt x="200418" y="47205"/>
                  </a:lnTo>
                  <a:lnTo>
                    <a:pt x="198589" y="47205"/>
                  </a:lnTo>
                  <a:lnTo>
                    <a:pt x="198361" y="47205"/>
                  </a:lnTo>
                  <a:lnTo>
                    <a:pt x="198361" y="226136"/>
                  </a:lnTo>
                  <a:lnTo>
                    <a:pt x="198107" y="226136"/>
                  </a:lnTo>
                  <a:lnTo>
                    <a:pt x="198107" y="229946"/>
                  </a:lnTo>
                  <a:lnTo>
                    <a:pt x="199212" y="229946"/>
                  </a:lnTo>
                  <a:lnTo>
                    <a:pt x="199212" y="226136"/>
                  </a:lnTo>
                  <a:lnTo>
                    <a:pt x="200431" y="226136"/>
                  </a:lnTo>
                  <a:lnTo>
                    <a:pt x="200431" y="226301"/>
                  </a:lnTo>
                  <a:lnTo>
                    <a:pt x="201295" y="226301"/>
                  </a:lnTo>
                  <a:lnTo>
                    <a:pt x="201295" y="222491"/>
                  </a:lnTo>
                  <a:lnTo>
                    <a:pt x="202006" y="222491"/>
                  </a:lnTo>
                  <a:lnTo>
                    <a:pt x="202006" y="131787"/>
                  </a:lnTo>
                  <a:lnTo>
                    <a:pt x="202247" y="222491"/>
                  </a:lnTo>
                  <a:lnTo>
                    <a:pt x="205409" y="219760"/>
                  </a:lnTo>
                  <a:lnTo>
                    <a:pt x="214109" y="206565"/>
                  </a:lnTo>
                  <a:lnTo>
                    <a:pt x="218681" y="200190"/>
                  </a:lnTo>
                  <a:lnTo>
                    <a:pt x="220510" y="196964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467E39B0-ED39-8E3F-9207-F8A21C73DBAD}"/>
                </a:ext>
              </a:extLst>
            </p:cNvPr>
            <p:cNvSpPr/>
            <p:nvPr/>
          </p:nvSpPr>
          <p:spPr>
            <a:xfrm>
              <a:off x="9001062" y="2600947"/>
              <a:ext cx="151130" cy="1410970"/>
            </a:xfrm>
            <a:custGeom>
              <a:avLst/>
              <a:gdLst/>
              <a:ahLst/>
              <a:cxnLst/>
              <a:rect l="l" t="t" r="r" b="b"/>
              <a:pathLst>
                <a:path w="151129" h="1410970">
                  <a:moveTo>
                    <a:pt x="5956" y="325501"/>
                  </a:moveTo>
                  <a:lnTo>
                    <a:pt x="5257" y="325501"/>
                  </a:lnTo>
                  <a:lnTo>
                    <a:pt x="5257" y="331838"/>
                  </a:lnTo>
                  <a:lnTo>
                    <a:pt x="4559" y="331838"/>
                  </a:lnTo>
                  <a:lnTo>
                    <a:pt x="3708" y="331876"/>
                  </a:lnTo>
                  <a:lnTo>
                    <a:pt x="3708" y="338226"/>
                  </a:lnTo>
                  <a:lnTo>
                    <a:pt x="2730" y="338226"/>
                  </a:lnTo>
                  <a:lnTo>
                    <a:pt x="2730" y="338747"/>
                  </a:lnTo>
                  <a:lnTo>
                    <a:pt x="1397" y="345122"/>
                  </a:lnTo>
                  <a:lnTo>
                    <a:pt x="698" y="345122"/>
                  </a:lnTo>
                  <a:lnTo>
                    <a:pt x="698" y="1403515"/>
                  </a:lnTo>
                  <a:lnTo>
                    <a:pt x="0" y="1403515"/>
                  </a:lnTo>
                  <a:lnTo>
                    <a:pt x="0" y="1404785"/>
                  </a:lnTo>
                  <a:lnTo>
                    <a:pt x="901" y="1404785"/>
                  </a:lnTo>
                  <a:lnTo>
                    <a:pt x="901" y="1403515"/>
                  </a:lnTo>
                  <a:lnTo>
                    <a:pt x="1397" y="1403515"/>
                  </a:lnTo>
                  <a:lnTo>
                    <a:pt x="1397" y="1402803"/>
                  </a:lnTo>
                  <a:lnTo>
                    <a:pt x="2730" y="1402803"/>
                  </a:lnTo>
                  <a:lnTo>
                    <a:pt x="2730" y="1404226"/>
                  </a:lnTo>
                  <a:lnTo>
                    <a:pt x="3644" y="1404226"/>
                  </a:lnTo>
                  <a:lnTo>
                    <a:pt x="3644" y="1405496"/>
                  </a:lnTo>
                  <a:lnTo>
                    <a:pt x="4559" y="1405496"/>
                  </a:lnTo>
                  <a:lnTo>
                    <a:pt x="4559" y="1409268"/>
                  </a:lnTo>
                  <a:lnTo>
                    <a:pt x="4940" y="1409268"/>
                  </a:lnTo>
                  <a:lnTo>
                    <a:pt x="4940" y="1410538"/>
                  </a:lnTo>
                  <a:lnTo>
                    <a:pt x="5041" y="1409268"/>
                  </a:lnTo>
                  <a:lnTo>
                    <a:pt x="5499" y="1409268"/>
                  </a:lnTo>
                  <a:lnTo>
                    <a:pt x="5499" y="331838"/>
                  </a:lnTo>
                  <a:lnTo>
                    <a:pt x="5956" y="331838"/>
                  </a:lnTo>
                  <a:lnTo>
                    <a:pt x="5956" y="325501"/>
                  </a:lnTo>
                  <a:close/>
                </a:path>
                <a:path w="151129" h="1410970">
                  <a:moveTo>
                    <a:pt x="51181" y="167792"/>
                  </a:moveTo>
                  <a:lnTo>
                    <a:pt x="49784" y="172351"/>
                  </a:lnTo>
                  <a:lnTo>
                    <a:pt x="48437" y="177330"/>
                  </a:lnTo>
                  <a:lnTo>
                    <a:pt x="46126" y="181889"/>
                  </a:lnTo>
                  <a:lnTo>
                    <a:pt x="45288" y="185077"/>
                  </a:lnTo>
                  <a:lnTo>
                    <a:pt x="45288" y="190741"/>
                  </a:lnTo>
                  <a:lnTo>
                    <a:pt x="45046" y="190741"/>
                  </a:lnTo>
                  <a:lnTo>
                    <a:pt x="45046" y="188899"/>
                  </a:lnTo>
                  <a:lnTo>
                    <a:pt x="45288" y="190741"/>
                  </a:lnTo>
                  <a:lnTo>
                    <a:pt x="45288" y="185077"/>
                  </a:lnTo>
                  <a:lnTo>
                    <a:pt x="44792" y="186944"/>
                  </a:lnTo>
                  <a:lnTo>
                    <a:pt x="43929" y="186944"/>
                  </a:lnTo>
                  <a:lnTo>
                    <a:pt x="43929" y="190741"/>
                  </a:lnTo>
                  <a:lnTo>
                    <a:pt x="43865" y="496582"/>
                  </a:lnTo>
                  <a:lnTo>
                    <a:pt x="43865" y="498983"/>
                  </a:lnTo>
                  <a:lnTo>
                    <a:pt x="43853" y="496582"/>
                  </a:lnTo>
                  <a:lnTo>
                    <a:pt x="43865" y="190741"/>
                  </a:lnTo>
                  <a:lnTo>
                    <a:pt x="43421" y="190741"/>
                  </a:lnTo>
                  <a:lnTo>
                    <a:pt x="43421" y="197091"/>
                  </a:lnTo>
                  <a:lnTo>
                    <a:pt x="43421" y="347167"/>
                  </a:lnTo>
                  <a:lnTo>
                    <a:pt x="42976" y="197091"/>
                  </a:lnTo>
                  <a:lnTo>
                    <a:pt x="43421" y="197091"/>
                  </a:lnTo>
                  <a:lnTo>
                    <a:pt x="43421" y="190741"/>
                  </a:lnTo>
                  <a:lnTo>
                    <a:pt x="42964" y="190741"/>
                  </a:lnTo>
                  <a:lnTo>
                    <a:pt x="42964" y="191008"/>
                  </a:lnTo>
                  <a:lnTo>
                    <a:pt x="41567" y="196481"/>
                  </a:lnTo>
                  <a:lnTo>
                    <a:pt x="39306" y="201523"/>
                  </a:lnTo>
                  <a:lnTo>
                    <a:pt x="37909" y="205600"/>
                  </a:lnTo>
                  <a:lnTo>
                    <a:pt x="37896" y="207429"/>
                  </a:lnTo>
                  <a:lnTo>
                    <a:pt x="36576" y="212458"/>
                  </a:lnTo>
                  <a:lnTo>
                    <a:pt x="34264" y="217449"/>
                  </a:lnTo>
                  <a:lnTo>
                    <a:pt x="31521" y="227469"/>
                  </a:lnTo>
                  <a:lnTo>
                    <a:pt x="30175" y="232943"/>
                  </a:lnTo>
                  <a:lnTo>
                    <a:pt x="28359" y="237985"/>
                  </a:lnTo>
                  <a:lnTo>
                    <a:pt x="26949" y="243878"/>
                  </a:lnTo>
                  <a:lnTo>
                    <a:pt x="24701" y="249351"/>
                  </a:lnTo>
                  <a:lnTo>
                    <a:pt x="23304" y="256222"/>
                  </a:lnTo>
                  <a:lnTo>
                    <a:pt x="22098" y="256222"/>
                  </a:lnTo>
                  <a:lnTo>
                    <a:pt x="22098" y="262559"/>
                  </a:lnTo>
                  <a:lnTo>
                    <a:pt x="21488" y="262559"/>
                  </a:lnTo>
                  <a:lnTo>
                    <a:pt x="21488" y="268960"/>
                  </a:lnTo>
                  <a:lnTo>
                    <a:pt x="21056" y="268960"/>
                  </a:lnTo>
                  <a:lnTo>
                    <a:pt x="21056" y="262610"/>
                  </a:lnTo>
                  <a:lnTo>
                    <a:pt x="20256" y="262610"/>
                  </a:lnTo>
                  <a:lnTo>
                    <a:pt x="20256" y="268960"/>
                  </a:lnTo>
                  <a:lnTo>
                    <a:pt x="19634" y="268960"/>
                  </a:lnTo>
                  <a:lnTo>
                    <a:pt x="19646" y="268554"/>
                  </a:lnTo>
                  <a:lnTo>
                    <a:pt x="19545" y="268960"/>
                  </a:lnTo>
                  <a:lnTo>
                    <a:pt x="19456" y="269405"/>
                  </a:lnTo>
                  <a:lnTo>
                    <a:pt x="19456" y="463143"/>
                  </a:lnTo>
                  <a:lnTo>
                    <a:pt x="19456" y="667448"/>
                  </a:lnTo>
                  <a:lnTo>
                    <a:pt x="19253" y="667448"/>
                  </a:lnTo>
                  <a:lnTo>
                    <a:pt x="19253" y="670699"/>
                  </a:lnTo>
                  <a:lnTo>
                    <a:pt x="19253" y="675055"/>
                  </a:lnTo>
                  <a:lnTo>
                    <a:pt x="19253" y="670699"/>
                  </a:lnTo>
                  <a:lnTo>
                    <a:pt x="19253" y="667448"/>
                  </a:lnTo>
                  <a:lnTo>
                    <a:pt x="19456" y="463143"/>
                  </a:lnTo>
                  <a:lnTo>
                    <a:pt x="19456" y="269405"/>
                  </a:lnTo>
                  <a:lnTo>
                    <a:pt x="18313" y="274447"/>
                  </a:lnTo>
                  <a:lnTo>
                    <a:pt x="16916" y="280835"/>
                  </a:lnTo>
                  <a:lnTo>
                    <a:pt x="14655" y="286791"/>
                  </a:lnTo>
                  <a:lnTo>
                    <a:pt x="13970" y="286791"/>
                  </a:lnTo>
                  <a:lnTo>
                    <a:pt x="13970" y="293128"/>
                  </a:lnTo>
                  <a:lnTo>
                    <a:pt x="13487" y="293128"/>
                  </a:lnTo>
                  <a:lnTo>
                    <a:pt x="13487" y="526211"/>
                  </a:lnTo>
                  <a:lnTo>
                    <a:pt x="13271" y="299974"/>
                  </a:lnTo>
                  <a:lnTo>
                    <a:pt x="13258" y="293166"/>
                  </a:lnTo>
                  <a:lnTo>
                    <a:pt x="11925" y="299974"/>
                  </a:lnTo>
                  <a:lnTo>
                    <a:pt x="10033" y="306349"/>
                  </a:lnTo>
                  <a:lnTo>
                    <a:pt x="8699" y="312305"/>
                  </a:lnTo>
                  <a:lnTo>
                    <a:pt x="7302" y="318693"/>
                  </a:lnTo>
                  <a:lnTo>
                    <a:pt x="5956" y="325501"/>
                  </a:lnTo>
                  <a:lnTo>
                    <a:pt x="7302" y="335521"/>
                  </a:lnTo>
                  <a:lnTo>
                    <a:pt x="7302" y="331457"/>
                  </a:lnTo>
                  <a:lnTo>
                    <a:pt x="8204" y="331457"/>
                  </a:lnTo>
                  <a:lnTo>
                    <a:pt x="8204" y="329628"/>
                  </a:lnTo>
                  <a:lnTo>
                    <a:pt x="8699" y="329628"/>
                  </a:lnTo>
                  <a:lnTo>
                    <a:pt x="10033" y="329628"/>
                  </a:lnTo>
                  <a:lnTo>
                    <a:pt x="10033" y="330542"/>
                  </a:lnTo>
                  <a:lnTo>
                    <a:pt x="10033" y="331457"/>
                  </a:lnTo>
                  <a:lnTo>
                    <a:pt x="11010" y="331457"/>
                  </a:lnTo>
                  <a:lnTo>
                    <a:pt x="11010" y="332790"/>
                  </a:lnTo>
                  <a:lnTo>
                    <a:pt x="11925" y="333273"/>
                  </a:lnTo>
                  <a:lnTo>
                    <a:pt x="11925" y="336435"/>
                  </a:lnTo>
                  <a:lnTo>
                    <a:pt x="11925" y="844791"/>
                  </a:lnTo>
                  <a:lnTo>
                    <a:pt x="12509" y="831900"/>
                  </a:lnTo>
                  <a:lnTo>
                    <a:pt x="12649" y="818730"/>
                  </a:lnTo>
                  <a:lnTo>
                    <a:pt x="12877" y="805472"/>
                  </a:lnTo>
                  <a:lnTo>
                    <a:pt x="13741" y="792353"/>
                  </a:lnTo>
                  <a:lnTo>
                    <a:pt x="13716" y="769023"/>
                  </a:lnTo>
                  <a:lnTo>
                    <a:pt x="13728" y="777913"/>
                  </a:lnTo>
                  <a:lnTo>
                    <a:pt x="14224" y="777913"/>
                  </a:lnTo>
                  <a:lnTo>
                    <a:pt x="14224" y="769023"/>
                  </a:lnTo>
                  <a:lnTo>
                    <a:pt x="14655" y="769023"/>
                  </a:lnTo>
                  <a:lnTo>
                    <a:pt x="14655" y="762266"/>
                  </a:lnTo>
                  <a:lnTo>
                    <a:pt x="15570" y="754976"/>
                  </a:lnTo>
                  <a:lnTo>
                    <a:pt x="15570" y="747674"/>
                  </a:lnTo>
                  <a:lnTo>
                    <a:pt x="16002" y="740384"/>
                  </a:lnTo>
                  <a:lnTo>
                    <a:pt x="16916" y="733094"/>
                  </a:lnTo>
                  <a:lnTo>
                    <a:pt x="16916" y="725309"/>
                  </a:lnTo>
                  <a:lnTo>
                    <a:pt x="17399" y="718515"/>
                  </a:lnTo>
                  <a:lnTo>
                    <a:pt x="18313" y="710730"/>
                  </a:lnTo>
                  <a:lnTo>
                    <a:pt x="18313" y="703440"/>
                  </a:lnTo>
                  <a:lnTo>
                    <a:pt x="19227" y="696633"/>
                  </a:lnTo>
                  <a:lnTo>
                    <a:pt x="19926" y="696633"/>
                  </a:lnTo>
                  <a:lnTo>
                    <a:pt x="19926" y="681405"/>
                  </a:lnTo>
                  <a:lnTo>
                    <a:pt x="20815" y="681405"/>
                  </a:lnTo>
                  <a:lnTo>
                    <a:pt x="20815" y="675055"/>
                  </a:lnTo>
                  <a:lnTo>
                    <a:pt x="21488" y="675055"/>
                  </a:lnTo>
                  <a:lnTo>
                    <a:pt x="21488" y="667448"/>
                  </a:lnTo>
                  <a:lnTo>
                    <a:pt x="21513" y="645820"/>
                  </a:lnTo>
                  <a:lnTo>
                    <a:pt x="21920" y="645820"/>
                  </a:lnTo>
                  <a:lnTo>
                    <a:pt x="21920" y="653427"/>
                  </a:lnTo>
                  <a:lnTo>
                    <a:pt x="21945" y="659777"/>
                  </a:lnTo>
                  <a:lnTo>
                    <a:pt x="21958" y="667397"/>
                  </a:lnTo>
                  <a:lnTo>
                    <a:pt x="22440" y="667397"/>
                  </a:lnTo>
                  <a:lnTo>
                    <a:pt x="22440" y="659777"/>
                  </a:lnTo>
                  <a:lnTo>
                    <a:pt x="23114" y="659777"/>
                  </a:lnTo>
                  <a:lnTo>
                    <a:pt x="23114" y="653427"/>
                  </a:lnTo>
                  <a:lnTo>
                    <a:pt x="23812" y="653427"/>
                  </a:lnTo>
                  <a:lnTo>
                    <a:pt x="23812" y="645820"/>
                  </a:lnTo>
                  <a:lnTo>
                    <a:pt x="23761" y="451332"/>
                  </a:lnTo>
                  <a:lnTo>
                    <a:pt x="24218" y="646430"/>
                  </a:lnTo>
                  <a:lnTo>
                    <a:pt x="24701" y="639140"/>
                  </a:lnTo>
                  <a:lnTo>
                    <a:pt x="25615" y="631850"/>
                  </a:lnTo>
                  <a:lnTo>
                    <a:pt x="26530" y="625043"/>
                  </a:lnTo>
                  <a:lnTo>
                    <a:pt x="26949" y="617753"/>
                  </a:lnTo>
                  <a:lnTo>
                    <a:pt x="27863" y="611365"/>
                  </a:lnTo>
                  <a:lnTo>
                    <a:pt x="28359" y="604075"/>
                  </a:lnTo>
                  <a:lnTo>
                    <a:pt x="30175" y="590397"/>
                  </a:lnTo>
                  <a:lnTo>
                    <a:pt x="31521" y="583539"/>
                  </a:lnTo>
                  <a:lnTo>
                    <a:pt x="32004" y="576237"/>
                  </a:lnTo>
                  <a:lnTo>
                    <a:pt x="33832" y="569861"/>
                  </a:lnTo>
                  <a:lnTo>
                    <a:pt x="34264" y="563054"/>
                  </a:lnTo>
                  <a:lnTo>
                    <a:pt x="35166" y="556679"/>
                  </a:lnTo>
                  <a:lnTo>
                    <a:pt x="36576" y="549376"/>
                  </a:lnTo>
                  <a:lnTo>
                    <a:pt x="37477" y="542937"/>
                  </a:lnTo>
                  <a:lnTo>
                    <a:pt x="37909" y="536130"/>
                  </a:lnTo>
                  <a:lnTo>
                    <a:pt x="39306" y="529755"/>
                  </a:lnTo>
                  <a:lnTo>
                    <a:pt x="40220" y="522884"/>
                  </a:lnTo>
                  <a:lnTo>
                    <a:pt x="42964" y="510120"/>
                  </a:lnTo>
                  <a:lnTo>
                    <a:pt x="43878" y="503313"/>
                  </a:lnTo>
                  <a:lnTo>
                    <a:pt x="43865" y="502932"/>
                  </a:lnTo>
                  <a:lnTo>
                    <a:pt x="44615" y="502932"/>
                  </a:lnTo>
                  <a:lnTo>
                    <a:pt x="44615" y="496582"/>
                  </a:lnTo>
                  <a:lnTo>
                    <a:pt x="45669" y="496582"/>
                  </a:lnTo>
                  <a:lnTo>
                    <a:pt x="45669" y="197091"/>
                  </a:lnTo>
                  <a:lnTo>
                    <a:pt x="45720" y="193916"/>
                  </a:lnTo>
                  <a:lnTo>
                    <a:pt x="46126" y="196964"/>
                  </a:lnTo>
                  <a:lnTo>
                    <a:pt x="46126" y="193319"/>
                  </a:lnTo>
                  <a:lnTo>
                    <a:pt x="47523" y="191922"/>
                  </a:lnTo>
                  <a:lnTo>
                    <a:pt x="48437" y="191922"/>
                  </a:lnTo>
                  <a:lnTo>
                    <a:pt x="48437" y="192836"/>
                  </a:lnTo>
                  <a:lnTo>
                    <a:pt x="48869" y="192836"/>
                  </a:lnTo>
                  <a:lnTo>
                    <a:pt x="48869" y="193319"/>
                  </a:lnTo>
                  <a:lnTo>
                    <a:pt x="49784" y="194233"/>
                  </a:lnTo>
                  <a:lnTo>
                    <a:pt x="49784" y="194652"/>
                  </a:lnTo>
                  <a:lnTo>
                    <a:pt x="49784" y="196481"/>
                  </a:lnTo>
                  <a:lnTo>
                    <a:pt x="50266" y="196481"/>
                  </a:lnTo>
                  <a:lnTo>
                    <a:pt x="50266" y="200126"/>
                  </a:lnTo>
                  <a:lnTo>
                    <a:pt x="51181" y="167792"/>
                  </a:lnTo>
                  <a:close/>
                </a:path>
                <a:path w="151129" h="1410970">
                  <a:moveTo>
                    <a:pt x="99987" y="292684"/>
                  </a:moveTo>
                  <a:lnTo>
                    <a:pt x="98653" y="61569"/>
                  </a:lnTo>
                  <a:lnTo>
                    <a:pt x="97256" y="87998"/>
                  </a:lnTo>
                  <a:lnTo>
                    <a:pt x="97256" y="91160"/>
                  </a:lnTo>
                  <a:lnTo>
                    <a:pt x="96342" y="91160"/>
                  </a:lnTo>
                  <a:lnTo>
                    <a:pt x="96342" y="92049"/>
                  </a:lnTo>
                  <a:lnTo>
                    <a:pt x="94602" y="92049"/>
                  </a:lnTo>
                  <a:lnTo>
                    <a:pt x="94602" y="91528"/>
                  </a:lnTo>
                  <a:lnTo>
                    <a:pt x="94551" y="92798"/>
                  </a:lnTo>
                  <a:lnTo>
                    <a:pt x="94551" y="302704"/>
                  </a:lnTo>
                  <a:lnTo>
                    <a:pt x="94538" y="92798"/>
                  </a:lnTo>
                  <a:lnTo>
                    <a:pt x="94551" y="91528"/>
                  </a:lnTo>
                  <a:lnTo>
                    <a:pt x="93599" y="91528"/>
                  </a:lnTo>
                  <a:lnTo>
                    <a:pt x="93599" y="90258"/>
                  </a:lnTo>
                  <a:lnTo>
                    <a:pt x="93395" y="90258"/>
                  </a:lnTo>
                  <a:lnTo>
                    <a:pt x="93395" y="88988"/>
                  </a:lnTo>
                  <a:lnTo>
                    <a:pt x="92684" y="88988"/>
                  </a:lnTo>
                  <a:lnTo>
                    <a:pt x="92684" y="86182"/>
                  </a:lnTo>
                  <a:lnTo>
                    <a:pt x="92684" y="83870"/>
                  </a:lnTo>
                  <a:lnTo>
                    <a:pt x="92265" y="73837"/>
                  </a:lnTo>
                  <a:lnTo>
                    <a:pt x="89941" y="77978"/>
                  </a:lnTo>
                  <a:lnTo>
                    <a:pt x="83134" y="91160"/>
                  </a:lnTo>
                  <a:lnTo>
                    <a:pt x="81305" y="96202"/>
                  </a:lnTo>
                  <a:lnTo>
                    <a:pt x="76746" y="105321"/>
                  </a:lnTo>
                  <a:lnTo>
                    <a:pt x="74422" y="110299"/>
                  </a:lnTo>
                  <a:lnTo>
                    <a:pt x="72174" y="114439"/>
                  </a:lnTo>
                  <a:lnTo>
                    <a:pt x="70777" y="119900"/>
                  </a:lnTo>
                  <a:lnTo>
                    <a:pt x="69430" y="121729"/>
                  </a:lnTo>
                  <a:lnTo>
                    <a:pt x="68033" y="124955"/>
                  </a:lnTo>
                  <a:lnTo>
                    <a:pt x="67119" y="127685"/>
                  </a:lnTo>
                  <a:lnTo>
                    <a:pt x="63474" y="134975"/>
                  </a:lnTo>
                  <a:lnTo>
                    <a:pt x="62128" y="139966"/>
                  </a:lnTo>
                  <a:lnTo>
                    <a:pt x="60731" y="144513"/>
                  </a:lnTo>
                  <a:lnTo>
                    <a:pt x="58483" y="149072"/>
                  </a:lnTo>
                  <a:lnTo>
                    <a:pt x="57086" y="153212"/>
                  </a:lnTo>
                  <a:lnTo>
                    <a:pt x="54825" y="158191"/>
                  </a:lnTo>
                  <a:lnTo>
                    <a:pt x="53428" y="162712"/>
                  </a:lnTo>
                  <a:lnTo>
                    <a:pt x="53428" y="163982"/>
                  </a:lnTo>
                  <a:lnTo>
                    <a:pt x="52209" y="163982"/>
                  </a:lnTo>
                  <a:lnTo>
                    <a:pt x="52209" y="167792"/>
                  </a:lnTo>
                  <a:lnTo>
                    <a:pt x="51828" y="167792"/>
                  </a:lnTo>
                  <a:lnTo>
                    <a:pt x="51828" y="453326"/>
                  </a:lnTo>
                  <a:lnTo>
                    <a:pt x="52501" y="453326"/>
                  </a:lnTo>
                  <a:lnTo>
                    <a:pt x="52501" y="459676"/>
                  </a:lnTo>
                  <a:lnTo>
                    <a:pt x="53187" y="459676"/>
                  </a:lnTo>
                  <a:lnTo>
                    <a:pt x="53187" y="453326"/>
                  </a:lnTo>
                  <a:lnTo>
                    <a:pt x="53682" y="453326"/>
                  </a:lnTo>
                  <a:lnTo>
                    <a:pt x="53682" y="315607"/>
                  </a:lnTo>
                  <a:lnTo>
                    <a:pt x="53911" y="453174"/>
                  </a:lnTo>
                  <a:lnTo>
                    <a:pt x="55740" y="447217"/>
                  </a:lnTo>
                  <a:lnTo>
                    <a:pt x="56172" y="440842"/>
                  </a:lnTo>
                  <a:lnTo>
                    <a:pt x="60731" y="423100"/>
                  </a:lnTo>
                  <a:lnTo>
                    <a:pt x="62128" y="416712"/>
                  </a:lnTo>
                  <a:lnTo>
                    <a:pt x="64871" y="404863"/>
                  </a:lnTo>
                  <a:lnTo>
                    <a:pt x="66700" y="399821"/>
                  </a:lnTo>
                  <a:lnTo>
                    <a:pt x="69430" y="387972"/>
                  </a:lnTo>
                  <a:lnTo>
                    <a:pt x="72174" y="376542"/>
                  </a:lnTo>
                  <a:lnTo>
                    <a:pt x="74422" y="371563"/>
                  </a:lnTo>
                  <a:lnTo>
                    <a:pt x="78994" y="354672"/>
                  </a:lnTo>
                  <a:lnTo>
                    <a:pt x="80391" y="348767"/>
                  </a:lnTo>
                  <a:lnTo>
                    <a:pt x="82638" y="343725"/>
                  </a:lnTo>
                  <a:lnTo>
                    <a:pt x="85382" y="333273"/>
                  </a:lnTo>
                  <a:lnTo>
                    <a:pt x="87693" y="328231"/>
                  </a:lnTo>
                  <a:lnTo>
                    <a:pt x="89039" y="322338"/>
                  </a:lnTo>
                  <a:lnTo>
                    <a:pt x="91351" y="317296"/>
                  </a:lnTo>
                  <a:lnTo>
                    <a:pt x="92684" y="312305"/>
                  </a:lnTo>
                  <a:lnTo>
                    <a:pt x="93383" y="312343"/>
                  </a:lnTo>
                  <a:lnTo>
                    <a:pt x="93383" y="307263"/>
                  </a:lnTo>
                  <a:lnTo>
                    <a:pt x="94094" y="307263"/>
                  </a:lnTo>
                  <a:lnTo>
                    <a:pt x="94094" y="307784"/>
                  </a:lnTo>
                  <a:lnTo>
                    <a:pt x="95084" y="307784"/>
                  </a:lnTo>
                  <a:lnTo>
                    <a:pt x="95084" y="302704"/>
                  </a:lnTo>
                  <a:lnTo>
                    <a:pt x="96342" y="302704"/>
                  </a:lnTo>
                  <a:lnTo>
                    <a:pt x="97739" y="297726"/>
                  </a:lnTo>
                  <a:lnTo>
                    <a:pt x="99987" y="292684"/>
                  </a:lnTo>
                  <a:close/>
                </a:path>
                <a:path w="151129" h="1410970">
                  <a:moveTo>
                    <a:pt x="148856" y="7302"/>
                  </a:moveTo>
                  <a:lnTo>
                    <a:pt x="148374" y="6870"/>
                  </a:lnTo>
                  <a:lnTo>
                    <a:pt x="148374" y="5956"/>
                  </a:lnTo>
                  <a:lnTo>
                    <a:pt x="147459" y="5956"/>
                  </a:lnTo>
                  <a:lnTo>
                    <a:pt x="147459" y="3644"/>
                  </a:lnTo>
                  <a:lnTo>
                    <a:pt x="147040" y="3225"/>
                  </a:lnTo>
                  <a:lnTo>
                    <a:pt x="147040" y="0"/>
                  </a:lnTo>
                  <a:lnTo>
                    <a:pt x="146126" y="194652"/>
                  </a:lnTo>
                  <a:lnTo>
                    <a:pt x="148374" y="191008"/>
                  </a:lnTo>
                  <a:lnTo>
                    <a:pt x="148856" y="7302"/>
                  </a:lnTo>
                  <a:close/>
                </a:path>
                <a:path w="151129" h="1410970">
                  <a:moveTo>
                    <a:pt x="151117" y="7162"/>
                  </a:moveTo>
                  <a:lnTo>
                    <a:pt x="150685" y="7162"/>
                  </a:lnTo>
                  <a:lnTo>
                    <a:pt x="150685" y="8432"/>
                  </a:lnTo>
                  <a:lnTo>
                    <a:pt x="151117" y="8432"/>
                  </a:lnTo>
                  <a:lnTo>
                    <a:pt x="151117" y="7162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8451FBFE-C5E5-ADD9-A070-0EFFD5E16A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0229" y="2536222"/>
              <a:ext cx="92693" cy="311334"/>
            </a:xfrm>
            <a:prstGeom prst="rect">
              <a:avLst/>
            </a:prstGeom>
          </p:spPr>
        </p:pic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9235E5FF-A414-AF78-BEAD-6985EE498535}"/>
                </a:ext>
              </a:extLst>
            </p:cNvPr>
            <p:cNvSpPr/>
            <p:nvPr/>
          </p:nvSpPr>
          <p:spPr>
            <a:xfrm>
              <a:off x="9007018" y="2510701"/>
              <a:ext cx="490220" cy="2150745"/>
            </a:xfrm>
            <a:custGeom>
              <a:avLst/>
              <a:gdLst/>
              <a:ahLst/>
              <a:cxnLst/>
              <a:rect l="l" t="t" r="r" b="b"/>
              <a:pathLst>
                <a:path w="490220" h="2150745">
                  <a:moveTo>
                    <a:pt x="1346" y="425767"/>
                  </a:moveTo>
                  <a:lnTo>
                    <a:pt x="0" y="415747"/>
                  </a:lnTo>
                  <a:lnTo>
                    <a:pt x="431" y="1550479"/>
                  </a:lnTo>
                  <a:lnTo>
                    <a:pt x="1346" y="425767"/>
                  </a:lnTo>
                  <a:close/>
                </a:path>
                <a:path w="490220" h="2150745">
                  <a:moveTo>
                    <a:pt x="92697" y="151815"/>
                  </a:moveTo>
                  <a:lnTo>
                    <a:pt x="90385" y="155460"/>
                  </a:lnTo>
                  <a:lnTo>
                    <a:pt x="88125" y="159524"/>
                  </a:lnTo>
                  <a:lnTo>
                    <a:pt x="86309" y="164084"/>
                  </a:lnTo>
                  <a:lnTo>
                    <a:pt x="86728" y="174117"/>
                  </a:lnTo>
                  <a:lnTo>
                    <a:pt x="86728" y="171869"/>
                  </a:lnTo>
                  <a:lnTo>
                    <a:pt x="87642" y="171386"/>
                  </a:lnTo>
                  <a:lnTo>
                    <a:pt x="87642" y="170472"/>
                  </a:lnTo>
                  <a:lnTo>
                    <a:pt x="88125" y="170040"/>
                  </a:lnTo>
                  <a:lnTo>
                    <a:pt x="88125" y="169125"/>
                  </a:lnTo>
                  <a:lnTo>
                    <a:pt x="89039" y="169125"/>
                  </a:lnTo>
                  <a:lnTo>
                    <a:pt x="89039" y="170040"/>
                  </a:lnTo>
                  <a:lnTo>
                    <a:pt x="90385" y="170040"/>
                  </a:lnTo>
                  <a:lnTo>
                    <a:pt x="90385" y="171869"/>
                  </a:lnTo>
                  <a:lnTo>
                    <a:pt x="91300" y="171869"/>
                  </a:lnTo>
                  <a:lnTo>
                    <a:pt x="91300" y="177330"/>
                  </a:lnTo>
                  <a:lnTo>
                    <a:pt x="92697" y="151815"/>
                  </a:lnTo>
                  <a:close/>
                </a:path>
                <a:path w="490220" h="2150745">
                  <a:moveTo>
                    <a:pt x="115519" y="112128"/>
                  </a:moveTo>
                  <a:lnTo>
                    <a:pt x="109131" y="124460"/>
                  </a:lnTo>
                  <a:lnTo>
                    <a:pt x="104559" y="127622"/>
                  </a:lnTo>
                  <a:lnTo>
                    <a:pt x="101333" y="135407"/>
                  </a:lnTo>
                  <a:lnTo>
                    <a:pt x="97256" y="142697"/>
                  </a:lnTo>
                  <a:lnTo>
                    <a:pt x="92697" y="151815"/>
                  </a:lnTo>
                  <a:lnTo>
                    <a:pt x="94030" y="382930"/>
                  </a:lnTo>
                  <a:lnTo>
                    <a:pt x="96342" y="377939"/>
                  </a:lnTo>
                  <a:lnTo>
                    <a:pt x="99085" y="368338"/>
                  </a:lnTo>
                  <a:lnTo>
                    <a:pt x="104419" y="357212"/>
                  </a:lnTo>
                  <a:lnTo>
                    <a:pt x="110388" y="343700"/>
                  </a:lnTo>
                  <a:lnTo>
                    <a:pt x="113207" y="336867"/>
                  </a:lnTo>
                  <a:lnTo>
                    <a:pt x="115519" y="112128"/>
                  </a:lnTo>
                  <a:close/>
                </a:path>
                <a:path w="490220" h="2150745">
                  <a:moveTo>
                    <a:pt x="167132" y="245706"/>
                  </a:moveTo>
                  <a:lnTo>
                    <a:pt x="164820" y="51473"/>
                  </a:lnTo>
                  <a:lnTo>
                    <a:pt x="164820" y="248437"/>
                  </a:lnTo>
                  <a:lnTo>
                    <a:pt x="167132" y="245706"/>
                  </a:lnTo>
                  <a:close/>
                </a:path>
                <a:path w="490220" h="2150745">
                  <a:moveTo>
                    <a:pt x="181737" y="245706"/>
                  </a:moveTo>
                  <a:lnTo>
                    <a:pt x="153543" y="285330"/>
                  </a:lnTo>
                  <a:lnTo>
                    <a:pt x="124218" y="340499"/>
                  </a:lnTo>
                  <a:lnTo>
                    <a:pt x="108216" y="377939"/>
                  </a:lnTo>
                  <a:lnTo>
                    <a:pt x="94272" y="414832"/>
                  </a:lnTo>
                  <a:lnTo>
                    <a:pt x="82245" y="452348"/>
                  </a:lnTo>
                  <a:lnTo>
                    <a:pt x="71678" y="490372"/>
                  </a:lnTo>
                  <a:lnTo>
                    <a:pt x="62077" y="528840"/>
                  </a:lnTo>
                  <a:lnTo>
                    <a:pt x="60744" y="534733"/>
                  </a:lnTo>
                  <a:lnTo>
                    <a:pt x="58915" y="541121"/>
                  </a:lnTo>
                  <a:lnTo>
                    <a:pt x="58432" y="547077"/>
                  </a:lnTo>
                  <a:lnTo>
                    <a:pt x="48031" y="599033"/>
                  </a:lnTo>
                  <a:lnTo>
                    <a:pt x="39344" y="651281"/>
                  </a:lnTo>
                  <a:lnTo>
                    <a:pt x="32245" y="703770"/>
                  </a:lnTo>
                  <a:lnTo>
                    <a:pt x="26606" y="756437"/>
                  </a:lnTo>
                  <a:lnTo>
                    <a:pt x="22288" y="809231"/>
                  </a:lnTo>
                  <a:lnTo>
                    <a:pt x="19164" y="862101"/>
                  </a:lnTo>
                  <a:lnTo>
                    <a:pt x="17119" y="914996"/>
                  </a:lnTo>
                  <a:lnTo>
                    <a:pt x="16002" y="967854"/>
                  </a:lnTo>
                  <a:lnTo>
                    <a:pt x="16002" y="997940"/>
                  </a:lnTo>
                  <a:lnTo>
                    <a:pt x="16903" y="1048359"/>
                  </a:lnTo>
                  <a:lnTo>
                    <a:pt x="18681" y="1098740"/>
                  </a:lnTo>
                  <a:lnTo>
                    <a:pt x="21386" y="1149070"/>
                  </a:lnTo>
                  <a:lnTo>
                    <a:pt x="25006" y="1199324"/>
                  </a:lnTo>
                  <a:lnTo>
                    <a:pt x="29578" y="1249502"/>
                  </a:lnTo>
                  <a:lnTo>
                    <a:pt x="35090" y="1299603"/>
                  </a:lnTo>
                  <a:lnTo>
                    <a:pt x="41579" y="1349590"/>
                  </a:lnTo>
                  <a:lnTo>
                    <a:pt x="49047" y="1399476"/>
                  </a:lnTo>
                  <a:lnTo>
                    <a:pt x="57518" y="1449235"/>
                  </a:lnTo>
                  <a:lnTo>
                    <a:pt x="60744" y="1462900"/>
                  </a:lnTo>
                  <a:lnTo>
                    <a:pt x="71539" y="1515427"/>
                  </a:lnTo>
                  <a:lnTo>
                    <a:pt x="83693" y="1568043"/>
                  </a:lnTo>
                  <a:lnTo>
                    <a:pt x="97434" y="1620481"/>
                  </a:lnTo>
                  <a:lnTo>
                    <a:pt x="112941" y="1672450"/>
                  </a:lnTo>
                  <a:lnTo>
                    <a:pt x="130429" y="1723644"/>
                  </a:lnTo>
                  <a:lnTo>
                    <a:pt x="150088" y="1773796"/>
                  </a:lnTo>
                  <a:lnTo>
                    <a:pt x="174434" y="1827657"/>
                  </a:lnTo>
                  <a:lnTo>
                    <a:pt x="178993" y="1836775"/>
                  </a:lnTo>
                  <a:lnTo>
                    <a:pt x="179425" y="952360"/>
                  </a:lnTo>
                  <a:lnTo>
                    <a:pt x="181737" y="245706"/>
                  </a:lnTo>
                  <a:close/>
                </a:path>
                <a:path w="490220" h="2150745">
                  <a:moveTo>
                    <a:pt x="260680" y="2150414"/>
                  </a:moveTo>
                  <a:lnTo>
                    <a:pt x="257937" y="1969858"/>
                  </a:lnTo>
                  <a:lnTo>
                    <a:pt x="257937" y="2148103"/>
                  </a:lnTo>
                  <a:lnTo>
                    <a:pt x="260680" y="2150414"/>
                  </a:lnTo>
                  <a:close/>
                </a:path>
                <a:path w="490220" h="2150745">
                  <a:moveTo>
                    <a:pt x="269379" y="0"/>
                  </a:moveTo>
                  <a:lnTo>
                    <a:pt x="266636" y="431"/>
                  </a:lnTo>
                  <a:lnTo>
                    <a:pt x="263410" y="431"/>
                  </a:lnTo>
                  <a:lnTo>
                    <a:pt x="264325" y="14592"/>
                  </a:lnTo>
                  <a:lnTo>
                    <a:pt x="264325" y="11366"/>
                  </a:lnTo>
                  <a:lnTo>
                    <a:pt x="265239" y="10947"/>
                  </a:lnTo>
                  <a:lnTo>
                    <a:pt x="265239" y="8636"/>
                  </a:lnTo>
                  <a:lnTo>
                    <a:pt x="265722" y="8636"/>
                  </a:lnTo>
                  <a:lnTo>
                    <a:pt x="266636" y="7721"/>
                  </a:lnTo>
                  <a:lnTo>
                    <a:pt x="266636" y="8636"/>
                  </a:lnTo>
                  <a:lnTo>
                    <a:pt x="267068" y="8636"/>
                  </a:lnTo>
                  <a:lnTo>
                    <a:pt x="267982" y="9550"/>
                  </a:lnTo>
                  <a:lnTo>
                    <a:pt x="267982" y="10947"/>
                  </a:lnTo>
                  <a:lnTo>
                    <a:pt x="268897" y="10947"/>
                  </a:lnTo>
                  <a:lnTo>
                    <a:pt x="268897" y="14592"/>
                  </a:lnTo>
                  <a:lnTo>
                    <a:pt x="269379" y="15011"/>
                  </a:lnTo>
                  <a:lnTo>
                    <a:pt x="269379" y="0"/>
                  </a:lnTo>
                  <a:close/>
                </a:path>
                <a:path w="490220" h="2150745">
                  <a:moveTo>
                    <a:pt x="333768" y="252082"/>
                  </a:moveTo>
                  <a:lnTo>
                    <a:pt x="332854" y="250266"/>
                  </a:lnTo>
                  <a:lnTo>
                    <a:pt x="331457" y="248018"/>
                  </a:lnTo>
                  <a:lnTo>
                    <a:pt x="331025" y="245706"/>
                  </a:lnTo>
                  <a:lnTo>
                    <a:pt x="329209" y="242963"/>
                  </a:lnTo>
                  <a:lnTo>
                    <a:pt x="327799" y="241147"/>
                  </a:lnTo>
                  <a:lnTo>
                    <a:pt x="327380" y="239318"/>
                  </a:lnTo>
                  <a:lnTo>
                    <a:pt x="326466" y="237070"/>
                  </a:lnTo>
                  <a:lnTo>
                    <a:pt x="325069" y="234759"/>
                  </a:lnTo>
                  <a:lnTo>
                    <a:pt x="323723" y="230212"/>
                  </a:lnTo>
                  <a:lnTo>
                    <a:pt x="321906" y="226555"/>
                  </a:lnTo>
                  <a:lnTo>
                    <a:pt x="321411" y="224739"/>
                  </a:lnTo>
                  <a:lnTo>
                    <a:pt x="320497" y="222910"/>
                  </a:lnTo>
                  <a:lnTo>
                    <a:pt x="320078" y="221094"/>
                  </a:lnTo>
                  <a:lnTo>
                    <a:pt x="318249" y="217449"/>
                  </a:lnTo>
                  <a:lnTo>
                    <a:pt x="318249" y="214706"/>
                  </a:lnTo>
                  <a:lnTo>
                    <a:pt x="317334" y="211975"/>
                  </a:lnTo>
                  <a:lnTo>
                    <a:pt x="316852" y="209245"/>
                  </a:lnTo>
                  <a:lnTo>
                    <a:pt x="316420" y="207848"/>
                  </a:lnTo>
                  <a:lnTo>
                    <a:pt x="316420" y="201942"/>
                  </a:lnTo>
                  <a:lnTo>
                    <a:pt x="315023" y="206502"/>
                  </a:lnTo>
                  <a:lnTo>
                    <a:pt x="315506" y="199644"/>
                  </a:lnTo>
                  <a:lnTo>
                    <a:pt x="314604" y="186448"/>
                  </a:lnTo>
                  <a:lnTo>
                    <a:pt x="311861" y="185966"/>
                  </a:lnTo>
                  <a:lnTo>
                    <a:pt x="309549" y="185051"/>
                  </a:lnTo>
                  <a:lnTo>
                    <a:pt x="307289" y="185051"/>
                  </a:lnTo>
                  <a:lnTo>
                    <a:pt x="304495" y="184632"/>
                  </a:lnTo>
                  <a:lnTo>
                    <a:pt x="297192" y="184632"/>
                  </a:lnTo>
                  <a:lnTo>
                    <a:pt x="287642" y="184632"/>
                  </a:lnTo>
                  <a:lnTo>
                    <a:pt x="281673" y="184632"/>
                  </a:lnTo>
                  <a:lnTo>
                    <a:pt x="279844" y="185051"/>
                  </a:lnTo>
                  <a:lnTo>
                    <a:pt x="276682" y="185051"/>
                  </a:lnTo>
                  <a:lnTo>
                    <a:pt x="274370" y="185966"/>
                  </a:lnTo>
                  <a:lnTo>
                    <a:pt x="271627" y="186448"/>
                  </a:lnTo>
                  <a:lnTo>
                    <a:pt x="269379" y="186448"/>
                  </a:lnTo>
                  <a:lnTo>
                    <a:pt x="266636" y="187363"/>
                  </a:lnTo>
                  <a:lnTo>
                    <a:pt x="261581" y="188696"/>
                  </a:lnTo>
                  <a:lnTo>
                    <a:pt x="258419" y="189611"/>
                  </a:lnTo>
                  <a:lnTo>
                    <a:pt x="256108" y="190093"/>
                  </a:lnTo>
                  <a:lnTo>
                    <a:pt x="255689" y="414832"/>
                  </a:lnTo>
                  <a:lnTo>
                    <a:pt x="257022" y="408940"/>
                  </a:lnTo>
                  <a:lnTo>
                    <a:pt x="259334" y="404799"/>
                  </a:lnTo>
                  <a:lnTo>
                    <a:pt x="260680" y="399821"/>
                  </a:lnTo>
                  <a:lnTo>
                    <a:pt x="262077" y="394347"/>
                  </a:lnTo>
                  <a:lnTo>
                    <a:pt x="264325" y="389305"/>
                  </a:lnTo>
                  <a:lnTo>
                    <a:pt x="265722" y="384327"/>
                  </a:lnTo>
                  <a:lnTo>
                    <a:pt x="267982" y="379768"/>
                  </a:lnTo>
                  <a:lnTo>
                    <a:pt x="269379" y="374726"/>
                  </a:lnTo>
                  <a:lnTo>
                    <a:pt x="271627" y="370649"/>
                  </a:lnTo>
                  <a:lnTo>
                    <a:pt x="273024" y="365175"/>
                  </a:lnTo>
                  <a:lnTo>
                    <a:pt x="275285" y="361048"/>
                  </a:lnTo>
                  <a:lnTo>
                    <a:pt x="277596" y="356069"/>
                  </a:lnTo>
                  <a:lnTo>
                    <a:pt x="278930" y="351447"/>
                  </a:lnTo>
                  <a:lnTo>
                    <a:pt x="283502" y="342823"/>
                  </a:lnTo>
                  <a:lnTo>
                    <a:pt x="284899" y="338264"/>
                  </a:lnTo>
                  <a:lnTo>
                    <a:pt x="287147" y="334124"/>
                  </a:lnTo>
                  <a:lnTo>
                    <a:pt x="290804" y="325005"/>
                  </a:lnTo>
                  <a:lnTo>
                    <a:pt x="292633" y="321360"/>
                  </a:lnTo>
                  <a:lnTo>
                    <a:pt x="297192" y="312737"/>
                  </a:lnTo>
                  <a:lnTo>
                    <a:pt x="299504" y="309092"/>
                  </a:lnTo>
                  <a:lnTo>
                    <a:pt x="302247" y="303618"/>
                  </a:lnTo>
                  <a:lnTo>
                    <a:pt x="305892" y="294932"/>
                  </a:lnTo>
                  <a:lnTo>
                    <a:pt x="309549" y="290372"/>
                  </a:lnTo>
                  <a:lnTo>
                    <a:pt x="311861" y="285813"/>
                  </a:lnTo>
                  <a:lnTo>
                    <a:pt x="314109" y="282168"/>
                  </a:lnTo>
                  <a:lnTo>
                    <a:pt x="316420" y="279438"/>
                  </a:lnTo>
                  <a:lnTo>
                    <a:pt x="318249" y="275780"/>
                  </a:lnTo>
                  <a:lnTo>
                    <a:pt x="320497" y="272135"/>
                  </a:lnTo>
                  <a:lnTo>
                    <a:pt x="322821" y="268490"/>
                  </a:lnTo>
                  <a:lnTo>
                    <a:pt x="325069" y="265328"/>
                  </a:lnTo>
                  <a:lnTo>
                    <a:pt x="327380" y="261683"/>
                  </a:lnTo>
                  <a:lnTo>
                    <a:pt x="329209" y="258953"/>
                  </a:lnTo>
                  <a:lnTo>
                    <a:pt x="331457" y="255727"/>
                  </a:lnTo>
                  <a:lnTo>
                    <a:pt x="333768" y="252082"/>
                  </a:lnTo>
                  <a:close/>
                </a:path>
                <a:path w="490220" h="2150745">
                  <a:moveTo>
                    <a:pt x="489877" y="1995385"/>
                  </a:moveTo>
                  <a:lnTo>
                    <a:pt x="444614" y="1966810"/>
                  </a:lnTo>
                  <a:lnTo>
                    <a:pt x="407835" y="1930095"/>
                  </a:lnTo>
                  <a:lnTo>
                    <a:pt x="376707" y="1887537"/>
                  </a:lnTo>
                  <a:lnTo>
                    <a:pt x="350227" y="1841842"/>
                  </a:lnTo>
                  <a:lnTo>
                    <a:pt x="327380" y="1795754"/>
                  </a:lnTo>
                  <a:lnTo>
                    <a:pt x="322821" y="1785721"/>
                  </a:lnTo>
                  <a:lnTo>
                    <a:pt x="320497" y="1781162"/>
                  </a:lnTo>
                  <a:lnTo>
                    <a:pt x="318249" y="1776120"/>
                  </a:lnTo>
                  <a:lnTo>
                    <a:pt x="315506" y="1771078"/>
                  </a:lnTo>
                  <a:lnTo>
                    <a:pt x="314109" y="1765604"/>
                  </a:lnTo>
                  <a:lnTo>
                    <a:pt x="305409" y="1744637"/>
                  </a:lnTo>
                  <a:lnTo>
                    <a:pt x="303161" y="1738744"/>
                  </a:lnTo>
                  <a:lnTo>
                    <a:pt x="300837" y="1733702"/>
                  </a:lnTo>
                  <a:lnTo>
                    <a:pt x="298589" y="1727809"/>
                  </a:lnTo>
                  <a:lnTo>
                    <a:pt x="296278" y="1722767"/>
                  </a:lnTo>
                  <a:lnTo>
                    <a:pt x="294944" y="1716874"/>
                  </a:lnTo>
                  <a:lnTo>
                    <a:pt x="292633" y="1710918"/>
                  </a:lnTo>
                  <a:lnTo>
                    <a:pt x="288544" y="1699971"/>
                  </a:lnTo>
                  <a:lnTo>
                    <a:pt x="287147" y="1694510"/>
                  </a:lnTo>
                  <a:lnTo>
                    <a:pt x="284899" y="1688604"/>
                  </a:lnTo>
                  <a:lnTo>
                    <a:pt x="280327" y="1676755"/>
                  </a:lnTo>
                  <a:lnTo>
                    <a:pt x="278930" y="1670799"/>
                  </a:lnTo>
                  <a:lnTo>
                    <a:pt x="276682" y="1665338"/>
                  </a:lnTo>
                  <a:lnTo>
                    <a:pt x="274370" y="1658531"/>
                  </a:lnTo>
                  <a:lnTo>
                    <a:pt x="273024" y="1652574"/>
                  </a:lnTo>
                  <a:lnTo>
                    <a:pt x="270713" y="1647101"/>
                  </a:lnTo>
                  <a:lnTo>
                    <a:pt x="269379" y="1641208"/>
                  </a:lnTo>
                  <a:lnTo>
                    <a:pt x="267068" y="1634337"/>
                  </a:lnTo>
                  <a:lnTo>
                    <a:pt x="265722" y="1628876"/>
                  </a:lnTo>
                  <a:lnTo>
                    <a:pt x="263410" y="1622005"/>
                  </a:lnTo>
                  <a:lnTo>
                    <a:pt x="262077" y="1616113"/>
                  </a:lnTo>
                  <a:lnTo>
                    <a:pt x="259765" y="1609725"/>
                  </a:lnTo>
                  <a:lnTo>
                    <a:pt x="258419" y="1603349"/>
                  </a:lnTo>
                  <a:lnTo>
                    <a:pt x="257022" y="1596478"/>
                  </a:lnTo>
                  <a:lnTo>
                    <a:pt x="254774" y="1590586"/>
                  </a:lnTo>
                  <a:lnTo>
                    <a:pt x="253365" y="1584210"/>
                  </a:lnTo>
                  <a:lnTo>
                    <a:pt x="252031" y="1577822"/>
                  </a:lnTo>
                  <a:lnTo>
                    <a:pt x="249720" y="1570951"/>
                  </a:lnTo>
                  <a:lnTo>
                    <a:pt x="248386" y="1564576"/>
                  </a:lnTo>
                  <a:lnTo>
                    <a:pt x="245160" y="1551393"/>
                  </a:lnTo>
                  <a:lnTo>
                    <a:pt x="243332" y="1545005"/>
                  </a:lnTo>
                  <a:lnTo>
                    <a:pt x="241503" y="1538135"/>
                  </a:lnTo>
                  <a:lnTo>
                    <a:pt x="240169" y="1530845"/>
                  </a:lnTo>
                  <a:lnTo>
                    <a:pt x="237426" y="1517662"/>
                  </a:lnTo>
                  <a:lnTo>
                    <a:pt x="237401" y="1517535"/>
                  </a:lnTo>
                  <a:lnTo>
                    <a:pt x="237401" y="1923567"/>
                  </a:lnTo>
                  <a:lnTo>
                    <a:pt x="236715" y="1923567"/>
                  </a:lnTo>
                  <a:lnTo>
                    <a:pt x="236715" y="1716976"/>
                  </a:lnTo>
                  <a:lnTo>
                    <a:pt x="237401" y="1923567"/>
                  </a:lnTo>
                  <a:lnTo>
                    <a:pt x="237401" y="1517535"/>
                  </a:lnTo>
                  <a:lnTo>
                    <a:pt x="236715" y="1513954"/>
                  </a:lnTo>
                  <a:lnTo>
                    <a:pt x="236715" y="1509852"/>
                  </a:lnTo>
                  <a:lnTo>
                    <a:pt x="234327" y="1509852"/>
                  </a:lnTo>
                  <a:lnTo>
                    <a:pt x="234327" y="1497164"/>
                  </a:lnTo>
                  <a:lnTo>
                    <a:pt x="232854" y="1497164"/>
                  </a:lnTo>
                  <a:lnTo>
                    <a:pt x="232854" y="1497609"/>
                  </a:lnTo>
                  <a:lnTo>
                    <a:pt x="228727" y="1476146"/>
                  </a:lnTo>
                  <a:lnTo>
                    <a:pt x="226898" y="1469771"/>
                  </a:lnTo>
                  <a:lnTo>
                    <a:pt x="225552" y="1462481"/>
                  </a:lnTo>
                  <a:lnTo>
                    <a:pt x="224155" y="1455610"/>
                  </a:lnTo>
                  <a:lnTo>
                    <a:pt x="221424" y="1441030"/>
                  </a:lnTo>
                  <a:lnTo>
                    <a:pt x="220510" y="1433728"/>
                  </a:lnTo>
                  <a:lnTo>
                    <a:pt x="217766" y="1420063"/>
                  </a:lnTo>
                  <a:lnTo>
                    <a:pt x="215938" y="1412773"/>
                  </a:lnTo>
                  <a:lnTo>
                    <a:pt x="215519" y="1405470"/>
                  </a:lnTo>
                  <a:lnTo>
                    <a:pt x="212293" y="1390891"/>
                  </a:lnTo>
                  <a:lnTo>
                    <a:pt x="211861" y="1383601"/>
                  </a:lnTo>
                  <a:lnTo>
                    <a:pt x="210464" y="1376299"/>
                  </a:lnTo>
                  <a:lnTo>
                    <a:pt x="209550" y="1369009"/>
                  </a:lnTo>
                  <a:lnTo>
                    <a:pt x="208216" y="1361719"/>
                  </a:lnTo>
                  <a:lnTo>
                    <a:pt x="207302" y="1354429"/>
                  </a:lnTo>
                  <a:lnTo>
                    <a:pt x="205892" y="1347139"/>
                  </a:lnTo>
                  <a:lnTo>
                    <a:pt x="205447" y="1609559"/>
                  </a:lnTo>
                  <a:lnTo>
                    <a:pt x="205447" y="1347724"/>
                  </a:lnTo>
                  <a:lnTo>
                    <a:pt x="205498" y="1340104"/>
                  </a:lnTo>
                  <a:lnTo>
                    <a:pt x="204330" y="1340104"/>
                  </a:lnTo>
                  <a:lnTo>
                    <a:pt x="204330" y="1332496"/>
                  </a:lnTo>
                  <a:lnTo>
                    <a:pt x="203390" y="1332496"/>
                  </a:lnTo>
                  <a:lnTo>
                    <a:pt x="203390" y="1324876"/>
                  </a:lnTo>
                  <a:lnTo>
                    <a:pt x="203161" y="1324876"/>
                  </a:lnTo>
                  <a:lnTo>
                    <a:pt x="203161" y="1325257"/>
                  </a:lnTo>
                  <a:lnTo>
                    <a:pt x="202247" y="1317967"/>
                  </a:lnTo>
                  <a:lnTo>
                    <a:pt x="200914" y="1309763"/>
                  </a:lnTo>
                  <a:lnTo>
                    <a:pt x="199504" y="1295171"/>
                  </a:lnTo>
                  <a:lnTo>
                    <a:pt x="198589" y="1287881"/>
                  </a:lnTo>
                  <a:lnTo>
                    <a:pt x="197256" y="1280096"/>
                  </a:lnTo>
                  <a:lnTo>
                    <a:pt x="196342" y="1272806"/>
                  </a:lnTo>
                  <a:lnTo>
                    <a:pt x="195859" y="1265516"/>
                  </a:lnTo>
                  <a:lnTo>
                    <a:pt x="194030" y="1250022"/>
                  </a:lnTo>
                  <a:lnTo>
                    <a:pt x="193598" y="1242733"/>
                  </a:lnTo>
                  <a:lnTo>
                    <a:pt x="192697" y="1235011"/>
                  </a:lnTo>
                  <a:lnTo>
                    <a:pt x="192201" y="1227721"/>
                  </a:lnTo>
                  <a:lnTo>
                    <a:pt x="191287" y="1219517"/>
                  </a:lnTo>
                  <a:lnTo>
                    <a:pt x="190373" y="1212215"/>
                  </a:lnTo>
                  <a:lnTo>
                    <a:pt x="189953" y="1204861"/>
                  </a:lnTo>
                  <a:lnTo>
                    <a:pt x="189039" y="1196657"/>
                  </a:lnTo>
                  <a:lnTo>
                    <a:pt x="188798" y="1523479"/>
                  </a:lnTo>
                  <a:lnTo>
                    <a:pt x="188798" y="1196721"/>
                  </a:lnTo>
                  <a:lnTo>
                    <a:pt x="188785" y="1189113"/>
                  </a:lnTo>
                  <a:lnTo>
                    <a:pt x="187591" y="1189113"/>
                  </a:lnTo>
                  <a:lnTo>
                    <a:pt x="187591" y="1173873"/>
                  </a:lnTo>
                  <a:lnTo>
                    <a:pt x="186728" y="1173873"/>
                  </a:lnTo>
                  <a:lnTo>
                    <a:pt x="186715" y="1186281"/>
                  </a:lnTo>
                  <a:lnTo>
                    <a:pt x="186715" y="1189113"/>
                  </a:lnTo>
                  <a:lnTo>
                    <a:pt x="186715" y="1196721"/>
                  </a:lnTo>
                  <a:lnTo>
                    <a:pt x="186715" y="1186281"/>
                  </a:lnTo>
                  <a:lnTo>
                    <a:pt x="186715" y="1173873"/>
                  </a:lnTo>
                  <a:lnTo>
                    <a:pt x="186728" y="1166152"/>
                  </a:lnTo>
                  <a:lnTo>
                    <a:pt x="186296" y="1158862"/>
                  </a:lnTo>
                  <a:lnTo>
                    <a:pt x="185381" y="1151089"/>
                  </a:lnTo>
                  <a:lnTo>
                    <a:pt x="184899" y="1143787"/>
                  </a:lnTo>
                  <a:lnTo>
                    <a:pt x="184899" y="1135583"/>
                  </a:lnTo>
                  <a:lnTo>
                    <a:pt x="183984" y="1128293"/>
                  </a:lnTo>
                  <a:lnTo>
                    <a:pt x="183642" y="1116888"/>
                  </a:lnTo>
                  <a:lnTo>
                    <a:pt x="183210" y="1105293"/>
                  </a:lnTo>
                  <a:lnTo>
                    <a:pt x="182587" y="1093698"/>
                  </a:lnTo>
                  <a:lnTo>
                    <a:pt x="181737" y="1082294"/>
                  </a:lnTo>
                  <a:lnTo>
                    <a:pt x="181737" y="1074508"/>
                  </a:lnTo>
                  <a:lnTo>
                    <a:pt x="180797" y="1053388"/>
                  </a:lnTo>
                  <a:lnTo>
                    <a:pt x="180124" y="1011491"/>
                  </a:lnTo>
                  <a:lnTo>
                    <a:pt x="179425" y="990650"/>
                  </a:lnTo>
                  <a:lnTo>
                    <a:pt x="179425" y="982446"/>
                  </a:lnTo>
                  <a:lnTo>
                    <a:pt x="178993" y="1836775"/>
                  </a:lnTo>
                  <a:lnTo>
                    <a:pt x="181737" y="1840839"/>
                  </a:lnTo>
                  <a:lnTo>
                    <a:pt x="183984" y="1845398"/>
                  </a:lnTo>
                  <a:lnTo>
                    <a:pt x="186296" y="1850440"/>
                  </a:lnTo>
                  <a:lnTo>
                    <a:pt x="186499" y="1528432"/>
                  </a:lnTo>
                  <a:lnTo>
                    <a:pt x="186499" y="1850288"/>
                  </a:lnTo>
                  <a:lnTo>
                    <a:pt x="187375" y="1850288"/>
                  </a:lnTo>
                  <a:lnTo>
                    <a:pt x="187375" y="1854098"/>
                  </a:lnTo>
                  <a:lnTo>
                    <a:pt x="188556" y="1854098"/>
                  </a:lnTo>
                  <a:lnTo>
                    <a:pt x="190373" y="1858645"/>
                  </a:lnTo>
                  <a:lnTo>
                    <a:pt x="193598" y="1862721"/>
                  </a:lnTo>
                  <a:lnTo>
                    <a:pt x="195859" y="1867281"/>
                  </a:lnTo>
                  <a:lnTo>
                    <a:pt x="197688" y="1871408"/>
                  </a:lnTo>
                  <a:lnTo>
                    <a:pt x="200914" y="1875053"/>
                  </a:lnTo>
                  <a:lnTo>
                    <a:pt x="203161" y="1879612"/>
                  </a:lnTo>
                  <a:lnTo>
                    <a:pt x="203161" y="1879460"/>
                  </a:lnTo>
                  <a:lnTo>
                    <a:pt x="204038" y="1879460"/>
                  </a:lnTo>
                  <a:lnTo>
                    <a:pt x="204038" y="1883257"/>
                  </a:lnTo>
                  <a:lnTo>
                    <a:pt x="204990" y="1883257"/>
                  </a:lnTo>
                  <a:lnTo>
                    <a:pt x="208216" y="1887816"/>
                  </a:lnTo>
                  <a:lnTo>
                    <a:pt x="210464" y="1891461"/>
                  </a:lnTo>
                  <a:lnTo>
                    <a:pt x="212293" y="1895119"/>
                  </a:lnTo>
                  <a:lnTo>
                    <a:pt x="215519" y="1898764"/>
                  </a:lnTo>
                  <a:lnTo>
                    <a:pt x="217766" y="1902409"/>
                  </a:lnTo>
                  <a:lnTo>
                    <a:pt x="220510" y="1906054"/>
                  </a:lnTo>
                  <a:lnTo>
                    <a:pt x="222821" y="1909699"/>
                  </a:lnTo>
                  <a:lnTo>
                    <a:pt x="225069" y="1913343"/>
                  </a:lnTo>
                  <a:lnTo>
                    <a:pt x="227812" y="1916988"/>
                  </a:lnTo>
                  <a:lnTo>
                    <a:pt x="230124" y="1919732"/>
                  </a:lnTo>
                  <a:lnTo>
                    <a:pt x="232854" y="1923376"/>
                  </a:lnTo>
                  <a:lnTo>
                    <a:pt x="232854" y="1923567"/>
                  </a:lnTo>
                  <a:lnTo>
                    <a:pt x="234073" y="1923567"/>
                  </a:lnTo>
                  <a:lnTo>
                    <a:pt x="234073" y="1926107"/>
                  </a:lnTo>
                  <a:lnTo>
                    <a:pt x="236321" y="1926107"/>
                  </a:lnTo>
                  <a:lnTo>
                    <a:pt x="236321" y="1929917"/>
                  </a:lnTo>
                  <a:lnTo>
                    <a:pt x="237413" y="1929917"/>
                  </a:lnTo>
                  <a:lnTo>
                    <a:pt x="237413" y="1926107"/>
                  </a:lnTo>
                  <a:lnTo>
                    <a:pt x="237426" y="1929752"/>
                  </a:lnTo>
                  <a:lnTo>
                    <a:pt x="240169" y="1932978"/>
                  </a:lnTo>
                  <a:lnTo>
                    <a:pt x="243332" y="1935708"/>
                  </a:lnTo>
                  <a:lnTo>
                    <a:pt x="245160" y="1939353"/>
                  </a:lnTo>
                  <a:lnTo>
                    <a:pt x="247472" y="1942515"/>
                  </a:lnTo>
                  <a:lnTo>
                    <a:pt x="250634" y="1945246"/>
                  </a:lnTo>
                  <a:lnTo>
                    <a:pt x="252463" y="1947989"/>
                  </a:lnTo>
                  <a:lnTo>
                    <a:pt x="255689" y="1951202"/>
                  </a:lnTo>
                  <a:lnTo>
                    <a:pt x="260680" y="1956193"/>
                  </a:lnTo>
                  <a:lnTo>
                    <a:pt x="265722" y="1961235"/>
                  </a:lnTo>
                  <a:lnTo>
                    <a:pt x="270713" y="1966214"/>
                  </a:lnTo>
                  <a:lnTo>
                    <a:pt x="273939" y="1968525"/>
                  </a:lnTo>
                  <a:lnTo>
                    <a:pt x="276199" y="1971687"/>
                  </a:lnTo>
                  <a:lnTo>
                    <a:pt x="278930" y="1973503"/>
                  </a:lnTo>
                  <a:lnTo>
                    <a:pt x="281673" y="1975815"/>
                  </a:lnTo>
                  <a:lnTo>
                    <a:pt x="283984" y="1978063"/>
                  </a:lnTo>
                  <a:lnTo>
                    <a:pt x="287147" y="1979460"/>
                  </a:lnTo>
                  <a:lnTo>
                    <a:pt x="288975" y="1981708"/>
                  </a:lnTo>
                  <a:lnTo>
                    <a:pt x="294944" y="1986267"/>
                  </a:lnTo>
                  <a:lnTo>
                    <a:pt x="297192" y="1987664"/>
                  </a:lnTo>
                  <a:lnTo>
                    <a:pt x="299935" y="1989010"/>
                  </a:lnTo>
                  <a:lnTo>
                    <a:pt x="302247" y="1991321"/>
                  </a:lnTo>
                  <a:lnTo>
                    <a:pt x="305409" y="1992655"/>
                  </a:lnTo>
                  <a:lnTo>
                    <a:pt x="308203" y="1994052"/>
                  </a:lnTo>
                  <a:lnTo>
                    <a:pt x="310464" y="1995385"/>
                  </a:lnTo>
                  <a:lnTo>
                    <a:pt x="316420" y="1998611"/>
                  </a:lnTo>
                  <a:lnTo>
                    <a:pt x="318249" y="1999945"/>
                  </a:lnTo>
                  <a:lnTo>
                    <a:pt x="324154" y="2002675"/>
                  </a:lnTo>
                  <a:lnTo>
                    <a:pt x="326466" y="2003590"/>
                  </a:lnTo>
                  <a:lnTo>
                    <a:pt x="489877" y="1995385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A70801C8-3856-CB5B-8DCB-D23E5714E5A1}"/>
                </a:ext>
              </a:extLst>
            </p:cNvPr>
            <p:cNvSpPr/>
            <p:nvPr/>
          </p:nvSpPr>
          <p:spPr>
            <a:xfrm>
              <a:off x="9186444" y="2699397"/>
              <a:ext cx="82550" cy="763905"/>
            </a:xfrm>
            <a:custGeom>
              <a:avLst/>
              <a:gdLst/>
              <a:ahLst/>
              <a:cxnLst/>
              <a:rect l="l" t="t" r="r" b="b"/>
              <a:pathLst>
                <a:path w="82550" h="763904">
                  <a:moveTo>
                    <a:pt x="82156" y="0"/>
                  </a:moveTo>
                  <a:lnTo>
                    <a:pt x="78994" y="914"/>
                  </a:lnTo>
                  <a:lnTo>
                    <a:pt x="76682" y="1397"/>
                  </a:lnTo>
                  <a:lnTo>
                    <a:pt x="73939" y="3225"/>
                  </a:lnTo>
                  <a:lnTo>
                    <a:pt x="71691" y="3644"/>
                  </a:lnTo>
                  <a:lnTo>
                    <a:pt x="68961" y="4559"/>
                  </a:lnTo>
                  <a:lnTo>
                    <a:pt x="66636" y="5956"/>
                  </a:lnTo>
                  <a:lnTo>
                    <a:pt x="63906" y="7302"/>
                  </a:lnTo>
                  <a:lnTo>
                    <a:pt x="61645" y="8204"/>
                  </a:lnTo>
                  <a:lnTo>
                    <a:pt x="61633" y="8826"/>
                  </a:lnTo>
                  <a:lnTo>
                    <a:pt x="61633" y="10096"/>
                  </a:lnTo>
                  <a:lnTo>
                    <a:pt x="61188" y="143205"/>
                  </a:lnTo>
                  <a:lnTo>
                    <a:pt x="61188" y="10096"/>
                  </a:lnTo>
                  <a:lnTo>
                    <a:pt x="61633" y="10096"/>
                  </a:lnTo>
                  <a:lnTo>
                    <a:pt x="61633" y="8826"/>
                  </a:lnTo>
                  <a:lnTo>
                    <a:pt x="58762" y="8826"/>
                  </a:lnTo>
                  <a:lnTo>
                    <a:pt x="58762" y="10096"/>
                  </a:lnTo>
                  <a:lnTo>
                    <a:pt x="58407" y="10096"/>
                  </a:lnTo>
                  <a:lnTo>
                    <a:pt x="58420" y="9601"/>
                  </a:lnTo>
                  <a:lnTo>
                    <a:pt x="58216" y="9753"/>
                  </a:lnTo>
                  <a:lnTo>
                    <a:pt x="58216" y="143560"/>
                  </a:lnTo>
                  <a:lnTo>
                    <a:pt x="58216" y="274066"/>
                  </a:lnTo>
                  <a:lnTo>
                    <a:pt x="58013" y="274066"/>
                  </a:lnTo>
                  <a:lnTo>
                    <a:pt x="58013" y="277507"/>
                  </a:lnTo>
                  <a:lnTo>
                    <a:pt x="58013" y="280403"/>
                  </a:lnTo>
                  <a:lnTo>
                    <a:pt x="58013" y="277507"/>
                  </a:lnTo>
                  <a:lnTo>
                    <a:pt x="58013" y="274066"/>
                  </a:lnTo>
                  <a:lnTo>
                    <a:pt x="58216" y="143560"/>
                  </a:lnTo>
                  <a:lnTo>
                    <a:pt x="58216" y="9753"/>
                  </a:lnTo>
                  <a:lnTo>
                    <a:pt x="56603" y="10947"/>
                  </a:lnTo>
                  <a:lnTo>
                    <a:pt x="53428" y="12344"/>
                  </a:lnTo>
                  <a:lnTo>
                    <a:pt x="53428" y="12979"/>
                  </a:lnTo>
                  <a:lnTo>
                    <a:pt x="51828" y="12979"/>
                  </a:lnTo>
                  <a:lnTo>
                    <a:pt x="51828" y="14249"/>
                  </a:lnTo>
                  <a:lnTo>
                    <a:pt x="50914" y="14249"/>
                  </a:lnTo>
                  <a:lnTo>
                    <a:pt x="50914" y="14668"/>
                  </a:lnTo>
                  <a:lnTo>
                    <a:pt x="48780" y="14668"/>
                  </a:lnTo>
                  <a:lnTo>
                    <a:pt x="48780" y="15938"/>
                  </a:lnTo>
                  <a:lnTo>
                    <a:pt x="48374" y="15938"/>
                  </a:lnTo>
                  <a:lnTo>
                    <a:pt x="48387" y="15506"/>
                  </a:lnTo>
                  <a:lnTo>
                    <a:pt x="47942" y="15786"/>
                  </a:lnTo>
                  <a:lnTo>
                    <a:pt x="47942" y="166433"/>
                  </a:lnTo>
                  <a:lnTo>
                    <a:pt x="47942" y="314172"/>
                  </a:lnTo>
                  <a:lnTo>
                    <a:pt x="47498" y="314172"/>
                  </a:lnTo>
                  <a:lnTo>
                    <a:pt x="47498" y="317360"/>
                  </a:lnTo>
                  <a:lnTo>
                    <a:pt x="47498" y="320509"/>
                  </a:lnTo>
                  <a:lnTo>
                    <a:pt x="47498" y="317360"/>
                  </a:lnTo>
                  <a:lnTo>
                    <a:pt x="47498" y="314172"/>
                  </a:lnTo>
                  <a:lnTo>
                    <a:pt x="47942" y="166433"/>
                  </a:lnTo>
                  <a:lnTo>
                    <a:pt x="47942" y="15786"/>
                  </a:lnTo>
                  <a:lnTo>
                    <a:pt x="46126" y="16903"/>
                  </a:lnTo>
                  <a:lnTo>
                    <a:pt x="43815" y="19151"/>
                  </a:lnTo>
                  <a:lnTo>
                    <a:pt x="43815" y="18948"/>
                  </a:lnTo>
                  <a:lnTo>
                    <a:pt x="42964" y="18948"/>
                  </a:lnTo>
                  <a:lnTo>
                    <a:pt x="42964" y="20218"/>
                  </a:lnTo>
                  <a:lnTo>
                    <a:pt x="41084" y="20218"/>
                  </a:lnTo>
                  <a:lnTo>
                    <a:pt x="41084" y="21069"/>
                  </a:lnTo>
                  <a:lnTo>
                    <a:pt x="39941" y="21069"/>
                  </a:lnTo>
                  <a:lnTo>
                    <a:pt x="39941" y="22339"/>
                  </a:lnTo>
                  <a:lnTo>
                    <a:pt x="38823" y="22339"/>
                  </a:lnTo>
                  <a:lnTo>
                    <a:pt x="38430" y="22415"/>
                  </a:lnTo>
                  <a:lnTo>
                    <a:pt x="38430" y="23685"/>
                  </a:lnTo>
                  <a:lnTo>
                    <a:pt x="36093" y="23685"/>
                  </a:lnTo>
                  <a:lnTo>
                    <a:pt x="35255" y="23749"/>
                  </a:lnTo>
                  <a:lnTo>
                    <a:pt x="35255" y="26289"/>
                  </a:lnTo>
                  <a:lnTo>
                    <a:pt x="33782" y="26289"/>
                  </a:lnTo>
                  <a:lnTo>
                    <a:pt x="32639" y="26365"/>
                  </a:lnTo>
                  <a:lnTo>
                    <a:pt x="32639" y="28905"/>
                  </a:lnTo>
                  <a:lnTo>
                    <a:pt x="31521" y="28905"/>
                  </a:lnTo>
                  <a:lnTo>
                    <a:pt x="31521" y="28752"/>
                  </a:lnTo>
                  <a:lnTo>
                    <a:pt x="28790" y="30149"/>
                  </a:lnTo>
                  <a:lnTo>
                    <a:pt x="26466" y="32397"/>
                  </a:lnTo>
                  <a:lnTo>
                    <a:pt x="24218" y="34213"/>
                  </a:lnTo>
                  <a:lnTo>
                    <a:pt x="22720" y="34213"/>
                  </a:lnTo>
                  <a:lnTo>
                    <a:pt x="22720" y="36753"/>
                  </a:lnTo>
                  <a:lnTo>
                    <a:pt x="21691" y="36753"/>
                  </a:lnTo>
                  <a:lnTo>
                    <a:pt x="21691" y="245173"/>
                  </a:lnTo>
                  <a:lnTo>
                    <a:pt x="21488" y="36525"/>
                  </a:lnTo>
                  <a:lnTo>
                    <a:pt x="19164" y="39687"/>
                  </a:lnTo>
                  <a:lnTo>
                    <a:pt x="16916" y="41516"/>
                  </a:lnTo>
                  <a:lnTo>
                    <a:pt x="14173" y="43815"/>
                  </a:lnTo>
                  <a:lnTo>
                    <a:pt x="14160" y="44259"/>
                  </a:lnTo>
                  <a:lnTo>
                    <a:pt x="14160" y="46799"/>
                  </a:lnTo>
                  <a:lnTo>
                    <a:pt x="13716" y="293230"/>
                  </a:lnTo>
                  <a:lnTo>
                    <a:pt x="13716" y="46799"/>
                  </a:lnTo>
                  <a:lnTo>
                    <a:pt x="14160" y="46799"/>
                  </a:lnTo>
                  <a:lnTo>
                    <a:pt x="14160" y="44259"/>
                  </a:lnTo>
                  <a:lnTo>
                    <a:pt x="12928" y="44259"/>
                  </a:lnTo>
                  <a:lnTo>
                    <a:pt x="12928" y="46799"/>
                  </a:lnTo>
                  <a:lnTo>
                    <a:pt x="11861" y="46799"/>
                  </a:lnTo>
                  <a:lnTo>
                    <a:pt x="11861" y="46977"/>
                  </a:lnTo>
                  <a:lnTo>
                    <a:pt x="11087" y="46977"/>
                  </a:lnTo>
                  <a:lnTo>
                    <a:pt x="11087" y="48247"/>
                  </a:lnTo>
                  <a:lnTo>
                    <a:pt x="9613" y="48247"/>
                  </a:lnTo>
                  <a:lnTo>
                    <a:pt x="9613" y="48806"/>
                  </a:lnTo>
                  <a:lnTo>
                    <a:pt x="8242" y="48806"/>
                  </a:lnTo>
                  <a:lnTo>
                    <a:pt x="8242" y="52616"/>
                  </a:lnTo>
                  <a:lnTo>
                    <a:pt x="7302" y="52616"/>
                  </a:lnTo>
                  <a:lnTo>
                    <a:pt x="7302" y="52019"/>
                  </a:lnTo>
                  <a:lnTo>
                    <a:pt x="4559" y="54267"/>
                  </a:lnTo>
                  <a:lnTo>
                    <a:pt x="2311" y="57010"/>
                  </a:lnTo>
                  <a:lnTo>
                    <a:pt x="0" y="763663"/>
                  </a:lnTo>
                  <a:lnTo>
                    <a:pt x="914" y="755878"/>
                  </a:lnTo>
                  <a:lnTo>
                    <a:pt x="1016" y="735291"/>
                  </a:lnTo>
                  <a:lnTo>
                    <a:pt x="1384" y="714616"/>
                  </a:lnTo>
                  <a:lnTo>
                    <a:pt x="2095" y="693940"/>
                  </a:lnTo>
                  <a:lnTo>
                    <a:pt x="3225" y="673354"/>
                  </a:lnTo>
                  <a:lnTo>
                    <a:pt x="3225" y="666064"/>
                  </a:lnTo>
                  <a:lnTo>
                    <a:pt x="3949" y="656844"/>
                  </a:lnTo>
                  <a:lnTo>
                    <a:pt x="4749" y="638187"/>
                  </a:lnTo>
                  <a:lnTo>
                    <a:pt x="5473" y="628688"/>
                  </a:lnTo>
                  <a:lnTo>
                    <a:pt x="5956" y="621398"/>
                  </a:lnTo>
                  <a:lnTo>
                    <a:pt x="5956" y="614108"/>
                  </a:lnTo>
                  <a:lnTo>
                    <a:pt x="7302" y="599516"/>
                  </a:lnTo>
                  <a:lnTo>
                    <a:pt x="7302" y="591959"/>
                  </a:lnTo>
                  <a:lnTo>
                    <a:pt x="8267" y="591959"/>
                  </a:lnTo>
                  <a:lnTo>
                    <a:pt x="8267" y="578002"/>
                  </a:lnTo>
                  <a:lnTo>
                    <a:pt x="9372" y="578002"/>
                  </a:lnTo>
                  <a:lnTo>
                    <a:pt x="9372" y="571652"/>
                  </a:lnTo>
                  <a:lnTo>
                    <a:pt x="9613" y="571652"/>
                  </a:lnTo>
                  <a:lnTo>
                    <a:pt x="9613" y="571106"/>
                  </a:lnTo>
                  <a:lnTo>
                    <a:pt x="10109" y="571106"/>
                  </a:lnTo>
                  <a:lnTo>
                    <a:pt x="10109" y="563486"/>
                  </a:lnTo>
                  <a:lnTo>
                    <a:pt x="10744" y="563486"/>
                  </a:lnTo>
                  <a:lnTo>
                    <a:pt x="10744" y="557136"/>
                  </a:lnTo>
                  <a:lnTo>
                    <a:pt x="11366" y="557136"/>
                  </a:lnTo>
                  <a:lnTo>
                    <a:pt x="11366" y="549529"/>
                  </a:lnTo>
                  <a:lnTo>
                    <a:pt x="11861" y="549529"/>
                  </a:lnTo>
                  <a:lnTo>
                    <a:pt x="11861" y="549351"/>
                  </a:lnTo>
                  <a:lnTo>
                    <a:pt x="12319" y="549351"/>
                  </a:lnTo>
                  <a:lnTo>
                    <a:pt x="12319" y="543001"/>
                  </a:lnTo>
                  <a:lnTo>
                    <a:pt x="13030" y="543001"/>
                  </a:lnTo>
                  <a:lnTo>
                    <a:pt x="13030" y="535381"/>
                  </a:lnTo>
                  <a:lnTo>
                    <a:pt x="13271" y="535381"/>
                  </a:lnTo>
                  <a:lnTo>
                    <a:pt x="13271" y="535711"/>
                  </a:lnTo>
                  <a:lnTo>
                    <a:pt x="13309" y="535381"/>
                  </a:lnTo>
                  <a:lnTo>
                    <a:pt x="13716" y="535381"/>
                  </a:lnTo>
                  <a:lnTo>
                    <a:pt x="13716" y="532117"/>
                  </a:lnTo>
                  <a:lnTo>
                    <a:pt x="14173" y="528408"/>
                  </a:lnTo>
                  <a:lnTo>
                    <a:pt x="14605" y="521550"/>
                  </a:lnTo>
                  <a:lnTo>
                    <a:pt x="16433" y="507873"/>
                  </a:lnTo>
                  <a:lnTo>
                    <a:pt x="16916" y="500583"/>
                  </a:lnTo>
                  <a:lnTo>
                    <a:pt x="17830" y="493776"/>
                  </a:lnTo>
                  <a:lnTo>
                    <a:pt x="19164" y="486486"/>
                  </a:lnTo>
                  <a:lnTo>
                    <a:pt x="20078" y="480098"/>
                  </a:lnTo>
                  <a:lnTo>
                    <a:pt x="20574" y="473722"/>
                  </a:lnTo>
                  <a:lnTo>
                    <a:pt x="21907" y="466852"/>
                  </a:lnTo>
                  <a:lnTo>
                    <a:pt x="21882" y="446659"/>
                  </a:lnTo>
                  <a:lnTo>
                    <a:pt x="21894" y="453009"/>
                  </a:lnTo>
                  <a:lnTo>
                    <a:pt x="21907" y="466852"/>
                  </a:lnTo>
                  <a:lnTo>
                    <a:pt x="22821" y="466966"/>
                  </a:lnTo>
                  <a:lnTo>
                    <a:pt x="22821" y="453009"/>
                  </a:lnTo>
                  <a:lnTo>
                    <a:pt x="24422" y="453009"/>
                  </a:lnTo>
                  <a:lnTo>
                    <a:pt x="24422" y="446659"/>
                  </a:lnTo>
                  <a:lnTo>
                    <a:pt x="24676" y="446659"/>
                  </a:lnTo>
                  <a:lnTo>
                    <a:pt x="24676" y="240271"/>
                  </a:lnTo>
                  <a:lnTo>
                    <a:pt x="25133" y="446316"/>
                  </a:lnTo>
                  <a:lnTo>
                    <a:pt x="26466" y="433552"/>
                  </a:lnTo>
                  <a:lnTo>
                    <a:pt x="29210" y="420357"/>
                  </a:lnTo>
                  <a:lnTo>
                    <a:pt x="30124" y="413499"/>
                  </a:lnTo>
                  <a:lnTo>
                    <a:pt x="31521" y="407111"/>
                  </a:lnTo>
                  <a:lnTo>
                    <a:pt x="31978" y="407073"/>
                  </a:lnTo>
                  <a:lnTo>
                    <a:pt x="31978" y="400735"/>
                  </a:lnTo>
                  <a:lnTo>
                    <a:pt x="33058" y="400735"/>
                  </a:lnTo>
                  <a:lnTo>
                    <a:pt x="33058" y="394385"/>
                  </a:lnTo>
                  <a:lnTo>
                    <a:pt x="33782" y="394385"/>
                  </a:lnTo>
                  <a:lnTo>
                    <a:pt x="34201" y="394322"/>
                  </a:lnTo>
                  <a:lnTo>
                    <a:pt x="34201" y="387972"/>
                  </a:lnTo>
                  <a:lnTo>
                    <a:pt x="35382" y="387972"/>
                  </a:lnTo>
                  <a:lnTo>
                    <a:pt x="35382" y="381622"/>
                  </a:lnTo>
                  <a:lnTo>
                    <a:pt x="36093" y="381622"/>
                  </a:lnTo>
                  <a:lnTo>
                    <a:pt x="36766" y="381558"/>
                  </a:lnTo>
                  <a:lnTo>
                    <a:pt x="36766" y="375208"/>
                  </a:lnTo>
                  <a:lnTo>
                    <a:pt x="38176" y="375208"/>
                  </a:lnTo>
                  <a:lnTo>
                    <a:pt x="38176" y="368858"/>
                  </a:lnTo>
                  <a:lnTo>
                    <a:pt x="38823" y="368858"/>
                  </a:lnTo>
                  <a:lnTo>
                    <a:pt x="39319" y="368795"/>
                  </a:lnTo>
                  <a:lnTo>
                    <a:pt x="39319" y="362445"/>
                  </a:lnTo>
                  <a:lnTo>
                    <a:pt x="40360" y="362445"/>
                  </a:lnTo>
                  <a:lnTo>
                    <a:pt x="40360" y="357365"/>
                  </a:lnTo>
                  <a:lnTo>
                    <a:pt x="41084" y="357365"/>
                  </a:lnTo>
                  <a:lnTo>
                    <a:pt x="41084" y="356514"/>
                  </a:lnTo>
                  <a:lnTo>
                    <a:pt x="41821" y="356514"/>
                  </a:lnTo>
                  <a:lnTo>
                    <a:pt x="41821" y="350177"/>
                  </a:lnTo>
                  <a:lnTo>
                    <a:pt x="43192" y="350177"/>
                  </a:lnTo>
                  <a:lnTo>
                    <a:pt x="43192" y="343827"/>
                  </a:lnTo>
                  <a:lnTo>
                    <a:pt x="43815" y="343827"/>
                  </a:lnTo>
                  <a:lnTo>
                    <a:pt x="43815" y="344220"/>
                  </a:lnTo>
                  <a:lnTo>
                    <a:pt x="44729" y="338747"/>
                  </a:lnTo>
                  <a:lnTo>
                    <a:pt x="46126" y="332854"/>
                  </a:lnTo>
                  <a:lnTo>
                    <a:pt x="47472" y="325983"/>
                  </a:lnTo>
                  <a:lnTo>
                    <a:pt x="47485" y="321678"/>
                  </a:lnTo>
                  <a:lnTo>
                    <a:pt x="47485" y="325589"/>
                  </a:lnTo>
                  <a:lnTo>
                    <a:pt x="48450" y="325589"/>
                  </a:lnTo>
                  <a:lnTo>
                    <a:pt x="48450" y="320509"/>
                  </a:lnTo>
                  <a:lnTo>
                    <a:pt x="50050" y="320509"/>
                  </a:lnTo>
                  <a:lnTo>
                    <a:pt x="50050" y="314172"/>
                  </a:lnTo>
                  <a:lnTo>
                    <a:pt x="50698" y="314172"/>
                  </a:lnTo>
                  <a:lnTo>
                    <a:pt x="50698" y="315010"/>
                  </a:lnTo>
                  <a:lnTo>
                    <a:pt x="51320" y="315010"/>
                  </a:lnTo>
                  <a:lnTo>
                    <a:pt x="51320" y="308660"/>
                  </a:lnTo>
                  <a:lnTo>
                    <a:pt x="52781" y="308660"/>
                  </a:lnTo>
                  <a:lnTo>
                    <a:pt x="52781" y="302323"/>
                  </a:lnTo>
                  <a:lnTo>
                    <a:pt x="53428" y="302323"/>
                  </a:lnTo>
                  <a:lnTo>
                    <a:pt x="53428" y="302704"/>
                  </a:lnTo>
                  <a:lnTo>
                    <a:pt x="56603" y="291338"/>
                  </a:lnTo>
                  <a:lnTo>
                    <a:pt x="58000" y="285877"/>
                  </a:lnTo>
                  <a:lnTo>
                    <a:pt x="58000" y="285483"/>
                  </a:lnTo>
                  <a:lnTo>
                    <a:pt x="58712" y="285483"/>
                  </a:lnTo>
                  <a:lnTo>
                    <a:pt x="58712" y="280403"/>
                  </a:lnTo>
                  <a:lnTo>
                    <a:pt x="60083" y="280403"/>
                  </a:lnTo>
                  <a:lnTo>
                    <a:pt x="60083" y="274066"/>
                  </a:lnTo>
                  <a:lnTo>
                    <a:pt x="60744" y="274066"/>
                  </a:lnTo>
                  <a:lnTo>
                    <a:pt x="60744" y="274447"/>
                  </a:lnTo>
                  <a:lnTo>
                    <a:pt x="60883" y="274066"/>
                  </a:lnTo>
                  <a:lnTo>
                    <a:pt x="61188" y="274066"/>
                  </a:lnTo>
                  <a:lnTo>
                    <a:pt x="61188" y="273291"/>
                  </a:lnTo>
                  <a:lnTo>
                    <a:pt x="62992" y="268554"/>
                  </a:lnTo>
                  <a:lnTo>
                    <a:pt x="64389" y="263512"/>
                  </a:lnTo>
                  <a:lnTo>
                    <a:pt x="65735" y="257619"/>
                  </a:lnTo>
                  <a:lnTo>
                    <a:pt x="69380" y="247586"/>
                  </a:lnTo>
                  <a:lnTo>
                    <a:pt x="71208" y="241630"/>
                  </a:lnTo>
                  <a:lnTo>
                    <a:pt x="73939" y="231178"/>
                  </a:lnTo>
                  <a:lnTo>
                    <a:pt x="76263" y="226136"/>
                  </a:lnTo>
                  <a:lnTo>
                    <a:pt x="77597" y="220243"/>
                  </a:lnTo>
                  <a:lnTo>
                    <a:pt x="79908" y="216103"/>
                  </a:lnTo>
                  <a:lnTo>
                    <a:pt x="81254" y="211124"/>
                  </a:lnTo>
                  <a:lnTo>
                    <a:pt x="82156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9">
              <a:extLst>
                <a:ext uri="{FF2B5EF4-FFF2-40B4-BE49-F238E27FC236}">
                  <a16:creationId xmlns:a16="http://schemas.microsoft.com/office/drawing/2014/main" id="{B1BCDC30-1803-969C-1107-82BD3CDF01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1623" y="2697146"/>
              <a:ext cx="194455" cy="144029"/>
            </a:xfrm>
            <a:prstGeom prst="rect">
              <a:avLst/>
            </a:prstGeom>
          </p:spPr>
        </p:pic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EF9C2188-9FE1-AD7A-4AFC-D8459E36D37D}"/>
                </a:ext>
              </a:extLst>
            </p:cNvPr>
            <p:cNvSpPr/>
            <p:nvPr/>
          </p:nvSpPr>
          <p:spPr>
            <a:xfrm>
              <a:off x="9196972" y="2770987"/>
              <a:ext cx="319405" cy="1735455"/>
            </a:xfrm>
            <a:custGeom>
              <a:avLst/>
              <a:gdLst/>
              <a:ahLst/>
              <a:cxnLst/>
              <a:rect l="l" t="t" r="r" b="b"/>
              <a:pathLst>
                <a:path w="319404" h="1735454">
                  <a:moveTo>
                    <a:pt x="264325" y="808037"/>
                  </a:moveTo>
                  <a:lnTo>
                    <a:pt x="264299" y="810577"/>
                  </a:lnTo>
                  <a:lnTo>
                    <a:pt x="264325" y="808037"/>
                  </a:lnTo>
                  <a:close/>
                </a:path>
                <a:path w="319404" h="1735454">
                  <a:moveTo>
                    <a:pt x="265239" y="789127"/>
                  </a:moveTo>
                  <a:lnTo>
                    <a:pt x="265061" y="792353"/>
                  </a:lnTo>
                  <a:lnTo>
                    <a:pt x="265023" y="793000"/>
                  </a:lnTo>
                  <a:lnTo>
                    <a:pt x="265239" y="792353"/>
                  </a:lnTo>
                  <a:lnTo>
                    <a:pt x="265239" y="789127"/>
                  </a:lnTo>
                  <a:close/>
                </a:path>
                <a:path w="319404" h="1735454">
                  <a:moveTo>
                    <a:pt x="319100" y="70192"/>
                  </a:moveTo>
                  <a:lnTo>
                    <a:pt x="152463" y="0"/>
                  </a:lnTo>
                  <a:lnTo>
                    <a:pt x="150202" y="3644"/>
                  </a:lnTo>
                  <a:lnTo>
                    <a:pt x="148386" y="6388"/>
                  </a:lnTo>
                  <a:lnTo>
                    <a:pt x="122770" y="47866"/>
                  </a:lnTo>
                  <a:lnTo>
                    <a:pt x="100914" y="92354"/>
                  </a:lnTo>
                  <a:lnTo>
                    <a:pt x="82384" y="138938"/>
                  </a:lnTo>
                  <a:lnTo>
                    <a:pt x="66751" y="186651"/>
                  </a:lnTo>
                  <a:lnTo>
                    <a:pt x="53568" y="234569"/>
                  </a:lnTo>
                  <a:lnTo>
                    <a:pt x="42418" y="281736"/>
                  </a:lnTo>
                  <a:lnTo>
                    <a:pt x="40589" y="287210"/>
                  </a:lnTo>
                  <a:lnTo>
                    <a:pt x="40170" y="293166"/>
                  </a:lnTo>
                  <a:lnTo>
                    <a:pt x="30264" y="343420"/>
                  </a:lnTo>
                  <a:lnTo>
                    <a:pt x="22059" y="393966"/>
                  </a:lnTo>
                  <a:lnTo>
                    <a:pt x="15405" y="444741"/>
                  </a:lnTo>
                  <a:lnTo>
                    <a:pt x="10134" y="495693"/>
                  </a:lnTo>
                  <a:lnTo>
                    <a:pt x="6108" y="546785"/>
                  </a:lnTo>
                  <a:lnTo>
                    <a:pt x="3175" y="597941"/>
                  </a:lnTo>
                  <a:lnTo>
                    <a:pt x="1193" y="649122"/>
                  </a:lnTo>
                  <a:lnTo>
                    <a:pt x="0" y="700278"/>
                  </a:lnTo>
                  <a:lnTo>
                    <a:pt x="0" y="723061"/>
                  </a:lnTo>
                  <a:lnTo>
                    <a:pt x="0" y="738073"/>
                  </a:lnTo>
                  <a:lnTo>
                    <a:pt x="1117" y="786701"/>
                  </a:lnTo>
                  <a:lnTo>
                    <a:pt x="2984" y="835266"/>
                  </a:lnTo>
                  <a:lnTo>
                    <a:pt x="5638" y="883780"/>
                  </a:lnTo>
                  <a:lnTo>
                    <a:pt x="9144" y="932218"/>
                  </a:lnTo>
                  <a:lnTo>
                    <a:pt x="13512" y="980592"/>
                  </a:lnTo>
                  <a:lnTo>
                    <a:pt x="18808" y="1028865"/>
                  </a:lnTo>
                  <a:lnTo>
                    <a:pt x="25057" y="1077036"/>
                  </a:lnTo>
                  <a:lnTo>
                    <a:pt x="32308" y="1125093"/>
                  </a:lnTo>
                  <a:lnTo>
                    <a:pt x="40589" y="1173022"/>
                  </a:lnTo>
                  <a:lnTo>
                    <a:pt x="42418" y="1180312"/>
                  </a:lnTo>
                  <a:lnTo>
                    <a:pt x="43815" y="1186700"/>
                  </a:lnTo>
                  <a:lnTo>
                    <a:pt x="54038" y="1238135"/>
                  </a:lnTo>
                  <a:lnTo>
                    <a:pt x="65633" y="1289265"/>
                  </a:lnTo>
                  <a:lnTo>
                    <a:pt x="78778" y="1339989"/>
                  </a:lnTo>
                  <a:lnTo>
                    <a:pt x="93611" y="1390205"/>
                  </a:lnTo>
                  <a:lnTo>
                    <a:pt x="110274" y="1439811"/>
                  </a:lnTo>
                  <a:lnTo>
                    <a:pt x="128930" y="1488706"/>
                  </a:lnTo>
                  <a:lnTo>
                    <a:pt x="149720" y="1536801"/>
                  </a:lnTo>
                  <a:lnTo>
                    <a:pt x="152031" y="1541360"/>
                  </a:lnTo>
                  <a:lnTo>
                    <a:pt x="153860" y="1546402"/>
                  </a:lnTo>
                  <a:lnTo>
                    <a:pt x="174675" y="1584896"/>
                  </a:lnTo>
                  <a:lnTo>
                    <a:pt x="199504" y="1625714"/>
                  </a:lnTo>
                  <a:lnTo>
                    <a:pt x="202247" y="1629359"/>
                  </a:lnTo>
                  <a:lnTo>
                    <a:pt x="204495" y="1633004"/>
                  </a:lnTo>
                  <a:lnTo>
                    <a:pt x="206806" y="1636649"/>
                  </a:lnTo>
                  <a:lnTo>
                    <a:pt x="209550" y="1639811"/>
                  </a:lnTo>
                  <a:lnTo>
                    <a:pt x="211797" y="1643456"/>
                  </a:lnTo>
                  <a:lnTo>
                    <a:pt x="214541" y="1647101"/>
                  </a:lnTo>
                  <a:lnTo>
                    <a:pt x="216852" y="1649831"/>
                  </a:lnTo>
                  <a:lnTo>
                    <a:pt x="219100" y="1653489"/>
                  </a:lnTo>
                  <a:lnTo>
                    <a:pt x="225069" y="1659445"/>
                  </a:lnTo>
                  <a:lnTo>
                    <a:pt x="259956" y="891133"/>
                  </a:lnTo>
                  <a:lnTo>
                    <a:pt x="259956" y="891286"/>
                  </a:lnTo>
                  <a:lnTo>
                    <a:pt x="225069" y="1659445"/>
                  </a:lnTo>
                  <a:lnTo>
                    <a:pt x="226898" y="1662176"/>
                  </a:lnTo>
                  <a:lnTo>
                    <a:pt x="229146" y="1665820"/>
                  </a:lnTo>
                  <a:lnTo>
                    <a:pt x="234200" y="1671294"/>
                  </a:lnTo>
                  <a:lnTo>
                    <a:pt x="237363" y="1674025"/>
                  </a:lnTo>
                  <a:lnTo>
                    <a:pt x="240106" y="1676755"/>
                  </a:lnTo>
                  <a:lnTo>
                    <a:pt x="242417" y="1679981"/>
                  </a:lnTo>
                  <a:lnTo>
                    <a:pt x="245148" y="1682229"/>
                  </a:lnTo>
                  <a:lnTo>
                    <a:pt x="247408" y="1684959"/>
                  </a:lnTo>
                  <a:lnTo>
                    <a:pt x="250634" y="1687271"/>
                  </a:lnTo>
                  <a:lnTo>
                    <a:pt x="252450" y="1690014"/>
                  </a:lnTo>
                  <a:lnTo>
                    <a:pt x="255625" y="1692262"/>
                  </a:lnTo>
                  <a:lnTo>
                    <a:pt x="259956" y="1250429"/>
                  </a:lnTo>
                  <a:lnTo>
                    <a:pt x="259956" y="1692567"/>
                  </a:lnTo>
                  <a:lnTo>
                    <a:pt x="257213" y="1692567"/>
                  </a:lnTo>
                  <a:lnTo>
                    <a:pt x="257213" y="1695107"/>
                  </a:lnTo>
                  <a:lnTo>
                    <a:pt x="260934" y="1695107"/>
                  </a:lnTo>
                  <a:lnTo>
                    <a:pt x="260934" y="1698917"/>
                  </a:lnTo>
                  <a:lnTo>
                    <a:pt x="262928" y="1698917"/>
                  </a:lnTo>
                  <a:lnTo>
                    <a:pt x="262928" y="1695107"/>
                  </a:lnTo>
                  <a:lnTo>
                    <a:pt x="262928" y="1692567"/>
                  </a:lnTo>
                  <a:lnTo>
                    <a:pt x="263601" y="1692567"/>
                  </a:lnTo>
                  <a:lnTo>
                    <a:pt x="263601" y="1698409"/>
                  </a:lnTo>
                  <a:lnTo>
                    <a:pt x="264160" y="1698409"/>
                  </a:lnTo>
                  <a:lnTo>
                    <a:pt x="264160" y="1700949"/>
                  </a:lnTo>
                  <a:lnTo>
                    <a:pt x="265658" y="1700949"/>
                  </a:lnTo>
                  <a:lnTo>
                    <a:pt x="265658" y="1700657"/>
                  </a:lnTo>
                  <a:lnTo>
                    <a:pt x="267068" y="1700657"/>
                  </a:lnTo>
                  <a:lnTo>
                    <a:pt x="267068" y="1703197"/>
                  </a:lnTo>
                  <a:lnTo>
                    <a:pt x="268884" y="1703197"/>
                  </a:lnTo>
                  <a:lnTo>
                    <a:pt x="268884" y="1702968"/>
                  </a:lnTo>
                  <a:lnTo>
                    <a:pt x="269709" y="1702968"/>
                  </a:lnTo>
                  <a:lnTo>
                    <a:pt x="269709" y="1705508"/>
                  </a:lnTo>
                  <a:lnTo>
                    <a:pt x="270713" y="1705508"/>
                  </a:lnTo>
                  <a:lnTo>
                    <a:pt x="272415" y="1705571"/>
                  </a:lnTo>
                  <a:lnTo>
                    <a:pt x="272415" y="1706841"/>
                  </a:lnTo>
                  <a:lnTo>
                    <a:pt x="273939" y="1706841"/>
                  </a:lnTo>
                  <a:lnTo>
                    <a:pt x="273939" y="1706613"/>
                  </a:lnTo>
                  <a:lnTo>
                    <a:pt x="274955" y="1706613"/>
                  </a:lnTo>
                  <a:lnTo>
                    <a:pt x="274955" y="1709153"/>
                  </a:lnTo>
                  <a:lnTo>
                    <a:pt x="276186" y="1709153"/>
                  </a:lnTo>
                  <a:lnTo>
                    <a:pt x="276186" y="1706613"/>
                  </a:lnTo>
                  <a:lnTo>
                    <a:pt x="276428" y="1706613"/>
                  </a:lnTo>
                  <a:lnTo>
                    <a:pt x="276428" y="1708861"/>
                  </a:lnTo>
                  <a:lnTo>
                    <a:pt x="277380" y="1708861"/>
                  </a:lnTo>
                  <a:lnTo>
                    <a:pt x="277380" y="1711401"/>
                  </a:lnTo>
                  <a:lnTo>
                    <a:pt x="278930" y="1711401"/>
                  </a:lnTo>
                  <a:lnTo>
                    <a:pt x="278930" y="1711528"/>
                  </a:lnTo>
                  <a:lnTo>
                    <a:pt x="280428" y="1711528"/>
                  </a:lnTo>
                  <a:lnTo>
                    <a:pt x="280428" y="1712798"/>
                  </a:lnTo>
                  <a:lnTo>
                    <a:pt x="281673" y="1712798"/>
                  </a:lnTo>
                  <a:lnTo>
                    <a:pt x="282879" y="1712861"/>
                  </a:lnTo>
                  <a:lnTo>
                    <a:pt x="282879" y="1714131"/>
                  </a:lnTo>
                  <a:lnTo>
                    <a:pt x="283984" y="1714131"/>
                  </a:lnTo>
                  <a:lnTo>
                    <a:pt x="283984" y="1712861"/>
                  </a:lnTo>
                  <a:lnTo>
                    <a:pt x="284441" y="1712861"/>
                  </a:lnTo>
                  <a:lnTo>
                    <a:pt x="284441" y="1713903"/>
                  </a:lnTo>
                  <a:lnTo>
                    <a:pt x="285407" y="1713903"/>
                  </a:lnTo>
                  <a:lnTo>
                    <a:pt x="285407" y="1716443"/>
                  </a:lnTo>
                  <a:lnTo>
                    <a:pt x="287147" y="1716443"/>
                  </a:lnTo>
                  <a:lnTo>
                    <a:pt x="288112" y="1716506"/>
                  </a:lnTo>
                  <a:lnTo>
                    <a:pt x="288112" y="1717776"/>
                  </a:lnTo>
                  <a:lnTo>
                    <a:pt x="288975" y="1717776"/>
                  </a:lnTo>
                  <a:lnTo>
                    <a:pt x="292201" y="1719173"/>
                  </a:lnTo>
                  <a:lnTo>
                    <a:pt x="294932" y="1720519"/>
                  </a:lnTo>
                  <a:lnTo>
                    <a:pt x="297192" y="1722335"/>
                  </a:lnTo>
                  <a:lnTo>
                    <a:pt x="299262" y="1723402"/>
                  </a:lnTo>
                  <a:lnTo>
                    <a:pt x="299262" y="1724113"/>
                  </a:lnTo>
                  <a:lnTo>
                    <a:pt x="299859" y="1724113"/>
                  </a:lnTo>
                  <a:lnTo>
                    <a:pt x="298107" y="1734680"/>
                  </a:lnTo>
                  <a:lnTo>
                    <a:pt x="299923" y="1735099"/>
                  </a:lnTo>
                  <a:lnTo>
                    <a:pt x="308140" y="1727377"/>
                  </a:lnTo>
                  <a:lnTo>
                    <a:pt x="312712" y="972413"/>
                  </a:lnTo>
                  <a:lnTo>
                    <a:pt x="311797" y="971499"/>
                  </a:lnTo>
                  <a:lnTo>
                    <a:pt x="307721" y="970165"/>
                  </a:lnTo>
                  <a:lnTo>
                    <a:pt x="306806" y="968768"/>
                  </a:lnTo>
                  <a:lnTo>
                    <a:pt x="305892" y="967854"/>
                  </a:lnTo>
                  <a:lnTo>
                    <a:pt x="303580" y="965606"/>
                  </a:lnTo>
                  <a:lnTo>
                    <a:pt x="303149" y="965454"/>
                  </a:lnTo>
                  <a:lnTo>
                    <a:pt x="303149" y="1724164"/>
                  </a:lnTo>
                  <a:lnTo>
                    <a:pt x="302450" y="1724075"/>
                  </a:lnTo>
                  <a:lnTo>
                    <a:pt x="302450" y="1343977"/>
                  </a:lnTo>
                  <a:lnTo>
                    <a:pt x="303149" y="1724164"/>
                  </a:lnTo>
                  <a:lnTo>
                    <a:pt x="303149" y="965454"/>
                  </a:lnTo>
                  <a:lnTo>
                    <a:pt x="302450" y="965200"/>
                  </a:lnTo>
                  <a:lnTo>
                    <a:pt x="302450" y="963942"/>
                  </a:lnTo>
                  <a:lnTo>
                    <a:pt x="301802" y="963942"/>
                  </a:lnTo>
                  <a:lnTo>
                    <a:pt x="301752" y="963790"/>
                  </a:lnTo>
                  <a:lnTo>
                    <a:pt x="301752" y="963942"/>
                  </a:lnTo>
                  <a:lnTo>
                    <a:pt x="300672" y="963942"/>
                  </a:lnTo>
                  <a:lnTo>
                    <a:pt x="300672" y="961402"/>
                  </a:lnTo>
                  <a:lnTo>
                    <a:pt x="299262" y="961402"/>
                  </a:lnTo>
                  <a:lnTo>
                    <a:pt x="299262" y="963942"/>
                  </a:lnTo>
                  <a:lnTo>
                    <a:pt x="299262" y="1345577"/>
                  </a:lnTo>
                  <a:lnTo>
                    <a:pt x="298589" y="963942"/>
                  </a:lnTo>
                  <a:lnTo>
                    <a:pt x="299262" y="963942"/>
                  </a:lnTo>
                  <a:lnTo>
                    <a:pt x="299262" y="961402"/>
                  </a:lnTo>
                  <a:lnTo>
                    <a:pt x="299021" y="961402"/>
                  </a:lnTo>
                  <a:lnTo>
                    <a:pt x="299021" y="960132"/>
                  </a:lnTo>
                  <a:lnTo>
                    <a:pt x="298589" y="960132"/>
                  </a:lnTo>
                  <a:lnTo>
                    <a:pt x="297192" y="958316"/>
                  </a:lnTo>
                  <a:lnTo>
                    <a:pt x="295846" y="955586"/>
                  </a:lnTo>
                  <a:lnTo>
                    <a:pt x="294449" y="954176"/>
                  </a:lnTo>
                  <a:lnTo>
                    <a:pt x="292620" y="951026"/>
                  </a:lnTo>
                  <a:lnTo>
                    <a:pt x="291287" y="949629"/>
                  </a:lnTo>
                  <a:lnTo>
                    <a:pt x="290804" y="947381"/>
                  </a:lnTo>
                  <a:lnTo>
                    <a:pt x="289890" y="945972"/>
                  </a:lnTo>
                  <a:lnTo>
                    <a:pt x="289433" y="1331239"/>
                  </a:lnTo>
                  <a:lnTo>
                    <a:pt x="289433" y="946200"/>
                  </a:lnTo>
                  <a:lnTo>
                    <a:pt x="289471" y="943660"/>
                  </a:lnTo>
                  <a:lnTo>
                    <a:pt x="288328" y="943660"/>
                  </a:lnTo>
                  <a:lnTo>
                    <a:pt x="288328" y="942390"/>
                  </a:lnTo>
                  <a:lnTo>
                    <a:pt x="287375" y="942390"/>
                  </a:lnTo>
                  <a:lnTo>
                    <a:pt x="287375" y="939850"/>
                  </a:lnTo>
                  <a:lnTo>
                    <a:pt x="287147" y="939850"/>
                  </a:lnTo>
                  <a:lnTo>
                    <a:pt x="286550" y="939787"/>
                  </a:lnTo>
                  <a:lnTo>
                    <a:pt x="286550" y="938517"/>
                  </a:lnTo>
                  <a:lnTo>
                    <a:pt x="285559" y="938517"/>
                  </a:lnTo>
                  <a:lnTo>
                    <a:pt x="285559" y="934707"/>
                  </a:lnTo>
                  <a:lnTo>
                    <a:pt x="284899" y="934707"/>
                  </a:lnTo>
                  <a:lnTo>
                    <a:pt x="284899" y="938517"/>
                  </a:lnTo>
                  <a:lnTo>
                    <a:pt x="284886" y="939787"/>
                  </a:lnTo>
                  <a:lnTo>
                    <a:pt x="284441" y="939787"/>
                  </a:lnTo>
                  <a:lnTo>
                    <a:pt x="284441" y="934935"/>
                  </a:lnTo>
                  <a:lnTo>
                    <a:pt x="284530" y="932395"/>
                  </a:lnTo>
                  <a:lnTo>
                    <a:pt x="283273" y="932395"/>
                  </a:lnTo>
                  <a:lnTo>
                    <a:pt x="283273" y="929855"/>
                  </a:lnTo>
                  <a:lnTo>
                    <a:pt x="282016" y="929855"/>
                  </a:lnTo>
                  <a:lnTo>
                    <a:pt x="282016" y="927315"/>
                  </a:lnTo>
                  <a:lnTo>
                    <a:pt x="281673" y="927315"/>
                  </a:lnTo>
                  <a:lnTo>
                    <a:pt x="281457" y="927252"/>
                  </a:lnTo>
                  <a:lnTo>
                    <a:pt x="281457" y="925982"/>
                  </a:lnTo>
                  <a:lnTo>
                    <a:pt x="280555" y="925982"/>
                  </a:lnTo>
                  <a:lnTo>
                    <a:pt x="280555" y="920902"/>
                  </a:lnTo>
                  <a:lnTo>
                    <a:pt x="279349" y="920902"/>
                  </a:lnTo>
                  <a:lnTo>
                    <a:pt x="279349" y="918375"/>
                  </a:lnTo>
                  <a:lnTo>
                    <a:pt x="278930" y="918375"/>
                  </a:lnTo>
                  <a:lnTo>
                    <a:pt x="278930" y="918235"/>
                  </a:lnTo>
                  <a:lnTo>
                    <a:pt x="278333" y="918235"/>
                  </a:lnTo>
                  <a:lnTo>
                    <a:pt x="278333" y="914438"/>
                  </a:lnTo>
                  <a:lnTo>
                    <a:pt x="277152" y="914438"/>
                  </a:lnTo>
                  <a:lnTo>
                    <a:pt x="277152" y="910628"/>
                  </a:lnTo>
                  <a:lnTo>
                    <a:pt x="276682" y="910628"/>
                  </a:lnTo>
                  <a:lnTo>
                    <a:pt x="276682" y="914438"/>
                  </a:lnTo>
                  <a:lnTo>
                    <a:pt x="276669" y="918235"/>
                  </a:lnTo>
                  <a:lnTo>
                    <a:pt x="276440" y="918235"/>
                  </a:lnTo>
                  <a:lnTo>
                    <a:pt x="276440" y="910920"/>
                  </a:lnTo>
                  <a:lnTo>
                    <a:pt x="275983" y="910920"/>
                  </a:lnTo>
                  <a:lnTo>
                    <a:pt x="275983" y="905840"/>
                  </a:lnTo>
                  <a:lnTo>
                    <a:pt x="274764" y="905840"/>
                  </a:lnTo>
                  <a:lnTo>
                    <a:pt x="274764" y="903300"/>
                  </a:lnTo>
                  <a:lnTo>
                    <a:pt x="274129" y="903300"/>
                  </a:lnTo>
                  <a:lnTo>
                    <a:pt x="274129" y="900760"/>
                  </a:lnTo>
                  <a:lnTo>
                    <a:pt x="273939" y="900760"/>
                  </a:lnTo>
                  <a:lnTo>
                    <a:pt x="273939" y="898448"/>
                  </a:lnTo>
                  <a:lnTo>
                    <a:pt x="273164" y="898448"/>
                  </a:lnTo>
                  <a:lnTo>
                    <a:pt x="273164" y="892111"/>
                  </a:lnTo>
                  <a:lnTo>
                    <a:pt x="271945" y="892111"/>
                  </a:lnTo>
                  <a:lnTo>
                    <a:pt x="271945" y="889571"/>
                  </a:lnTo>
                  <a:lnTo>
                    <a:pt x="270979" y="889571"/>
                  </a:lnTo>
                  <a:lnTo>
                    <a:pt x="270979" y="887031"/>
                  </a:lnTo>
                  <a:lnTo>
                    <a:pt x="270713" y="887031"/>
                  </a:lnTo>
                  <a:lnTo>
                    <a:pt x="270713" y="884428"/>
                  </a:lnTo>
                  <a:lnTo>
                    <a:pt x="270040" y="884428"/>
                  </a:lnTo>
                  <a:lnTo>
                    <a:pt x="270040" y="879348"/>
                  </a:lnTo>
                  <a:lnTo>
                    <a:pt x="269379" y="879348"/>
                  </a:lnTo>
                  <a:lnTo>
                    <a:pt x="269379" y="876808"/>
                  </a:lnTo>
                  <a:lnTo>
                    <a:pt x="269176" y="876808"/>
                  </a:lnTo>
                  <a:lnTo>
                    <a:pt x="269176" y="873010"/>
                  </a:lnTo>
                  <a:lnTo>
                    <a:pt x="268884" y="873010"/>
                  </a:lnTo>
                  <a:lnTo>
                    <a:pt x="268884" y="873239"/>
                  </a:lnTo>
                  <a:lnTo>
                    <a:pt x="268427" y="873239"/>
                  </a:lnTo>
                  <a:lnTo>
                    <a:pt x="268427" y="866889"/>
                  </a:lnTo>
                  <a:lnTo>
                    <a:pt x="267296" y="866889"/>
                  </a:lnTo>
                  <a:lnTo>
                    <a:pt x="267296" y="859269"/>
                  </a:lnTo>
                  <a:lnTo>
                    <a:pt x="266179" y="859269"/>
                  </a:lnTo>
                  <a:lnTo>
                    <a:pt x="266179" y="852932"/>
                  </a:lnTo>
                  <a:lnTo>
                    <a:pt x="265658" y="852932"/>
                  </a:lnTo>
                  <a:lnTo>
                    <a:pt x="265658" y="849414"/>
                  </a:lnTo>
                  <a:lnTo>
                    <a:pt x="265531" y="849414"/>
                  </a:lnTo>
                  <a:lnTo>
                    <a:pt x="265531" y="841794"/>
                  </a:lnTo>
                  <a:lnTo>
                    <a:pt x="264883" y="841794"/>
                  </a:lnTo>
                  <a:lnTo>
                    <a:pt x="264883" y="825296"/>
                  </a:lnTo>
                  <a:lnTo>
                    <a:pt x="264325" y="825296"/>
                  </a:lnTo>
                  <a:lnTo>
                    <a:pt x="264325" y="813879"/>
                  </a:lnTo>
                  <a:lnTo>
                    <a:pt x="264312" y="825296"/>
                  </a:lnTo>
                  <a:lnTo>
                    <a:pt x="264287" y="841794"/>
                  </a:lnTo>
                  <a:lnTo>
                    <a:pt x="264274" y="849414"/>
                  </a:lnTo>
                  <a:lnTo>
                    <a:pt x="263880" y="849414"/>
                  </a:lnTo>
                  <a:lnTo>
                    <a:pt x="264299" y="805675"/>
                  </a:lnTo>
                  <a:lnTo>
                    <a:pt x="264896" y="795083"/>
                  </a:lnTo>
                  <a:lnTo>
                    <a:pt x="264998" y="793394"/>
                  </a:lnTo>
                  <a:lnTo>
                    <a:pt x="265010" y="793013"/>
                  </a:lnTo>
                  <a:lnTo>
                    <a:pt x="265239" y="789127"/>
                  </a:lnTo>
                  <a:lnTo>
                    <a:pt x="265239" y="786396"/>
                  </a:lnTo>
                  <a:lnTo>
                    <a:pt x="265239" y="783234"/>
                  </a:lnTo>
                  <a:lnTo>
                    <a:pt x="265658" y="780491"/>
                  </a:lnTo>
                  <a:lnTo>
                    <a:pt x="267335" y="763016"/>
                  </a:lnTo>
                  <a:lnTo>
                    <a:pt x="270764" y="744016"/>
                  </a:lnTo>
                  <a:lnTo>
                    <a:pt x="275653" y="725360"/>
                  </a:lnTo>
                  <a:lnTo>
                    <a:pt x="281673" y="708901"/>
                  </a:lnTo>
                  <a:lnTo>
                    <a:pt x="283489" y="707567"/>
                  </a:lnTo>
                  <a:lnTo>
                    <a:pt x="283984" y="705256"/>
                  </a:lnTo>
                  <a:lnTo>
                    <a:pt x="285318" y="702525"/>
                  </a:lnTo>
                  <a:lnTo>
                    <a:pt x="289458" y="698881"/>
                  </a:lnTo>
                  <a:lnTo>
                    <a:pt x="287629" y="698881"/>
                  </a:lnTo>
                  <a:lnTo>
                    <a:pt x="292201" y="694321"/>
                  </a:lnTo>
                  <a:lnTo>
                    <a:pt x="292620" y="692988"/>
                  </a:lnTo>
                  <a:lnTo>
                    <a:pt x="293535" y="692073"/>
                  </a:lnTo>
                  <a:lnTo>
                    <a:pt x="294932" y="691591"/>
                  </a:lnTo>
                  <a:lnTo>
                    <a:pt x="296278" y="690245"/>
                  </a:lnTo>
                  <a:lnTo>
                    <a:pt x="298107" y="689343"/>
                  </a:lnTo>
                  <a:lnTo>
                    <a:pt x="298589" y="688428"/>
                  </a:lnTo>
                  <a:lnTo>
                    <a:pt x="299504" y="688428"/>
                  </a:lnTo>
                  <a:lnTo>
                    <a:pt x="300837" y="687946"/>
                  </a:lnTo>
                  <a:lnTo>
                    <a:pt x="301752" y="687031"/>
                  </a:lnTo>
                  <a:lnTo>
                    <a:pt x="303149" y="687031"/>
                  </a:lnTo>
                  <a:lnTo>
                    <a:pt x="303580" y="686600"/>
                  </a:lnTo>
                  <a:lnTo>
                    <a:pt x="310883" y="686600"/>
                  </a:lnTo>
                  <a:lnTo>
                    <a:pt x="311797" y="687031"/>
                  </a:lnTo>
                  <a:lnTo>
                    <a:pt x="314109" y="687031"/>
                  </a:lnTo>
                  <a:lnTo>
                    <a:pt x="314540" y="687946"/>
                  </a:lnTo>
                  <a:lnTo>
                    <a:pt x="319100" y="70192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0003CBC3-456C-03A4-3886-33C07ED399CA}"/>
                </a:ext>
              </a:extLst>
            </p:cNvPr>
            <p:cNvSpPr/>
            <p:nvPr/>
          </p:nvSpPr>
          <p:spPr>
            <a:xfrm>
              <a:off x="9186888" y="2762783"/>
              <a:ext cx="318770" cy="1743710"/>
            </a:xfrm>
            <a:custGeom>
              <a:avLst/>
              <a:gdLst/>
              <a:ahLst/>
              <a:cxnLst/>
              <a:rect l="l" t="t" r="r" b="b"/>
              <a:pathLst>
                <a:path w="318770" h="1743710">
                  <a:moveTo>
                    <a:pt x="10083" y="500583"/>
                  </a:moveTo>
                  <a:lnTo>
                    <a:pt x="5410" y="556158"/>
                  </a:lnTo>
                  <a:lnTo>
                    <a:pt x="2641" y="604621"/>
                  </a:lnTo>
                  <a:lnTo>
                    <a:pt x="850" y="653211"/>
                  </a:lnTo>
                  <a:lnTo>
                    <a:pt x="0" y="701878"/>
                  </a:lnTo>
                  <a:lnTo>
                    <a:pt x="76" y="750570"/>
                  </a:lnTo>
                  <a:lnTo>
                    <a:pt x="1054" y="799249"/>
                  </a:lnTo>
                  <a:lnTo>
                    <a:pt x="2908" y="847839"/>
                  </a:lnTo>
                  <a:lnTo>
                    <a:pt x="5626" y="896302"/>
                  </a:lnTo>
                  <a:lnTo>
                    <a:pt x="9169" y="944575"/>
                  </a:lnTo>
                  <a:lnTo>
                    <a:pt x="10083" y="952779"/>
                  </a:lnTo>
                  <a:lnTo>
                    <a:pt x="10083" y="740879"/>
                  </a:lnTo>
                  <a:lnTo>
                    <a:pt x="10083" y="723061"/>
                  </a:lnTo>
                  <a:lnTo>
                    <a:pt x="10083" y="500583"/>
                  </a:lnTo>
                  <a:close/>
                </a:path>
                <a:path w="318770" h="1743710">
                  <a:moveTo>
                    <a:pt x="14643" y="574090"/>
                  </a:moveTo>
                  <a:lnTo>
                    <a:pt x="13766" y="574090"/>
                  </a:lnTo>
                  <a:lnTo>
                    <a:pt x="13766" y="581710"/>
                  </a:lnTo>
                  <a:lnTo>
                    <a:pt x="13741" y="589330"/>
                  </a:lnTo>
                  <a:lnTo>
                    <a:pt x="13931" y="589330"/>
                  </a:lnTo>
                  <a:lnTo>
                    <a:pt x="13931" y="581710"/>
                  </a:lnTo>
                  <a:lnTo>
                    <a:pt x="14643" y="581710"/>
                  </a:lnTo>
                  <a:lnTo>
                    <a:pt x="14643" y="574090"/>
                  </a:lnTo>
                  <a:close/>
                </a:path>
                <a:path w="318770" h="1743710">
                  <a:moveTo>
                    <a:pt x="162547" y="8204"/>
                  </a:moveTo>
                  <a:lnTo>
                    <a:pt x="153898" y="0"/>
                  </a:lnTo>
                  <a:lnTo>
                    <a:pt x="151587" y="3644"/>
                  </a:lnTo>
                  <a:lnTo>
                    <a:pt x="144754" y="13423"/>
                  </a:lnTo>
                  <a:lnTo>
                    <a:pt x="140474" y="20116"/>
                  </a:lnTo>
                  <a:lnTo>
                    <a:pt x="131991" y="33731"/>
                  </a:lnTo>
                  <a:lnTo>
                    <a:pt x="129679" y="38290"/>
                  </a:lnTo>
                  <a:lnTo>
                    <a:pt x="117106" y="60998"/>
                  </a:lnTo>
                  <a:lnTo>
                    <a:pt x="105867" y="84416"/>
                  </a:lnTo>
                  <a:lnTo>
                    <a:pt x="95592" y="108267"/>
                  </a:lnTo>
                  <a:lnTo>
                    <a:pt x="85852" y="132245"/>
                  </a:lnTo>
                  <a:lnTo>
                    <a:pt x="84455" y="137223"/>
                  </a:lnTo>
                  <a:lnTo>
                    <a:pt x="78460" y="154076"/>
                  </a:lnTo>
                  <a:lnTo>
                    <a:pt x="72821" y="171043"/>
                  </a:lnTo>
                  <a:lnTo>
                    <a:pt x="67513" y="188087"/>
                  </a:lnTo>
                  <a:lnTo>
                    <a:pt x="62547" y="205168"/>
                  </a:lnTo>
                  <a:lnTo>
                    <a:pt x="60299" y="211061"/>
                  </a:lnTo>
                  <a:lnTo>
                    <a:pt x="57111" y="223989"/>
                  </a:lnTo>
                  <a:lnTo>
                    <a:pt x="47028" y="262597"/>
                  </a:lnTo>
                  <a:lnTo>
                    <a:pt x="43967" y="278561"/>
                  </a:lnTo>
                  <a:lnTo>
                    <a:pt x="39827" y="297078"/>
                  </a:lnTo>
                  <a:lnTo>
                    <a:pt x="38379" y="305930"/>
                  </a:lnTo>
                  <a:lnTo>
                    <a:pt x="36982" y="311823"/>
                  </a:lnTo>
                  <a:lnTo>
                    <a:pt x="34239" y="324586"/>
                  </a:lnTo>
                  <a:lnTo>
                    <a:pt x="33337" y="330542"/>
                  </a:lnTo>
                  <a:lnTo>
                    <a:pt x="31991" y="337350"/>
                  </a:lnTo>
                  <a:lnTo>
                    <a:pt x="31076" y="343725"/>
                  </a:lnTo>
                  <a:lnTo>
                    <a:pt x="29679" y="350113"/>
                  </a:lnTo>
                  <a:lnTo>
                    <a:pt x="28765" y="356971"/>
                  </a:lnTo>
                  <a:lnTo>
                    <a:pt x="27432" y="363359"/>
                  </a:lnTo>
                  <a:lnTo>
                    <a:pt x="26022" y="370166"/>
                  </a:lnTo>
                  <a:lnTo>
                    <a:pt x="24688" y="382930"/>
                  </a:lnTo>
                  <a:lnTo>
                    <a:pt x="23291" y="389788"/>
                  </a:lnTo>
                  <a:lnTo>
                    <a:pt x="23291" y="389293"/>
                  </a:lnTo>
                  <a:lnTo>
                    <a:pt x="22428" y="389293"/>
                  </a:lnTo>
                  <a:lnTo>
                    <a:pt x="22428" y="403250"/>
                  </a:lnTo>
                  <a:lnTo>
                    <a:pt x="21297" y="403250"/>
                  </a:lnTo>
                  <a:lnTo>
                    <a:pt x="21297" y="404317"/>
                  </a:lnTo>
                  <a:lnTo>
                    <a:pt x="21297" y="439381"/>
                  </a:lnTo>
                  <a:lnTo>
                    <a:pt x="21297" y="473049"/>
                  </a:lnTo>
                  <a:lnTo>
                    <a:pt x="21132" y="473049"/>
                  </a:lnTo>
                  <a:lnTo>
                    <a:pt x="21297" y="439381"/>
                  </a:lnTo>
                  <a:lnTo>
                    <a:pt x="21297" y="404317"/>
                  </a:lnTo>
                  <a:lnTo>
                    <a:pt x="21107" y="405307"/>
                  </a:lnTo>
                  <a:lnTo>
                    <a:pt x="21107" y="480822"/>
                  </a:lnTo>
                  <a:lnTo>
                    <a:pt x="21107" y="487006"/>
                  </a:lnTo>
                  <a:lnTo>
                    <a:pt x="21107" y="480822"/>
                  </a:lnTo>
                  <a:lnTo>
                    <a:pt x="21107" y="405307"/>
                  </a:lnTo>
                  <a:lnTo>
                    <a:pt x="20129" y="410337"/>
                  </a:lnTo>
                  <a:lnTo>
                    <a:pt x="19634" y="416712"/>
                  </a:lnTo>
                  <a:lnTo>
                    <a:pt x="18719" y="423100"/>
                  </a:lnTo>
                  <a:lnTo>
                    <a:pt x="18719" y="422795"/>
                  </a:lnTo>
                  <a:lnTo>
                    <a:pt x="18084" y="422795"/>
                  </a:lnTo>
                  <a:lnTo>
                    <a:pt x="18084" y="430403"/>
                  </a:lnTo>
                  <a:lnTo>
                    <a:pt x="17386" y="430403"/>
                  </a:lnTo>
                  <a:lnTo>
                    <a:pt x="16471" y="437197"/>
                  </a:lnTo>
                  <a:lnTo>
                    <a:pt x="15989" y="444487"/>
                  </a:lnTo>
                  <a:lnTo>
                    <a:pt x="15989" y="444030"/>
                  </a:lnTo>
                  <a:lnTo>
                    <a:pt x="15595" y="444030"/>
                  </a:lnTo>
                  <a:lnTo>
                    <a:pt x="15595" y="450367"/>
                  </a:lnTo>
                  <a:lnTo>
                    <a:pt x="15074" y="450367"/>
                  </a:lnTo>
                  <a:lnTo>
                    <a:pt x="15074" y="559511"/>
                  </a:lnTo>
                  <a:lnTo>
                    <a:pt x="15074" y="567131"/>
                  </a:lnTo>
                  <a:lnTo>
                    <a:pt x="15544" y="567131"/>
                  </a:lnTo>
                  <a:lnTo>
                    <a:pt x="15544" y="559511"/>
                  </a:lnTo>
                  <a:lnTo>
                    <a:pt x="15989" y="559511"/>
                  </a:lnTo>
                  <a:lnTo>
                    <a:pt x="15989" y="559828"/>
                  </a:lnTo>
                  <a:lnTo>
                    <a:pt x="16471" y="552538"/>
                  </a:lnTo>
                  <a:lnTo>
                    <a:pt x="16471" y="545249"/>
                  </a:lnTo>
                  <a:lnTo>
                    <a:pt x="17386" y="537959"/>
                  </a:lnTo>
                  <a:lnTo>
                    <a:pt x="17386" y="538276"/>
                  </a:lnTo>
                  <a:lnTo>
                    <a:pt x="17589" y="538276"/>
                  </a:lnTo>
                  <a:lnTo>
                    <a:pt x="17589" y="530656"/>
                  </a:lnTo>
                  <a:lnTo>
                    <a:pt x="18288" y="530656"/>
                  </a:lnTo>
                  <a:lnTo>
                    <a:pt x="18288" y="523049"/>
                  </a:lnTo>
                  <a:lnTo>
                    <a:pt x="18719" y="523049"/>
                  </a:lnTo>
                  <a:lnTo>
                    <a:pt x="18719" y="523367"/>
                  </a:lnTo>
                  <a:lnTo>
                    <a:pt x="19634" y="516077"/>
                  </a:lnTo>
                  <a:lnTo>
                    <a:pt x="19634" y="508787"/>
                  </a:lnTo>
                  <a:lnTo>
                    <a:pt x="20129" y="501916"/>
                  </a:lnTo>
                  <a:lnTo>
                    <a:pt x="21043" y="494626"/>
                  </a:lnTo>
                  <a:lnTo>
                    <a:pt x="21056" y="491871"/>
                  </a:lnTo>
                  <a:lnTo>
                    <a:pt x="21056" y="494626"/>
                  </a:lnTo>
                  <a:lnTo>
                    <a:pt x="21259" y="494626"/>
                  </a:lnTo>
                  <a:lnTo>
                    <a:pt x="21259" y="487006"/>
                  </a:lnTo>
                  <a:lnTo>
                    <a:pt x="22440" y="487006"/>
                  </a:lnTo>
                  <a:lnTo>
                    <a:pt x="22440" y="473049"/>
                  </a:lnTo>
                  <a:lnTo>
                    <a:pt x="23291" y="473049"/>
                  </a:lnTo>
                  <a:lnTo>
                    <a:pt x="23291" y="473659"/>
                  </a:lnTo>
                  <a:lnTo>
                    <a:pt x="23774" y="466369"/>
                  </a:lnTo>
                  <a:lnTo>
                    <a:pt x="24688" y="459562"/>
                  </a:lnTo>
                  <a:lnTo>
                    <a:pt x="25120" y="452272"/>
                  </a:lnTo>
                  <a:lnTo>
                    <a:pt x="26022" y="445884"/>
                  </a:lnTo>
                  <a:lnTo>
                    <a:pt x="27432" y="438594"/>
                  </a:lnTo>
                  <a:lnTo>
                    <a:pt x="28346" y="432206"/>
                  </a:lnTo>
                  <a:lnTo>
                    <a:pt x="28765" y="425348"/>
                  </a:lnTo>
                  <a:lnTo>
                    <a:pt x="29679" y="418058"/>
                  </a:lnTo>
                  <a:lnTo>
                    <a:pt x="31076" y="411670"/>
                  </a:lnTo>
                  <a:lnTo>
                    <a:pt x="31991" y="404863"/>
                  </a:lnTo>
                  <a:lnTo>
                    <a:pt x="32423" y="398487"/>
                  </a:lnTo>
                  <a:lnTo>
                    <a:pt x="33997" y="390194"/>
                  </a:lnTo>
                  <a:lnTo>
                    <a:pt x="37896" y="364693"/>
                  </a:lnTo>
                  <a:lnTo>
                    <a:pt x="39293" y="358317"/>
                  </a:lnTo>
                  <a:lnTo>
                    <a:pt x="40957" y="347116"/>
                  </a:lnTo>
                  <a:lnTo>
                    <a:pt x="45123" y="324878"/>
                  </a:lnTo>
                  <a:lnTo>
                    <a:pt x="47028" y="313651"/>
                  </a:lnTo>
                  <a:lnTo>
                    <a:pt x="48856" y="308178"/>
                  </a:lnTo>
                  <a:lnTo>
                    <a:pt x="51765" y="292633"/>
                  </a:lnTo>
                  <a:lnTo>
                    <a:pt x="58750" y="262890"/>
                  </a:lnTo>
                  <a:lnTo>
                    <a:pt x="61633" y="247586"/>
                  </a:lnTo>
                  <a:lnTo>
                    <a:pt x="69024" y="222681"/>
                  </a:lnTo>
                  <a:lnTo>
                    <a:pt x="74320" y="203619"/>
                  </a:lnTo>
                  <a:lnTo>
                    <a:pt x="79781" y="184645"/>
                  </a:lnTo>
                  <a:lnTo>
                    <a:pt x="85852" y="165976"/>
                  </a:lnTo>
                  <a:lnTo>
                    <a:pt x="88112" y="160502"/>
                  </a:lnTo>
                  <a:lnTo>
                    <a:pt x="97205" y="134124"/>
                  </a:lnTo>
                  <a:lnTo>
                    <a:pt x="107810" y="107886"/>
                  </a:lnTo>
                  <a:lnTo>
                    <a:pt x="119532" y="82080"/>
                  </a:lnTo>
                  <a:lnTo>
                    <a:pt x="131991" y="57010"/>
                  </a:lnTo>
                  <a:lnTo>
                    <a:pt x="134239" y="53365"/>
                  </a:lnTo>
                  <a:lnTo>
                    <a:pt x="143725" y="37071"/>
                  </a:lnTo>
                  <a:lnTo>
                    <a:pt x="148640" y="29133"/>
                  </a:lnTo>
                  <a:lnTo>
                    <a:pt x="153898" y="21450"/>
                  </a:lnTo>
                  <a:lnTo>
                    <a:pt x="156146" y="17805"/>
                  </a:lnTo>
                  <a:lnTo>
                    <a:pt x="160286" y="11849"/>
                  </a:lnTo>
                  <a:lnTo>
                    <a:pt x="162547" y="8204"/>
                  </a:lnTo>
                  <a:close/>
                </a:path>
                <a:path w="318770" h="1743710">
                  <a:moveTo>
                    <a:pt x="318223" y="1735582"/>
                  </a:moveTo>
                  <a:lnTo>
                    <a:pt x="315493" y="1734185"/>
                  </a:lnTo>
                  <a:lnTo>
                    <a:pt x="313232" y="1732368"/>
                  </a:lnTo>
                  <a:lnTo>
                    <a:pt x="310007" y="1731937"/>
                  </a:lnTo>
                  <a:lnTo>
                    <a:pt x="275297" y="1708823"/>
                  </a:lnTo>
                  <a:lnTo>
                    <a:pt x="265709" y="1700466"/>
                  </a:lnTo>
                  <a:lnTo>
                    <a:pt x="262534" y="1698218"/>
                  </a:lnTo>
                  <a:lnTo>
                    <a:pt x="227672" y="1658988"/>
                  </a:lnTo>
                  <a:lnTo>
                    <a:pt x="197688" y="1615846"/>
                  </a:lnTo>
                  <a:lnTo>
                    <a:pt x="171831" y="1569796"/>
                  </a:lnTo>
                  <a:lnTo>
                    <a:pt x="149402" y="1521841"/>
                  </a:lnTo>
                  <a:lnTo>
                    <a:pt x="129679" y="1472996"/>
                  </a:lnTo>
                  <a:lnTo>
                    <a:pt x="127419" y="1467942"/>
                  </a:lnTo>
                  <a:lnTo>
                    <a:pt x="104114" y="1399222"/>
                  </a:lnTo>
                  <a:lnTo>
                    <a:pt x="83540" y="1329817"/>
                  </a:lnTo>
                  <a:lnTo>
                    <a:pt x="82207" y="1323428"/>
                  </a:lnTo>
                  <a:lnTo>
                    <a:pt x="76390" y="1300175"/>
                  </a:lnTo>
                  <a:lnTo>
                    <a:pt x="70726" y="1276883"/>
                  </a:lnTo>
                  <a:lnTo>
                    <a:pt x="65316" y="1253490"/>
                  </a:lnTo>
                  <a:lnTo>
                    <a:pt x="58889" y="1223581"/>
                  </a:lnTo>
                  <a:lnTo>
                    <a:pt x="56007" y="1207719"/>
                  </a:lnTo>
                  <a:lnTo>
                    <a:pt x="49911" y="1175639"/>
                  </a:lnTo>
                  <a:lnTo>
                    <a:pt x="45681" y="1152486"/>
                  </a:lnTo>
                  <a:lnTo>
                    <a:pt x="39763" y="1114234"/>
                  </a:lnTo>
                  <a:lnTo>
                    <a:pt x="37896" y="1101432"/>
                  </a:lnTo>
                  <a:lnTo>
                    <a:pt x="36068" y="1094143"/>
                  </a:lnTo>
                  <a:lnTo>
                    <a:pt x="35382" y="1084910"/>
                  </a:lnTo>
                  <a:lnTo>
                    <a:pt x="32956" y="1067142"/>
                  </a:lnTo>
                  <a:lnTo>
                    <a:pt x="31991" y="1057681"/>
                  </a:lnTo>
                  <a:lnTo>
                    <a:pt x="30594" y="1049896"/>
                  </a:lnTo>
                  <a:lnTo>
                    <a:pt x="28765" y="1035316"/>
                  </a:lnTo>
                  <a:lnTo>
                    <a:pt x="28346" y="1028014"/>
                  </a:lnTo>
                  <a:lnTo>
                    <a:pt x="26936" y="1019810"/>
                  </a:lnTo>
                  <a:lnTo>
                    <a:pt x="26022" y="1012520"/>
                  </a:lnTo>
                  <a:lnTo>
                    <a:pt x="24688" y="997940"/>
                  </a:lnTo>
                  <a:lnTo>
                    <a:pt x="23774" y="990219"/>
                  </a:lnTo>
                  <a:lnTo>
                    <a:pt x="23291" y="982929"/>
                  </a:lnTo>
                  <a:lnTo>
                    <a:pt x="23215" y="982256"/>
                  </a:lnTo>
                  <a:lnTo>
                    <a:pt x="23215" y="1066088"/>
                  </a:lnTo>
                  <a:lnTo>
                    <a:pt x="23177" y="1061935"/>
                  </a:lnTo>
                  <a:lnTo>
                    <a:pt x="23215" y="1066088"/>
                  </a:lnTo>
                  <a:lnTo>
                    <a:pt x="23215" y="982256"/>
                  </a:lnTo>
                  <a:lnTo>
                    <a:pt x="23126" y="981456"/>
                  </a:lnTo>
                  <a:lnTo>
                    <a:pt x="23126" y="1057198"/>
                  </a:lnTo>
                  <a:lnTo>
                    <a:pt x="22758" y="1057198"/>
                  </a:lnTo>
                  <a:lnTo>
                    <a:pt x="22758" y="1016673"/>
                  </a:lnTo>
                  <a:lnTo>
                    <a:pt x="23126" y="1057198"/>
                  </a:lnTo>
                  <a:lnTo>
                    <a:pt x="23126" y="981456"/>
                  </a:lnTo>
                  <a:lnTo>
                    <a:pt x="22758" y="978154"/>
                  </a:lnTo>
                  <a:lnTo>
                    <a:pt x="22758" y="974712"/>
                  </a:lnTo>
                  <a:lnTo>
                    <a:pt x="21729" y="974712"/>
                  </a:lnTo>
                  <a:lnTo>
                    <a:pt x="21729" y="960755"/>
                  </a:lnTo>
                  <a:lnTo>
                    <a:pt x="20675" y="960755"/>
                  </a:lnTo>
                  <a:lnTo>
                    <a:pt x="20675" y="974712"/>
                  </a:lnTo>
                  <a:lnTo>
                    <a:pt x="20675" y="1015072"/>
                  </a:lnTo>
                  <a:lnTo>
                    <a:pt x="20320" y="974712"/>
                  </a:lnTo>
                  <a:lnTo>
                    <a:pt x="20675" y="974712"/>
                  </a:lnTo>
                  <a:lnTo>
                    <a:pt x="20675" y="960755"/>
                  </a:lnTo>
                  <a:lnTo>
                    <a:pt x="20612" y="951877"/>
                  </a:lnTo>
                  <a:lnTo>
                    <a:pt x="20256" y="951877"/>
                  </a:lnTo>
                  <a:lnTo>
                    <a:pt x="20256" y="960755"/>
                  </a:lnTo>
                  <a:lnTo>
                    <a:pt x="20256" y="966584"/>
                  </a:lnTo>
                  <a:lnTo>
                    <a:pt x="20205" y="960755"/>
                  </a:lnTo>
                  <a:lnTo>
                    <a:pt x="20256" y="951877"/>
                  </a:lnTo>
                  <a:lnTo>
                    <a:pt x="20167" y="956297"/>
                  </a:lnTo>
                  <a:lnTo>
                    <a:pt x="20129" y="951877"/>
                  </a:lnTo>
                  <a:lnTo>
                    <a:pt x="19634" y="944575"/>
                  </a:lnTo>
                  <a:lnTo>
                    <a:pt x="18719" y="936866"/>
                  </a:lnTo>
                  <a:lnTo>
                    <a:pt x="18719" y="929563"/>
                  </a:lnTo>
                  <a:lnTo>
                    <a:pt x="18656" y="929055"/>
                  </a:lnTo>
                  <a:lnTo>
                    <a:pt x="18656" y="1028014"/>
                  </a:lnTo>
                  <a:lnTo>
                    <a:pt x="18630" y="1024813"/>
                  </a:lnTo>
                  <a:lnTo>
                    <a:pt x="18656" y="1028014"/>
                  </a:lnTo>
                  <a:lnTo>
                    <a:pt x="18656" y="929055"/>
                  </a:lnTo>
                  <a:lnTo>
                    <a:pt x="18592" y="928547"/>
                  </a:lnTo>
                  <a:lnTo>
                    <a:pt x="18592" y="1020406"/>
                  </a:lnTo>
                  <a:lnTo>
                    <a:pt x="18211" y="1020406"/>
                  </a:lnTo>
                  <a:lnTo>
                    <a:pt x="18211" y="972146"/>
                  </a:lnTo>
                  <a:lnTo>
                    <a:pt x="18592" y="1020406"/>
                  </a:lnTo>
                  <a:lnTo>
                    <a:pt x="18592" y="928547"/>
                  </a:lnTo>
                  <a:lnTo>
                    <a:pt x="18211" y="925461"/>
                  </a:lnTo>
                  <a:lnTo>
                    <a:pt x="18211" y="922693"/>
                  </a:lnTo>
                  <a:lnTo>
                    <a:pt x="17868" y="922693"/>
                  </a:lnTo>
                  <a:lnTo>
                    <a:pt x="17818" y="922274"/>
                  </a:lnTo>
                  <a:lnTo>
                    <a:pt x="17818" y="922693"/>
                  </a:lnTo>
                  <a:lnTo>
                    <a:pt x="17602" y="922693"/>
                  </a:lnTo>
                  <a:lnTo>
                    <a:pt x="17602" y="913803"/>
                  </a:lnTo>
                  <a:lnTo>
                    <a:pt x="16878" y="913803"/>
                  </a:lnTo>
                  <a:lnTo>
                    <a:pt x="16878" y="906195"/>
                  </a:lnTo>
                  <a:lnTo>
                    <a:pt x="16471" y="906195"/>
                  </a:lnTo>
                  <a:lnTo>
                    <a:pt x="16471" y="898728"/>
                  </a:lnTo>
                  <a:lnTo>
                    <a:pt x="16205" y="898728"/>
                  </a:lnTo>
                  <a:lnTo>
                    <a:pt x="16205" y="891120"/>
                  </a:lnTo>
                  <a:lnTo>
                    <a:pt x="15582" y="891120"/>
                  </a:lnTo>
                  <a:lnTo>
                    <a:pt x="15582" y="898728"/>
                  </a:lnTo>
                  <a:lnTo>
                    <a:pt x="15582" y="997610"/>
                  </a:lnTo>
                  <a:lnTo>
                    <a:pt x="15468" y="898728"/>
                  </a:lnTo>
                  <a:lnTo>
                    <a:pt x="15582" y="891120"/>
                  </a:lnTo>
                  <a:lnTo>
                    <a:pt x="15494" y="883500"/>
                  </a:lnTo>
                  <a:lnTo>
                    <a:pt x="14579" y="883399"/>
                  </a:lnTo>
                  <a:lnTo>
                    <a:pt x="14579" y="875792"/>
                  </a:lnTo>
                  <a:lnTo>
                    <a:pt x="14160" y="875792"/>
                  </a:lnTo>
                  <a:lnTo>
                    <a:pt x="14160" y="867956"/>
                  </a:lnTo>
                  <a:lnTo>
                    <a:pt x="13931" y="867956"/>
                  </a:lnTo>
                  <a:lnTo>
                    <a:pt x="13931" y="860348"/>
                  </a:lnTo>
                  <a:lnTo>
                    <a:pt x="13728" y="860348"/>
                  </a:lnTo>
                  <a:lnTo>
                    <a:pt x="13728" y="852728"/>
                  </a:lnTo>
                  <a:lnTo>
                    <a:pt x="13373" y="852728"/>
                  </a:lnTo>
                  <a:lnTo>
                    <a:pt x="13373" y="867956"/>
                  </a:lnTo>
                  <a:lnTo>
                    <a:pt x="13373" y="975309"/>
                  </a:lnTo>
                  <a:lnTo>
                    <a:pt x="13233" y="975309"/>
                  </a:lnTo>
                  <a:lnTo>
                    <a:pt x="13233" y="867956"/>
                  </a:lnTo>
                  <a:lnTo>
                    <a:pt x="13373" y="867956"/>
                  </a:lnTo>
                  <a:lnTo>
                    <a:pt x="13373" y="852728"/>
                  </a:lnTo>
                  <a:lnTo>
                    <a:pt x="13309" y="846378"/>
                  </a:lnTo>
                  <a:lnTo>
                    <a:pt x="13233" y="836980"/>
                  </a:lnTo>
                  <a:lnTo>
                    <a:pt x="12573" y="836980"/>
                  </a:lnTo>
                  <a:lnTo>
                    <a:pt x="12573" y="830643"/>
                  </a:lnTo>
                  <a:lnTo>
                    <a:pt x="12331" y="830643"/>
                  </a:lnTo>
                  <a:lnTo>
                    <a:pt x="12331" y="815136"/>
                  </a:lnTo>
                  <a:lnTo>
                    <a:pt x="11417" y="807847"/>
                  </a:lnTo>
                  <a:lnTo>
                    <a:pt x="11417" y="791438"/>
                  </a:lnTo>
                  <a:lnTo>
                    <a:pt x="10502" y="784148"/>
                  </a:lnTo>
                  <a:lnTo>
                    <a:pt x="10502" y="762165"/>
                  </a:lnTo>
                  <a:lnTo>
                    <a:pt x="10439" y="752017"/>
                  </a:lnTo>
                  <a:lnTo>
                    <a:pt x="10248" y="752017"/>
                  </a:lnTo>
                  <a:lnTo>
                    <a:pt x="10248" y="743127"/>
                  </a:lnTo>
                  <a:lnTo>
                    <a:pt x="10109" y="743127"/>
                  </a:lnTo>
                  <a:lnTo>
                    <a:pt x="10109" y="752017"/>
                  </a:lnTo>
                  <a:lnTo>
                    <a:pt x="10109" y="762165"/>
                  </a:lnTo>
                  <a:lnTo>
                    <a:pt x="10096" y="952525"/>
                  </a:lnTo>
                  <a:lnTo>
                    <a:pt x="10287" y="952525"/>
                  </a:lnTo>
                  <a:lnTo>
                    <a:pt x="10287" y="960132"/>
                  </a:lnTo>
                  <a:lnTo>
                    <a:pt x="10502" y="960132"/>
                  </a:lnTo>
                  <a:lnTo>
                    <a:pt x="11417" y="967435"/>
                  </a:lnTo>
                  <a:lnTo>
                    <a:pt x="12331" y="975639"/>
                  </a:lnTo>
                  <a:lnTo>
                    <a:pt x="12331" y="975309"/>
                  </a:lnTo>
                  <a:lnTo>
                    <a:pt x="12573" y="975309"/>
                  </a:lnTo>
                  <a:lnTo>
                    <a:pt x="12573" y="982929"/>
                  </a:lnTo>
                  <a:lnTo>
                    <a:pt x="13271" y="982929"/>
                  </a:lnTo>
                  <a:lnTo>
                    <a:pt x="13271" y="990536"/>
                  </a:lnTo>
                  <a:lnTo>
                    <a:pt x="13373" y="991057"/>
                  </a:lnTo>
                  <a:lnTo>
                    <a:pt x="13944" y="991057"/>
                  </a:lnTo>
                  <a:lnTo>
                    <a:pt x="13944" y="997407"/>
                  </a:lnTo>
                  <a:lnTo>
                    <a:pt x="14160" y="997407"/>
                  </a:lnTo>
                  <a:lnTo>
                    <a:pt x="14160" y="997610"/>
                  </a:lnTo>
                  <a:lnTo>
                    <a:pt x="14592" y="997610"/>
                  </a:lnTo>
                  <a:lnTo>
                    <a:pt x="14592" y="1005230"/>
                  </a:lnTo>
                  <a:lnTo>
                    <a:pt x="15494" y="1005230"/>
                  </a:lnTo>
                  <a:lnTo>
                    <a:pt x="15494" y="1012850"/>
                  </a:lnTo>
                  <a:lnTo>
                    <a:pt x="16205" y="1012952"/>
                  </a:lnTo>
                  <a:lnTo>
                    <a:pt x="16205" y="1020559"/>
                  </a:lnTo>
                  <a:lnTo>
                    <a:pt x="16471" y="1020559"/>
                  </a:lnTo>
                  <a:lnTo>
                    <a:pt x="16471" y="1020406"/>
                  </a:lnTo>
                  <a:lnTo>
                    <a:pt x="16903" y="1020406"/>
                  </a:lnTo>
                  <a:lnTo>
                    <a:pt x="16903" y="1028014"/>
                  </a:lnTo>
                  <a:lnTo>
                    <a:pt x="18046" y="1028014"/>
                  </a:lnTo>
                  <a:lnTo>
                    <a:pt x="18046" y="1035634"/>
                  </a:lnTo>
                  <a:lnTo>
                    <a:pt x="18694" y="1035634"/>
                  </a:lnTo>
                  <a:lnTo>
                    <a:pt x="18694" y="1032611"/>
                  </a:lnTo>
                  <a:lnTo>
                    <a:pt x="18719" y="1035799"/>
                  </a:lnTo>
                  <a:lnTo>
                    <a:pt x="19634" y="1043089"/>
                  </a:lnTo>
                  <a:lnTo>
                    <a:pt x="20675" y="1053871"/>
                  </a:lnTo>
                  <a:lnTo>
                    <a:pt x="20675" y="1057198"/>
                  </a:lnTo>
                  <a:lnTo>
                    <a:pt x="20993" y="1057198"/>
                  </a:lnTo>
                  <a:lnTo>
                    <a:pt x="21043" y="1057681"/>
                  </a:lnTo>
                  <a:lnTo>
                    <a:pt x="21031" y="1057198"/>
                  </a:lnTo>
                  <a:lnTo>
                    <a:pt x="21691" y="1057198"/>
                  </a:lnTo>
                  <a:lnTo>
                    <a:pt x="21691" y="1066088"/>
                  </a:lnTo>
                  <a:lnTo>
                    <a:pt x="22885" y="1066088"/>
                  </a:lnTo>
                  <a:lnTo>
                    <a:pt x="22885" y="1073696"/>
                  </a:lnTo>
                  <a:lnTo>
                    <a:pt x="23253" y="1073696"/>
                  </a:lnTo>
                  <a:lnTo>
                    <a:pt x="23253" y="1069073"/>
                  </a:lnTo>
                  <a:lnTo>
                    <a:pt x="23291" y="1073175"/>
                  </a:lnTo>
                  <a:lnTo>
                    <a:pt x="23774" y="1080465"/>
                  </a:lnTo>
                  <a:lnTo>
                    <a:pt x="25120" y="1087755"/>
                  </a:lnTo>
                  <a:lnTo>
                    <a:pt x="26022" y="1095057"/>
                  </a:lnTo>
                  <a:lnTo>
                    <a:pt x="27432" y="1102347"/>
                  </a:lnTo>
                  <a:lnTo>
                    <a:pt x="28346" y="1109637"/>
                  </a:lnTo>
                  <a:lnTo>
                    <a:pt x="29679" y="1116926"/>
                  </a:lnTo>
                  <a:lnTo>
                    <a:pt x="30594" y="1124216"/>
                  </a:lnTo>
                  <a:lnTo>
                    <a:pt x="31991" y="1131519"/>
                  </a:lnTo>
                  <a:lnTo>
                    <a:pt x="32423" y="1138809"/>
                  </a:lnTo>
                  <a:lnTo>
                    <a:pt x="35648" y="1153388"/>
                  </a:lnTo>
                  <a:lnTo>
                    <a:pt x="36068" y="1160691"/>
                  </a:lnTo>
                  <a:lnTo>
                    <a:pt x="37896" y="1167980"/>
                  </a:lnTo>
                  <a:lnTo>
                    <a:pt x="39966" y="1178585"/>
                  </a:lnTo>
                  <a:lnTo>
                    <a:pt x="43383" y="1199781"/>
                  </a:lnTo>
                  <a:lnTo>
                    <a:pt x="45681" y="1210398"/>
                  </a:lnTo>
                  <a:lnTo>
                    <a:pt x="60299" y="1278763"/>
                  </a:lnTo>
                  <a:lnTo>
                    <a:pt x="70726" y="1321562"/>
                  </a:lnTo>
                  <a:lnTo>
                    <a:pt x="82207" y="1364030"/>
                  </a:lnTo>
                  <a:lnTo>
                    <a:pt x="83540" y="1369923"/>
                  </a:lnTo>
                  <a:lnTo>
                    <a:pt x="103936" y="1434465"/>
                  </a:lnTo>
                  <a:lnTo>
                    <a:pt x="127419" y="1497609"/>
                  </a:lnTo>
                  <a:lnTo>
                    <a:pt x="129679" y="1502587"/>
                  </a:lnTo>
                  <a:lnTo>
                    <a:pt x="134239" y="1513522"/>
                  </a:lnTo>
                  <a:lnTo>
                    <a:pt x="139534" y="1525866"/>
                  </a:lnTo>
                  <a:lnTo>
                    <a:pt x="160286" y="1571929"/>
                  </a:lnTo>
                  <a:lnTo>
                    <a:pt x="166992" y="1583867"/>
                  </a:lnTo>
                  <a:lnTo>
                    <a:pt x="180060" y="1607629"/>
                  </a:lnTo>
                  <a:lnTo>
                    <a:pt x="186766" y="1619326"/>
                  </a:lnTo>
                  <a:lnTo>
                    <a:pt x="189014" y="1622971"/>
                  </a:lnTo>
                  <a:lnTo>
                    <a:pt x="191757" y="1626628"/>
                  </a:lnTo>
                  <a:lnTo>
                    <a:pt x="194068" y="1631175"/>
                  </a:lnTo>
                  <a:lnTo>
                    <a:pt x="208953" y="1652866"/>
                  </a:lnTo>
                  <a:lnTo>
                    <a:pt x="224624" y="1673504"/>
                  </a:lnTo>
                  <a:lnTo>
                    <a:pt x="241681" y="1693024"/>
                  </a:lnTo>
                  <a:lnTo>
                    <a:pt x="260718" y="1711401"/>
                  </a:lnTo>
                  <a:lnTo>
                    <a:pt x="262534" y="1713712"/>
                  </a:lnTo>
                  <a:lnTo>
                    <a:pt x="265709" y="1715960"/>
                  </a:lnTo>
                  <a:lnTo>
                    <a:pt x="275069" y="1723402"/>
                  </a:lnTo>
                  <a:lnTo>
                    <a:pt x="284683" y="1729740"/>
                  </a:lnTo>
                  <a:lnTo>
                    <a:pt x="294627" y="1735569"/>
                  </a:lnTo>
                  <a:lnTo>
                    <a:pt x="305015" y="1741487"/>
                  </a:lnTo>
                  <a:lnTo>
                    <a:pt x="308190" y="1742884"/>
                  </a:lnTo>
                  <a:lnTo>
                    <a:pt x="310007" y="1743303"/>
                  </a:lnTo>
                  <a:lnTo>
                    <a:pt x="318223" y="1735582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67B728DC-27EF-AB75-C8B5-32DE31100EA2}"/>
                </a:ext>
              </a:extLst>
            </p:cNvPr>
            <p:cNvSpPr/>
            <p:nvPr/>
          </p:nvSpPr>
          <p:spPr>
            <a:xfrm>
              <a:off x="9012847" y="2687180"/>
              <a:ext cx="333375" cy="1836420"/>
            </a:xfrm>
            <a:custGeom>
              <a:avLst/>
              <a:gdLst/>
              <a:ahLst/>
              <a:cxnLst/>
              <a:rect l="l" t="t" r="r" b="b"/>
              <a:pathLst>
                <a:path w="333375" h="1836420">
                  <a:moveTo>
                    <a:pt x="15608" y="634530"/>
                  </a:moveTo>
                  <a:lnTo>
                    <a:pt x="15201" y="634530"/>
                  </a:lnTo>
                  <a:lnTo>
                    <a:pt x="15201" y="642137"/>
                  </a:lnTo>
                  <a:lnTo>
                    <a:pt x="15608" y="642137"/>
                  </a:lnTo>
                  <a:lnTo>
                    <a:pt x="15608" y="634530"/>
                  </a:lnTo>
                  <a:close/>
                </a:path>
                <a:path w="333375" h="1836420">
                  <a:moveTo>
                    <a:pt x="189115" y="526605"/>
                  </a:moveTo>
                  <a:lnTo>
                    <a:pt x="188620" y="526605"/>
                  </a:lnTo>
                  <a:lnTo>
                    <a:pt x="188620" y="534212"/>
                  </a:lnTo>
                  <a:lnTo>
                    <a:pt x="188188" y="534212"/>
                  </a:lnTo>
                  <a:lnTo>
                    <a:pt x="188201" y="533768"/>
                  </a:lnTo>
                  <a:lnTo>
                    <a:pt x="188163" y="534212"/>
                  </a:lnTo>
                  <a:lnTo>
                    <a:pt x="188010" y="534212"/>
                  </a:lnTo>
                  <a:lnTo>
                    <a:pt x="188010" y="536803"/>
                  </a:lnTo>
                  <a:lnTo>
                    <a:pt x="188010" y="590994"/>
                  </a:lnTo>
                  <a:lnTo>
                    <a:pt x="188010" y="649693"/>
                  </a:lnTo>
                  <a:lnTo>
                    <a:pt x="187807" y="649693"/>
                  </a:lnTo>
                  <a:lnTo>
                    <a:pt x="188010" y="590994"/>
                  </a:lnTo>
                  <a:lnTo>
                    <a:pt x="188010" y="536803"/>
                  </a:lnTo>
                  <a:lnTo>
                    <a:pt x="187769" y="540537"/>
                  </a:lnTo>
                  <a:lnTo>
                    <a:pt x="187312" y="540537"/>
                  </a:lnTo>
                  <a:lnTo>
                    <a:pt x="187312" y="548157"/>
                  </a:lnTo>
                  <a:lnTo>
                    <a:pt x="186867" y="548157"/>
                  </a:lnTo>
                  <a:lnTo>
                    <a:pt x="186867" y="548005"/>
                  </a:lnTo>
                  <a:lnTo>
                    <a:pt x="186601" y="548005"/>
                  </a:lnTo>
                  <a:lnTo>
                    <a:pt x="186601" y="555612"/>
                  </a:lnTo>
                  <a:lnTo>
                    <a:pt x="186372" y="555612"/>
                  </a:lnTo>
                  <a:lnTo>
                    <a:pt x="186372" y="555294"/>
                  </a:lnTo>
                  <a:lnTo>
                    <a:pt x="185915" y="555294"/>
                  </a:lnTo>
                  <a:lnTo>
                    <a:pt x="185915" y="561644"/>
                  </a:lnTo>
                  <a:lnTo>
                    <a:pt x="185445" y="561644"/>
                  </a:lnTo>
                  <a:lnTo>
                    <a:pt x="185077" y="561644"/>
                  </a:lnTo>
                  <a:lnTo>
                    <a:pt x="185077" y="564642"/>
                  </a:lnTo>
                  <a:lnTo>
                    <a:pt x="185077" y="635444"/>
                  </a:lnTo>
                  <a:lnTo>
                    <a:pt x="185077" y="708850"/>
                  </a:lnTo>
                  <a:lnTo>
                    <a:pt x="184696" y="708850"/>
                  </a:lnTo>
                  <a:lnTo>
                    <a:pt x="185077" y="635444"/>
                  </a:lnTo>
                  <a:lnTo>
                    <a:pt x="185077" y="564642"/>
                  </a:lnTo>
                  <a:lnTo>
                    <a:pt x="184683" y="567791"/>
                  </a:lnTo>
                  <a:lnTo>
                    <a:pt x="184683" y="711835"/>
                  </a:lnTo>
                  <a:lnTo>
                    <a:pt x="184683" y="716457"/>
                  </a:lnTo>
                  <a:lnTo>
                    <a:pt x="184683" y="711835"/>
                  </a:lnTo>
                  <a:lnTo>
                    <a:pt x="184683" y="567791"/>
                  </a:lnTo>
                  <a:lnTo>
                    <a:pt x="184632" y="568198"/>
                  </a:lnTo>
                  <a:lnTo>
                    <a:pt x="184632" y="721690"/>
                  </a:lnTo>
                  <a:lnTo>
                    <a:pt x="184632" y="730427"/>
                  </a:lnTo>
                  <a:lnTo>
                    <a:pt x="184632" y="721690"/>
                  </a:lnTo>
                  <a:lnTo>
                    <a:pt x="184632" y="568198"/>
                  </a:lnTo>
                  <a:lnTo>
                    <a:pt x="184543" y="568896"/>
                  </a:lnTo>
                  <a:lnTo>
                    <a:pt x="184124" y="576186"/>
                  </a:lnTo>
                  <a:lnTo>
                    <a:pt x="184124" y="784085"/>
                  </a:lnTo>
                  <a:lnTo>
                    <a:pt x="184543" y="775881"/>
                  </a:lnTo>
                  <a:lnTo>
                    <a:pt x="184543" y="738936"/>
                  </a:lnTo>
                  <a:lnTo>
                    <a:pt x="184569" y="734009"/>
                  </a:lnTo>
                  <a:lnTo>
                    <a:pt x="184569" y="739305"/>
                  </a:lnTo>
                  <a:lnTo>
                    <a:pt x="185000" y="739305"/>
                  </a:lnTo>
                  <a:lnTo>
                    <a:pt x="185000" y="730427"/>
                  </a:lnTo>
                  <a:lnTo>
                    <a:pt x="185458" y="730427"/>
                  </a:lnTo>
                  <a:lnTo>
                    <a:pt x="185458" y="716457"/>
                  </a:lnTo>
                  <a:lnTo>
                    <a:pt x="185902" y="716457"/>
                  </a:lnTo>
                  <a:lnTo>
                    <a:pt x="185902" y="708850"/>
                  </a:lnTo>
                  <a:lnTo>
                    <a:pt x="186372" y="708850"/>
                  </a:lnTo>
                  <a:lnTo>
                    <a:pt x="186372" y="701560"/>
                  </a:lnTo>
                  <a:lnTo>
                    <a:pt x="186613" y="701560"/>
                  </a:lnTo>
                  <a:lnTo>
                    <a:pt x="186613" y="693940"/>
                  </a:lnTo>
                  <a:lnTo>
                    <a:pt x="186867" y="693940"/>
                  </a:lnTo>
                  <a:lnTo>
                    <a:pt x="186867" y="686485"/>
                  </a:lnTo>
                  <a:lnTo>
                    <a:pt x="187337" y="686485"/>
                  </a:lnTo>
                  <a:lnTo>
                    <a:pt x="187337" y="678865"/>
                  </a:lnTo>
                  <a:lnTo>
                    <a:pt x="187769" y="678865"/>
                  </a:lnTo>
                  <a:lnTo>
                    <a:pt x="187769" y="664603"/>
                  </a:lnTo>
                  <a:lnTo>
                    <a:pt x="187807" y="652983"/>
                  </a:lnTo>
                  <a:lnTo>
                    <a:pt x="187807" y="657313"/>
                  </a:lnTo>
                  <a:lnTo>
                    <a:pt x="188683" y="657313"/>
                  </a:lnTo>
                  <a:lnTo>
                    <a:pt x="188683" y="649693"/>
                  </a:lnTo>
                  <a:lnTo>
                    <a:pt x="189115" y="649693"/>
                  </a:lnTo>
                  <a:lnTo>
                    <a:pt x="189115" y="534212"/>
                  </a:lnTo>
                  <a:lnTo>
                    <a:pt x="189115" y="526605"/>
                  </a:lnTo>
                  <a:close/>
                </a:path>
                <a:path w="333375" h="1836420">
                  <a:moveTo>
                    <a:pt x="320636" y="1827110"/>
                  </a:moveTo>
                  <a:lnTo>
                    <a:pt x="318325" y="1826196"/>
                  </a:lnTo>
                  <a:lnTo>
                    <a:pt x="312420" y="1823466"/>
                  </a:lnTo>
                  <a:lnTo>
                    <a:pt x="310591" y="1822132"/>
                  </a:lnTo>
                  <a:lnTo>
                    <a:pt x="299427" y="1816252"/>
                  </a:lnTo>
                  <a:lnTo>
                    <a:pt x="289458" y="1809699"/>
                  </a:lnTo>
                  <a:lnTo>
                    <a:pt x="279996" y="1802612"/>
                  </a:lnTo>
                  <a:lnTo>
                    <a:pt x="270370" y="1795208"/>
                  </a:lnTo>
                  <a:lnTo>
                    <a:pt x="268109" y="1792046"/>
                  </a:lnTo>
                  <a:lnTo>
                    <a:pt x="233387" y="1754860"/>
                  </a:lnTo>
                  <a:lnTo>
                    <a:pt x="203682" y="1713560"/>
                  </a:lnTo>
                  <a:lnTo>
                    <a:pt x="178104" y="1669288"/>
                  </a:lnTo>
                  <a:lnTo>
                    <a:pt x="155740" y="1623174"/>
                  </a:lnTo>
                  <a:lnTo>
                    <a:pt x="135674" y="1576362"/>
                  </a:lnTo>
                  <a:lnTo>
                    <a:pt x="120434" y="1535620"/>
                  </a:lnTo>
                  <a:lnTo>
                    <a:pt x="97409" y="1463840"/>
                  </a:lnTo>
                  <a:lnTo>
                    <a:pt x="87782" y="1428203"/>
                  </a:lnTo>
                  <a:lnTo>
                    <a:pt x="85471" y="1421396"/>
                  </a:lnTo>
                  <a:lnTo>
                    <a:pt x="79197" y="1398346"/>
                  </a:lnTo>
                  <a:lnTo>
                    <a:pt x="73710" y="1375117"/>
                  </a:lnTo>
                  <a:lnTo>
                    <a:pt x="68389" y="1351902"/>
                  </a:lnTo>
                  <a:lnTo>
                    <a:pt x="62636" y="1328839"/>
                  </a:lnTo>
                  <a:lnTo>
                    <a:pt x="62217" y="1321549"/>
                  </a:lnTo>
                  <a:lnTo>
                    <a:pt x="54787" y="1286827"/>
                  </a:lnTo>
                  <a:lnTo>
                    <a:pt x="51282" y="1269415"/>
                  </a:lnTo>
                  <a:lnTo>
                    <a:pt x="46697" y="1244498"/>
                  </a:lnTo>
                  <a:lnTo>
                    <a:pt x="44818" y="1231722"/>
                  </a:lnTo>
                  <a:lnTo>
                    <a:pt x="38481" y="1193444"/>
                  </a:lnTo>
                  <a:lnTo>
                    <a:pt x="37084" y="1186154"/>
                  </a:lnTo>
                  <a:lnTo>
                    <a:pt x="36169" y="1176858"/>
                  </a:lnTo>
                  <a:lnTo>
                    <a:pt x="34925" y="1167460"/>
                  </a:lnTo>
                  <a:lnTo>
                    <a:pt x="32092" y="1148778"/>
                  </a:lnTo>
                  <a:lnTo>
                    <a:pt x="31178" y="1141488"/>
                  </a:lnTo>
                  <a:lnTo>
                    <a:pt x="30454" y="1131976"/>
                  </a:lnTo>
                  <a:lnTo>
                    <a:pt x="28003" y="1113853"/>
                  </a:lnTo>
                  <a:lnTo>
                    <a:pt x="27038" y="1104112"/>
                  </a:lnTo>
                  <a:lnTo>
                    <a:pt x="26123" y="1096822"/>
                  </a:lnTo>
                  <a:lnTo>
                    <a:pt x="25692" y="1089037"/>
                  </a:lnTo>
                  <a:lnTo>
                    <a:pt x="23876" y="1073543"/>
                  </a:lnTo>
                  <a:lnTo>
                    <a:pt x="22479" y="1066253"/>
                  </a:lnTo>
                  <a:lnTo>
                    <a:pt x="22047" y="1058951"/>
                  </a:lnTo>
                  <a:lnTo>
                    <a:pt x="22047" y="1051242"/>
                  </a:lnTo>
                  <a:lnTo>
                    <a:pt x="21056" y="1043355"/>
                  </a:lnTo>
                  <a:lnTo>
                    <a:pt x="21056" y="1133449"/>
                  </a:lnTo>
                  <a:lnTo>
                    <a:pt x="21031" y="1130528"/>
                  </a:lnTo>
                  <a:lnTo>
                    <a:pt x="21056" y="1133449"/>
                  </a:lnTo>
                  <a:lnTo>
                    <a:pt x="21056" y="1043355"/>
                  </a:lnTo>
                  <a:lnTo>
                    <a:pt x="20980" y="1042746"/>
                  </a:lnTo>
                  <a:lnTo>
                    <a:pt x="20980" y="1125842"/>
                  </a:lnTo>
                  <a:lnTo>
                    <a:pt x="20612" y="1125842"/>
                  </a:lnTo>
                  <a:lnTo>
                    <a:pt x="20612" y="1082738"/>
                  </a:lnTo>
                  <a:lnTo>
                    <a:pt x="20980" y="1125842"/>
                  </a:lnTo>
                  <a:lnTo>
                    <a:pt x="20980" y="1042746"/>
                  </a:lnTo>
                  <a:lnTo>
                    <a:pt x="20612" y="1039799"/>
                  </a:lnTo>
                  <a:lnTo>
                    <a:pt x="20612" y="1037005"/>
                  </a:lnTo>
                  <a:lnTo>
                    <a:pt x="20256" y="1037005"/>
                  </a:lnTo>
                  <a:lnTo>
                    <a:pt x="20218" y="1036650"/>
                  </a:lnTo>
                  <a:lnTo>
                    <a:pt x="20218" y="1037005"/>
                  </a:lnTo>
                  <a:lnTo>
                    <a:pt x="19545" y="1037005"/>
                  </a:lnTo>
                  <a:lnTo>
                    <a:pt x="19545" y="1020508"/>
                  </a:lnTo>
                  <a:lnTo>
                    <a:pt x="18656" y="1020508"/>
                  </a:lnTo>
                  <a:lnTo>
                    <a:pt x="18656" y="1037005"/>
                  </a:lnTo>
                  <a:lnTo>
                    <a:pt x="18656" y="1082751"/>
                  </a:lnTo>
                  <a:lnTo>
                    <a:pt x="18478" y="1037005"/>
                  </a:lnTo>
                  <a:lnTo>
                    <a:pt x="18656" y="1037005"/>
                  </a:lnTo>
                  <a:lnTo>
                    <a:pt x="18656" y="1020508"/>
                  </a:lnTo>
                  <a:lnTo>
                    <a:pt x="18618" y="1012888"/>
                  </a:lnTo>
                  <a:lnTo>
                    <a:pt x="18453" y="1012888"/>
                  </a:lnTo>
                  <a:lnTo>
                    <a:pt x="18453" y="1020508"/>
                  </a:lnTo>
                  <a:lnTo>
                    <a:pt x="18453" y="1029525"/>
                  </a:lnTo>
                  <a:lnTo>
                    <a:pt x="18415" y="1020508"/>
                  </a:lnTo>
                  <a:lnTo>
                    <a:pt x="18453" y="1012888"/>
                  </a:lnTo>
                  <a:lnTo>
                    <a:pt x="18415" y="1019543"/>
                  </a:lnTo>
                  <a:lnTo>
                    <a:pt x="18389" y="1012888"/>
                  </a:lnTo>
                  <a:lnTo>
                    <a:pt x="17487" y="1005598"/>
                  </a:lnTo>
                  <a:lnTo>
                    <a:pt x="17487" y="997877"/>
                  </a:lnTo>
                  <a:lnTo>
                    <a:pt x="17424" y="997381"/>
                  </a:lnTo>
                  <a:lnTo>
                    <a:pt x="17424" y="1103617"/>
                  </a:lnTo>
                  <a:lnTo>
                    <a:pt x="17399" y="1100251"/>
                  </a:lnTo>
                  <a:lnTo>
                    <a:pt x="17424" y="1103617"/>
                  </a:lnTo>
                  <a:lnTo>
                    <a:pt x="17424" y="997381"/>
                  </a:lnTo>
                  <a:lnTo>
                    <a:pt x="17360" y="996873"/>
                  </a:lnTo>
                  <a:lnTo>
                    <a:pt x="17360" y="1096010"/>
                  </a:lnTo>
                  <a:lnTo>
                    <a:pt x="16967" y="1096010"/>
                  </a:lnTo>
                  <a:lnTo>
                    <a:pt x="16967" y="1043305"/>
                  </a:lnTo>
                  <a:lnTo>
                    <a:pt x="17360" y="1096010"/>
                  </a:lnTo>
                  <a:lnTo>
                    <a:pt x="17360" y="996873"/>
                  </a:lnTo>
                  <a:lnTo>
                    <a:pt x="16967" y="993736"/>
                  </a:lnTo>
                  <a:lnTo>
                    <a:pt x="16967" y="990676"/>
                  </a:lnTo>
                  <a:lnTo>
                    <a:pt x="16573" y="990676"/>
                  </a:lnTo>
                  <a:lnTo>
                    <a:pt x="16306" y="990676"/>
                  </a:lnTo>
                  <a:lnTo>
                    <a:pt x="16306" y="981798"/>
                  </a:lnTo>
                  <a:lnTo>
                    <a:pt x="15608" y="981798"/>
                  </a:lnTo>
                  <a:lnTo>
                    <a:pt x="15608" y="975448"/>
                  </a:lnTo>
                  <a:lnTo>
                    <a:pt x="15163" y="975448"/>
                  </a:lnTo>
                  <a:lnTo>
                    <a:pt x="15163" y="967308"/>
                  </a:lnTo>
                  <a:lnTo>
                    <a:pt x="14744" y="960018"/>
                  </a:lnTo>
                  <a:lnTo>
                    <a:pt x="14744" y="951395"/>
                  </a:lnTo>
                  <a:lnTo>
                    <a:pt x="13792" y="951395"/>
                  </a:lnTo>
                  <a:lnTo>
                    <a:pt x="13792" y="936155"/>
                  </a:lnTo>
                  <a:lnTo>
                    <a:pt x="12915" y="936155"/>
                  </a:lnTo>
                  <a:lnTo>
                    <a:pt x="12915" y="929030"/>
                  </a:lnTo>
                  <a:lnTo>
                    <a:pt x="12433" y="921308"/>
                  </a:lnTo>
                  <a:lnTo>
                    <a:pt x="12433" y="905814"/>
                  </a:lnTo>
                  <a:lnTo>
                    <a:pt x="11518" y="898512"/>
                  </a:lnTo>
                  <a:lnTo>
                    <a:pt x="11518" y="883450"/>
                  </a:lnTo>
                  <a:lnTo>
                    <a:pt x="11087" y="875245"/>
                  </a:lnTo>
                  <a:lnTo>
                    <a:pt x="11087" y="851966"/>
                  </a:lnTo>
                  <a:lnTo>
                    <a:pt x="10172" y="844677"/>
                  </a:lnTo>
                  <a:lnTo>
                    <a:pt x="10172" y="581164"/>
                  </a:lnTo>
                  <a:lnTo>
                    <a:pt x="9271" y="588454"/>
                  </a:lnTo>
                  <a:lnTo>
                    <a:pt x="5397" y="637146"/>
                  </a:lnTo>
                  <a:lnTo>
                    <a:pt x="2590" y="685901"/>
                  </a:lnTo>
                  <a:lnTo>
                    <a:pt x="812" y="734720"/>
                  </a:lnTo>
                  <a:lnTo>
                    <a:pt x="0" y="783564"/>
                  </a:lnTo>
                  <a:lnTo>
                    <a:pt x="101" y="832421"/>
                  </a:lnTo>
                  <a:lnTo>
                    <a:pt x="1092" y="881253"/>
                  </a:lnTo>
                  <a:lnTo>
                    <a:pt x="2895" y="930059"/>
                  </a:lnTo>
                  <a:lnTo>
                    <a:pt x="5473" y="978814"/>
                  </a:lnTo>
                  <a:lnTo>
                    <a:pt x="9271" y="1034834"/>
                  </a:lnTo>
                  <a:lnTo>
                    <a:pt x="11087" y="1050328"/>
                  </a:lnTo>
                  <a:lnTo>
                    <a:pt x="11518" y="1058532"/>
                  </a:lnTo>
                  <a:lnTo>
                    <a:pt x="12433" y="1065822"/>
                  </a:lnTo>
                  <a:lnTo>
                    <a:pt x="12915" y="1073543"/>
                  </a:lnTo>
                  <a:lnTo>
                    <a:pt x="12915" y="1073213"/>
                  </a:lnTo>
                  <a:lnTo>
                    <a:pt x="13347" y="1073213"/>
                  </a:lnTo>
                  <a:lnTo>
                    <a:pt x="13347" y="1080833"/>
                  </a:lnTo>
                  <a:lnTo>
                    <a:pt x="14249" y="1080833"/>
                  </a:lnTo>
                  <a:lnTo>
                    <a:pt x="14249" y="1088453"/>
                  </a:lnTo>
                  <a:lnTo>
                    <a:pt x="14744" y="1088453"/>
                  </a:lnTo>
                  <a:lnTo>
                    <a:pt x="14744" y="1089037"/>
                  </a:lnTo>
                  <a:lnTo>
                    <a:pt x="15163" y="1096327"/>
                  </a:lnTo>
                  <a:lnTo>
                    <a:pt x="15163" y="1096010"/>
                  </a:lnTo>
                  <a:lnTo>
                    <a:pt x="15608" y="1096010"/>
                  </a:lnTo>
                  <a:lnTo>
                    <a:pt x="15608" y="1103617"/>
                  </a:lnTo>
                  <a:lnTo>
                    <a:pt x="16764" y="1103617"/>
                  </a:lnTo>
                  <a:lnTo>
                    <a:pt x="16764" y="1111237"/>
                  </a:lnTo>
                  <a:lnTo>
                    <a:pt x="17449" y="1111237"/>
                  </a:lnTo>
                  <a:lnTo>
                    <a:pt x="17449" y="1106373"/>
                  </a:lnTo>
                  <a:lnTo>
                    <a:pt x="17487" y="1111402"/>
                  </a:lnTo>
                  <a:lnTo>
                    <a:pt x="18389" y="1118692"/>
                  </a:lnTo>
                  <a:lnTo>
                    <a:pt x="18656" y="1123200"/>
                  </a:lnTo>
                  <a:lnTo>
                    <a:pt x="18656" y="1125842"/>
                  </a:lnTo>
                  <a:lnTo>
                    <a:pt x="18808" y="1125842"/>
                  </a:lnTo>
                  <a:lnTo>
                    <a:pt x="19278" y="1125842"/>
                  </a:lnTo>
                  <a:lnTo>
                    <a:pt x="19278" y="1133449"/>
                  </a:lnTo>
                  <a:lnTo>
                    <a:pt x="20408" y="1133449"/>
                  </a:lnTo>
                  <a:lnTo>
                    <a:pt x="20408" y="1141069"/>
                  </a:lnTo>
                  <a:lnTo>
                    <a:pt x="21094" y="1141069"/>
                  </a:lnTo>
                  <a:lnTo>
                    <a:pt x="21094" y="1137132"/>
                  </a:lnTo>
                  <a:lnTo>
                    <a:pt x="21132" y="1141488"/>
                  </a:lnTo>
                  <a:lnTo>
                    <a:pt x="22479" y="1156068"/>
                  </a:lnTo>
                  <a:lnTo>
                    <a:pt x="23876" y="1164272"/>
                  </a:lnTo>
                  <a:lnTo>
                    <a:pt x="24790" y="1171562"/>
                  </a:lnTo>
                  <a:lnTo>
                    <a:pt x="26123" y="1178864"/>
                  </a:lnTo>
                  <a:lnTo>
                    <a:pt x="27038" y="1186154"/>
                  </a:lnTo>
                  <a:lnTo>
                    <a:pt x="27520" y="1193444"/>
                  </a:lnTo>
                  <a:lnTo>
                    <a:pt x="30683" y="1208024"/>
                  </a:lnTo>
                  <a:lnTo>
                    <a:pt x="31178" y="1215326"/>
                  </a:lnTo>
                  <a:lnTo>
                    <a:pt x="33007" y="1222616"/>
                  </a:lnTo>
                  <a:lnTo>
                    <a:pt x="33426" y="1229906"/>
                  </a:lnTo>
                  <a:lnTo>
                    <a:pt x="36652" y="1244498"/>
                  </a:lnTo>
                  <a:lnTo>
                    <a:pt x="37084" y="1251788"/>
                  </a:lnTo>
                  <a:lnTo>
                    <a:pt x="38481" y="1259078"/>
                  </a:lnTo>
                  <a:lnTo>
                    <a:pt x="40855" y="1269796"/>
                  </a:lnTo>
                  <a:lnTo>
                    <a:pt x="44564" y="1290561"/>
                  </a:lnTo>
                  <a:lnTo>
                    <a:pt x="46697" y="1301013"/>
                  </a:lnTo>
                  <a:lnTo>
                    <a:pt x="48031" y="1308303"/>
                  </a:lnTo>
                  <a:lnTo>
                    <a:pt x="51333" y="1323797"/>
                  </a:lnTo>
                  <a:lnTo>
                    <a:pt x="54597" y="1339697"/>
                  </a:lnTo>
                  <a:lnTo>
                    <a:pt x="58127" y="1355407"/>
                  </a:lnTo>
                  <a:lnTo>
                    <a:pt x="62217" y="1370355"/>
                  </a:lnTo>
                  <a:lnTo>
                    <a:pt x="63550" y="1377162"/>
                  </a:lnTo>
                  <a:lnTo>
                    <a:pt x="74002" y="1419491"/>
                  </a:lnTo>
                  <a:lnTo>
                    <a:pt x="85471" y="1461503"/>
                  </a:lnTo>
                  <a:lnTo>
                    <a:pt x="87782" y="1467459"/>
                  </a:lnTo>
                  <a:lnTo>
                    <a:pt x="97472" y="1500682"/>
                  </a:lnTo>
                  <a:lnTo>
                    <a:pt x="108546" y="1534236"/>
                  </a:lnTo>
                  <a:lnTo>
                    <a:pt x="120650" y="1567459"/>
                  </a:lnTo>
                  <a:lnTo>
                    <a:pt x="133426" y="1599641"/>
                  </a:lnTo>
                  <a:lnTo>
                    <a:pt x="135674" y="1605597"/>
                  </a:lnTo>
                  <a:lnTo>
                    <a:pt x="155778" y="1649882"/>
                  </a:lnTo>
                  <a:lnTo>
                    <a:pt x="178244" y="1693354"/>
                  </a:lnTo>
                  <a:lnTo>
                    <a:pt x="203898" y="1734883"/>
                  </a:lnTo>
                  <a:lnTo>
                    <a:pt x="233578" y="1773326"/>
                  </a:lnTo>
                  <a:lnTo>
                    <a:pt x="268109" y="1807540"/>
                  </a:lnTo>
                  <a:lnTo>
                    <a:pt x="307365" y="1833067"/>
                  </a:lnTo>
                  <a:lnTo>
                    <a:pt x="310591" y="1834400"/>
                  </a:lnTo>
                  <a:lnTo>
                    <a:pt x="313334" y="1835797"/>
                  </a:lnTo>
                  <a:lnTo>
                    <a:pt x="320636" y="1827110"/>
                  </a:lnTo>
                  <a:close/>
                </a:path>
                <a:path w="333375" h="1836420">
                  <a:moveTo>
                    <a:pt x="332930" y="17259"/>
                  </a:moveTo>
                  <a:lnTo>
                    <a:pt x="325196" y="9486"/>
                  </a:lnTo>
                  <a:lnTo>
                    <a:pt x="321970" y="8572"/>
                  </a:lnTo>
                  <a:lnTo>
                    <a:pt x="319722" y="7239"/>
                  </a:lnTo>
                  <a:lnTo>
                    <a:pt x="316992" y="6324"/>
                  </a:lnTo>
                  <a:lnTo>
                    <a:pt x="314667" y="5842"/>
                  </a:lnTo>
                  <a:lnTo>
                    <a:pt x="308775" y="4508"/>
                  </a:lnTo>
                  <a:lnTo>
                    <a:pt x="306946" y="3594"/>
                  </a:lnTo>
                  <a:lnTo>
                    <a:pt x="303720" y="2679"/>
                  </a:lnTo>
                  <a:lnTo>
                    <a:pt x="300977" y="2197"/>
                  </a:lnTo>
                  <a:lnTo>
                    <a:pt x="275882" y="0"/>
                  </a:lnTo>
                  <a:lnTo>
                    <a:pt x="251942" y="3302"/>
                  </a:lnTo>
                  <a:lnTo>
                    <a:pt x="229120" y="11645"/>
                  </a:lnTo>
                  <a:lnTo>
                    <a:pt x="207378" y="24561"/>
                  </a:lnTo>
                  <a:lnTo>
                    <a:pt x="205117" y="26377"/>
                  </a:lnTo>
                  <a:lnTo>
                    <a:pt x="202387" y="28206"/>
                  </a:lnTo>
                  <a:lnTo>
                    <a:pt x="152615" y="81089"/>
                  </a:lnTo>
                  <a:lnTo>
                    <a:pt x="115163" y="143548"/>
                  </a:lnTo>
                  <a:lnTo>
                    <a:pt x="113334" y="148107"/>
                  </a:lnTo>
                  <a:lnTo>
                    <a:pt x="104140" y="168630"/>
                  </a:lnTo>
                  <a:lnTo>
                    <a:pt x="95237" y="189242"/>
                  </a:lnTo>
                  <a:lnTo>
                    <a:pt x="86956" y="210019"/>
                  </a:lnTo>
                  <a:lnTo>
                    <a:pt x="79565" y="231063"/>
                  </a:lnTo>
                  <a:lnTo>
                    <a:pt x="77254" y="236105"/>
                  </a:lnTo>
                  <a:lnTo>
                    <a:pt x="67106" y="269074"/>
                  </a:lnTo>
                  <a:lnTo>
                    <a:pt x="62242" y="285394"/>
                  </a:lnTo>
                  <a:lnTo>
                    <a:pt x="57645" y="301739"/>
                  </a:lnTo>
                  <a:lnTo>
                    <a:pt x="56248" y="307632"/>
                  </a:lnTo>
                  <a:lnTo>
                    <a:pt x="53047" y="319303"/>
                  </a:lnTo>
                  <a:lnTo>
                    <a:pt x="44386" y="354609"/>
                  </a:lnTo>
                  <a:lnTo>
                    <a:pt x="43954" y="360984"/>
                  </a:lnTo>
                  <a:lnTo>
                    <a:pt x="39992" y="376275"/>
                  </a:lnTo>
                  <a:lnTo>
                    <a:pt x="38214" y="384086"/>
                  </a:lnTo>
                  <a:lnTo>
                    <a:pt x="37084" y="391553"/>
                  </a:lnTo>
                  <a:lnTo>
                    <a:pt x="34340" y="404749"/>
                  </a:lnTo>
                  <a:lnTo>
                    <a:pt x="33426" y="410705"/>
                  </a:lnTo>
                  <a:lnTo>
                    <a:pt x="32092" y="417080"/>
                  </a:lnTo>
                  <a:lnTo>
                    <a:pt x="31178" y="423887"/>
                  </a:lnTo>
                  <a:lnTo>
                    <a:pt x="28435" y="436651"/>
                  </a:lnTo>
                  <a:lnTo>
                    <a:pt x="27520" y="443522"/>
                  </a:lnTo>
                  <a:lnTo>
                    <a:pt x="26123" y="449897"/>
                  </a:lnTo>
                  <a:lnTo>
                    <a:pt x="25692" y="456704"/>
                  </a:lnTo>
                  <a:lnTo>
                    <a:pt x="24790" y="463143"/>
                  </a:lnTo>
                  <a:lnTo>
                    <a:pt x="23380" y="470446"/>
                  </a:lnTo>
                  <a:lnTo>
                    <a:pt x="22479" y="476821"/>
                  </a:lnTo>
                  <a:lnTo>
                    <a:pt x="22479" y="476516"/>
                  </a:lnTo>
                  <a:lnTo>
                    <a:pt x="22250" y="476516"/>
                  </a:lnTo>
                  <a:lnTo>
                    <a:pt x="22250" y="484136"/>
                  </a:lnTo>
                  <a:lnTo>
                    <a:pt x="20993" y="484136"/>
                  </a:lnTo>
                  <a:lnTo>
                    <a:pt x="20993" y="490474"/>
                  </a:lnTo>
                  <a:lnTo>
                    <a:pt x="20218" y="490474"/>
                  </a:lnTo>
                  <a:lnTo>
                    <a:pt x="20218" y="490004"/>
                  </a:lnTo>
                  <a:lnTo>
                    <a:pt x="19735" y="497306"/>
                  </a:lnTo>
                  <a:lnTo>
                    <a:pt x="18389" y="504164"/>
                  </a:lnTo>
                  <a:lnTo>
                    <a:pt x="16573" y="517842"/>
                  </a:lnTo>
                  <a:lnTo>
                    <a:pt x="16573" y="627227"/>
                  </a:lnTo>
                  <a:lnTo>
                    <a:pt x="18389" y="612648"/>
                  </a:lnTo>
                  <a:lnTo>
                    <a:pt x="18389" y="605358"/>
                  </a:lnTo>
                  <a:lnTo>
                    <a:pt x="18821" y="598055"/>
                  </a:lnTo>
                  <a:lnTo>
                    <a:pt x="19735" y="591680"/>
                  </a:lnTo>
                  <a:lnTo>
                    <a:pt x="20218" y="584390"/>
                  </a:lnTo>
                  <a:lnTo>
                    <a:pt x="21094" y="584390"/>
                  </a:lnTo>
                  <a:lnTo>
                    <a:pt x="21094" y="570433"/>
                  </a:lnTo>
                  <a:lnTo>
                    <a:pt x="22250" y="570433"/>
                  </a:lnTo>
                  <a:lnTo>
                    <a:pt x="22250" y="562813"/>
                  </a:lnTo>
                  <a:lnTo>
                    <a:pt x="22479" y="562813"/>
                  </a:lnTo>
                  <a:lnTo>
                    <a:pt x="22479" y="562940"/>
                  </a:lnTo>
                  <a:lnTo>
                    <a:pt x="23380" y="555637"/>
                  </a:lnTo>
                  <a:lnTo>
                    <a:pt x="23876" y="548347"/>
                  </a:lnTo>
                  <a:lnTo>
                    <a:pt x="25692" y="534682"/>
                  </a:lnTo>
                  <a:lnTo>
                    <a:pt x="26123" y="527875"/>
                  </a:lnTo>
                  <a:lnTo>
                    <a:pt x="27038" y="520573"/>
                  </a:lnTo>
                  <a:lnTo>
                    <a:pt x="27520" y="514197"/>
                  </a:lnTo>
                  <a:lnTo>
                    <a:pt x="29349" y="506907"/>
                  </a:lnTo>
                  <a:lnTo>
                    <a:pt x="29781" y="500519"/>
                  </a:lnTo>
                  <a:lnTo>
                    <a:pt x="30683" y="493661"/>
                  </a:lnTo>
                  <a:lnTo>
                    <a:pt x="31178" y="486359"/>
                  </a:lnTo>
                  <a:lnTo>
                    <a:pt x="32727" y="478548"/>
                  </a:lnTo>
                  <a:lnTo>
                    <a:pt x="36652" y="453542"/>
                  </a:lnTo>
                  <a:lnTo>
                    <a:pt x="37998" y="447167"/>
                  </a:lnTo>
                  <a:lnTo>
                    <a:pt x="39192" y="437375"/>
                  </a:lnTo>
                  <a:lnTo>
                    <a:pt x="42951" y="417271"/>
                  </a:lnTo>
                  <a:lnTo>
                    <a:pt x="44386" y="407479"/>
                  </a:lnTo>
                  <a:lnTo>
                    <a:pt x="45783" y="402005"/>
                  </a:lnTo>
                  <a:lnTo>
                    <a:pt x="48717" y="388137"/>
                  </a:lnTo>
                  <a:lnTo>
                    <a:pt x="54444" y="360045"/>
                  </a:lnTo>
                  <a:lnTo>
                    <a:pt x="57645" y="346405"/>
                  </a:lnTo>
                  <a:lnTo>
                    <a:pt x="68478" y="303618"/>
                  </a:lnTo>
                  <a:lnTo>
                    <a:pt x="80899" y="261632"/>
                  </a:lnTo>
                  <a:lnTo>
                    <a:pt x="88303" y="238264"/>
                  </a:lnTo>
                  <a:lnTo>
                    <a:pt x="105702" y="192570"/>
                  </a:lnTo>
                  <a:lnTo>
                    <a:pt x="134289" y="131889"/>
                  </a:lnTo>
                  <a:lnTo>
                    <a:pt x="176263" y="69469"/>
                  </a:lnTo>
                  <a:lnTo>
                    <a:pt x="205117" y="40970"/>
                  </a:lnTo>
                  <a:lnTo>
                    <a:pt x="207378" y="38722"/>
                  </a:lnTo>
                  <a:lnTo>
                    <a:pt x="228358" y="24117"/>
                  </a:lnTo>
                  <a:lnTo>
                    <a:pt x="251320" y="13716"/>
                  </a:lnTo>
                  <a:lnTo>
                    <a:pt x="275831" y="8280"/>
                  </a:lnTo>
                  <a:lnTo>
                    <a:pt x="303720" y="8572"/>
                  </a:lnTo>
                  <a:lnTo>
                    <a:pt x="306031" y="9486"/>
                  </a:lnTo>
                  <a:lnTo>
                    <a:pt x="316077" y="11315"/>
                  </a:lnTo>
                  <a:lnTo>
                    <a:pt x="320636" y="13131"/>
                  </a:lnTo>
                  <a:lnTo>
                    <a:pt x="322884" y="13614"/>
                  </a:lnTo>
                  <a:lnTo>
                    <a:pt x="325628" y="14528"/>
                  </a:lnTo>
                  <a:lnTo>
                    <a:pt x="327939" y="15443"/>
                  </a:lnTo>
                  <a:lnTo>
                    <a:pt x="330187" y="16776"/>
                  </a:lnTo>
                  <a:lnTo>
                    <a:pt x="332930" y="17259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803A36D4-808B-5FE7-23C3-614E652637CA}"/>
                </a:ext>
              </a:extLst>
            </p:cNvPr>
            <p:cNvSpPr/>
            <p:nvPr/>
          </p:nvSpPr>
          <p:spPr>
            <a:xfrm>
              <a:off x="9023020" y="2525712"/>
              <a:ext cx="2079625" cy="930275"/>
            </a:xfrm>
            <a:custGeom>
              <a:avLst/>
              <a:gdLst/>
              <a:ahLst/>
              <a:cxnLst/>
              <a:rect l="l" t="t" r="r" b="b"/>
              <a:pathLst>
                <a:path w="2079625" h="930275">
                  <a:moveTo>
                    <a:pt x="6400" y="679234"/>
                  </a:moveTo>
                  <a:lnTo>
                    <a:pt x="6146" y="679234"/>
                  </a:lnTo>
                  <a:lnTo>
                    <a:pt x="6146" y="686854"/>
                  </a:lnTo>
                  <a:lnTo>
                    <a:pt x="5880" y="686854"/>
                  </a:lnTo>
                  <a:lnTo>
                    <a:pt x="5511" y="686841"/>
                  </a:lnTo>
                  <a:lnTo>
                    <a:pt x="5511" y="700798"/>
                  </a:lnTo>
                  <a:lnTo>
                    <a:pt x="5511" y="788377"/>
                  </a:lnTo>
                  <a:lnTo>
                    <a:pt x="5397" y="700798"/>
                  </a:lnTo>
                  <a:lnTo>
                    <a:pt x="5511" y="686841"/>
                  </a:lnTo>
                  <a:lnTo>
                    <a:pt x="5422" y="693178"/>
                  </a:lnTo>
                  <a:lnTo>
                    <a:pt x="4762" y="693178"/>
                  </a:lnTo>
                  <a:lnTo>
                    <a:pt x="4762" y="700798"/>
                  </a:lnTo>
                  <a:lnTo>
                    <a:pt x="4572" y="700798"/>
                  </a:lnTo>
                  <a:lnTo>
                    <a:pt x="4572" y="700468"/>
                  </a:lnTo>
                  <a:lnTo>
                    <a:pt x="4114" y="700468"/>
                  </a:lnTo>
                  <a:lnTo>
                    <a:pt x="4114" y="706818"/>
                  </a:lnTo>
                  <a:lnTo>
                    <a:pt x="3657" y="706818"/>
                  </a:lnTo>
                  <a:lnTo>
                    <a:pt x="3657" y="707085"/>
                  </a:lnTo>
                  <a:lnTo>
                    <a:pt x="3175" y="707085"/>
                  </a:lnTo>
                  <a:lnTo>
                    <a:pt x="3175" y="714705"/>
                  </a:lnTo>
                  <a:lnTo>
                    <a:pt x="2730" y="714705"/>
                  </a:lnTo>
                  <a:lnTo>
                    <a:pt x="2730" y="714375"/>
                  </a:lnTo>
                  <a:lnTo>
                    <a:pt x="2489" y="714375"/>
                  </a:lnTo>
                  <a:lnTo>
                    <a:pt x="2489" y="721995"/>
                  </a:lnTo>
                  <a:lnTo>
                    <a:pt x="2527" y="840333"/>
                  </a:lnTo>
                  <a:lnTo>
                    <a:pt x="2489" y="721995"/>
                  </a:lnTo>
                  <a:lnTo>
                    <a:pt x="2247" y="721995"/>
                  </a:lnTo>
                  <a:lnTo>
                    <a:pt x="2260" y="721664"/>
                  </a:lnTo>
                  <a:lnTo>
                    <a:pt x="2209" y="721995"/>
                  </a:lnTo>
                  <a:lnTo>
                    <a:pt x="1879" y="721995"/>
                  </a:lnTo>
                  <a:lnTo>
                    <a:pt x="1879" y="724712"/>
                  </a:lnTo>
                  <a:lnTo>
                    <a:pt x="1879" y="792721"/>
                  </a:lnTo>
                  <a:lnTo>
                    <a:pt x="1879" y="855243"/>
                  </a:lnTo>
                  <a:lnTo>
                    <a:pt x="1536" y="855243"/>
                  </a:lnTo>
                  <a:lnTo>
                    <a:pt x="1879" y="792721"/>
                  </a:lnTo>
                  <a:lnTo>
                    <a:pt x="1879" y="724712"/>
                  </a:lnTo>
                  <a:lnTo>
                    <a:pt x="1473" y="727964"/>
                  </a:lnTo>
                  <a:lnTo>
                    <a:pt x="1473" y="868514"/>
                  </a:lnTo>
                  <a:lnTo>
                    <a:pt x="1473" y="869200"/>
                  </a:lnTo>
                  <a:lnTo>
                    <a:pt x="1473" y="868514"/>
                  </a:lnTo>
                  <a:lnTo>
                    <a:pt x="1473" y="727964"/>
                  </a:lnTo>
                  <a:lnTo>
                    <a:pt x="1346" y="728967"/>
                  </a:lnTo>
                  <a:lnTo>
                    <a:pt x="1333" y="729437"/>
                  </a:lnTo>
                  <a:lnTo>
                    <a:pt x="1320" y="735774"/>
                  </a:lnTo>
                  <a:lnTo>
                    <a:pt x="1117" y="819251"/>
                  </a:lnTo>
                  <a:lnTo>
                    <a:pt x="1117" y="735774"/>
                  </a:lnTo>
                  <a:lnTo>
                    <a:pt x="1320" y="735774"/>
                  </a:lnTo>
                  <a:lnTo>
                    <a:pt x="1320" y="729437"/>
                  </a:lnTo>
                  <a:lnTo>
                    <a:pt x="1104" y="729437"/>
                  </a:lnTo>
                  <a:lnTo>
                    <a:pt x="1104" y="735774"/>
                  </a:lnTo>
                  <a:lnTo>
                    <a:pt x="901" y="735774"/>
                  </a:lnTo>
                  <a:lnTo>
                    <a:pt x="914" y="735342"/>
                  </a:lnTo>
                  <a:lnTo>
                    <a:pt x="850" y="735774"/>
                  </a:lnTo>
                  <a:lnTo>
                    <a:pt x="533" y="735774"/>
                  </a:lnTo>
                  <a:lnTo>
                    <a:pt x="533" y="738390"/>
                  </a:lnTo>
                  <a:lnTo>
                    <a:pt x="533" y="817613"/>
                  </a:lnTo>
                  <a:lnTo>
                    <a:pt x="533" y="899490"/>
                  </a:lnTo>
                  <a:lnTo>
                    <a:pt x="139" y="899490"/>
                  </a:lnTo>
                  <a:lnTo>
                    <a:pt x="533" y="817613"/>
                  </a:lnTo>
                  <a:lnTo>
                    <a:pt x="533" y="738390"/>
                  </a:lnTo>
                  <a:lnTo>
                    <a:pt x="101" y="741832"/>
                  </a:lnTo>
                  <a:lnTo>
                    <a:pt x="101" y="908646"/>
                  </a:lnTo>
                  <a:lnTo>
                    <a:pt x="101" y="922324"/>
                  </a:lnTo>
                  <a:lnTo>
                    <a:pt x="101" y="908646"/>
                  </a:lnTo>
                  <a:lnTo>
                    <a:pt x="101" y="741832"/>
                  </a:lnTo>
                  <a:lnTo>
                    <a:pt x="0" y="742632"/>
                  </a:lnTo>
                  <a:lnTo>
                    <a:pt x="0" y="930059"/>
                  </a:lnTo>
                  <a:lnTo>
                    <a:pt x="25" y="924712"/>
                  </a:lnTo>
                  <a:lnTo>
                    <a:pt x="25" y="929944"/>
                  </a:lnTo>
                  <a:lnTo>
                    <a:pt x="469" y="929944"/>
                  </a:lnTo>
                  <a:lnTo>
                    <a:pt x="469" y="922324"/>
                  </a:lnTo>
                  <a:lnTo>
                    <a:pt x="914" y="922324"/>
                  </a:lnTo>
                  <a:lnTo>
                    <a:pt x="914" y="899490"/>
                  </a:lnTo>
                  <a:lnTo>
                    <a:pt x="1117" y="899490"/>
                  </a:lnTo>
                  <a:lnTo>
                    <a:pt x="1117" y="896061"/>
                  </a:lnTo>
                  <a:lnTo>
                    <a:pt x="1346" y="892200"/>
                  </a:lnTo>
                  <a:lnTo>
                    <a:pt x="1422" y="876820"/>
                  </a:lnTo>
                  <a:lnTo>
                    <a:pt x="1854" y="876820"/>
                  </a:lnTo>
                  <a:lnTo>
                    <a:pt x="1854" y="869200"/>
                  </a:lnTo>
                  <a:lnTo>
                    <a:pt x="2260" y="869200"/>
                  </a:lnTo>
                  <a:lnTo>
                    <a:pt x="2260" y="855243"/>
                  </a:lnTo>
                  <a:lnTo>
                    <a:pt x="2273" y="855560"/>
                  </a:lnTo>
                  <a:lnTo>
                    <a:pt x="2489" y="855560"/>
                  </a:lnTo>
                  <a:lnTo>
                    <a:pt x="2489" y="855243"/>
                  </a:lnTo>
                  <a:lnTo>
                    <a:pt x="2489" y="847953"/>
                  </a:lnTo>
                  <a:lnTo>
                    <a:pt x="3162" y="847953"/>
                  </a:lnTo>
                  <a:lnTo>
                    <a:pt x="3162" y="840333"/>
                  </a:lnTo>
                  <a:lnTo>
                    <a:pt x="3657" y="840333"/>
                  </a:lnTo>
                  <a:lnTo>
                    <a:pt x="3657" y="832459"/>
                  </a:lnTo>
                  <a:lnTo>
                    <a:pt x="4140" y="832459"/>
                  </a:lnTo>
                  <a:lnTo>
                    <a:pt x="4140" y="824839"/>
                  </a:lnTo>
                  <a:lnTo>
                    <a:pt x="4572" y="824839"/>
                  </a:lnTo>
                  <a:lnTo>
                    <a:pt x="4572" y="817549"/>
                  </a:lnTo>
                  <a:lnTo>
                    <a:pt x="4775" y="817549"/>
                  </a:lnTo>
                  <a:lnTo>
                    <a:pt x="4775" y="811199"/>
                  </a:lnTo>
                  <a:lnTo>
                    <a:pt x="5397" y="811199"/>
                  </a:lnTo>
                  <a:lnTo>
                    <a:pt x="5397" y="803605"/>
                  </a:lnTo>
                  <a:lnTo>
                    <a:pt x="5435" y="795997"/>
                  </a:lnTo>
                  <a:lnTo>
                    <a:pt x="6159" y="795997"/>
                  </a:lnTo>
                  <a:lnTo>
                    <a:pt x="6159" y="788377"/>
                  </a:lnTo>
                  <a:lnTo>
                    <a:pt x="6400" y="788377"/>
                  </a:lnTo>
                  <a:lnTo>
                    <a:pt x="6400" y="686854"/>
                  </a:lnTo>
                  <a:lnTo>
                    <a:pt x="6400" y="679234"/>
                  </a:lnTo>
                  <a:close/>
                </a:path>
                <a:path w="2079625" h="930275">
                  <a:moveTo>
                    <a:pt x="573392" y="97116"/>
                  </a:moveTo>
                  <a:lnTo>
                    <a:pt x="572477" y="97116"/>
                  </a:lnTo>
                  <a:lnTo>
                    <a:pt x="572477" y="99428"/>
                  </a:lnTo>
                  <a:lnTo>
                    <a:pt x="573392" y="98031"/>
                  </a:lnTo>
                  <a:lnTo>
                    <a:pt x="573392" y="97116"/>
                  </a:lnTo>
                  <a:close/>
                </a:path>
                <a:path w="2079625" h="930275">
                  <a:moveTo>
                    <a:pt x="574789" y="123558"/>
                  </a:moveTo>
                  <a:lnTo>
                    <a:pt x="574306" y="122212"/>
                  </a:lnTo>
                  <a:lnTo>
                    <a:pt x="574306" y="121297"/>
                  </a:lnTo>
                  <a:lnTo>
                    <a:pt x="573392" y="119900"/>
                  </a:lnTo>
                  <a:lnTo>
                    <a:pt x="573392" y="118567"/>
                  </a:lnTo>
                  <a:lnTo>
                    <a:pt x="572477" y="116751"/>
                  </a:lnTo>
                  <a:lnTo>
                    <a:pt x="572477" y="114007"/>
                  </a:lnTo>
                  <a:lnTo>
                    <a:pt x="572046" y="112610"/>
                  </a:lnTo>
                  <a:lnTo>
                    <a:pt x="572046" y="107632"/>
                  </a:lnTo>
                  <a:lnTo>
                    <a:pt x="569734" y="125857"/>
                  </a:lnTo>
                  <a:lnTo>
                    <a:pt x="572046" y="124040"/>
                  </a:lnTo>
                  <a:lnTo>
                    <a:pt x="574789" y="123558"/>
                  </a:lnTo>
                  <a:close/>
                </a:path>
                <a:path w="2079625" h="930275">
                  <a:moveTo>
                    <a:pt x="2079612" y="11849"/>
                  </a:moveTo>
                  <a:lnTo>
                    <a:pt x="2079129" y="11849"/>
                  </a:lnTo>
                  <a:lnTo>
                    <a:pt x="2079129" y="10515"/>
                  </a:lnTo>
                  <a:lnTo>
                    <a:pt x="2075954" y="0"/>
                  </a:lnTo>
                  <a:lnTo>
                    <a:pt x="616356" y="72504"/>
                  </a:lnTo>
                  <a:lnTo>
                    <a:pt x="616356" y="76631"/>
                  </a:lnTo>
                  <a:lnTo>
                    <a:pt x="615873" y="77546"/>
                  </a:lnTo>
                  <a:lnTo>
                    <a:pt x="615873" y="78460"/>
                  </a:lnTo>
                  <a:lnTo>
                    <a:pt x="614959" y="78879"/>
                  </a:lnTo>
                  <a:lnTo>
                    <a:pt x="614527" y="79794"/>
                  </a:lnTo>
                  <a:lnTo>
                    <a:pt x="613625" y="80276"/>
                  </a:lnTo>
                  <a:lnTo>
                    <a:pt x="612711" y="80276"/>
                  </a:lnTo>
                  <a:lnTo>
                    <a:pt x="612216" y="80276"/>
                  </a:lnTo>
                  <a:lnTo>
                    <a:pt x="581609" y="82105"/>
                  </a:lnTo>
                  <a:lnTo>
                    <a:pt x="580694" y="82105"/>
                  </a:lnTo>
                  <a:lnTo>
                    <a:pt x="579780" y="81191"/>
                  </a:lnTo>
                  <a:lnTo>
                    <a:pt x="579348" y="81191"/>
                  </a:lnTo>
                  <a:lnTo>
                    <a:pt x="578446" y="81191"/>
                  </a:lnTo>
                  <a:lnTo>
                    <a:pt x="578446" y="80276"/>
                  </a:lnTo>
                  <a:lnTo>
                    <a:pt x="577951" y="79794"/>
                  </a:lnTo>
                  <a:lnTo>
                    <a:pt x="577951" y="78879"/>
                  </a:lnTo>
                  <a:lnTo>
                    <a:pt x="577037" y="78879"/>
                  </a:lnTo>
                  <a:lnTo>
                    <a:pt x="576135" y="78460"/>
                  </a:lnTo>
                  <a:lnTo>
                    <a:pt x="576135" y="77546"/>
                  </a:lnTo>
                  <a:lnTo>
                    <a:pt x="575703" y="76631"/>
                  </a:lnTo>
                  <a:lnTo>
                    <a:pt x="575703" y="76149"/>
                  </a:lnTo>
                  <a:lnTo>
                    <a:pt x="574789" y="74815"/>
                  </a:lnTo>
                  <a:lnTo>
                    <a:pt x="574306" y="73901"/>
                  </a:lnTo>
                  <a:lnTo>
                    <a:pt x="574306" y="71589"/>
                  </a:lnTo>
                  <a:lnTo>
                    <a:pt x="573392" y="70256"/>
                  </a:lnTo>
                  <a:lnTo>
                    <a:pt x="573392" y="68859"/>
                  </a:lnTo>
                  <a:lnTo>
                    <a:pt x="572477" y="67525"/>
                  </a:lnTo>
                  <a:lnTo>
                    <a:pt x="572477" y="96685"/>
                  </a:lnTo>
                  <a:lnTo>
                    <a:pt x="574306" y="96685"/>
                  </a:lnTo>
                  <a:lnTo>
                    <a:pt x="574306" y="94386"/>
                  </a:lnTo>
                  <a:lnTo>
                    <a:pt x="574789" y="94386"/>
                  </a:lnTo>
                  <a:lnTo>
                    <a:pt x="574789" y="93472"/>
                  </a:lnTo>
                  <a:lnTo>
                    <a:pt x="577951" y="90741"/>
                  </a:lnTo>
                  <a:lnTo>
                    <a:pt x="578446" y="90741"/>
                  </a:lnTo>
                  <a:lnTo>
                    <a:pt x="578446" y="89827"/>
                  </a:lnTo>
                  <a:lnTo>
                    <a:pt x="579780" y="89827"/>
                  </a:lnTo>
                  <a:lnTo>
                    <a:pt x="580694" y="89827"/>
                  </a:lnTo>
                  <a:lnTo>
                    <a:pt x="611301" y="88480"/>
                  </a:lnTo>
                  <a:lnTo>
                    <a:pt x="612216" y="88480"/>
                  </a:lnTo>
                  <a:lnTo>
                    <a:pt x="612711" y="88480"/>
                  </a:lnTo>
                  <a:lnTo>
                    <a:pt x="613625" y="88480"/>
                  </a:lnTo>
                  <a:lnTo>
                    <a:pt x="614527" y="88480"/>
                  </a:lnTo>
                  <a:lnTo>
                    <a:pt x="614527" y="89395"/>
                  </a:lnTo>
                  <a:lnTo>
                    <a:pt x="614959" y="89395"/>
                  </a:lnTo>
                  <a:lnTo>
                    <a:pt x="614959" y="89827"/>
                  </a:lnTo>
                  <a:lnTo>
                    <a:pt x="615873" y="89827"/>
                  </a:lnTo>
                  <a:lnTo>
                    <a:pt x="615873" y="92138"/>
                  </a:lnTo>
                  <a:lnTo>
                    <a:pt x="2051735" y="25527"/>
                  </a:lnTo>
                  <a:lnTo>
                    <a:pt x="2053564" y="25107"/>
                  </a:lnTo>
                  <a:lnTo>
                    <a:pt x="2054047" y="24193"/>
                  </a:lnTo>
                  <a:lnTo>
                    <a:pt x="2056307" y="23698"/>
                  </a:lnTo>
                  <a:lnTo>
                    <a:pt x="2057209" y="22796"/>
                  </a:lnTo>
                  <a:lnTo>
                    <a:pt x="2059038" y="21882"/>
                  </a:lnTo>
                  <a:lnTo>
                    <a:pt x="2062264" y="20548"/>
                  </a:lnTo>
                  <a:lnTo>
                    <a:pt x="2062695" y="20053"/>
                  </a:lnTo>
                  <a:lnTo>
                    <a:pt x="2065921" y="18237"/>
                  </a:lnTo>
                  <a:lnTo>
                    <a:pt x="2070481" y="16408"/>
                  </a:lnTo>
                  <a:lnTo>
                    <a:pt x="2073643" y="15494"/>
                  </a:lnTo>
                  <a:lnTo>
                    <a:pt x="2075472" y="14160"/>
                  </a:lnTo>
                  <a:lnTo>
                    <a:pt x="2077300" y="13246"/>
                  </a:lnTo>
                  <a:lnTo>
                    <a:pt x="2079612" y="12763"/>
                  </a:lnTo>
                  <a:lnTo>
                    <a:pt x="2079612" y="11849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4">
              <a:extLst>
                <a:ext uri="{FF2B5EF4-FFF2-40B4-BE49-F238E27FC236}">
                  <a16:creationId xmlns:a16="http://schemas.microsoft.com/office/drawing/2014/main" id="{9015F716-5960-DA0E-E635-9205D9A3C1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069" y="2445490"/>
              <a:ext cx="177596" cy="204254"/>
            </a:xfrm>
            <a:prstGeom prst="rect">
              <a:avLst/>
            </a:prstGeom>
          </p:spPr>
        </p:pic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0EAD391E-1E07-A4A5-C6F0-C45A0D303F6D}"/>
                </a:ext>
              </a:extLst>
            </p:cNvPr>
            <p:cNvSpPr/>
            <p:nvPr/>
          </p:nvSpPr>
          <p:spPr>
            <a:xfrm>
              <a:off x="9364955" y="2445499"/>
              <a:ext cx="1953260" cy="341630"/>
            </a:xfrm>
            <a:custGeom>
              <a:avLst/>
              <a:gdLst/>
              <a:ahLst/>
              <a:cxnLst/>
              <a:rect l="l" t="t" r="r" b="b"/>
              <a:pathLst>
                <a:path w="1953259" h="341630">
                  <a:moveTo>
                    <a:pt x="1709801" y="105740"/>
                  </a:moveTo>
                  <a:lnTo>
                    <a:pt x="274421" y="172351"/>
                  </a:lnTo>
                  <a:lnTo>
                    <a:pt x="273939" y="176898"/>
                  </a:lnTo>
                  <a:lnTo>
                    <a:pt x="1709801" y="105740"/>
                  </a:lnTo>
                  <a:close/>
                </a:path>
                <a:path w="1953259" h="341630">
                  <a:moveTo>
                    <a:pt x="1777847" y="127190"/>
                  </a:moveTo>
                  <a:lnTo>
                    <a:pt x="1775104" y="95707"/>
                  </a:lnTo>
                  <a:lnTo>
                    <a:pt x="1772856" y="98018"/>
                  </a:lnTo>
                  <a:lnTo>
                    <a:pt x="1766531" y="102831"/>
                  </a:lnTo>
                  <a:lnTo>
                    <a:pt x="1759927" y="107188"/>
                  </a:lnTo>
                  <a:lnTo>
                    <a:pt x="1753158" y="111290"/>
                  </a:lnTo>
                  <a:lnTo>
                    <a:pt x="1746326" y="115341"/>
                  </a:lnTo>
                  <a:lnTo>
                    <a:pt x="1743583" y="116674"/>
                  </a:lnTo>
                  <a:lnTo>
                    <a:pt x="1743583" y="120319"/>
                  </a:lnTo>
                  <a:lnTo>
                    <a:pt x="1746326" y="120319"/>
                  </a:lnTo>
                  <a:lnTo>
                    <a:pt x="1754111" y="121183"/>
                  </a:lnTo>
                  <a:lnTo>
                    <a:pt x="1760893" y="122440"/>
                  </a:lnTo>
                  <a:lnTo>
                    <a:pt x="1767598" y="124117"/>
                  </a:lnTo>
                  <a:lnTo>
                    <a:pt x="1775104" y="126276"/>
                  </a:lnTo>
                  <a:lnTo>
                    <a:pt x="1777847" y="127190"/>
                  </a:lnTo>
                  <a:close/>
                </a:path>
                <a:path w="1953259" h="341630">
                  <a:moveTo>
                    <a:pt x="1787461" y="204254"/>
                  </a:moveTo>
                  <a:lnTo>
                    <a:pt x="1785150" y="129933"/>
                  </a:lnTo>
                  <a:lnTo>
                    <a:pt x="1785150" y="207416"/>
                  </a:lnTo>
                  <a:lnTo>
                    <a:pt x="1787461" y="204254"/>
                  </a:lnTo>
                  <a:close/>
                </a:path>
                <a:path w="1953259" h="341630">
                  <a:moveTo>
                    <a:pt x="1952701" y="0"/>
                  </a:moveTo>
                  <a:lnTo>
                    <a:pt x="47955" y="93459"/>
                  </a:lnTo>
                  <a:lnTo>
                    <a:pt x="47955" y="94805"/>
                  </a:lnTo>
                  <a:lnTo>
                    <a:pt x="48869" y="95707"/>
                  </a:lnTo>
                  <a:lnTo>
                    <a:pt x="48869" y="99364"/>
                  </a:lnTo>
                  <a:lnTo>
                    <a:pt x="49784" y="100266"/>
                  </a:lnTo>
                  <a:lnTo>
                    <a:pt x="49784" y="101663"/>
                  </a:lnTo>
                  <a:lnTo>
                    <a:pt x="50203" y="102095"/>
                  </a:lnTo>
                  <a:lnTo>
                    <a:pt x="50203" y="104406"/>
                  </a:lnTo>
                  <a:lnTo>
                    <a:pt x="51117" y="105321"/>
                  </a:lnTo>
                  <a:lnTo>
                    <a:pt x="51117" y="106654"/>
                  </a:lnTo>
                  <a:lnTo>
                    <a:pt x="53428" y="111213"/>
                  </a:lnTo>
                  <a:lnTo>
                    <a:pt x="53860" y="111696"/>
                  </a:lnTo>
                  <a:lnTo>
                    <a:pt x="53860" y="112610"/>
                  </a:lnTo>
                  <a:lnTo>
                    <a:pt x="54775" y="113030"/>
                  </a:lnTo>
                  <a:lnTo>
                    <a:pt x="54775" y="114858"/>
                  </a:lnTo>
                  <a:lnTo>
                    <a:pt x="57086" y="116674"/>
                  </a:lnTo>
                  <a:lnTo>
                    <a:pt x="57086" y="117589"/>
                  </a:lnTo>
                  <a:lnTo>
                    <a:pt x="58915" y="119900"/>
                  </a:lnTo>
                  <a:lnTo>
                    <a:pt x="58915" y="120319"/>
                  </a:lnTo>
                  <a:lnTo>
                    <a:pt x="61163" y="122631"/>
                  </a:lnTo>
                  <a:lnTo>
                    <a:pt x="62077" y="123977"/>
                  </a:lnTo>
                  <a:lnTo>
                    <a:pt x="63474" y="124879"/>
                  </a:lnTo>
                  <a:lnTo>
                    <a:pt x="68033" y="129438"/>
                  </a:lnTo>
                  <a:lnTo>
                    <a:pt x="69380" y="129933"/>
                  </a:lnTo>
                  <a:lnTo>
                    <a:pt x="69862" y="129933"/>
                  </a:lnTo>
                  <a:lnTo>
                    <a:pt x="71691" y="131267"/>
                  </a:lnTo>
                  <a:lnTo>
                    <a:pt x="72123" y="131267"/>
                  </a:lnTo>
                  <a:lnTo>
                    <a:pt x="73025" y="132181"/>
                  </a:lnTo>
                  <a:lnTo>
                    <a:pt x="124218" y="161404"/>
                  </a:lnTo>
                  <a:lnTo>
                    <a:pt x="125552" y="161404"/>
                  </a:lnTo>
                  <a:lnTo>
                    <a:pt x="125552" y="162318"/>
                  </a:lnTo>
                  <a:lnTo>
                    <a:pt x="126466" y="162750"/>
                  </a:lnTo>
                  <a:lnTo>
                    <a:pt x="126466" y="164147"/>
                  </a:lnTo>
                  <a:lnTo>
                    <a:pt x="126949" y="165049"/>
                  </a:lnTo>
                  <a:lnTo>
                    <a:pt x="126949" y="167271"/>
                  </a:lnTo>
                  <a:lnTo>
                    <a:pt x="126949" y="167792"/>
                  </a:lnTo>
                  <a:lnTo>
                    <a:pt x="126949" y="172351"/>
                  </a:lnTo>
                  <a:lnTo>
                    <a:pt x="126619" y="172351"/>
                  </a:lnTo>
                  <a:lnTo>
                    <a:pt x="126619" y="173621"/>
                  </a:lnTo>
                  <a:lnTo>
                    <a:pt x="126466" y="173621"/>
                  </a:lnTo>
                  <a:lnTo>
                    <a:pt x="126466" y="175082"/>
                  </a:lnTo>
                  <a:lnTo>
                    <a:pt x="125552" y="176898"/>
                  </a:lnTo>
                  <a:lnTo>
                    <a:pt x="125552" y="178727"/>
                  </a:lnTo>
                  <a:lnTo>
                    <a:pt x="124637" y="180555"/>
                  </a:lnTo>
                  <a:lnTo>
                    <a:pt x="124218" y="180975"/>
                  </a:lnTo>
                  <a:lnTo>
                    <a:pt x="124218" y="182372"/>
                  </a:lnTo>
                  <a:lnTo>
                    <a:pt x="123304" y="183286"/>
                  </a:lnTo>
                  <a:lnTo>
                    <a:pt x="123304" y="184619"/>
                  </a:lnTo>
                  <a:lnTo>
                    <a:pt x="122821" y="186016"/>
                  </a:lnTo>
                  <a:lnTo>
                    <a:pt x="122809" y="186258"/>
                  </a:lnTo>
                  <a:lnTo>
                    <a:pt x="122796" y="188785"/>
                  </a:lnTo>
                  <a:lnTo>
                    <a:pt x="122351" y="257225"/>
                  </a:lnTo>
                  <a:lnTo>
                    <a:pt x="122351" y="188785"/>
                  </a:lnTo>
                  <a:lnTo>
                    <a:pt x="122796" y="188785"/>
                  </a:lnTo>
                  <a:lnTo>
                    <a:pt x="122796" y="186258"/>
                  </a:lnTo>
                  <a:lnTo>
                    <a:pt x="121945" y="186258"/>
                  </a:lnTo>
                  <a:lnTo>
                    <a:pt x="121945" y="187528"/>
                  </a:lnTo>
                  <a:lnTo>
                    <a:pt x="121069" y="187528"/>
                  </a:lnTo>
                  <a:lnTo>
                    <a:pt x="121069" y="188785"/>
                  </a:lnTo>
                  <a:lnTo>
                    <a:pt x="120561" y="188785"/>
                  </a:lnTo>
                  <a:lnTo>
                    <a:pt x="120561" y="188633"/>
                  </a:lnTo>
                  <a:lnTo>
                    <a:pt x="120116" y="188633"/>
                  </a:lnTo>
                  <a:lnTo>
                    <a:pt x="120116" y="192443"/>
                  </a:lnTo>
                  <a:lnTo>
                    <a:pt x="120116" y="324573"/>
                  </a:lnTo>
                  <a:lnTo>
                    <a:pt x="120091" y="192443"/>
                  </a:lnTo>
                  <a:lnTo>
                    <a:pt x="120116" y="188633"/>
                  </a:lnTo>
                  <a:lnTo>
                    <a:pt x="120091" y="191173"/>
                  </a:lnTo>
                  <a:lnTo>
                    <a:pt x="119646" y="191173"/>
                  </a:lnTo>
                  <a:lnTo>
                    <a:pt x="119646" y="192443"/>
                  </a:lnTo>
                  <a:lnTo>
                    <a:pt x="118719" y="192443"/>
                  </a:lnTo>
                  <a:lnTo>
                    <a:pt x="118719" y="193192"/>
                  </a:lnTo>
                  <a:lnTo>
                    <a:pt x="118719" y="196989"/>
                  </a:lnTo>
                  <a:lnTo>
                    <a:pt x="118719" y="328231"/>
                  </a:lnTo>
                  <a:lnTo>
                    <a:pt x="118694" y="196989"/>
                  </a:lnTo>
                  <a:lnTo>
                    <a:pt x="118719" y="193192"/>
                  </a:lnTo>
                  <a:lnTo>
                    <a:pt x="118516" y="193192"/>
                  </a:lnTo>
                  <a:lnTo>
                    <a:pt x="118516" y="194462"/>
                  </a:lnTo>
                  <a:lnTo>
                    <a:pt x="117386" y="194462"/>
                  </a:lnTo>
                  <a:lnTo>
                    <a:pt x="117386" y="195732"/>
                  </a:lnTo>
                  <a:lnTo>
                    <a:pt x="116954" y="195732"/>
                  </a:lnTo>
                  <a:lnTo>
                    <a:pt x="116954" y="196989"/>
                  </a:lnTo>
                  <a:lnTo>
                    <a:pt x="116903" y="196837"/>
                  </a:lnTo>
                  <a:lnTo>
                    <a:pt x="116471" y="196837"/>
                  </a:lnTo>
                  <a:lnTo>
                    <a:pt x="116471" y="199377"/>
                  </a:lnTo>
                  <a:lnTo>
                    <a:pt x="116471" y="332778"/>
                  </a:lnTo>
                  <a:lnTo>
                    <a:pt x="116446" y="199377"/>
                  </a:lnTo>
                  <a:lnTo>
                    <a:pt x="116471" y="196837"/>
                  </a:lnTo>
                  <a:lnTo>
                    <a:pt x="115697" y="196837"/>
                  </a:lnTo>
                  <a:lnTo>
                    <a:pt x="115697" y="199377"/>
                  </a:lnTo>
                  <a:lnTo>
                    <a:pt x="114592" y="199377"/>
                  </a:lnTo>
                  <a:lnTo>
                    <a:pt x="114604" y="199212"/>
                  </a:lnTo>
                  <a:lnTo>
                    <a:pt x="114427" y="199377"/>
                  </a:lnTo>
                  <a:lnTo>
                    <a:pt x="114160" y="199377"/>
                  </a:lnTo>
                  <a:lnTo>
                    <a:pt x="114160" y="199656"/>
                  </a:lnTo>
                  <a:lnTo>
                    <a:pt x="114160" y="268135"/>
                  </a:lnTo>
                  <a:lnTo>
                    <a:pt x="114160" y="336435"/>
                  </a:lnTo>
                  <a:lnTo>
                    <a:pt x="113715" y="336435"/>
                  </a:lnTo>
                  <a:lnTo>
                    <a:pt x="114160" y="268135"/>
                  </a:lnTo>
                  <a:lnTo>
                    <a:pt x="114160" y="199656"/>
                  </a:lnTo>
                  <a:lnTo>
                    <a:pt x="113690" y="200113"/>
                  </a:lnTo>
                  <a:lnTo>
                    <a:pt x="113258" y="201510"/>
                  </a:lnTo>
                  <a:lnTo>
                    <a:pt x="111861" y="202425"/>
                  </a:lnTo>
                  <a:lnTo>
                    <a:pt x="110947" y="202857"/>
                  </a:lnTo>
                  <a:lnTo>
                    <a:pt x="105041" y="208813"/>
                  </a:lnTo>
                  <a:lnTo>
                    <a:pt x="104559" y="208813"/>
                  </a:lnTo>
                  <a:lnTo>
                    <a:pt x="102730" y="210146"/>
                  </a:lnTo>
                  <a:lnTo>
                    <a:pt x="101396" y="210146"/>
                  </a:lnTo>
                  <a:lnTo>
                    <a:pt x="100901" y="211061"/>
                  </a:lnTo>
                  <a:lnTo>
                    <a:pt x="97256" y="211061"/>
                  </a:lnTo>
                  <a:lnTo>
                    <a:pt x="77165" y="202425"/>
                  </a:lnTo>
                  <a:lnTo>
                    <a:pt x="76682" y="202425"/>
                  </a:lnTo>
                  <a:lnTo>
                    <a:pt x="25552" y="173685"/>
                  </a:lnTo>
                  <a:lnTo>
                    <a:pt x="19659" y="170040"/>
                  </a:lnTo>
                  <a:lnTo>
                    <a:pt x="18249" y="168694"/>
                  </a:lnTo>
                  <a:lnTo>
                    <a:pt x="14605" y="166395"/>
                  </a:lnTo>
                  <a:lnTo>
                    <a:pt x="13258" y="165049"/>
                  </a:lnTo>
                  <a:lnTo>
                    <a:pt x="10947" y="163652"/>
                  </a:lnTo>
                  <a:lnTo>
                    <a:pt x="10033" y="162750"/>
                  </a:lnTo>
                  <a:lnTo>
                    <a:pt x="8699" y="162318"/>
                  </a:lnTo>
                  <a:lnTo>
                    <a:pt x="7785" y="161404"/>
                  </a:lnTo>
                  <a:lnTo>
                    <a:pt x="5956" y="159092"/>
                  </a:lnTo>
                  <a:lnTo>
                    <a:pt x="482" y="154114"/>
                  </a:lnTo>
                  <a:lnTo>
                    <a:pt x="0" y="237985"/>
                  </a:lnTo>
                  <a:lnTo>
                    <a:pt x="1397" y="238887"/>
                  </a:lnTo>
                  <a:lnTo>
                    <a:pt x="3644" y="239318"/>
                  </a:lnTo>
                  <a:lnTo>
                    <a:pt x="5041" y="239318"/>
                  </a:lnTo>
                  <a:lnTo>
                    <a:pt x="7302" y="240233"/>
                  </a:lnTo>
                  <a:lnTo>
                    <a:pt x="9613" y="240715"/>
                  </a:lnTo>
                  <a:lnTo>
                    <a:pt x="10947" y="241630"/>
                  </a:lnTo>
                  <a:lnTo>
                    <a:pt x="13258" y="242531"/>
                  </a:lnTo>
                  <a:lnTo>
                    <a:pt x="15087" y="242963"/>
                  </a:lnTo>
                  <a:lnTo>
                    <a:pt x="16916" y="244360"/>
                  </a:lnTo>
                  <a:lnTo>
                    <a:pt x="19659" y="245275"/>
                  </a:lnTo>
                  <a:lnTo>
                    <a:pt x="113690" y="340982"/>
                  </a:lnTo>
                  <a:lnTo>
                    <a:pt x="113703" y="339013"/>
                  </a:lnTo>
                  <a:lnTo>
                    <a:pt x="113703" y="341503"/>
                  </a:lnTo>
                  <a:lnTo>
                    <a:pt x="114706" y="341503"/>
                  </a:lnTo>
                  <a:lnTo>
                    <a:pt x="114706" y="336435"/>
                  </a:lnTo>
                  <a:lnTo>
                    <a:pt x="116014" y="336435"/>
                  </a:lnTo>
                  <a:lnTo>
                    <a:pt x="116014" y="336588"/>
                  </a:lnTo>
                  <a:lnTo>
                    <a:pt x="117081" y="336588"/>
                  </a:lnTo>
                  <a:lnTo>
                    <a:pt x="117081" y="332778"/>
                  </a:lnTo>
                  <a:lnTo>
                    <a:pt x="118262" y="332778"/>
                  </a:lnTo>
                  <a:lnTo>
                    <a:pt x="118262" y="333298"/>
                  </a:lnTo>
                  <a:lnTo>
                    <a:pt x="118872" y="333298"/>
                  </a:lnTo>
                  <a:lnTo>
                    <a:pt x="118872" y="328231"/>
                  </a:lnTo>
                  <a:lnTo>
                    <a:pt x="119659" y="328231"/>
                  </a:lnTo>
                  <a:lnTo>
                    <a:pt x="119659" y="328383"/>
                  </a:lnTo>
                  <a:lnTo>
                    <a:pt x="120726" y="328383"/>
                  </a:lnTo>
                  <a:lnTo>
                    <a:pt x="120726" y="324573"/>
                  </a:lnTo>
                  <a:lnTo>
                    <a:pt x="121907" y="324573"/>
                  </a:lnTo>
                  <a:lnTo>
                    <a:pt x="122351" y="324573"/>
                  </a:lnTo>
                  <a:lnTo>
                    <a:pt x="122351" y="323875"/>
                  </a:lnTo>
                  <a:lnTo>
                    <a:pt x="124218" y="320929"/>
                  </a:lnTo>
                  <a:lnTo>
                    <a:pt x="126466" y="316865"/>
                  </a:lnTo>
                  <a:lnTo>
                    <a:pt x="126466" y="317017"/>
                  </a:lnTo>
                  <a:lnTo>
                    <a:pt x="127342" y="317017"/>
                  </a:lnTo>
                  <a:lnTo>
                    <a:pt x="127342" y="313220"/>
                  </a:lnTo>
                  <a:lnTo>
                    <a:pt x="127647" y="313220"/>
                  </a:lnTo>
                  <a:lnTo>
                    <a:pt x="127647" y="243255"/>
                  </a:lnTo>
                  <a:lnTo>
                    <a:pt x="128295" y="313220"/>
                  </a:lnTo>
                  <a:lnTo>
                    <a:pt x="130606" y="309575"/>
                  </a:lnTo>
                  <a:lnTo>
                    <a:pt x="137960" y="297294"/>
                  </a:lnTo>
                  <a:lnTo>
                    <a:pt x="145313" y="285673"/>
                  </a:lnTo>
                  <a:lnTo>
                    <a:pt x="153174" y="274485"/>
                  </a:lnTo>
                  <a:lnTo>
                    <a:pt x="162077" y="263499"/>
                  </a:lnTo>
                  <a:lnTo>
                    <a:pt x="164388" y="260769"/>
                  </a:lnTo>
                  <a:lnTo>
                    <a:pt x="168033" y="255295"/>
                  </a:lnTo>
                  <a:lnTo>
                    <a:pt x="173520" y="248920"/>
                  </a:lnTo>
                  <a:lnTo>
                    <a:pt x="178079" y="244360"/>
                  </a:lnTo>
                  <a:lnTo>
                    <a:pt x="229019" y="135382"/>
                  </a:lnTo>
                  <a:lnTo>
                    <a:pt x="228968" y="135521"/>
                  </a:lnTo>
                  <a:lnTo>
                    <a:pt x="178079" y="244360"/>
                  </a:lnTo>
                  <a:lnTo>
                    <a:pt x="183070" y="239318"/>
                  </a:lnTo>
                  <a:lnTo>
                    <a:pt x="185381" y="236588"/>
                  </a:lnTo>
                  <a:lnTo>
                    <a:pt x="188544" y="234327"/>
                  </a:lnTo>
                  <a:lnTo>
                    <a:pt x="190373" y="232029"/>
                  </a:lnTo>
                  <a:lnTo>
                    <a:pt x="192684" y="229781"/>
                  </a:lnTo>
                  <a:lnTo>
                    <a:pt x="194932" y="227952"/>
                  </a:lnTo>
                  <a:lnTo>
                    <a:pt x="197675" y="226123"/>
                  </a:lnTo>
                  <a:lnTo>
                    <a:pt x="202247" y="221996"/>
                  </a:lnTo>
                  <a:lnTo>
                    <a:pt x="204978" y="220662"/>
                  </a:lnTo>
                  <a:lnTo>
                    <a:pt x="207289" y="218351"/>
                  </a:lnTo>
                  <a:lnTo>
                    <a:pt x="210451" y="217017"/>
                  </a:lnTo>
                  <a:lnTo>
                    <a:pt x="212280" y="214706"/>
                  </a:lnTo>
                  <a:lnTo>
                    <a:pt x="215506" y="213372"/>
                  </a:lnTo>
                  <a:lnTo>
                    <a:pt x="219583" y="210146"/>
                  </a:lnTo>
                  <a:lnTo>
                    <a:pt x="222808" y="208813"/>
                  </a:lnTo>
                  <a:lnTo>
                    <a:pt x="225069" y="207416"/>
                  </a:lnTo>
                  <a:lnTo>
                    <a:pt x="227799" y="206070"/>
                  </a:lnTo>
                  <a:lnTo>
                    <a:pt x="230111" y="187845"/>
                  </a:lnTo>
                  <a:lnTo>
                    <a:pt x="230111" y="184619"/>
                  </a:lnTo>
                  <a:lnTo>
                    <a:pt x="230543" y="183286"/>
                  </a:lnTo>
                  <a:lnTo>
                    <a:pt x="230543" y="139534"/>
                  </a:lnTo>
                  <a:lnTo>
                    <a:pt x="230543" y="138137"/>
                  </a:lnTo>
                  <a:lnTo>
                    <a:pt x="230543" y="136842"/>
                  </a:lnTo>
                  <a:lnTo>
                    <a:pt x="231406" y="132397"/>
                  </a:lnTo>
                  <a:lnTo>
                    <a:pt x="232371" y="129438"/>
                  </a:lnTo>
                  <a:lnTo>
                    <a:pt x="232371" y="128524"/>
                  </a:lnTo>
                  <a:lnTo>
                    <a:pt x="232371" y="128231"/>
                  </a:lnTo>
                  <a:lnTo>
                    <a:pt x="232854" y="127190"/>
                  </a:lnTo>
                  <a:lnTo>
                    <a:pt x="232854" y="126276"/>
                  </a:lnTo>
                  <a:lnTo>
                    <a:pt x="233768" y="125793"/>
                  </a:lnTo>
                  <a:lnTo>
                    <a:pt x="233768" y="124879"/>
                  </a:lnTo>
                  <a:lnTo>
                    <a:pt x="234200" y="123977"/>
                  </a:lnTo>
                  <a:lnTo>
                    <a:pt x="231863" y="124879"/>
                  </a:lnTo>
                  <a:lnTo>
                    <a:pt x="234111" y="123977"/>
                  </a:lnTo>
                  <a:lnTo>
                    <a:pt x="235102" y="123977"/>
                  </a:lnTo>
                  <a:lnTo>
                    <a:pt x="235102" y="123571"/>
                  </a:lnTo>
                  <a:lnTo>
                    <a:pt x="236016" y="123545"/>
                  </a:lnTo>
                  <a:lnTo>
                    <a:pt x="236016" y="123202"/>
                  </a:lnTo>
                  <a:lnTo>
                    <a:pt x="237413" y="122631"/>
                  </a:lnTo>
                  <a:lnTo>
                    <a:pt x="237413" y="122262"/>
                  </a:lnTo>
                  <a:lnTo>
                    <a:pt x="269367" y="120319"/>
                  </a:lnTo>
                  <a:lnTo>
                    <a:pt x="272592" y="120319"/>
                  </a:lnTo>
                  <a:lnTo>
                    <a:pt x="273939" y="122148"/>
                  </a:lnTo>
                  <a:lnTo>
                    <a:pt x="273939" y="122631"/>
                  </a:lnTo>
                  <a:lnTo>
                    <a:pt x="274421" y="123545"/>
                  </a:lnTo>
                  <a:lnTo>
                    <a:pt x="274421" y="123977"/>
                  </a:lnTo>
                  <a:lnTo>
                    <a:pt x="274421" y="128524"/>
                  </a:lnTo>
                  <a:lnTo>
                    <a:pt x="1782406" y="54267"/>
                  </a:lnTo>
                  <a:lnTo>
                    <a:pt x="1782406" y="53352"/>
                  </a:lnTo>
                  <a:lnTo>
                    <a:pt x="1783816" y="51955"/>
                  </a:lnTo>
                  <a:lnTo>
                    <a:pt x="1785150" y="51041"/>
                  </a:lnTo>
                  <a:lnTo>
                    <a:pt x="1786064" y="49707"/>
                  </a:lnTo>
                  <a:lnTo>
                    <a:pt x="1786547" y="49225"/>
                  </a:lnTo>
                  <a:lnTo>
                    <a:pt x="1787461" y="49225"/>
                  </a:lnTo>
                  <a:lnTo>
                    <a:pt x="1788375" y="48310"/>
                  </a:lnTo>
                  <a:lnTo>
                    <a:pt x="1790204" y="46977"/>
                  </a:lnTo>
                  <a:lnTo>
                    <a:pt x="1791119" y="46977"/>
                  </a:lnTo>
                  <a:lnTo>
                    <a:pt x="1792452" y="45580"/>
                  </a:lnTo>
                  <a:lnTo>
                    <a:pt x="1793849" y="45580"/>
                  </a:lnTo>
                  <a:lnTo>
                    <a:pt x="1795627" y="44691"/>
                  </a:lnTo>
                  <a:lnTo>
                    <a:pt x="1796110" y="44665"/>
                  </a:lnTo>
                  <a:lnTo>
                    <a:pt x="1797024" y="43751"/>
                  </a:lnTo>
                  <a:lnTo>
                    <a:pt x="1806638" y="43751"/>
                  </a:lnTo>
                  <a:lnTo>
                    <a:pt x="1807057" y="44665"/>
                  </a:lnTo>
                  <a:lnTo>
                    <a:pt x="1809369" y="44665"/>
                  </a:lnTo>
                  <a:lnTo>
                    <a:pt x="1810283" y="45580"/>
                  </a:lnTo>
                  <a:lnTo>
                    <a:pt x="1810715" y="45580"/>
                  </a:lnTo>
                  <a:lnTo>
                    <a:pt x="1812112" y="46062"/>
                  </a:lnTo>
                  <a:lnTo>
                    <a:pt x="1815274" y="47396"/>
                  </a:lnTo>
                  <a:lnTo>
                    <a:pt x="1815769" y="47396"/>
                  </a:lnTo>
                  <a:lnTo>
                    <a:pt x="1817585" y="48310"/>
                  </a:lnTo>
                  <a:lnTo>
                    <a:pt x="1818017" y="49225"/>
                  </a:lnTo>
                  <a:lnTo>
                    <a:pt x="1818932" y="49225"/>
                  </a:lnTo>
                  <a:lnTo>
                    <a:pt x="1820329" y="50622"/>
                  </a:lnTo>
                  <a:lnTo>
                    <a:pt x="1820329" y="51041"/>
                  </a:lnTo>
                  <a:lnTo>
                    <a:pt x="1821243" y="51041"/>
                  </a:lnTo>
                  <a:lnTo>
                    <a:pt x="1821662" y="51955"/>
                  </a:lnTo>
                  <a:lnTo>
                    <a:pt x="1821662" y="52870"/>
                  </a:lnTo>
                  <a:lnTo>
                    <a:pt x="1823072" y="54267"/>
                  </a:lnTo>
                  <a:lnTo>
                    <a:pt x="1823072" y="54686"/>
                  </a:lnTo>
                  <a:lnTo>
                    <a:pt x="1823986" y="55600"/>
                  </a:lnTo>
                  <a:lnTo>
                    <a:pt x="1823986" y="56997"/>
                  </a:lnTo>
                  <a:lnTo>
                    <a:pt x="1824888" y="57912"/>
                  </a:lnTo>
                  <a:lnTo>
                    <a:pt x="1824888" y="60159"/>
                  </a:lnTo>
                  <a:lnTo>
                    <a:pt x="1952701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6">
              <a:extLst>
                <a:ext uri="{FF2B5EF4-FFF2-40B4-BE49-F238E27FC236}">
                  <a16:creationId xmlns:a16="http://schemas.microsoft.com/office/drawing/2014/main" id="{3C753DF8-F875-5403-BAE2-27E5DD59605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8984" y="2440507"/>
              <a:ext cx="283491" cy="232027"/>
            </a:xfrm>
            <a:prstGeom prst="rect">
              <a:avLst/>
            </a:prstGeom>
          </p:spPr>
        </p:pic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BA6D19C8-C4EC-6486-FD57-DB76EA10F6DC}"/>
                </a:ext>
              </a:extLst>
            </p:cNvPr>
            <p:cNvSpPr/>
            <p:nvPr/>
          </p:nvSpPr>
          <p:spPr>
            <a:xfrm>
              <a:off x="11242548" y="2594622"/>
              <a:ext cx="59690" cy="1828164"/>
            </a:xfrm>
            <a:custGeom>
              <a:avLst/>
              <a:gdLst/>
              <a:ahLst/>
              <a:cxnLst/>
              <a:rect l="l" t="t" r="r" b="b"/>
              <a:pathLst>
                <a:path w="59690" h="1828164">
                  <a:moveTo>
                    <a:pt x="53200" y="1075855"/>
                  </a:moveTo>
                  <a:lnTo>
                    <a:pt x="51371" y="1074940"/>
                  </a:lnTo>
                  <a:lnTo>
                    <a:pt x="50952" y="1074458"/>
                  </a:lnTo>
                  <a:lnTo>
                    <a:pt x="49542" y="1073543"/>
                  </a:lnTo>
                  <a:lnTo>
                    <a:pt x="48641" y="1072629"/>
                  </a:lnTo>
                  <a:lnTo>
                    <a:pt x="47294" y="1072210"/>
                  </a:lnTo>
                  <a:lnTo>
                    <a:pt x="46380" y="1071295"/>
                  </a:lnTo>
                  <a:lnTo>
                    <a:pt x="46139" y="1448752"/>
                  </a:lnTo>
                  <a:lnTo>
                    <a:pt x="46139" y="1071118"/>
                  </a:lnTo>
                  <a:lnTo>
                    <a:pt x="44932" y="1071118"/>
                  </a:lnTo>
                  <a:lnTo>
                    <a:pt x="44932" y="1068578"/>
                  </a:lnTo>
                  <a:lnTo>
                    <a:pt x="42735" y="1068578"/>
                  </a:lnTo>
                  <a:lnTo>
                    <a:pt x="42240" y="1067168"/>
                  </a:lnTo>
                  <a:lnTo>
                    <a:pt x="40424" y="1066253"/>
                  </a:lnTo>
                  <a:lnTo>
                    <a:pt x="39077" y="1063510"/>
                  </a:lnTo>
                  <a:lnTo>
                    <a:pt x="36766" y="1060361"/>
                  </a:lnTo>
                  <a:lnTo>
                    <a:pt x="35433" y="1058964"/>
                  </a:lnTo>
                  <a:lnTo>
                    <a:pt x="35433" y="1059408"/>
                  </a:lnTo>
                  <a:lnTo>
                    <a:pt x="35356" y="1058138"/>
                  </a:lnTo>
                  <a:lnTo>
                    <a:pt x="33515" y="1058138"/>
                  </a:lnTo>
                  <a:lnTo>
                    <a:pt x="33515" y="1053058"/>
                  </a:lnTo>
                  <a:lnTo>
                    <a:pt x="31724" y="1053058"/>
                  </a:lnTo>
                  <a:lnTo>
                    <a:pt x="31724" y="1058138"/>
                  </a:lnTo>
                  <a:lnTo>
                    <a:pt x="31724" y="1059408"/>
                  </a:lnTo>
                  <a:lnTo>
                    <a:pt x="32207" y="1059408"/>
                  </a:lnTo>
                  <a:lnTo>
                    <a:pt x="32207" y="1441424"/>
                  </a:lnTo>
                  <a:lnTo>
                    <a:pt x="31711" y="1053058"/>
                  </a:lnTo>
                  <a:lnTo>
                    <a:pt x="30378" y="1050759"/>
                  </a:lnTo>
                  <a:lnTo>
                    <a:pt x="29464" y="1049413"/>
                  </a:lnTo>
                  <a:lnTo>
                    <a:pt x="28981" y="1047102"/>
                  </a:lnTo>
                  <a:lnTo>
                    <a:pt x="27635" y="1045286"/>
                  </a:lnTo>
                  <a:lnTo>
                    <a:pt x="25806" y="1041641"/>
                  </a:lnTo>
                  <a:lnTo>
                    <a:pt x="25323" y="1039393"/>
                  </a:lnTo>
                  <a:lnTo>
                    <a:pt x="23990" y="1037082"/>
                  </a:lnTo>
                  <a:lnTo>
                    <a:pt x="23075" y="1034834"/>
                  </a:lnTo>
                  <a:lnTo>
                    <a:pt x="22618" y="1423746"/>
                  </a:lnTo>
                  <a:lnTo>
                    <a:pt x="22618" y="1034732"/>
                  </a:lnTo>
                  <a:lnTo>
                    <a:pt x="22390" y="1034732"/>
                  </a:lnTo>
                  <a:lnTo>
                    <a:pt x="22390" y="1030922"/>
                  </a:lnTo>
                  <a:lnTo>
                    <a:pt x="21043" y="1030922"/>
                  </a:lnTo>
                  <a:lnTo>
                    <a:pt x="21043" y="1028382"/>
                  </a:lnTo>
                  <a:lnTo>
                    <a:pt x="20332" y="1028382"/>
                  </a:lnTo>
                  <a:lnTo>
                    <a:pt x="20332" y="1028255"/>
                  </a:lnTo>
                  <a:lnTo>
                    <a:pt x="19494" y="1028255"/>
                  </a:lnTo>
                  <a:lnTo>
                    <a:pt x="19494" y="1024445"/>
                  </a:lnTo>
                  <a:lnTo>
                    <a:pt x="18262" y="1024445"/>
                  </a:lnTo>
                  <a:lnTo>
                    <a:pt x="18262" y="1020635"/>
                  </a:lnTo>
                  <a:lnTo>
                    <a:pt x="18021" y="1020635"/>
                  </a:lnTo>
                  <a:lnTo>
                    <a:pt x="18021" y="1020927"/>
                  </a:lnTo>
                  <a:lnTo>
                    <a:pt x="17399" y="1020927"/>
                  </a:lnTo>
                  <a:lnTo>
                    <a:pt x="17399" y="1017117"/>
                  </a:lnTo>
                  <a:lnTo>
                    <a:pt x="16217" y="1017117"/>
                  </a:lnTo>
                  <a:lnTo>
                    <a:pt x="16217" y="1013320"/>
                  </a:lnTo>
                  <a:lnTo>
                    <a:pt x="15773" y="1013320"/>
                  </a:lnTo>
                  <a:lnTo>
                    <a:pt x="15773" y="1017117"/>
                  </a:lnTo>
                  <a:lnTo>
                    <a:pt x="15760" y="1020927"/>
                  </a:lnTo>
                  <a:lnTo>
                    <a:pt x="15316" y="1020927"/>
                  </a:lnTo>
                  <a:lnTo>
                    <a:pt x="15316" y="1014450"/>
                  </a:lnTo>
                  <a:lnTo>
                    <a:pt x="15506" y="1014450"/>
                  </a:lnTo>
                  <a:lnTo>
                    <a:pt x="15506" y="1011910"/>
                  </a:lnTo>
                  <a:lnTo>
                    <a:pt x="14185" y="1011910"/>
                  </a:lnTo>
                  <a:lnTo>
                    <a:pt x="14185" y="1005573"/>
                  </a:lnTo>
                  <a:lnTo>
                    <a:pt x="13208" y="1005573"/>
                  </a:lnTo>
                  <a:lnTo>
                    <a:pt x="13208" y="1003033"/>
                  </a:lnTo>
                  <a:lnTo>
                    <a:pt x="13030" y="1003033"/>
                  </a:lnTo>
                  <a:lnTo>
                    <a:pt x="13030" y="1003350"/>
                  </a:lnTo>
                  <a:lnTo>
                    <a:pt x="10718" y="994727"/>
                  </a:lnTo>
                  <a:lnTo>
                    <a:pt x="9804" y="991984"/>
                  </a:lnTo>
                  <a:lnTo>
                    <a:pt x="9385" y="989672"/>
                  </a:lnTo>
                  <a:lnTo>
                    <a:pt x="8470" y="986942"/>
                  </a:lnTo>
                  <a:lnTo>
                    <a:pt x="8470" y="983780"/>
                  </a:lnTo>
                  <a:lnTo>
                    <a:pt x="7556" y="981049"/>
                  </a:lnTo>
                  <a:lnTo>
                    <a:pt x="6159" y="975093"/>
                  </a:lnTo>
                  <a:lnTo>
                    <a:pt x="6159" y="971448"/>
                  </a:lnTo>
                  <a:lnTo>
                    <a:pt x="5727" y="968717"/>
                  </a:lnTo>
                  <a:lnTo>
                    <a:pt x="4330" y="963244"/>
                  </a:lnTo>
                  <a:lnTo>
                    <a:pt x="3898" y="955954"/>
                  </a:lnTo>
                  <a:lnTo>
                    <a:pt x="3416" y="950480"/>
                  </a:lnTo>
                  <a:lnTo>
                    <a:pt x="2501" y="947254"/>
                  </a:lnTo>
                  <a:lnTo>
                    <a:pt x="2501" y="946899"/>
                  </a:lnTo>
                  <a:lnTo>
                    <a:pt x="1663" y="946899"/>
                  </a:lnTo>
                  <a:lnTo>
                    <a:pt x="1663" y="925322"/>
                  </a:lnTo>
                  <a:lnTo>
                    <a:pt x="546" y="925322"/>
                  </a:lnTo>
                  <a:lnTo>
                    <a:pt x="546" y="913904"/>
                  </a:lnTo>
                  <a:lnTo>
                    <a:pt x="254" y="913904"/>
                  </a:lnTo>
                  <a:lnTo>
                    <a:pt x="254" y="899934"/>
                  </a:lnTo>
                  <a:lnTo>
                    <a:pt x="241" y="913904"/>
                  </a:lnTo>
                  <a:lnTo>
                    <a:pt x="241" y="925322"/>
                  </a:lnTo>
                  <a:lnTo>
                    <a:pt x="228" y="946899"/>
                  </a:lnTo>
                  <a:lnTo>
                    <a:pt x="0" y="946899"/>
                  </a:lnTo>
                  <a:lnTo>
                    <a:pt x="0" y="1797164"/>
                  </a:lnTo>
                  <a:lnTo>
                    <a:pt x="1549" y="1797164"/>
                  </a:lnTo>
                  <a:lnTo>
                    <a:pt x="1549" y="1798434"/>
                  </a:lnTo>
                  <a:lnTo>
                    <a:pt x="2501" y="1798434"/>
                  </a:lnTo>
                  <a:lnTo>
                    <a:pt x="4813" y="1800682"/>
                  </a:lnTo>
                  <a:lnTo>
                    <a:pt x="7556" y="1802993"/>
                  </a:lnTo>
                  <a:lnTo>
                    <a:pt x="9804" y="1804327"/>
                  </a:lnTo>
                  <a:lnTo>
                    <a:pt x="13030" y="1806638"/>
                  </a:lnTo>
                  <a:lnTo>
                    <a:pt x="13030" y="1806346"/>
                  </a:lnTo>
                  <a:lnTo>
                    <a:pt x="13830" y="1806346"/>
                  </a:lnTo>
                  <a:lnTo>
                    <a:pt x="13830" y="1808886"/>
                  </a:lnTo>
                  <a:lnTo>
                    <a:pt x="14859" y="1808886"/>
                  </a:lnTo>
                  <a:lnTo>
                    <a:pt x="14859" y="1806346"/>
                  </a:lnTo>
                  <a:lnTo>
                    <a:pt x="15303" y="1806346"/>
                  </a:lnTo>
                  <a:lnTo>
                    <a:pt x="15303" y="1809013"/>
                  </a:lnTo>
                  <a:lnTo>
                    <a:pt x="16586" y="1809013"/>
                  </a:lnTo>
                  <a:lnTo>
                    <a:pt x="16586" y="1810283"/>
                  </a:lnTo>
                  <a:lnTo>
                    <a:pt x="18021" y="1810283"/>
                  </a:lnTo>
                  <a:lnTo>
                    <a:pt x="18021" y="1809991"/>
                  </a:lnTo>
                  <a:lnTo>
                    <a:pt x="19024" y="1809991"/>
                  </a:lnTo>
                  <a:lnTo>
                    <a:pt x="19024" y="1812531"/>
                  </a:lnTo>
                  <a:lnTo>
                    <a:pt x="20332" y="1812531"/>
                  </a:lnTo>
                  <a:lnTo>
                    <a:pt x="20332" y="1812658"/>
                  </a:lnTo>
                  <a:lnTo>
                    <a:pt x="21336" y="1812658"/>
                  </a:lnTo>
                  <a:lnTo>
                    <a:pt x="21336" y="1813928"/>
                  </a:lnTo>
                  <a:lnTo>
                    <a:pt x="22161" y="1813928"/>
                  </a:lnTo>
                  <a:lnTo>
                    <a:pt x="25323" y="1815261"/>
                  </a:lnTo>
                  <a:lnTo>
                    <a:pt x="27635" y="1816658"/>
                  </a:lnTo>
                  <a:lnTo>
                    <a:pt x="30378" y="1818487"/>
                  </a:lnTo>
                  <a:lnTo>
                    <a:pt x="32207" y="1819554"/>
                  </a:lnTo>
                  <a:lnTo>
                    <a:pt x="32689" y="1819821"/>
                  </a:lnTo>
                  <a:lnTo>
                    <a:pt x="32677" y="1819567"/>
                  </a:lnTo>
                  <a:lnTo>
                    <a:pt x="33439" y="1819567"/>
                  </a:lnTo>
                  <a:lnTo>
                    <a:pt x="33439" y="1820837"/>
                  </a:lnTo>
                  <a:lnTo>
                    <a:pt x="35433" y="1820837"/>
                  </a:lnTo>
                  <a:lnTo>
                    <a:pt x="35433" y="1821218"/>
                  </a:lnTo>
                  <a:lnTo>
                    <a:pt x="37680" y="1822551"/>
                  </a:lnTo>
                  <a:lnTo>
                    <a:pt x="40424" y="1823948"/>
                  </a:lnTo>
                  <a:lnTo>
                    <a:pt x="42735" y="1825777"/>
                  </a:lnTo>
                  <a:lnTo>
                    <a:pt x="42735" y="1826196"/>
                  </a:lnTo>
                  <a:lnTo>
                    <a:pt x="45897" y="1826196"/>
                  </a:lnTo>
                  <a:lnTo>
                    <a:pt x="47726" y="1827606"/>
                  </a:lnTo>
                  <a:lnTo>
                    <a:pt x="53200" y="1075855"/>
                  </a:lnTo>
                  <a:close/>
                </a:path>
                <a:path w="59690" h="1828164">
                  <a:moveTo>
                    <a:pt x="59182" y="8750"/>
                  </a:moveTo>
                  <a:lnTo>
                    <a:pt x="55765" y="8750"/>
                  </a:lnTo>
                  <a:lnTo>
                    <a:pt x="55765" y="7480"/>
                  </a:lnTo>
                  <a:lnTo>
                    <a:pt x="54597" y="7480"/>
                  </a:lnTo>
                  <a:lnTo>
                    <a:pt x="54597" y="8750"/>
                  </a:lnTo>
                  <a:lnTo>
                    <a:pt x="54597" y="10020"/>
                  </a:lnTo>
                  <a:lnTo>
                    <a:pt x="54140" y="10020"/>
                  </a:lnTo>
                  <a:lnTo>
                    <a:pt x="54140" y="7480"/>
                  </a:lnTo>
                  <a:lnTo>
                    <a:pt x="53136" y="7480"/>
                  </a:lnTo>
                  <a:lnTo>
                    <a:pt x="53136" y="6210"/>
                  </a:lnTo>
                  <a:lnTo>
                    <a:pt x="52285" y="6210"/>
                  </a:lnTo>
                  <a:lnTo>
                    <a:pt x="52285" y="7480"/>
                  </a:lnTo>
                  <a:lnTo>
                    <a:pt x="52285" y="6324"/>
                  </a:lnTo>
                  <a:lnTo>
                    <a:pt x="49542" y="5905"/>
                  </a:lnTo>
                  <a:lnTo>
                    <a:pt x="47294" y="4991"/>
                  </a:lnTo>
                  <a:lnTo>
                    <a:pt x="46139" y="382905"/>
                  </a:lnTo>
                  <a:lnTo>
                    <a:pt x="46139" y="5346"/>
                  </a:lnTo>
                  <a:lnTo>
                    <a:pt x="46316" y="5346"/>
                  </a:lnTo>
                  <a:lnTo>
                    <a:pt x="46316" y="4076"/>
                  </a:lnTo>
                  <a:lnTo>
                    <a:pt x="41783" y="4076"/>
                  </a:lnTo>
                  <a:lnTo>
                    <a:pt x="41783" y="3670"/>
                  </a:lnTo>
                  <a:lnTo>
                    <a:pt x="39954" y="3670"/>
                  </a:lnTo>
                  <a:lnTo>
                    <a:pt x="39954" y="2400"/>
                  </a:lnTo>
                  <a:lnTo>
                    <a:pt x="39077" y="2400"/>
                  </a:lnTo>
                  <a:lnTo>
                    <a:pt x="39077" y="3670"/>
                  </a:lnTo>
                  <a:lnTo>
                    <a:pt x="38379" y="3670"/>
                  </a:lnTo>
                  <a:lnTo>
                    <a:pt x="38379" y="3022"/>
                  </a:lnTo>
                  <a:lnTo>
                    <a:pt x="35890" y="3022"/>
                  </a:lnTo>
                  <a:lnTo>
                    <a:pt x="35890" y="3149"/>
                  </a:lnTo>
                  <a:lnTo>
                    <a:pt x="35102" y="3149"/>
                  </a:lnTo>
                  <a:lnTo>
                    <a:pt x="35102" y="1879"/>
                  </a:lnTo>
                  <a:lnTo>
                    <a:pt x="33121" y="1879"/>
                  </a:lnTo>
                  <a:lnTo>
                    <a:pt x="33121" y="2311"/>
                  </a:lnTo>
                  <a:lnTo>
                    <a:pt x="31953" y="2311"/>
                  </a:lnTo>
                  <a:lnTo>
                    <a:pt x="31953" y="1041"/>
                  </a:lnTo>
                  <a:lnTo>
                    <a:pt x="31292" y="1041"/>
                  </a:lnTo>
                  <a:lnTo>
                    <a:pt x="31292" y="2311"/>
                  </a:lnTo>
                  <a:lnTo>
                    <a:pt x="30378" y="2311"/>
                  </a:lnTo>
                  <a:lnTo>
                    <a:pt x="30378" y="1435"/>
                  </a:lnTo>
                  <a:lnTo>
                    <a:pt x="27851" y="1435"/>
                  </a:lnTo>
                  <a:lnTo>
                    <a:pt x="27851" y="1625"/>
                  </a:lnTo>
                  <a:lnTo>
                    <a:pt x="25565" y="1625"/>
                  </a:lnTo>
                  <a:lnTo>
                    <a:pt x="25565" y="1270"/>
                  </a:lnTo>
                  <a:lnTo>
                    <a:pt x="23685" y="1270"/>
                  </a:lnTo>
                  <a:lnTo>
                    <a:pt x="23685" y="0"/>
                  </a:lnTo>
                  <a:lnTo>
                    <a:pt x="23075" y="0"/>
                  </a:lnTo>
                  <a:lnTo>
                    <a:pt x="23075" y="1270"/>
                  </a:lnTo>
                  <a:lnTo>
                    <a:pt x="22377" y="1270"/>
                  </a:lnTo>
                  <a:lnTo>
                    <a:pt x="22377" y="775398"/>
                  </a:lnTo>
                  <a:lnTo>
                    <a:pt x="21678" y="775398"/>
                  </a:lnTo>
                  <a:lnTo>
                    <a:pt x="21678" y="777938"/>
                  </a:lnTo>
                  <a:lnTo>
                    <a:pt x="21678" y="781735"/>
                  </a:lnTo>
                  <a:lnTo>
                    <a:pt x="22898" y="781735"/>
                  </a:lnTo>
                  <a:lnTo>
                    <a:pt x="22898" y="777938"/>
                  </a:lnTo>
                  <a:lnTo>
                    <a:pt x="24701" y="777938"/>
                  </a:lnTo>
                  <a:lnTo>
                    <a:pt x="24701" y="775398"/>
                  </a:lnTo>
                  <a:lnTo>
                    <a:pt x="25323" y="775398"/>
                  </a:lnTo>
                  <a:lnTo>
                    <a:pt x="25323" y="775754"/>
                  </a:lnTo>
                  <a:lnTo>
                    <a:pt x="25755" y="775754"/>
                  </a:lnTo>
                  <a:lnTo>
                    <a:pt x="25755" y="774484"/>
                  </a:lnTo>
                  <a:lnTo>
                    <a:pt x="27152" y="774484"/>
                  </a:lnTo>
                  <a:lnTo>
                    <a:pt x="27152" y="773214"/>
                  </a:lnTo>
                  <a:lnTo>
                    <a:pt x="27851" y="773214"/>
                  </a:lnTo>
                  <a:lnTo>
                    <a:pt x="27851" y="773023"/>
                  </a:lnTo>
                  <a:lnTo>
                    <a:pt x="27876" y="771753"/>
                  </a:lnTo>
                  <a:lnTo>
                    <a:pt x="29044" y="771753"/>
                  </a:lnTo>
                  <a:lnTo>
                    <a:pt x="29044" y="770483"/>
                  </a:lnTo>
                  <a:lnTo>
                    <a:pt x="29464" y="770483"/>
                  </a:lnTo>
                  <a:lnTo>
                    <a:pt x="29464" y="771359"/>
                  </a:lnTo>
                  <a:lnTo>
                    <a:pt x="29540" y="770483"/>
                  </a:lnTo>
                  <a:lnTo>
                    <a:pt x="30378" y="770483"/>
                  </a:lnTo>
                  <a:lnTo>
                    <a:pt x="30378" y="770089"/>
                  </a:lnTo>
                  <a:lnTo>
                    <a:pt x="31496" y="770089"/>
                  </a:lnTo>
                  <a:lnTo>
                    <a:pt x="31496" y="766279"/>
                  </a:lnTo>
                  <a:lnTo>
                    <a:pt x="33121" y="766279"/>
                  </a:lnTo>
                  <a:lnTo>
                    <a:pt x="33121" y="765860"/>
                  </a:lnTo>
                  <a:lnTo>
                    <a:pt x="35280" y="765860"/>
                  </a:lnTo>
                  <a:lnTo>
                    <a:pt x="35280" y="764590"/>
                  </a:lnTo>
                  <a:lnTo>
                    <a:pt x="35890" y="764590"/>
                  </a:lnTo>
                  <a:lnTo>
                    <a:pt x="35890" y="764451"/>
                  </a:lnTo>
                  <a:lnTo>
                    <a:pt x="37401" y="764451"/>
                  </a:lnTo>
                  <a:lnTo>
                    <a:pt x="37401" y="763193"/>
                  </a:lnTo>
                  <a:lnTo>
                    <a:pt x="37680" y="763193"/>
                  </a:lnTo>
                  <a:lnTo>
                    <a:pt x="37680" y="763841"/>
                  </a:lnTo>
                  <a:lnTo>
                    <a:pt x="38023" y="763841"/>
                  </a:lnTo>
                  <a:lnTo>
                    <a:pt x="38023" y="763193"/>
                  </a:lnTo>
                  <a:lnTo>
                    <a:pt x="38379" y="763193"/>
                  </a:lnTo>
                  <a:lnTo>
                    <a:pt x="38379" y="762571"/>
                  </a:lnTo>
                  <a:lnTo>
                    <a:pt x="40970" y="762571"/>
                  </a:lnTo>
                  <a:lnTo>
                    <a:pt x="40970" y="761301"/>
                  </a:lnTo>
                  <a:lnTo>
                    <a:pt x="41783" y="761301"/>
                  </a:lnTo>
                  <a:lnTo>
                    <a:pt x="41783" y="5346"/>
                  </a:lnTo>
                  <a:lnTo>
                    <a:pt x="41795" y="760437"/>
                  </a:lnTo>
                  <a:lnTo>
                    <a:pt x="42240" y="760437"/>
                  </a:lnTo>
                  <a:lnTo>
                    <a:pt x="42240" y="761707"/>
                  </a:lnTo>
                  <a:lnTo>
                    <a:pt x="43357" y="761707"/>
                  </a:lnTo>
                  <a:lnTo>
                    <a:pt x="43357" y="760437"/>
                  </a:lnTo>
                  <a:lnTo>
                    <a:pt x="44983" y="760437"/>
                  </a:lnTo>
                  <a:lnTo>
                    <a:pt x="44983" y="760806"/>
                  </a:lnTo>
                  <a:lnTo>
                    <a:pt x="48641" y="760806"/>
                  </a:lnTo>
                  <a:lnTo>
                    <a:pt x="49542" y="760806"/>
                  </a:lnTo>
                  <a:lnTo>
                    <a:pt x="50038" y="760806"/>
                  </a:lnTo>
                  <a:lnTo>
                    <a:pt x="51155" y="385699"/>
                  </a:lnTo>
                  <a:lnTo>
                    <a:pt x="51155" y="761301"/>
                  </a:lnTo>
                  <a:lnTo>
                    <a:pt x="54140" y="761301"/>
                  </a:lnTo>
                  <a:lnTo>
                    <a:pt x="57302" y="761301"/>
                  </a:lnTo>
                  <a:lnTo>
                    <a:pt x="57302" y="10020"/>
                  </a:lnTo>
                  <a:lnTo>
                    <a:pt x="59182" y="10020"/>
                  </a:lnTo>
                  <a:lnTo>
                    <a:pt x="59182" y="875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1BE9C9B3-D5A7-93F6-7C45-0C969EADE58B}"/>
                </a:ext>
              </a:extLst>
            </p:cNvPr>
            <p:cNvSpPr/>
            <p:nvPr/>
          </p:nvSpPr>
          <p:spPr>
            <a:xfrm>
              <a:off x="9449423" y="2413596"/>
              <a:ext cx="1995805" cy="1978025"/>
            </a:xfrm>
            <a:custGeom>
              <a:avLst/>
              <a:gdLst/>
              <a:ahLst/>
              <a:cxnLst/>
              <a:rect l="l" t="t" r="r" b="b"/>
              <a:pathLst>
                <a:path w="1995804" h="1978025">
                  <a:moveTo>
                    <a:pt x="1815503" y="181190"/>
                  </a:moveTo>
                  <a:lnTo>
                    <a:pt x="1813458" y="181190"/>
                  </a:lnTo>
                  <a:lnTo>
                    <a:pt x="1810689" y="181267"/>
                  </a:lnTo>
                  <a:lnTo>
                    <a:pt x="1810689" y="180936"/>
                  </a:lnTo>
                  <a:lnTo>
                    <a:pt x="1807286" y="180936"/>
                  </a:lnTo>
                  <a:lnTo>
                    <a:pt x="1807286" y="181305"/>
                  </a:lnTo>
                  <a:lnTo>
                    <a:pt x="1806155" y="181305"/>
                  </a:lnTo>
                  <a:lnTo>
                    <a:pt x="1806155" y="181457"/>
                  </a:lnTo>
                  <a:lnTo>
                    <a:pt x="1802930" y="181457"/>
                  </a:lnTo>
                  <a:lnTo>
                    <a:pt x="1800186" y="181457"/>
                  </a:lnTo>
                  <a:lnTo>
                    <a:pt x="1797939" y="181457"/>
                  </a:lnTo>
                  <a:lnTo>
                    <a:pt x="1796034" y="181457"/>
                  </a:lnTo>
                  <a:lnTo>
                    <a:pt x="1796034" y="182727"/>
                  </a:lnTo>
                  <a:lnTo>
                    <a:pt x="1795411" y="182727"/>
                  </a:lnTo>
                  <a:lnTo>
                    <a:pt x="1795411" y="182372"/>
                  </a:lnTo>
                  <a:lnTo>
                    <a:pt x="1793367" y="182372"/>
                  </a:lnTo>
                  <a:lnTo>
                    <a:pt x="1793367" y="1056754"/>
                  </a:lnTo>
                  <a:lnTo>
                    <a:pt x="1793367" y="1057427"/>
                  </a:lnTo>
                  <a:lnTo>
                    <a:pt x="1793354" y="1056754"/>
                  </a:lnTo>
                  <a:lnTo>
                    <a:pt x="1793367" y="182372"/>
                  </a:lnTo>
                  <a:lnTo>
                    <a:pt x="1793125" y="182372"/>
                  </a:lnTo>
                  <a:lnTo>
                    <a:pt x="1793125" y="619899"/>
                  </a:lnTo>
                  <a:lnTo>
                    <a:pt x="1792884" y="182372"/>
                  </a:lnTo>
                  <a:lnTo>
                    <a:pt x="1789722" y="183286"/>
                  </a:lnTo>
                  <a:lnTo>
                    <a:pt x="1774240" y="186956"/>
                  </a:lnTo>
                  <a:lnTo>
                    <a:pt x="1759305" y="192951"/>
                  </a:lnTo>
                  <a:lnTo>
                    <a:pt x="1744967" y="200825"/>
                  </a:lnTo>
                  <a:lnTo>
                    <a:pt x="1731302" y="210146"/>
                  </a:lnTo>
                  <a:lnTo>
                    <a:pt x="1729473" y="211543"/>
                  </a:lnTo>
                  <a:lnTo>
                    <a:pt x="1727161" y="213791"/>
                  </a:lnTo>
                  <a:lnTo>
                    <a:pt x="1720151" y="219722"/>
                  </a:lnTo>
                  <a:lnTo>
                    <a:pt x="1713420" y="225894"/>
                  </a:lnTo>
                  <a:lnTo>
                    <a:pt x="1706943" y="232397"/>
                  </a:lnTo>
                  <a:lnTo>
                    <a:pt x="1700682" y="239318"/>
                  </a:lnTo>
                  <a:lnTo>
                    <a:pt x="1695691" y="1027099"/>
                  </a:lnTo>
                  <a:lnTo>
                    <a:pt x="1692033" y="1027099"/>
                  </a:lnTo>
                  <a:lnTo>
                    <a:pt x="1692033" y="1184821"/>
                  </a:lnTo>
                  <a:lnTo>
                    <a:pt x="1691576" y="1184821"/>
                  </a:lnTo>
                  <a:lnTo>
                    <a:pt x="1691576" y="1104861"/>
                  </a:lnTo>
                  <a:lnTo>
                    <a:pt x="1692033" y="1184821"/>
                  </a:lnTo>
                  <a:lnTo>
                    <a:pt x="1692033" y="1027099"/>
                  </a:lnTo>
                  <a:lnTo>
                    <a:pt x="1691132" y="1027099"/>
                  </a:lnTo>
                  <a:lnTo>
                    <a:pt x="1691132" y="1027455"/>
                  </a:lnTo>
                  <a:lnTo>
                    <a:pt x="1689722" y="1027455"/>
                  </a:lnTo>
                  <a:lnTo>
                    <a:pt x="1689722" y="1026185"/>
                  </a:lnTo>
                  <a:lnTo>
                    <a:pt x="1689519" y="1026185"/>
                  </a:lnTo>
                  <a:lnTo>
                    <a:pt x="1689519" y="1027455"/>
                  </a:lnTo>
                  <a:lnTo>
                    <a:pt x="1689519" y="1107681"/>
                  </a:lnTo>
                  <a:lnTo>
                    <a:pt x="1689303" y="1027455"/>
                  </a:lnTo>
                  <a:lnTo>
                    <a:pt x="1689519" y="1027455"/>
                  </a:lnTo>
                  <a:lnTo>
                    <a:pt x="1689519" y="1026185"/>
                  </a:lnTo>
                  <a:lnTo>
                    <a:pt x="1689303" y="1026185"/>
                  </a:lnTo>
                  <a:lnTo>
                    <a:pt x="1688388" y="1027099"/>
                  </a:lnTo>
                  <a:lnTo>
                    <a:pt x="1686991" y="1027099"/>
                  </a:lnTo>
                  <a:lnTo>
                    <a:pt x="1685645" y="1028496"/>
                  </a:lnTo>
                  <a:lnTo>
                    <a:pt x="1684731" y="1028496"/>
                  </a:lnTo>
                  <a:lnTo>
                    <a:pt x="1681086" y="1032141"/>
                  </a:lnTo>
                  <a:lnTo>
                    <a:pt x="1680171" y="1033475"/>
                  </a:lnTo>
                  <a:lnTo>
                    <a:pt x="1678774" y="1034884"/>
                  </a:lnTo>
                  <a:lnTo>
                    <a:pt x="1678343" y="1036701"/>
                  </a:lnTo>
                  <a:lnTo>
                    <a:pt x="1677428" y="1037132"/>
                  </a:lnTo>
                  <a:lnTo>
                    <a:pt x="1677428" y="1038529"/>
                  </a:lnTo>
                  <a:lnTo>
                    <a:pt x="1676514" y="1040345"/>
                  </a:lnTo>
                  <a:lnTo>
                    <a:pt x="1676031" y="1040777"/>
                  </a:lnTo>
                  <a:lnTo>
                    <a:pt x="1674634" y="1043990"/>
                  </a:lnTo>
                  <a:lnTo>
                    <a:pt x="1674634" y="1045337"/>
                  </a:lnTo>
                  <a:lnTo>
                    <a:pt x="1672805" y="1048067"/>
                  </a:lnTo>
                  <a:lnTo>
                    <a:pt x="1672805" y="1049464"/>
                  </a:lnTo>
                  <a:lnTo>
                    <a:pt x="1670177" y="1060081"/>
                  </a:lnTo>
                  <a:lnTo>
                    <a:pt x="1668386" y="1071156"/>
                  </a:lnTo>
                  <a:lnTo>
                    <a:pt x="1667433" y="1082332"/>
                  </a:lnTo>
                  <a:lnTo>
                    <a:pt x="1667332" y="1095463"/>
                  </a:lnTo>
                  <a:lnTo>
                    <a:pt x="1666417" y="1097775"/>
                  </a:lnTo>
                  <a:lnTo>
                    <a:pt x="1667332" y="1100023"/>
                  </a:lnTo>
                  <a:lnTo>
                    <a:pt x="1667497" y="1113574"/>
                  </a:lnTo>
                  <a:lnTo>
                    <a:pt x="1668538" y="1125918"/>
                  </a:lnTo>
                  <a:lnTo>
                    <a:pt x="1670354" y="1138097"/>
                  </a:lnTo>
                  <a:lnTo>
                    <a:pt x="1672805" y="1148829"/>
                  </a:lnTo>
                  <a:lnTo>
                    <a:pt x="1672805" y="1151077"/>
                  </a:lnTo>
                  <a:lnTo>
                    <a:pt x="1673720" y="1152474"/>
                  </a:lnTo>
                  <a:lnTo>
                    <a:pt x="1676095" y="1160576"/>
                  </a:lnTo>
                  <a:lnTo>
                    <a:pt x="1679181" y="1168374"/>
                  </a:lnTo>
                  <a:lnTo>
                    <a:pt x="1683207" y="1175753"/>
                  </a:lnTo>
                  <a:lnTo>
                    <a:pt x="1688388" y="1182560"/>
                  </a:lnTo>
                  <a:lnTo>
                    <a:pt x="1689303" y="1183957"/>
                  </a:lnTo>
                  <a:lnTo>
                    <a:pt x="1689519" y="1184173"/>
                  </a:lnTo>
                  <a:lnTo>
                    <a:pt x="1689519" y="1184821"/>
                  </a:lnTo>
                  <a:lnTo>
                    <a:pt x="1691462" y="1184821"/>
                  </a:lnTo>
                  <a:lnTo>
                    <a:pt x="1691462" y="1186091"/>
                  </a:lnTo>
                  <a:lnTo>
                    <a:pt x="1692033" y="1186091"/>
                  </a:lnTo>
                  <a:lnTo>
                    <a:pt x="1692948" y="1186688"/>
                  </a:lnTo>
                  <a:lnTo>
                    <a:pt x="1693379" y="1186688"/>
                  </a:lnTo>
                  <a:lnTo>
                    <a:pt x="1694294" y="1187602"/>
                  </a:lnTo>
                  <a:lnTo>
                    <a:pt x="1689722" y="1833118"/>
                  </a:lnTo>
                  <a:lnTo>
                    <a:pt x="1692046" y="1837194"/>
                  </a:lnTo>
                  <a:lnTo>
                    <a:pt x="1694294" y="1841741"/>
                  </a:lnTo>
                  <a:lnTo>
                    <a:pt x="1696605" y="1846300"/>
                  </a:lnTo>
                  <a:lnTo>
                    <a:pt x="1699348" y="1850440"/>
                  </a:lnTo>
                  <a:lnTo>
                    <a:pt x="1705356" y="1862162"/>
                  </a:lnTo>
                  <a:lnTo>
                    <a:pt x="1717941" y="1883892"/>
                  </a:lnTo>
                  <a:lnTo>
                    <a:pt x="1723986" y="1895106"/>
                  </a:lnTo>
                  <a:lnTo>
                    <a:pt x="1727161" y="1897837"/>
                  </a:lnTo>
                  <a:lnTo>
                    <a:pt x="1740230" y="1918169"/>
                  </a:lnTo>
                  <a:lnTo>
                    <a:pt x="1756003" y="1938997"/>
                  </a:lnTo>
                  <a:lnTo>
                    <a:pt x="1773212" y="1958619"/>
                  </a:lnTo>
                  <a:lnTo>
                    <a:pt x="1790636" y="1975319"/>
                  </a:lnTo>
                  <a:lnTo>
                    <a:pt x="1792884" y="1977631"/>
                  </a:lnTo>
                  <a:lnTo>
                    <a:pt x="1793367" y="1080858"/>
                  </a:lnTo>
                  <a:lnTo>
                    <a:pt x="1793430" y="1066901"/>
                  </a:lnTo>
                  <a:lnTo>
                    <a:pt x="1793659" y="1066901"/>
                  </a:lnTo>
                  <a:lnTo>
                    <a:pt x="1793659" y="1056754"/>
                  </a:lnTo>
                  <a:lnTo>
                    <a:pt x="1794167" y="1056754"/>
                  </a:lnTo>
                  <a:lnTo>
                    <a:pt x="1794167" y="1046594"/>
                  </a:lnTo>
                  <a:lnTo>
                    <a:pt x="1795030" y="1046594"/>
                  </a:lnTo>
                  <a:lnTo>
                    <a:pt x="1795030" y="1037717"/>
                  </a:lnTo>
                  <a:lnTo>
                    <a:pt x="1795411" y="1037717"/>
                  </a:lnTo>
                  <a:lnTo>
                    <a:pt x="1795411" y="1017765"/>
                  </a:lnTo>
                  <a:lnTo>
                    <a:pt x="1795614" y="1017765"/>
                  </a:lnTo>
                  <a:lnTo>
                    <a:pt x="1795614" y="1022845"/>
                  </a:lnTo>
                  <a:lnTo>
                    <a:pt x="1795627" y="1034262"/>
                  </a:lnTo>
                  <a:lnTo>
                    <a:pt x="1796567" y="1034262"/>
                  </a:lnTo>
                  <a:lnTo>
                    <a:pt x="1796567" y="1022845"/>
                  </a:lnTo>
                  <a:lnTo>
                    <a:pt x="1797697" y="1022845"/>
                  </a:lnTo>
                  <a:lnTo>
                    <a:pt x="1797697" y="1017765"/>
                  </a:lnTo>
                  <a:lnTo>
                    <a:pt x="1797939" y="1017765"/>
                  </a:lnTo>
                  <a:lnTo>
                    <a:pt x="1797939" y="1017498"/>
                  </a:lnTo>
                  <a:lnTo>
                    <a:pt x="1798853" y="1014768"/>
                  </a:lnTo>
                  <a:lnTo>
                    <a:pt x="1799285" y="1012520"/>
                  </a:lnTo>
                  <a:lnTo>
                    <a:pt x="1799285" y="1009294"/>
                  </a:lnTo>
                  <a:lnTo>
                    <a:pt x="1800186" y="1006563"/>
                  </a:lnTo>
                  <a:lnTo>
                    <a:pt x="1800682" y="1004316"/>
                  </a:lnTo>
                  <a:lnTo>
                    <a:pt x="1800682" y="1001572"/>
                  </a:lnTo>
                  <a:lnTo>
                    <a:pt x="1802511" y="997013"/>
                  </a:lnTo>
                  <a:lnTo>
                    <a:pt x="1802930" y="994283"/>
                  </a:lnTo>
                  <a:lnTo>
                    <a:pt x="1803844" y="991971"/>
                  </a:lnTo>
                  <a:lnTo>
                    <a:pt x="1806155" y="985596"/>
                  </a:lnTo>
                  <a:lnTo>
                    <a:pt x="1806155" y="983348"/>
                  </a:lnTo>
                  <a:lnTo>
                    <a:pt x="1806397" y="983348"/>
                  </a:lnTo>
                  <a:lnTo>
                    <a:pt x="1806397" y="980808"/>
                  </a:lnTo>
                  <a:lnTo>
                    <a:pt x="1807286" y="980808"/>
                  </a:lnTo>
                  <a:lnTo>
                    <a:pt x="1807286" y="980440"/>
                  </a:lnTo>
                  <a:lnTo>
                    <a:pt x="1807349" y="979170"/>
                  </a:lnTo>
                  <a:lnTo>
                    <a:pt x="1808327" y="979170"/>
                  </a:lnTo>
                  <a:lnTo>
                    <a:pt x="1808327" y="976642"/>
                  </a:lnTo>
                  <a:lnTo>
                    <a:pt x="1809216" y="976642"/>
                  </a:lnTo>
                  <a:lnTo>
                    <a:pt x="1809216" y="975372"/>
                  </a:lnTo>
                  <a:lnTo>
                    <a:pt x="1810004" y="975372"/>
                  </a:lnTo>
                  <a:lnTo>
                    <a:pt x="1810004" y="972832"/>
                  </a:lnTo>
                  <a:lnTo>
                    <a:pt x="1810232" y="972832"/>
                  </a:lnTo>
                  <a:lnTo>
                    <a:pt x="1810232" y="973150"/>
                  </a:lnTo>
                  <a:lnTo>
                    <a:pt x="1810715" y="973150"/>
                  </a:lnTo>
                  <a:lnTo>
                    <a:pt x="1810715" y="970610"/>
                  </a:lnTo>
                  <a:lnTo>
                    <a:pt x="1811426" y="970610"/>
                  </a:lnTo>
                  <a:lnTo>
                    <a:pt x="1811426" y="969340"/>
                  </a:lnTo>
                  <a:lnTo>
                    <a:pt x="1812505" y="969340"/>
                  </a:lnTo>
                  <a:lnTo>
                    <a:pt x="1812505" y="965542"/>
                  </a:lnTo>
                  <a:lnTo>
                    <a:pt x="1813458" y="965542"/>
                  </a:lnTo>
                  <a:lnTo>
                    <a:pt x="1813687" y="965466"/>
                  </a:lnTo>
                  <a:lnTo>
                    <a:pt x="1813687" y="964196"/>
                  </a:lnTo>
                  <a:lnTo>
                    <a:pt x="1814296" y="964196"/>
                  </a:lnTo>
                  <a:lnTo>
                    <a:pt x="1814296" y="962926"/>
                  </a:lnTo>
                  <a:lnTo>
                    <a:pt x="1815503" y="962926"/>
                  </a:lnTo>
                  <a:lnTo>
                    <a:pt x="1815503" y="181190"/>
                  </a:lnTo>
                  <a:close/>
                </a:path>
                <a:path w="1995804" h="1978025">
                  <a:moveTo>
                    <a:pt x="1816811" y="181025"/>
                  </a:moveTo>
                  <a:lnTo>
                    <a:pt x="1816201" y="181025"/>
                  </a:lnTo>
                  <a:lnTo>
                    <a:pt x="1816201" y="182295"/>
                  </a:lnTo>
                  <a:lnTo>
                    <a:pt x="1816811" y="182295"/>
                  </a:lnTo>
                  <a:lnTo>
                    <a:pt x="1816811" y="181025"/>
                  </a:lnTo>
                  <a:close/>
                </a:path>
                <a:path w="1995804" h="1978025">
                  <a:moveTo>
                    <a:pt x="1995195" y="11849"/>
                  </a:moveTo>
                  <a:lnTo>
                    <a:pt x="1992452" y="10020"/>
                  </a:lnTo>
                  <a:lnTo>
                    <a:pt x="1989226" y="9537"/>
                  </a:lnTo>
                  <a:lnTo>
                    <a:pt x="1982266" y="6908"/>
                  </a:lnTo>
                  <a:lnTo>
                    <a:pt x="1974265" y="4584"/>
                  </a:lnTo>
                  <a:lnTo>
                    <a:pt x="1966099" y="2692"/>
                  </a:lnTo>
                  <a:lnTo>
                    <a:pt x="1956371" y="901"/>
                  </a:lnTo>
                  <a:lnTo>
                    <a:pt x="1950402" y="901"/>
                  </a:lnTo>
                  <a:lnTo>
                    <a:pt x="1947659" y="0"/>
                  </a:lnTo>
                  <a:lnTo>
                    <a:pt x="1933968" y="0"/>
                  </a:lnTo>
                  <a:lnTo>
                    <a:pt x="1901583" y="2247"/>
                  </a:lnTo>
                  <a:lnTo>
                    <a:pt x="1891969" y="2247"/>
                  </a:lnTo>
                  <a:lnTo>
                    <a:pt x="1794294" y="7289"/>
                  </a:lnTo>
                  <a:lnTo>
                    <a:pt x="1786991" y="7289"/>
                  </a:lnTo>
                  <a:lnTo>
                    <a:pt x="1772373" y="8204"/>
                  </a:lnTo>
                  <a:lnTo>
                    <a:pt x="0" y="95707"/>
                  </a:lnTo>
                  <a:lnTo>
                    <a:pt x="0" y="96202"/>
                  </a:lnTo>
                  <a:lnTo>
                    <a:pt x="914" y="97104"/>
                  </a:lnTo>
                  <a:lnTo>
                    <a:pt x="914" y="99847"/>
                  </a:lnTo>
                  <a:lnTo>
                    <a:pt x="2260" y="101180"/>
                  </a:lnTo>
                  <a:lnTo>
                    <a:pt x="2260" y="102095"/>
                  </a:lnTo>
                  <a:lnTo>
                    <a:pt x="3657" y="103492"/>
                  </a:lnTo>
                  <a:lnTo>
                    <a:pt x="3657" y="104406"/>
                  </a:lnTo>
                  <a:lnTo>
                    <a:pt x="4572" y="104825"/>
                  </a:lnTo>
                  <a:lnTo>
                    <a:pt x="15519" y="108470"/>
                  </a:lnTo>
                  <a:lnTo>
                    <a:pt x="1995195" y="11849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9">
              <a:extLst>
                <a:ext uri="{FF2B5EF4-FFF2-40B4-BE49-F238E27FC236}">
                  <a16:creationId xmlns:a16="http://schemas.microsoft.com/office/drawing/2014/main" id="{789351B3-3BB0-54F2-1F86-E82D6972E09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80238" y="2403215"/>
              <a:ext cx="327804" cy="218269"/>
            </a:xfrm>
            <a:prstGeom prst="rect">
              <a:avLst/>
            </a:prstGeom>
          </p:spPr>
        </p:pic>
        <p:pic>
          <p:nvPicPr>
            <p:cNvPr id="28" name="object 30">
              <a:extLst>
                <a:ext uri="{FF2B5EF4-FFF2-40B4-BE49-F238E27FC236}">
                  <a16:creationId xmlns:a16="http://schemas.microsoft.com/office/drawing/2014/main" id="{77F936E4-11F1-1DD3-0425-A89D0CF1A7F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45939" y="3364543"/>
              <a:ext cx="75378" cy="295412"/>
            </a:xfrm>
            <a:prstGeom prst="rect">
              <a:avLst/>
            </a:prstGeom>
          </p:spPr>
        </p:pic>
        <p:pic>
          <p:nvPicPr>
            <p:cNvPr id="29" name="object 31">
              <a:extLst>
                <a:ext uri="{FF2B5EF4-FFF2-40B4-BE49-F238E27FC236}">
                  <a16:creationId xmlns:a16="http://schemas.microsoft.com/office/drawing/2014/main" id="{05B52954-41FF-59B3-AF6E-C76E3D76C37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69280" y="4192013"/>
              <a:ext cx="219165" cy="381586"/>
            </a:xfrm>
            <a:prstGeom prst="rect">
              <a:avLst/>
            </a:prstGeom>
          </p:spPr>
        </p:pic>
        <p:sp>
          <p:nvSpPr>
            <p:cNvPr id="30" name="object 32">
              <a:extLst>
                <a:ext uri="{FF2B5EF4-FFF2-40B4-BE49-F238E27FC236}">
                  <a16:creationId xmlns:a16="http://schemas.microsoft.com/office/drawing/2014/main" id="{B4EE2AF4-4D73-763E-916B-6174BD9AFA28}"/>
                </a:ext>
              </a:extLst>
            </p:cNvPr>
            <p:cNvSpPr/>
            <p:nvPr/>
          </p:nvSpPr>
          <p:spPr>
            <a:xfrm>
              <a:off x="9683204" y="4246714"/>
              <a:ext cx="1739900" cy="327025"/>
            </a:xfrm>
            <a:custGeom>
              <a:avLst/>
              <a:gdLst/>
              <a:ahLst/>
              <a:cxnLst/>
              <a:rect l="l" t="t" r="r" b="b"/>
              <a:pathLst>
                <a:path w="1739900" h="327025">
                  <a:moveTo>
                    <a:pt x="44729" y="292188"/>
                  </a:moveTo>
                  <a:lnTo>
                    <a:pt x="4559" y="290372"/>
                  </a:lnTo>
                  <a:lnTo>
                    <a:pt x="0" y="290372"/>
                  </a:lnTo>
                  <a:lnTo>
                    <a:pt x="43332" y="315887"/>
                  </a:lnTo>
                  <a:lnTo>
                    <a:pt x="43332" y="314985"/>
                  </a:lnTo>
                  <a:lnTo>
                    <a:pt x="42418" y="314985"/>
                  </a:lnTo>
                  <a:lnTo>
                    <a:pt x="42418" y="314071"/>
                  </a:lnTo>
                  <a:lnTo>
                    <a:pt x="41986" y="314071"/>
                  </a:lnTo>
                  <a:lnTo>
                    <a:pt x="41986" y="313639"/>
                  </a:lnTo>
                  <a:lnTo>
                    <a:pt x="41071" y="312737"/>
                  </a:lnTo>
                  <a:lnTo>
                    <a:pt x="41071" y="312242"/>
                  </a:lnTo>
                  <a:lnTo>
                    <a:pt x="40170" y="312242"/>
                  </a:lnTo>
                  <a:lnTo>
                    <a:pt x="40170" y="310426"/>
                  </a:lnTo>
                  <a:lnTo>
                    <a:pt x="39674" y="309994"/>
                  </a:lnTo>
                  <a:lnTo>
                    <a:pt x="39674" y="306349"/>
                  </a:lnTo>
                  <a:lnTo>
                    <a:pt x="38760" y="304952"/>
                  </a:lnTo>
                  <a:lnTo>
                    <a:pt x="38760" y="301790"/>
                  </a:lnTo>
                  <a:lnTo>
                    <a:pt x="39674" y="301307"/>
                  </a:lnTo>
                  <a:lnTo>
                    <a:pt x="39674" y="297662"/>
                  </a:lnTo>
                  <a:lnTo>
                    <a:pt x="40170" y="296748"/>
                  </a:lnTo>
                  <a:lnTo>
                    <a:pt x="40170" y="295414"/>
                  </a:lnTo>
                  <a:lnTo>
                    <a:pt x="41071" y="295414"/>
                  </a:lnTo>
                  <a:lnTo>
                    <a:pt x="41071" y="294500"/>
                  </a:lnTo>
                  <a:lnTo>
                    <a:pt x="42418" y="293103"/>
                  </a:lnTo>
                  <a:lnTo>
                    <a:pt x="43332" y="293103"/>
                  </a:lnTo>
                  <a:lnTo>
                    <a:pt x="43332" y="292188"/>
                  </a:lnTo>
                  <a:lnTo>
                    <a:pt x="44729" y="292188"/>
                  </a:lnTo>
                  <a:close/>
                </a:path>
                <a:path w="1739900" h="327025">
                  <a:moveTo>
                    <a:pt x="173939" y="285813"/>
                  </a:moveTo>
                  <a:lnTo>
                    <a:pt x="172542" y="284467"/>
                  </a:lnTo>
                  <a:lnTo>
                    <a:pt x="170294" y="283565"/>
                  </a:lnTo>
                  <a:lnTo>
                    <a:pt x="167970" y="282168"/>
                  </a:lnTo>
                  <a:lnTo>
                    <a:pt x="4559" y="290372"/>
                  </a:lnTo>
                  <a:lnTo>
                    <a:pt x="45643" y="292188"/>
                  </a:lnTo>
                  <a:lnTo>
                    <a:pt x="173939" y="285813"/>
                  </a:lnTo>
                  <a:close/>
                </a:path>
                <a:path w="1739900" h="327025">
                  <a:moveTo>
                    <a:pt x="1733588" y="324586"/>
                  </a:moveTo>
                  <a:lnTo>
                    <a:pt x="1689100" y="295541"/>
                  </a:lnTo>
                  <a:lnTo>
                    <a:pt x="1672374" y="280822"/>
                  </a:lnTo>
                  <a:lnTo>
                    <a:pt x="1669148" y="277609"/>
                  </a:lnTo>
                  <a:lnTo>
                    <a:pt x="1641754" y="248005"/>
                  </a:lnTo>
                  <a:lnTo>
                    <a:pt x="1526730" y="111696"/>
                  </a:lnTo>
                  <a:lnTo>
                    <a:pt x="1524901" y="108470"/>
                  </a:lnTo>
                  <a:lnTo>
                    <a:pt x="1519275" y="101879"/>
                  </a:lnTo>
                  <a:lnTo>
                    <a:pt x="1513243" y="94259"/>
                  </a:lnTo>
                  <a:lnTo>
                    <a:pt x="1507553" y="86448"/>
                  </a:lnTo>
                  <a:lnTo>
                    <a:pt x="1502994" y="79311"/>
                  </a:lnTo>
                  <a:lnTo>
                    <a:pt x="1499768" y="75653"/>
                  </a:lnTo>
                  <a:lnTo>
                    <a:pt x="1497520" y="72923"/>
                  </a:lnTo>
                  <a:lnTo>
                    <a:pt x="1495691" y="69278"/>
                  </a:lnTo>
                  <a:lnTo>
                    <a:pt x="1494561" y="147320"/>
                  </a:lnTo>
                  <a:lnTo>
                    <a:pt x="1494561" y="69126"/>
                  </a:lnTo>
                  <a:lnTo>
                    <a:pt x="1494650" y="65316"/>
                  </a:lnTo>
                  <a:lnTo>
                    <a:pt x="1493431" y="65316"/>
                  </a:lnTo>
                  <a:lnTo>
                    <a:pt x="1493431" y="225221"/>
                  </a:lnTo>
                  <a:lnTo>
                    <a:pt x="1493418" y="226237"/>
                  </a:lnTo>
                  <a:lnTo>
                    <a:pt x="1493418" y="225221"/>
                  </a:lnTo>
                  <a:lnTo>
                    <a:pt x="1493431" y="65316"/>
                  </a:lnTo>
                  <a:lnTo>
                    <a:pt x="1493405" y="226491"/>
                  </a:lnTo>
                  <a:lnTo>
                    <a:pt x="1493393" y="227990"/>
                  </a:lnTo>
                  <a:lnTo>
                    <a:pt x="1493393" y="226491"/>
                  </a:lnTo>
                  <a:lnTo>
                    <a:pt x="1493405" y="65316"/>
                  </a:lnTo>
                  <a:lnTo>
                    <a:pt x="1493367" y="66954"/>
                  </a:lnTo>
                  <a:lnTo>
                    <a:pt x="1493367" y="69126"/>
                  </a:lnTo>
                  <a:lnTo>
                    <a:pt x="1493367" y="66954"/>
                  </a:lnTo>
                  <a:lnTo>
                    <a:pt x="1493367" y="65316"/>
                  </a:lnTo>
                  <a:lnTo>
                    <a:pt x="1493380" y="64719"/>
                  </a:lnTo>
                  <a:lnTo>
                    <a:pt x="1490205" y="61988"/>
                  </a:lnTo>
                  <a:lnTo>
                    <a:pt x="1489189" y="61988"/>
                  </a:lnTo>
                  <a:lnTo>
                    <a:pt x="1489189" y="56908"/>
                  </a:lnTo>
                  <a:lnTo>
                    <a:pt x="1488605" y="56908"/>
                  </a:lnTo>
                  <a:lnTo>
                    <a:pt x="1488605" y="61988"/>
                  </a:lnTo>
                  <a:lnTo>
                    <a:pt x="1488605" y="217335"/>
                  </a:lnTo>
                  <a:lnTo>
                    <a:pt x="1488592" y="61988"/>
                  </a:lnTo>
                  <a:lnTo>
                    <a:pt x="1488605" y="56908"/>
                  </a:lnTo>
                  <a:lnTo>
                    <a:pt x="1488389" y="56908"/>
                  </a:lnTo>
                  <a:lnTo>
                    <a:pt x="1488389" y="57429"/>
                  </a:lnTo>
                  <a:lnTo>
                    <a:pt x="1487182" y="57429"/>
                  </a:lnTo>
                  <a:lnTo>
                    <a:pt x="1487182" y="53619"/>
                  </a:lnTo>
                  <a:lnTo>
                    <a:pt x="1486077" y="53619"/>
                  </a:lnTo>
                  <a:lnTo>
                    <a:pt x="1486077" y="53784"/>
                  </a:lnTo>
                  <a:lnTo>
                    <a:pt x="1484896" y="53784"/>
                  </a:lnTo>
                  <a:lnTo>
                    <a:pt x="1484896" y="49974"/>
                  </a:lnTo>
                  <a:lnTo>
                    <a:pt x="1483817" y="49974"/>
                  </a:lnTo>
                  <a:lnTo>
                    <a:pt x="1483817" y="50139"/>
                  </a:lnTo>
                  <a:lnTo>
                    <a:pt x="1481505" y="46062"/>
                  </a:lnTo>
                  <a:lnTo>
                    <a:pt x="1478775" y="42418"/>
                  </a:lnTo>
                  <a:lnTo>
                    <a:pt x="1478102" y="127495"/>
                  </a:lnTo>
                  <a:lnTo>
                    <a:pt x="1478102" y="42519"/>
                  </a:lnTo>
                  <a:lnTo>
                    <a:pt x="1477670" y="42519"/>
                  </a:lnTo>
                  <a:lnTo>
                    <a:pt x="1477670" y="38709"/>
                  </a:lnTo>
                  <a:lnTo>
                    <a:pt x="1475232" y="38709"/>
                  </a:lnTo>
                  <a:lnTo>
                    <a:pt x="1475232" y="33629"/>
                  </a:lnTo>
                  <a:lnTo>
                    <a:pt x="1474685" y="33629"/>
                  </a:lnTo>
                  <a:lnTo>
                    <a:pt x="1474685" y="42519"/>
                  </a:lnTo>
                  <a:lnTo>
                    <a:pt x="1474685" y="128003"/>
                  </a:lnTo>
                  <a:lnTo>
                    <a:pt x="1474241" y="42519"/>
                  </a:lnTo>
                  <a:lnTo>
                    <a:pt x="1474685" y="42519"/>
                  </a:lnTo>
                  <a:lnTo>
                    <a:pt x="1474685" y="33629"/>
                  </a:lnTo>
                  <a:lnTo>
                    <a:pt x="1474241" y="33629"/>
                  </a:lnTo>
                  <a:lnTo>
                    <a:pt x="1474241" y="38709"/>
                  </a:lnTo>
                  <a:lnTo>
                    <a:pt x="1474241" y="41567"/>
                  </a:lnTo>
                  <a:lnTo>
                    <a:pt x="1474216" y="38709"/>
                  </a:lnTo>
                  <a:lnTo>
                    <a:pt x="1474241" y="33629"/>
                  </a:lnTo>
                  <a:lnTo>
                    <a:pt x="1474216" y="36626"/>
                  </a:lnTo>
                  <a:lnTo>
                    <a:pt x="1474203" y="34150"/>
                  </a:lnTo>
                  <a:lnTo>
                    <a:pt x="1470304" y="26631"/>
                  </a:lnTo>
                  <a:lnTo>
                    <a:pt x="1462151" y="11595"/>
                  </a:lnTo>
                  <a:lnTo>
                    <a:pt x="1458264" y="4076"/>
                  </a:lnTo>
                  <a:lnTo>
                    <a:pt x="1455940" y="0"/>
                  </a:lnTo>
                  <a:lnTo>
                    <a:pt x="1457350" y="199212"/>
                  </a:lnTo>
                  <a:lnTo>
                    <a:pt x="1463243" y="204254"/>
                  </a:lnTo>
                  <a:lnTo>
                    <a:pt x="1467815" y="207416"/>
                  </a:lnTo>
                  <a:lnTo>
                    <a:pt x="1474203" y="211543"/>
                  </a:lnTo>
                  <a:lnTo>
                    <a:pt x="1474685" y="211772"/>
                  </a:lnTo>
                  <a:lnTo>
                    <a:pt x="1474685" y="212572"/>
                  </a:lnTo>
                  <a:lnTo>
                    <a:pt x="1476844" y="212572"/>
                  </a:lnTo>
                  <a:lnTo>
                    <a:pt x="1476844" y="213842"/>
                  </a:lnTo>
                  <a:lnTo>
                    <a:pt x="1477429" y="213842"/>
                  </a:lnTo>
                  <a:lnTo>
                    <a:pt x="1477860" y="213791"/>
                  </a:lnTo>
                  <a:lnTo>
                    <a:pt x="1481086" y="215188"/>
                  </a:lnTo>
                  <a:lnTo>
                    <a:pt x="1483817" y="215620"/>
                  </a:lnTo>
                  <a:lnTo>
                    <a:pt x="1483817" y="216217"/>
                  </a:lnTo>
                  <a:lnTo>
                    <a:pt x="1485214" y="216217"/>
                  </a:lnTo>
                  <a:lnTo>
                    <a:pt x="1485214" y="217487"/>
                  </a:lnTo>
                  <a:lnTo>
                    <a:pt x="1486560" y="217487"/>
                  </a:lnTo>
                  <a:lnTo>
                    <a:pt x="1486560" y="217335"/>
                  </a:lnTo>
                  <a:lnTo>
                    <a:pt x="1488147" y="217335"/>
                  </a:lnTo>
                  <a:lnTo>
                    <a:pt x="1488147" y="219862"/>
                  </a:lnTo>
                  <a:lnTo>
                    <a:pt x="1488808" y="219862"/>
                  </a:lnTo>
                  <a:lnTo>
                    <a:pt x="1488808" y="219354"/>
                  </a:lnTo>
                  <a:lnTo>
                    <a:pt x="1489367" y="219354"/>
                  </a:lnTo>
                  <a:lnTo>
                    <a:pt x="1489367" y="220624"/>
                  </a:lnTo>
                  <a:lnTo>
                    <a:pt x="1490205" y="220624"/>
                  </a:lnTo>
                  <a:lnTo>
                    <a:pt x="1490205" y="221576"/>
                  </a:lnTo>
                  <a:lnTo>
                    <a:pt x="1492034" y="222910"/>
                  </a:lnTo>
                  <a:lnTo>
                    <a:pt x="1492034" y="223824"/>
                  </a:lnTo>
                  <a:lnTo>
                    <a:pt x="1492465" y="224739"/>
                  </a:lnTo>
                  <a:lnTo>
                    <a:pt x="1492910" y="147205"/>
                  </a:lnTo>
                  <a:lnTo>
                    <a:pt x="1492910" y="225221"/>
                  </a:lnTo>
                  <a:lnTo>
                    <a:pt x="1493100" y="225221"/>
                  </a:lnTo>
                  <a:lnTo>
                    <a:pt x="1493100" y="226491"/>
                  </a:lnTo>
                  <a:lnTo>
                    <a:pt x="1493380" y="226491"/>
                  </a:lnTo>
                  <a:lnTo>
                    <a:pt x="1493380" y="228866"/>
                  </a:lnTo>
                  <a:lnTo>
                    <a:pt x="1493380" y="229031"/>
                  </a:lnTo>
                  <a:lnTo>
                    <a:pt x="1493380" y="230200"/>
                  </a:lnTo>
                  <a:lnTo>
                    <a:pt x="1733588" y="324586"/>
                  </a:lnTo>
                  <a:close/>
                </a:path>
                <a:path w="1739900" h="327025">
                  <a:moveTo>
                    <a:pt x="1739442" y="326885"/>
                  </a:moveTo>
                  <a:lnTo>
                    <a:pt x="1736699" y="325069"/>
                  </a:lnTo>
                  <a:lnTo>
                    <a:pt x="1733588" y="324586"/>
                  </a:lnTo>
                  <a:lnTo>
                    <a:pt x="1739442" y="326885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3">
              <a:extLst>
                <a:ext uri="{FF2B5EF4-FFF2-40B4-BE49-F238E27FC236}">
                  <a16:creationId xmlns:a16="http://schemas.microsoft.com/office/drawing/2014/main" id="{CC9A7D72-BDD8-FDCC-F241-A96814E79E8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09939" y="4358406"/>
              <a:ext cx="115029" cy="136311"/>
            </a:xfrm>
            <a:prstGeom prst="rect">
              <a:avLst/>
            </a:prstGeom>
          </p:spPr>
        </p:pic>
        <p:sp>
          <p:nvSpPr>
            <p:cNvPr id="32" name="object 34">
              <a:extLst>
                <a:ext uri="{FF2B5EF4-FFF2-40B4-BE49-F238E27FC236}">
                  <a16:creationId xmlns:a16="http://schemas.microsoft.com/office/drawing/2014/main" id="{4CDF0E26-E93D-271A-76D6-F7A6507FACDC}"/>
                </a:ext>
              </a:extLst>
            </p:cNvPr>
            <p:cNvSpPr/>
            <p:nvPr/>
          </p:nvSpPr>
          <p:spPr>
            <a:xfrm>
              <a:off x="9396909" y="4476911"/>
              <a:ext cx="2026285" cy="196850"/>
            </a:xfrm>
            <a:custGeom>
              <a:avLst/>
              <a:gdLst/>
              <a:ahLst/>
              <a:cxnLst/>
              <a:rect l="l" t="t" r="r" b="b"/>
              <a:pathLst>
                <a:path w="2026284" h="196850">
                  <a:moveTo>
                    <a:pt x="1779676" y="0"/>
                  </a:moveTo>
                  <a:lnTo>
                    <a:pt x="1779676" y="1823"/>
                  </a:lnTo>
                  <a:lnTo>
                    <a:pt x="1778763" y="3220"/>
                  </a:lnTo>
                  <a:lnTo>
                    <a:pt x="1778763" y="4557"/>
                  </a:lnTo>
                  <a:lnTo>
                    <a:pt x="1778337" y="5469"/>
                  </a:lnTo>
                  <a:lnTo>
                    <a:pt x="1778337" y="5955"/>
                  </a:lnTo>
                  <a:lnTo>
                    <a:pt x="1777425" y="5955"/>
                  </a:lnTo>
                  <a:lnTo>
                    <a:pt x="1777425" y="6867"/>
                  </a:lnTo>
                  <a:lnTo>
                    <a:pt x="1776512" y="6867"/>
                  </a:lnTo>
                  <a:lnTo>
                    <a:pt x="1776512" y="7292"/>
                  </a:lnTo>
                  <a:lnTo>
                    <a:pt x="1776025" y="8204"/>
                  </a:lnTo>
                  <a:lnTo>
                    <a:pt x="1776025" y="9115"/>
                  </a:lnTo>
                  <a:lnTo>
                    <a:pt x="1775112" y="9115"/>
                  </a:lnTo>
                  <a:lnTo>
                    <a:pt x="1775112" y="9601"/>
                  </a:lnTo>
                  <a:lnTo>
                    <a:pt x="1774686" y="9601"/>
                  </a:lnTo>
                  <a:lnTo>
                    <a:pt x="1773773" y="10513"/>
                  </a:lnTo>
                  <a:lnTo>
                    <a:pt x="1771460" y="12336"/>
                  </a:lnTo>
                  <a:lnTo>
                    <a:pt x="1768721" y="12762"/>
                  </a:lnTo>
                  <a:lnTo>
                    <a:pt x="1765556" y="14159"/>
                  </a:lnTo>
                  <a:lnTo>
                    <a:pt x="1764157" y="14159"/>
                  </a:lnTo>
                  <a:lnTo>
                    <a:pt x="1762818" y="14585"/>
                  </a:lnTo>
                  <a:lnTo>
                    <a:pt x="1756853" y="15496"/>
                  </a:lnTo>
                  <a:lnTo>
                    <a:pt x="1751375" y="16894"/>
                  </a:lnTo>
                  <a:lnTo>
                    <a:pt x="1745472" y="16408"/>
                  </a:lnTo>
                  <a:lnTo>
                    <a:pt x="1740907" y="16894"/>
                  </a:lnTo>
                  <a:lnTo>
                    <a:pt x="331943" y="86174"/>
                  </a:lnTo>
                  <a:lnTo>
                    <a:pt x="0" y="196475"/>
                  </a:lnTo>
                  <a:lnTo>
                    <a:pt x="2025743" y="96688"/>
                  </a:lnTo>
                  <a:lnTo>
                    <a:pt x="1779676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5">
              <a:extLst>
                <a:ext uri="{FF2B5EF4-FFF2-40B4-BE49-F238E27FC236}">
                  <a16:creationId xmlns:a16="http://schemas.microsoft.com/office/drawing/2014/main" id="{B8E66B65-1A40-C98F-3D83-7E5207D3F7C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31598" y="4368433"/>
              <a:ext cx="195429" cy="194166"/>
            </a:xfrm>
            <a:prstGeom prst="rect">
              <a:avLst/>
            </a:prstGeom>
          </p:spPr>
        </p:pic>
        <p:sp>
          <p:nvSpPr>
            <p:cNvPr id="34" name="object 36">
              <a:extLst>
                <a:ext uri="{FF2B5EF4-FFF2-40B4-BE49-F238E27FC236}">
                  <a16:creationId xmlns:a16="http://schemas.microsoft.com/office/drawing/2014/main" id="{8C3681E3-2489-B3A5-83B2-EEEC7F870AC7}"/>
                </a:ext>
              </a:extLst>
            </p:cNvPr>
            <p:cNvSpPr/>
            <p:nvPr/>
          </p:nvSpPr>
          <p:spPr>
            <a:xfrm>
              <a:off x="9396909" y="4508391"/>
              <a:ext cx="332105" cy="165100"/>
            </a:xfrm>
            <a:custGeom>
              <a:avLst/>
              <a:gdLst/>
              <a:ahLst/>
              <a:cxnLst/>
              <a:rect l="l" t="t" r="r" b="b"/>
              <a:pathLst>
                <a:path w="332104" h="165100">
                  <a:moveTo>
                    <a:pt x="134688" y="0"/>
                  </a:moveTo>
                  <a:lnTo>
                    <a:pt x="127384" y="8629"/>
                  </a:lnTo>
                  <a:lnTo>
                    <a:pt x="0" y="164995"/>
                  </a:lnTo>
                  <a:lnTo>
                    <a:pt x="331943" y="54694"/>
                  </a:lnTo>
                  <a:lnTo>
                    <a:pt x="331030" y="54694"/>
                  </a:lnTo>
                  <a:lnTo>
                    <a:pt x="330117" y="54208"/>
                  </a:lnTo>
                  <a:lnTo>
                    <a:pt x="134688" y="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7">
              <a:extLst>
                <a:ext uri="{FF2B5EF4-FFF2-40B4-BE49-F238E27FC236}">
                  <a16:creationId xmlns:a16="http://schemas.microsoft.com/office/drawing/2014/main" id="{152BE0B4-E127-F6A9-EB80-8EF5D680472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51749" y="4517020"/>
              <a:ext cx="172544" cy="156366"/>
            </a:xfrm>
            <a:prstGeom prst="rect">
              <a:avLst/>
            </a:prstGeom>
          </p:spPr>
        </p:pic>
        <p:sp>
          <p:nvSpPr>
            <p:cNvPr id="36" name="object 38">
              <a:extLst>
                <a:ext uri="{FF2B5EF4-FFF2-40B4-BE49-F238E27FC236}">
                  <a16:creationId xmlns:a16="http://schemas.microsoft.com/office/drawing/2014/main" id="{C3FA19ED-7B57-0C3D-CCAF-51D3A2D72137}"/>
                </a:ext>
              </a:extLst>
            </p:cNvPr>
            <p:cNvSpPr/>
            <p:nvPr/>
          </p:nvSpPr>
          <p:spPr>
            <a:xfrm>
              <a:off x="9351747" y="4246714"/>
              <a:ext cx="1789430" cy="394970"/>
            </a:xfrm>
            <a:custGeom>
              <a:avLst/>
              <a:gdLst/>
              <a:ahLst/>
              <a:cxnLst/>
              <a:rect l="l" t="t" r="r" b="b"/>
              <a:pathLst>
                <a:path w="1789429" h="394970">
                  <a:moveTo>
                    <a:pt x="34201" y="392950"/>
                  </a:moveTo>
                  <a:lnTo>
                    <a:pt x="31457" y="392518"/>
                  </a:lnTo>
                  <a:lnTo>
                    <a:pt x="23863" y="388772"/>
                  </a:lnTo>
                  <a:lnTo>
                    <a:pt x="17881" y="385394"/>
                  </a:lnTo>
                  <a:lnTo>
                    <a:pt x="12077" y="381939"/>
                  </a:lnTo>
                  <a:lnTo>
                    <a:pt x="4991" y="377939"/>
                  </a:lnTo>
                  <a:lnTo>
                    <a:pt x="2730" y="376110"/>
                  </a:lnTo>
                  <a:lnTo>
                    <a:pt x="0" y="374294"/>
                  </a:lnTo>
                  <a:lnTo>
                    <a:pt x="0" y="392950"/>
                  </a:lnTo>
                  <a:lnTo>
                    <a:pt x="2247" y="393865"/>
                  </a:lnTo>
                  <a:lnTo>
                    <a:pt x="3644" y="394347"/>
                  </a:lnTo>
                  <a:lnTo>
                    <a:pt x="34201" y="392950"/>
                  </a:lnTo>
                  <a:close/>
                </a:path>
                <a:path w="1789429" h="394970">
                  <a:moveTo>
                    <a:pt x="1788807" y="199212"/>
                  </a:moveTo>
                  <a:lnTo>
                    <a:pt x="1787398" y="0"/>
                  </a:lnTo>
                  <a:lnTo>
                    <a:pt x="1786064" y="197383"/>
                  </a:lnTo>
                  <a:lnTo>
                    <a:pt x="1788807" y="199212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9">
              <a:extLst>
                <a:ext uri="{FF2B5EF4-FFF2-40B4-BE49-F238E27FC236}">
                  <a16:creationId xmlns:a16="http://schemas.microsoft.com/office/drawing/2014/main" id="{0C279F72-5593-2EC7-A129-893CBB3077F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3181" y="3458010"/>
              <a:ext cx="72555" cy="284047"/>
            </a:xfrm>
            <a:prstGeom prst="rect">
              <a:avLst/>
            </a:prstGeom>
          </p:spPr>
        </p:pic>
        <p:pic>
          <p:nvPicPr>
            <p:cNvPr id="38" name="object 40">
              <a:extLst>
                <a:ext uri="{FF2B5EF4-FFF2-40B4-BE49-F238E27FC236}">
                  <a16:creationId xmlns:a16="http://schemas.microsoft.com/office/drawing/2014/main" id="{76E59395-2025-CAE2-3AEF-98CBD5D2C82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07019" y="1653632"/>
              <a:ext cx="210462" cy="209826"/>
            </a:xfrm>
            <a:prstGeom prst="rect">
              <a:avLst/>
            </a:prstGeom>
          </p:spPr>
        </p:pic>
        <p:pic>
          <p:nvPicPr>
            <p:cNvPr id="39" name="object 41">
              <a:extLst>
                <a:ext uri="{FF2B5EF4-FFF2-40B4-BE49-F238E27FC236}">
                  <a16:creationId xmlns:a16="http://schemas.microsoft.com/office/drawing/2014/main" id="{47DDDD49-7E3C-2861-82B9-26423A6AD32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65443" y="2538957"/>
              <a:ext cx="126472" cy="117593"/>
            </a:xfrm>
            <a:prstGeom prst="rect">
              <a:avLst/>
            </a:prstGeom>
          </p:spPr>
        </p:pic>
        <p:sp>
          <p:nvSpPr>
            <p:cNvPr id="40" name="object 42">
              <a:extLst>
                <a:ext uri="{FF2B5EF4-FFF2-40B4-BE49-F238E27FC236}">
                  <a16:creationId xmlns:a16="http://schemas.microsoft.com/office/drawing/2014/main" id="{8A954823-D1B1-CBDA-3F07-8F294D9073E5}"/>
                </a:ext>
              </a:extLst>
            </p:cNvPr>
            <p:cNvSpPr/>
            <p:nvPr/>
          </p:nvSpPr>
          <p:spPr>
            <a:xfrm>
              <a:off x="9595498" y="2501099"/>
              <a:ext cx="1555750" cy="310515"/>
            </a:xfrm>
            <a:custGeom>
              <a:avLst/>
              <a:gdLst/>
              <a:ahLst/>
              <a:cxnLst/>
              <a:rect l="l" t="t" r="r" b="b"/>
              <a:pathLst>
                <a:path w="1555750" h="310514">
                  <a:moveTo>
                    <a:pt x="1393444" y="216103"/>
                  </a:moveTo>
                  <a:lnTo>
                    <a:pt x="8216" y="284480"/>
                  </a:lnTo>
                  <a:lnTo>
                    <a:pt x="6870" y="284480"/>
                  </a:lnTo>
                  <a:lnTo>
                    <a:pt x="6870" y="285381"/>
                  </a:lnTo>
                  <a:lnTo>
                    <a:pt x="6870" y="303618"/>
                  </a:lnTo>
                  <a:lnTo>
                    <a:pt x="5969" y="303618"/>
                  </a:lnTo>
                  <a:lnTo>
                    <a:pt x="5969" y="302704"/>
                  </a:lnTo>
                  <a:lnTo>
                    <a:pt x="6870" y="303618"/>
                  </a:lnTo>
                  <a:lnTo>
                    <a:pt x="6870" y="285381"/>
                  </a:lnTo>
                  <a:lnTo>
                    <a:pt x="5969" y="285381"/>
                  </a:lnTo>
                  <a:lnTo>
                    <a:pt x="5969" y="285877"/>
                  </a:lnTo>
                  <a:lnTo>
                    <a:pt x="5969" y="301790"/>
                  </a:lnTo>
                  <a:lnTo>
                    <a:pt x="5473" y="301790"/>
                  </a:lnTo>
                  <a:lnTo>
                    <a:pt x="5473" y="301371"/>
                  </a:lnTo>
                  <a:lnTo>
                    <a:pt x="5969" y="301790"/>
                  </a:lnTo>
                  <a:lnTo>
                    <a:pt x="5969" y="285877"/>
                  </a:lnTo>
                  <a:lnTo>
                    <a:pt x="5473" y="286791"/>
                  </a:lnTo>
                  <a:lnTo>
                    <a:pt x="5473" y="289039"/>
                  </a:lnTo>
                  <a:lnTo>
                    <a:pt x="4559" y="289521"/>
                  </a:lnTo>
                  <a:lnTo>
                    <a:pt x="4559" y="293166"/>
                  </a:lnTo>
                  <a:lnTo>
                    <a:pt x="4559" y="296811"/>
                  </a:lnTo>
                  <a:lnTo>
                    <a:pt x="5473" y="297726"/>
                  </a:lnTo>
                  <a:lnTo>
                    <a:pt x="4559" y="297726"/>
                  </a:lnTo>
                  <a:lnTo>
                    <a:pt x="4559" y="305447"/>
                  </a:lnTo>
                  <a:lnTo>
                    <a:pt x="5473" y="305447"/>
                  </a:lnTo>
                  <a:lnTo>
                    <a:pt x="5473" y="307746"/>
                  </a:lnTo>
                  <a:lnTo>
                    <a:pt x="5969" y="307746"/>
                  </a:lnTo>
                  <a:lnTo>
                    <a:pt x="5969" y="308660"/>
                  </a:lnTo>
                  <a:lnTo>
                    <a:pt x="7213" y="308660"/>
                  </a:lnTo>
                  <a:lnTo>
                    <a:pt x="6908" y="304190"/>
                  </a:lnTo>
                  <a:lnTo>
                    <a:pt x="7302" y="305015"/>
                  </a:lnTo>
                  <a:lnTo>
                    <a:pt x="6972" y="305015"/>
                  </a:lnTo>
                  <a:lnTo>
                    <a:pt x="7213" y="308660"/>
                  </a:lnTo>
                  <a:lnTo>
                    <a:pt x="7239" y="309092"/>
                  </a:lnTo>
                  <a:lnTo>
                    <a:pt x="7302" y="309994"/>
                  </a:lnTo>
                  <a:lnTo>
                    <a:pt x="8216" y="309994"/>
                  </a:lnTo>
                  <a:lnTo>
                    <a:pt x="8216" y="305015"/>
                  </a:lnTo>
                  <a:lnTo>
                    <a:pt x="290855" y="287210"/>
                  </a:lnTo>
                  <a:lnTo>
                    <a:pt x="288544" y="287210"/>
                  </a:lnTo>
                  <a:lnTo>
                    <a:pt x="288124" y="286791"/>
                  </a:lnTo>
                  <a:lnTo>
                    <a:pt x="287210" y="286791"/>
                  </a:lnTo>
                  <a:lnTo>
                    <a:pt x="287210" y="285877"/>
                  </a:lnTo>
                  <a:lnTo>
                    <a:pt x="286727" y="285877"/>
                  </a:lnTo>
                  <a:lnTo>
                    <a:pt x="286727" y="285381"/>
                  </a:lnTo>
                  <a:lnTo>
                    <a:pt x="285813" y="285381"/>
                  </a:lnTo>
                  <a:lnTo>
                    <a:pt x="285813" y="284480"/>
                  </a:lnTo>
                  <a:lnTo>
                    <a:pt x="284899" y="283565"/>
                  </a:lnTo>
                  <a:lnTo>
                    <a:pt x="284899" y="279488"/>
                  </a:lnTo>
                  <a:lnTo>
                    <a:pt x="285813" y="279488"/>
                  </a:lnTo>
                  <a:lnTo>
                    <a:pt x="285813" y="278091"/>
                  </a:lnTo>
                  <a:lnTo>
                    <a:pt x="286727" y="278091"/>
                  </a:lnTo>
                  <a:lnTo>
                    <a:pt x="286727" y="277177"/>
                  </a:lnTo>
                  <a:lnTo>
                    <a:pt x="287210" y="277177"/>
                  </a:lnTo>
                  <a:lnTo>
                    <a:pt x="288544" y="275844"/>
                  </a:lnTo>
                  <a:lnTo>
                    <a:pt x="288124" y="275844"/>
                  </a:lnTo>
                  <a:lnTo>
                    <a:pt x="289458" y="274929"/>
                  </a:lnTo>
                  <a:lnTo>
                    <a:pt x="288544" y="275844"/>
                  </a:lnTo>
                  <a:lnTo>
                    <a:pt x="290855" y="275844"/>
                  </a:lnTo>
                  <a:lnTo>
                    <a:pt x="307682" y="274929"/>
                  </a:lnTo>
                  <a:lnTo>
                    <a:pt x="1393444" y="216103"/>
                  </a:lnTo>
                  <a:close/>
                </a:path>
                <a:path w="1555750" h="310514">
                  <a:moveTo>
                    <a:pt x="1393926" y="237070"/>
                  </a:moveTo>
                  <a:lnTo>
                    <a:pt x="1393444" y="236982"/>
                  </a:lnTo>
                  <a:lnTo>
                    <a:pt x="1393444" y="236156"/>
                  </a:lnTo>
                  <a:lnTo>
                    <a:pt x="1392529" y="235737"/>
                  </a:lnTo>
                  <a:lnTo>
                    <a:pt x="1392529" y="234823"/>
                  </a:lnTo>
                  <a:lnTo>
                    <a:pt x="1391615" y="234340"/>
                  </a:lnTo>
                  <a:lnTo>
                    <a:pt x="1391615" y="233426"/>
                  </a:lnTo>
                  <a:lnTo>
                    <a:pt x="1391196" y="232511"/>
                  </a:lnTo>
                  <a:lnTo>
                    <a:pt x="1391196" y="230695"/>
                  </a:lnTo>
                  <a:lnTo>
                    <a:pt x="1390281" y="229781"/>
                  </a:lnTo>
                  <a:lnTo>
                    <a:pt x="1390281" y="221576"/>
                  </a:lnTo>
                  <a:lnTo>
                    <a:pt x="1391196" y="221157"/>
                  </a:lnTo>
                  <a:lnTo>
                    <a:pt x="1391196" y="218846"/>
                  </a:lnTo>
                  <a:lnTo>
                    <a:pt x="1391615" y="217932"/>
                  </a:lnTo>
                  <a:lnTo>
                    <a:pt x="1391615" y="217449"/>
                  </a:lnTo>
                  <a:lnTo>
                    <a:pt x="1393444" y="216103"/>
                  </a:lnTo>
                  <a:lnTo>
                    <a:pt x="1362405" y="217792"/>
                  </a:lnTo>
                  <a:lnTo>
                    <a:pt x="1362405" y="228447"/>
                  </a:lnTo>
                  <a:lnTo>
                    <a:pt x="1362405" y="228866"/>
                  </a:lnTo>
                  <a:lnTo>
                    <a:pt x="1362405" y="230695"/>
                  </a:lnTo>
                  <a:lnTo>
                    <a:pt x="1362405" y="231178"/>
                  </a:lnTo>
                  <a:lnTo>
                    <a:pt x="1361922" y="232092"/>
                  </a:lnTo>
                  <a:lnTo>
                    <a:pt x="1361922" y="232511"/>
                  </a:lnTo>
                  <a:lnTo>
                    <a:pt x="1360576" y="234340"/>
                  </a:lnTo>
                  <a:lnTo>
                    <a:pt x="1359662" y="234340"/>
                  </a:lnTo>
                  <a:lnTo>
                    <a:pt x="1359662" y="234823"/>
                  </a:lnTo>
                  <a:lnTo>
                    <a:pt x="1357350" y="234823"/>
                  </a:lnTo>
                  <a:lnTo>
                    <a:pt x="1355102" y="234823"/>
                  </a:lnTo>
                  <a:lnTo>
                    <a:pt x="1354607" y="234340"/>
                  </a:lnTo>
                  <a:lnTo>
                    <a:pt x="1353705" y="234340"/>
                  </a:lnTo>
                  <a:lnTo>
                    <a:pt x="1351445" y="232092"/>
                  </a:lnTo>
                  <a:lnTo>
                    <a:pt x="1351445" y="231178"/>
                  </a:lnTo>
                  <a:lnTo>
                    <a:pt x="1350962" y="231178"/>
                  </a:lnTo>
                  <a:lnTo>
                    <a:pt x="1350962" y="227533"/>
                  </a:lnTo>
                  <a:lnTo>
                    <a:pt x="1351445" y="227050"/>
                  </a:lnTo>
                  <a:lnTo>
                    <a:pt x="1351445" y="226136"/>
                  </a:lnTo>
                  <a:lnTo>
                    <a:pt x="1353705" y="223888"/>
                  </a:lnTo>
                  <a:lnTo>
                    <a:pt x="1354607" y="223888"/>
                  </a:lnTo>
                  <a:lnTo>
                    <a:pt x="1355102" y="223405"/>
                  </a:lnTo>
                  <a:lnTo>
                    <a:pt x="1356017" y="223405"/>
                  </a:lnTo>
                  <a:lnTo>
                    <a:pt x="1358747" y="223405"/>
                  </a:lnTo>
                  <a:lnTo>
                    <a:pt x="1358747" y="223888"/>
                  </a:lnTo>
                  <a:lnTo>
                    <a:pt x="1359662" y="223888"/>
                  </a:lnTo>
                  <a:lnTo>
                    <a:pt x="1361008" y="225221"/>
                  </a:lnTo>
                  <a:lnTo>
                    <a:pt x="1361008" y="226136"/>
                  </a:lnTo>
                  <a:lnTo>
                    <a:pt x="1361922" y="227050"/>
                  </a:lnTo>
                  <a:lnTo>
                    <a:pt x="1361922" y="227533"/>
                  </a:lnTo>
                  <a:lnTo>
                    <a:pt x="1362405" y="228447"/>
                  </a:lnTo>
                  <a:lnTo>
                    <a:pt x="1362405" y="217792"/>
                  </a:lnTo>
                  <a:lnTo>
                    <a:pt x="290855" y="275844"/>
                  </a:lnTo>
                  <a:lnTo>
                    <a:pt x="293116" y="275844"/>
                  </a:lnTo>
                  <a:lnTo>
                    <a:pt x="294513" y="277177"/>
                  </a:lnTo>
                  <a:lnTo>
                    <a:pt x="294513" y="278091"/>
                  </a:lnTo>
                  <a:lnTo>
                    <a:pt x="295427" y="278091"/>
                  </a:lnTo>
                  <a:lnTo>
                    <a:pt x="295427" y="278587"/>
                  </a:lnTo>
                  <a:lnTo>
                    <a:pt x="295846" y="279488"/>
                  </a:lnTo>
                  <a:lnTo>
                    <a:pt x="295846" y="281736"/>
                  </a:lnTo>
                  <a:lnTo>
                    <a:pt x="295846" y="283133"/>
                  </a:lnTo>
                  <a:lnTo>
                    <a:pt x="555231" y="274548"/>
                  </a:lnTo>
                  <a:lnTo>
                    <a:pt x="554761" y="273532"/>
                  </a:lnTo>
                  <a:lnTo>
                    <a:pt x="553847" y="273532"/>
                  </a:lnTo>
                  <a:lnTo>
                    <a:pt x="553847" y="272630"/>
                  </a:lnTo>
                  <a:lnTo>
                    <a:pt x="553364" y="272630"/>
                  </a:lnTo>
                  <a:lnTo>
                    <a:pt x="552450" y="272199"/>
                  </a:lnTo>
                  <a:lnTo>
                    <a:pt x="552450" y="271284"/>
                  </a:lnTo>
                  <a:lnTo>
                    <a:pt x="551535" y="270802"/>
                  </a:lnTo>
                  <a:lnTo>
                    <a:pt x="551535" y="268973"/>
                  </a:lnTo>
                  <a:lnTo>
                    <a:pt x="551103" y="268554"/>
                  </a:lnTo>
                  <a:lnTo>
                    <a:pt x="551535" y="268554"/>
                  </a:lnTo>
                  <a:lnTo>
                    <a:pt x="551535" y="266242"/>
                  </a:lnTo>
                  <a:lnTo>
                    <a:pt x="552450" y="265328"/>
                  </a:lnTo>
                  <a:lnTo>
                    <a:pt x="552450" y="264909"/>
                  </a:lnTo>
                  <a:lnTo>
                    <a:pt x="553364" y="264909"/>
                  </a:lnTo>
                  <a:lnTo>
                    <a:pt x="553364" y="263994"/>
                  </a:lnTo>
                  <a:lnTo>
                    <a:pt x="553847" y="263994"/>
                  </a:lnTo>
                  <a:lnTo>
                    <a:pt x="553847" y="263512"/>
                  </a:lnTo>
                  <a:lnTo>
                    <a:pt x="554761" y="263512"/>
                  </a:lnTo>
                  <a:lnTo>
                    <a:pt x="555104" y="262775"/>
                  </a:lnTo>
                  <a:lnTo>
                    <a:pt x="557504" y="262597"/>
                  </a:lnTo>
                  <a:lnTo>
                    <a:pt x="559752" y="262597"/>
                  </a:lnTo>
                  <a:lnTo>
                    <a:pt x="559752" y="263512"/>
                  </a:lnTo>
                  <a:lnTo>
                    <a:pt x="560666" y="263512"/>
                  </a:lnTo>
                  <a:lnTo>
                    <a:pt x="560666" y="263994"/>
                  </a:lnTo>
                  <a:lnTo>
                    <a:pt x="561149" y="263994"/>
                  </a:lnTo>
                  <a:lnTo>
                    <a:pt x="561149" y="264909"/>
                  </a:lnTo>
                  <a:lnTo>
                    <a:pt x="562063" y="264909"/>
                  </a:lnTo>
                  <a:lnTo>
                    <a:pt x="562063" y="266242"/>
                  </a:lnTo>
                  <a:lnTo>
                    <a:pt x="562495" y="266242"/>
                  </a:lnTo>
                  <a:lnTo>
                    <a:pt x="562495" y="268554"/>
                  </a:lnTo>
                  <a:lnTo>
                    <a:pt x="562495" y="269887"/>
                  </a:lnTo>
                  <a:lnTo>
                    <a:pt x="821397" y="261378"/>
                  </a:lnTo>
                  <a:lnTo>
                    <a:pt x="821397" y="260350"/>
                  </a:lnTo>
                  <a:lnTo>
                    <a:pt x="820483" y="260350"/>
                  </a:lnTo>
                  <a:lnTo>
                    <a:pt x="818172" y="258038"/>
                  </a:lnTo>
                  <a:lnTo>
                    <a:pt x="818172" y="256705"/>
                  </a:lnTo>
                  <a:lnTo>
                    <a:pt x="817740" y="256222"/>
                  </a:lnTo>
                  <a:lnTo>
                    <a:pt x="817740" y="255308"/>
                  </a:lnTo>
                  <a:lnTo>
                    <a:pt x="818172" y="254393"/>
                  </a:lnTo>
                  <a:lnTo>
                    <a:pt x="818172" y="253060"/>
                  </a:lnTo>
                  <a:lnTo>
                    <a:pt x="819086" y="252564"/>
                  </a:lnTo>
                  <a:lnTo>
                    <a:pt x="819086" y="251663"/>
                  </a:lnTo>
                  <a:lnTo>
                    <a:pt x="820000" y="251663"/>
                  </a:lnTo>
                  <a:lnTo>
                    <a:pt x="820000" y="250748"/>
                  </a:lnTo>
                  <a:lnTo>
                    <a:pt x="820483" y="250748"/>
                  </a:lnTo>
                  <a:lnTo>
                    <a:pt x="820483" y="250317"/>
                  </a:lnTo>
                  <a:lnTo>
                    <a:pt x="821397" y="250317"/>
                  </a:lnTo>
                  <a:lnTo>
                    <a:pt x="821753" y="249555"/>
                  </a:lnTo>
                  <a:lnTo>
                    <a:pt x="823645" y="249415"/>
                  </a:lnTo>
                  <a:lnTo>
                    <a:pt x="826389" y="249415"/>
                  </a:lnTo>
                  <a:lnTo>
                    <a:pt x="826389" y="250317"/>
                  </a:lnTo>
                  <a:lnTo>
                    <a:pt x="827303" y="250317"/>
                  </a:lnTo>
                  <a:lnTo>
                    <a:pt x="827303" y="250748"/>
                  </a:lnTo>
                  <a:lnTo>
                    <a:pt x="827786" y="250748"/>
                  </a:lnTo>
                  <a:lnTo>
                    <a:pt x="827786" y="251663"/>
                  </a:lnTo>
                  <a:lnTo>
                    <a:pt x="828700" y="252564"/>
                  </a:lnTo>
                  <a:lnTo>
                    <a:pt x="828700" y="253060"/>
                  </a:lnTo>
                  <a:lnTo>
                    <a:pt x="829132" y="253974"/>
                  </a:lnTo>
                  <a:lnTo>
                    <a:pt x="829132" y="255308"/>
                  </a:lnTo>
                  <a:lnTo>
                    <a:pt x="829132" y="256705"/>
                  </a:lnTo>
                  <a:lnTo>
                    <a:pt x="1087983" y="248132"/>
                  </a:lnTo>
                  <a:lnTo>
                    <a:pt x="1086637" y="247103"/>
                  </a:lnTo>
                  <a:lnTo>
                    <a:pt x="1084808" y="245275"/>
                  </a:lnTo>
                  <a:lnTo>
                    <a:pt x="1084808" y="244360"/>
                  </a:lnTo>
                  <a:lnTo>
                    <a:pt x="1084389" y="244360"/>
                  </a:lnTo>
                  <a:lnTo>
                    <a:pt x="1084389" y="240715"/>
                  </a:lnTo>
                  <a:lnTo>
                    <a:pt x="1084808" y="239814"/>
                  </a:lnTo>
                  <a:lnTo>
                    <a:pt x="1084808" y="239382"/>
                  </a:lnTo>
                  <a:lnTo>
                    <a:pt x="1085723" y="238467"/>
                  </a:lnTo>
                  <a:lnTo>
                    <a:pt x="1086637" y="237985"/>
                  </a:lnTo>
                  <a:lnTo>
                    <a:pt x="1087120" y="237985"/>
                  </a:lnTo>
                  <a:lnTo>
                    <a:pt x="1087120" y="237070"/>
                  </a:lnTo>
                  <a:lnTo>
                    <a:pt x="1088034" y="237070"/>
                  </a:lnTo>
                  <a:lnTo>
                    <a:pt x="1088402" y="236296"/>
                  </a:lnTo>
                  <a:lnTo>
                    <a:pt x="1090282" y="236156"/>
                  </a:lnTo>
                  <a:lnTo>
                    <a:pt x="1092111" y="236156"/>
                  </a:lnTo>
                  <a:lnTo>
                    <a:pt x="1093025" y="237070"/>
                  </a:lnTo>
                  <a:lnTo>
                    <a:pt x="1093939" y="237070"/>
                  </a:lnTo>
                  <a:lnTo>
                    <a:pt x="1093939" y="237985"/>
                  </a:lnTo>
                  <a:lnTo>
                    <a:pt x="1094422" y="237985"/>
                  </a:lnTo>
                  <a:lnTo>
                    <a:pt x="1094422" y="238467"/>
                  </a:lnTo>
                  <a:lnTo>
                    <a:pt x="1095336" y="239382"/>
                  </a:lnTo>
                  <a:lnTo>
                    <a:pt x="1095336" y="239814"/>
                  </a:lnTo>
                  <a:lnTo>
                    <a:pt x="1095768" y="240715"/>
                  </a:lnTo>
                  <a:lnTo>
                    <a:pt x="1095768" y="242112"/>
                  </a:lnTo>
                  <a:lnTo>
                    <a:pt x="1095768" y="243027"/>
                  </a:lnTo>
                  <a:lnTo>
                    <a:pt x="1095768" y="245275"/>
                  </a:lnTo>
                  <a:lnTo>
                    <a:pt x="1095336" y="245275"/>
                  </a:lnTo>
                  <a:lnTo>
                    <a:pt x="1095336" y="246672"/>
                  </a:lnTo>
                  <a:lnTo>
                    <a:pt x="1094422" y="246672"/>
                  </a:lnTo>
                  <a:lnTo>
                    <a:pt x="1094422" y="247103"/>
                  </a:lnTo>
                  <a:lnTo>
                    <a:pt x="1093939" y="247103"/>
                  </a:lnTo>
                  <a:lnTo>
                    <a:pt x="1093025" y="248018"/>
                  </a:lnTo>
                  <a:lnTo>
                    <a:pt x="1090193" y="248132"/>
                  </a:lnTo>
                  <a:lnTo>
                    <a:pt x="1090002" y="248132"/>
                  </a:lnTo>
                  <a:lnTo>
                    <a:pt x="1088682" y="248132"/>
                  </a:lnTo>
                  <a:lnTo>
                    <a:pt x="1091692" y="248018"/>
                  </a:lnTo>
                  <a:lnTo>
                    <a:pt x="1088224" y="248132"/>
                  </a:lnTo>
                  <a:lnTo>
                    <a:pt x="1087983" y="248132"/>
                  </a:lnTo>
                  <a:lnTo>
                    <a:pt x="829132" y="256705"/>
                  </a:lnTo>
                  <a:lnTo>
                    <a:pt x="829132" y="258025"/>
                  </a:lnTo>
                  <a:lnTo>
                    <a:pt x="1088009" y="248170"/>
                  </a:lnTo>
                  <a:lnTo>
                    <a:pt x="829132" y="258025"/>
                  </a:lnTo>
                  <a:lnTo>
                    <a:pt x="828700" y="258038"/>
                  </a:lnTo>
                  <a:lnTo>
                    <a:pt x="828700" y="259867"/>
                  </a:lnTo>
                  <a:lnTo>
                    <a:pt x="827786" y="259867"/>
                  </a:lnTo>
                  <a:lnTo>
                    <a:pt x="827786" y="260350"/>
                  </a:lnTo>
                  <a:lnTo>
                    <a:pt x="827303" y="260350"/>
                  </a:lnTo>
                  <a:lnTo>
                    <a:pt x="827303" y="261264"/>
                  </a:lnTo>
                  <a:lnTo>
                    <a:pt x="825055" y="261264"/>
                  </a:lnTo>
                  <a:lnTo>
                    <a:pt x="562495" y="269887"/>
                  </a:lnTo>
                  <a:lnTo>
                    <a:pt x="562495" y="271284"/>
                  </a:lnTo>
                  <a:lnTo>
                    <a:pt x="562063" y="271284"/>
                  </a:lnTo>
                  <a:lnTo>
                    <a:pt x="562063" y="272630"/>
                  </a:lnTo>
                  <a:lnTo>
                    <a:pt x="560666" y="274447"/>
                  </a:lnTo>
                  <a:lnTo>
                    <a:pt x="558406" y="274447"/>
                  </a:lnTo>
                  <a:lnTo>
                    <a:pt x="295846" y="283133"/>
                  </a:lnTo>
                  <a:lnTo>
                    <a:pt x="295846" y="285381"/>
                  </a:lnTo>
                  <a:lnTo>
                    <a:pt x="294513" y="286791"/>
                  </a:lnTo>
                  <a:lnTo>
                    <a:pt x="294030" y="287210"/>
                  </a:lnTo>
                  <a:lnTo>
                    <a:pt x="291769" y="287210"/>
                  </a:lnTo>
                  <a:lnTo>
                    <a:pt x="8216" y="305015"/>
                  </a:lnTo>
                  <a:lnTo>
                    <a:pt x="1393926" y="237070"/>
                  </a:lnTo>
                  <a:close/>
                </a:path>
                <a:path w="1555750" h="310514">
                  <a:moveTo>
                    <a:pt x="1440002" y="186931"/>
                  </a:moveTo>
                  <a:lnTo>
                    <a:pt x="1439087" y="186931"/>
                  </a:lnTo>
                  <a:lnTo>
                    <a:pt x="1439087" y="186029"/>
                  </a:lnTo>
                  <a:lnTo>
                    <a:pt x="1437754" y="184632"/>
                  </a:lnTo>
                  <a:lnTo>
                    <a:pt x="1437754" y="182384"/>
                  </a:lnTo>
                  <a:lnTo>
                    <a:pt x="1437259" y="181470"/>
                  </a:lnTo>
                  <a:lnTo>
                    <a:pt x="1437259" y="178727"/>
                  </a:lnTo>
                  <a:lnTo>
                    <a:pt x="1436357" y="177825"/>
                  </a:lnTo>
                  <a:lnTo>
                    <a:pt x="1436357" y="172351"/>
                  </a:lnTo>
                  <a:lnTo>
                    <a:pt x="1437259" y="171437"/>
                  </a:lnTo>
                  <a:lnTo>
                    <a:pt x="1437259" y="168706"/>
                  </a:lnTo>
                  <a:lnTo>
                    <a:pt x="1437754" y="168706"/>
                  </a:lnTo>
                  <a:lnTo>
                    <a:pt x="1437754" y="166878"/>
                  </a:lnTo>
                  <a:lnTo>
                    <a:pt x="1438668" y="166395"/>
                  </a:lnTo>
                  <a:lnTo>
                    <a:pt x="1439087" y="165481"/>
                  </a:lnTo>
                  <a:lnTo>
                    <a:pt x="8216" y="236118"/>
                  </a:lnTo>
                  <a:lnTo>
                    <a:pt x="9131" y="230695"/>
                  </a:lnTo>
                  <a:lnTo>
                    <a:pt x="8216" y="230695"/>
                  </a:lnTo>
                  <a:lnTo>
                    <a:pt x="7302" y="230695"/>
                  </a:lnTo>
                  <a:lnTo>
                    <a:pt x="6870" y="230695"/>
                  </a:lnTo>
                  <a:lnTo>
                    <a:pt x="5969" y="231178"/>
                  </a:lnTo>
                  <a:lnTo>
                    <a:pt x="5473" y="232092"/>
                  </a:lnTo>
                  <a:lnTo>
                    <a:pt x="5473" y="233426"/>
                  </a:lnTo>
                  <a:lnTo>
                    <a:pt x="3657" y="234823"/>
                  </a:lnTo>
                  <a:lnTo>
                    <a:pt x="3657" y="237070"/>
                  </a:lnTo>
                  <a:lnTo>
                    <a:pt x="3225" y="238467"/>
                  </a:lnTo>
                  <a:lnTo>
                    <a:pt x="3225" y="243459"/>
                  </a:lnTo>
                  <a:lnTo>
                    <a:pt x="3225" y="250748"/>
                  </a:lnTo>
                  <a:lnTo>
                    <a:pt x="3657" y="251663"/>
                  </a:lnTo>
                  <a:lnTo>
                    <a:pt x="3657" y="254393"/>
                  </a:lnTo>
                  <a:lnTo>
                    <a:pt x="4559" y="255308"/>
                  </a:lnTo>
                  <a:lnTo>
                    <a:pt x="4559" y="256705"/>
                  </a:lnTo>
                  <a:lnTo>
                    <a:pt x="5473" y="257619"/>
                  </a:lnTo>
                  <a:lnTo>
                    <a:pt x="5473" y="258953"/>
                  </a:lnTo>
                  <a:lnTo>
                    <a:pt x="5969" y="258953"/>
                  </a:lnTo>
                  <a:lnTo>
                    <a:pt x="5969" y="260350"/>
                  </a:lnTo>
                  <a:lnTo>
                    <a:pt x="6870" y="261264"/>
                  </a:lnTo>
                  <a:lnTo>
                    <a:pt x="6870" y="261683"/>
                  </a:lnTo>
                  <a:lnTo>
                    <a:pt x="7302" y="261683"/>
                  </a:lnTo>
                  <a:lnTo>
                    <a:pt x="8216" y="262597"/>
                  </a:lnTo>
                  <a:lnTo>
                    <a:pt x="8216" y="256705"/>
                  </a:lnTo>
                  <a:lnTo>
                    <a:pt x="1440002" y="186931"/>
                  </a:lnTo>
                  <a:close/>
                </a:path>
                <a:path w="1555750" h="310514">
                  <a:moveTo>
                    <a:pt x="1509382" y="71589"/>
                  </a:moveTo>
                  <a:lnTo>
                    <a:pt x="1508048" y="70192"/>
                  </a:lnTo>
                  <a:lnTo>
                    <a:pt x="1508048" y="69278"/>
                  </a:lnTo>
                  <a:lnTo>
                    <a:pt x="1507134" y="69278"/>
                  </a:lnTo>
                  <a:lnTo>
                    <a:pt x="1507134" y="67945"/>
                  </a:lnTo>
                  <a:lnTo>
                    <a:pt x="1506651" y="67030"/>
                  </a:lnTo>
                  <a:lnTo>
                    <a:pt x="1506651" y="63385"/>
                  </a:lnTo>
                  <a:lnTo>
                    <a:pt x="1505737" y="62903"/>
                  </a:lnTo>
                  <a:lnTo>
                    <a:pt x="1505737" y="56095"/>
                  </a:lnTo>
                  <a:lnTo>
                    <a:pt x="1506651" y="55613"/>
                  </a:lnTo>
                  <a:lnTo>
                    <a:pt x="1506651" y="52451"/>
                  </a:lnTo>
                  <a:lnTo>
                    <a:pt x="1507134" y="51968"/>
                  </a:lnTo>
                  <a:lnTo>
                    <a:pt x="1507134" y="51054"/>
                  </a:lnTo>
                  <a:lnTo>
                    <a:pt x="1508048" y="51054"/>
                  </a:lnTo>
                  <a:lnTo>
                    <a:pt x="1508048" y="50203"/>
                  </a:lnTo>
                  <a:lnTo>
                    <a:pt x="1508467" y="50139"/>
                  </a:lnTo>
                  <a:lnTo>
                    <a:pt x="1363319" y="57365"/>
                  </a:lnTo>
                  <a:lnTo>
                    <a:pt x="1363319" y="67945"/>
                  </a:lnTo>
                  <a:lnTo>
                    <a:pt x="1363319" y="69278"/>
                  </a:lnTo>
                  <a:lnTo>
                    <a:pt x="1363319" y="70675"/>
                  </a:lnTo>
                  <a:lnTo>
                    <a:pt x="1363319" y="71589"/>
                  </a:lnTo>
                  <a:lnTo>
                    <a:pt x="1362405" y="72021"/>
                  </a:lnTo>
                  <a:lnTo>
                    <a:pt x="1362405" y="73837"/>
                  </a:lnTo>
                  <a:lnTo>
                    <a:pt x="1361922" y="73837"/>
                  </a:lnTo>
                  <a:lnTo>
                    <a:pt x="1361922" y="74333"/>
                  </a:lnTo>
                  <a:lnTo>
                    <a:pt x="1360576" y="74333"/>
                  </a:lnTo>
                  <a:lnTo>
                    <a:pt x="1359662" y="75234"/>
                  </a:lnTo>
                  <a:lnTo>
                    <a:pt x="1096683" y="83019"/>
                  </a:lnTo>
                  <a:lnTo>
                    <a:pt x="1096683" y="85267"/>
                  </a:lnTo>
                  <a:lnTo>
                    <a:pt x="1095768" y="86182"/>
                  </a:lnTo>
                  <a:lnTo>
                    <a:pt x="1095768" y="86664"/>
                  </a:lnTo>
                  <a:lnTo>
                    <a:pt x="1095336" y="86664"/>
                  </a:lnTo>
                  <a:lnTo>
                    <a:pt x="1095336" y="87579"/>
                  </a:lnTo>
                  <a:lnTo>
                    <a:pt x="1093939" y="87579"/>
                  </a:lnTo>
                  <a:lnTo>
                    <a:pt x="1093939" y="88480"/>
                  </a:lnTo>
                  <a:lnTo>
                    <a:pt x="1092111" y="88480"/>
                  </a:lnTo>
                  <a:lnTo>
                    <a:pt x="1090790" y="88531"/>
                  </a:lnTo>
                  <a:lnTo>
                    <a:pt x="1090282" y="87579"/>
                  </a:lnTo>
                  <a:lnTo>
                    <a:pt x="1089380" y="87579"/>
                  </a:lnTo>
                  <a:lnTo>
                    <a:pt x="1088466" y="86664"/>
                  </a:lnTo>
                  <a:lnTo>
                    <a:pt x="1088034" y="86664"/>
                  </a:lnTo>
                  <a:lnTo>
                    <a:pt x="1087120" y="86182"/>
                  </a:lnTo>
                  <a:lnTo>
                    <a:pt x="1086637" y="85267"/>
                  </a:lnTo>
                  <a:lnTo>
                    <a:pt x="1086637" y="84836"/>
                  </a:lnTo>
                  <a:lnTo>
                    <a:pt x="1085723" y="84836"/>
                  </a:lnTo>
                  <a:lnTo>
                    <a:pt x="1085723" y="80276"/>
                  </a:lnTo>
                  <a:lnTo>
                    <a:pt x="1086637" y="79375"/>
                  </a:lnTo>
                  <a:lnTo>
                    <a:pt x="1086637" y="78879"/>
                  </a:lnTo>
                  <a:lnTo>
                    <a:pt x="1088034" y="77546"/>
                  </a:lnTo>
                  <a:lnTo>
                    <a:pt x="1088466" y="77546"/>
                  </a:lnTo>
                  <a:lnTo>
                    <a:pt x="1088466" y="76581"/>
                  </a:lnTo>
                  <a:lnTo>
                    <a:pt x="1090282" y="76581"/>
                  </a:lnTo>
                  <a:lnTo>
                    <a:pt x="1090726" y="75755"/>
                  </a:lnTo>
                  <a:lnTo>
                    <a:pt x="1092111" y="75666"/>
                  </a:lnTo>
                  <a:lnTo>
                    <a:pt x="1093025" y="76581"/>
                  </a:lnTo>
                  <a:lnTo>
                    <a:pt x="1093939" y="76581"/>
                  </a:lnTo>
                  <a:lnTo>
                    <a:pt x="1094422" y="77546"/>
                  </a:lnTo>
                  <a:lnTo>
                    <a:pt x="1095336" y="77546"/>
                  </a:lnTo>
                  <a:lnTo>
                    <a:pt x="1095336" y="77978"/>
                  </a:lnTo>
                  <a:lnTo>
                    <a:pt x="1095768" y="77978"/>
                  </a:lnTo>
                  <a:lnTo>
                    <a:pt x="1095768" y="79375"/>
                  </a:lnTo>
                  <a:lnTo>
                    <a:pt x="1096683" y="80276"/>
                  </a:lnTo>
                  <a:lnTo>
                    <a:pt x="1096683" y="82537"/>
                  </a:lnTo>
                  <a:lnTo>
                    <a:pt x="1096683" y="83019"/>
                  </a:lnTo>
                  <a:lnTo>
                    <a:pt x="1358747" y="75234"/>
                  </a:lnTo>
                  <a:lnTo>
                    <a:pt x="1357350" y="75234"/>
                  </a:lnTo>
                  <a:lnTo>
                    <a:pt x="1356931" y="74333"/>
                  </a:lnTo>
                  <a:lnTo>
                    <a:pt x="1355102" y="74333"/>
                  </a:lnTo>
                  <a:lnTo>
                    <a:pt x="1353705" y="72923"/>
                  </a:lnTo>
                  <a:lnTo>
                    <a:pt x="1353273" y="72923"/>
                  </a:lnTo>
                  <a:lnTo>
                    <a:pt x="1353273" y="71589"/>
                  </a:lnTo>
                  <a:lnTo>
                    <a:pt x="1352359" y="71589"/>
                  </a:lnTo>
                  <a:lnTo>
                    <a:pt x="1352359" y="70192"/>
                  </a:lnTo>
                  <a:lnTo>
                    <a:pt x="1351445" y="69278"/>
                  </a:lnTo>
                  <a:lnTo>
                    <a:pt x="1351445" y="68376"/>
                  </a:lnTo>
                  <a:lnTo>
                    <a:pt x="1352359" y="67945"/>
                  </a:lnTo>
                  <a:lnTo>
                    <a:pt x="1352359" y="66548"/>
                  </a:lnTo>
                  <a:lnTo>
                    <a:pt x="1355102" y="63385"/>
                  </a:lnTo>
                  <a:lnTo>
                    <a:pt x="1356931" y="63385"/>
                  </a:lnTo>
                  <a:lnTo>
                    <a:pt x="1356931" y="62903"/>
                  </a:lnTo>
                  <a:lnTo>
                    <a:pt x="1358265" y="62903"/>
                  </a:lnTo>
                  <a:lnTo>
                    <a:pt x="1358747" y="62903"/>
                  </a:lnTo>
                  <a:lnTo>
                    <a:pt x="1359662" y="63385"/>
                  </a:lnTo>
                  <a:lnTo>
                    <a:pt x="1360576" y="63385"/>
                  </a:lnTo>
                  <a:lnTo>
                    <a:pt x="1362405" y="65633"/>
                  </a:lnTo>
                  <a:lnTo>
                    <a:pt x="1362405" y="67030"/>
                  </a:lnTo>
                  <a:lnTo>
                    <a:pt x="1363319" y="67945"/>
                  </a:lnTo>
                  <a:lnTo>
                    <a:pt x="1363319" y="57365"/>
                  </a:lnTo>
                  <a:lnTo>
                    <a:pt x="5473" y="124955"/>
                  </a:lnTo>
                  <a:lnTo>
                    <a:pt x="5473" y="124040"/>
                  </a:lnTo>
                  <a:lnTo>
                    <a:pt x="5473" y="118084"/>
                  </a:lnTo>
                  <a:lnTo>
                    <a:pt x="4559" y="118084"/>
                  </a:lnTo>
                  <a:lnTo>
                    <a:pt x="4559" y="118999"/>
                  </a:lnTo>
                  <a:lnTo>
                    <a:pt x="3657" y="118999"/>
                  </a:lnTo>
                  <a:lnTo>
                    <a:pt x="3657" y="124955"/>
                  </a:lnTo>
                  <a:lnTo>
                    <a:pt x="3225" y="125374"/>
                  </a:lnTo>
                  <a:lnTo>
                    <a:pt x="3225" y="126771"/>
                  </a:lnTo>
                  <a:lnTo>
                    <a:pt x="3225" y="141363"/>
                  </a:lnTo>
                  <a:lnTo>
                    <a:pt x="2311" y="141363"/>
                  </a:lnTo>
                  <a:lnTo>
                    <a:pt x="2311" y="140868"/>
                  </a:lnTo>
                  <a:lnTo>
                    <a:pt x="3225" y="141363"/>
                  </a:lnTo>
                  <a:lnTo>
                    <a:pt x="3225" y="126771"/>
                  </a:lnTo>
                  <a:lnTo>
                    <a:pt x="2311" y="127685"/>
                  </a:lnTo>
                  <a:lnTo>
                    <a:pt x="2311" y="129019"/>
                  </a:lnTo>
                  <a:lnTo>
                    <a:pt x="2311" y="137706"/>
                  </a:lnTo>
                  <a:lnTo>
                    <a:pt x="1828" y="137706"/>
                  </a:lnTo>
                  <a:lnTo>
                    <a:pt x="1828" y="137223"/>
                  </a:lnTo>
                  <a:lnTo>
                    <a:pt x="2311" y="137706"/>
                  </a:lnTo>
                  <a:lnTo>
                    <a:pt x="2311" y="129019"/>
                  </a:lnTo>
                  <a:lnTo>
                    <a:pt x="1828" y="129933"/>
                  </a:lnTo>
                  <a:lnTo>
                    <a:pt x="1828" y="129019"/>
                  </a:lnTo>
                  <a:lnTo>
                    <a:pt x="2311" y="129019"/>
                  </a:lnTo>
                  <a:lnTo>
                    <a:pt x="2311" y="127685"/>
                  </a:lnTo>
                  <a:lnTo>
                    <a:pt x="2311" y="126771"/>
                  </a:lnTo>
                  <a:lnTo>
                    <a:pt x="3225" y="126771"/>
                  </a:lnTo>
                  <a:lnTo>
                    <a:pt x="3225" y="125374"/>
                  </a:lnTo>
                  <a:lnTo>
                    <a:pt x="3225" y="124955"/>
                  </a:lnTo>
                  <a:lnTo>
                    <a:pt x="3657" y="124955"/>
                  </a:lnTo>
                  <a:lnTo>
                    <a:pt x="3657" y="118999"/>
                  </a:lnTo>
                  <a:lnTo>
                    <a:pt x="3225" y="118999"/>
                  </a:lnTo>
                  <a:lnTo>
                    <a:pt x="3225" y="119481"/>
                  </a:lnTo>
                  <a:lnTo>
                    <a:pt x="2311" y="119481"/>
                  </a:lnTo>
                  <a:lnTo>
                    <a:pt x="2311" y="121297"/>
                  </a:lnTo>
                  <a:lnTo>
                    <a:pt x="1828" y="121297"/>
                  </a:lnTo>
                  <a:lnTo>
                    <a:pt x="1828" y="121729"/>
                  </a:lnTo>
                  <a:lnTo>
                    <a:pt x="1828" y="122643"/>
                  </a:lnTo>
                  <a:lnTo>
                    <a:pt x="914" y="123126"/>
                  </a:lnTo>
                  <a:lnTo>
                    <a:pt x="914" y="124955"/>
                  </a:lnTo>
                  <a:lnTo>
                    <a:pt x="0" y="125374"/>
                  </a:lnTo>
                  <a:lnTo>
                    <a:pt x="0" y="139966"/>
                  </a:lnTo>
                  <a:lnTo>
                    <a:pt x="914" y="140868"/>
                  </a:lnTo>
                  <a:lnTo>
                    <a:pt x="914" y="143179"/>
                  </a:lnTo>
                  <a:lnTo>
                    <a:pt x="1828" y="144513"/>
                  </a:lnTo>
                  <a:lnTo>
                    <a:pt x="1828" y="145008"/>
                  </a:lnTo>
                  <a:lnTo>
                    <a:pt x="1828" y="145910"/>
                  </a:lnTo>
                  <a:lnTo>
                    <a:pt x="2311" y="145910"/>
                  </a:lnTo>
                  <a:lnTo>
                    <a:pt x="2311" y="148170"/>
                  </a:lnTo>
                  <a:lnTo>
                    <a:pt x="3225" y="148170"/>
                  </a:lnTo>
                  <a:lnTo>
                    <a:pt x="3225" y="148653"/>
                  </a:lnTo>
                  <a:lnTo>
                    <a:pt x="4559" y="150469"/>
                  </a:lnTo>
                  <a:lnTo>
                    <a:pt x="5473" y="150469"/>
                  </a:lnTo>
                  <a:lnTo>
                    <a:pt x="5473" y="145008"/>
                  </a:lnTo>
                  <a:lnTo>
                    <a:pt x="4559" y="145008"/>
                  </a:lnTo>
                  <a:lnTo>
                    <a:pt x="4559" y="144513"/>
                  </a:lnTo>
                  <a:lnTo>
                    <a:pt x="3657" y="143611"/>
                  </a:lnTo>
                  <a:lnTo>
                    <a:pt x="5473" y="145008"/>
                  </a:lnTo>
                  <a:lnTo>
                    <a:pt x="290855" y="127762"/>
                  </a:lnTo>
                  <a:lnTo>
                    <a:pt x="290855" y="126771"/>
                  </a:lnTo>
                  <a:lnTo>
                    <a:pt x="289458" y="126771"/>
                  </a:lnTo>
                  <a:lnTo>
                    <a:pt x="288544" y="126288"/>
                  </a:lnTo>
                  <a:lnTo>
                    <a:pt x="288124" y="126288"/>
                  </a:lnTo>
                  <a:lnTo>
                    <a:pt x="288124" y="125374"/>
                  </a:lnTo>
                  <a:lnTo>
                    <a:pt x="287210" y="125374"/>
                  </a:lnTo>
                  <a:lnTo>
                    <a:pt x="286727" y="124955"/>
                  </a:lnTo>
                  <a:lnTo>
                    <a:pt x="286727" y="123126"/>
                  </a:lnTo>
                  <a:lnTo>
                    <a:pt x="285813" y="122643"/>
                  </a:lnTo>
                  <a:lnTo>
                    <a:pt x="285813" y="119481"/>
                  </a:lnTo>
                  <a:lnTo>
                    <a:pt x="286727" y="119481"/>
                  </a:lnTo>
                  <a:lnTo>
                    <a:pt x="286727" y="118084"/>
                  </a:lnTo>
                  <a:lnTo>
                    <a:pt x="287210" y="118084"/>
                  </a:lnTo>
                  <a:lnTo>
                    <a:pt x="287210" y="117652"/>
                  </a:lnTo>
                  <a:lnTo>
                    <a:pt x="288124" y="117652"/>
                  </a:lnTo>
                  <a:lnTo>
                    <a:pt x="288124" y="116751"/>
                  </a:lnTo>
                  <a:lnTo>
                    <a:pt x="288544" y="116751"/>
                  </a:lnTo>
                  <a:lnTo>
                    <a:pt x="289458" y="115836"/>
                  </a:lnTo>
                  <a:lnTo>
                    <a:pt x="290372" y="115836"/>
                  </a:lnTo>
                  <a:lnTo>
                    <a:pt x="290855" y="115354"/>
                  </a:lnTo>
                  <a:lnTo>
                    <a:pt x="291769" y="115354"/>
                  </a:lnTo>
                  <a:lnTo>
                    <a:pt x="293116" y="115354"/>
                  </a:lnTo>
                  <a:lnTo>
                    <a:pt x="294030" y="115836"/>
                  </a:lnTo>
                  <a:lnTo>
                    <a:pt x="294513" y="115836"/>
                  </a:lnTo>
                  <a:lnTo>
                    <a:pt x="295427" y="116751"/>
                  </a:lnTo>
                  <a:lnTo>
                    <a:pt x="295846" y="117652"/>
                  </a:lnTo>
                  <a:lnTo>
                    <a:pt x="295846" y="118084"/>
                  </a:lnTo>
                  <a:lnTo>
                    <a:pt x="296760" y="118999"/>
                  </a:lnTo>
                  <a:lnTo>
                    <a:pt x="296760" y="120396"/>
                  </a:lnTo>
                  <a:lnTo>
                    <a:pt x="297675" y="121297"/>
                  </a:lnTo>
                  <a:lnTo>
                    <a:pt x="297675" y="121729"/>
                  </a:lnTo>
                  <a:lnTo>
                    <a:pt x="297675" y="122643"/>
                  </a:lnTo>
                  <a:lnTo>
                    <a:pt x="557542" y="114477"/>
                  </a:lnTo>
                  <a:lnTo>
                    <a:pt x="557009" y="114007"/>
                  </a:lnTo>
                  <a:lnTo>
                    <a:pt x="555180" y="114007"/>
                  </a:lnTo>
                  <a:lnTo>
                    <a:pt x="555180" y="113093"/>
                  </a:lnTo>
                  <a:lnTo>
                    <a:pt x="554761" y="113093"/>
                  </a:lnTo>
                  <a:lnTo>
                    <a:pt x="553364" y="111696"/>
                  </a:lnTo>
                  <a:lnTo>
                    <a:pt x="553364" y="110794"/>
                  </a:lnTo>
                  <a:lnTo>
                    <a:pt x="552450" y="110363"/>
                  </a:lnTo>
                  <a:lnTo>
                    <a:pt x="552450" y="106718"/>
                  </a:lnTo>
                  <a:lnTo>
                    <a:pt x="553364" y="105803"/>
                  </a:lnTo>
                  <a:lnTo>
                    <a:pt x="553364" y="104889"/>
                  </a:lnTo>
                  <a:lnTo>
                    <a:pt x="553847" y="104889"/>
                  </a:lnTo>
                  <a:lnTo>
                    <a:pt x="553847" y="104406"/>
                  </a:lnTo>
                  <a:lnTo>
                    <a:pt x="554761" y="104406"/>
                  </a:lnTo>
                  <a:lnTo>
                    <a:pt x="554761" y="103492"/>
                  </a:lnTo>
                  <a:lnTo>
                    <a:pt x="555180" y="103492"/>
                  </a:lnTo>
                  <a:lnTo>
                    <a:pt x="555180" y="103073"/>
                  </a:lnTo>
                  <a:lnTo>
                    <a:pt x="557009" y="103073"/>
                  </a:lnTo>
                  <a:lnTo>
                    <a:pt x="557466" y="102235"/>
                  </a:lnTo>
                  <a:lnTo>
                    <a:pt x="558838" y="102158"/>
                  </a:lnTo>
                  <a:lnTo>
                    <a:pt x="559752" y="103073"/>
                  </a:lnTo>
                  <a:lnTo>
                    <a:pt x="561149" y="103073"/>
                  </a:lnTo>
                  <a:lnTo>
                    <a:pt x="561149" y="103492"/>
                  </a:lnTo>
                  <a:lnTo>
                    <a:pt x="741057" y="93573"/>
                  </a:lnTo>
                  <a:lnTo>
                    <a:pt x="562063" y="103492"/>
                  </a:lnTo>
                  <a:lnTo>
                    <a:pt x="562063" y="104406"/>
                  </a:lnTo>
                  <a:lnTo>
                    <a:pt x="562495" y="104406"/>
                  </a:lnTo>
                  <a:lnTo>
                    <a:pt x="562495" y="104889"/>
                  </a:lnTo>
                  <a:lnTo>
                    <a:pt x="563397" y="105803"/>
                  </a:lnTo>
                  <a:lnTo>
                    <a:pt x="563397" y="107149"/>
                  </a:lnTo>
                  <a:lnTo>
                    <a:pt x="564311" y="108051"/>
                  </a:lnTo>
                  <a:lnTo>
                    <a:pt x="564311" y="108546"/>
                  </a:lnTo>
                  <a:lnTo>
                    <a:pt x="823874" y="89001"/>
                  </a:lnTo>
                  <a:lnTo>
                    <a:pt x="824103" y="88988"/>
                  </a:lnTo>
                  <a:lnTo>
                    <a:pt x="825474" y="88912"/>
                  </a:lnTo>
                  <a:lnTo>
                    <a:pt x="826389" y="89827"/>
                  </a:lnTo>
                  <a:lnTo>
                    <a:pt x="827786" y="89827"/>
                  </a:lnTo>
                  <a:lnTo>
                    <a:pt x="827786" y="90309"/>
                  </a:lnTo>
                  <a:lnTo>
                    <a:pt x="828700" y="90309"/>
                  </a:lnTo>
                  <a:lnTo>
                    <a:pt x="828700" y="91224"/>
                  </a:lnTo>
                  <a:lnTo>
                    <a:pt x="829132" y="91224"/>
                  </a:lnTo>
                  <a:lnTo>
                    <a:pt x="829132" y="92138"/>
                  </a:lnTo>
                  <a:lnTo>
                    <a:pt x="830046" y="92557"/>
                  </a:lnTo>
                  <a:lnTo>
                    <a:pt x="830046" y="94869"/>
                  </a:lnTo>
                  <a:lnTo>
                    <a:pt x="830948" y="95783"/>
                  </a:lnTo>
                  <a:lnTo>
                    <a:pt x="1089075" y="75869"/>
                  </a:lnTo>
                  <a:lnTo>
                    <a:pt x="1090066" y="75806"/>
                  </a:lnTo>
                  <a:lnTo>
                    <a:pt x="830948" y="95783"/>
                  </a:lnTo>
                  <a:lnTo>
                    <a:pt x="830948" y="96177"/>
                  </a:lnTo>
                  <a:lnTo>
                    <a:pt x="830046" y="96202"/>
                  </a:lnTo>
                  <a:lnTo>
                    <a:pt x="830046" y="99402"/>
                  </a:lnTo>
                  <a:lnTo>
                    <a:pt x="829132" y="99428"/>
                  </a:lnTo>
                  <a:lnTo>
                    <a:pt x="829132" y="99847"/>
                  </a:lnTo>
                  <a:lnTo>
                    <a:pt x="828700" y="99847"/>
                  </a:lnTo>
                  <a:lnTo>
                    <a:pt x="828700" y="100761"/>
                  </a:lnTo>
                  <a:lnTo>
                    <a:pt x="827303" y="100761"/>
                  </a:lnTo>
                  <a:lnTo>
                    <a:pt x="827303" y="101244"/>
                  </a:lnTo>
                  <a:lnTo>
                    <a:pt x="825474" y="101244"/>
                  </a:lnTo>
                  <a:lnTo>
                    <a:pt x="824179" y="101295"/>
                  </a:lnTo>
                  <a:lnTo>
                    <a:pt x="823645" y="100761"/>
                  </a:lnTo>
                  <a:lnTo>
                    <a:pt x="821829" y="100761"/>
                  </a:lnTo>
                  <a:lnTo>
                    <a:pt x="820000" y="98513"/>
                  </a:lnTo>
                  <a:lnTo>
                    <a:pt x="820000" y="97599"/>
                  </a:lnTo>
                  <a:lnTo>
                    <a:pt x="819086" y="97599"/>
                  </a:lnTo>
                  <a:lnTo>
                    <a:pt x="819086" y="93472"/>
                  </a:lnTo>
                  <a:lnTo>
                    <a:pt x="820000" y="92557"/>
                  </a:lnTo>
                  <a:lnTo>
                    <a:pt x="820000" y="92138"/>
                  </a:lnTo>
                  <a:lnTo>
                    <a:pt x="820483" y="92138"/>
                  </a:lnTo>
                  <a:lnTo>
                    <a:pt x="820483" y="91224"/>
                  </a:lnTo>
                  <a:lnTo>
                    <a:pt x="821397" y="91224"/>
                  </a:lnTo>
                  <a:lnTo>
                    <a:pt x="821397" y="90309"/>
                  </a:lnTo>
                  <a:lnTo>
                    <a:pt x="821829" y="90309"/>
                  </a:lnTo>
                  <a:lnTo>
                    <a:pt x="821829" y="89827"/>
                  </a:lnTo>
                  <a:lnTo>
                    <a:pt x="823645" y="89827"/>
                  </a:lnTo>
                  <a:lnTo>
                    <a:pt x="824103" y="88988"/>
                  </a:lnTo>
                  <a:lnTo>
                    <a:pt x="564311" y="108546"/>
                  </a:lnTo>
                  <a:lnTo>
                    <a:pt x="564311" y="109448"/>
                  </a:lnTo>
                  <a:lnTo>
                    <a:pt x="563397" y="110363"/>
                  </a:lnTo>
                  <a:lnTo>
                    <a:pt x="563397" y="111696"/>
                  </a:lnTo>
                  <a:lnTo>
                    <a:pt x="562495" y="112191"/>
                  </a:lnTo>
                  <a:lnTo>
                    <a:pt x="562495" y="113080"/>
                  </a:lnTo>
                  <a:lnTo>
                    <a:pt x="562063" y="113093"/>
                  </a:lnTo>
                  <a:lnTo>
                    <a:pt x="562063" y="114007"/>
                  </a:lnTo>
                  <a:lnTo>
                    <a:pt x="560666" y="114007"/>
                  </a:lnTo>
                  <a:lnTo>
                    <a:pt x="560666" y="114439"/>
                  </a:lnTo>
                  <a:lnTo>
                    <a:pt x="558838" y="114439"/>
                  </a:lnTo>
                  <a:lnTo>
                    <a:pt x="297675" y="122643"/>
                  </a:lnTo>
                  <a:lnTo>
                    <a:pt x="297675" y="123126"/>
                  </a:lnTo>
                  <a:lnTo>
                    <a:pt x="296760" y="124040"/>
                  </a:lnTo>
                  <a:lnTo>
                    <a:pt x="296760" y="124955"/>
                  </a:lnTo>
                  <a:lnTo>
                    <a:pt x="295846" y="125374"/>
                  </a:lnTo>
                  <a:lnTo>
                    <a:pt x="295846" y="126288"/>
                  </a:lnTo>
                  <a:lnTo>
                    <a:pt x="295465" y="126733"/>
                  </a:lnTo>
                  <a:lnTo>
                    <a:pt x="294513" y="126771"/>
                  </a:lnTo>
                  <a:lnTo>
                    <a:pt x="294030" y="127685"/>
                  </a:lnTo>
                  <a:lnTo>
                    <a:pt x="5473" y="145008"/>
                  </a:lnTo>
                  <a:lnTo>
                    <a:pt x="1509382" y="71589"/>
                  </a:lnTo>
                  <a:close/>
                </a:path>
                <a:path w="1555750" h="310514">
                  <a:moveTo>
                    <a:pt x="1555521" y="20967"/>
                  </a:moveTo>
                  <a:lnTo>
                    <a:pt x="1554175" y="19634"/>
                  </a:lnTo>
                  <a:lnTo>
                    <a:pt x="1554175" y="19151"/>
                  </a:lnTo>
                  <a:lnTo>
                    <a:pt x="1553273" y="19151"/>
                  </a:lnTo>
                  <a:lnTo>
                    <a:pt x="1553273" y="16903"/>
                  </a:lnTo>
                  <a:lnTo>
                    <a:pt x="1552359" y="15989"/>
                  </a:lnTo>
                  <a:lnTo>
                    <a:pt x="1552359" y="14592"/>
                  </a:lnTo>
                  <a:lnTo>
                    <a:pt x="1551863" y="13246"/>
                  </a:lnTo>
                  <a:lnTo>
                    <a:pt x="1551863" y="5041"/>
                  </a:lnTo>
                  <a:lnTo>
                    <a:pt x="1552359" y="4559"/>
                  </a:lnTo>
                  <a:lnTo>
                    <a:pt x="1552359" y="2311"/>
                  </a:lnTo>
                  <a:lnTo>
                    <a:pt x="1553273" y="2311"/>
                  </a:lnTo>
                  <a:lnTo>
                    <a:pt x="1553273" y="914"/>
                  </a:lnTo>
                  <a:lnTo>
                    <a:pt x="1554175" y="914"/>
                  </a:lnTo>
                  <a:lnTo>
                    <a:pt x="1554175" y="0"/>
                  </a:lnTo>
                  <a:lnTo>
                    <a:pt x="5969" y="76581"/>
                  </a:lnTo>
                  <a:lnTo>
                    <a:pt x="5969" y="70675"/>
                  </a:lnTo>
                  <a:lnTo>
                    <a:pt x="5473" y="70675"/>
                  </a:lnTo>
                  <a:lnTo>
                    <a:pt x="4559" y="70675"/>
                  </a:lnTo>
                  <a:lnTo>
                    <a:pt x="4559" y="95783"/>
                  </a:lnTo>
                  <a:lnTo>
                    <a:pt x="3657" y="95783"/>
                  </a:lnTo>
                  <a:lnTo>
                    <a:pt x="3657" y="94869"/>
                  </a:lnTo>
                  <a:lnTo>
                    <a:pt x="4559" y="95783"/>
                  </a:lnTo>
                  <a:lnTo>
                    <a:pt x="4559" y="70675"/>
                  </a:lnTo>
                  <a:lnTo>
                    <a:pt x="3657" y="70675"/>
                  </a:lnTo>
                  <a:lnTo>
                    <a:pt x="3657" y="71589"/>
                  </a:lnTo>
                  <a:lnTo>
                    <a:pt x="3657" y="93954"/>
                  </a:lnTo>
                  <a:lnTo>
                    <a:pt x="3225" y="93954"/>
                  </a:lnTo>
                  <a:lnTo>
                    <a:pt x="3225" y="93472"/>
                  </a:lnTo>
                  <a:lnTo>
                    <a:pt x="3657" y="93954"/>
                  </a:lnTo>
                  <a:lnTo>
                    <a:pt x="3657" y="71589"/>
                  </a:lnTo>
                  <a:lnTo>
                    <a:pt x="3644" y="77546"/>
                  </a:lnTo>
                  <a:lnTo>
                    <a:pt x="3225" y="77978"/>
                  </a:lnTo>
                  <a:lnTo>
                    <a:pt x="3225" y="77546"/>
                  </a:lnTo>
                  <a:lnTo>
                    <a:pt x="3644" y="77546"/>
                  </a:lnTo>
                  <a:lnTo>
                    <a:pt x="3644" y="71589"/>
                  </a:lnTo>
                  <a:lnTo>
                    <a:pt x="3225" y="71589"/>
                  </a:lnTo>
                  <a:lnTo>
                    <a:pt x="2311" y="72021"/>
                  </a:lnTo>
                  <a:lnTo>
                    <a:pt x="2311" y="73837"/>
                  </a:lnTo>
                  <a:lnTo>
                    <a:pt x="1828" y="73837"/>
                  </a:lnTo>
                  <a:lnTo>
                    <a:pt x="1828" y="75234"/>
                  </a:lnTo>
                  <a:lnTo>
                    <a:pt x="914" y="75666"/>
                  </a:lnTo>
                  <a:lnTo>
                    <a:pt x="914" y="79375"/>
                  </a:lnTo>
                  <a:lnTo>
                    <a:pt x="0" y="80276"/>
                  </a:lnTo>
                  <a:lnTo>
                    <a:pt x="0" y="83934"/>
                  </a:lnTo>
                  <a:lnTo>
                    <a:pt x="0" y="89827"/>
                  </a:lnTo>
                  <a:lnTo>
                    <a:pt x="914" y="90309"/>
                  </a:lnTo>
                  <a:lnTo>
                    <a:pt x="914" y="93472"/>
                  </a:lnTo>
                  <a:lnTo>
                    <a:pt x="1828" y="94869"/>
                  </a:lnTo>
                  <a:lnTo>
                    <a:pt x="1828" y="97116"/>
                  </a:lnTo>
                  <a:lnTo>
                    <a:pt x="2311" y="97599"/>
                  </a:lnTo>
                  <a:lnTo>
                    <a:pt x="2311" y="99428"/>
                  </a:lnTo>
                  <a:lnTo>
                    <a:pt x="3225" y="99847"/>
                  </a:lnTo>
                  <a:lnTo>
                    <a:pt x="3657" y="99847"/>
                  </a:lnTo>
                  <a:lnTo>
                    <a:pt x="3657" y="101244"/>
                  </a:lnTo>
                  <a:lnTo>
                    <a:pt x="4559" y="101244"/>
                  </a:lnTo>
                  <a:lnTo>
                    <a:pt x="4559" y="102158"/>
                  </a:lnTo>
                  <a:lnTo>
                    <a:pt x="5473" y="102158"/>
                  </a:lnTo>
                  <a:lnTo>
                    <a:pt x="5473" y="103073"/>
                  </a:lnTo>
                  <a:lnTo>
                    <a:pt x="5969" y="97116"/>
                  </a:lnTo>
                  <a:lnTo>
                    <a:pt x="1555521" y="20967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>
              <a:extLst>
                <a:ext uri="{FF2B5EF4-FFF2-40B4-BE49-F238E27FC236}">
                  <a16:creationId xmlns:a16="http://schemas.microsoft.com/office/drawing/2014/main" id="{EBA636F9-D580-8EA7-C565-3063E1EF4615}"/>
                </a:ext>
              </a:extLst>
            </p:cNvPr>
            <p:cNvSpPr/>
            <p:nvPr/>
          </p:nvSpPr>
          <p:spPr>
            <a:xfrm>
              <a:off x="9597809" y="2489250"/>
              <a:ext cx="1592580" cy="317500"/>
            </a:xfrm>
            <a:custGeom>
              <a:avLst/>
              <a:gdLst/>
              <a:ahLst/>
              <a:cxnLst/>
              <a:rect l="l" t="t" r="r" b="b"/>
              <a:pathLst>
                <a:path w="1592579" h="317500">
                  <a:moveTo>
                    <a:pt x="3162" y="309575"/>
                  </a:moveTo>
                  <a:lnTo>
                    <a:pt x="2247" y="309575"/>
                  </a:lnTo>
                  <a:lnTo>
                    <a:pt x="2247" y="308660"/>
                  </a:lnTo>
                  <a:lnTo>
                    <a:pt x="914" y="308660"/>
                  </a:lnTo>
                  <a:lnTo>
                    <a:pt x="914" y="312305"/>
                  </a:lnTo>
                  <a:lnTo>
                    <a:pt x="1346" y="313639"/>
                  </a:lnTo>
                  <a:lnTo>
                    <a:pt x="1346" y="315950"/>
                  </a:lnTo>
                  <a:lnTo>
                    <a:pt x="2247" y="316865"/>
                  </a:lnTo>
                  <a:lnTo>
                    <a:pt x="2247" y="317296"/>
                  </a:lnTo>
                  <a:lnTo>
                    <a:pt x="3162" y="317296"/>
                  </a:lnTo>
                  <a:lnTo>
                    <a:pt x="3162" y="309575"/>
                  </a:lnTo>
                  <a:close/>
                </a:path>
                <a:path w="1592579" h="317500">
                  <a:moveTo>
                    <a:pt x="5905" y="290436"/>
                  </a:moveTo>
                  <a:lnTo>
                    <a:pt x="4559" y="290436"/>
                  </a:lnTo>
                  <a:lnTo>
                    <a:pt x="3657" y="290436"/>
                  </a:lnTo>
                  <a:lnTo>
                    <a:pt x="3657" y="291338"/>
                  </a:lnTo>
                  <a:lnTo>
                    <a:pt x="3162" y="291338"/>
                  </a:lnTo>
                  <a:lnTo>
                    <a:pt x="3162" y="292684"/>
                  </a:lnTo>
                  <a:lnTo>
                    <a:pt x="2247" y="292684"/>
                  </a:lnTo>
                  <a:lnTo>
                    <a:pt x="2247" y="294081"/>
                  </a:lnTo>
                  <a:lnTo>
                    <a:pt x="1346" y="294081"/>
                  </a:lnTo>
                  <a:lnTo>
                    <a:pt x="1346" y="295414"/>
                  </a:lnTo>
                  <a:lnTo>
                    <a:pt x="914" y="296329"/>
                  </a:lnTo>
                  <a:lnTo>
                    <a:pt x="914" y="300888"/>
                  </a:lnTo>
                  <a:lnTo>
                    <a:pt x="0" y="302285"/>
                  </a:lnTo>
                  <a:lnTo>
                    <a:pt x="0" y="308178"/>
                  </a:lnTo>
                  <a:lnTo>
                    <a:pt x="2247" y="308178"/>
                  </a:lnTo>
                  <a:lnTo>
                    <a:pt x="2247" y="299974"/>
                  </a:lnTo>
                  <a:lnTo>
                    <a:pt x="3162" y="299974"/>
                  </a:lnTo>
                  <a:lnTo>
                    <a:pt x="3162" y="298640"/>
                  </a:lnTo>
                  <a:lnTo>
                    <a:pt x="3657" y="297726"/>
                  </a:lnTo>
                  <a:lnTo>
                    <a:pt x="3657" y="297230"/>
                  </a:lnTo>
                  <a:lnTo>
                    <a:pt x="4559" y="297230"/>
                  </a:lnTo>
                  <a:lnTo>
                    <a:pt x="4559" y="296329"/>
                  </a:lnTo>
                  <a:lnTo>
                    <a:pt x="5905" y="296329"/>
                  </a:lnTo>
                  <a:lnTo>
                    <a:pt x="5905" y="290436"/>
                  </a:lnTo>
                  <a:close/>
                </a:path>
                <a:path w="1592579" h="317500">
                  <a:moveTo>
                    <a:pt x="1391615" y="227952"/>
                  </a:moveTo>
                  <a:lnTo>
                    <a:pt x="1391132" y="227952"/>
                  </a:lnTo>
                  <a:lnTo>
                    <a:pt x="1389303" y="229298"/>
                  </a:lnTo>
                  <a:lnTo>
                    <a:pt x="1389303" y="229781"/>
                  </a:lnTo>
                  <a:lnTo>
                    <a:pt x="1388884" y="230695"/>
                  </a:lnTo>
                  <a:lnTo>
                    <a:pt x="1388884" y="233006"/>
                  </a:lnTo>
                  <a:lnTo>
                    <a:pt x="1387970" y="233426"/>
                  </a:lnTo>
                  <a:lnTo>
                    <a:pt x="1387970" y="241630"/>
                  </a:lnTo>
                  <a:lnTo>
                    <a:pt x="1388884" y="242544"/>
                  </a:lnTo>
                  <a:lnTo>
                    <a:pt x="1388884" y="244360"/>
                  </a:lnTo>
                  <a:lnTo>
                    <a:pt x="1389303" y="245275"/>
                  </a:lnTo>
                  <a:lnTo>
                    <a:pt x="1389303" y="246189"/>
                  </a:lnTo>
                  <a:lnTo>
                    <a:pt x="1390218" y="246672"/>
                  </a:lnTo>
                  <a:lnTo>
                    <a:pt x="1390218" y="247586"/>
                  </a:lnTo>
                  <a:lnTo>
                    <a:pt x="1391132" y="248005"/>
                  </a:lnTo>
                  <a:lnTo>
                    <a:pt x="1391132" y="248920"/>
                  </a:lnTo>
                  <a:lnTo>
                    <a:pt x="1391615" y="248920"/>
                  </a:lnTo>
                  <a:lnTo>
                    <a:pt x="1391615" y="227952"/>
                  </a:lnTo>
                  <a:close/>
                </a:path>
                <a:path w="1592579" h="317500">
                  <a:moveTo>
                    <a:pt x="1446390" y="199212"/>
                  </a:moveTo>
                  <a:lnTo>
                    <a:pt x="1443659" y="200126"/>
                  </a:lnTo>
                  <a:lnTo>
                    <a:pt x="1441348" y="200126"/>
                  </a:lnTo>
                  <a:lnTo>
                    <a:pt x="1437690" y="200126"/>
                  </a:lnTo>
                  <a:lnTo>
                    <a:pt x="1412125" y="201523"/>
                  </a:lnTo>
                  <a:lnTo>
                    <a:pt x="1406220" y="207416"/>
                  </a:lnTo>
                  <a:lnTo>
                    <a:pt x="1403908" y="208813"/>
                  </a:lnTo>
                  <a:lnTo>
                    <a:pt x="1402092" y="211061"/>
                  </a:lnTo>
                  <a:lnTo>
                    <a:pt x="1398435" y="214706"/>
                  </a:lnTo>
                  <a:lnTo>
                    <a:pt x="1396187" y="216103"/>
                  </a:lnTo>
                  <a:lnTo>
                    <a:pt x="1393875" y="217449"/>
                  </a:lnTo>
                  <a:lnTo>
                    <a:pt x="1391615" y="218846"/>
                  </a:lnTo>
                  <a:lnTo>
                    <a:pt x="1390218" y="220662"/>
                  </a:lnTo>
                  <a:lnTo>
                    <a:pt x="1387970" y="221996"/>
                  </a:lnTo>
                  <a:lnTo>
                    <a:pt x="1385658" y="223393"/>
                  </a:lnTo>
                  <a:lnTo>
                    <a:pt x="1383830" y="224307"/>
                  </a:lnTo>
                  <a:lnTo>
                    <a:pt x="1379258" y="227050"/>
                  </a:lnTo>
                  <a:lnTo>
                    <a:pt x="1391132" y="226136"/>
                  </a:lnTo>
                  <a:lnTo>
                    <a:pt x="1392529" y="226136"/>
                  </a:lnTo>
                  <a:lnTo>
                    <a:pt x="1392961" y="226136"/>
                  </a:lnTo>
                  <a:lnTo>
                    <a:pt x="1392961" y="227050"/>
                  </a:lnTo>
                  <a:lnTo>
                    <a:pt x="1394790" y="227050"/>
                  </a:lnTo>
                  <a:lnTo>
                    <a:pt x="1394790" y="227952"/>
                  </a:lnTo>
                  <a:lnTo>
                    <a:pt x="1395272" y="227952"/>
                  </a:lnTo>
                  <a:lnTo>
                    <a:pt x="1395272" y="229781"/>
                  </a:lnTo>
                  <a:lnTo>
                    <a:pt x="1395272" y="243941"/>
                  </a:lnTo>
                  <a:lnTo>
                    <a:pt x="1396606" y="243941"/>
                  </a:lnTo>
                  <a:lnTo>
                    <a:pt x="1398435" y="243941"/>
                  </a:lnTo>
                  <a:lnTo>
                    <a:pt x="1400263" y="242544"/>
                  </a:lnTo>
                  <a:lnTo>
                    <a:pt x="1402092" y="241630"/>
                  </a:lnTo>
                  <a:lnTo>
                    <a:pt x="1403908" y="240296"/>
                  </a:lnTo>
                  <a:lnTo>
                    <a:pt x="1406652" y="236651"/>
                  </a:lnTo>
                  <a:lnTo>
                    <a:pt x="1410309" y="237070"/>
                  </a:lnTo>
                  <a:lnTo>
                    <a:pt x="1413040" y="233426"/>
                  </a:lnTo>
                  <a:lnTo>
                    <a:pt x="1414437" y="232092"/>
                  </a:lnTo>
                  <a:lnTo>
                    <a:pt x="1420304" y="227571"/>
                  </a:lnTo>
                  <a:lnTo>
                    <a:pt x="1425740" y="222478"/>
                  </a:lnTo>
                  <a:lnTo>
                    <a:pt x="1436357" y="211543"/>
                  </a:lnTo>
                  <a:lnTo>
                    <a:pt x="1438605" y="209727"/>
                  </a:lnTo>
                  <a:lnTo>
                    <a:pt x="1440434" y="206502"/>
                  </a:lnTo>
                  <a:lnTo>
                    <a:pt x="1442262" y="205168"/>
                  </a:lnTo>
                  <a:lnTo>
                    <a:pt x="1443659" y="202857"/>
                  </a:lnTo>
                  <a:lnTo>
                    <a:pt x="1444993" y="201523"/>
                  </a:lnTo>
                  <a:lnTo>
                    <a:pt x="1446390" y="199212"/>
                  </a:lnTo>
                  <a:close/>
                </a:path>
                <a:path w="1592579" h="317500">
                  <a:moveTo>
                    <a:pt x="1448650" y="171437"/>
                  </a:moveTo>
                  <a:lnTo>
                    <a:pt x="1447736" y="166395"/>
                  </a:lnTo>
                  <a:lnTo>
                    <a:pt x="1447304" y="166395"/>
                  </a:lnTo>
                  <a:lnTo>
                    <a:pt x="1446390" y="167309"/>
                  </a:lnTo>
                  <a:lnTo>
                    <a:pt x="1445907" y="167309"/>
                  </a:lnTo>
                  <a:lnTo>
                    <a:pt x="1444993" y="167792"/>
                  </a:lnTo>
                  <a:lnTo>
                    <a:pt x="1444078" y="167792"/>
                  </a:lnTo>
                  <a:lnTo>
                    <a:pt x="1443659" y="167792"/>
                  </a:lnTo>
                  <a:lnTo>
                    <a:pt x="1442262" y="168706"/>
                  </a:lnTo>
                  <a:lnTo>
                    <a:pt x="1441348" y="169621"/>
                  </a:lnTo>
                  <a:lnTo>
                    <a:pt x="1440434" y="169621"/>
                  </a:lnTo>
                  <a:lnTo>
                    <a:pt x="1437690" y="172351"/>
                  </a:lnTo>
                  <a:lnTo>
                    <a:pt x="1436357" y="173266"/>
                  </a:lnTo>
                  <a:lnTo>
                    <a:pt x="1435442" y="174599"/>
                  </a:lnTo>
                  <a:lnTo>
                    <a:pt x="1434045" y="175996"/>
                  </a:lnTo>
                  <a:lnTo>
                    <a:pt x="1436776" y="175996"/>
                  </a:lnTo>
                  <a:lnTo>
                    <a:pt x="1440434" y="175996"/>
                  </a:lnTo>
                  <a:lnTo>
                    <a:pt x="1443659" y="175996"/>
                  </a:lnTo>
                  <a:lnTo>
                    <a:pt x="1446390" y="175082"/>
                  </a:lnTo>
                  <a:lnTo>
                    <a:pt x="1447304" y="175082"/>
                  </a:lnTo>
                  <a:lnTo>
                    <a:pt x="1447304" y="174599"/>
                  </a:lnTo>
                  <a:lnTo>
                    <a:pt x="1447736" y="173685"/>
                  </a:lnTo>
                  <a:lnTo>
                    <a:pt x="1447736" y="173266"/>
                  </a:lnTo>
                  <a:lnTo>
                    <a:pt x="1448650" y="172351"/>
                  </a:lnTo>
                  <a:lnTo>
                    <a:pt x="1448650" y="171437"/>
                  </a:lnTo>
                  <a:close/>
                </a:path>
                <a:path w="1592579" h="317500">
                  <a:moveTo>
                    <a:pt x="1458264" y="166395"/>
                  </a:moveTo>
                  <a:lnTo>
                    <a:pt x="1457350" y="165963"/>
                  </a:lnTo>
                  <a:lnTo>
                    <a:pt x="1450962" y="165963"/>
                  </a:lnTo>
                  <a:lnTo>
                    <a:pt x="1449565" y="165963"/>
                  </a:lnTo>
                  <a:lnTo>
                    <a:pt x="1449489" y="166395"/>
                  </a:lnTo>
                  <a:lnTo>
                    <a:pt x="1448650" y="171437"/>
                  </a:lnTo>
                  <a:lnTo>
                    <a:pt x="1450047" y="170040"/>
                  </a:lnTo>
                  <a:lnTo>
                    <a:pt x="1450962" y="170040"/>
                  </a:lnTo>
                  <a:lnTo>
                    <a:pt x="1450962" y="169621"/>
                  </a:lnTo>
                  <a:lnTo>
                    <a:pt x="1452295" y="167792"/>
                  </a:lnTo>
                  <a:lnTo>
                    <a:pt x="1453692" y="167792"/>
                  </a:lnTo>
                  <a:lnTo>
                    <a:pt x="1454607" y="167309"/>
                  </a:lnTo>
                  <a:lnTo>
                    <a:pt x="1455953" y="167309"/>
                  </a:lnTo>
                  <a:lnTo>
                    <a:pt x="1457350" y="166395"/>
                  </a:lnTo>
                  <a:lnTo>
                    <a:pt x="1458264" y="166395"/>
                  </a:lnTo>
                  <a:close/>
                </a:path>
                <a:path w="1592579" h="317500">
                  <a:moveTo>
                    <a:pt x="1461008" y="167309"/>
                  </a:moveTo>
                  <a:lnTo>
                    <a:pt x="1460512" y="166395"/>
                  </a:lnTo>
                  <a:lnTo>
                    <a:pt x="1459598" y="166395"/>
                  </a:lnTo>
                  <a:lnTo>
                    <a:pt x="1460512" y="167309"/>
                  </a:lnTo>
                  <a:lnTo>
                    <a:pt x="1461008" y="167309"/>
                  </a:lnTo>
                  <a:close/>
                </a:path>
                <a:path w="1592579" h="317500">
                  <a:moveTo>
                    <a:pt x="1466900" y="184632"/>
                  </a:moveTo>
                  <a:lnTo>
                    <a:pt x="1465999" y="184632"/>
                  </a:lnTo>
                  <a:lnTo>
                    <a:pt x="1465567" y="184632"/>
                  </a:lnTo>
                  <a:lnTo>
                    <a:pt x="1464652" y="185534"/>
                  </a:lnTo>
                  <a:lnTo>
                    <a:pt x="1464652" y="186029"/>
                  </a:lnTo>
                  <a:lnTo>
                    <a:pt x="1464170" y="186029"/>
                  </a:lnTo>
                  <a:lnTo>
                    <a:pt x="1462341" y="187845"/>
                  </a:lnTo>
                  <a:lnTo>
                    <a:pt x="1461909" y="187845"/>
                  </a:lnTo>
                  <a:lnTo>
                    <a:pt x="1461008" y="188277"/>
                  </a:lnTo>
                  <a:lnTo>
                    <a:pt x="1460512" y="188277"/>
                  </a:lnTo>
                  <a:lnTo>
                    <a:pt x="1459598" y="189179"/>
                  </a:lnTo>
                  <a:lnTo>
                    <a:pt x="1458683" y="189179"/>
                  </a:lnTo>
                  <a:lnTo>
                    <a:pt x="1456867" y="189179"/>
                  </a:lnTo>
                  <a:lnTo>
                    <a:pt x="1455953" y="188277"/>
                  </a:lnTo>
                  <a:lnTo>
                    <a:pt x="1455039" y="188277"/>
                  </a:lnTo>
                  <a:lnTo>
                    <a:pt x="1455039" y="186931"/>
                  </a:lnTo>
                  <a:lnTo>
                    <a:pt x="1454607" y="186029"/>
                  </a:lnTo>
                  <a:lnTo>
                    <a:pt x="1453692" y="185534"/>
                  </a:lnTo>
                  <a:lnTo>
                    <a:pt x="1453692" y="183286"/>
                  </a:lnTo>
                  <a:lnTo>
                    <a:pt x="1453692" y="180555"/>
                  </a:lnTo>
                  <a:lnTo>
                    <a:pt x="1454607" y="179641"/>
                  </a:lnTo>
                  <a:lnTo>
                    <a:pt x="1454607" y="178244"/>
                  </a:lnTo>
                  <a:lnTo>
                    <a:pt x="1455039" y="178244"/>
                  </a:lnTo>
                  <a:lnTo>
                    <a:pt x="1455039" y="177330"/>
                  </a:lnTo>
                  <a:lnTo>
                    <a:pt x="1454607" y="177330"/>
                  </a:lnTo>
                  <a:lnTo>
                    <a:pt x="1453210" y="177330"/>
                  </a:lnTo>
                  <a:lnTo>
                    <a:pt x="1450047" y="177330"/>
                  </a:lnTo>
                  <a:lnTo>
                    <a:pt x="1437690" y="177330"/>
                  </a:lnTo>
                  <a:lnTo>
                    <a:pt x="1436776" y="177330"/>
                  </a:lnTo>
                  <a:lnTo>
                    <a:pt x="1436357" y="178244"/>
                  </a:lnTo>
                  <a:lnTo>
                    <a:pt x="1435442" y="178727"/>
                  </a:lnTo>
                  <a:lnTo>
                    <a:pt x="1435442" y="180555"/>
                  </a:lnTo>
                  <a:lnTo>
                    <a:pt x="1434947" y="180555"/>
                  </a:lnTo>
                  <a:lnTo>
                    <a:pt x="1434947" y="183286"/>
                  </a:lnTo>
                  <a:lnTo>
                    <a:pt x="1434045" y="184200"/>
                  </a:lnTo>
                  <a:lnTo>
                    <a:pt x="1434045" y="186931"/>
                  </a:lnTo>
                  <a:lnTo>
                    <a:pt x="1434045" y="189674"/>
                  </a:lnTo>
                  <a:lnTo>
                    <a:pt x="1434947" y="190576"/>
                  </a:lnTo>
                  <a:lnTo>
                    <a:pt x="1434947" y="193319"/>
                  </a:lnTo>
                  <a:lnTo>
                    <a:pt x="1435442" y="194233"/>
                  </a:lnTo>
                  <a:lnTo>
                    <a:pt x="1435442" y="196481"/>
                  </a:lnTo>
                  <a:lnTo>
                    <a:pt x="1436776" y="197878"/>
                  </a:lnTo>
                  <a:lnTo>
                    <a:pt x="1436776" y="198780"/>
                  </a:lnTo>
                  <a:lnTo>
                    <a:pt x="1437690" y="198780"/>
                  </a:lnTo>
                  <a:lnTo>
                    <a:pt x="1441348" y="198780"/>
                  </a:lnTo>
                  <a:lnTo>
                    <a:pt x="1446390" y="199212"/>
                  </a:lnTo>
                  <a:lnTo>
                    <a:pt x="1444574" y="197383"/>
                  </a:lnTo>
                  <a:lnTo>
                    <a:pt x="1450047" y="197878"/>
                  </a:lnTo>
                  <a:lnTo>
                    <a:pt x="1451381" y="197878"/>
                  </a:lnTo>
                  <a:lnTo>
                    <a:pt x="1452295" y="196964"/>
                  </a:lnTo>
                  <a:lnTo>
                    <a:pt x="1453210" y="196964"/>
                  </a:lnTo>
                  <a:lnTo>
                    <a:pt x="1454607" y="196964"/>
                  </a:lnTo>
                  <a:lnTo>
                    <a:pt x="1455953" y="196481"/>
                  </a:lnTo>
                  <a:lnTo>
                    <a:pt x="1456867" y="196481"/>
                  </a:lnTo>
                  <a:lnTo>
                    <a:pt x="1458264" y="196481"/>
                  </a:lnTo>
                  <a:lnTo>
                    <a:pt x="1458683" y="195567"/>
                  </a:lnTo>
                  <a:lnTo>
                    <a:pt x="1459598" y="195567"/>
                  </a:lnTo>
                  <a:lnTo>
                    <a:pt x="1460512" y="195567"/>
                  </a:lnTo>
                  <a:lnTo>
                    <a:pt x="1460512" y="195135"/>
                  </a:lnTo>
                  <a:lnTo>
                    <a:pt x="1461008" y="195135"/>
                  </a:lnTo>
                  <a:lnTo>
                    <a:pt x="1461909" y="194233"/>
                  </a:lnTo>
                  <a:lnTo>
                    <a:pt x="1462341" y="194233"/>
                  </a:lnTo>
                  <a:lnTo>
                    <a:pt x="1464170" y="192836"/>
                  </a:lnTo>
                  <a:lnTo>
                    <a:pt x="1465567" y="191490"/>
                  </a:lnTo>
                  <a:lnTo>
                    <a:pt x="1465567" y="189674"/>
                  </a:lnTo>
                  <a:lnTo>
                    <a:pt x="1465999" y="189674"/>
                  </a:lnTo>
                  <a:lnTo>
                    <a:pt x="1465999" y="189179"/>
                  </a:lnTo>
                  <a:lnTo>
                    <a:pt x="1466900" y="189179"/>
                  </a:lnTo>
                  <a:lnTo>
                    <a:pt x="1466900" y="184632"/>
                  </a:lnTo>
                  <a:close/>
                </a:path>
                <a:path w="1592579" h="317500">
                  <a:moveTo>
                    <a:pt x="1507070" y="61988"/>
                  </a:moveTo>
                  <a:lnTo>
                    <a:pt x="1506156" y="61988"/>
                  </a:lnTo>
                  <a:lnTo>
                    <a:pt x="1505737" y="61988"/>
                  </a:lnTo>
                  <a:lnTo>
                    <a:pt x="1505737" y="62903"/>
                  </a:lnTo>
                  <a:lnTo>
                    <a:pt x="1504823" y="62903"/>
                  </a:lnTo>
                  <a:lnTo>
                    <a:pt x="1504823" y="63817"/>
                  </a:lnTo>
                  <a:lnTo>
                    <a:pt x="1504340" y="64300"/>
                  </a:lnTo>
                  <a:lnTo>
                    <a:pt x="1504340" y="67462"/>
                  </a:lnTo>
                  <a:lnTo>
                    <a:pt x="1503426" y="67945"/>
                  </a:lnTo>
                  <a:lnTo>
                    <a:pt x="1503426" y="74752"/>
                  </a:lnTo>
                  <a:lnTo>
                    <a:pt x="1504340" y="75234"/>
                  </a:lnTo>
                  <a:lnTo>
                    <a:pt x="1504340" y="78879"/>
                  </a:lnTo>
                  <a:lnTo>
                    <a:pt x="1504823" y="79794"/>
                  </a:lnTo>
                  <a:lnTo>
                    <a:pt x="1504823" y="81127"/>
                  </a:lnTo>
                  <a:lnTo>
                    <a:pt x="1505737" y="81127"/>
                  </a:lnTo>
                  <a:lnTo>
                    <a:pt x="1505737" y="82042"/>
                  </a:lnTo>
                  <a:lnTo>
                    <a:pt x="1507070" y="83439"/>
                  </a:lnTo>
                  <a:lnTo>
                    <a:pt x="1507070" y="61988"/>
                  </a:lnTo>
                  <a:close/>
                </a:path>
                <a:path w="1592579" h="317500">
                  <a:moveTo>
                    <a:pt x="1560995" y="33731"/>
                  </a:moveTo>
                  <a:lnTo>
                    <a:pt x="1558264" y="33731"/>
                  </a:lnTo>
                  <a:lnTo>
                    <a:pt x="1556854" y="34645"/>
                  </a:lnTo>
                  <a:lnTo>
                    <a:pt x="1553210" y="34645"/>
                  </a:lnTo>
                  <a:lnTo>
                    <a:pt x="1524000" y="36042"/>
                  </a:lnTo>
                  <a:lnTo>
                    <a:pt x="1521675" y="37376"/>
                  </a:lnTo>
                  <a:lnTo>
                    <a:pt x="1520342" y="38290"/>
                  </a:lnTo>
                  <a:lnTo>
                    <a:pt x="1518945" y="39687"/>
                  </a:lnTo>
                  <a:lnTo>
                    <a:pt x="1515287" y="42418"/>
                  </a:lnTo>
                  <a:lnTo>
                    <a:pt x="1513471" y="43332"/>
                  </a:lnTo>
                  <a:lnTo>
                    <a:pt x="1511642" y="44665"/>
                  </a:lnTo>
                  <a:lnTo>
                    <a:pt x="1509382" y="46062"/>
                  </a:lnTo>
                  <a:lnTo>
                    <a:pt x="1507985" y="46977"/>
                  </a:lnTo>
                  <a:lnTo>
                    <a:pt x="1506156" y="47409"/>
                  </a:lnTo>
                  <a:lnTo>
                    <a:pt x="1504823" y="49225"/>
                  </a:lnTo>
                  <a:lnTo>
                    <a:pt x="1502511" y="49707"/>
                  </a:lnTo>
                  <a:lnTo>
                    <a:pt x="1498854" y="51955"/>
                  </a:lnTo>
                  <a:lnTo>
                    <a:pt x="1495209" y="53784"/>
                  </a:lnTo>
                  <a:lnTo>
                    <a:pt x="1491132" y="54698"/>
                  </a:lnTo>
                  <a:lnTo>
                    <a:pt x="1487906" y="56515"/>
                  </a:lnTo>
                  <a:lnTo>
                    <a:pt x="1487474" y="57010"/>
                  </a:lnTo>
                  <a:lnTo>
                    <a:pt x="1484744" y="57912"/>
                  </a:lnTo>
                  <a:lnTo>
                    <a:pt x="1482420" y="59740"/>
                  </a:lnTo>
                  <a:lnTo>
                    <a:pt x="1479257" y="60655"/>
                  </a:lnTo>
                  <a:lnTo>
                    <a:pt x="1478775" y="61569"/>
                  </a:lnTo>
                  <a:lnTo>
                    <a:pt x="1476946" y="61988"/>
                  </a:lnTo>
                  <a:lnTo>
                    <a:pt x="1506156" y="60655"/>
                  </a:lnTo>
                  <a:lnTo>
                    <a:pt x="1508480" y="60655"/>
                  </a:lnTo>
                  <a:lnTo>
                    <a:pt x="1509382" y="61569"/>
                  </a:lnTo>
                  <a:lnTo>
                    <a:pt x="1509814" y="61569"/>
                  </a:lnTo>
                  <a:lnTo>
                    <a:pt x="1509814" y="61988"/>
                  </a:lnTo>
                  <a:lnTo>
                    <a:pt x="1510728" y="62903"/>
                  </a:lnTo>
                  <a:lnTo>
                    <a:pt x="1510728" y="64300"/>
                  </a:lnTo>
                  <a:lnTo>
                    <a:pt x="1510728" y="72923"/>
                  </a:lnTo>
                  <a:lnTo>
                    <a:pt x="1513471" y="71589"/>
                  </a:lnTo>
                  <a:lnTo>
                    <a:pt x="1518031" y="68859"/>
                  </a:lnTo>
                  <a:lnTo>
                    <a:pt x="1520774" y="67462"/>
                  </a:lnTo>
                  <a:lnTo>
                    <a:pt x="1525333" y="64300"/>
                  </a:lnTo>
                  <a:lnTo>
                    <a:pt x="1528127" y="62903"/>
                  </a:lnTo>
                  <a:lnTo>
                    <a:pt x="1534388" y="58381"/>
                  </a:lnTo>
                  <a:lnTo>
                    <a:pt x="1540319" y="53644"/>
                  </a:lnTo>
                  <a:lnTo>
                    <a:pt x="1546085" y="48641"/>
                  </a:lnTo>
                  <a:lnTo>
                    <a:pt x="1551863" y="43332"/>
                  </a:lnTo>
                  <a:lnTo>
                    <a:pt x="1553692" y="41021"/>
                  </a:lnTo>
                  <a:lnTo>
                    <a:pt x="1555953" y="38773"/>
                  </a:lnTo>
                  <a:lnTo>
                    <a:pt x="1558264" y="36461"/>
                  </a:lnTo>
                  <a:lnTo>
                    <a:pt x="1560995" y="33731"/>
                  </a:lnTo>
                  <a:close/>
                </a:path>
                <a:path w="1592579" h="317500">
                  <a:moveTo>
                    <a:pt x="1574203" y="914"/>
                  </a:moveTo>
                  <a:lnTo>
                    <a:pt x="1573784" y="0"/>
                  </a:lnTo>
                  <a:lnTo>
                    <a:pt x="1567815" y="0"/>
                  </a:lnTo>
                  <a:lnTo>
                    <a:pt x="1566481" y="0"/>
                  </a:lnTo>
                  <a:lnTo>
                    <a:pt x="1564170" y="0"/>
                  </a:lnTo>
                  <a:lnTo>
                    <a:pt x="1563255" y="914"/>
                  </a:lnTo>
                  <a:lnTo>
                    <a:pt x="1562823" y="914"/>
                  </a:lnTo>
                  <a:lnTo>
                    <a:pt x="1560995" y="1828"/>
                  </a:lnTo>
                  <a:lnTo>
                    <a:pt x="1559598" y="1828"/>
                  </a:lnTo>
                  <a:lnTo>
                    <a:pt x="1559179" y="2311"/>
                  </a:lnTo>
                  <a:lnTo>
                    <a:pt x="1558264" y="3225"/>
                  </a:lnTo>
                  <a:lnTo>
                    <a:pt x="1557350" y="3225"/>
                  </a:lnTo>
                  <a:lnTo>
                    <a:pt x="1556854" y="3644"/>
                  </a:lnTo>
                  <a:lnTo>
                    <a:pt x="1555521" y="4559"/>
                  </a:lnTo>
                  <a:lnTo>
                    <a:pt x="1554607" y="5473"/>
                  </a:lnTo>
                  <a:lnTo>
                    <a:pt x="1553692" y="5473"/>
                  </a:lnTo>
                  <a:lnTo>
                    <a:pt x="1553210" y="5956"/>
                  </a:lnTo>
                  <a:lnTo>
                    <a:pt x="1552295" y="7289"/>
                  </a:lnTo>
                  <a:lnTo>
                    <a:pt x="1550962" y="8204"/>
                  </a:lnTo>
                  <a:lnTo>
                    <a:pt x="1549552" y="9601"/>
                  </a:lnTo>
                  <a:lnTo>
                    <a:pt x="1549552" y="10515"/>
                  </a:lnTo>
                  <a:lnTo>
                    <a:pt x="1552295" y="10515"/>
                  </a:lnTo>
                  <a:lnTo>
                    <a:pt x="1555521" y="10515"/>
                  </a:lnTo>
                  <a:lnTo>
                    <a:pt x="1559179" y="9601"/>
                  </a:lnTo>
                  <a:lnTo>
                    <a:pt x="1560995" y="9601"/>
                  </a:lnTo>
                  <a:lnTo>
                    <a:pt x="1561909" y="9601"/>
                  </a:lnTo>
                  <a:lnTo>
                    <a:pt x="1562823" y="9118"/>
                  </a:lnTo>
                  <a:lnTo>
                    <a:pt x="1562823" y="8204"/>
                  </a:lnTo>
                  <a:lnTo>
                    <a:pt x="1563255" y="7289"/>
                  </a:lnTo>
                  <a:lnTo>
                    <a:pt x="1563255" y="6870"/>
                  </a:lnTo>
                  <a:lnTo>
                    <a:pt x="1565567" y="4559"/>
                  </a:lnTo>
                  <a:lnTo>
                    <a:pt x="1565744" y="3644"/>
                  </a:lnTo>
                  <a:lnTo>
                    <a:pt x="1565833" y="3225"/>
                  </a:lnTo>
                  <a:lnTo>
                    <a:pt x="1566900" y="3225"/>
                  </a:lnTo>
                  <a:lnTo>
                    <a:pt x="1567815" y="2311"/>
                  </a:lnTo>
                  <a:lnTo>
                    <a:pt x="1568297" y="2311"/>
                  </a:lnTo>
                  <a:lnTo>
                    <a:pt x="1569212" y="1828"/>
                  </a:lnTo>
                  <a:lnTo>
                    <a:pt x="1570558" y="1828"/>
                  </a:lnTo>
                  <a:lnTo>
                    <a:pt x="1571472" y="914"/>
                  </a:lnTo>
                  <a:lnTo>
                    <a:pt x="1574203" y="914"/>
                  </a:lnTo>
                  <a:close/>
                </a:path>
                <a:path w="1592579" h="317500">
                  <a:moveTo>
                    <a:pt x="1577428" y="1828"/>
                  </a:moveTo>
                  <a:lnTo>
                    <a:pt x="1576514" y="914"/>
                  </a:lnTo>
                  <a:lnTo>
                    <a:pt x="1575600" y="914"/>
                  </a:lnTo>
                  <a:lnTo>
                    <a:pt x="1577428" y="1828"/>
                  </a:lnTo>
                  <a:close/>
                </a:path>
                <a:path w="1592579" h="317500">
                  <a:moveTo>
                    <a:pt x="1586560" y="5956"/>
                  </a:moveTo>
                  <a:lnTo>
                    <a:pt x="1586077" y="5473"/>
                  </a:lnTo>
                  <a:lnTo>
                    <a:pt x="1585163" y="5473"/>
                  </a:lnTo>
                  <a:lnTo>
                    <a:pt x="1584731" y="4559"/>
                  </a:lnTo>
                  <a:lnTo>
                    <a:pt x="1582915" y="3644"/>
                  </a:lnTo>
                  <a:lnTo>
                    <a:pt x="1582420" y="3644"/>
                  </a:lnTo>
                  <a:lnTo>
                    <a:pt x="1581505" y="3225"/>
                  </a:lnTo>
                  <a:lnTo>
                    <a:pt x="1579257" y="2311"/>
                  </a:lnTo>
                  <a:lnTo>
                    <a:pt x="1579257" y="12763"/>
                  </a:lnTo>
                  <a:lnTo>
                    <a:pt x="1580172" y="13246"/>
                  </a:lnTo>
                  <a:lnTo>
                    <a:pt x="1581086" y="14160"/>
                  </a:lnTo>
                  <a:lnTo>
                    <a:pt x="1581505" y="14160"/>
                  </a:lnTo>
                  <a:lnTo>
                    <a:pt x="1582420" y="14592"/>
                  </a:lnTo>
                  <a:lnTo>
                    <a:pt x="1582915" y="15494"/>
                  </a:lnTo>
                  <a:lnTo>
                    <a:pt x="1582915" y="16408"/>
                  </a:lnTo>
                  <a:lnTo>
                    <a:pt x="1584731" y="17805"/>
                  </a:lnTo>
                  <a:lnTo>
                    <a:pt x="1584731" y="20548"/>
                  </a:lnTo>
                  <a:lnTo>
                    <a:pt x="1585163" y="28752"/>
                  </a:lnTo>
                  <a:lnTo>
                    <a:pt x="1585163" y="27838"/>
                  </a:lnTo>
                  <a:lnTo>
                    <a:pt x="1586077" y="27838"/>
                  </a:lnTo>
                  <a:lnTo>
                    <a:pt x="1586560" y="5956"/>
                  </a:lnTo>
                  <a:close/>
                </a:path>
                <a:path w="1592579" h="317500">
                  <a:moveTo>
                    <a:pt x="1592033" y="14160"/>
                  </a:moveTo>
                  <a:lnTo>
                    <a:pt x="1591132" y="14160"/>
                  </a:lnTo>
                  <a:lnTo>
                    <a:pt x="1591132" y="11849"/>
                  </a:lnTo>
                  <a:lnTo>
                    <a:pt x="1590217" y="11849"/>
                  </a:lnTo>
                  <a:lnTo>
                    <a:pt x="1590217" y="10515"/>
                  </a:lnTo>
                  <a:lnTo>
                    <a:pt x="1589722" y="9601"/>
                  </a:lnTo>
                  <a:lnTo>
                    <a:pt x="1588808" y="9118"/>
                  </a:lnTo>
                  <a:lnTo>
                    <a:pt x="1588808" y="8204"/>
                  </a:lnTo>
                  <a:lnTo>
                    <a:pt x="1587474" y="8204"/>
                  </a:lnTo>
                  <a:lnTo>
                    <a:pt x="1587474" y="6870"/>
                  </a:lnTo>
                  <a:lnTo>
                    <a:pt x="1586547" y="6870"/>
                  </a:lnTo>
                  <a:lnTo>
                    <a:pt x="1586090" y="27343"/>
                  </a:lnTo>
                  <a:lnTo>
                    <a:pt x="1587474" y="27343"/>
                  </a:lnTo>
                  <a:lnTo>
                    <a:pt x="1587474" y="25527"/>
                  </a:lnTo>
                  <a:lnTo>
                    <a:pt x="1588389" y="25527"/>
                  </a:lnTo>
                  <a:lnTo>
                    <a:pt x="1588808" y="25527"/>
                  </a:lnTo>
                  <a:lnTo>
                    <a:pt x="1588808" y="24193"/>
                  </a:lnTo>
                  <a:lnTo>
                    <a:pt x="1589722" y="24193"/>
                  </a:lnTo>
                  <a:lnTo>
                    <a:pt x="1589722" y="23698"/>
                  </a:lnTo>
                  <a:lnTo>
                    <a:pt x="1590217" y="23698"/>
                  </a:lnTo>
                  <a:lnTo>
                    <a:pt x="1590217" y="21450"/>
                  </a:lnTo>
                  <a:lnTo>
                    <a:pt x="1591132" y="21450"/>
                  </a:lnTo>
                  <a:lnTo>
                    <a:pt x="1591132" y="20053"/>
                  </a:lnTo>
                  <a:lnTo>
                    <a:pt x="1592033" y="20053"/>
                  </a:lnTo>
                  <a:lnTo>
                    <a:pt x="1592033" y="1416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>
              <a:extLst>
                <a:ext uri="{FF2B5EF4-FFF2-40B4-BE49-F238E27FC236}">
                  <a16:creationId xmlns:a16="http://schemas.microsoft.com/office/drawing/2014/main" id="{7F3CA9D9-924E-7387-B7B5-C41E6A62306A}"/>
                </a:ext>
              </a:extLst>
            </p:cNvPr>
            <p:cNvSpPr/>
            <p:nvPr/>
          </p:nvSpPr>
          <p:spPr>
            <a:xfrm>
              <a:off x="11031855" y="2490165"/>
              <a:ext cx="151130" cy="1835785"/>
            </a:xfrm>
            <a:custGeom>
              <a:avLst/>
              <a:gdLst/>
              <a:ahLst/>
              <a:cxnLst/>
              <a:rect l="l" t="t" r="r" b="b"/>
              <a:pathLst>
                <a:path w="151129" h="1835785">
                  <a:moveTo>
                    <a:pt x="19646" y="197866"/>
                  </a:moveTo>
                  <a:lnTo>
                    <a:pt x="16916" y="198297"/>
                  </a:lnTo>
                  <a:lnTo>
                    <a:pt x="18249" y="198297"/>
                  </a:lnTo>
                  <a:lnTo>
                    <a:pt x="19646" y="197866"/>
                  </a:lnTo>
                  <a:close/>
                </a:path>
                <a:path w="151129" h="1835785">
                  <a:moveTo>
                    <a:pt x="25552" y="196964"/>
                  </a:moveTo>
                  <a:lnTo>
                    <a:pt x="23304" y="196964"/>
                  </a:lnTo>
                  <a:lnTo>
                    <a:pt x="22821" y="197866"/>
                  </a:lnTo>
                  <a:lnTo>
                    <a:pt x="24218" y="197866"/>
                  </a:lnTo>
                  <a:lnTo>
                    <a:pt x="25552" y="196964"/>
                  </a:lnTo>
                  <a:close/>
                </a:path>
                <a:path w="151129" h="1835785">
                  <a:moveTo>
                    <a:pt x="29210" y="196049"/>
                  </a:moveTo>
                  <a:lnTo>
                    <a:pt x="27863" y="195567"/>
                  </a:lnTo>
                  <a:lnTo>
                    <a:pt x="26962" y="196049"/>
                  </a:lnTo>
                  <a:lnTo>
                    <a:pt x="26466" y="196049"/>
                  </a:lnTo>
                  <a:lnTo>
                    <a:pt x="25552" y="196964"/>
                  </a:lnTo>
                  <a:lnTo>
                    <a:pt x="27863" y="196964"/>
                  </a:lnTo>
                  <a:lnTo>
                    <a:pt x="29210" y="196049"/>
                  </a:lnTo>
                  <a:close/>
                </a:path>
                <a:path w="151129" h="1835785">
                  <a:moveTo>
                    <a:pt x="31521" y="1828139"/>
                  </a:moveTo>
                  <a:lnTo>
                    <a:pt x="30607" y="1827225"/>
                  </a:lnTo>
                  <a:lnTo>
                    <a:pt x="30124" y="1827225"/>
                  </a:lnTo>
                  <a:lnTo>
                    <a:pt x="30124" y="1835429"/>
                  </a:lnTo>
                  <a:lnTo>
                    <a:pt x="31521" y="1835429"/>
                  </a:lnTo>
                  <a:lnTo>
                    <a:pt x="31521" y="1831784"/>
                  </a:lnTo>
                  <a:lnTo>
                    <a:pt x="31521" y="1828139"/>
                  </a:lnTo>
                  <a:close/>
                </a:path>
                <a:path w="151129" h="1835785">
                  <a:moveTo>
                    <a:pt x="32854" y="183718"/>
                  </a:moveTo>
                  <a:lnTo>
                    <a:pt x="31953" y="183718"/>
                  </a:lnTo>
                  <a:lnTo>
                    <a:pt x="31953" y="182372"/>
                  </a:lnTo>
                  <a:lnTo>
                    <a:pt x="31521" y="181457"/>
                  </a:lnTo>
                  <a:lnTo>
                    <a:pt x="30607" y="180975"/>
                  </a:lnTo>
                  <a:lnTo>
                    <a:pt x="30607" y="180060"/>
                  </a:lnTo>
                  <a:lnTo>
                    <a:pt x="30124" y="180060"/>
                  </a:lnTo>
                  <a:lnTo>
                    <a:pt x="30124" y="179641"/>
                  </a:lnTo>
                  <a:lnTo>
                    <a:pt x="29210" y="179641"/>
                  </a:lnTo>
                  <a:lnTo>
                    <a:pt x="27381" y="179158"/>
                  </a:lnTo>
                  <a:lnTo>
                    <a:pt x="26047" y="177330"/>
                  </a:lnTo>
                  <a:lnTo>
                    <a:pt x="23304" y="177330"/>
                  </a:lnTo>
                  <a:lnTo>
                    <a:pt x="22821" y="177330"/>
                  </a:lnTo>
                  <a:lnTo>
                    <a:pt x="20993" y="176415"/>
                  </a:lnTo>
                  <a:lnTo>
                    <a:pt x="19164" y="176415"/>
                  </a:lnTo>
                  <a:lnTo>
                    <a:pt x="16002" y="176415"/>
                  </a:lnTo>
                  <a:lnTo>
                    <a:pt x="3644" y="176415"/>
                  </a:lnTo>
                  <a:lnTo>
                    <a:pt x="2730" y="176415"/>
                  </a:lnTo>
                  <a:lnTo>
                    <a:pt x="2311" y="177330"/>
                  </a:lnTo>
                  <a:lnTo>
                    <a:pt x="1397" y="177812"/>
                  </a:lnTo>
                  <a:lnTo>
                    <a:pt x="1397" y="179641"/>
                  </a:lnTo>
                  <a:lnTo>
                    <a:pt x="901" y="179641"/>
                  </a:lnTo>
                  <a:lnTo>
                    <a:pt x="901" y="182372"/>
                  </a:lnTo>
                  <a:lnTo>
                    <a:pt x="0" y="183286"/>
                  </a:lnTo>
                  <a:lnTo>
                    <a:pt x="0" y="186016"/>
                  </a:lnTo>
                  <a:lnTo>
                    <a:pt x="0" y="188760"/>
                  </a:lnTo>
                  <a:lnTo>
                    <a:pt x="901" y="189661"/>
                  </a:lnTo>
                  <a:lnTo>
                    <a:pt x="901" y="192405"/>
                  </a:lnTo>
                  <a:lnTo>
                    <a:pt x="1397" y="193319"/>
                  </a:lnTo>
                  <a:lnTo>
                    <a:pt x="1397" y="195567"/>
                  </a:lnTo>
                  <a:lnTo>
                    <a:pt x="2730" y="196964"/>
                  </a:lnTo>
                  <a:lnTo>
                    <a:pt x="2730" y="197866"/>
                  </a:lnTo>
                  <a:lnTo>
                    <a:pt x="3644" y="197866"/>
                  </a:lnTo>
                  <a:lnTo>
                    <a:pt x="7302" y="197866"/>
                  </a:lnTo>
                  <a:lnTo>
                    <a:pt x="12344" y="198297"/>
                  </a:lnTo>
                  <a:lnTo>
                    <a:pt x="10528" y="196469"/>
                  </a:lnTo>
                  <a:lnTo>
                    <a:pt x="16002" y="196964"/>
                  </a:lnTo>
                  <a:lnTo>
                    <a:pt x="17335" y="196964"/>
                  </a:lnTo>
                  <a:lnTo>
                    <a:pt x="18249" y="196049"/>
                  </a:lnTo>
                  <a:lnTo>
                    <a:pt x="20561" y="196049"/>
                  </a:lnTo>
                  <a:lnTo>
                    <a:pt x="21907" y="195567"/>
                  </a:lnTo>
                  <a:lnTo>
                    <a:pt x="23304" y="195567"/>
                  </a:lnTo>
                  <a:lnTo>
                    <a:pt x="24218" y="195567"/>
                  </a:lnTo>
                  <a:lnTo>
                    <a:pt x="24638" y="194652"/>
                  </a:lnTo>
                  <a:lnTo>
                    <a:pt x="26466" y="194652"/>
                  </a:lnTo>
                  <a:lnTo>
                    <a:pt x="26466" y="194221"/>
                  </a:lnTo>
                  <a:lnTo>
                    <a:pt x="26962" y="194221"/>
                  </a:lnTo>
                  <a:lnTo>
                    <a:pt x="27863" y="193319"/>
                  </a:lnTo>
                  <a:lnTo>
                    <a:pt x="28295" y="193319"/>
                  </a:lnTo>
                  <a:lnTo>
                    <a:pt x="31521" y="190576"/>
                  </a:lnTo>
                  <a:lnTo>
                    <a:pt x="31521" y="189661"/>
                  </a:lnTo>
                  <a:lnTo>
                    <a:pt x="31953" y="188760"/>
                  </a:lnTo>
                  <a:lnTo>
                    <a:pt x="31953" y="188264"/>
                  </a:lnTo>
                  <a:lnTo>
                    <a:pt x="32854" y="188264"/>
                  </a:lnTo>
                  <a:lnTo>
                    <a:pt x="32854" y="183718"/>
                  </a:lnTo>
                  <a:close/>
                </a:path>
                <a:path w="151129" h="1835785">
                  <a:moveTo>
                    <a:pt x="42481" y="179641"/>
                  </a:moveTo>
                  <a:lnTo>
                    <a:pt x="41567" y="177812"/>
                  </a:lnTo>
                  <a:lnTo>
                    <a:pt x="41567" y="176415"/>
                  </a:lnTo>
                  <a:lnTo>
                    <a:pt x="41071" y="176415"/>
                  </a:lnTo>
                  <a:lnTo>
                    <a:pt x="41071" y="175082"/>
                  </a:lnTo>
                  <a:lnTo>
                    <a:pt x="40157" y="175082"/>
                  </a:lnTo>
                  <a:lnTo>
                    <a:pt x="40157" y="173685"/>
                  </a:lnTo>
                  <a:lnTo>
                    <a:pt x="39255" y="172770"/>
                  </a:lnTo>
                  <a:lnTo>
                    <a:pt x="38798" y="172770"/>
                  </a:lnTo>
                  <a:lnTo>
                    <a:pt x="38823" y="172351"/>
                  </a:lnTo>
                  <a:lnTo>
                    <a:pt x="37426" y="170522"/>
                  </a:lnTo>
                  <a:lnTo>
                    <a:pt x="36512" y="170522"/>
                  </a:lnTo>
                  <a:lnTo>
                    <a:pt x="35598" y="170040"/>
                  </a:lnTo>
                  <a:lnTo>
                    <a:pt x="35179" y="169125"/>
                  </a:lnTo>
                  <a:lnTo>
                    <a:pt x="33769" y="169125"/>
                  </a:lnTo>
                  <a:lnTo>
                    <a:pt x="32854" y="168706"/>
                  </a:lnTo>
                  <a:lnTo>
                    <a:pt x="31953" y="168706"/>
                  </a:lnTo>
                  <a:lnTo>
                    <a:pt x="30124" y="166878"/>
                  </a:lnTo>
                  <a:lnTo>
                    <a:pt x="28295" y="166395"/>
                  </a:lnTo>
                  <a:lnTo>
                    <a:pt x="26962" y="166395"/>
                  </a:lnTo>
                  <a:lnTo>
                    <a:pt x="26466" y="165481"/>
                  </a:lnTo>
                  <a:lnTo>
                    <a:pt x="22821" y="165481"/>
                  </a:lnTo>
                  <a:lnTo>
                    <a:pt x="21907" y="166395"/>
                  </a:lnTo>
                  <a:lnTo>
                    <a:pt x="20993" y="166395"/>
                  </a:lnTo>
                  <a:lnTo>
                    <a:pt x="19646" y="166395"/>
                  </a:lnTo>
                  <a:lnTo>
                    <a:pt x="19646" y="166878"/>
                  </a:lnTo>
                  <a:lnTo>
                    <a:pt x="18249" y="166878"/>
                  </a:lnTo>
                  <a:lnTo>
                    <a:pt x="17335" y="167792"/>
                  </a:lnTo>
                  <a:lnTo>
                    <a:pt x="16916" y="168706"/>
                  </a:lnTo>
                  <a:lnTo>
                    <a:pt x="16916" y="169125"/>
                  </a:lnTo>
                  <a:lnTo>
                    <a:pt x="16002" y="169125"/>
                  </a:lnTo>
                  <a:lnTo>
                    <a:pt x="15519" y="170040"/>
                  </a:lnTo>
                  <a:lnTo>
                    <a:pt x="14605" y="170522"/>
                  </a:lnTo>
                  <a:lnTo>
                    <a:pt x="13690" y="171437"/>
                  </a:lnTo>
                  <a:lnTo>
                    <a:pt x="13690" y="172770"/>
                  </a:lnTo>
                  <a:lnTo>
                    <a:pt x="13258" y="173685"/>
                  </a:lnTo>
                  <a:lnTo>
                    <a:pt x="13258" y="174167"/>
                  </a:lnTo>
                  <a:lnTo>
                    <a:pt x="3644" y="175082"/>
                  </a:lnTo>
                  <a:lnTo>
                    <a:pt x="13258" y="175082"/>
                  </a:lnTo>
                  <a:lnTo>
                    <a:pt x="15519" y="175082"/>
                  </a:lnTo>
                  <a:lnTo>
                    <a:pt x="23304" y="175082"/>
                  </a:lnTo>
                  <a:lnTo>
                    <a:pt x="24218" y="175996"/>
                  </a:lnTo>
                  <a:lnTo>
                    <a:pt x="26466" y="175996"/>
                  </a:lnTo>
                  <a:lnTo>
                    <a:pt x="26962" y="176415"/>
                  </a:lnTo>
                  <a:lnTo>
                    <a:pt x="28295" y="176415"/>
                  </a:lnTo>
                  <a:lnTo>
                    <a:pt x="29210" y="177330"/>
                  </a:lnTo>
                  <a:lnTo>
                    <a:pt x="30124" y="177330"/>
                  </a:lnTo>
                  <a:lnTo>
                    <a:pt x="30607" y="177812"/>
                  </a:lnTo>
                  <a:lnTo>
                    <a:pt x="31521" y="177812"/>
                  </a:lnTo>
                  <a:lnTo>
                    <a:pt x="31953" y="178727"/>
                  </a:lnTo>
                  <a:lnTo>
                    <a:pt x="31953" y="179641"/>
                  </a:lnTo>
                  <a:lnTo>
                    <a:pt x="32854" y="179641"/>
                  </a:lnTo>
                  <a:lnTo>
                    <a:pt x="33769" y="180060"/>
                  </a:lnTo>
                  <a:lnTo>
                    <a:pt x="33769" y="180975"/>
                  </a:lnTo>
                  <a:lnTo>
                    <a:pt x="34264" y="181457"/>
                  </a:lnTo>
                  <a:lnTo>
                    <a:pt x="34264" y="182372"/>
                  </a:lnTo>
                  <a:lnTo>
                    <a:pt x="35179" y="182372"/>
                  </a:lnTo>
                  <a:lnTo>
                    <a:pt x="35179" y="184619"/>
                  </a:lnTo>
                  <a:lnTo>
                    <a:pt x="35598" y="185115"/>
                  </a:lnTo>
                  <a:lnTo>
                    <a:pt x="35598" y="186931"/>
                  </a:lnTo>
                  <a:lnTo>
                    <a:pt x="35179" y="186931"/>
                  </a:lnTo>
                  <a:lnTo>
                    <a:pt x="35179" y="188760"/>
                  </a:lnTo>
                  <a:lnTo>
                    <a:pt x="33769" y="190576"/>
                  </a:lnTo>
                  <a:lnTo>
                    <a:pt x="33769" y="191922"/>
                  </a:lnTo>
                  <a:lnTo>
                    <a:pt x="32854" y="191922"/>
                  </a:lnTo>
                  <a:lnTo>
                    <a:pt x="31953" y="192405"/>
                  </a:lnTo>
                  <a:lnTo>
                    <a:pt x="31521" y="193319"/>
                  </a:lnTo>
                  <a:lnTo>
                    <a:pt x="30607" y="193319"/>
                  </a:lnTo>
                  <a:lnTo>
                    <a:pt x="30607" y="194221"/>
                  </a:lnTo>
                  <a:lnTo>
                    <a:pt x="30124" y="194221"/>
                  </a:lnTo>
                  <a:lnTo>
                    <a:pt x="30124" y="194652"/>
                  </a:lnTo>
                  <a:lnTo>
                    <a:pt x="29210" y="194652"/>
                  </a:lnTo>
                  <a:lnTo>
                    <a:pt x="28295" y="195567"/>
                  </a:lnTo>
                  <a:lnTo>
                    <a:pt x="30124" y="195567"/>
                  </a:lnTo>
                  <a:lnTo>
                    <a:pt x="31521" y="195567"/>
                  </a:lnTo>
                  <a:lnTo>
                    <a:pt x="31953" y="194652"/>
                  </a:lnTo>
                  <a:lnTo>
                    <a:pt x="32854" y="194652"/>
                  </a:lnTo>
                  <a:lnTo>
                    <a:pt x="33769" y="194652"/>
                  </a:lnTo>
                  <a:lnTo>
                    <a:pt x="35179" y="194221"/>
                  </a:lnTo>
                  <a:lnTo>
                    <a:pt x="35179" y="193319"/>
                  </a:lnTo>
                  <a:lnTo>
                    <a:pt x="35598" y="193319"/>
                  </a:lnTo>
                  <a:lnTo>
                    <a:pt x="36512" y="192405"/>
                  </a:lnTo>
                  <a:lnTo>
                    <a:pt x="37426" y="192405"/>
                  </a:lnTo>
                  <a:lnTo>
                    <a:pt x="37426" y="191922"/>
                  </a:lnTo>
                  <a:lnTo>
                    <a:pt x="37909" y="191922"/>
                  </a:lnTo>
                  <a:lnTo>
                    <a:pt x="38049" y="188912"/>
                  </a:lnTo>
                  <a:lnTo>
                    <a:pt x="37973" y="190576"/>
                  </a:lnTo>
                  <a:lnTo>
                    <a:pt x="38823" y="190576"/>
                  </a:lnTo>
                  <a:lnTo>
                    <a:pt x="39255" y="190576"/>
                  </a:lnTo>
                  <a:lnTo>
                    <a:pt x="39255" y="189661"/>
                  </a:lnTo>
                  <a:lnTo>
                    <a:pt x="40157" y="189661"/>
                  </a:lnTo>
                  <a:lnTo>
                    <a:pt x="40157" y="188264"/>
                  </a:lnTo>
                  <a:lnTo>
                    <a:pt x="41071" y="188264"/>
                  </a:lnTo>
                  <a:lnTo>
                    <a:pt x="41071" y="186931"/>
                  </a:lnTo>
                  <a:lnTo>
                    <a:pt x="41567" y="186931"/>
                  </a:lnTo>
                  <a:lnTo>
                    <a:pt x="41567" y="184619"/>
                  </a:lnTo>
                  <a:lnTo>
                    <a:pt x="42481" y="184619"/>
                  </a:lnTo>
                  <a:lnTo>
                    <a:pt x="42481" y="179641"/>
                  </a:lnTo>
                  <a:close/>
                </a:path>
                <a:path w="151129" h="1835785">
                  <a:moveTo>
                    <a:pt x="127863" y="8686"/>
                  </a:moveTo>
                  <a:lnTo>
                    <a:pt x="119164" y="9601"/>
                  </a:lnTo>
                  <a:lnTo>
                    <a:pt x="126466" y="9601"/>
                  </a:lnTo>
                  <a:lnTo>
                    <a:pt x="127863" y="8686"/>
                  </a:lnTo>
                  <a:close/>
                </a:path>
                <a:path w="151129" h="1835785">
                  <a:moveTo>
                    <a:pt x="134251" y="31902"/>
                  </a:moveTo>
                  <a:lnTo>
                    <a:pt x="133769" y="31902"/>
                  </a:lnTo>
                  <a:lnTo>
                    <a:pt x="132435" y="32816"/>
                  </a:lnTo>
                  <a:lnTo>
                    <a:pt x="134251" y="31902"/>
                  </a:lnTo>
                  <a:close/>
                </a:path>
                <a:path w="151129" h="1835785">
                  <a:moveTo>
                    <a:pt x="138823" y="31483"/>
                  </a:moveTo>
                  <a:lnTo>
                    <a:pt x="137909" y="31483"/>
                  </a:lnTo>
                  <a:lnTo>
                    <a:pt x="136080" y="31902"/>
                  </a:lnTo>
                  <a:lnTo>
                    <a:pt x="137426" y="31902"/>
                  </a:lnTo>
                  <a:lnTo>
                    <a:pt x="138823" y="31483"/>
                  </a:lnTo>
                  <a:close/>
                </a:path>
                <a:path w="151129" h="1835785">
                  <a:moveTo>
                    <a:pt x="147459" y="2311"/>
                  </a:moveTo>
                  <a:lnTo>
                    <a:pt x="145211" y="1397"/>
                  </a:lnTo>
                  <a:lnTo>
                    <a:pt x="143814" y="914"/>
                  </a:lnTo>
                  <a:lnTo>
                    <a:pt x="142468" y="914"/>
                  </a:lnTo>
                  <a:lnTo>
                    <a:pt x="141554" y="0"/>
                  </a:lnTo>
                  <a:lnTo>
                    <a:pt x="137426" y="0"/>
                  </a:lnTo>
                  <a:lnTo>
                    <a:pt x="136080" y="914"/>
                  </a:lnTo>
                  <a:lnTo>
                    <a:pt x="134251" y="914"/>
                  </a:lnTo>
                  <a:lnTo>
                    <a:pt x="133769" y="1397"/>
                  </a:lnTo>
                  <a:lnTo>
                    <a:pt x="132854" y="2311"/>
                  </a:lnTo>
                  <a:lnTo>
                    <a:pt x="132435" y="2311"/>
                  </a:lnTo>
                  <a:lnTo>
                    <a:pt x="131521" y="2730"/>
                  </a:lnTo>
                  <a:lnTo>
                    <a:pt x="130606" y="3644"/>
                  </a:lnTo>
                  <a:lnTo>
                    <a:pt x="130606" y="4559"/>
                  </a:lnTo>
                  <a:lnTo>
                    <a:pt x="130124" y="5041"/>
                  </a:lnTo>
                  <a:lnTo>
                    <a:pt x="129209" y="5956"/>
                  </a:lnTo>
                  <a:lnTo>
                    <a:pt x="129209" y="6375"/>
                  </a:lnTo>
                  <a:lnTo>
                    <a:pt x="128778" y="7289"/>
                  </a:lnTo>
                  <a:lnTo>
                    <a:pt x="128778" y="8204"/>
                  </a:lnTo>
                  <a:lnTo>
                    <a:pt x="127863" y="8686"/>
                  </a:lnTo>
                  <a:lnTo>
                    <a:pt x="130124" y="8686"/>
                  </a:lnTo>
                  <a:lnTo>
                    <a:pt x="131521" y="8686"/>
                  </a:lnTo>
                  <a:lnTo>
                    <a:pt x="132854" y="8686"/>
                  </a:lnTo>
                  <a:lnTo>
                    <a:pt x="133769" y="8686"/>
                  </a:lnTo>
                  <a:lnTo>
                    <a:pt x="135166" y="9601"/>
                  </a:lnTo>
                  <a:lnTo>
                    <a:pt x="136512" y="9601"/>
                  </a:lnTo>
                  <a:lnTo>
                    <a:pt x="139738" y="9601"/>
                  </a:lnTo>
                  <a:lnTo>
                    <a:pt x="140157" y="10020"/>
                  </a:lnTo>
                  <a:lnTo>
                    <a:pt x="141071" y="10020"/>
                  </a:lnTo>
                  <a:lnTo>
                    <a:pt x="142468" y="10020"/>
                  </a:lnTo>
                  <a:lnTo>
                    <a:pt x="143383" y="10934"/>
                  </a:lnTo>
                  <a:lnTo>
                    <a:pt x="143814" y="10934"/>
                  </a:lnTo>
                  <a:lnTo>
                    <a:pt x="144729" y="10934"/>
                  </a:lnTo>
                  <a:lnTo>
                    <a:pt x="145211" y="11849"/>
                  </a:lnTo>
                  <a:lnTo>
                    <a:pt x="146126" y="12331"/>
                  </a:lnTo>
                  <a:lnTo>
                    <a:pt x="147040" y="13246"/>
                  </a:lnTo>
                  <a:lnTo>
                    <a:pt x="147459" y="13246"/>
                  </a:lnTo>
                  <a:lnTo>
                    <a:pt x="147459" y="2311"/>
                  </a:lnTo>
                  <a:close/>
                </a:path>
                <a:path w="151129" h="1835785">
                  <a:moveTo>
                    <a:pt x="148374" y="18224"/>
                  </a:moveTo>
                  <a:lnTo>
                    <a:pt x="147459" y="17322"/>
                  </a:lnTo>
                  <a:lnTo>
                    <a:pt x="147459" y="16891"/>
                  </a:lnTo>
                  <a:lnTo>
                    <a:pt x="147040" y="16891"/>
                  </a:lnTo>
                  <a:lnTo>
                    <a:pt x="147040" y="15494"/>
                  </a:lnTo>
                  <a:lnTo>
                    <a:pt x="146126" y="15494"/>
                  </a:lnTo>
                  <a:lnTo>
                    <a:pt x="146126" y="14579"/>
                  </a:lnTo>
                  <a:lnTo>
                    <a:pt x="145211" y="14579"/>
                  </a:lnTo>
                  <a:lnTo>
                    <a:pt x="145211" y="13677"/>
                  </a:lnTo>
                  <a:lnTo>
                    <a:pt x="144729" y="13677"/>
                  </a:lnTo>
                  <a:lnTo>
                    <a:pt x="144729" y="13246"/>
                  </a:lnTo>
                  <a:lnTo>
                    <a:pt x="143383" y="13246"/>
                  </a:lnTo>
                  <a:lnTo>
                    <a:pt x="142468" y="12331"/>
                  </a:lnTo>
                  <a:lnTo>
                    <a:pt x="141554" y="12331"/>
                  </a:lnTo>
                  <a:lnTo>
                    <a:pt x="141071" y="11849"/>
                  </a:lnTo>
                  <a:lnTo>
                    <a:pt x="138823" y="11849"/>
                  </a:lnTo>
                  <a:lnTo>
                    <a:pt x="137426" y="10934"/>
                  </a:lnTo>
                  <a:lnTo>
                    <a:pt x="134251" y="10934"/>
                  </a:lnTo>
                  <a:lnTo>
                    <a:pt x="131521" y="10934"/>
                  </a:lnTo>
                  <a:lnTo>
                    <a:pt x="130124" y="10020"/>
                  </a:lnTo>
                  <a:lnTo>
                    <a:pt x="129209" y="10934"/>
                  </a:lnTo>
                  <a:lnTo>
                    <a:pt x="119164" y="10934"/>
                  </a:lnTo>
                  <a:lnTo>
                    <a:pt x="117817" y="10934"/>
                  </a:lnTo>
                  <a:lnTo>
                    <a:pt x="117817" y="11849"/>
                  </a:lnTo>
                  <a:lnTo>
                    <a:pt x="116916" y="11849"/>
                  </a:lnTo>
                  <a:lnTo>
                    <a:pt x="116916" y="13246"/>
                  </a:lnTo>
                  <a:lnTo>
                    <a:pt x="116001" y="13246"/>
                  </a:lnTo>
                  <a:lnTo>
                    <a:pt x="116001" y="15494"/>
                  </a:lnTo>
                  <a:lnTo>
                    <a:pt x="115506" y="15976"/>
                  </a:lnTo>
                  <a:lnTo>
                    <a:pt x="115506" y="20535"/>
                  </a:lnTo>
                  <a:lnTo>
                    <a:pt x="115506" y="24180"/>
                  </a:lnTo>
                  <a:lnTo>
                    <a:pt x="116001" y="25527"/>
                  </a:lnTo>
                  <a:lnTo>
                    <a:pt x="116001" y="26924"/>
                  </a:lnTo>
                  <a:lnTo>
                    <a:pt x="116916" y="27838"/>
                  </a:lnTo>
                  <a:lnTo>
                    <a:pt x="116916" y="30086"/>
                  </a:lnTo>
                  <a:lnTo>
                    <a:pt x="117817" y="30086"/>
                  </a:lnTo>
                  <a:lnTo>
                    <a:pt x="117817" y="30568"/>
                  </a:lnTo>
                  <a:lnTo>
                    <a:pt x="118249" y="31483"/>
                  </a:lnTo>
                  <a:lnTo>
                    <a:pt x="119164" y="31902"/>
                  </a:lnTo>
                  <a:lnTo>
                    <a:pt x="122809" y="31902"/>
                  </a:lnTo>
                  <a:lnTo>
                    <a:pt x="125552" y="31483"/>
                  </a:lnTo>
                  <a:lnTo>
                    <a:pt x="130606" y="31483"/>
                  </a:lnTo>
                  <a:lnTo>
                    <a:pt x="132854" y="30568"/>
                  </a:lnTo>
                  <a:lnTo>
                    <a:pt x="136080" y="30568"/>
                  </a:lnTo>
                  <a:lnTo>
                    <a:pt x="137426" y="30086"/>
                  </a:lnTo>
                  <a:lnTo>
                    <a:pt x="138823" y="30086"/>
                  </a:lnTo>
                  <a:lnTo>
                    <a:pt x="138823" y="29171"/>
                  </a:lnTo>
                  <a:lnTo>
                    <a:pt x="141071" y="29171"/>
                  </a:lnTo>
                  <a:lnTo>
                    <a:pt x="142468" y="27838"/>
                  </a:lnTo>
                  <a:lnTo>
                    <a:pt x="143383" y="27838"/>
                  </a:lnTo>
                  <a:lnTo>
                    <a:pt x="144729" y="26428"/>
                  </a:lnTo>
                  <a:lnTo>
                    <a:pt x="145211" y="26428"/>
                  </a:lnTo>
                  <a:lnTo>
                    <a:pt x="145211" y="25527"/>
                  </a:lnTo>
                  <a:lnTo>
                    <a:pt x="146126" y="24612"/>
                  </a:lnTo>
                  <a:lnTo>
                    <a:pt x="147040" y="24612"/>
                  </a:lnTo>
                  <a:lnTo>
                    <a:pt x="147040" y="23279"/>
                  </a:lnTo>
                  <a:lnTo>
                    <a:pt x="147459" y="23279"/>
                  </a:lnTo>
                  <a:lnTo>
                    <a:pt x="147459" y="22783"/>
                  </a:lnTo>
                  <a:lnTo>
                    <a:pt x="148374" y="21882"/>
                  </a:lnTo>
                  <a:lnTo>
                    <a:pt x="148374" y="18224"/>
                  </a:lnTo>
                  <a:close/>
                </a:path>
                <a:path w="151129" h="1835785">
                  <a:moveTo>
                    <a:pt x="151117" y="27838"/>
                  </a:moveTo>
                  <a:lnTo>
                    <a:pt x="150685" y="19634"/>
                  </a:lnTo>
                  <a:lnTo>
                    <a:pt x="150685" y="22783"/>
                  </a:lnTo>
                  <a:lnTo>
                    <a:pt x="149771" y="23279"/>
                  </a:lnTo>
                  <a:lnTo>
                    <a:pt x="149771" y="24180"/>
                  </a:lnTo>
                  <a:lnTo>
                    <a:pt x="148869" y="24612"/>
                  </a:lnTo>
                  <a:lnTo>
                    <a:pt x="148374" y="25527"/>
                  </a:lnTo>
                  <a:lnTo>
                    <a:pt x="148374" y="26428"/>
                  </a:lnTo>
                  <a:lnTo>
                    <a:pt x="147459" y="26428"/>
                  </a:lnTo>
                  <a:lnTo>
                    <a:pt x="147459" y="26924"/>
                  </a:lnTo>
                  <a:lnTo>
                    <a:pt x="147040" y="27838"/>
                  </a:lnTo>
                  <a:lnTo>
                    <a:pt x="146126" y="27838"/>
                  </a:lnTo>
                  <a:lnTo>
                    <a:pt x="146126" y="28257"/>
                  </a:lnTo>
                  <a:lnTo>
                    <a:pt x="145211" y="28257"/>
                  </a:lnTo>
                  <a:lnTo>
                    <a:pt x="144729" y="29171"/>
                  </a:lnTo>
                  <a:lnTo>
                    <a:pt x="143814" y="29171"/>
                  </a:lnTo>
                  <a:lnTo>
                    <a:pt x="142468" y="30086"/>
                  </a:lnTo>
                  <a:lnTo>
                    <a:pt x="141554" y="30568"/>
                  </a:lnTo>
                  <a:lnTo>
                    <a:pt x="140157" y="30568"/>
                  </a:lnTo>
                  <a:lnTo>
                    <a:pt x="139738" y="31483"/>
                  </a:lnTo>
                  <a:lnTo>
                    <a:pt x="141071" y="31483"/>
                  </a:lnTo>
                  <a:lnTo>
                    <a:pt x="142468" y="30568"/>
                  </a:lnTo>
                  <a:lnTo>
                    <a:pt x="143814" y="30568"/>
                  </a:lnTo>
                  <a:lnTo>
                    <a:pt x="145211" y="30086"/>
                  </a:lnTo>
                  <a:lnTo>
                    <a:pt x="147040" y="30086"/>
                  </a:lnTo>
                  <a:lnTo>
                    <a:pt x="147459" y="29171"/>
                  </a:lnTo>
                  <a:lnTo>
                    <a:pt x="148374" y="29171"/>
                  </a:lnTo>
                  <a:lnTo>
                    <a:pt x="148869" y="28257"/>
                  </a:lnTo>
                  <a:lnTo>
                    <a:pt x="149771" y="28257"/>
                  </a:lnTo>
                  <a:lnTo>
                    <a:pt x="151117" y="27838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>
              <a:extLst>
                <a:ext uri="{FF2B5EF4-FFF2-40B4-BE49-F238E27FC236}">
                  <a16:creationId xmlns:a16="http://schemas.microsoft.com/office/drawing/2014/main" id="{1AF75016-E9AD-1508-E6A2-FCA206FC0971}"/>
                </a:ext>
              </a:extLst>
            </p:cNvPr>
            <p:cNvSpPr/>
            <p:nvPr/>
          </p:nvSpPr>
          <p:spPr>
            <a:xfrm>
              <a:off x="9688678" y="2797555"/>
              <a:ext cx="1374775" cy="1573530"/>
            </a:xfrm>
            <a:custGeom>
              <a:avLst/>
              <a:gdLst/>
              <a:ahLst/>
              <a:cxnLst/>
              <a:rect l="l" t="t" r="r" b="b"/>
              <a:pathLst>
                <a:path w="1374775" h="1573529">
                  <a:moveTo>
                    <a:pt x="118122" y="2603"/>
                  </a:moveTo>
                  <a:lnTo>
                    <a:pt x="115582" y="2603"/>
                  </a:lnTo>
                  <a:lnTo>
                    <a:pt x="115582" y="1333"/>
                  </a:lnTo>
                  <a:lnTo>
                    <a:pt x="115023" y="1333"/>
                  </a:lnTo>
                  <a:lnTo>
                    <a:pt x="115023" y="1689"/>
                  </a:lnTo>
                  <a:lnTo>
                    <a:pt x="113207" y="1689"/>
                  </a:lnTo>
                  <a:lnTo>
                    <a:pt x="113207" y="1270"/>
                  </a:lnTo>
                  <a:lnTo>
                    <a:pt x="111633" y="1270"/>
                  </a:lnTo>
                  <a:lnTo>
                    <a:pt x="111633" y="0"/>
                  </a:lnTo>
                  <a:lnTo>
                    <a:pt x="111163" y="0"/>
                  </a:lnTo>
                  <a:lnTo>
                    <a:pt x="111163" y="1270"/>
                  </a:lnTo>
                  <a:lnTo>
                    <a:pt x="111163" y="385800"/>
                  </a:lnTo>
                  <a:lnTo>
                    <a:pt x="110947" y="1270"/>
                  </a:lnTo>
                  <a:lnTo>
                    <a:pt x="111163" y="1270"/>
                  </a:lnTo>
                  <a:lnTo>
                    <a:pt x="111163" y="0"/>
                  </a:lnTo>
                  <a:lnTo>
                    <a:pt x="110947" y="0"/>
                  </a:lnTo>
                  <a:lnTo>
                    <a:pt x="110947" y="355"/>
                  </a:lnTo>
                  <a:lnTo>
                    <a:pt x="41998" y="4000"/>
                  </a:lnTo>
                  <a:lnTo>
                    <a:pt x="33223" y="8267"/>
                  </a:lnTo>
                  <a:lnTo>
                    <a:pt x="25603" y="12585"/>
                  </a:lnTo>
                  <a:lnTo>
                    <a:pt x="18427" y="17500"/>
                  </a:lnTo>
                  <a:lnTo>
                    <a:pt x="10960" y="23571"/>
                  </a:lnTo>
                  <a:lnTo>
                    <a:pt x="8648" y="25400"/>
                  </a:lnTo>
                  <a:lnTo>
                    <a:pt x="6388" y="27216"/>
                  </a:lnTo>
                  <a:lnTo>
                    <a:pt x="4076" y="29044"/>
                  </a:lnTo>
                  <a:lnTo>
                    <a:pt x="1828" y="30861"/>
                  </a:lnTo>
                  <a:lnTo>
                    <a:pt x="0" y="33172"/>
                  </a:lnTo>
                  <a:lnTo>
                    <a:pt x="431" y="34505"/>
                  </a:lnTo>
                  <a:lnTo>
                    <a:pt x="431" y="35420"/>
                  </a:lnTo>
                  <a:lnTo>
                    <a:pt x="1333" y="36817"/>
                  </a:lnTo>
                  <a:lnTo>
                    <a:pt x="1333" y="37731"/>
                  </a:lnTo>
                  <a:lnTo>
                    <a:pt x="1828" y="39065"/>
                  </a:lnTo>
                  <a:lnTo>
                    <a:pt x="2743" y="39979"/>
                  </a:lnTo>
                  <a:lnTo>
                    <a:pt x="2743" y="41376"/>
                  </a:lnTo>
                  <a:lnTo>
                    <a:pt x="3657" y="41808"/>
                  </a:lnTo>
                  <a:lnTo>
                    <a:pt x="3657" y="42710"/>
                  </a:lnTo>
                  <a:lnTo>
                    <a:pt x="4076" y="44107"/>
                  </a:lnTo>
                  <a:lnTo>
                    <a:pt x="4991" y="44107"/>
                  </a:lnTo>
                  <a:lnTo>
                    <a:pt x="4991" y="45453"/>
                  </a:lnTo>
                  <a:lnTo>
                    <a:pt x="5473" y="46355"/>
                  </a:lnTo>
                  <a:lnTo>
                    <a:pt x="7734" y="48666"/>
                  </a:lnTo>
                  <a:lnTo>
                    <a:pt x="8648" y="48666"/>
                  </a:lnTo>
                  <a:lnTo>
                    <a:pt x="8648" y="49098"/>
                  </a:lnTo>
                  <a:lnTo>
                    <a:pt x="9131" y="49098"/>
                  </a:lnTo>
                  <a:lnTo>
                    <a:pt x="10045" y="50012"/>
                  </a:lnTo>
                  <a:lnTo>
                    <a:pt x="5473" y="714730"/>
                  </a:lnTo>
                  <a:lnTo>
                    <a:pt x="4076" y="874255"/>
                  </a:lnTo>
                  <a:lnTo>
                    <a:pt x="431" y="1462341"/>
                  </a:lnTo>
                  <a:lnTo>
                    <a:pt x="7302" y="1473288"/>
                  </a:lnTo>
                  <a:lnTo>
                    <a:pt x="9131" y="1476019"/>
                  </a:lnTo>
                  <a:lnTo>
                    <a:pt x="11379" y="1479664"/>
                  </a:lnTo>
                  <a:lnTo>
                    <a:pt x="15951" y="1487449"/>
                  </a:lnTo>
                  <a:lnTo>
                    <a:pt x="20510" y="1492491"/>
                  </a:lnTo>
                  <a:lnTo>
                    <a:pt x="25565" y="1499298"/>
                  </a:lnTo>
                  <a:lnTo>
                    <a:pt x="34201" y="1512062"/>
                  </a:lnTo>
                  <a:lnTo>
                    <a:pt x="39255" y="1516189"/>
                  </a:lnTo>
                  <a:lnTo>
                    <a:pt x="43815" y="1522564"/>
                  </a:lnTo>
                  <a:lnTo>
                    <a:pt x="45643" y="1524812"/>
                  </a:lnTo>
                  <a:lnTo>
                    <a:pt x="47904" y="1528038"/>
                  </a:lnTo>
                  <a:lnTo>
                    <a:pt x="60452" y="1540167"/>
                  </a:lnTo>
                  <a:lnTo>
                    <a:pt x="73609" y="1551559"/>
                  </a:lnTo>
                  <a:lnTo>
                    <a:pt x="87617" y="1561680"/>
                  </a:lnTo>
                  <a:lnTo>
                    <a:pt x="102730" y="1569974"/>
                  </a:lnTo>
                  <a:lnTo>
                    <a:pt x="105905" y="1571790"/>
                  </a:lnTo>
                  <a:lnTo>
                    <a:pt x="107264" y="1176807"/>
                  </a:lnTo>
                  <a:lnTo>
                    <a:pt x="107264" y="1572056"/>
                  </a:lnTo>
                  <a:lnTo>
                    <a:pt x="107124" y="1572056"/>
                  </a:lnTo>
                  <a:lnTo>
                    <a:pt x="107124" y="1573326"/>
                  </a:lnTo>
                  <a:lnTo>
                    <a:pt x="110032" y="1573326"/>
                  </a:lnTo>
                  <a:lnTo>
                    <a:pt x="110032" y="1572056"/>
                  </a:lnTo>
                  <a:lnTo>
                    <a:pt x="109334" y="1572056"/>
                  </a:lnTo>
                  <a:lnTo>
                    <a:pt x="109334" y="789051"/>
                  </a:lnTo>
                  <a:lnTo>
                    <a:pt x="108635" y="789051"/>
                  </a:lnTo>
                  <a:lnTo>
                    <a:pt x="108635" y="778116"/>
                  </a:lnTo>
                  <a:lnTo>
                    <a:pt x="109550" y="777201"/>
                  </a:lnTo>
                  <a:lnTo>
                    <a:pt x="109550" y="775804"/>
                  </a:lnTo>
                  <a:lnTo>
                    <a:pt x="110032" y="774890"/>
                  </a:lnTo>
                  <a:lnTo>
                    <a:pt x="110032" y="773074"/>
                  </a:lnTo>
                  <a:lnTo>
                    <a:pt x="110947" y="773074"/>
                  </a:lnTo>
                  <a:lnTo>
                    <a:pt x="110947" y="772160"/>
                  </a:lnTo>
                  <a:lnTo>
                    <a:pt x="111379" y="771245"/>
                  </a:lnTo>
                  <a:lnTo>
                    <a:pt x="111366" y="769048"/>
                  </a:lnTo>
                  <a:lnTo>
                    <a:pt x="111379" y="770318"/>
                  </a:lnTo>
                  <a:lnTo>
                    <a:pt x="112293" y="770318"/>
                  </a:lnTo>
                  <a:lnTo>
                    <a:pt x="112293" y="769048"/>
                  </a:lnTo>
                  <a:lnTo>
                    <a:pt x="113207" y="769048"/>
                  </a:lnTo>
                  <a:lnTo>
                    <a:pt x="113207" y="769467"/>
                  </a:lnTo>
                  <a:lnTo>
                    <a:pt x="114274" y="769467"/>
                  </a:lnTo>
                  <a:lnTo>
                    <a:pt x="114274" y="768197"/>
                  </a:lnTo>
                  <a:lnTo>
                    <a:pt x="114757" y="768197"/>
                  </a:lnTo>
                  <a:lnTo>
                    <a:pt x="114757" y="769467"/>
                  </a:lnTo>
                  <a:lnTo>
                    <a:pt x="115023" y="769467"/>
                  </a:lnTo>
                  <a:lnTo>
                    <a:pt x="115023" y="769112"/>
                  </a:lnTo>
                  <a:lnTo>
                    <a:pt x="117767" y="769112"/>
                  </a:lnTo>
                  <a:lnTo>
                    <a:pt x="117767" y="3873"/>
                  </a:lnTo>
                  <a:lnTo>
                    <a:pt x="118122" y="3873"/>
                  </a:lnTo>
                  <a:lnTo>
                    <a:pt x="118122" y="2603"/>
                  </a:lnTo>
                  <a:close/>
                </a:path>
                <a:path w="1374775" h="1573529">
                  <a:moveTo>
                    <a:pt x="1340916" y="748880"/>
                  </a:moveTo>
                  <a:lnTo>
                    <a:pt x="1340434" y="747966"/>
                  </a:lnTo>
                  <a:lnTo>
                    <a:pt x="1338084" y="746150"/>
                  </a:lnTo>
                  <a:lnTo>
                    <a:pt x="1337805" y="745515"/>
                  </a:lnTo>
                  <a:lnTo>
                    <a:pt x="1339088" y="746150"/>
                  </a:lnTo>
                  <a:lnTo>
                    <a:pt x="1337271" y="744321"/>
                  </a:lnTo>
                  <a:lnTo>
                    <a:pt x="1337271" y="742988"/>
                  </a:lnTo>
                  <a:lnTo>
                    <a:pt x="1335862" y="742988"/>
                  </a:lnTo>
                  <a:lnTo>
                    <a:pt x="1335862" y="738428"/>
                  </a:lnTo>
                  <a:lnTo>
                    <a:pt x="1334960" y="738428"/>
                  </a:lnTo>
                  <a:lnTo>
                    <a:pt x="1334960" y="733386"/>
                  </a:lnTo>
                  <a:lnTo>
                    <a:pt x="1334528" y="733386"/>
                  </a:lnTo>
                  <a:lnTo>
                    <a:pt x="1334528" y="717461"/>
                  </a:lnTo>
                  <a:lnTo>
                    <a:pt x="1334960" y="717461"/>
                  </a:lnTo>
                  <a:lnTo>
                    <a:pt x="1334960" y="716064"/>
                  </a:lnTo>
                  <a:lnTo>
                    <a:pt x="1335862" y="715149"/>
                  </a:lnTo>
                  <a:lnTo>
                    <a:pt x="1335862" y="713816"/>
                  </a:lnTo>
                  <a:lnTo>
                    <a:pt x="1336776" y="712901"/>
                  </a:lnTo>
                  <a:lnTo>
                    <a:pt x="1336776" y="711504"/>
                  </a:lnTo>
                  <a:lnTo>
                    <a:pt x="1337271" y="711085"/>
                  </a:lnTo>
                  <a:lnTo>
                    <a:pt x="1337271" y="710171"/>
                  </a:lnTo>
                  <a:lnTo>
                    <a:pt x="1338186" y="710171"/>
                  </a:lnTo>
                  <a:lnTo>
                    <a:pt x="1338186" y="709256"/>
                  </a:lnTo>
                  <a:lnTo>
                    <a:pt x="1338605" y="709256"/>
                  </a:lnTo>
                  <a:lnTo>
                    <a:pt x="1339519" y="708774"/>
                  </a:lnTo>
                  <a:lnTo>
                    <a:pt x="1338186" y="708774"/>
                  </a:lnTo>
                  <a:lnTo>
                    <a:pt x="1337271" y="708774"/>
                  </a:lnTo>
                  <a:lnTo>
                    <a:pt x="1335862" y="708774"/>
                  </a:lnTo>
                  <a:lnTo>
                    <a:pt x="1334960" y="709256"/>
                  </a:lnTo>
                  <a:lnTo>
                    <a:pt x="1334528" y="709256"/>
                  </a:lnTo>
                  <a:lnTo>
                    <a:pt x="1334528" y="710171"/>
                  </a:lnTo>
                  <a:lnTo>
                    <a:pt x="1333131" y="711504"/>
                  </a:lnTo>
                  <a:lnTo>
                    <a:pt x="1333131" y="712419"/>
                  </a:lnTo>
                  <a:lnTo>
                    <a:pt x="1332217" y="712901"/>
                  </a:lnTo>
                  <a:lnTo>
                    <a:pt x="1332217" y="714730"/>
                  </a:lnTo>
                  <a:lnTo>
                    <a:pt x="1331302" y="715149"/>
                  </a:lnTo>
                  <a:lnTo>
                    <a:pt x="1331302" y="718375"/>
                  </a:lnTo>
                  <a:lnTo>
                    <a:pt x="1330883" y="718807"/>
                  </a:lnTo>
                  <a:lnTo>
                    <a:pt x="1330883" y="733386"/>
                  </a:lnTo>
                  <a:lnTo>
                    <a:pt x="1331302" y="734783"/>
                  </a:lnTo>
                  <a:lnTo>
                    <a:pt x="1331302" y="738428"/>
                  </a:lnTo>
                  <a:lnTo>
                    <a:pt x="1332217" y="739343"/>
                  </a:lnTo>
                  <a:lnTo>
                    <a:pt x="1332217" y="741591"/>
                  </a:lnTo>
                  <a:lnTo>
                    <a:pt x="1333131" y="742073"/>
                  </a:lnTo>
                  <a:lnTo>
                    <a:pt x="1333131" y="742988"/>
                  </a:lnTo>
                  <a:lnTo>
                    <a:pt x="1333614" y="743902"/>
                  </a:lnTo>
                  <a:lnTo>
                    <a:pt x="1333614" y="744321"/>
                  </a:lnTo>
                  <a:lnTo>
                    <a:pt x="1334528" y="745236"/>
                  </a:lnTo>
                  <a:lnTo>
                    <a:pt x="1334528" y="745718"/>
                  </a:lnTo>
                  <a:lnTo>
                    <a:pt x="1334960" y="745718"/>
                  </a:lnTo>
                  <a:lnTo>
                    <a:pt x="1334960" y="747547"/>
                  </a:lnTo>
                  <a:lnTo>
                    <a:pt x="1335862" y="747547"/>
                  </a:lnTo>
                  <a:lnTo>
                    <a:pt x="1335862" y="747966"/>
                  </a:lnTo>
                  <a:lnTo>
                    <a:pt x="1337271" y="747966"/>
                  </a:lnTo>
                  <a:lnTo>
                    <a:pt x="1337271" y="748880"/>
                  </a:lnTo>
                  <a:lnTo>
                    <a:pt x="1340916" y="748880"/>
                  </a:lnTo>
                  <a:close/>
                </a:path>
                <a:path w="1374775" h="1573529">
                  <a:moveTo>
                    <a:pt x="1351876" y="1540319"/>
                  </a:moveTo>
                  <a:lnTo>
                    <a:pt x="1350479" y="1540319"/>
                  </a:lnTo>
                  <a:lnTo>
                    <a:pt x="1349133" y="1540802"/>
                  </a:lnTo>
                  <a:lnTo>
                    <a:pt x="1351876" y="1540319"/>
                  </a:lnTo>
                  <a:close/>
                </a:path>
                <a:path w="1374775" h="1573529">
                  <a:moveTo>
                    <a:pt x="1356436" y="1539405"/>
                  </a:moveTo>
                  <a:lnTo>
                    <a:pt x="1355039" y="1539405"/>
                  </a:lnTo>
                  <a:lnTo>
                    <a:pt x="1353210" y="1540319"/>
                  </a:lnTo>
                  <a:lnTo>
                    <a:pt x="1354124" y="1540319"/>
                  </a:lnTo>
                  <a:lnTo>
                    <a:pt x="1356436" y="1539405"/>
                  </a:lnTo>
                  <a:close/>
                </a:path>
                <a:path w="1374775" h="1573529">
                  <a:moveTo>
                    <a:pt x="1374698" y="1528038"/>
                  </a:moveTo>
                  <a:lnTo>
                    <a:pt x="1373784" y="1519834"/>
                  </a:lnTo>
                  <a:lnTo>
                    <a:pt x="1373301" y="1519834"/>
                  </a:lnTo>
                  <a:lnTo>
                    <a:pt x="1373301" y="1517523"/>
                  </a:lnTo>
                  <a:lnTo>
                    <a:pt x="1372387" y="1517523"/>
                  </a:lnTo>
                  <a:lnTo>
                    <a:pt x="1372387" y="1516189"/>
                  </a:lnTo>
                  <a:lnTo>
                    <a:pt x="1371473" y="1515275"/>
                  </a:lnTo>
                  <a:lnTo>
                    <a:pt x="1371028" y="1515275"/>
                  </a:lnTo>
                  <a:lnTo>
                    <a:pt x="1370291" y="1530972"/>
                  </a:lnTo>
                  <a:lnTo>
                    <a:pt x="1371041" y="1514792"/>
                  </a:lnTo>
                  <a:lnTo>
                    <a:pt x="1369644" y="1513459"/>
                  </a:lnTo>
                  <a:lnTo>
                    <a:pt x="1368729" y="1513459"/>
                  </a:lnTo>
                  <a:lnTo>
                    <a:pt x="1367815" y="1512544"/>
                  </a:lnTo>
                  <a:lnTo>
                    <a:pt x="1367396" y="1511630"/>
                  </a:lnTo>
                  <a:lnTo>
                    <a:pt x="1366481" y="1511147"/>
                  </a:lnTo>
                  <a:lnTo>
                    <a:pt x="1365084" y="1511147"/>
                  </a:lnTo>
                  <a:lnTo>
                    <a:pt x="1362341" y="1509814"/>
                  </a:lnTo>
                  <a:lnTo>
                    <a:pt x="1359179" y="1507985"/>
                  </a:lnTo>
                  <a:lnTo>
                    <a:pt x="1358696" y="1507985"/>
                  </a:lnTo>
                  <a:lnTo>
                    <a:pt x="1357782" y="1507985"/>
                  </a:lnTo>
                  <a:lnTo>
                    <a:pt x="1356436" y="1506588"/>
                  </a:lnTo>
                  <a:lnTo>
                    <a:pt x="1356868" y="1507502"/>
                  </a:lnTo>
                  <a:lnTo>
                    <a:pt x="1355521" y="1506156"/>
                  </a:lnTo>
                  <a:lnTo>
                    <a:pt x="1355039" y="1506156"/>
                  </a:lnTo>
                  <a:lnTo>
                    <a:pt x="1354124" y="1505254"/>
                  </a:lnTo>
                  <a:lnTo>
                    <a:pt x="1354124" y="1504340"/>
                  </a:lnTo>
                  <a:lnTo>
                    <a:pt x="1353210" y="1504340"/>
                  </a:lnTo>
                  <a:lnTo>
                    <a:pt x="1352791" y="1503857"/>
                  </a:lnTo>
                  <a:lnTo>
                    <a:pt x="1351876" y="1503857"/>
                  </a:lnTo>
                  <a:lnTo>
                    <a:pt x="1351394" y="1502943"/>
                  </a:lnTo>
                  <a:lnTo>
                    <a:pt x="1349565" y="1502943"/>
                  </a:lnTo>
                  <a:lnTo>
                    <a:pt x="1349133" y="1502511"/>
                  </a:lnTo>
                  <a:lnTo>
                    <a:pt x="1348219" y="1502511"/>
                  </a:lnTo>
                  <a:lnTo>
                    <a:pt x="1347914" y="1507985"/>
                  </a:lnTo>
                  <a:lnTo>
                    <a:pt x="1347863" y="1508671"/>
                  </a:lnTo>
                  <a:lnTo>
                    <a:pt x="1348219" y="1502511"/>
                  </a:lnTo>
                  <a:lnTo>
                    <a:pt x="1345907" y="1502511"/>
                  </a:lnTo>
                  <a:lnTo>
                    <a:pt x="1345488" y="1502511"/>
                  </a:lnTo>
                  <a:lnTo>
                    <a:pt x="1344574" y="1502943"/>
                  </a:lnTo>
                  <a:lnTo>
                    <a:pt x="1344079" y="1502943"/>
                  </a:lnTo>
                  <a:lnTo>
                    <a:pt x="1343177" y="1502943"/>
                  </a:lnTo>
                  <a:lnTo>
                    <a:pt x="1341348" y="1504340"/>
                  </a:lnTo>
                  <a:lnTo>
                    <a:pt x="1339519" y="1504759"/>
                  </a:lnTo>
                  <a:lnTo>
                    <a:pt x="1338186" y="1506588"/>
                  </a:lnTo>
                  <a:lnTo>
                    <a:pt x="1338186" y="1507502"/>
                  </a:lnTo>
                  <a:lnTo>
                    <a:pt x="1337271" y="1507502"/>
                  </a:lnTo>
                  <a:lnTo>
                    <a:pt x="1337271" y="1507985"/>
                  </a:lnTo>
                  <a:lnTo>
                    <a:pt x="1336776" y="1507985"/>
                  </a:lnTo>
                  <a:lnTo>
                    <a:pt x="1336776" y="1508899"/>
                  </a:lnTo>
                  <a:lnTo>
                    <a:pt x="1335862" y="1508899"/>
                  </a:lnTo>
                  <a:lnTo>
                    <a:pt x="1335862" y="1513878"/>
                  </a:lnTo>
                  <a:lnTo>
                    <a:pt x="1334528" y="1513878"/>
                  </a:lnTo>
                  <a:lnTo>
                    <a:pt x="1334528" y="1517523"/>
                  </a:lnTo>
                  <a:lnTo>
                    <a:pt x="1335862" y="1517523"/>
                  </a:lnTo>
                  <a:lnTo>
                    <a:pt x="1340434" y="1517523"/>
                  </a:lnTo>
                  <a:lnTo>
                    <a:pt x="1344079" y="1517103"/>
                  </a:lnTo>
                  <a:lnTo>
                    <a:pt x="1345488" y="1517103"/>
                  </a:lnTo>
                  <a:lnTo>
                    <a:pt x="1347736" y="1517103"/>
                  </a:lnTo>
                  <a:lnTo>
                    <a:pt x="1349565" y="1517103"/>
                  </a:lnTo>
                  <a:lnTo>
                    <a:pt x="1351876" y="1517103"/>
                  </a:lnTo>
                  <a:lnTo>
                    <a:pt x="1353210" y="1517523"/>
                  </a:lnTo>
                  <a:lnTo>
                    <a:pt x="1355039" y="1517523"/>
                  </a:lnTo>
                  <a:lnTo>
                    <a:pt x="1356868" y="1517523"/>
                  </a:lnTo>
                  <a:lnTo>
                    <a:pt x="1357782" y="1518437"/>
                  </a:lnTo>
                  <a:lnTo>
                    <a:pt x="1358696" y="1518437"/>
                  </a:lnTo>
                  <a:lnTo>
                    <a:pt x="1359179" y="1518437"/>
                  </a:lnTo>
                  <a:lnTo>
                    <a:pt x="1360093" y="1518920"/>
                  </a:lnTo>
                  <a:lnTo>
                    <a:pt x="1360512" y="1518920"/>
                  </a:lnTo>
                  <a:lnTo>
                    <a:pt x="1361427" y="1519834"/>
                  </a:lnTo>
                  <a:lnTo>
                    <a:pt x="1362341" y="1519834"/>
                  </a:lnTo>
                  <a:lnTo>
                    <a:pt x="1362824" y="1520748"/>
                  </a:lnTo>
                  <a:lnTo>
                    <a:pt x="1363738" y="1520748"/>
                  </a:lnTo>
                  <a:lnTo>
                    <a:pt x="1364170" y="1521167"/>
                  </a:lnTo>
                  <a:lnTo>
                    <a:pt x="1365084" y="1522082"/>
                  </a:lnTo>
                  <a:lnTo>
                    <a:pt x="1365999" y="1522564"/>
                  </a:lnTo>
                  <a:lnTo>
                    <a:pt x="1366481" y="1523479"/>
                  </a:lnTo>
                  <a:lnTo>
                    <a:pt x="1366481" y="1524393"/>
                  </a:lnTo>
                  <a:lnTo>
                    <a:pt x="1367396" y="1524812"/>
                  </a:lnTo>
                  <a:lnTo>
                    <a:pt x="1367396" y="1528038"/>
                  </a:lnTo>
                  <a:lnTo>
                    <a:pt x="1367396" y="1530769"/>
                  </a:lnTo>
                  <a:lnTo>
                    <a:pt x="1366481" y="1531683"/>
                  </a:lnTo>
                  <a:lnTo>
                    <a:pt x="1366481" y="1532115"/>
                  </a:lnTo>
                  <a:lnTo>
                    <a:pt x="1365999" y="1533017"/>
                  </a:lnTo>
                  <a:lnTo>
                    <a:pt x="1365999" y="1534426"/>
                  </a:lnTo>
                  <a:lnTo>
                    <a:pt x="1365084" y="1534426"/>
                  </a:lnTo>
                  <a:lnTo>
                    <a:pt x="1364170" y="1534426"/>
                  </a:lnTo>
                  <a:lnTo>
                    <a:pt x="1364170" y="1535328"/>
                  </a:lnTo>
                  <a:lnTo>
                    <a:pt x="1363738" y="1535760"/>
                  </a:lnTo>
                  <a:lnTo>
                    <a:pt x="1362824" y="1535760"/>
                  </a:lnTo>
                  <a:lnTo>
                    <a:pt x="1362341" y="1536674"/>
                  </a:lnTo>
                  <a:lnTo>
                    <a:pt x="1360512" y="1538071"/>
                  </a:lnTo>
                  <a:lnTo>
                    <a:pt x="1360093" y="1538071"/>
                  </a:lnTo>
                  <a:lnTo>
                    <a:pt x="1359179" y="1538071"/>
                  </a:lnTo>
                  <a:lnTo>
                    <a:pt x="1357782" y="1539405"/>
                  </a:lnTo>
                  <a:lnTo>
                    <a:pt x="1360093" y="1538973"/>
                  </a:lnTo>
                  <a:lnTo>
                    <a:pt x="1360512" y="1538973"/>
                  </a:lnTo>
                  <a:lnTo>
                    <a:pt x="1362341" y="1538071"/>
                  </a:lnTo>
                  <a:lnTo>
                    <a:pt x="1363738" y="1538071"/>
                  </a:lnTo>
                  <a:lnTo>
                    <a:pt x="1364170" y="1537157"/>
                  </a:lnTo>
                  <a:lnTo>
                    <a:pt x="1365084" y="1537157"/>
                  </a:lnTo>
                  <a:lnTo>
                    <a:pt x="1365084" y="1536674"/>
                  </a:lnTo>
                  <a:lnTo>
                    <a:pt x="1365999" y="1536674"/>
                  </a:lnTo>
                  <a:lnTo>
                    <a:pt x="1366481" y="1536674"/>
                  </a:lnTo>
                  <a:lnTo>
                    <a:pt x="1367815" y="1535760"/>
                  </a:lnTo>
                  <a:lnTo>
                    <a:pt x="1368729" y="1535328"/>
                  </a:lnTo>
                  <a:lnTo>
                    <a:pt x="1369644" y="1535328"/>
                  </a:lnTo>
                  <a:lnTo>
                    <a:pt x="1369644" y="1534426"/>
                  </a:lnTo>
                  <a:lnTo>
                    <a:pt x="1370139" y="1534426"/>
                  </a:lnTo>
                  <a:lnTo>
                    <a:pt x="1370203" y="1533017"/>
                  </a:lnTo>
                  <a:lnTo>
                    <a:pt x="1371041" y="1533017"/>
                  </a:lnTo>
                  <a:lnTo>
                    <a:pt x="1371473" y="1533017"/>
                  </a:lnTo>
                  <a:lnTo>
                    <a:pt x="1371473" y="1532115"/>
                  </a:lnTo>
                  <a:lnTo>
                    <a:pt x="1372387" y="1532115"/>
                  </a:lnTo>
                  <a:lnTo>
                    <a:pt x="1372387" y="1530769"/>
                  </a:lnTo>
                  <a:lnTo>
                    <a:pt x="1373301" y="1530769"/>
                  </a:lnTo>
                  <a:lnTo>
                    <a:pt x="1373301" y="1528038"/>
                  </a:lnTo>
                  <a:lnTo>
                    <a:pt x="1374698" y="1528038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>
              <a:extLst>
                <a:ext uri="{FF2B5EF4-FFF2-40B4-BE49-F238E27FC236}">
                  <a16:creationId xmlns:a16="http://schemas.microsoft.com/office/drawing/2014/main" id="{5111CAEC-0F51-4B3B-AC69-1DCED3B96947}"/>
                </a:ext>
              </a:extLst>
            </p:cNvPr>
            <p:cNvSpPr/>
            <p:nvPr/>
          </p:nvSpPr>
          <p:spPr>
            <a:xfrm>
              <a:off x="9665856" y="2745460"/>
              <a:ext cx="1511300" cy="1748155"/>
            </a:xfrm>
            <a:custGeom>
              <a:avLst/>
              <a:gdLst/>
              <a:ahLst/>
              <a:cxnLst/>
              <a:rect l="l" t="t" r="r" b="b"/>
              <a:pathLst>
                <a:path w="1511300" h="1748154">
                  <a:moveTo>
                    <a:pt x="34201" y="1531759"/>
                  </a:moveTo>
                  <a:lnTo>
                    <a:pt x="32867" y="102108"/>
                  </a:lnTo>
                  <a:lnTo>
                    <a:pt x="28295" y="766826"/>
                  </a:lnTo>
                  <a:lnTo>
                    <a:pt x="27609" y="844702"/>
                  </a:lnTo>
                  <a:lnTo>
                    <a:pt x="27609" y="766826"/>
                  </a:lnTo>
                  <a:lnTo>
                    <a:pt x="24650" y="766826"/>
                  </a:lnTo>
                  <a:lnTo>
                    <a:pt x="23507" y="766813"/>
                  </a:lnTo>
                  <a:lnTo>
                    <a:pt x="23507" y="765543"/>
                  </a:lnTo>
                  <a:lnTo>
                    <a:pt x="22364" y="765543"/>
                  </a:lnTo>
                  <a:lnTo>
                    <a:pt x="22364" y="766813"/>
                  </a:lnTo>
                  <a:lnTo>
                    <a:pt x="22364" y="844765"/>
                  </a:lnTo>
                  <a:lnTo>
                    <a:pt x="21907" y="766813"/>
                  </a:lnTo>
                  <a:lnTo>
                    <a:pt x="22364" y="766813"/>
                  </a:lnTo>
                  <a:lnTo>
                    <a:pt x="22364" y="765543"/>
                  </a:lnTo>
                  <a:lnTo>
                    <a:pt x="21907" y="765543"/>
                  </a:lnTo>
                  <a:lnTo>
                    <a:pt x="21907" y="765911"/>
                  </a:lnTo>
                  <a:lnTo>
                    <a:pt x="20993" y="765911"/>
                  </a:lnTo>
                  <a:lnTo>
                    <a:pt x="20510" y="766826"/>
                  </a:lnTo>
                  <a:lnTo>
                    <a:pt x="19596" y="766826"/>
                  </a:lnTo>
                  <a:lnTo>
                    <a:pt x="19164" y="767245"/>
                  </a:lnTo>
                  <a:lnTo>
                    <a:pt x="18262" y="767245"/>
                  </a:lnTo>
                  <a:lnTo>
                    <a:pt x="13208" y="772299"/>
                  </a:lnTo>
                  <a:lnTo>
                    <a:pt x="12293" y="774115"/>
                  </a:lnTo>
                  <a:lnTo>
                    <a:pt x="10947" y="775449"/>
                  </a:lnTo>
                  <a:lnTo>
                    <a:pt x="10947" y="776859"/>
                  </a:lnTo>
                  <a:lnTo>
                    <a:pt x="10045" y="778192"/>
                  </a:lnTo>
                  <a:lnTo>
                    <a:pt x="8216" y="781837"/>
                  </a:lnTo>
                  <a:lnTo>
                    <a:pt x="8216" y="783234"/>
                  </a:lnTo>
                  <a:lnTo>
                    <a:pt x="7302" y="785063"/>
                  </a:lnTo>
                  <a:lnTo>
                    <a:pt x="6388" y="786396"/>
                  </a:lnTo>
                  <a:lnTo>
                    <a:pt x="6388" y="787793"/>
                  </a:lnTo>
                  <a:lnTo>
                    <a:pt x="0" y="832942"/>
                  </a:lnTo>
                  <a:lnTo>
                    <a:pt x="0" y="839749"/>
                  </a:lnTo>
                  <a:lnTo>
                    <a:pt x="4495" y="882662"/>
                  </a:lnTo>
                  <a:lnTo>
                    <a:pt x="20993" y="921791"/>
                  </a:lnTo>
                  <a:lnTo>
                    <a:pt x="22364" y="923163"/>
                  </a:lnTo>
                  <a:lnTo>
                    <a:pt x="22364" y="924166"/>
                  </a:lnTo>
                  <a:lnTo>
                    <a:pt x="24015" y="924166"/>
                  </a:lnTo>
                  <a:lnTo>
                    <a:pt x="24015" y="925436"/>
                  </a:lnTo>
                  <a:lnTo>
                    <a:pt x="24650" y="925436"/>
                  </a:lnTo>
                  <a:lnTo>
                    <a:pt x="26212" y="925461"/>
                  </a:lnTo>
                  <a:lnTo>
                    <a:pt x="26212" y="926731"/>
                  </a:lnTo>
                  <a:lnTo>
                    <a:pt x="26885" y="926731"/>
                  </a:lnTo>
                  <a:lnTo>
                    <a:pt x="23253" y="1514436"/>
                  </a:lnTo>
                  <a:lnTo>
                    <a:pt x="30124" y="1525384"/>
                  </a:lnTo>
                  <a:lnTo>
                    <a:pt x="31953" y="1528114"/>
                  </a:lnTo>
                  <a:lnTo>
                    <a:pt x="34201" y="1531759"/>
                  </a:lnTo>
                  <a:close/>
                </a:path>
                <a:path w="1511300" h="1748154">
                  <a:moveTo>
                    <a:pt x="137845" y="860717"/>
                  </a:moveTo>
                  <a:lnTo>
                    <a:pt x="136512" y="860717"/>
                  </a:lnTo>
                  <a:lnTo>
                    <a:pt x="136512" y="859802"/>
                  </a:lnTo>
                  <a:lnTo>
                    <a:pt x="135115" y="858469"/>
                  </a:lnTo>
                  <a:lnTo>
                    <a:pt x="135115" y="857072"/>
                  </a:lnTo>
                  <a:lnTo>
                    <a:pt x="134200" y="856157"/>
                  </a:lnTo>
                  <a:lnTo>
                    <a:pt x="133769" y="854824"/>
                  </a:lnTo>
                  <a:lnTo>
                    <a:pt x="133769" y="854341"/>
                  </a:lnTo>
                  <a:lnTo>
                    <a:pt x="132854" y="853427"/>
                  </a:lnTo>
                  <a:lnTo>
                    <a:pt x="132854" y="851179"/>
                  </a:lnTo>
                  <a:lnTo>
                    <a:pt x="132372" y="850696"/>
                  </a:lnTo>
                  <a:lnTo>
                    <a:pt x="132372" y="848436"/>
                  </a:lnTo>
                  <a:lnTo>
                    <a:pt x="131457" y="847547"/>
                  </a:lnTo>
                  <a:lnTo>
                    <a:pt x="132854" y="1625714"/>
                  </a:lnTo>
                  <a:lnTo>
                    <a:pt x="137845" y="860717"/>
                  </a:lnTo>
                  <a:close/>
                </a:path>
                <a:path w="1511300" h="1748154">
                  <a:moveTo>
                    <a:pt x="1365084" y="0"/>
                  </a:moveTo>
                  <a:lnTo>
                    <a:pt x="1278356" y="4559"/>
                  </a:lnTo>
                  <a:lnTo>
                    <a:pt x="1277721" y="4597"/>
                  </a:lnTo>
                  <a:lnTo>
                    <a:pt x="1277721" y="1497050"/>
                  </a:lnTo>
                  <a:lnTo>
                    <a:pt x="1277442" y="1496695"/>
                  </a:lnTo>
                  <a:lnTo>
                    <a:pt x="1273302" y="1490738"/>
                  </a:lnTo>
                  <a:lnTo>
                    <a:pt x="1270139" y="1488008"/>
                  </a:lnTo>
                  <a:lnTo>
                    <a:pt x="1256093" y="1465948"/>
                  </a:lnTo>
                  <a:lnTo>
                    <a:pt x="1277721" y="1497050"/>
                  </a:lnTo>
                  <a:lnTo>
                    <a:pt x="1277721" y="4597"/>
                  </a:lnTo>
                  <a:lnTo>
                    <a:pt x="1273784" y="4787"/>
                  </a:lnTo>
                  <a:lnTo>
                    <a:pt x="1273784" y="7302"/>
                  </a:lnTo>
                  <a:lnTo>
                    <a:pt x="1251559" y="26123"/>
                  </a:lnTo>
                  <a:lnTo>
                    <a:pt x="1271054" y="8699"/>
                  </a:lnTo>
                  <a:lnTo>
                    <a:pt x="1273784" y="7302"/>
                  </a:lnTo>
                  <a:lnTo>
                    <a:pt x="1273784" y="4787"/>
                  </a:lnTo>
                  <a:lnTo>
                    <a:pt x="1250289" y="5930"/>
                  </a:lnTo>
                  <a:lnTo>
                    <a:pt x="1250289" y="1456817"/>
                  </a:lnTo>
                  <a:lnTo>
                    <a:pt x="1243825" y="1446644"/>
                  </a:lnTo>
                  <a:lnTo>
                    <a:pt x="1238656" y="1436928"/>
                  </a:lnTo>
                  <a:lnTo>
                    <a:pt x="1250289" y="1456817"/>
                  </a:lnTo>
                  <a:lnTo>
                    <a:pt x="1250289" y="5930"/>
                  </a:lnTo>
                  <a:lnTo>
                    <a:pt x="1233538" y="6756"/>
                  </a:lnTo>
                  <a:lnTo>
                    <a:pt x="1233538" y="42227"/>
                  </a:lnTo>
                  <a:lnTo>
                    <a:pt x="1226070" y="52438"/>
                  </a:lnTo>
                  <a:lnTo>
                    <a:pt x="1226070" y="1413205"/>
                  </a:lnTo>
                  <a:lnTo>
                    <a:pt x="1220673" y="1403007"/>
                  </a:lnTo>
                  <a:lnTo>
                    <a:pt x="1218653" y="1398524"/>
                  </a:lnTo>
                  <a:lnTo>
                    <a:pt x="1226070" y="1413205"/>
                  </a:lnTo>
                  <a:lnTo>
                    <a:pt x="1226070" y="52438"/>
                  </a:lnTo>
                  <a:lnTo>
                    <a:pt x="1216253" y="65849"/>
                  </a:lnTo>
                  <a:lnTo>
                    <a:pt x="1232357" y="43281"/>
                  </a:lnTo>
                  <a:lnTo>
                    <a:pt x="1233538" y="42227"/>
                  </a:lnTo>
                  <a:lnTo>
                    <a:pt x="1233538" y="6756"/>
                  </a:lnTo>
                  <a:lnTo>
                    <a:pt x="1210627" y="7874"/>
                  </a:lnTo>
                  <a:lnTo>
                    <a:pt x="1210627" y="1380566"/>
                  </a:lnTo>
                  <a:lnTo>
                    <a:pt x="1200353" y="1357591"/>
                  </a:lnTo>
                  <a:lnTo>
                    <a:pt x="1199261" y="1354772"/>
                  </a:lnTo>
                  <a:lnTo>
                    <a:pt x="1203007" y="1363116"/>
                  </a:lnTo>
                  <a:lnTo>
                    <a:pt x="1210627" y="1380566"/>
                  </a:lnTo>
                  <a:lnTo>
                    <a:pt x="1210627" y="7874"/>
                  </a:lnTo>
                  <a:lnTo>
                    <a:pt x="1202423" y="8267"/>
                  </a:lnTo>
                  <a:lnTo>
                    <a:pt x="1202423" y="85217"/>
                  </a:lnTo>
                  <a:lnTo>
                    <a:pt x="1196251" y="97129"/>
                  </a:lnTo>
                  <a:lnTo>
                    <a:pt x="1196251" y="1346860"/>
                  </a:lnTo>
                  <a:lnTo>
                    <a:pt x="1182535" y="1310932"/>
                  </a:lnTo>
                  <a:lnTo>
                    <a:pt x="1166914" y="1263510"/>
                  </a:lnTo>
                  <a:lnTo>
                    <a:pt x="1153147" y="1215859"/>
                  </a:lnTo>
                  <a:lnTo>
                    <a:pt x="1144206" y="1181201"/>
                  </a:lnTo>
                  <a:lnTo>
                    <a:pt x="1155814" y="1224940"/>
                  </a:lnTo>
                  <a:lnTo>
                    <a:pt x="1168603" y="1268234"/>
                  </a:lnTo>
                  <a:lnTo>
                    <a:pt x="1182852" y="1311109"/>
                  </a:lnTo>
                  <a:lnTo>
                    <a:pt x="1196251" y="1346860"/>
                  </a:lnTo>
                  <a:lnTo>
                    <a:pt x="1196251" y="97129"/>
                  </a:lnTo>
                  <a:lnTo>
                    <a:pt x="1183805" y="121132"/>
                  </a:lnTo>
                  <a:lnTo>
                    <a:pt x="1201026" y="87172"/>
                  </a:lnTo>
                  <a:lnTo>
                    <a:pt x="1202423" y="85217"/>
                  </a:lnTo>
                  <a:lnTo>
                    <a:pt x="1202423" y="8267"/>
                  </a:lnTo>
                  <a:lnTo>
                    <a:pt x="1177010" y="9512"/>
                  </a:lnTo>
                  <a:lnTo>
                    <a:pt x="1177010" y="134531"/>
                  </a:lnTo>
                  <a:lnTo>
                    <a:pt x="1165733" y="163004"/>
                  </a:lnTo>
                  <a:lnTo>
                    <a:pt x="1175969" y="136588"/>
                  </a:lnTo>
                  <a:lnTo>
                    <a:pt x="1177010" y="134531"/>
                  </a:lnTo>
                  <a:lnTo>
                    <a:pt x="1177010" y="9512"/>
                  </a:lnTo>
                  <a:lnTo>
                    <a:pt x="1156360" y="10515"/>
                  </a:lnTo>
                  <a:lnTo>
                    <a:pt x="1156360" y="187223"/>
                  </a:lnTo>
                  <a:lnTo>
                    <a:pt x="1138605" y="242976"/>
                  </a:lnTo>
                  <a:lnTo>
                    <a:pt x="1133640" y="262978"/>
                  </a:lnTo>
                  <a:lnTo>
                    <a:pt x="1137272" y="248018"/>
                  </a:lnTo>
                  <a:lnTo>
                    <a:pt x="1138605" y="242976"/>
                  </a:lnTo>
                  <a:lnTo>
                    <a:pt x="1156131" y="187807"/>
                  </a:lnTo>
                  <a:lnTo>
                    <a:pt x="1156360" y="187223"/>
                  </a:lnTo>
                  <a:lnTo>
                    <a:pt x="1156360" y="10515"/>
                  </a:lnTo>
                  <a:lnTo>
                    <a:pt x="1128217" y="11887"/>
                  </a:lnTo>
                  <a:lnTo>
                    <a:pt x="1128217" y="1108583"/>
                  </a:lnTo>
                  <a:lnTo>
                    <a:pt x="1127594" y="1105547"/>
                  </a:lnTo>
                  <a:lnTo>
                    <a:pt x="1124216" y="1087043"/>
                  </a:lnTo>
                  <a:lnTo>
                    <a:pt x="1128217" y="1108583"/>
                  </a:lnTo>
                  <a:lnTo>
                    <a:pt x="1128217" y="11887"/>
                  </a:lnTo>
                  <a:lnTo>
                    <a:pt x="1118679" y="12357"/>
                  </a:lnTo>
                  <a:lnTo>
                    <a:pt x="1118679" y="1056703"/>
                  </a:lnTo>
                  <a:lnTo>
                    <a:pt x="1118323" y="1054684"/>
                  </a:lnTo>
                  <a:lnTo>
                    <a:pt x="1116901" y="1045679"/>
                  </a:lnTo>
                  <a:lnTo>
                    <a:pt x="1118679" y="1056703"/>
                  </a:lnTo>
                  <a:lnTo>
                    <a:pt x="1118679" y="12357"/>
                  </a:lnTo>
                  <a:lnTo>
                    <a:pt x="1106093" y="12966"/>
                  </a:lnTo>
                  <a:lnTo>
                    <a:pt x="1106093" y="402755"/>
                  </a:lnTo>
                  <a:lnTo>
                    <a:pt x="1102093" y="433908"/>
                  </a:lnTo>
                  <a:lnTo>
                    <a:pt x="1106004" y="403313"/>
                  </a:lnTo>
                  <a:lnTo>
                    <a:pt x="1106093" y="402755"/>
                  </a:lnTo>
                  <a:lnTo>
                    <a:pt x="1106093" y="12966"/>
                  </a:lnTo>
                  <a:lnTo>
                    <a:pt x="1099604" y="13284"/>
                  </a:lnTo>
                  <a:lnTo>
                    <a:pt x="1099604" y="453440"/>
                  </a:lnTo>
                  <a:lnTo>
                    <a:pt x="1094498" y="506298"/>
                  </a:lnTo>
                  <a:lnTo>
                    <a:pt x="1090803" y="559689"/>
                  </a:lnTo>
                  <a:lnTo>
                    <a:pt x="1088390" y="613117"/>
                  </a:lnTo>
                  <a:lnTo>
                    <a:pt x="1088326" y="615670"/>
                  </a:lnTo>
                  <a:lnTo>
                    <a:pt x="1088326" y="749592"/>
                  </a:lnTo>
                  <a:lnTo>
                    <a:pt x="1088186" y="746010"/>
                  </a:lnTo>
                  <a:lnTo>
                    <a:pt x="1087056" y="694321"/>
                  </a:lnTo>
                  <a:lnTo>
                    <a:pt x="1087488" y="701611"/>
                  </a:lnTo>
                  <a:lnTo>
                    <a:pt x="1088326" y="749592"/>
                  </a:lnTo>
                  <a:lnTo>
                    <a:pt x="1088326" y="615670"/>
                  </a:lnTo>
                  <a:lnTo>
                    <a:pt x="1087056" y="666496"/>
                  </a:lnTo>
                  <a:lnTo>
                    <a:pt x="1088263" y="613791"/>
                  </a:lnTo>
                  <a:lnTo>
                    <a:pt x="1090599" y="561047"/>
                  </a:lnTo>
                  <a:lnTo>
                    <a:pt x="1094232" y="508330"/>
                  </a:lnTo>
                  <a:lnTo>
                    <a:pt x="1099312" y="455726"/>
                  </a:lnTo>
                  <a:lnTo>
                    <a:pt x="1099604" y="453440"/>
                  </a:lnTo>
                  <a:lnTo>
                    <a:pt x="1099604" y="13284"/>
                  </a:lnTo>
                  <a:lnTo>
                    <a:pt x="147472" y="59740"/>
                  </a:lnTo>
                  <a:lnTo>
                    <a:pt x="142417" y="820610"/>
                  </a:lnTo>
                  <a:lnTo>
                    <a:pt x="140169" y="821524"/>
                  </a:lnTo>
                  <a:lnTo>
                    <a:pt x="139674" y="821524"/>
                  </a:lnTo>
                  <a:lnTo>
                    <a:pt x="137845" y="822858"/>
                  </a:lnTo>
                  <a:lnTo>
                    <a:pt x="137845" y="823341"/>
                  </a:lnTo>
                  <a:lnTo>
                    <a:pt x="137426" y="824255"/>
                  </a:lnTo>
                  <a:lnTo>
                    <a:pt x="137426" y="825169"/>
                  </a:lnTo>
                  <a:lnTo>
                    <a:pt x="136512" y="825588"/>
                  </a:lnTo>
                  <a:lnTo>
                    <a:pt x="136512" y="826985"/>
                  </a:lnTo>
                  <a:lnTo>
                    <a:pt x="136029" y="827900"/>
                  </a:lnTo>
                  <a:lnTo>
                    <a:pt x="136029" y="830211"/>
                  </a:lnTo>
                  <a:lnTo>
                    <a:pt x="135115" y="830630"/>
                  </a:lnTo>
                  <a:lnTo>
                    <a:pt x="135115" y="841578"/>
                  </a:lnTo>
                  <a:lnTo>
                    <a:pt x="134683" y="848436"/>
                  </a:lnTo>
                  <a:lnTo>
                    <a:pt x="136029" y="845223"/>
                  </a:lnTo>
                  <a:lnTo>
                    <a:pt x="136029" y="849782"/>
                  </a:lnTo>
                  <a:lnTo>
                    <a:pt x="136512" y="850696"/>
                  </a:lnTo>
                  <a:lnTo>
                    <a:pt x="136512" y="852512"/>
                  </a:lnTo>
                  <a:lnTo>
                    <a:pt x="137426" y="853427"/>
                  </a:lnTo>
                  <a:lnTo>
                    <a:pt x="137426" y="854824"/>
                  </a:lnTo>
                  <a:lnTo>
                    <a:pt x="137845" y="855738"/>
                  </a:lnTo>
                  <a:lnTo>
                    <a:pt x="137845" y="856157"/>
                  </a:lnTo>
                  <a:lnTo>
                    <a:pt x="138760" y="857072"/>
                  </a:lnTo>
                  <a:lnTo>
                    <a:pt x="138760" y="857986"/>
                  </a:lnTo>
                  <a:lnTo>
                    <a:pt x="139674" y="858469"/>
                  </a:lnTo>
                  <a:lnTo>
                    <a:pt x="139674" y="859383"/>
                  </a:lnTo>
                  <a:lnTo>
                    <a:pt x="140169" y="859383"/>
                  </a:lnTo>
                  <a:lnTo>
                    <a:pt x="140169" y="859802"/>
                  </a:lnTo>
                  <a:lnTo>
                    <a:pt x="141071" y="859802"/>
                  </a:lnTo>
                  <a:lnTo>
                    <a:pt x="141071" y="860717"/>
                  </a:lnTo>
                  <a:lnTo>
                    <a:pt x="141503" y="860717"/>
                  </a:lnTo>
                  <a:lnTo>
                    <a:pt x="1333982" y="1550365"/>
                  </a:lnTo>
                  <a:lnTo>
                    <a:pt x="1329461" y="1547190"/>
                  </a:lnTo>
                  <a:lnTo>
                    <a:pt x="1338173" y="1552790"/>
                  </a:lnTo>
                  <a:lnTo>
                    <a:pt x="1333995" y="1550377"/>
                  </a:lnTo>
                  <a:lnTo>
                    <a:pt x="141503" y="860717"/>
                  </a:lnTo>
                  <a:lnTo>
                    <a:pt x="136512" y="1621586"/>
                  </a:lnTo>
                  <a:lnTo>
                    <a:pt x="1355039" y="1561909"/>
                  </a:lnTo>
                  <a:lnTo>
                    <a:pt x="1360093" y="800976"/>
                  </a:lnTo>
                  <a:lnTo>
                    <a:pt x="1359598" y="800976"/>
                  </a:lnTo>
                  <a:lnTo>
                    <a:pt x="1357782" y="799642"/>
                  </a:lnTo>
                  <a:lnTo>
                    <a:pt x="1357782" y="798728"/>
                  </a:lnTo>
                  <a:lnTo>
                    <a:pt x="1357350" y="797814"/>
                  </a:lnTo>
                  <a:lnTo>
                    <a:pt x="1357350" y="797331"/>
                  </a:lnTo>
                  <a:lnTo>
                    <a:pt x="1356436" y="796417"/>
                  </a:lnTo>
                  <a:lnTo>
                    <a:pt x="1356436" y="795997"/>
                  </a:lnTo>
                  <a:lnTo>
                    <a:pt x="1355953" y="795083"/>
                  </a:lnTo>
                  <a:lnTo>
                    <a:pt x="1355953" y="794169"/>
                  </a:lnTo>
                  <a:lnTo>
                    <a:pt x="1355039" y="793686"/>
                  </a:lnTo>
                  <a:lnTo>
                    <a:pt x="1355039" y="791438"/>
                  </a:lnTo>
                  <a:lnTo>
                    <a:pt x="1354124" y="790524"/>
                  </a:lnTo>
                  <a:lnTo>
                    <a:pt x="1354607" y="785063"/>
                  </a:lnTo>
                  <a:lnTo>
                    <a:pt x="1353693" y="786853"/>
                  </a:lnTo>
                  <a:lnTo>
                    <a:pt x="1353693" y="780542"/>
                  </a:lnTo>
                  <a:lnTo>
                    <a:pt x="1353705" y="778192"/>
                  </a:lnTo>
                  <a:lnTo>
                    <a:pt x="1353705" y="770902"/>
                  </a:lnTo>
                  <a:lnTo>
                    <a:pt x="1354124" y="770470"/>
                  </a:lnTo>
                  <a:lnTo>
                    <a:pt x="1354124" y="767245"/>
                  </a:lnTo>
                  <a:lnTo>
                    <a:pt x="1355039" y="766826"/>
                  </a:lnTo>
                  <a:lnTo>
                    <a:pt x="1355039" y="764997"/>
                  </a:lnTo>
                  <a:lnTo>
                    <a:pt x="1355953" y="764514"/>
                  </a:lnTo>
                  <a:lnTo>
                    <a:pt x="1355953" y="763600"/>
                  </a:lnTo>
                  <a:lnTo>
                    <a:pt x="1357350" y="762266"/>
                  </a:lnTo>
                  <a:lnTo>
                    <a:pt x="1357350" y="761352"/>
                  </a:lnTo>
                  <a:lnTo>
                    <a:pt x="1357782" y="761352"/>
                  </a:lnTo>
                  <a:lnTo>
                    <a:pt x="1358684" y="760869"/>
                  </a:lnTo>
                  <a:lnTo>
                    <a:pt x="1361008" y="760869"/>
                  </a:lnTo>
                  <a:lnTo>
                    <a:pt x="1365084" y="0"/>
                  </a:lnTo>
                  <a:close/>
                </a:path>
                <a:path w="1511300" h="1748154">
                  <a:moveTo>
                    <a:pt x="1376946" y="1556435"/>
                  </a:moveTo>
                  <a:lnTo>
                    <a:pt x="1374698" y="1555038"/>
                  </a:lnTo>
                  <a:lnTo>
                    <a:pt x="1372387" y="1553705"/>
                  </a:lnTo>
                  <a:lnTo>
                    <a:pt x="1371041" y="1552295"/>
                  </a:lnTo>
                  <a:lnTo>
                    <a:pt x="1371041" y="1554607"/>
                  </a:lnTo>
                  <a:lnTo>
                    <a:pt x="1371955" y="1554607"/>
                  </a:lnTo>
                  <a:lnTo>
                    <a:pt x="1372387" y="1555038"/>
                  </a:lnTo>
                  <a:lnTo>
                    <a:pt x="1373301" y="1555038"/>
                  </a:lnTo>
                  <a:lnTo>
                    <a:pt x="1374216" y="1555038"/>
                  </a:lnTo>
                  <a:lnTo>
                    <a:pt x="1374698" y="1555953"/>
                  </a:lnTo>
                  <a:lnTo>
                    <a:pt x="1375613" y="1555953"/>
                  </a:lnTo>
                  <a:lnTo>
                    <a:pt x="1376032" y="1556435"/>
                  </a:lnTo>
                  <a:lnTo>
                    <a:pt x="1376946" y="1556435"/>
                  </a:lnTo>
                  <a:close/>
                </a:path>
                <a:path w="1511300" h="1748154">
                  <a:moveTo>
                    <a:pt x="1487474" y="1746948"/>
                  </a:moveTo>
                  <a:lnTo>
                    <a:pt x="1486560" y="1746948"/>
                  </a:lnTo>
                  <a:lnTo>
                    <a:pt x="1485163" y="1747862"/>
                  </a:lnTo>
                  <a:lnTo>
                    <a:pt x="1487474" y="1746948"/>
                  </a:lnTo>
                  <a:close/>
                </a:path>
                <a:path w="1511300" h="1748154">
                  <a:moveTo>
                    <a:pt x="1492465" y="1746046"/>
                  </a:moveTo>
                  <a:lnTo>
                    <a:pt x="1491132" y="1746046"/>
                  </a:lnTo>
                  <a:lnTo>
                    <a:pt x="1489303" y="1746948"/>
                  </a:lnTo>
                  <a:lnTo>
                    <a:pt x="1490218" y="1746948"/>
                  </a:lnTo>
                  <a:lnTo>
                    <a:pt x="1492465" y="1746046"/>
                  </a:lnTo>
                  <a:close/>
                </a:path>
                <a:path w="1511300" h="1748154">
                  <a:moveTo>
                    <a:pt x="1510728" y="1727390"/>
                  </a:moveTo>
                  <a:lnTo>
                    <a:pt x="1509814" y="1726476"/>
                  </a:lnTo>
                  <a:lnTo>
                    <a:pt x="1509814" y="1725993"/>
                  </a:lnTo>
                  <a:lnTo>
                    <a:pt x="1509382" y="1725993"/>
                  </a:lnTo>
                  <a:lnTo>
                    <a:pt x="1509382" y="1724164"/>
                  </a:lnTo>
                  <a:lnTo>
                    <a:pt x="1508467" y="1723745"/>
                  </a:lnTo>
                  <a:lnTo>
                    <a:pt x="1507553" y="1722831"/>
                  </a:lnTo>
                  <a:lnTo>
                    <a:pt x="1507553" y="1722335"/>
                  </a:lnTo>
                  <a:lnTo>
                    <a:pt x="1507032" y="1722335"/>
                  </a:lnTo>
                  <a:lnTo>
                    <a:pt x="1506448" y="1734642"/>
                  </a:lnTo>
                  <a:lnTo>
                    <a:pt x="1507070" y="1721434"/>
                  </a:lnTo>
                  <a:lnTo>
                    <a:pt x="1505737" y="1720088"/>
                  </a:lnTo>
                  <a:lnTo>
                    <a:pt x="1504823" y="1719186"/>
                  </a:lnTo>
                  <a:lnTo>
                    <a:pt x="1503908" y="1719186"/>
                  </a:lnTo>
                  <a:lnTo>
                    <a:pt x="1503426" y="1718691"/>
                  </a:lnTo>
                  <a:lnTo>
                    <a:pt x="1502079" y="1717789"/>
                  </a:lnTo>
                  <a:lnTo>
                    <a:pt x="1501165" y="1717789"/>
                  </a:lnTo>
                  <a:lnTo>
                    <a:pt x="1501165" y="1716874"/>
                  </a:lnTo>
                  <a:lnTo>
                    <a:pt x="1498434" y="1716443"/>
                  </a:lnTo>
                  <a:lnTo>
                    <a:pt x="1495209" y="1715046"/>
                  </a:lnTo>
                  <a:lnTo>
                    <a:pt x="1494777" y="1715046"/>
                  </a:lnTo>
                  <a:lnTo>
                    <a:pt x="1493862" y="1714131"/>
                  </a:lnTo>
                  <a:lnTo>
                    <a:pt x="1492948" y="1714131"/>
                  </a:lnTo>
                  <a:lnTo>
                    <a:pt x="1492465" y="1713230"/>
                  </a:lnTo>
                  <a:lnTo>
                    <a:pt x="1491551" y="1712798"/>
                  </a:lnTo>
                  <a:lnTo>
                    <a:pt x="1490433" y="1712112"/>
                  </a:lnTo>
                  <a:lnTo>
                    <a:pt x="1490218" y="1711883"/>
                  </a:lnTo>
                  <a:lnTo>
                    <a:pt x="1490078" y="1711883"/>
                  </a:lnTo>
                  <a:lnTo>
                    <a:pt x="1489303" y="1711401"/>
                  </a:lnTo>
                  <a:lnTo>
                    <a:pt x="1487906" y="1710486"/>
                  </a:lnTo>
                  <a:lnTo>
                    <a:pt x="1485646" y="1709153"/>
                  </a:lnTo>
                  <a:lnTo>
                    <a:pt x="1483817" y="1707756"/>
                  </a:lnTo>
                  <a:lnTo>
                    <a:pt x="1481505" y="1705927"/>
                  </a:lnTo>
                  <a:lnTo>
                    <a:pt x="1480591" y="1705190"/>
                  </a:lnTo>
                  <a:lnTo>
                    <a:pt x="1480591" y="1720519"/>
                  </a:lnTo>
                  <a:lnTo>
                    <a:pt x="1480172" y="1722335"/>
                  </a:lnTo>
                  <a:lnTo>
                    <a:pt x="1480172" y="1720519"/>
                  </a:lnTo>
                  <a:lnTo>
                    <a:pt x="1480591" y="1720519"/>
                  </a:lnTo>
                  <a:lnTo>
                    <a:pt x="1480591" y="1705190"/>
                  </a:lnTo>
                  <a:lnTo>
                    <a:pt x="1479257" y="1704111"/>
                  </a:lnTo>
                  <a:lnTo>
                    <a:pt x="1478343" y="1703400"/>
                  </a:lnTo>
                  <a:lnTo>
                    <a:pt x="1478343" y="1712798"/>
                  </a:lnTo>
                  <a:lnTo>
                    <a:pt x="1476743" y="1714754"/>
                  </a:lnTo>
                  <a:lnTo>
                    <a:pt x="1477860" y="1713230"/>
                  </a:lnTo>
                  <a:lnTo>
                    <a:pt x="1478343" y="1712798"/>
                  </a:lnTo>
                  <a:lnTo>
                    <a:pt x="1478343" y="1703400"/>
                  </a:lnTo>
                  <a:lnTo>
                    <a:pt x="1476946" y="1702282"/>
                  </a:lnTo>
                  <a:lnTo>
                    <a:pt x="1476590" y="1713230"/>
                  </a:lnTo>
                  <a:lnTo>
                    <a:pt x="1476540" y="1715020"/>
                  </a:lnTo>
                  <a:lnTo>
                    <a:pt x="1476946" y="1702282"/>
                  </a:lnTo>
                  <a:lnTo>
                    <a:pt x="1474698" y="1700466"/>
                  </a:lnTo>
                  <a:lnTo>
                    <a:pt x="1471955" y="1698637"/>
                  </a:lnTo>
                  <a:lnTo>
                    <a:pt x="1472869" y="1723745"/>
                  </a:lnTo>
                  <a:lnTo>
                    <a:pt x="1472869" y="1724113"/>
                  </a:lnTo>
                  <a:lnTo>
                    <a:pt x="1471955" y="1698637"/>
                  </a:lnTo>
                  <a:lnTo>
                    <a:pt x="1471955" y="1720088"/>
                  </a:lnTo>
                  <a:lnTo>
                    <a:pt x="1468297" y="1720519"/>
                  </a:lnTo>
                  <a:lnTo>
                    <a:pt x="1460995" y="1720519"/>
                  </a:lnTo>
                  <a:lnTo>
                    <a:pt x="1463255" y="1722831"/>
                  </a:lnTo>
                  <a:lnTo>
                    <a:pt x="1465567" y="1724164"/>
                  </a:lnTo>
                  <a:lnTo>
                    <a:pt x="1471955" y="1724164"/>
                  </a:lnTo>
                  <a:lnTo>
                    <a:pt x="1472869" y="1724164"/>
                  </a:lnTo>
                  <a:lnTo>
                    <a:pt x="1476514" y="1724164"/>
                  </a:lnTo>
                  <a:lnTo>
                    <a:pt x="1480172" y="1723745"/>
                  </a:lnTo>
                  <a:lnTo>
                    <a:pt x="1480591" y="1723745"/>
                  </a:lnTo>
                  <a:lnTo>
                    <a:pt x="1483817" y="1723745"/>
                  </a:lnTo>
                  <a:lnTo>
                    <a:pt x="1485646" y="1723745"/>
                  </a:lnTo>
                  <a:lnTo>
                    <a:pt x="1487906" y="1723745"/>
                  </a:lnTo>
                  <a:lnTo>
                    <a:pt x="1489303" y="1724164"/>
                  </a:lnTo>
                  <a:lnTo>
                    <a:pt x="1491132" y="1724164"/>
                  </a:lnTo>
                  <a:lnTo>
                    <a:pt x="1492948" y="1724164"/>
                  </a:lnTo>
                  <a:lnTo>
                    <a:pt x="1493862" y="1725079"/>
                  </a:lnTo>
                  <a:lnTo>
                    <a:pt x="1494777" y="1725079"/>
                  </a:lnTo>
                  <a:lnTo>
                    <a:pt x="1495209" y="1725079"/>
                  </a:lnTo>
                  <a:lnTo>
                    <a:pt x="1496123" y="1725993"/>
                  </a:lnTo>
                  <a:lnTo>
                    <a:pt x="1497520" y="1725993"/>
                  </a:lnTo>
                  <a:lnTo>
                    <a:pt x="1498434" y="1726476"/>
                  </a:lnTo>
                  <a:lnTo>
                    <a:pt x="1498854" y="1726476"/>
                  </a:lnTo>
                  <a:lnTo>
                    <a:pt x="1499768" y="1727390"/>
                  </a:lnTo>
                  <a:lnTo>
                    <a:pt x="1499768" y="1727809"/>
                  </a:lnTo>
                  <a:lnTo>
                    <a:pt x="1500251" y="1727809"/>
                  </a:lnTo>
                  <a:lnTo>
                    <a:pt x="1501165" y="1728724"/>
                  </a:lnTo>
                  <a:lnTo>
                    <a:pt x="1502079" y="1729638"/>
                  </a:lnTo>
                  <a:lnTo>
                    <a:pt x="1502079" y="1730121"/>
                  </a:lnTo>
                  <a:lnTo>
                    <a:pt x="1502511" y="1730121"/>
                  </a:lnTo>
                  <a:lnTo>
                    <a:pt x="1502511" y="1731035"/>
                  </a:lnTo>
                  <a:lnTo>
                    <a:pt x="1503426" y="1731454"/>
                  </a:lnTo>
                  <a:lnTo>
                    <a:pt x="1503426" y="1734680"/>
                  </a:lnTo>
                  <a:lnTo>
                    <a:pt x="1503426" y="1737410"/>
                  </a:lnTo>
                  <a:lnTo>
                    <a:pt x="1502511" y="1738325"/>
                  </a:lnTo>
                  <a:lnTo>
                    <a:pt x="1502511" y="1738744"/>
                  </a:lnTo>
                  <a:lnTo>
                    <a:pt x="1502079" y="1739658"/>
                  </a:lnTo>
                  <a:lnTo>
                    <a:pt x="1502079" y="1741055"/>
                  </a:lnTo>
                  <a:lnTo>
                    <a:pt x="1501165" y="1741055"/>
                  </a:lnTo>
                  <a:lnTo>
                    <a:pt x="1500251" y="1741055"/>
                  </a:lnTo>
                  <a:lnTo>
                    <a:pt x="1500251" y="1741970"/>
                  </a:lnTo>
                  <a:lnTo>
                    <a:pt x="1499768" y="1742401"/>
                  </a:lnTo>
                  <a:lnTo>
                    <a:pt x="1498854" y="1742401"/>
                  </a:lnTo>
                  <a:lnTo>
                    <a:pt x="1498434" y="1743303"/>
                  </a:lnTo>
                  <a:lnTo>
                    <a:pt x="1496606" y="1744700"/>
                  </a:lnTo>
                  <a:lnTo>
                    <a:pt x="1496123" y="1744700"/>
                  </a:lnTo>
                  <a:lnTo>
                    <a:pt x="1495209" y="1744700"/>
                  </a:lnTo>
                  <a:lnTo>
                    <a:pt x="1493862" y="1746046"/>
                  </a:lnTo>
                  <a:lnTo>
                    <a:pt x="1495209" y="1745615"/>
                  </a:lnTo>
                  <a:lnTo>
                    <a:pt x="1496606" y="1745615"/>
                  </a:lnTo>
                  <a:lnTo>
                    <a:pt x="1498434" y="1744700"/>
                  </a:lnTo>
                  <a:lnTo>
                    <a:pt x="1499768" y="1744700"/>
                  </a:lnTo>
                  <a:lnTo>
                    <a:pt x="1500251" y="1744218"/>
                  </a:lnTo>
                  <a:lnTo>
                    <a:pt x="1501165" y="1744218"/>
                  </a:lnTo>
                  <a:lnTo>
                    <a:pt x="1501165" y="1743303"/>
                  </a:lnTo>
                  <a:lnTo>
                    <a:pt x="1502079" y="1743303"/>
                  </a:lnTo>
                  <a:lnTo>
                    <a:pt x="1502511" y="1743303"/>
                  </a:lnTo>
                  <a:lnTo>
                    <a:pt x="1503908" y="1742401"/>
                  </a:lnTo>
                  <a:lnTo>
                    <a:pt x="1504823" y="1741970"/>
                  </a:lnTo>
                  <a:lnTo>
                    <a:pt x="1505737" y="1741055"/>
                  </a:lnTo>
                  <a:lnTo>
                    <a:pt x="1506156" y="1741055"/>
                  </a:lnTo>
                  <a:lnTo>
                    <a:pt x="1506220" y="1739658"/>
                  </a:lnTo>
                  <a:lnTo>
                    <a:pt x="1507070" y="1739658"/>
                  </a:lnTo>
                  <a:lnTo>
                    <a:pt x="1507553" y="1738744"/>
                  </a:lnTo>
                  <a:lnTo>
                    <a:pt x="1507553" y="1738325"/>
                  </a:lnTo>
                  <a:lnTo>
                    <a:pt x="1508467" y="1738325"/>
                  </a:lnTo>
                  <a:lnTo>
                    <a:pt x="1508467" y="1737410"/>
                  </a:lnTo>
                  <a:lnTo>
                    <a:pt x="1509382" y="1737410"/>
                  </a:lnTo>
                  <a:lnTo>
                    <a:pt x="1509382" y="1736013"/>
                  </a:lnTo>
                  <a:lnTo>
                    <a:pt x="1509814" y="1736013"/>
                  </a:lnTo>
                  <a:lnTo>
                    <a:pt x="1509814" y="1734680"/>
                  </a:lnTo>
                  <a:lnTo>
                    <a:pt x="1510728" y="1733283"/>
                  </a:lnTo>
                  <a:lnTo>
                    <a:pt x="1510728" y="1731035"/>
                  </a:lnTo>
                  <a:lnTo>
                    <a:pt x="1510728" y="172739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>
              <a:extLst>
                <a:ext uri="{FF2B5EF4-FFF2-40B4-BE49-F238E27FC236}">
                  <a16:creationId xmlns:a16="http://schemas.microsoft.com/office/drawing/2014/main" id="{FD91E702-C352-58AE-43C1-322DAA627226}"/>
                </a:ext>
              </a:extLst>
            </p:cNvPr>
            <p:cNvSpPr/>
            <p:nvPr/>
          </p:nvSpPr>
          <p:spPr>
            <a:xfrm>
              <a:off x="11014990" y="4287304"/>
              <a:ext cx="24765" cy="27940"/>
            </a:xfrm>
            <a:custGeom>
              <a:avLst/>
              <a:gdLst/>
              <a:ahLst/>
              <a:cxnLst/>
              <a:rect l="l" t="t" r="r" b="b"/>
              <a:pathLst>
                <a:path w="24765" h="27939">
                  <a:moveTo>
                    <a:pt x="8216" y="24130"/>
                  </a:moveTo>
                  <a:lnTo>
                    <a:pt x="5905" y="24130"/>
                  </a:lnTo>
                  <a:lnTo>
                    <a:pt x="0" y="24130"/>
                  </a:lnTo>
                  <a:lnTo>
                    <a:pt x="1346" y="25527"/>
                  </a:lnTo>
                  <a:lnTo>
                    <a:pt x="3162" y="26441"/>
                  </a:lnTo>
                  <a:lnTo>
                    <a:pt x="4572" y="27774"/>
                  </a:lnTo>
                  <a:lnTo>
                    <a:pt x="8216" y="27774"/>
                  </a:lnTo>
                  <a:lnTo>
                    <a:pt x="8216" y="24130"/>
                  </a:lnTo>
                  <a:close/>
                </a:path>
                <a:path w="24765" h="27939">
                  <a:moveTo>
                    <a:pt x="24168" y="13195"/>
                  </a:moveTo>
                  <a:lnTo>
                    <a:pt x="23253" y="11861"/>
                  </a:lnTo>
                  <a:lnTo>
                    <a:pt x="21907" y="10452"/>
                  </a:lnTo>
                  <a:lnTo>
                    <a:pt x="19596" y="9118"/>
                  </a:lnTo>
                  <a:lnTo>
                    <a:pt x="17767" y="7302"/>
                  </a:lnTo>
                  <a:lnTo>
                    <a:pt x="15519" y="5473"/>
                  </a:lnTo>
                  <a:lnTo>
                    <a:pt x="14122" y="3657"/>
                  </a:lnTo>
                  <a:lnTo>
                    <a:pt x="11874" y="2247"/>
                  </a:lnTo>
                  <a:lnTo>
                    <a:pt x="10464" y="0"/>
                  </a:lnTo>
                  <a:lnTo>
                    <a:pt x="9550" y="19151"/>
                  </a:lnTo>
                  <a:lnTo>
                    <a:pt x="10464" y="18237"/>
                  </a:lnTo>
                  <a:lnTo>
                    <a:pt x="10960" y="18237"/>
                  </a:lnTo>
                  <a:lnTo>
                    <a:pt x="10960" y="17754"/>
                  </a:lnTo>
                  <a:lnTo>
                    <a:pt x="13208" y="15506"/>
                  </a:lnTo>
                  <a:lnTo>
                    <a:pt x="14122" y="14592"/>
                  </a:lnTo>
                  <a:lnTo>
                    <a:pt x="14605" y="14592"/>
                  </a:lnTo>
                  <a:lnTo>
                    <a:pt x="15519" y="14109"/>
                  </a:lnTo>
                  <a:lnTo>
                    <a:pt x="15951" y="14109"/>
                  </a:lnTo>
                  <a:lnTo>
                    <a:pt x="16865" y="13195"/>
                  </a:lnTo>
                  <a:lnTo>
                    <a:pt x="18262" y="13195"/>
                  </a:lnTo>
                  <a:lnTo>
                    <a:pt x="19177" y="12763"/>
                  </a:lnTo>
                  <a:lnTo>
                    <a:pt x="20510" y="12763"/>
                  </a:lnTo>
                  <a:lnTo>
                    <a:pt x="21907" y="12763"/>
                  </a:lnTo>
                  <a:lnTo>
                    <a:pt x="22821" y="12763"/>
                  </a:lnTo>
                  <a:lnTo>
                    <a:pt x="23253" y="13195"/>
                  </a:lnTo>
                  <a:lnTo>
                    <a:pt x="24168" y="13195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>
              <a:extLst>
                <a:ext uri="{FF2B5EF4-FFF2-40B4-BE49-F238E27FC236}">
                  <a16:creationId xmlns:a16="http://schemas.microsoft.com/office/drawing/2014/main" id="{9A502BC9-CA8A-18F0-9581-FD79AEC738FB}"/>
                </a:ext>
              </a:extLst>
            </p:cNvPr>
            <p:cNvSpPr/>
            <p:nvPr/>
          </p:nvSpPr>
          <p:spPr>
            <a:xfrm>
              <a:off x="9597809" y="2747771"/>
              <a:ext cx="96520" cy="1789430"/>
            </a:xfrm>
            <a:custGeom>
              <a:avLst/>
              <a:gdLst/>
              <a:ahLst/>
              <a:cxnLst/>
              <a:rect l="l" t="t" r="r" b="b"/>
              <a:pathLst>
                <a:path w="96520" h="1789429">
                  <a:moveTo>
                    <a:pt x="64389" y="831977"/>
                  </a:moveTo>
                  <a:lnTo>
                    <a:pt x="56172" y="1772907"/>
                  </a:lnTo>
                  <a:lnTo>
                    <a:pt x="59347" y="1775206"/>
                  </a:lnTo>
                  <a:lnTo>
                    <a:pt x="61658" y="1776552"/>
                  </a:lnTo>
                  <a:lnTo>
                    <a:pt x="64389" y="831977"/>
                  </a:lnTo>
                  <a:close/>
                </a:path>
                <a:path w="96520" h="1789429">
                  <a:moveTo>
                    <a:pt x="64389" y="830148"/>
                  </a:moveTo>
                  <a:lnTo>
                    <a:pt x="46139" y="1765604"/>
                  </a:lnTo>
                  <a:lnTo>
                    <a:pt x="48387" y="1767916"/>
                  </a:lnTo>
                  <a:lnTo>
                    <a:pt x="51130" y="1769249"/>
                  </a:lnTo>
                  <a:lnTo>
                    <a:pt x="53441" y="1771561"/>
                  </a:lnTo>
                  <a:lnTo>
                    <a:pt x="56172" y="1772907"/>
                  </a:lnTo>
                  <a:lnTo>
                    <a:pt x="64389" y="830148"/>
                  </a:lnTo>
                  <a:close/>
                </a:path>
                <a:path w="96520" h="1789429">
                  <a:moveTo>
                    <a:pt x="83566" y="7721"/>
                  </a:moveTo>
                  <a:lnTo>
                    <a:pt x="43827" y="10033"/>
                  </a:lnTo>
                  <a:lnTo>
                    <a:pt x="43827" y="16840"/>
                  </a:lnTo>
                  <a:lnTo>
                    <a:pt x="43395" y="16840"/>
                  </a:lnTo>
                  <a:lnTo>
                    <a:pt x="43395" y="17322"/>
                  </a:lnTo>
                  <a:lnTo>
                    <a:pt x="42481" y="17322"/>
                  </a:lnTo>
                  <a:lnTo>
                    <a:pt x="42481" y="18237"/>
                  </a:lnTo>
                  <a:lnTo>
                    <a:pt x="41084" y="18237"/>
                  </a:lnTo>
                  <a:lnTo>
                    <a:pt x="40170" y="18237"/>
                  </a:lnTo>
                  <a:lnTo>
                    <a:pt x="9550" y="19570"/>
                  </a:lnTo>
                  <a:lnTo>
                    <a:pt x="8216" y="19570"/>
                  </a:lnTo>
                  <a:lnTo>
                    <a:pt x="7302" y="18656"/>
                  </a:lnTo>
                  <a:lnTo>
                    <a:pt x="6819" y="18656"/>
                  </a:lnTo>
                  <a:lnTo>
                    <a:pt x="6819" y="18237"/>
                  </a:lnTo>
                  <a:lnTo>
                    <a:pt x="5905" y="18237"/>
                  </a:lnTo>
                  <a:lnTo>
                    <a:pt x="4991" y="17322"/>
                  </a:lnTo>
                  <a:lnTo>
                    <a:pt x="4991" y="16840"/>
                  </a:lnTo>
                  <a:lnTo>
                    <a:pt x="4559" y="15925"/>
                  </a:lnTo>
                  <a:lnTo>
                    <a:pt x="4559" y="15011"/>
                  </a:lnTo>
                  <a:lnTo>
                    <a:pt x="3162" y="13677"/>
                  </a:lnTo>
                  <a:lnTo>
                    <a:pt x="3162" y="12280"/>
                  </a:lnTo>
                  <a:lnTo>
                    <a:pt x="2247" y="11366"/>
                  </a:lnTo>
                  <a:lnTo>
                    <a:pt x="2247" y="9550"/>
                  </a:lnTo>
                  <a:lnTo>
                    <a:pt x="914" y="7302"/>
                  </a:lnTo>
                  <a:lnTo>
                    <a:pt x="914" y="2247"/>
                  </a:lnTo>
                  <a:lnTo>
                    <a:pt x="0" y="0"/>
                  </a:lnTo>
                  <a:lnTo>
                    <a:pt x="0" y="39204"/>
                  </a:lnTo>
                  <a:lnTo>
                    <a:pt x="914" y="39204"/>
                  </a:lnTo>
                  <a:lnTo>
                    <a:pt x="914" y="36461"/>
                  </a:lnTo>
                  <a:lnTo>
                    <a:pt x="1346" y="36461"/>
                  </a:lnTo>
                  <a:lnTo>
                    <a:pt x="1346" y="34163"/>
                  </a:lnTo>
                  <a:lnTo>
                    <a:pt x="2247" y="33248"/>
                  </a:lnTo>
                  <a:lnTo>
                    <a:pt x="914" y="33248"/>
                  </a:lnTo>
                  <a:lnTo>
                    <a:pt x="914" y="32816"/>
                  </a:lnTo>
                  <a:lnTo>
                    <a:pt x="2247" y="32816"/>
                  </a:lnTo>
                  <a:lnTo>
                    <a:pt x="3162" y="31915"/>
                  </a:lnTo>
                  <a:lnTo>
                    <a:pt x="3162" y="31419"/>
                  </a:lnTo>
                  <a:lnTo>
                    <a:pt x="5905" y="28257"/>
                  </a:lnTo>
                  <a:lnTo>
                    <a:pt x="6819" y="28257"/>
                  </a:lnTo>
                  <a:lnTo>
                    <a:pt x="7302" y="27774"/>
                  </a:lnTo>
                  <a:lnTo>
                    <a:pt x="8648" y="27774"/>
                  </a:lnTo>
                  <a:lnTo>
                    <a:pt x="39738" y="25958"/>
                  </a:lnTo>
                  <a:lnTo>
                    <a:pt x="40170" y="25958"/>
                  </a:lnTo>
                  <a:lnTo>
                    <a:pt x="41084" y="25958"/>
                  </a:lnTo>
                  <a:lnTo>
                    <a:pt x="41567" y="26860"/>
                  </a:lnTo>
                  <a:lnTo>
                    <a:pt x="42481" y="26860"/>
                  </a:lnTo>
                  <a:lnTo>
                    <a:pt x="43395" y="27774"/>
                  </a:lnTo>
                  <a:lnTo>
                    <a:pt x="43827" y="27774"/>
                  </a:lnTo>
                  <a:lnTo>
                    <a:pt x="43827" y="34163"/>
                  </a:lnTo>
                  <a:lnTo>
                    <a:pt x="83566" y="31915"/>
                  </a:lnTo>
                  <a:lnTo>
                    <a:pt x="83566" y="7721"/>
                  </a:lnTo>
                  <a:close/>
                </a:path>
                <a:path w="96520" h="1789429">
                  <a:moveTo>
                    <a:pt x="91059" y="923810"/>
                  </a:moveTo>
                  <a:lnTo>
                    <a:pt x="87820" y="923810"/>
                  </a:lnTo>
                  <a:lnTo>
                    <a:pt x="87820" y="920013"/>
                  </a:lnTo>
                  <a:lnTo>
                    <a:pt x="85026" y="920013"/>
                  </a:lnTo>
                  <a:lnTo>
                    <a:pt x="85026" y="918743"/>
                  </a:lnTo>
                  <a:lnTo>
                    <a:pt x="83985" y="918743"/>
                  </a:lnTo>
                  <a:lnTo>
                    <a:pt x="83985" y="920013"/>
                  </a:lnTo>
                  <a:lnTo>
                    <a:pt x="83985" y="923810"/>
                  </a:lnTo>
                  <a:lnTo>
                    <a:pt x="83985" y="925080"/>
                  </a:lnTo>
                  <a:lnTo>
                    <a:pt x="83985" y="918146"/>
                  </a:lnTo>
                  <a:lnTo>
                    <a:pt x="83566" y="916749"/>
                  </a:lnTo>
                  <a:lnTo>
                    <a:pt x="81737" y="915835"/>
                  </a:lnTo>
                  <a:lnTo>
                    <a:pt x="81254" y="915416"/>
                  </a:lnTo>
                  <a:lnTo>
                    <a:pt x="81254" y="914019"/>
                  </a:lnTo>
                  <a:lnTo>
                    <a:pt x="80797" y="1349908"/>
                  </a:lnTo>
                  <a:lnTo>
                    <a:pt x="80797" y="913955"/>
                  </a:lnTo>
                  <a:lnTo>
                    <a:pt x="80556" y="913955"/>
                  </a:lnTo>
                  <a:lnTo>
                    <a:pt x="80556" y="912685"/>
                  </a:lnTo>
                  <a:lnTo>
                    <a:pt x="79197" y="912685"/>
                  </a:lnTo>
                  <a:lnTo>
                    <a:pt x="79197" y="908875"/>
                  </a:lnTo>
                  <a:lnTo>
                    <a:pt x="78092" y="908875"/>
                  </a:lnTo>
                  <a:lnTo>
                    <a:pt x="78092" y="912685"/>
                  </a:lnTo>
                  <a:lnTo>
                    <a:pt x="78079" y="913955"/>
                  </a:lnTo>
                  <a:lnTo>
                    <a:pt x="77838" y="913955"/>
                  </a:lnTo>
                  <a:lnTo>
                    <a:pt x="77838" y="907961"/>
                  </a:lnTo>
                  <a:lnTo>
                    <a:pt x="76974" y="907961"/>
                  </a:lnTo>
                  <a:lnTo>
                    <a:pt x="76974" y="904151"/>
                  </a:lnTo>
                  <a:lnTo>
                    <a:pt x="75641" y="904151"/>
                  </a:lnTo>
                  <a:lnTo>
                    <a:pt x="75641" y="902893"/>
                  </a:lnTo>
                  <a:lnTo>
                    <a:pt x="75349" y="902893"/>
                  </a:lnTo>
                  <a:lnTo>
                    <a:pt x="75349" y="903071"/>
                  </a:lnTo>
                  <a:lnTo>
                    <a:pt x="73952" y="899909"/>
                  </a:lnTo>
                  <a:lnTo>
                    <a:pt x="73952" y="897610"/>
                  </a:lnTo>
                  <a:lnTo>
                    <a:pt x="73037" y="896264"/>
                  </a:lnTo>
                  <a:lnTo>
                    <a:pt x="71691" y="893051"/>
                  </a:lnTo>
                  <a:lnTo>
                    <a:pt x="71691" y="889889"/>
                  </a:lnTo>
                  <a:lnTo>
                    <a:pt x="70294" y="886663"/>
                  </a:lnTo>
                  <a:lnTo>
                    <a:pt x="69380" y="885329"/>
                  </a:lnTo>
                  <a:lnTo>
                    <a:pt x="69380" y="883018"/>
                  </a:lnTo>
                  <a:lnTo>
                    <a:pt x="68961" y="881202"/>
                  </a:lnTo>
                  <a:lnTo>
                    <a:pt x="68961" y="878941"/>
                  </a:lnTo>
                  <a:lnTo>
                    <a:pt x="68046" y="876642"/>
                  </a:lnTo>
                  <a:lnTo>
                    <a:pt x="67132" y="875296"/>
                  </a:lnTo>
                  <a:lnTo>
                    <a:pt x="67132" y="872820"/>
                  </a:lnTo>
                  <a:lnTo>
                    <a:pt x="66179" y="872820"/>
                  </a:lnTo>
                  <a:lnTo>
                    <a:pt x="66179" y="866470"/>
                  </a:lnTo>
                  <a:lnTo>
                    <a:pt x="65519" y="866470"/>
                  </a:lnTo>
                  <a:lnTo>
                    <a:pt x="65519" y="856322"/>
                  </a:lnTo>
                  <a:lnTo>
                    <a:pt x="65062" y="856322"/>
                  </a:lnTo>
                  <a:lnTo>
                    <a:pt x="65062" y="849972"/>
                  </a:lnTo>
                  <a:lnTo>
                    <a:pt x="64389" y="849972"/>
                  </a:lnTo>
                  <a:lnTo>
                    <a:pt x="64389" y="835190"/>
                  </a:lnTo>
                  <a:lnTo>
                    <a:pt x="61658" y="1776552"/>
                  </a:lnTo>
                  <a:lnTo>
                    <a:pt x="64389" y="1778368"/>
                  </a:lnTo>
                  <a:lnTo>
                    <a:pt x="64389" y="1778927"/>
                  </a:lnTo>
                  <a:lnTo>
                    <a:pt x="66179" y="1778927"/>
                  </a:lnTo>
                  <a:lnTo>
                    <a:pt x="66179" y="1780197"/>
                  </a:lnTo>
                  <a:lnTo>
                    <a:pt x="67132" y="1780197"/>
                  </a:lnTo>
                  <a:lnTo>
                    <a:pt x="69380" y="1782013"/>
                  </a:lnTo>
                  <a:lnTo>
                    <a:pt x="72605" y="1783410"/>
                  </a:lnTo>
                  <a:lnTo>
                    <a:pt x="75349" y="1784756"/>
                  </a:lnTo>
                  <a:lnTo>
                    <a:pt x="75349" y="1784883"/>
                  </a:lnTo>
                  <a:lnTo>
                    <a:pt x="76581" y="1784883"/>
                  </a:lnTo>
                  <a:lnTo>
                    <a:pt x="76581" y="1786153"/>
                  </a:lnTo>
                  <a:lnTo>
                    <a:pt x="77597" y="1786153"/>
                  </a:lnTo>
                  <a:lnTo>
                    <a:pt x="77597" y="1784883"/>
                  </a:lnTo>
                  <a:lnTo>
                    <a:pt x="77838" y="1784883"/>
                  </a:lnTo>
                  <a:lnTo>
                    <a:pt x="77838" y="1785797"/>
                  </a:lnTo>
                  <a:lnTo>
                    <a:pt x="78435" y="1785797"/>
                  </a:lnTo>
                  <a:lnTo>
                    <a:pt x="78435" y="1787067"/>
                  </a:lnTo>
                  <a:lnTo>
                    <a:pt x="80340" y="1787067"/>
                  </a:lnTo>
                  <a:lnTo>
                    <a:pt x="83566" y="1788401"/>
                  </a:lnTo>
                  <a:lnTo>
                    <a:pt x="83781" y="1340091"/>
                  </a:lnTo>
                  <a:lnTo>
                    <a:pt x="83781" y="1788045"/>
                  </a:lnTo>
                  <a:lnTo>
                    <a:pt x="84124" y="1788045"/>
                  </a:lnTo>
                  <a:lnTo>
                    <a:pt x="84124" y="1789315"/>
                  </a:lnTo>
                  <a:lnTo>
                    <a:pt x="85394" y="1789315"/>
                  </a:lnTo>
                  <a:lnTo>
                    <a:pt x="85394" y="1788045"/>
                  </a:lnTo>
                  <a:lnTo>
                    <a:pt x="88341" y="1788045"/>
                  </a:lnTo>
                  <a:lnTo>
                    <a:pt x="88341" y="925080"/>
                  </a:lnTo>
                  <a:lnTo>
                    <a:pt x="91059" y="925080"/>
                  </a:lnTo>
                  <a:lnTo>
                    <a:pt x="91059" y="923810"/>
                  </a:lnTo>
                  <a:close/>
                </a:path>
                <a:path w="96520" h="1789429">
                  <a:moveTo>
                    <a:pt x="96354" y="98259"/>
                  </a:moveTo>
                  <a:lnTo>
                    <a:pt x="93967" y="98259"/>
                  </a:lnTo>
                  <a:lnTo>
                    <a:pt x="93967" y="95719"/>
                  </a:lnTo>
                  <a:lnTo>
                    <a:pt x="92202" y="95719"/>
                  </a:lnTo>
                  <a:lnTo>
                    <a:pt x="92202" y="95034"/>
                  </a:lnTo>
                  <a:lnTo>
                    <a:pt x="91300" y="95034"/>
                  </a:lnTo>
                  <a:lnTo>
                    <a:pt x="91300" y="93764"/>
                  </a:lnTo>
                  <a:lnTo>
                    <a:pt x="91084" y="93764"/>
                  </a:lnTo>
                  <a:lnTo>
                    <a:pt x="91084" y="91033"/>
                  </a:lnTo>
                  <a:lnTo>
                    <a:pt x="89496" y="91033"/>
                  </a:lnTo>
                  <a:lnTo>
                    <a:pt x="89496" y="89141"/>
                  </a:lnTo>
                  <a:lnTo>
                    <a:pt x="88912" y="89141"/>
                  </a:lnTo>
                  <a:lnTo>
                    <a:pt x="88912" y="87871"/>
                  </a:lnTo>
                  <a:lnTo>
                    <a:pt x="88277" y="87871"/>
                  </a:lnTo>
                  <a:lnTo>
                    <a:pt x="88277" y="86601"/>
                  </a:lnTo>
                  <a:lnTo>
                    <a:pt x="87642" y="86601"/>
                  </a:lnTo>
                  <a:lnTo>
                    <a:pt x="87642" y="85496"/>
                  </a:lnTo>
                  <a:lnTo>
                    <a:pt x="87210" y="85496"/>
                  </a:lnTo>
                  <a:lnTo>
                    <a:pt x="87210" y="82626"/>
                  </a:lnTo>
                  <a:lnTo>
                    <a:pt x="86588" y="82626"/>
                  </a:lnTo>
                  <a:lnTo>
                    <a:pt x="86588" y="81368"/>
                  </a:lnTo>
                  <a:lnTo>
                    <a:pt x="86309" y="81368"/>
                  </a:lnTo>
                  <a:lnTo>
                    <a:pt x="86309" y="80098"/>
                  </a:lnTo>
                  <a:lnTo>
                    <a:pt x="85852" y="80098"/>
                  </a:lnTo>
                  <a:lnTo>
                    <a:pt x="85852" y="75780"/>
                  </a:lnTo>
                  <a:lnTo>
                    <a:pt x="84899" y="75780"/>
                  </a:lnTo>
                  <a:lnTo>
                    <a:pt x="84899" y="73355"/>
                  </a:lnTo>
                  <a:lnTo>
                    <a:pt x="83985" y="73355"/>
                  </a:lnTo>
                  <a:lnTo>
                    <a:pt x="83985" y="65633"/>
                  </a:lnTo>
                  <a:lnTo>
                    <a:pt x="83566" y="65633"/>
                  </a:lnTo>
                  <a:lnTo>
                    <a:pt x="83566" y="56032"/>
                  </a:lnTo>
                  <a:lnTo>
                    <a:pt x="43827" y="58343"/>
                  </a:lnTo>
                  <a:lnTo>
                    <a:pt x="43827" y="62420"/>
                  </a:lnTo>
                  <a:lnTo>
                    <a:pt x="43827" y="63804"/>
                  </a:lnTo>
                  <a:lnTo>
                    <a:pt x="43395" y="63804"/>
                  </a:lnTo>
                  <a:lnTo>
                    <a:pt x="43395" y="64516"/>
                  </a:lnTo>
                  <a:lnTo>
                    <a:pt x="42964" y="64516"/>
                  </a:lnTo>
                  <a:lnTo>
                    <a:pt x="42964" y="65786"/>
                  </a:lnTo>
                  <a:lnTo>
                    <a:pt x="40170" y="65786"/>
                  </a:lnTo>
                  <a:lnTo>
                    <a:pt x="40170" y="66065"/>
                  </a:lnTo>
                  <a:lnTo>
                    <a:pt x="9550" y="67881"/>
                  </a:lnTo>
                  <a:lnTo>
                    <a:pt x="8648" y="67881"/>
                  </a:lnTo>
                  <a:lnTo>
                    <a:pt x="8648" y="1728914"/>
                  </a:lnTo>
                  <a:lnTo>
                    <a:pt x="7797" y="1728914"/>
                  </a:lnTo>
                  <a:lnTo>
                    <a:pt x="7797" y="1731454"/>
                  </a:lnTo>
                  <a:lnTo>
                    <a:pt x="8648" y="1731454"/>
                  </a:lnTo>
                  <a:lnTo>
                    <a:pt x="11874" y="1734616"/>
                  </a:lnTo>
                  <a:lnTo>
                    <a:pt x="20180" y="1743151"/>
                  </a:lnTo>
                  <a:lnTo>
                    <a:pt x="25920" y="1748815"/>
                  </a:lnTo>
                  <a:lnTo>
                    <a:pt x="31838" y="1754212"/>
                  </a:lnTo>
                  <a:lnTo>
                    <a:pt x="37922" y="1759229"/>
                  </a:lnTo>
                  <a:lnTo>
                    <a:pt x="40170" y="1761540"/>
                  </a:lnTo>
                  <a:lnTo>
                    <a:pt x="40170" y="1761248"/>
                  </a:lnTo>
                  <a:lnTo>
                    <a:pt x="41579" y="1761248"/>
                  </a:lnTo>
                  <a:lnTo>
                    <a:pt x="41579" y="1763788"/>
                  </a:lnTo>
                  <a:lnTo>
                    <a:pt x="43395" y="1763788"/>
                  </a:lnTo>
                  <a:lnTo>
                    <a:pt x="43395" y="1764334"/>
                  </a:lnTo>
                  <a:lnTo>
                    <a:pt x="44983" y="1764334"/>
                  </a:lnTo>
                  <a:lnTo>
                    <a:pt x="44983" y="918083"/>
                  </a:lnTo>
                  <a:lnTo>
                    <a:pt x="46126" y="1764334"/>
                  </a:lnTo>
                  <a:lnTo>
                    <a:pt x="45186" y="1764334"/>
                  </a:lnTo>
                  <a:lnTo>
                    <a:pt x="45186" y="1765604"/>
                  </a:lnTo>
                  <a:lnTo>
                    <a:pt x="46139" y="1765604"/>
                  </a:lnTo>
                  <a:lnTo>
                    <a:pt x="64389" y="827900"/>
                  </a:lnTo>
                  <a:lnTo>
                    <a:pt x="64389" y="819213"/>
                  </a:lnTo>
                  <a:lnTo>
                    <a:pt x="65303" y="816902"/>
                  </a:lnTo>
                  <a:lnTo>
                    <a:pt x="65303" y="808697"/>
                  </a:lnTo>
                  <a:lnTo>
                    <a:pt x="65735" y="806450"/>
                  </a:lnTo>
                  <a:lnTo>
                    <a:pt x="65735" y="804621"/>
                  </a:lnTo>
                  <a:lnTo>
                    <a:pt x="66649" y="802805"/>
                  </a:lnTo>
                  <a:lnTo>
                    <a:pt x="66649" y="798664"/>
                  </a:lnTo>
                  <a:lnTo>
                    <a:pt x="68465" y="794105"/>
                  </a:lnTo>
                  <a:lnTo>
                    <a:pt x="68961" y="790041"/>
                  </a:lnTo>
                  <a:lnTo>
                    <a:pt x="70294" y="786815"/>
                  </a:lnTo>
                  <a:lnTo>
                    <a:pt x="70789" y="784567"/>
                  </a:lnTo>
                  <a:lnTo>
                    <a:pt x="70789" y="783170"/>
                  </a:lnTo>
                  <a:lnTo>
                    <a:pt x="72605" y="780440"/>
                  </a:lnTo>
                  <a:lnTo>
                    <a:pt x="72605" y="779094"/>
                  </a:lnTo>
                  <a:lnTo>
                    <a:pt x="74434" y="775449"/>
                  </a:lnTo>
                  <a:lnTo>
                    <a:pt x="75349" y="774547"/>
                  </a:lnTo>
                  <a:lnTo>
                    <a:pt x="76263" y="773137"/>
                  </a:lnTo>
                  <a:lnTo>
                    <a:pt x="76263" y="772236"/>
                  </a:lnTo>
                  <a:lnTo>
                    <a:pt x="76682" y="770890"/>
                  </a:lnTo>
                  <a:lnTo>
                    <a:pt x="82651" y="764933"/>
                  </a:lnTo>
                  <a:lnTo>
                    <a:pt x="83566" y="764933"/>
                  </a:lnTo>
                  <a:lnTo>
                    <a:pt x="83566" y="764514"/>
                  </a:lnTo>
                  <a:lnTo>
                    <a:pt x="83985" y="764514"/>
                  </a:lnTo>
                  <a:lnTo>
                    <a:pt x="84899" y="764514"/>
                  </a:lnTo>
                  <a:lnTo>
                    <a:pt x="84899" y="764870"/>
                  </a:lnTo>
                  <a:lnTo>
                    <a:pt x="85051" y="764870"/>
                  </a:lnTo>
                  <a:lnTo>
                    <a:pt x="85051" y="763600"/>
                  </a:lnTo>
                  <a:lnTo>
                    <a:pt x="85852" y="763600"/>
                  </a:lnTo>
                  <a:lnTo>
                    <a:pt x="85852" y="764120"/>
                  </a:lnTo>
                  <a:lnTo>
                    <a:pt x="87210" y="764120"/>
                  </a:lnTo>
                  <a:lnTo>
                    <a:pt x="87210" y="763168"/>
                  </a:lnTo>
                  <a:lnTo>
                    <a:pt x="88099" y="763168"/>
                  </a:lnTo>
                  <a:lnTo>
                    <a:pt x="88099" y="763016"/>
                  </a:lnTo>
                  <a:lnTo>
                    <a:pt x="89496" y="763016"/>
                  </a:lnTo>
                  <a:lnTo>
                    <a:pt x="89496" y="763638"/>
                  </a:lnTo>
                  <a:lnTo>
                    <a:pt x="91084" y="763638"/>
                  </a:lnTo>
                  <a:lnTo>
                    <a:pt x="91084" y="763828"/>
                  </a:lnTo>
                  <a:lnTo>
                    <a:pt x="92151" y="763828"/>
                  </a:lnTo>
                  <a:lnTo>
                    <a:pt x="92151" y="765098"/>
                  </a:lnTo>
                  <a:lnTo>
                    <a:pt x="92202" y="764514"/>
                  </a:lnTo>
                  <a:lnTo>
                    <a:pt x="94983" y="764514"/>
                  </a:lnTo>
                  <a:lnTo>
                    <a:pt x="94983" y="99529"/>
                  </a:lnTo>
                  <a:lnTo>
                    <a:pt x="96354" y="99529"/>
                  </a:lnTo>
                  <a:lnTo>
                    <a:pt x="96354" y="98259"/>
                  </a:lnTo>
                  <a:close/>
                </a:path>
              </a:pathLst>
            </a:custGeom>
            <a:solidFill>
              <a:srgbClr val="9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>
              <a:extLst>
                <a:ext uri="{FF2B5EF4-FFF2-40B4-BE49-F238E27FC236}">
                  <a16:creationId xmlns:a16="http://schemas.microsoft.com/office/drawing/2014/main" id="{8E45C093-7C3A-12B5-B2D5-EDD842A30555}"/>
                </a:ext>
              </a:extLst>
            </p:cNvPr>
            <p:cNvSpPr/>
            <p:nvPr/>
          </p:nvSpPr>
          <p:spPr>
            <a:xfrm>
              <a:off x="9536151" y="2649270"/>
              <a:ext cx="70485" cy="1830070"/>
            </a:xfrm>
            <a:custGeom>
              <a:avLst/>
              <a:gdLst/>
              <a:ahLst/>
              <a:cxnLst/>
              <a:rect l="l" t="t" r="r" b="b"/>
              <a:pathLst>
                <a:path w="70484" h="1830070">
                  <a:moveTo>
                    <a:pt x="70307" y="166230"/>
                  </a:moveTo>
                  <a:lnTo>
                    <a:pt x="68961" y="166230"/>
                  </a:lnTo>
                  <a:lnTo>
                    <a:pt x="68961" y="164960"/>
                  </a:lnTo>
                  <a:lnTo>
                    <a:pt x="68478" y="164960"/>
                  </a:lnTo>
                  <a:lnTo>
                    <a:pt x="68478" y="165481"/>
                  </a:lnTo>
                  <a:lnTo>
                    <a:pt x="67564" y="164566"/>
                  </a:lnTo>
                  <a:lnTo>
                    <a:pt x="67564" y="164134"/>
                  </a:lnTo>
                  <a:lnTo>
                    <a:pt x="66649" y="164134"/>
                  </a:lnTo>
                  <a:lnTo>
                    <a:pt x="66217" y="163233"/>
                  </a:lnTo>
                  <a:lnTo>
                    <a:pt x="66217" y="162737"/>
                  </a:lnTo>
                  <a:lnTo>
                    <a:pt x="65773" y="980427"/>
                  </a:lnTo>
                  <a:lnTo>
                    <a:pt x="65773" y="162814"/>
                  </a:lnTo>
                  <a:lnTo>
                    <a:pt x="65786" y="161544"/>
                  </a:lnTo>
                  <a:lnTo>
                    <a:pt x="63004" y="161544"/>
                  </a:lnTo>
                  <a:lnTo>
                    <a:pt x="63004" y="160274"/>
                  </a:lnTo>
                  <a:lnTo>
                    <a:pt x="64262" y="160274"/>
                  </a:lnTo>
                  <a:lnTo>
                    <a:pt x="64262" y="159004"/>
                  </a:lnTo>
                  <a:lnTo>
                    <a:pt x="63906" y="159004"/>
                  </a:lnTo>
                  <a:lnTo>
                    <a:pt x="63906" y="157734"/>
                  </a:lnTo>
                  <a:lnTo>
                    <a:pt x="63004" y="157734"/>
                  </a:lnTo>
                  <a:lnTo>
                    <a:pt x="63004" y="156260"/>
                  </a:lnTo>
                  <a:lnTo>
                    <a:pt x="62903" y="154990"/>
                  </a:lnTo>
                  <a:lnTo>
                    <a:pt x="62572" y="154990"/>
                  </a:lnTo>
                  <a:lnTo>
                    <a:pt x="62572" y="151193"/>
                  </a:lnTo>
                  <a:lnTo>
                    <a:pt x="61950" y="151193"/>
                  </a:lnTo>
                  <a:lnTo>
                    <a:pt x="61950" y="149923"/>
                  </a:lnTo>
                  <a:lnTo>
                    <a:pt x="61658" y="149923"/>
                  </a:lnTo>
                  <a:lnTo>
                    <a:pt x="61658" y="177"/>
                  </a:lnTo>
                  <a:lnTo>
                    <a:pt x="61658" y="0"/>
                  </a:lnTo>
                  <a:lnTo>
                    <a:pt x="61607" y="66128"/>
                  </a:lnTo>
                  <a:lnTo>
                    <a:pt x="61607" y="149923"/>
                  </a:lnTo>
                  <a:lnTo>
                    <a:pt x="61544" y="151193"/>
                  </a:lnTo>
                  <a:lnTo>
                    <a:pt x="61544" y="154990"/>
                  </a:lnTo>
                  <a:lnTo>
                    <a:pt x="61544" y="156260"/>
                  </a:lnTo>
                  <a:lnTo>
                    <a:pt x="61607" y="66128"/>
                  </a:lnTo>
                  <a:lnTo>
                    <a:pt x="61607" y="12"/>
                  </a:lnTo>
                  <a:lnTo>
                    <a:pt x="16979" y="30403"/>
                  </a:lnTo>
                  <a:lnTo>
                    <a:pt x="8191" y="39217"/>
                  </a:lnTo>
                  <a:lnTo>
                    <a:pt x="8191" y="1731733"/>
                  </a:lnTo>
                  <a:lnTo>
                    <a:pt x="7683" y="1731733"/>
                  </a:lnTo>
                  <a:lnTo>
                    <a:pt x="7683" y="1297495"/>
                  </a:lnTo>
                  <a:lnTo>
                    <a:pt x="8191" y="1731733"/>
                  </a:lnTo>
                  <a:lnTo>
                    <a:pt x="8191" y="39217"/>
                  </a:lnTo>
                  <a:lnTo>
                    <a:pt x="7150" y="40259"/>
                  </a:lnTo>
                  <a:lnTo>
                    <a:pt x="7150" y="844664"/>
                  </a:lnTo>
                  <a:lnTo>
                    <a:pt x="6781" y="844664"/>
                  </a:lnTo>
                  <a:lnTo>
                    <a:pt x="6781" y="528307"/>
                  </a:lnTo>
                  <a:lnTo>
                    <a:pt x="7150" y="844664"/>
                  </a:lnTo>
                  <a:lnTo>
                    <a:pt x="7150" y="40259"/>
                  </a:lnTo>
                  <a:lnTo>
                    <a:pt x="4572" y="42837"/>
                  </a:lnTo>
                  <a:lnTo>
                    <a:pt x="2743" y="45148"/>
                  </a:lnTo>
                  <a:lnTo>
                    <a:pt x="6400" y="201028"/>
                  </a:lnTo>
                  <a:lnTo>
                    <a:pt x="6400" y="201256"/>
                  </a:lnTo>
                  <a:lnTo>
                    <a:pt x="6400" y="210146"/>
                  </a:lnTo>
                  <a:lnTo>
                    <a:pt x="4114" y="210146"/>
                  </a:lnTo>
                  <a:lnTo>
                    <a:pt x="4114" y="844664"/>
                  </a:lnTo>
                  <a:lnTo>
                    <a:pt x="2527" y="844664"/>
                  </a:lnTo>
                  <a:lnTo>
                    <a:pt x="2527" y="845807"/>
                  </a:lnTo>
                  <a:lnTo>
                    <a:pt x="1828" y="845807"/>
                  </a:lnTo>
                  <a:lnTo>
                    <a:pt x="1828" y="844537"/>
                  </a:lnTo>
                  <a:lnTo>
                    <a:pt x="1562" y="844537"/>
                  </a:lnTo>
                  <a:lnTo>
                    <a:pt x="1562" y="845807"/>
                  </a:lnTo>
                  <a:lnTo>
                    <a:pt x="0" y="845807"/>
                  </a:lnTo>
                  <a:lnTo>
                    <a:pt x="0" y="1723986"/>
                  </a:lnTo>
                  <a:lnTo>
                    <a:pt x="63" y="1727796"/>
                  </a:lnTo>
                  <a:lnTo>
                    <a:pt x="2209" y="1727796"/>
                  </a:lnTo>
                  <a:lnTo>
                    <a:pt x="2209" y="1732876"/>
                  </a:lnTo>
                  <a:lnTo>
                    <a:pt x="3225" y="1732876"/>
                  </a:lnTo>
                  <a:lnTo>
                    <a:pt x="3225" y="1731733"/>
                  </a:lnTo>
                  <a:lnTo>
                    <a:pt x="4279" y="1731733"/>
                  </a:lnTo>
                  <a:lnTo>
                    <a:pt x="4279" y="1736813"/>
                  </a:lnTo>
                  <a:lnTo>
                    <a:pt x="6819" y="1736813"/>
                  </a:lnTo>
                  <a:lnTo>
                    <a:pt x="6819" y="1740623"/>
                  </a:lnTo>
                  <a:lnTo>
                    <a:pt x="8204" y="1740623"/>
                  </a:lnTo>
                  <a:lnTo>
                    <a:pt x="8216" y="1741043"/>
                  </a:lnTo>
                  <a:lnTo>
                    <a:pt x="19418" y="1759953"/>
                  </a:lnTo>
                  <a:lnTo>
                    <a:pt x="31584" y="1779168"/>
                  </a:lnTo>
                  <a:lnTo>
                    <a:pt x="44526" y="1797786"/>
                  </a:lnTo>
                  <a:lnTo>
                    <a:pt x="58013" y="1814880"/>
                  </a:lnTo>
                  <a:lnTo>
                    <a:pt x="60261" y="1818525"/>
                  </a:lnTo>
                  <a:lnTo>
                    <a:pt x="60896" y="991933"/>
                  </a:lnTo>
                  <a:lnTo>
                    <a:pt x="60896" y="1818728"/>
                  </a:lnTo>
                  <a:lnTo>
                    <a:pt x="61722" y="1818728"/>
                  </a:lnTo>
                  <a:lnTo>
                    <a:pt x="61722" y="1821268"/>
                  </a:lnTo>
                  <a:lnTo>
                    <a:pt x="63004" y="1821268"/>
                  </a:lnTo>
                  <a:lnTo>
                    <a:pt x="63004" y="1821459"/>
                  </a:lnTo>
                  <a:lnTo>
                    <a:pt x="64236" y="1821459"/>
                  </a:lnTo>
                  <a:lnTo>
                    <a:pt x="64236" y="1823999"/>
                  </a:lnTo>
                  <a:lnTo>
                    <a:pt x="65316" y="1823999"/>
                  </a:lnTo>
                  <a:lnTo>
                    <a:pt x="68478" y="1827225"/>
                  </a:lnTo>
                  <a:lnTo>
                    <a:pt x="68478" y="1827415"/>
                  </a:lnTo>
                  <a:lnTo>
                    <a:pt x="69456" y="1827415"/>
                  </a:lnTo>
                  <a:lnTo>
                    <a:pt x="69456" y="1829955"/>
                  </a:lnTo>
                  <a:lnTo>
                    <a:pt x="70307" y="1829955"/>
                  </a:lnTo>
                  <a:lnTo>
                    <a:pt x="70307" y="1827415"/>
                  </a:lnTo>
                  <a:lnTo>
                    <a:pt x="70307" y="166230"/>
                  </a:lnTo>
                  <a:close/>
                </a:path>
              </a:pathLst>
            </a:custGeom>
            <a:solidFill>
              <a:srgbClr val="9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50">
              <a:extLst>
                <a:ext uri="{FF2B5EF4-FFF2-40B4-BE49-F238E27FC236}">
                  <a16:creationId xmlns:a16="http://schemas.microsoft.com/office/drawing/2014/main" id="{CC32B35B-DB87-240F-CBF0-B690A4366E4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97816" y="2643363"/>
              <a:ext cx="98171" cy="100759"/>
            </a:xfrm>
            <a:prstGeom prst="rect">
              <a:avLst/>
            </a:prstGeom>
          </p:spPr>
        </p:pic>
        <p:pic>
          <p:nvPicPr>
            <p:cNvPr id="49" name="object 51">
              <a:extLst>
                <a:ext uri="{FF2B5EF4-FFF2-40B4-BE49-F238E27FC236}">
                  <a16:creationId xmlns:a16="http://schemas.microsoft.com/office/drawing/2014/main" id="{4D2E31C2-D767-60FF-8B30-9A82276E278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78647" y="2694411"/>
              <a:ext cx="63905" cy="155879"/>
            </a:xfrm>
            <a:prstGeom prst="rect">
              <a:avLst/>
            </a:prstGeom>
          </p:spPr>
        </p:pic>
        <p:sp>
          <p:nvSpPr>
            <p:cNvPr id="50" name="object 52">
              <a:extLst>
                <a:ext uri="{FF2B5EF4-FFF2-40B4-BE49-F238E27FC236}">
                  <a16:creationId xmlns:a16="http://schemas.microsoft.com/office/drawing/2014/main" id="{4B28B4FA-6181-3016-3B33-274E8CB2F883}"/>
                </a:ext>
              </a:extLst>
            </p:cNvPr>
            <p:cNvSpPr/>
            <p:nvPr/>
          </p:nvSpPr>
          <p:spPr>
            <a:xfrm>
              <a:off x="9500553" y="2579979"/>
              <a:ext cx="1645920" cy="1870710"/>
            </a:xfrm>
            <a:custGeom>
              <a:avLst/>
              <a:gdLst/>
              <a:ahLst/>
              <a:cxnLst/>
              <a:rect l="l" t="t" r="r" b="b"/>
              <a:pathLst>
                <a:path w="1645920" h="1870710">
                  <a:moveTo>
                    <a:pt x="36093" y="1125562"/>
                  </a:moveTo>
                  <a:lnTo>
                    <a:pt x="31521" y="1788464"/>
                  </a:lnTo>
                  <a:lnTo>
                    <a:pt x="34696" y="1793024"/>
                  </a:lnTo>
                  <a:lnTo>
                    <a:pt x="36093" y="1125562"/>
                  </a:lnTo>
                  <a:close/>
                </a:path>
                <a:path w="1645920" h="1870710">
                  <a:moveTo>
                    <a:pt x="36512" y="915416"/>
                  </a:moveTo>
                  <a:lnTo>
                    <a:pt x="25133" y="915898"/>
                  </a:lnTo>
                  <a:lnTo>
                    <a:pt x="24218" y="915898"/>
                  </a:lnTo>
                  <a:lnTo>
                    <a:pt x="20993" y="919975"/>
                  </a:lnTo>
                  <a:lnTo>
                    <a:pt x="22402" y="917232"/>
                  </a:lnTo>
                  <a:lnTo>
                    <a:pt x="20078" y="919543"/>
                  </a:lnTo>
                  <a:lnTo>
                    <a:pt x="19177" y="920457"/>
                  </a:lnTo>
                  <a:lnTo>
                    <a:pt x="9626" y="938555"/>
                  </a:lnTo>
                  <a:lnTo>
                    <a:pt x="3759" y="960678"/>
                  </a:lnTo>
                  <a:lnTo>
                    <a:pt x="812" y="983653"/>
                  </a:lnTo>
                  <a:lnTo>
                    <a:pt x="0" y="1004316"/>
                  </a:lnTo>
                  <a:lnTo>
                    <a:pt x="0" y="1007059"/>
                  </a:lnTo>
                  <a:lnTo>
                    <a:pt x="0" y="1012520"/>
                  </a:lnTo>
                  <a:lnTo>
                    <a:pt x="546" y="1024064"/>
                  </a:lnTo>
                  <a:lnTo>
                    <a:pt x="1549" y="1036650"/>
                  </a:lnTo>
                  <a:lnTo>
                    <a:pt x="3149" y="1049159"/>
                  </a:lnTo>
                  <a:lnTo>
                    <a:pt x="5473" y="1060411"/>
                  </a:lnTo>
                  <a:lnTo>
                    <a:pt x="5473" y="1063574"/>
                  </a:lnTo>
                  <a:lnTo>
                    <a:pt x="5969" y="1065403"/>
                  </a:lnTo>
                  <a:lnTo>
                    <a:pt x="5969" y="1067701"/>
                  </a:lnTo>
                  <a:lnTo>
                    <a:pt x="8699" y="1074508"/>
                  </a:lnTo>
                  <a:lnTo>
                    <a:pt x="7785" y="1078649"/>
                  </a:lnTo>
                  <a:lnTo>
                    <a:pt x="12776" y="1089583"/>
                  </a:lnTo>
                  <a:lnTo>
                    <a:pt x="12776" y="1090917"/>
                  </a:lnTo>
                  <a:lnTo>
                    <a:pt x="14605" y="1096873"/>
                  </a:lnTo>
                  <a:lnTo>
                    <a:pt x="15519" y="1099121"/>
                  </a:lnTo>
                  <a:lnTo>
                    <a:pt x="16433" y="1100518"/>
                  </a:lnTo>
                  <a:lnTo>
                    <a:pt x="16916" y="1101864"/>
                  </a:lnTo>
                  <a:lnTo>
                    <a:pt x="18262" y="1103680"/>
                  </a:lnTo>
                  <a:lnTo>
                    <a:pt x="18262" y="1105509"/>
                  </a:lnTo>
                  <a:lnTo>
                    <a:pt x="20078" y="1107325"/>
                  </a:lnTo>
                  <a:lnTo>
                    <a:pt x="20574" y="1108722"/>
                  </a:lnTo>
                  <a:lnTo>
                    <a:pt x="21907" y="1111465"/>
                  </a:lnTo>
                  <a:lnTo>
                    <a:pt x="22821" y="1112367"/>
                  </a:lnTo>
                  <a:lnTo>
                    <a:pt x="23736" y="1113713"/>
                  </a:lnTo>
                  <a:lnTo>
                    <a:pt x="25133" y="1115110"/>
                  </a:lnTo>
                  <a:lnTo>
                    <a:pt x="25133" y="1116025"/>
                  </a:lnTo>
                  <a:lnTo>
                    <a:pt x="27381" y="1118273"/>
                  </a:lnTo>
                  <a:lnTo>
                    <a:pt x="27876" y="1119670"/>
                  </a:lnTo>
                  <a:lnTo>
                    <a:pt x="30124" y="1121918"/>
                  </a:lnTo>
                  <a:lnTo>
                    <a:pt x="31038" y="1121918"/>
                  </a:lnTo>
                  <a:lnTo>
                    <a:pt x="31521" y="1122400"/>
                  </a:lnTo>
                  <a:lnTo>
                    <a:pt x="32867" y="1123315"/>
                  </a:lnTo>
                  <a:lnTo>
                    <a:pt x="33782" y="1123315"/>
                  </a:lnTo>
                  <a:lnTo>
                    <a:pt x="36093" y="1125562"/>
                  </a:lnTo>
                  <a:lnTo>
                    <a:pt x="36512" y="915416"/>
                  </a:lnTo>
                  <a:close/>
                </a:path>
                <a:path w="1645920" h="1870710">
                  <a:moveTo>
                    <a:pt x="230124" y="221576"/>
                  </a:moveTo>
                  <a:lnTo>
                    <a:pt x="184467" y="223824"/>
                  </a:lnTo>
                  <a:lnTo>
                    <a:pt x="184467" y="225221"/>
                  </a:lnTo>
                  <a:lnTo>
                    <a:pt x="183984" y="232524"/>
                  </a:lnTo>
                  <a:lnTo>
                    <a:pt x="185381" y="230695"/>
                  </a:lnTo>
                  <a:lnTo>
                    <a:pt x="184899" y="237070"/>
                  </a:lnTo>
                  <a:lnTo>
                    <a:pt x="185813" y="238417"/>
                  </a:lnTo>
                  <a:lnTo>
                    <a:pt x="185813" y="241147"/>
                  </a:lnTo>
                  <a:lnTo>
                    <a:pt x="186296" y="242976"/>
                  </a:lnTo>
                  <a:lnTo>
                    <a:pt x="186296" y="245706"/>
                  </a:lnTo>
                  <a:lnTo>
                    <a:pt x="187210" y="247103"/>
                  </a:lnTo>
                  <a:lnTo>
                    <a:pt x="187210" y="248437"/>
                  </a:lnTo>
                  <a:lnTo>
                    <a:pt x="188125" y="249351"/>
                  </a:lnTo>
                  <a:lnTo>
                    <a:pt x="188125" y="250748"/>
                  </a:lnTo>
                  <a:lnTo>
                    <a:pt x="189953" y="248437"/>
                  </a:lnTo>
                  <a:lnTo>
                    <a:pt x="193598" y="245275"/>
                  </a:lnTo>
                  <a:lnTo>
                    <a:pt x="197675" y="242544"/>
                  </a:lnTo>
                  <a:lnTo>
                    <a:pt x="200901" y="239318"/>
                  </a:lnTo>
                  <a:lnTo>
                    <a:pt x="203161" y="237502"/>
                  </a:lnTo>
                  <a:lnTo>
                    <a:pt x="205473" y="236169"/>
                  </a:lnTo>
                  <a:lnTo>
                    <a:pt x="207352" y="234226"/>
                  </a:lnTo>
                  <a:lnTo>
                    <a:pt x="210032" y="232524"/>
                  </a:lnTo>
                  <a:lnTo>
                    <a:pt x="209715" y="232714"/>
                  </a:lnTo>
                  <a:lnTo>
                    <a:pt x="212166" y="231140"/>
                  </a:lnTo>
                  <a:lnTo>
                    <a:pt x="218668" y="227482"/>
                  </a:lnTo>
                  <a:lnTo>
                    <a:pt x="218859" y="227368"/>
                  </a:lnTo>
                  <a:lnTo>
                    <a:pt x="218630" y="227368"/>
                  </a:lnTo>
                  <a:lnTo>
                    <a:pt x="220205" y="226618"/>
                  </a:lnTo>
                  <a:lnTo>
                    <a:pt x="219748" y="226872"/>
                  </a:lnTo>
                  <a:lnTo>
                    <a:pt x="221411" y="226136"/>
                  </a:lnTo>
                  <a:lnTo>
                    <a:pt x="222300" y="225602"/>
                  </a:lnTo>
                  <a:lnTo>
                    <a:pt x="225983" y="223824"/>
                  </a:lnTo>
                  <a:lnTo>
                    <a:pt x="228295" y="222491"/>
                  </a:lnTo>
                  <a:lnTo>
                    <a:pt x="230124" y="221576"/>
                  </a:lnTo>
                  <a:close/>
                </a:path>
                <a:path w="1645920" h="1870710">
                  <a:moveTo>
                    <a:pt x="1442745" y="113525"/>
                  </a:moveTo>
                  <a:lnTo>
                    <a:pt x="184467" y="175514"/>
                  </a:lnTo>
                  <a:lnTo>
                    <a:pt x="184467" y="199707"/>
                  </a:lnTo>
                  <a:lnTo>
                    <a:pt x="1429956" y="138569"/>
                  </a:lnTo>
                  <a:lnTo>
                    <a:pt x="1431302" y="134924"/>
                  </a:lnTo>
                  <a:lnTo>
                    <a:pt x="1435862" y="128117"/>
                  </a:lnTo>
                  <a:lnTo>
                    <a:pt x="1436776" y="123558"/>
                  </a:lnTo>
                  <a:lnTo>
                    <a:pt x="1440916" y="117170"/>
                  </a:lnTo>
                  <a:lnTo>
                    <a:pt x="1442745" y="113525"/>
                  </a:lnTo>
                  <a:close/>
                </a:path>
                <a:path w="1645920" h="1870710">
                  <a:moveTo>
                    <a:pt x="1540916" y="5054"/>
                  </a:moveTo>
                  <a:lnTo>
                    <a:pt x="199504" y="70688"/>
                  </a:lnTo>
                  <a:lnTo>
                    <a:pt x="199085" y="107149"/>
                  </a:lnTo>
                  <a:lnTo>
                    <a:pt x="194513" y="107149"/>
                  </a:lnTo>
                  <a:lnTo>
                    <a:pt x="190868" y="110794"/>
                  </a:lnTo>
                  <a:lnTo>
                    <a:pt x="190868" y="111709"/>
                  </a:lnTo>
                  <a:lnTo>
                    <a:pt x="189953" y="112128"/>
                  </a:lnTo>
                  <a:lnTo>
                    <a:pt x="189953" y="113042"/>
                  </a:lnTo>
                  <a:lnTo>
                    <a:pt x="189458" y="114439"/>
                  </a:lnTo>
                  <a:lnTo>
                    <a:pt x="188556" y="115354"/>
                  </a:lnTo>
                  <a:lnTo>
                    <a:pt x="188556" y="115773"/>
                  </a:lnTo>
                  <a:lnTo>
                    <a:pt x="188125" y="117170"/>
                  </a:lnTo>
                  <a:lnTo>
                    <a:pt x="188125" y="119418"/>
                  </a:lnTo>
                  <a:lnTo>
                    <a:pt x="187210" y="120332"/>
                  </a:lnTo>
                  <a:lnTo>
                    <a:pt x="187210" y="121729"/>
                  </a:lnTo>
                  <a:lnTo>
                    <a:pt x="186296" y="122643"/>
                  </a:lnTo>
                  <a:lnTo>
                    <a:pt x="186296" y="125374"/>
                  </a:lnTo>
                  <a:lnTo>
                    <a:pt x="185813" y="126720"/>
                  </a:lnTo>
                  <a:lnTo>
                    <a:pt x="185813" y="129933"/>
                  </a:lnTo>
                  <a:lnTo>
                    <a:pt x="184899" y="130365"/>
                  </a:lnTo>
                  <a:lnTo>
                    <a:pt x="184899" y="151815"/>
                  </a:lnTo>
                  <a:lnTo>
                    <a:pt x="1457350" y="88912"/>
                  </a:lnTo>
                  <a:lnTo>
                    <a:pt x="1459598" y="86182"/>
                  </a:lnTo>
                  <a:lnTo>
                    <a:pt x="1476209" y="63068"/>
                  </a:lnTo>
                  <a:lnTo>
                    <a:pt x="1494675" y="41490"/>
                  </a:lnTo>
                  <a:lnTo>
                    <a:pt x="1515351" y="22326"/>
                  </a:lnTo>
                  <a:lnTo>
                    <a:pt x="1538605" y="6388"/>
                  </a:lnTo>
                  <a:lnTo>
                    <a:pt x="1540916" y="5054"/>
                  </a:lnTo>
                  <a:close/>
                </a:path>
                <a:path w="1645920" h="1870710">
                  <a:moveTo>
                    <a:pt x="1565046" y="1741919"/>
                  </a:moveTo>
                  <a:lnTo>
                    <a:pt x="1564601" y="1741919"/>
                  </a:lnTo>
                  <a:lnTo>
                    <a:pt x="1564601" y="106108"/>
                  </a:lnTo>
                  <a:lnTo>
                    <a:pt x="1564157" y="106108"/>
                  </a:lnTo>
                  <a:lnTo>
                    <a:pt x="1564157" y="104838"/>
                  </a:lnTo>
                  <a:lnTo>
                    <a:pt x="1562950" y="104838"/>
                  </a:lnTo>
                  <a:lnTo>
                    <a:pt x="1562950" y="106108"/>
                  </a:lnTo>
                  <a:lnTo>
                    <a:pt x="1562823" y="106108"/>
                  </a:lnTo>
                  <a:lnTo>
                    <a:pt x="1562823" y="105752"/>
                  </a:lnTo>
                  <a:lnTo>
                    <a:pt x="1561426" y="105752"/>
                  </a:lnTo>
                  <a:lnTo>
                    <a:pt x="1560512" y="105752"/>
                  </a:lnTo>
                  <a:lnTo>
                    <a:pt x="1560512" y="106235"/>
                  </a:lnTo>
                  <a:lnTo>
                    <a:pt x="1559166" y="107149"/>
                  </a:lnTo>
                  <a:lnTo>
                    <a:pt x="1559166" y="106997"/>
                  </a:lnTo>
                  <a:lnTo>
                    <a:pt x="1556854" y="106997"/>
                  </a:lnTo>
                  <a:lnTo>
                    <a:pt x="1556854" y="106794"/>
                  </a:lnTo>
                  <a:lnTo>
                    <a:pt x="1556448" y="106794"/>
                  </a:lnTo>
                  <a:lnTo>
                    <a:pt x="1556448" y="106997"/>
                  </a:lnTo>
                  <a:lnTo>
                    <a:pt x="1556397" y="108051"/>
                  </a:lnTo>
                  <a:lnTo>
                    <a:pt x="1553210" y="108051"/>
                  </a:lnTo>
                  <a:lnTo>
                    <a:pt x="1553210" y="108305"/>
                  </a:lnTo>
                  <a:lnTo>
                    <a:pt x="1545450" y="108305"/>
                  </a:lnTo>
                  <a:lnTo>
                    <a:pt x="1545450" y="108483"/>
                  </a:lnTo>
                  <a:lnTo>
                    <a:pt x="1543646" y="108483"/>
                  </a:lnTo>
                  <a:lnTo>
                    <a:pt x="1542249" y="110794"/>
                  </a:lnTo>
                  <a:lnTo>
                    <a:pt x="1541322" y="111721"/>
                  </a:lnTo>
                  <a:lnTo>
                    <a:pt x="1541322" y="1720024"/>
                  </a:lnTo>
                  <a:lnTo>
                    <a:pt x="1541132" y="1720024"/>
                  </a:lnTo>
                  <a:lnTo>
                    <a:pt x="1541132" y="966330"/>
                  </a:lnTo>
                  <a:lnTo>
                    <a:pt x="1541322" y="1720024"/>
                  </a:lnTo>
                  <a:lnTo>
                    <a:pt x="1541322" y="111721"/>
                  </a:lnTo>
                  <a:lnTo>
                    <a:pt x="1540916" y="112128"/>
                  </a:lnTo>
                  <a:lnTo>
                    <a:pt x="1540141" y="112128"/>
                  </a:lnTo>
                  <a:lnTo>
                    <a:pt x="1540141" y="114668"/>
                  </a:lnTo>
                  <a:lnTo>
                    <a:pt x="1539519" y="114668"/>
                  </a:lnTo>
                  <a:lnTo>
                    <a:pt x="1539519" y="114439"/>
                  </a:lnTo>
                  <a:lnTo>
                    <a:pt x="1537690" y="115773"/>
                  </a:lnTo>
                  <a:lnTo>
                    <a:pt x="1535861" y="118999"/>
                  </a:lnTo>
                  <a:lnTo>
                    <a:pt x="1527644" y="126720"/>
                  </a:lnTo>
                  <a:lnTo>
                    <a:pt x="1525397" y="129019"/>
                  </a:lnTo>
                  <a:lnTo>
                    <a:pt x="1523987" y="131267"/>
                  </a:lnTo>
                  <a:lnTo>
                    <a:pt x="1521739" y="132664"/>
                  </a:lnTo>
                  <a:lnTo>
                    <a:pt x="1515783" y="138569"/>
                  </a:lnTo>
                  <a:lnTo>
                    <a:pt x="1514436" y="139052"/>
                  </a:lnTo>
                  <a:lnTo>
                    <a:pt x="1513039" y="140868"/>
                  </a:lnTo>
                  <a:lnTo>
                    <a:pt x="1511693" y="141363"/>
                  </a:lnTo>
                  <a:lnTo>
                    <a:pt x="1508467" y="144526"/>
                  </a:lnTo>
                  <a:lnTo>
                    <a:pt x="1506651" y="145923"/>
                  </a:lnTo>
                  <a:lnTo>
                    <a:pt x="1504823" y="146342"/>
                  </a:lnTo>
                  <a:lnTo>
                    <a:pt x="1502994" y="148170"/>
                  </a:lnTo>
                  <a:lnTo>
                    <a:pt x="1501165" y="149567"/>
                  </a:lnTo>
                  <a:lnTo>
                    <a:pt x="1499349" y="150901"/>
                  </a:lnTo>
                  <a:lnTo>
                    <a:pt x="1497520" y="151815"/>
                  </a:lnTo>
                  <a:lnTo>
                    <a:pt x="1497520" y="153212"/>
                  </a:lnTo>
                  <a:lnTo>
                    <a:pt x="1500746" y="153212"/>
                  </a:lnTo>
                  <a:lnTo>
                    <a:pt x="1502994" y="153631"/>
                  </a:lnTo>
                  <a:lnTo>
                    <a:pt x="1507134" y="153631"/>
                  </a:lnTo>
                  <a:lnTo>
                    <a:pt x="1509382" y="154546"/>
                  </a:lnTo>
                  <a:lnTo>
                    <a:pt x="1511693" y="154546"/>
                  </a:lnTo>
                  <a:lnTo>
                    <a:pt x="1513954" y="155460"/>
                  </a:lnTo>
                  <a:lnTo>
                    <a:pt x="1516684" y="155460"/>
                  </a:lnTo>
                  <a:lnTo>
                    <a:pt x="1527644" y="159105"/>
                  </a:lnTo>
                  <a:lnTo>
                    <a:pt x="1529956" y="159588"/>
                  </a:lnTo>
                  <a:lnTo>
                    <a:pt x="1532699" y="160502"/>
                  </a:lnTo>
                  <a:lnTo>
                    <a:pt x="1534947" y="160934"/>
                  </a:lnTo>
                  <a:lnTo>
                    <a:pt x="1533613" y="1720088"/>
                  </a:lnTo>
                  <a:lnTo>
                    <a:pt x="1536344" y="1720088"/>
                  </a:lnTo>
                  <a:lnTo>
                    <a:pt x="1537258" y="1720088"/>
                  </a:lnTo>
                  <a:lnTo>
                    <a:pt x="1537690" y="1720519"/>
                  </a:lnTo>
                  <a:lnTo>
                    <a:pt x="1539519" y="1720519"/>
                  </a:lnTo>
                  <a:lnTo>
                    <a:pt x="1539519" y="1720024"/>
                  </a:lnTo>
                  <a:lnTo>
                    <a:pt x="1539582" y="1721294"/>
                  </a:lnTo>
                  <a:lnTo>
                    <a:pt x="1541322" y="1721294"/>
                  </a:lnTo>
                  <a:lnTo>
                    <a:pt x="1541335" y="1721916"/>
                  </a:lnTo>
                  <a:lnTo>
                    <a:pt x="1542249" y="1721916"/>
                  </a:lnTo>
                  <a:lnTo>
                    <a:pt x="1543164" y="1722831"/>
                  </a:lnTo>
                  <a:lnTo>
                    <a:pt x="1544993" y="1725079"/>
                  </a:lnTo>
                  <a:lnTo>
                    <a:pt x="1545450" y="916787"/>
                  </a:lnTo>
                  <a:lnTo>
                    <a:pt x="1545450" y="1725079"/>
                  </a:lnTo>
                  <a:lnTo>
                    <a:pt x="1549946" y="1725079"/>
                  </a:lnTo>
                  <a:lnTo>
                    <a:pt x="1549946" y="1728876"/>
                  </a:lnTo>
                  <a:lnTo>
                    <a:pt x="1553210" y="1728876"/>
                  </a:lnTo>
                  <a:lnTo>
                    <a:pt x="1553210" y="1728635"/>
                  </a:lnTo>
                  <a:lnTo>
                    <a:pt x="1555140" y="1728635"/>
                  </a:lnTo>
                  <a:lnTo>
                    <a:pt x="1555140" y="1729905"/>
                  </a:lnTo>
                  <a:lnTo>
                    <a:pt x="1555940" y="1729905"/>
                  </a:lnTo>
                  <a:lnTo>
                    <a:pt x="1555940" y="1728635"/>
                  </a:lnTo>
                  <a:lnTo>
                    <a:pt x="1556397" y="1728635"/>
                  </a:lnTo>
                  <a:lnTo>
                    <a:pt x="1556397" y="1730121"/>
                  </a:lnTo>
                  <a:lnTo>
                    <a:pt x="1556575" y="1730121"/>
                  </a:lnTo>
                  <a:lnTo>
                    <a:pt x="1556575" y="1731391"/>
                  </a:lnTo>
                  <a:lnTo>
                    <a:pt x="1558810" y="1731391"/>
                  </a:lnTo>
                  <a:lnTo>
                    <a:pt x="1558810" y="1732661"/>
                  </a:lnTo>
                  <a:lnTo>
                    <a:pt x="1559166" y="1732661"/>
                  </a:lnTo>
                  <a:lnTo>
                    <a:pt x="1559166" y="1732368"/>
                  </a:lnTo>
                  <a:lnTo>
                    <a:pt x="1560512" y="1733765"/>
                  </a:lnTo>
                  <a:lnTo>
                    <a:pt x="1560512" y="1735213"/>
                  </a:lnTo>
                  <a:lnTo>
                    <a:pt x="1561426" y="1735213"/>
                  </a:lnTo>
                  <a:lnTo>
                    <a:pt x="1561426" y="1736483"/>
                  </a:lnTo>
                  <a:lnTo>
                    <a:pt x="1561909" y="1736483"/>
                  </a:lnTo>
                  <a:lnTo>
                    <a:pt x="1561909" y="1737753"/>
                  </a:lnTo>
                  <a:lnTo>
                    <a:pt x="1562823" y="1737753"/>
                  </a:lnTo>
                  <a:lnTo>
                    <a:pt x="1562823" y="1740293"/>
                  </a:lnTo>
                  <a:lnTo>
                    <a:pt x="1562823" y="1741919"/>
                  </a:lnTo>
                  <a:lnTo>
                    <a:pt x="1563941" y="1741919"/>
                  </a:lnTo>
                  <a:lnTo>
                    <a:pt x="1563941" y="1832025"/>
                  </a:lnTo>
                  <a:lnTo>
                    <a:pt x="1565046" y="1832025"/>
                  </a:lnTo>
                  <a:lnTo>
                    <a:pt x="1565046" y="1741919"/>
                  </a:lnTo>
                  <a:close/>
                </a:path>
                <a:path w="1645920" h="1870710">
                  <a:moveTo>
                    <a:pt x="1645894" y="0"/>
                  </a:moveTo>
                  <a:lnTo>
                    <a:pt x="1540916" y="5054"/>
                  </a:lnTo>
                  <a:lnTo>
                    <a:pt x="1541335" y="77063"/>
                  </a:lnTo>
                  <a:lnTo>
                    <a:pt x="1542249" y="77063"/>
                  </a:lnTo>
                  <a:lnTo>
                    <a:pt x="1543164" y="76581"/>
                  </a:lnTo>
                  <a:lnTo>
                    <a:pt x="1543646" y="76581"/>
                  </a:lnTo>
                  <a:lnTo>
                    <a:pt x="1544561" y="75666"/>
                  </a:lnTo>
                  <a:lnTo>
                    <a:pt x="1545907" y="75666"/>
                  </a:lnTo>
                  <a:lnTo>
                    <a:pt x="1546821" y="75234"/>
                  </a:lnTo>
                  <a:lnTo>
                    <a:pt x="1554607" y="75234"/>
                  </a:lnTo>
                  <a:lnTo>
                    <a:pt x="1555521" y="75666"/>
                  </a:lnTo>
                  <a:lnTo>
                    <a:pt x="1557769" y="75666"/>
                  </a:lnTo>
                  <a:lnTo>
                    <a:pt x="1558264" y="76581"/>
                  </a:lnTo>
                  <a:lnTo>
                    <a:pt x="1559598" y="76581"/>
                  </a:lnTo>
                  <a:lnTo>
                    <a:pt x="1561426" y="77063"/>
                  </a:lnTo>
                  <a:lnTo>
                    <a:pt x="1563255" y="78892"/>
                  </a:lnTo>
                  <a:lnTo>
                    <a:pt x="1564157" y="78892"/>
                  </a:lnTo>
                  <a:lnTo>
                    <a:pt x="1565071" y="79311"/>
                  </a:lnTo>
                  <a:lnTo>
                    <a:pt x="1566481" y="79311"/>
                  </a:lnTo>
                  <a:lnTo>
                    <a:pt x="1567815" y="80708"/>
                  </a:lnTo>
                  <a:lnTo>
                    <a:pt x="1568729" y="80708"/>
                  </a:lnTo>
                  <a:lnTo>
                    <a:pt x="1570126" y="82537"/>
                  </a:lnTo>
                  <a:lnTo>
                    <a:pt x="1570126" y="82956"/>
                  </a:lnTo>
                  <a:lnTo>
                    <a:pt x="1570558" y="82956"/>
                  </a:lnTo>
                  <a:lnTo>
                    <a:pt x="1571459" y="83870"/>
                  </a:lnTo>
                  <a:lnTo>
                    <a:pt x="1571459" y="84353"/>
                  </a:lnTo>
                  <a:lnTo>
                    <a:pt x="1572374" y="85267"/>
                  </a:lnTo>
                  <a:lnTo>
                    <a:pt x="1572374" y="86182"/>
                  </a:lnTo>
                  <a:lnTo>
                    <a:pt x="1572869" y="86601"/>
                  </a:lnTo>
                  <a:lnTo>
                    <a:pt x="1572869" y="87998"/>
                  </a:lnTo>
                  <a:lnTo>
                    <a:pt x="1573784" y="89827"/>
                  </a:lnTo>
                  <a:lnTo>
                    <a:pt x="1576031" y="1842249"/>
                  </a:lnTo>
                  <a:lnTo>
                    <a:pt x="1577860" y="1845398"/>
                  </a:lnTo>
                  <a:lnTo>
                    <a:pt x="1581086" y="1847710"/>
                  </a:lnTo>
                  <a:lnTo>
                    <a:pt x="1583334" y="1849539"/>
                  </a:lnTo>
                  <a:lnTo>
                    <a:pt x="1588808" y="1854098"/>
                  </a:lnTo>
                  <a:lnTo>
                    <a:pt x="1591119" y="1856409"/>
                  </a:lnTo>
                  <a:lnTo>
                    <a:pt x="1594294" y="1858657"/>
                  </a:lnTo>
                  <a:lnTo>
                    <a:pt x="1606613" y="1195197"/>
                  </a:lnTo>
                  <a:lnTo>
                    <a:pt x="1606613" y="1196492"/>
                  </a:lnTo>
                  <a:lnTo>
                    <a:pt x="1594294" y="1858657"/>
                  </a:lnTo>
                  <a:lnTo>
                    <a:pt x="1596110" y="1860473"/>
                  </a:lnTo>
                  <a:lnTo>
                    <a:pt x="1599336" y="1862302"/>
                  </a:lnTo>
                  <a:lnTo>
                    <a:pt x="1601597" y="1864118"/>
                  </a:lnTo>
                  <a:lnTo>
                    <a:pt x="1606613" y="1395476"/>
                  </a:lnTo>
                  <a:lnTo>
                    <a:pt x="1606613" y="1864118"/>
                  </a:lnTo>
                  <a:lnTo>
                    <a:pt x="1604454" y="1864118"/>
                  </a:lnTo>
                  <a:lnTo>
                    <a:pt x="1604454" y="1867928"/>
                  </a:lnTo>
                  <a:lnTo>
                    <a:pt x="1608074" y="1867928"/>
                  </a:lnTo>
                  <a:lnTo>
                    <a:pt x="1608074" y="1869198"/>
                  </a:lnTo>
                  <a:lnTo>
                    <a:pt x="1609928" y="1869198"/>
                  </a:lnTo>
                  <a:lnTo>
                    <a:pt x="1609928" y="1870468"/>
                  </a:lnTo>
                  <a:lnTo>
                    <a:pt x="1612544" y="1870468"/>
                  </a:lnTo>
                  <a:lnTo>
                    <a:pt x="1612544" y="1869198"/>
                  </a:lnTo>
                  <a:lnTo>
                    <a:pt x="1612544" y="1867928"/>
                  </a:lnTo>
                  <a:lnTo>
                    <a:pt x="1612544" y="1864118"/>
                  </a:lnTo>
                  <a:lnTo>
                    <a:pt x="1612087" y="1864118"/>
                  </a:lnTo>
                  <a:lnTo>
                    <a:pt x="1612087" y="928827"/>
                  </a:lnTo>
                  <a:lnTo>
                    <a:pt x="1611604" y="928827"/>
                  </a:lnTo>
                  <a:lnTo>
                    <a:pt x="1611630" y="926833"/>
                  </a:lnTo>
                  <a:lnTo>
                    <a:pt x="1611591" y="928827"/>
                  </a:lnTo>
                  <a:lnTo>
                    <a:pt x="1611630" y="925017"/>
                  </a:lnTo>
                  <a:lnTo>
                    <a:pt x="1611630" y="921791"/>
                  </a:lnTo>
                  <a:lnTo>
                    <a:pt x="1612544" y="919543"/>
                  </a:lnTo>
                  <a:lnTo>
                    <a:pt x="1612544" y="918146"/>
                  </a:lnTo>
                  <a:lnTo>
                    <a:pt x="1612125" y="912253"/>
                  </a:lnTo>
                  <a:lnTo>
                    <a:pt x="1613954" y="905383"/>
                  </a:lnTo>
                  <a:lnTo>
                    <a:pt x="1613954" y="899490"/>
                  </a:lnTo>
                  <a:lnTo>
                    <a:pt x="1614373" y="897178"/>
                  </a:lnTo>
                  <a:lnTo>
                    <a:pt x="1614373" y="895845"/>
                  </a:lnTo>
                  <a:lnTo>
                    <a:pt x="1617116" y="890371"/>
                  </a:lnTo>
                  <a:lnTo>
                    <a:pt x="1616202" y="883996"/>
                  </a:lnTo>
                  <a:lnTo>
                    <a:pt x="1619846" y="878954"/>
                  </a:lnTo>
                  <a:lnTo>
                    <a:pt x="1619846" y="877608"/>
                  </a:lnTo>
                  <a:lnTo>
                    <a:pt x="1622590" y="871651"/>
                  </a:lnTo>
                  <a:lnTo>
                    <a:pt x="1623504" y="870750"/>
                  </a:lnTo>
                  <a:lnTo>
                    <a:pt x="1623504" y="869403"/>
                  </a:lnTo>
                  <a:lnTo>
                    <a:pt x="1624901" y="868006"/>
                  </a:lnTo>
                  <a:lnTo>
                    <a:pt x="1625384" y="866673"/>
                  </a:lnTo>
                  <a:lnTo>
                    <a:pt x="1629956" y="862114"/>
                  </a:lnTo>
                  <a:lnTo>
                    <a:pt x="1630870" y="862114"/>
                  </a:lnTo>
                  <a:lnTo>
                    <a:pt x="1631289" y="861199"/>
                  </a:lnTo>
                  <a:lnTo>
                    <a:pt x="1632204" y="861199"/>
                  </a:lnTo>
                  <a:lnTo>
                    <a:pt x="1632699" y="860717"/>
                  </a:lnTo>
                  <a:lnTo>
                    <a:pt x="1633601" y="860717"/>
                  </a:lnTo>
                  <a:lnTo>
                    <a:pt x="1634515" y="859802"/>
                  </a:lnTo>
                  <a:lnTo>
                    <a:pt x="1638592" y="859802"/>
                  </a:lnTo>
                  <a:lnTo>
                    <a:pt x="1638592" y="860717"/>
                  </a:lnTo>
                  <a:lnTo>
                    <a:pt x="1640001" y="860717"/>
                  </a:lnTo>
                  <a:lnTo>
                    <a:pt x="1645894" y="0"/>
                  </a:lnTo>
                  <a:close/>
                </a:path>
              </a:pathLst>
            </a:custGeom>
            <a:solidFill>
              <a:srgbClr val="9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3">
              <a:extLst>
                <a:ext uri="{FF2B5EF4-FFF2-40B4-BE49-F238E27FC236}">
                  <a16:creationId xmlns:a16="http://schemas.microsoft.com/office/drawing/2014/main" id="{6F6AAC14-4C84-496D-FF87-3941B9EE63F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57908" y="2585022"/>
              <a:ext cx="83990" cy="83865"/>
            </a:xfrm>
            <a:prstGeom prst="rect">
              <a:avLst/>
            </a:prstGeom>
          </p:spPr>
        </p:pic>
        <p:sp>
          <p:nvSpPr>
            <p:cNvPr id="52" name="object 54">
              <a:extLst>
                <a:ext uri="{FF2B5EF4-FFF2-40B4-BE49-F238E27FC236}">
                  <a16:creationId xmlns:a16="http://schemas.microsoft.com/office/drawing/2014/main" id="{A82386EE-8FF9-2C6A-63D5-D1A43B282B90}"/>
                </a:ext>
              </a:extLst>
            </p:cNvPr>
            <p:cNvSpPr/>
            <p:nvPr/>
          </p:nvSpPr>
          <p:spPr>
            <a:xfrm>
              <a:off x="9798711" y="2674734"/>
              <a:ext cx="1341755" cy="1787525"/>
            </a:xfrm>
            <a:custGeom>
              <a:avLst/>
              <a:gdLst/>
              <a:ahLst/>
              <a:cxnLst/>
              <a:rect l="l" t="t" r="r" b="b"/>
              <a:pathLst>
                <a:path w="1341754" h="1787525">
                  <a:moveTo>
                    <a:pt x="41757" y="1720570"/>
                  </a:moveTo>
                  <a:lnTo>
                    <a:pt x="41173" y="1720227"/>
                  </a:lnTo>
                  <a:lnTo>
                    <a:pt x="41516" y="1720570"/>
                  </a:lnTo>
                  <a:lnTo>
                    <a:pt x="41757" y="1720570"/>
                  </a:lnTo>
                  <a:close/>
                </a:path>
                <a:path w="1341754" h="1787525">
                  <a:moveTo>
                    <a:pt x="42430" y="1720570"/>
                  </a:moveTo>
                  <a:lnTo>
                    <a:pt x="41757" y="1720570"/>
                  </a:lnTo>
                  <a:lnTo>
                    <a:pt x="42430" y="1720951"/>
                  </a:lnTo>
                  <a:lnTo>
                    <a:pt x="42430" y="1720570"/>
                  </a:lnTo>
                  <a:close/>
                </a:path>
                <a:path w="1341754" h="1787525">
                  <a:moveTo>
                    <a:pt x="43345" y="1721472"/>
                  </a:moveTo>
                  <a:lnTo>
                    <a:pt x="42430" y="1720951"/>
                  </a:lnTo>
                  <a:lnTo>
                    <a:pt x="42430" y="1721472"/>
                  </a:lnTo>
                  <a:lnTo>
                    <a:pt x="43345" y="1721472"/>
                  </a:lnTo>
                  <a:close/>
                </a:path>
                <a:path w="1341754" h="1787525">
                  <a:moveTo>
                    <a:pt x="43345" y="1698688"/>
                  </a:moveTo>
                  <a:lnTo>
                    <a:pt x="3657" y="1696440"/>
                  </a:lnTo>
                  <a:lnTo>
                    <a:pt x="0" y="1696440"/>
                  </a:lnTo>
                  <a:lnTo>
                    <a:pt x="41173" y="1720227"/>
                  </a:lnTo>
                  <a:lnTo>
                    <a:pt x="41084" y="1719224"/>
                  </a:lnTo>
                  <a:lnTo>
                    <a:pt x="40170" y="1718322"/>
                  </a:lnTo>
                  <a:lnTo>
                    <a:pt x="40170" y="1716925"/>
                  </a:lnTo>
                  <a:lnTo>
                    <a:pt x="39687" y="1716493"/>
                  </a:lnTo>
                  <a:lnTo>
                    <a:pt x="39687" y="1713268"/>
                  </a:lnTo>
                  <a:lnTo>
                    <a:pt x="38773" y="1711934"/>
                  </a:lnTo>
                  <a:lnTo>
                    <a:pt x="38773" y="1705978"/>
                  </a:lnTo>
                  <a:lnTo>
                    <a:pt x="39687" y="1705559"/>
                  </a:lnTo>
                  <a:lnTo>
                    <a:pt x="39687" y="1702333"/>
                  </a:lnTo>
                  <a:lnTo>
                    <a:pt x="40170" y="1702333"/>
                  </a:lnTo>
                  <a:lnTo>
                    <a:pt x="40170" y="1701914"/>
                  </a:lnTo>
                  <a:lnTo>
                    <a:pt x="41084" y="1700999"/>
                  </a:lnTo>
                  <a:lnTo>
                    <a:pt x="41084" y="1700085"/>
                  </a:lnTo>
                  <a:lnTo>
                    <a:pt x="41516" y="1700085"/>
                  </a:lnTo>
                  <a:lnTo>
                    <a:pt x="41516" y="1699602"/>
                  </a:lnTo>
                  <a:lnTo>
                    <a:pt x="42430" y="1699602"/>
                  </a:lnTo>
                  <a:lnTo>
                    <a:pt x="43345" y="1698688"/>
                  </a:lnTo>
                  <a:close/>
                </a:path>
                <a:path w="1341754" h="1787525">
                  <a:moveTo>
                    <a:pt x="59778" y="1697355"/>
                  </a:moveTo>
                  <a:lnTo>
                    <a:pt x="58432" y="1696440"/>
                  </a:lnTo>
                  <a:lnTo>
                    <a:pt x="56121" y="1695043"/>
                  </a:lnTo>
                  <a:lnTo>
                    <a:pt x="54787" y="1693710"/>
                  </a:lnTo>
                  <a:lnTo>
                    <a:pt x="3657" y="1696440"/>
                  </a:lnTo>
                  <a:lnTo>
                    <a:pt x="43827" y="1698688"/>
                  </a:lnTo>
                  <a:lnTo>
                    <a:pt x="44742" y="1698269"/>
                  </a:lnTo>
                  <a:lnTo>
                    <a:pt x="45161" y="1698269"/>
                  </a:lnTo>
                  <a:lnTo>
                    <a:pt x="59778" y="1697355"/>
                  </a:lnTo>
                  <a:close/>
                </a:path>
                <a:path w="1341754" h="1787525">
                  <a:moveTo>
                    <a:pt x="1199362" y="57061"/>
                  </a:moveTo>
                  <a:lnTo>
                    <a:pt x="1197533" y="58458"/>
                  </a:lnTo>
                  <a:lnTo>
                    <a:pt x="1199362" y="58458"/>
                  </a:lnTo>
                  <a:lnTo>
                    <a:pt x="1199362" y="57061"/>
                  </a:lnTo>
                  <a:close/>
                </a:path>
                <a:path w="1341754" h="1787525">
                  <a:moveTo>
                    <a:pt x="1211224" y="16040"/>
                  </a:moveTo>
                  <a:lnTo>
                    <a:pt x="1144587" y="18770"/>
                  </a:lnTo>
                  <a:lnTo>
                    <a:pt x="1142758" y="22415"/>
                  </a:lnTo>
                  <a:lnTo>
                    <a:pt x="1138618" y="28803"/>
                  </a:lnTo>
                  <a:lnTo>
                    <a:pt x="1137704" y="33362"/>
                  </a:lnTo>
                  <a:lnTo>
                    <a:pt x="1133144" y="40170"/>
                  </a:lnTo>
                  <a:lnTo>
                    <a:pt x="1131798" y="43815"/>
                  </a:lnTo>
                  <a:lnTo>
                    <a:pt x="1178356" y="41567"/>
                  </a:lnTo>
                  <a:lnTo>
                    <a:pt x="1180680" y="40170"/>
                  </a:lnTo>
                  <a:lnTo>
                    <a:pt x="1189647" y="34836"/>
                  </a:lnTo>
                  <a:lnTo>
                    <a:pt x="1196479" y="29578"/>
                  </a:lnTo>
                  <a:lnTo>
                    <a:pt x="1203045" y="23812"/>
                  </a:lnTo>
                  <a:lnTo>
                    <a:pt x="1208976" y="18288"/>
                  </a:lnTo>
                  <a:lnTo>
                    <a:pt x="1211224" y="16040"/>
                  </a:lnTo>
                  <a:close/>
                </a:path>
                <a:path w="1341754" h="1787525">
                  <a:moveTo>
                    <a:pt x="1236789" y="66179"/>
                  </a:moveTo>
                  <a:lnTo>
                    <a:pt x="1231798" y="831596"/>
                  </a:lnTo>
                  <a:lnTo>
                    <a:pt x="1229487" y="831596"/>
                  </a:lnTo>
                  <a:lnTo>
                    <a:pt x="1228572" y="832078"/>
                  </a:lnTo>
                  <a:lnTo>
                    <a:pt x="1228153" y="832078"/>
                  </a:lnTo>
                  <a:lnTo>
                    <a:pt x="1228153" y="832993"/>
                  </a:lnTo>
                  <a:lnTo>
                    <a:pt x="1227239" y="832993"/>
                  </a:lnTo>
                  <a:lnTo>
                    <a:pt x="1227239" y="833907"/>
                  </a:lnTo>
                  <a:lnTo>
                    <a:pt x="1226743" y="834326"/>
                  </a:lnTo>
                  <a:lnTo>
                    <a:pt x="1226743" y="835723"/>
                  </a:lnTo>
                  <a:lnTo>
                    <a:pt x="1225829" y="836637"/>
                  </a:lnTo>
                  <a:lnTo>
                    <a:pt x="1225829" y="837971"/>
                  </a:lnTo>
                  <a:lnTo>
                    <a:pt x="1224927" y="838885"/>
                  </a:lnTo>
                  <a:lnTo>
                    <a:pt x="1224927" y="842530"/>
                  </a:lnTo>
                  <a:lnTo>
                    <a:pt x="1224495" y="843026"/>
                  </a:lnTo>
                  <a:lnTo>
                    <a:pt x="1224495" y="848487"/>
                  </a:lnTo>
                  <a:lnTo>
                    <a:pt x="1224495" y="851230"/>
                  </a:lnTo>
                  <a:lnTo>
                    <a:pt x="1224013" y="857605"/>
                  </a:lnTo>
                  <a:lnTo>
                    <a:pt x="1225410" y="853478"/>
                  </a:lnTo>
                  <a:lnTo>
                    <a:pt x="1224927" y="860767"/>
                  </a:lnTo>
                  <a:lnTo>
                    <a:pt x="1225829" y="861250"/>
                  </a:lnTo>
                  <a:lnTo>
                    <a:pt x="1225829" y="863498"/>
                  </a:lnTo>
                  <a:lnTo>
                    <a:pt x="1226743" y="864412"/>
                  </a:lnTo>
                  <a:lnTo>
                    <a:pt x="1226743" y="864895"/>
                  </a:lnTo>
                  <a:lnTo>
                    <a:pt x="1227239" y="865809"/>
                  </a:lnTo>
                  <a:lnTo>
                    <a:pt x="1227239" y="867143"/>
                  </a:lnTo>
                  <a:lnTo>
                    <a:pt x="1228153" y="868057"/>
                  </a:lnTo>
                  <a:lnTo>
                    <a:pt x="1228153" y="868540"/>
                  </a:lnTo>
                  <a:lnTo>
                    <a:pt x="1229487" y="870369"/>
                  </a:lnTo>
                  <a:lnTo>
                    <a:pt x="1230884" y="871702"/>
                  </a:lnTo>
                  <a:lnTo>
                    <a:pt x="1226743" y="1612569"/>
                  </a:lnTo>
                  <a:lnTo>
                    <a:pt x="1225829" y="1631721"/>
                  </a:lnTo>
                  <a:lnTo>
                    <a:pt x="1226743" y="1630807"/>
                  </a:lnTo>
                  <a:lnTo>
                    <a:pt x="1227239" y="1630807"/>
                  </a:lnTo>
                  <a:lnTo>
                    <a:pt x="1227239" y="1630324"/>
                  </a:lnTo>
                  <a:lnTo>
                    <a:pt x="1230401" y="1627162"/>
                  </a:lnTo>
                  <a:lnTo>
                    <a:pt x="1230884" y="1627162"/>
                  </a:lnTo>
                  <a:lnTo>
                    <a:pt x="1231798" y="1626679"/>
                  </a:lnTo>
                  <a:lnTo>
                    <a:pt x="1232230" y="1626679"/>
                  </a:lnTo>
                  <a:lnTo>
                    <a:pt x="1233144" y="1625765"/>
                  </a:lnTo>
                  <a:lnTo>
                    <a:pt x="1234541" y="1625765"/>
                  </a:lnTo>
                  <a:lnTo>
                    <a:pt x="1235456" y="1625333"/>
                  </a:lnTo>
                  <a:lnTo>
                    <a:pt x="1236789" y="66179"/>
                  </a:lnTo>
                  <a:close/>
                </a:path>
                <a:path w="1341754" h="1787525">
                  <a:moveTo>
                    <a:pt x="1313484" y="837133"/>
                  </a:moveTo>
                  <a:lnTo>
                    <a:pt x="1313472" y="838403"/>
                  </a:lnTo>
                  <a:lnTo>
                    <a:pt x="1313281" y="838403"/>
                  </a:lnTo>
                  <a:lnTo>
                    <a:pt x="1313281" y="844753"/>
                  </a:lnTo>
                  <a:lnTo>
                    <a:pt x="1313484" y="844753"/>
                  </a:lnTo>
                  <a:lnTo>
                    <a:pt x="1313484" y="838403"/>
                  </a:lnTo>
                  <a:lnTo>
                    <a:pt x="1313484" y="837133"/>
                  </a:lnTo>
                  <a:close/>
                </a:path>
                <a:path w="1341754" h="1787525">
                  <a:moveTo>
                    <a:pt x="1341348" y="926465"/>
                  </a:moveTo>
                  <a:lnTo>
                    <a:pt x="1340434" y="925550"/>
                  </a:lnTo>
                  <a:lnTo>
                    <a:pt x="1340015" y="925550"/>
                  </a:lnTo>
                  <a:lnTo>
                    <a:pt x="1337703" y="924153"/>
                  </a:lnTo>
                  <a:lnTo>
                    <a:pt x="1337703" y="923239"/>
                  </a:lnTo>
                  <a:lnTo>
                    <a:pt x="1336357" y="923239"/>
                  </a:lnTo>
                  <a:lnTo>
                    <a:pt x="1335443" y="922820"/>
                  </a:lnTo>
                  <a:lnTo>
                    <a:pt x="1334541" y="921423"/>
                  </a:lnTo>
                  <a:lnTo>
                    <a:pt x="1333131" y="919594"/>
                  </a:lnTo>
                  <a:lnTo>
                    <a:pt x="1332712" y="919162"/>
                  </a:lnTo>
                  <a:lnTo>
                    <a:pt x="1331798" y="917765"/>
                  </a:lnTo>
                  <a:lnTo>
                    <a:pt x="1330883" y="916863"/>
                  </a:lnTo>
                  <a:lnTo>
                    <a:pt x="1330401" y="915555"/>
                  </a:lnTo>
                  <a:lnTo>
                    <a:pt x="1329804" y="915555"/>
                  </a:lnTo>
                  <a:lnTo>
                    <a:pt x="1329804" y="914285"/>
                  </a:lnTo>
                  <a:lnTo>
                    <a:pt x="1328889" y="914285"/>
                  </a:lnTo>
                  <a:lnTo>
                    <a:pt x="1328889" y="1783600"/>
                  </a:lnTo>
                  <a:lnTo>
                    <a:pt x="1328889" y="1783930"/>
                  </a:lnTo>
                  <a:lnTo>
                    <a:pt x="1328343" y="1783600"/>
                  </a:lnTo>
                  <a:lnTo>
                    <a:pt x="1328889" y="1783600"/>
                  </a:lnTo>
                  <a:lnTo>
                    <a:pt x="1328889" y="914285"/>
                  </a:lnTo>
                  <a:lnTo>
                    <a:pt x="1328267" y="914285"/>
                  </a:lnTo>
                  <a:lnTo>
                    <a:pt x="1328267" y="910488"/>
                  </a:lnTo>
                  <a:lnTo>
                    <a:pt x="1327226" y="910488"/>
                  </a:lnTo>
                  <a:lnTo>
                    <a:pt x="1326743" y="908659"/>
                  </a:lnTo>
                  <a:lnTo>
                    <a:pt x="1326743" y="908227"/>
                  </a:lnTo>
                  <a:lnTo>
                    <a:pt x="1325346" y="904582"/>
                  </a:lnTo>
                  <a:lnTo>
                    <a:pt x="1325346" y="905217"/>
                  </a:lnTo>
                  <a:lnTo>
                    <a:pt x="1324622" y="905217"/>
                  </a:lnTo>
                  <a:lnTo>
                    <a:pt x="1324622" y="901407"/>
                  </a:lnTo>
                  <a:lnTo>
                    <a:pt x="1324241" y="901407"/>
                  </a:lnTo>
                  <a:lnTo>
                    <a:pt x="1324241" y="1780857"/>
                  </a:lnTo>
                  <a:lnTo>
                    <a:pt x="1324241" y="1781098"/>
                  </a:lnTo>
                  <a:lnTo>
                    <a:pt x="1323860" y="1780857"/>
                  </a:lnTo>
                  <a:lnTo>
                    <a:pt x="1324241" y="1780857"/>
                  </a:lnTo>
                  <a:lnTo>
                    <a:pt x="1324241" y="901407"/>
                  </a:lnTo>
                  <a:lnTo>
                    <a:pt x="1323378" y="901407"/>
                  </a:lnTo>
                  <a:lnTo>
                    <a:pt x="1323378" y="900137"/>
                  </a:lnTo>
                  <a:lnTo>
                    <a:pt x="1322755" y="900137"/>
                  </a:lnTo>
                  <a:lnTo>
                    <a:pt x="1322755" y="897597"/>
                  </a:lnTo>
                  <a:lnTo>
                    <a:pt x="1322184" y="897597"/>
                  </a:lnTo>
                  <a:lnTo>
                    <a:pt x="1322184" y="895769"/>
                  </a:lnTo>
                  <a:lnTo>
                    <a:pt x="1321930" y="895769"/>
                  </a:lnTo>
                  <a:lnTo>
                    <a:pt x="1321930" y="894499"/>
                  </a:lnTo>
                  <a:lnTo>
                    <a:pt x="1321562" y="894499"/>
                  </a:lnTo>
                  <a:lnTo>
                    <a:pt x="1321562" y="893241"/>
                  </a:lnTo>
                  <a:lnTo>
                    <a:pt x="1320495" y="893241"/>
                  </a:lnTo>
                  <a:lnTo>
                    <a:pt x="1320495" y="890701"/>
                  </a:lnTo>
                  <a:lnTo>
                    <a:pt x="1319872" y="890701"/>
                  </a:lnTo>
                  <a:lnTo>
                    <a:pt x="1319872" y="893241"/>
                  </a:lnTo>
                  <a:lnTo>
                    <a:pt x="1319860" y="894499"/>
                  </a:lnTo>
                  <a:lnTo>
                    <a:pt x="1319860" y="895769"/>
                  </a:lnTo>
                  <a:lnTo>
                    <a:pt x="1319657" y="895769"/>
                  </a:lnTo>
                  <a:lnTo>
                    <a:pt x="1319657" y="1777339"/>
                  </a:lnTo>
                  <a:lnTo>
                    <a:pt x="1319657" y="1778292"/>
                  </a:lnTo>
                  <a:lnTo>
                    <a:pt x="1319441" y="1778152"/>
                  </a:lnTo>
                  <a:lnTo>
                    <a:pt x="1319441" y="1777339"/>
                  </a:lnTo>
                  <a:lnTo>
                    <a:pt x="1319657" y="1777339"/>
                  </a:lnTo>
                  <a:lnTo>
                    <a:pt x="1319657" y="895769"/>
                  </a:lnTo>
                  <a:lnTo>
                    <a:pt x="1319657" y="889000"/>
                  </a:lnTo>
                  <a:lnTo>
                    <a:pt x="1319009" y="889000"/>
                  </a:lnTo>
                  <a:lnTo>
                    <a:pt x="1319009" y="885202"/>
                  </a:lnTo>
                  <a:lnTo>
                    <a:pt x="1318234" y="885202"/>
                  </a:lnTo>
                  <a:lnTo>
                    <a:pt x="1318234" y="881392"/>
                  </a:lnTo>
                  <a:lnTo>
                    <a:pt x="1318171" y="1777339"/>
                  </a:lnTo>
                  <a:lnTo>
                    <a:pt x="1318171" y="881392"/>
                  </a:lnTo>
                  <a:lnTo>
                    <a:pt x="1317853" y="881392"/>
                  </a:lnTo>
                  <a:lnTo>
                    <a:pt x="1317853" y="876312"/>
                  </a:lnTo>
                  <a:lnTo>
                    <a:pt x="1317129" y="876312"/>
                  </a:lnTo>
                  <a:lnTo>
                    <a:pt x="1317129" y="874001"/>
                  </a:lnTo>
                  <a:lnTo>
                    <a:pt x="1316037" y="874001"/>
                  </a:lnTo>
                  <a:lnTo>
                    <a:pt x="1316037" y="868934"/>
                  </a:lnTo>
                  <a:lnTo>
                    <a:pt x="1315554" y="868934"/>
                  </a:lnTo>
                  <a:lnTo>
                    <a:pt x="1315554" y="860044"/>
                  </a:lnTo>
                  <a:lnTo>
                    <a:pt x="1315135" y="860044"/>
                  </a:lnTo>
                  <a:lnTo>
                    <a:pt x="1315135" y="854964"/>
                  </a:lnTo>
                  <a:lnTo>
                    <a:pt x="1314386" y="854964"/>
                  </a:lnTo>
                  <a:lnTo>
                    <a:pt x="1314386" y="852360"/>
                  </a:lnTo>
                  <a:lnTo>
                    <a:pt x="1314627" y="852360"/>
                  </a:lnTo>
                  <a:lnTo>
                    <a:pt x="1314627" y="844753"/>
                  </a:lnTo>
                  <a:lnTo>
                    <a:pt x="1313484" y="844753"/>
                  </a:lnTo>
                  <a:lnTo>
                    <a:pt x="1313484" y="852360"/>
                  </a:lnTo>
                  <a:lnTo>
                    <a:pt x="1313942" y="852360"/>
                  </a:lnTo>
                  <a:lnTo>
                    <a:pt x="1313942" y="1774799"/>
                  </a:lnTo>
                  <a:lnTo>
                    <a:pt x="1296873" y="1764347"/>
                  </a:lnTo>
                  <a:lnTo>
                    <a:pt x="1277874" y="1747431"/>
                  </a:lnTo>
                  <a:lnTo>
                    <a:pt x="1277874" y="1746224"/>
                  </a:lnTo>
                  <a:lnTo>
                    <a:pt x="1276769" y="1746224"/>
                  </a:lnTo>
                  <a:lnTo>
                    <a:pt x="1276769" y="1746440"/>
                  </a:lnTo>
                  <a:lnTo>
                    <a:pt x="1276527" y="1746224"/>
                  </a:lnTo>
                  <a:lnTo>
                    <a:pt x="1276743" y="1746224"/>
                  </a:lnTo>
                  <a:lnTo>
                    <a:pt x="1276743" y="0"/>
                  </a:lnTo>
                  <a:lnTo>
                    <a:pt x="1275626" y="0"/>
                  </a:lnTo>
                  <a:lnTo>
                    <a:pt x="1274711" y="0"/>
                  </a:lnTo>
                  <a:lnTo>
                    <a:pt x="1274711" y="2794"/>
                  </a:lnTo>
                  <a:lnTo>
                    <a:pt x="1274216" y="2794"/>
                  </a:lnTo>
                  <a:lnTo>
                    <a:pt x="1274216" y="3695"/>
                  </a:lnTo>
                  <a:lnTo>
                    <a:pt x="1274711" y="3695"/>
                  </a:lnTo>
                  <a:lnTo>
                    <a:pt x="1274711" y="4521"/>
                  </a:lnTo>
                  <a:lnTo>
                    <a:pt x="1273200" y="4521"/>
                  </a:lnTo>
                  <a:lnTo>
                    <a:pt x="1273200" y="1743125"/>
                  </a:lnTo>
                  <a:lnTo>
                    <a:pt x="1273200" y="1743265"/>
                  </a:lnTo>
                  <a:lnTo>
                    <a:pt x="1273048" y="1743125"/>
                  </a:lnTo>
                  <a:lnTo>
                    <a:pt x="1273200" y="1743125"/>
                  </a:lnTo>
                  <a:lnTo>
                    <a:pt x="1273200" y="4521"/>
                  </a:lnTo>
                  <a:lnTo>
                    <a:pt x="1272184" y="4521"/>
                  </a:lnTo>
                  <a:lnTo>
                    <a:pt x="1272184" y="6019"/>
                  </a:lnTo>
                  <a:lnTo>
                    <a:pt x="1272184" y="1740814"/>
                  </a:lnTo>
                  <a:lnTo>
                    <a:pt x="1272184" y="1742351"/>
                  </a:lnTo>
                  <a:lnTo>
                    <a:pt x="1271968" y="1742160"/>
                  </a:lnTo>
                  <a:lnTo>
                    <a:pt x="1271968" y="1740814"/>
                  </a:lnTo>
                  <a:lnTo>
                    <a:pt x="1272184" y="1740814"/>
                  </a:lnTo>
                  <a:lnTo>
                    <a:pt x="1272184" y="6019"/>
                  </a:lnTo>
                  <a:lnTo>
                    <a:pt x="1271054" y="6019"/>
                  </a:lnTo>
                  <a:lnTo>
                    <a:pt x="1271054" y="7289"/>
                  </a:lnTo>
                  <a:lnTo>
                    <a:pt x="1271041" y="1740814"/>
                  </a:lnTo>
                  <a:lnTo>
                    <a:pt x="1271041" y="1741335"/>
                  </a:lnTo>
                  <a:lnTo>
                    <a:pt x="1270457" y="1740814"/>
                  </a:lnTo>
                  <a:lnTo>
                    <a:pt x="1271041" y="1740814"/>
                  </a:lnTo>
                  <a:lnTo>
                    <a:pt x="1271041" y="7289"/>
                  </a:lnTo>
                  <a:lnTo>
                    <a:pt x="1269657" y="7289"/>
                  </a:lnTo>
                  <a:lnTo>
                    <a:pt x="1269657" y="7835"/>
                  </a:lnTo>
                  <a:lnTo>
                    <a:pt x="1268323" y="9652"/>
                  </a:lnTo>
                  <a:lnTo>
                    <a:pt x="1266913" y="10083"/>
                  </a:lnTo>
                  <a:lnTo>
                    <a:pt x="1265999" y="10083"/>
                  </a:lnTo>
                  <a:lnTo>
                    <a:pt x="1266913" y="1737461"/>
                  </a:lnTo>
                  <a:lnTo>
                    <a:pt x="1268742" y="1739290"/>
                  </a:lnTo>
                  <a:lnTo>
                    <a:pt x="1265288" y="1736204"/>
                  </a:lnTo>
                  <a:lnTo>
                    <a:pt x="1263675" y="1734324"/>
                  </a:lnTo>
                  <a:lnTo>
                    <a:pt x="1264666" y="1735150"/>
                  </a:lnTo>
                  <a:lnTo>
                    <a:pt x="1266913" y="1737461"/>
                  </a:lnTo>
                  <a:lnTo>
                    <a:pt x="1264666" y="1647215"/>
                  </a:lnTo>
                  <a:lnTo>
                    <a:pt x="1264666" y="1651292"/>
                  </a:lnTo>
                  <a:lnTo>
                    <a:pt x="1263751" y="1651292"/>
                  </a:lnTo>
                  <a:lnTo>
                    <a:pt x="1263751" y="1652193"/>
                  </a:lnTo>
                  <a:lnTo>
                    <a:pt x="1263269" y="1652689"/>
                  </a:lnTo>
                  <a:lnTo>
                    <a:pt x="1263269" y="1653590"/>
                  </a:lnTo>
                  <a:lnTo>
                    <a:pt x="1262354" y="1653590"/>
                  </a:lnTo>
                  <a:lnTo>
                    <a:pt x="1262354" y="1654937"/>
                  </a:lnTo>
                  <a:lnTo>
                    <a:pt x="1261440" y="1654937"/>
                  </a:lnTo>
                  <a:lnTo>
                    <a:pt x="1261440" y="1656334"/>
                  </a:lnTo>
                  <a:lnTo>
                    <a:pt x="1260106" y="1656334"/>
                  </a:lnTo>
                  <a:lnTo>
                    <a:pt x="1260106" y="1657248"/>
                  </a:lnTo>
                  <a:lnTo>
                    <a:pt x="1260094" y="1730121"/>
                  </a:lnTo>
                  <a:lnTo>
                    <a:pt x="1258722" y="1728508"/>
                  </a:lnTo>
                  <a:lnTo>
                    <a:pt x="1259611" y="1729257"/>
                  </a:lnTo>
                  <a:lnTo>
                    <a:pt x="1260094" y="1730121"/>
                  </a:lnTo>
                  <a:lnTo>
                    <a:pt x="1260094" y="1657248"/>
                  </a:lnTo>
                  <a:lnTo>
                    <a:pt x="1259611" y="1657248"/>
                  </a:lnTo>
                  <a:lnTo>
                    <a:pt x="1259611" y="1658150"/>
                  </a:lnTo>
                  <a:lnTo>
                    <a:pt x="1258697" y="1658150"/>
                  </a:lnTo>
                  <a:lnTo>
                    <a:pt x="1257782" y="1658581"/>
                  </a:lnTo>
                  <a:lnTo>
                    <a:pt x="1256449" y="1659496"/>
                  </a:lnTo>
                  <a:lnTo>
                    <a:pt x="1255966" y="1659496"/>
                  </a:lnTo>
                  <a:lnTo>
                    <a:pt x="1255052" y="1659978"/>
                  </a:lnTo>
                  <a:lnTo>
                    <a:pt x="1254137" y="1659978"/>
                  </a:lnTo>
                  <a:lnTo>
                    <a:pt x="1253705" y="1660893"/>
                  </a:lnTo>
                  <a:lnTo>
                    <a:pt x="1252308" y="1660893"/>
                  </a:lnTo>
                  <a:lnTo>
                    <a:pt x="1250480" y="1661795"/>
                  </a:lnTo>
                  <a:lnTo>
                    <a:pt x="1250061" y="1661795"/>
                  </a:lnTo>
                  <a:lnTo>
                    <a:pt x="1247749" y="1662226"/>
                  </a:lnTo>
                  <a:lnTo>
                    <a:pt x="1246403" y="1662226"/>
                  </a:lnTo>
                  <a:lnTo>
                    <a:pt x="1244739" y="1662887"/>
                  </a:lnTo>
                  <a:lnTo>
                    <a:pt x="1244739" y="1712074"/>
                  </a:lnTo>
                  <a:lnTo>
                    <a:pt x="1242555" y="1709496"/>
                  </a:lnTo>
                  <a:lnTo>
                    <a:pt x="1244092" y="1711020"/>
                  </a:lnTo>
                  <a:lnTo>
                    <a:pt x="1244739" y="1712074"/>
                  </a:lnTo>
                  <a:lnTo>
                    <a:pt x="1244739" y="1662887"/>
                  </a:lnTo>
                  <a:lnTo>
                    <a:pt x="1244092" y="1663141"/>
                  </a:lnTo>
                  <a:lnTo>
                    <a:pt x="1241844" y="1663141"/>
                  </a:lnTo>
                  <a:lnTo>
                    <a:pt x="1240866" y="1663319"/>
                  </a:lnTo>
                  <a:lnTo>
                    <a:pt x="1240866" y="1707515"/>
                  </a:lnTo>
                  <a:lnTo>
                    <a:pt x="1237716" y="1703793"/>
                  </a:lnTo>
                  <a:lnTo>
                    <a:pt x="1237183" y="1703031"/>
                  </a:lnTo>
                  <a:lnTo>
                    <a:pt x="1239100" y="1704644"/>
                  </a:lnTo>
                  <a:lnTo>
                    <a:pt x="1240866" y="1707515"/>
                  </a:lnTo>
                  <a:lnTo>
                    <a:pt x="1240866" y="1663319"/>
                  </a:lnTo>
                  <a:lnTo>
                    <a:pt x="1239100" y="1663623"/>
                  </a:lnTo>
                  <a:lnTo>
                    <a:pt x="1236789" y="1663623"/>
                  </a:lnTo>
                  <a:lnTo>
                    <a:pt x="1234351" y="1663623"/>
                  </a:lnTo>
                  <a:lnTo>
                    <a:pt x="1234351" y="1698879"/>
                  </a:lnTo>
                  <a:lnTo>
                    <a:pt x="1233512" y="1697659"/>
                  </a:lnTo>
                  <a:lnTo>
                    <a:pt x="1234046" y="1698269"/>
                  </a:lnTo>
                  <a:lnTo>
                    <a:pt x="1234351" y="1698879"/>
                  </a:lnTo>
                  <a:lnTo>
                    <a:pt x="1234351" y="1663623"/>
                  </a:lnTo>
                  <a:lnTo>
                    <a:pt x="1233144" y="1663623"/>
                  </a:lnTo>
                  <a:lnTo>
                    <a:pt x="1230401" y="1664538"/>
                  </a:lnTo>
                  <a:lnTo>
                    <a:pt x="1225829" y="1664538"/>
                  </a:lnTo>
                  <a:lnTo>
                    <a:pt x="1211224" y="1665452"/>
                  </a:lnTo>
                  <a:lnTo>
                    <a:pt x="45161" y="1721967"/>
                  </a:lnTo>
                  <a:lnTo>
                    <a:pt x="1335443" y="1787169"/>
                  </a:lnTo>
                  <a:lnTo>
                    <a:pt x="1341348" y="926465"/>
                  </a:lnTo>
                  <a:close/>
                </a:path>
              </a:pathLst>
            </a:custGeom>
            <a:solidFill>
              <a:srgbClr val="9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5">
              <a:extLst>
                <a:ext uri="{FF2B5EF4-FFF2-40B4-BE49-F238E27FC236}">
                  <a16:creationId xmlns:a16="http://schemas.microsoft.com/office/drawing/2014/main" id="{4DF3949E-C0B8-A214-DF90-73749A604F7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87771" y="4363875"/>
              <a:ext cx="154773" cy="169553"/>
            </a:xfrm>
            <a:prstGeom prst="rect">
              <a:avLst/>
            </a:prstGeom>
          </p:spPr>
        </p:pic>
        <p:sp>
          <p:nvSpPr>
            <p:cNvPr id="54" name="object 56">
              <a:extLst>
                <a:ext uri="{FF2B5EF4-FFF2-40B4-BE49-F238E27FC236}">
                  <a16:creationId xmlns:a16="http://schemas.microsoft.com/office/drawing/2014/main" id="{02DB8C9A-1723-1E90-2030-DB7ED7B5A32A}"/>
                </a:ext>
              </a:extLst>
            </p:cNvPr>
            <p:cNvSpPr/>
            <p:nvPr/>
          </p:nvSpPr>
          <p:spPr>
            <a:xfrm>
              <a:off x="9687763" y="4259897"/>
              <a:ext cx="1446530" cy="273685"/>
            </a:xfrm>
            <a:custGeom>
              <a:avLst/>
              <a:gdLst/>
              <a:ahLst/>
              <a:cxnLst/>
              <a:rect l="l" t="t" r="r" b="b"/>
              <a:pathLst>
                <a:path w="1446529" h="273685">
                  <a:moveTo>
                    <a:pt x="96342" y="103987"/>
                  </a:moveTo>
                  <a:lnTo>
                    <a:pt x="94030" y="102590"/>
                  </a:lnTo>
                  <a:lnTo>
                    <a:pt x="92202" y="102158"/>
                  </a:lnTo>
                  <a:lnTo>
                    <a:pt x="80784" y="94183"/>
                  </a:lnTo>
                  <a:lnTo>
                    <a:pt x="70637" y="86207"/>
                  </a:lnTo>
                  <a:lnTo>
                    <a:pt x="61010" y="77546"/>
                  </a:lnTo>
                  <a:lnTo>
                    <a:pt x="51130" y="67525"/>
                  </a:lnTo>
                  <a:lnTo>
                    <a:pt x="48818" y="65697"/>
                  </a:lnTo>
                  <a:lnTo>
                    <a:pt x="46558" y="62471"/>
                  </a:lnTo>
                  <a:lnTo>
                    <a:pt x="35712" y="49390"/>
                  </a:lnTo>
                  <a:lnTo>
                    <a:pt x="25209" y="35598"/>
                  </a:lnTo>
                  <a:lnTo>
                    <a:pt x="15214" y="21450"/>
                  </a:lnTo>
                  <a:lnTo>
                    <a:pt x="5905" y="7302"/>
                  </a:lnTo>
                  <a:lnTo>
                    <a:pt x="1346" y="0"/>
                  </a:lnTo>
                  <a:lnTo>
                    <a:pt x="0" y="273532"/>
                  </a:lnTo>
                  <a:lnTo>
                    <a:pt x="96342" y="103987"/>
                  </a:lnTo>
                  <a:close/>
                </a:path>
                <a:path w="1446529" h="273685">
                  <a:moveTo>
                    <a:pt x="1446390" y="202006"/>
                  </a:moveTo>
                  <a:lnTo>
                    <a:pt x="156108" y="136804"/>
                  </a:lnTo>
                  <a:lnTo>
                    <a:pt x="154774" y="136804"/>
                  </a:lnTo>
                  <a:lnTo>
                    <a:pt x="0" y="273532"/>
                  </a:lnTo>
                  <a:lnTo>
                    <a:pt x="1446390" y="202006"/>
                  </a:lnTo>
                  <a:close/>
                </a:path>
              </a:pathLst>
            </a:custGeom>
            <a:solidFill>
              <a:srgbClr val="9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>
              <a:extLst>
                <a:ext uri="{FF2B5EF4-FFF2-40B4-BE49-F238E27FC236}">
                  <a16:creationId xmlns:a16="http://schemas.microsoft.com/office/drawing/2014/main" id="{A8F9F7F4-6C92-26E4-A55F-006CEECC8D63}"/>
                </a:ext>
              </a:extLst>
            </p:cNvPr>
            <p:cNvSpPr/>
            <p:nvPr/>
          </p:nvSpPr>
          <p:spPr>
            <a:xfrm>
              <a:off x="9480461" y="1906638"/>
              <a:ext cx="1741805" cy="556895"/>
            </a:xfrm>
            <a:custGeom>
              <a:avLst/>
              <a:gdLst/>
              <a:ahLst/>
              <a:cxnLst/>
              <a:rect l="l" t="t" r="r" b="b"/>
              <a:pathLst>
                <a:path w="1741804" h="556894">
                  <a:moveTo>
                    <a:pt x="1741335" y="281736"/>
                  </a:moveTo>
                  <a:lnTo>
                    <a:pt x="237426" y="355142"/>
                  </a:lnTo>
                  <a:lnTo>
                    <a:pt x="239255" y="19138"/>
                  </a:lnTo>
                  <a:lnTo>
                    <a:pt x="227139" y="19862"/>
                  </a:lnTo>
                  <a:lnTo>
                    <a:pt x="227139" y="350685"/>
                  </a:lnTo>
                  <a:lnTo>
                    <a:pt x="225564" y="349669"/>
                  </a:lnTo>
                  <a:lnTo>
                    <a:pt x="223913" y="349364"/>
                  </a:lnTo>
                  <a:lnTo>
                    <a:pt x="226898" y="349669"/>
                  </a:lnTo>
                  <a:lnTo>
                    <a:pt x="227139" y="350685"/>
                  </a:lnTo>
                  <a:lnTo>
                    <a:pt x="227139" y="19862"/>
                  </a:lnTo>
                  <a:lnTo>
                    <a:pt x="216763" y="20472"/>
                  </a:lnTo>
                  <a:lnTo>
                    <a:pt x="216763" y="348018"/>
                  </a:lnTo>
                  <a:lnTo>
                    <a:pt x="215950" y="347853"/>
                  </a:lnTo>
                  <a:lnTo>
                    <a:pt x="211696" y="346329"/>
                  </a:lnTo>
                  <a:lnTo>
                    <a:pt x="212293" y="346456"/>
                  </a:lnTo>
                  <a:lnTo>
                    <a:pt x="215519" y="347370"/>
                  </a:lnTo>
                  <a:lnTo>
                    <a:pt x="216763" y="348018"/>
                  </a:lnTo>
                  <a:lnTo>
                    <a:pt x="216763" y="20472"/>
                  </a:lnTo>
                  <a:lnTo>
                    <a:pt x="215519" y="20535"/>
                  </a:lnTo>
                  <a:lnTo>
                    <a:pt x="207124" y="16979"/>
                  </a:lnTo>
                  <a:lnTo>
                    <a:pt x="207124" y="345274"/>
                  </a:lnTo>
                  <a:lnTo>
                    <a:pt x="205905" y="345122"/>
                  </a:lnTo>
                  <a:lnTo>
                    <a:pt x="203454" y="344424"/>
                  </a:lnTo>
                  <a:lnTo>
                    <a:pt x="207124" y="345274"/>
                  </a:lnTo>
                  <a:lnTo>
                    <a:pt x="207124" y="16979"/>
                  </a:lnTo>
                  <a:lnTo>
                    <a:pt x="201383" y="14528"/>
                  </a:lnTo>
                  <a:lnTo>
                    <a:pt x="201383" y="343941"/>
                  </a:lnTo>
                  <a:lnTo>
                    <a:pt x="198170" y="343293"/>
                  </a:lnTo>
                  <a:lnTo>
                    <a:pt x="197523" y="343242"/>
                  </a:lnTo>
                  <a:lnTo>
                    <a:pt x="198602" y="343293"/>
                  </a:lnTo>
                  <a:lnTo>
                    <a:pt x="201383" y="343941"/>
                  </a:lnTo>
                  <a:lnTo>
                    <a:pt x="201383" y="14528"/>
                  </a:lnTo>
                  <a:lnTo>
                    <a:pt x="189166" y="9347"/>
                  </a:lnTo>
                  <a:lnTo>
                    <a:pt x="189166" y="342417"/>
                  </a:lnTo>
                  <a:lnTo>
                    <a:pt x="183997" y="341896"/>
                  </a:lnTo>
                  <a:lnTo>
                    <a:pt x="184696" y="174599"/>
                  </a:lnTo>
                  <a:lnTo>
                    <a:pt x="184696" y="341896"/>
                  </a:lnTo>
                  <a:lnTo>
                    <a:pt x="187642" y="341896"/>
                  </a:lnTo>
                  <a:lnTo>
                    <a:pt x="189166" y="342417"/>
                  </a:lnTo>
                  <a:lnTo>
                    <a:pt x="189166" y="9347"/>
                  </a:lnTo>
                  <a:lnTo>
                    <a:pt x="187642" y="8686"/>
                  </a:lnTo>
                  <a:lnTo>
                    <a:pt x="187642" y="8140"/>
                  </a:lnTo>
                  <a:lnTo>
                    <a:pt x="185610" y="8140"/>
                  </a:lnTo>
                  <a:lnTo>
                    <a:pt x="185610" y="6870"/>
                  </a:lnTo>
                  <a:lnTo>
                    <a:pt x="185394" y="6870"/>
                  </a:lnTo>
                  <a:lnTo>
                    <a:pt x="185394" y="7289"/>
                  </a:lnTo>
                  <a:lnTo>
                    <a:pt x="185394" y="8140"/>
                  </a:lnTo>
                  <a:lnTo>
                    <a:pt x="185394" y="7289"/>
                  </a:lnTo>
                  <a:lnTo>
                    <a:pt x="183083" y="7289"/>
                  </a:lnTo>
                  <a:lnTo>
                    <a:pt x="181952" y="174383"/>
                  </a:lnTo>
                  <a:lnTo>
                    <a:pt x="181952" y="7213"/>
                  </a:lnTo>
                  <a:lnTo>
                    <a:pt x="182753" y="7213"/>
                  </a:lnTo>
                  <a:lnTo>
                    <a:pt x="182753" y="5943"/>
                  </a:lnTo>
                  <a:lnTo>
                    <a:pt x="180822" y="5943"/>
                  </a:lnTo>
                  <a:lnTo>
                    <a:pt x="180822" y="340982"/>
                  </a:lnTo>
                  <a:lnTo>
                    <a:pt x="180822" y="341464"/>
                  </a:lnTo>
                  <a:lnTo>
                    <a:pt x="180809" y="340982"/>
                  </a:lnTo>
                  <a:lnTo>
                    <a:pt x="180822" y="5943"/>
                  </a:lnTo>
                  <a:lnTo>
                    <a:pt x="179920" y="5943"/>
                  </a:lnTo>
                  <a:lnTo>
                    <a:pt x="179920" y="7213"/>
                  </a:lnTo>
                  <a:lnTo>
                    <a:pt x="179920" y="174879"/>
                  </a:lnTo>
                  <a:lnTo>
                    <a:pt x="179006" y="7213"/>
                  </a:lnTo>
                  <a:lnTo>
                    <a:pt x="179920" y="7213"/>
                  </a:lnTo>
                  <a:lnTo>
                    <a:pt x="179920" y="5943"/>
                  </a:lnTo>
                  <a:lnTo>
                    <a:pt x="179006" y="5943"/>
                  </a:lnTo>
                  <a:lnTo>
                    <a:pt x="177177" y="5943"/>
                  </a:lnTo>
                  <a:lnTo>
                    <a:pt x="176695" y="5041"/>
                  </a:lnTo>
                  <a:lnTo>
                    <a:pt x="175348" y="5041"/>
                  </a:lnTo>
                  <a:lnTo>
                    <a:pt x="173520" y="4546"/>
                  </a:lnTo>
                  <a:lnTo>
                    <a:pt x="169875" y="4546"/>
                  </a:lnTo>
                  <a:lnTo>
                    <a:pt x="168478" y="3644"/>
                  </a:lnTo>
                  <a:lnTo>
                    <a:pt x="165735" y="3644"/>
                  </a:lnTo>
                  <a:lnTo>
                    <a:pt x="164401" y="2730"/>
                  </a:lnTo>
                  <a:lnTo>
                    <a:pt x="160743" y="2730"/>
                  </a:lnTo>
                  <a:lnTo>
                    <a:pt x="158432" y="2298"/>
                  </a:lnTo>
                  <a:lnTo>
                    <a:pt x="152527" y="2298"/>
                  </a:lnTo>
                  <a:lnTo>
                    <a:pt x="151130" y="1397"/>
                  </a:lnTo>
                  <a:lnTo>
                    <a:pt x="145224" y="1397"/>
                  </a:lnTo>
                  <a:lnTo>
                    <a:pt x="142913" y="901"/>
                  </a:lnTo>
                  <a:lnTo>
                    <a:pt x="134213" y="901"/>
                  </a:lnTo>
                  <a:lnTo>
                    <a:pt x="131953" y="0"/>
                  </a:lnTo>
                  <a:lnTo>
                    <a:pt x="95199" y="12"/>
                  </a:lnTo>
                  <a:lnTo>
                    <a:pt x="81165" y="406"/>
                  </a:lnTo>
                  <a:lnTo>
                    <a:pt x="67132" y="1397"/>
                  </a:lnTo>
                  <a:lnTo>
                    <a:pt x="64820" y="1397"/>
                  </a:lnTo>
                  <a:lnTo>
                    <a:pt x="63487" y="2298"/>
                  </a:lnTo>
                  <a:lnTo>
                    <a:pt x="58432" y="2298"/>
                  </a:lnTo>
                  <a:lnTo>
                    <a:pt x="56603" y="2730"/>
                  </a:lnTo>
                  <a:lnTo>
                    <a:pt x="52959" y="2730"/>
                  </a:lnTo>
                  <a:lnTo>
                    <a:pt x="51612" y="3644"/>
                  </a:lnTo>
                  <a:lnTo>
                    <a:pt x="48882" y="3644"/>
                  </a:lnTo>
                  <a:lnTo>
                    <a:pt x="47472" y="4546"/>
                  </a:lnTo>
                  <a:lnTo>
                    <a:pt x="45656" y="4546"/>
                  </a:lnTo>
                  <a:lnTo>
                    <a:pt x="63487" y="11849"/>
                  </a:lnTo>
                  <a:lnTo>
                    <a:pt x="62572" y="27825"/>
                  </a:lnTo>
                  <a:lnTo>
                    <a:pt x="3657" y="30556"/>
                  </a:lnTo>
                  <a:lnTo>
                    <a:pt x="1409" y="350100"/>
                  </a:lnTo>
                  <a:lnTo>
                    <a:pt x="0" y="556666"/>
                  </a:lnTo>
                  <a:lnTo>
                    <a:pt x="1579689" y="478688"/>
                  </a:lnTo>
                  <a:lnTo>
                    <a:pt x="1582000" y="473227"/>
                  </a:lnTo>
                  <a:lnTo>
                    <a:pt x="1604670" y="430530"/>
                  </a:lnTo>
                  <a:lnTo>
                    <a:pt x="1631657" y="387413"/>
                  </a:lnTo>
                  <a:lnTo>
                    <a:pt x="1662963" y="346633"/>
                  </a:lnTo>
                  <a:lnTo>
                    <a:pt x="1698599" y="310946"/>
                  </a:lnTo>
                  <a:lnTo>
                    <a:pt x="1738604" y="283133"/>
                  </a:lnTo>
                  <a:lnTo>
                    <a:pt x="1741335" y="281736"/>
                  </a:lnTo>
                  <a:close/>
                </a:path>
              </a:pathLst>
            </a:custGeom>
            <a:solidFill>
              <a:srgbClr val="E1D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8">
              <a:extLst>
                <a:ext uri="{FF2B5EF4-FFF2-40B4-BE49-F238E27FC236}">
                  <a16:creationId xmlns:a16="http://schemas.microsoft.com/office/drawing/2014/main" id="{0E523FDE-6EF4-773A-1092-55E57A2CE8ED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60157" y="2181071"/>
              <a:ext cx="310032" cy="204254"/>
            </a:xfrm>
            <a:prstGeom prst="rect">
              <a:avLst/>
            </a:prstGeom>
          </p:spPr>
        </p:pic>
        <p:sp>
          <p:nvSpPr>
            <p:cNvPr id="57" name="object 59">
              <a:extLst>
                <a:ext uri="{FF2B5EF4-FFF2-40B4-BE49-F238E27FC236}">
                  <a16:creationId xmlns:a16="http://schemas.microsoft.com/office/drawing/2014/main" id="{BF5194EB-6628-BB8C-6294-3E3EBA5F5BD6}"/>
                </a:ext>
              </a:extLst>
            </p:cNvPr>
            <p:cNvSpPr/>
            <p:nvPr/>
          </p:nvSpPr>
          <p:spPr>
            <a:xfrm>
              <a:off x="9480461" y="2372575"/>
              <a:ext cx="1888489" cy="105410"/>
            </a:xfrm>
            <a:custGeom>
              <a:avLst/>
              <a:gdLst/>
              <a:ahLst/>
              <a:cxnLst/>
              <a:rect l="l" t="t" r="r" b="b"/>
              <a:pathLst>
                <a:path w="1888490" h="105410">
                  <a:moveTo>
                    <a:pt x="1888324" y="11849"/>
                  </a:moveTo>
                  <a:lnTo>
                    <a:pt x="1885162" y="10934"/>
                  </a:lnTo>
                  <a:lnTo>
                    <a:pt x="1882419" y="9537"/>
                  </a:lnTo>
                  <a:lnTo>
                    <a:pt x="1875891" y="7772"/>
                  </a:lnTo>
                  <a:lnTo>
                    <a:pt x="1869338" y="5664"/>
                  </a:lnTo>
                  <a:lnTo>
                    <a:pt x="1862709" y="3898"/>
                  </a:lnTo>
                  <a:lnTo>
                    <a:pt x="1855939" y="3149"/>
                  </a:lnTo>
                  <a:lnTo>
                    <a:pt x="1849983" y="1816"/>
                  </a:lnTo>
                  <a:lnTo>
                    <a:pt x="1843227" y="939"/>
                  </a:lnTo>
                  <a:lnTo>
                    <a:pt x="1837385" y="381"/>
                  </a:lnTo>
                  <a:lnTo>
                    <a:pt x="1831441" y="88"/>
                  </a:lnTo>
                  <a:lnTo>
                    <a:pt x="1824418" y="0"/>
                  </a:lnTo>
                  <a:lnTo>
                    <a:pt x="1579689" y="12750"/>
                  </a:lnTo>
                  <a:lnTo>
                    <a:pt x="0" y="90728"/>
                  </a:lnTo>
                  <a:lnTo>
                    <a:pt x="0" y="105308"/>
                  </a:lnTo>
                  <a:lnTo>
                    <a:pt x="1888324" y="11849"/>
                  </a:lnTo>
                  <a:close/>
                </a:path>
              </a:pathLst>
            </a:custGeom>
            <a:solidFill>
              <a:srgbClr val="E1D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60">
              <a:extLst>
                <a:ext uri="{FF2B5EF4-FFF2-40B4-BE49-F238E27FC236}">
                  <a16:creationId xmlns:a16="http://schemas.microsoft.com/office/drawing/2014/main" id="{6BDCF31B-3A34-7516-5B69-A30F33094C5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65940" y="2272229"/>
              <a:ext cx="240589" cy="448617"/>
            </a:xfrm>
            <a:prstGeom prst="rect">
              <a:avLst/>
            </a:prstGeom>
          </p:spPr>
        </p:pic>
        <p:sp>
          <p:nvSpPr>
            <p:cNvPr id="59" name="object 61">
              <a:extLst>
                <a:ext uri="{FF2B5EF4-FFF2-40B4-BE49-F238E27FC236}">
                  <a16:creationId xmlns:a16="http://schemas.microsoft.com/office/drawing/2014/main" id="{463C0BC7-6556-2F68-0779-37665B7E8218}"/>
                </a:ext>
              </a:extLst>
            </p:cNvPr>
            <p:cNvSpPr/>
            <p:nvPr/>
          </p:nvSpPr>
          <p:spPr>
            <a:xfrm>
              <a:off x="9464040" y="4644707"/>
              <a:ext cx="1888489" cy="287655"/>
            </a:xfrm>
            <a:custGeom>
              <a:avLst/>
              <a:gdLst/>
              <a:ahLst/>
              <a:cxnLst/>
              <a:rect l="l" t="t" r="r" b="b"/>
              <a:pathLst>
                <a:path w="1888490" h="287654">
                  <a:moveTo>
                    <a:pt x="1888312" y="195084"/>
                  </a:moveTo>
                  <a:lnTo>
                    <a:pt x="1838845" y="166344"/>
                  </a:lnTo>
                  <a:lnTo>
                    <a:pt x="1798434" y="132168"/>
                  </a:lnTo>
                  <a:lnTo>
                    <a:pt x="1762658" y="92595"/>
                  </a:lnTo>
                  <a:lnTo>
                    <a:pt x="1730794" y="49441"/>
                  </a:lnTo>
                  <a:lnTo>
                    <a:pt x="1702066" y="4559"/>
                  </a:lnTo>
                  <a:lnTo>
                    <a:pt x="1699336" y="0"/>
                  </a:lnTo>
                  <a:lnTo>
                    <a:pt x="1816" y="83439"/>
                  </a:lnTo>
                  <a:lnTo>
                    <a:pt x="0" y="287629"/>
                  </a:lnTo>
                  <a:lnTo>
                    <a:pt x="1888312" y="195084"/>
                  </a:lnTo>
                  <a:close/>
                </a:path>
              </a:pathLst>
            </a:custGeom>
            <a:solidFill>
              <a:srgbClr val="E1D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2">
              <a:extLst>
                <a:ext uri="{FF2B5EF4-FFF2-40B4-BE49-F238E27FC236}">
                  <a16:creationId xmlns:a16="http://schemas.microsoft.com/office/drawing/2014/main" id="{158AF339-9BD2-B59B-2397-E0B87FE9555A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163379" y="4635587"/>
              <a:ext cx="190803" cy="204193"/>
            </a:xfrm>
            <a:prstGeom prst="rect">
              <a:avLst/>
            </a:prstGeom>
          </p:spPr>
        </p:pic>
        <p:sp>
          <p:nvSpPr>
            <p:cNvPr id="61" name="object 63">
              <a:extLst>
                <a:ext uri="{FF2B5EF4-FFF2-40B4-BE49-F238E27FC236}">
                  <a16:creationId xmlns:a16="http://schemas.microsoft.com/office/drawing/2014/main" id="{54F14BD4-5F67-D2B1-F58D-949AC03D19E0}"/>
                </a:ext>
              </a:extLst>
            </p:cNvPr>
            <p:cNvSpPr/>
            <p:nvPr/>
          </p:nvSpPr>
          <p:spPr>
            <a:xfrm>
              <a:off x="9421127" y="4593170"/>
              <a:ext cx="1948180" cy="119380"/>
            </a:xfrm>
            <a:custGeom>
              <a:avLst/>
              <a:gdLst/>
              <a:ahLst/>
              <a:cxnLst/>
              <a:rect l="l" t="t" r="r" b="b"/>
              <a:pathLst>
                <a:path w="1948179" h="119379">
                  <a:moveTo>
                    <a:pt x="1947659" y="25527"/>
                  </a:moveTo>
                  <a:lnTo>
                    <a:pt x="1941753" y="22364"/>
                  </a:lnTo>
                  <a:lnTo>
                    <a:pt x="1938528" y="21882"/>
                  </a:lnTo>
                  <a:lnTo>
                    <a:pt x="1935784" y="20548"/>
                  </a:lnTo>
                  <a:lnTo>
                    <a:pt x="1933536" y="18719"/>
                  </a:lnTo>
                  <a:lnTo>
                    <a:pt x="1930793" y="17322"/>
                  </a:lnTo>
                  <a:lnTo>
                    <a:pt x="1927567" y="15989"/>
                  </a:lnTo>
                  <a:lnTo>
                    <a:pt x="1916455" y="9194"/>
                  </a:lnTo>
                  <a:lnTo>
                    <a:pt x="1910956" y="5524"/>
                  </a:lnTo>
                  <a:lnTo>
                    <a:pt x="1905660" y="1397"/>
                  </a:lnTo>
                  <a:lnTo>
                    <a:pt x="1902917" y="0"/>
                  </a:lnTo>
                  <a:lnTo>
                    <a:pt x="1900428" y="0"/>
                  </a:lnTo>
                  <a:lnTo>
                    <a:pt x="1900428" y="8750"/>
                  </a:lnTo>
                  <a:lnTo>
                    <a:pt x="1897672" y="6985"/>
                  </a:lnTo>
                  <a:lnTo>
                    <a:pt x="1899272" y="7785"/>
                  </a:lnTo>
                  <a:lnTo>
                    <a:pt x="1900428" y="8750"/>
                  </a:lnTo>
                  <a:lnTo>
                    <a:pt x="1900428" y="0"/>
                  </a:lnTo>
                  <a:lnTo>
                    <a:pt x="1888312" y="0"/>
                  </a:lnTo>
                  <a:lnTo>
                    <a:pt x="1894281" y="4140"/>
                  </a:lnTo>
                  <a:lnTo>
                    <a:pt x="1895640" y="5511"/>
                  </a:lnTo>
                  <a:lnTo>
                    <a:pt x="1888312" y="0"/>
                  </a:lnTo>
                  <a:lnTo>
                    <a:pt x="0" y="93472"/>
                  </a:lnTo>
                  <a:lnTo>
                    <a:pt x="2743" y="94805"/>
                  </a:lnTo>
                  <a:lnTo>
                    <a:pt x="11366" y="101003"/>
                  </a:lnTo>
                  <a:lnTo>
                    <a:pt x="21437" y="107353"/>
                  </a:lnTo>
                  <a:lnTo>
                    <a:pt x="31851" y="113030"/>
                  </a:lnTo>
                  <a:lnTo>
                    <a:pt x="41503" y="117170"/>
                  </a:lnTo>
                  <a:lnTo>
                    <a:pt x="44729" y="118999"/>
                  </a:lnTo>
                  <a:lnTo>
                    <a:pt x="1933054" y="26009"/>
                  </a:lnTo>
                  <a:lnTo>
                    <a:pt x="1920049" y="20320"/>
                  </a:lnTo>
                  <a:lnTo>
                    <a:pt x="1908416" y="13855"/>
                  </a:lnTo>
                  <a:lnTo>
                    <a:pt x="1904733" y="11506"/>
                  </a:lnTo>
                  <a:lnTo>
                    <a:pt x="1908251" y="13385"/>
                  </a:lnTo>
                  <a:lnTo>
                    <a:pt x="1914232" y="16992"/>
                  </a:lnTo>
                  <a:lnTo>
                    <a:pt x="1920379" y="20434"/>
                  </a:lnTo>
                  <a:lnTo>
                    <a:pt x="1927148" y="23279"/>
                  </a:lnTo>
                  <a:lnTo>
                    <a:pt x="1929879" y="24612"/>
                  </a:lnTo>
                  <a:lnTo>
                    <a:pt x="1933054" y="26009"/>
                  </a:lnTo>
                  <a:lnTo>
                    <a:pt x="1947659" y="25527"/>
                  </a:lnTo>
                  <a:close/>
                </a:path>
              </a:pathLst>
            </a:custGeom>
            <a:solidFill>
              <a:srgbClr val="E1D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4">
              <a:extLst>
                <a:ext uri="{FF2B5EF4-FFF2-40B4-BE49-F238E27FC236}">
                  <a16:creationId xmlns:a16="http://schemas.microsoft.com/office/drawing/2014/main" id="{3548079A-E2E2-1899-548D-A07C2B96C87C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139887" y="4482867"/>
              <a:ext cx="325978" cy="466363"/>
            </a:xfrm>
            <a:prstGeom prst="rect">
              <a:avLst/>
            </a:prstGeom>
          </p:spPr>
        </p:pic>
        <p:sp>
          <p:nvSpPr>
            <p:cNvPr id="63" name="object 65">
              <a:extLst>
                <a:ext uri="{FF2B5EF4-FFF2-40B4-BE49-F238E27FC236}">
                  <a16:creationId xmlns:a16="http://schemas.microsoft.com/office/drawing/2014/main" id="{227D4CD9-AE51-A02C-2745-7A9B1FF3A89C}"/>
                </a:ext>
              </a:extLst>
            </p:cNvPr>
            <p:cNvSpPr/>
            <p:nvPr/>
          </p:nvSpPr>
          <p:spPr>
            <a:xfrm>
              <a:off x="9449423" y="1883422"/>
              <a:ext cx="1920875" cy="607060"/>
            </a:xfrm>
            <a:custGeom>
              <a:avLst/>
              <a:gdLst/>
              <a:ahLst/>
              <a:cxnLst/>
              <a:rect l="l" t="t" r="r" b="b"/>
              <a:pathLst>
                <a:path w="1920875" h="607060">
                  <a:moveTo>
                    <a:pt x="19177" y="38709"/>
                  </a:moveTo>
                  <a:lnTo>
                    <a:pt x="3657" y="31902"/>
                  </a:lnTo>
                  <a:lnTo>
                    <a:pt x="0" y="604494"/>
                  </a:lnTo>
                  <a:lnTo>
                    <a:pt x="5486" y="606742"/>
                  </a:lnTo>
                  <a:lnTo>
                    <a:pt x="4572" y="600849"/>
                  </a:lnTo>
                  <a:lnTo>
                    <a:pt x="6819" y="594893"/>
                  </a:lnTo>
                  <a:lnTo>
                    <a:pt x="14122" y="594461"/>
                  </a:lnTo>
                  <a:lnTo>
                    <a:pt x="15519" y="594893"/>
                  </a:lnTo>
                  <a:lnTo>
                    <a:pt x="19177" y="38709"/>
                  </a:lnTo>
                  <a:close/>
                </a:path>
                <a:path w="1920875" h="607060">
                  <a:moveTo>
                    <a:pt x="285813" y="25514"/>
                  </a:moveTo>
                  <a:lnTo>
                    <a:pt x="232371" y="3644"/>
                  </a:lnTo>
                  <a:lnTo>
                    <a:pt x="227380" y="419"/>
                  </a:lnTo>
                  <a:lnTo>
                    <a:pt x="224650" y="0"/>
                  </a:lnTo>
                  <a:lnTo>
                    <a:pt x="223735" y="0"/>
                  </a:lnTo>
                  <a:lnTo>
                    <a:pt x="3657" y="10020"/>
                  </a:lnTo>
                  <a:lnTo>
                    <a:pt x="3657" y="24612"/>
                  </a:lnTo>
                  <a:lnTo>
                    <a:pt x="34696" y="37795"/>
                  </a:lnTo>
                  <a:lnTo>
                    <a:pt x="94526" y="35064"/>
                  </a:lnTo>
                  <a:lnTo>
                    <a:pt x="65735" y="23215"/>
                  </a:lnTo>
                  <a:lnTo>
                    <a:pt x="65316" y="22301"/>
                  </a:lnTo>
                  <a:lnTo>
                    <a:pt x="63906" y="22301"/>
                  </a:lnTo>
                  <a:lnTo>
                    <a:pt x="63906" y="21869"/>
                  </a:lnTo>
                  <a:lnTo>
                    <a:pt x="62992" y="21869"/>
                  </a:lnTo>
                  <a:lnTo>
                    <a:pt x="61658" y="20472"/>
                  </a:lnTo>
                  <a:lnTo>
                    <a:pt x="61658" y="19558"/>
                  </a:lnTo>
                  <a:lnTo>
                    <a:pt x="60744" y="19558"/>
                  </a:lnTo>
                  <a:lnTo>
                    <a:pt x="60744" y="18224"/>
                  </a:lnTo>
                  <a:lnTo>
                    <a:pt x="61658" y="18224"/>
                  </a:lnTo>
                  <a:lnTo>
                    <a:pt x="61658" y="16827"/>
                  </a:lnTo>
                  <a:lnTo>
                    <a:pt x="62992" y="16827"/>
                  </a:lnTo>
                  <a:lnTo>
                    <a:pt x="62992" y="15913"/>
                  </a:lnTo>
                  <a:lnTo>
                    <a:pt x="63906" y="15913"/>
                  </a:lnTo>
                  <a:lnTo>
                    <a:pt x="64401" y="15011"/>
                  </a:lnTo>
                  <a:lnTo>
                    <a:pt x="65316" y="15011"/>
                  </a:lnTo>
                  <a:lnTo>
                    <a:pt x="65735" y="14579"/>
                  </a:lnTo>
                  <a:lnTo>
                    <a:pt x="66649" y="14579"/>
                  </a:lnTo>
                  <a:lnTo>
                    <a:pt x="67564" y="13665"/>
                  </a:lnTo>
                  <a:lnTo>
                    <a:pt x="68961" y="13665"/>
                  </a:lnTo>
                  <a:lnTo>
                    <a:pt x="70307" y="13182"/>
                  </a:lnTo>
                  <a:lnTo>
                    <a:pt x="72618" y="13182"/>
                  </a:lnTo>
                  <a:lnTo>
                    <a:pt x="73037" y="12268"/>
                  </a:lnTo>
                  <a:lnTo>
                    <a:pt x="74866" y="12268"/>
                  </a:lnTo>
                  <a:lnTo>
                    <a:pt x="76263" y="11353"/>
                  </a:lnTo>
                  <a:lnTo>
                    <a:pt x="78511" y="11353"/>
                  </a:lnTo>
                  <a:lnTo>
                    <a:pt x="83083" y="9537"/>
                  </a:lnTo>
                  <a:lnTo>
                    <a:pt x="95440" y="9105"/>
                  </a:lnTo>
                  <a:lnTo>
                    <a:pt x="100914" y="8623"/>
                  </a:lnTo>
                  <a:lnTo>
                    <a:pt x="102247" y="8623"/>
                  </a:lnTo>
                  <a:lnTo>
                    <a:pt x="104432" y="7772"/>
                  </a:lnTo>
                  <a:lnTo>
                    <a:pt x="106819" y="7708"/>
                  </a:lnTo>
                  <a:lnTo>
                    <a:pt x="121767" y="7200"/>
                  </a:lnTo>
                  <a:lnTo>
                    <a:pt x="137414" y="7023"/>
                  </a:lnTo>
                  <a:lnTo>
                    <a:pt x="153060" y="7200"/>
                  </a:lnTo>
                  <a:lnTo>
                    <a:pt x="168046" y="7708"/>
                  </a:lnTo>
                  <a:lnTo>
                    <a:pt x="174866" y="7708"/>
                  </a:lnTo>
                  <a:lnTo>
                    <a:pt x="176263" y="8623"/>
                  </a:lnTo>
                  <a:lnTo>
                    <a:pt x="182651" y="8623"/>
                  </a:lnTo>
                  <a:lnTo>
                    <a:pt x="184480" y="9537"/>
                  </a:lnTo>
                  <a:lnTo>
                    <a:pt x="188556" y="9537"/>
                  </a:lnTo>
                  <a:lnTo>
                    <a:pt x="189953" y="10020"/>
                  </a:lnTo>
                  <a:lnTo>
                    <a:pt x="195440" y="10020"/>
                  </a:lnTo>
                  <a:lnTo>
                    <a:pt x="197256" y="10934"/>
                  </a:lnTo>
                  <a:lnTo>
                    <a:pt x="200418" y="10934"/>
                  </a:lnTo>
                  <a:lnTo>
                    <a:pt x="201828" y="11353"/>
                  </a:lnTo>
                  <a:lnTo>
                    <a:pt x="203161" y="11353"/>
                  </a:lnTo>
                  <a:lnTo>
                    <a:pt x="204558" y="12268"/>
                  </a:lnTo>
                  <a:lnTo>
                    <a:pt x="207733" y="12268"/>
                  </a:lnTo>
                  <a:lnTo>
                    <a:pt x="209130" y="13182"/>
                  </a:lnTo>
                  <a:lnTo>
                    <a:pt x="211378" y="13182"/>
                  </a:lnTo>
                  <a:lnTo>
                    <a:pt x="212775" y="13665"/>
                  </a:lnTo>
                  <a:lnTo>
                    <a:pt x="213690" y="13665"/>
                  </a:lnTo>
                  <a:lnTo>
                    <a:pt x="215036" y="14579"/>
                  </a:lnTo>
                  <a:lnTo>
                    <a:pt x="215519" y="14579"/>
                  </a:lnTo>
                  <a:lnTo>
                    <a:pt x="217347" y="15011"/>
                  </a:lnTo>
                  <a:lnTo>
                    <a:pt x="217766" y="15011"/>
                  </a:lnTo>
                  <a:lnTo>
                    <a:pt x="218681" y="15913"/>
                  </a:lnTo>
                  <a:lnTo>
                    <a:pt x="246557" y="27762"/>
                  </a:lnTo>
                  <a:lnTo>
                    <a:pt x="285813" y="25514"/>
                  </a:lnTo>
                  <a:close/>
                </a:path>
                <a:path w="1920875" h="607060">
                  <a:moveTo>
                    <a:pt x="1920760" y="281241"/>
                  </a:moveTo>
                  <a:lnTo>
                    <a:pt x="1881276" y="269582"/>
                  </a:lnTo>
                  <a:lnTo>
                    <a:pt x="1868728" y="267576"/>
                  </a:lnTo>
                  <a:lnTo>
                    <a:pt x="295376" y="345059"/>
                  </a:lnTo>
                  <a:lnTo>
                    <a:pt x="291719" y="343230"/>
                  </a:lnTo>
                  <a:lnTo>
                    <a:pt x="283502" y="344144"/>
                  </a:lnTo>
                  <a:lnTo>
                    <a:pt x="283502" y="355993"/>
                  </a:lnTo>
                  <a:lnTo>
                    <a:pt x="284416" y="356476"/>
                  </a:lnTo>
                  <a:lnTo>
                    <a:pt x="284416" y="357390"/>
                  </a:lnTo>
                  <a:lnTo>
                    <a:pt x="284899" y="357390"/>
                  </a:lnTo>
                  <a:lnTo>
                    <a:pt x="284899" y="358736"/>
                  </a:lnTo>
                  <a:lnTo>
                    <a:pt x="285813" y="358736"/>
                  </a:lnTo>
                  <a:lnTo>
                    <a:pt x="287159" y="360133"/>
                  </a:lnTo>
                  <a:lnTo>
                    <a:pt x="289471" y="360133"/>
                  </a:lnTo>
                  <a:lnTo>
                    <a:pt x="290804" y="361035"/>
                  </a:lnTo>
                  <a:lnTo>
                    <a:pt x="1920760" y="281241"/>
                  </a:lnTo>
                  <a:close/>
                </a:path>
              </a:pathLst>
            </a:custGeom>
            <a:solidFill>
              <a:srgbClr val="E1D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>
              <a:extLst>
                <a:ext uri="{FF2B5EF4-FFF2-40B4-BE49-F238E27FC236}">
                  <a16:creationId xmlns:a16="http://schemas.microsoft.com/office/drawing/2014/main" id="{63FFB943-C294-032B-6A53-AFE543878410}"/>
                </a:ext>
              </a:extLst>
            </p:cNvPr>
            <p:cNvSpPr/>
            <p:nvPr/>
          </p:nvSpPr>
          <p:spPr>
            <a:xfrm>
              <a:off x="9681806" y="1719266"/>
              <a:ext cx="1672589" cy="189230"/>
            </a:xfrm>
            <a:custGeom>
              <a:avLst/>
              <a:gdLst/>
              <a:ahLst/>
              <a:cxnLst/>
              <a:rect l="l" t="t" r="r" b="b"/>
              <a:pathLst>
                <a:path w="1672590" h="189230">
                  <a:moveTo>
                    <a:pt x="1595689" y="0"/>
                  </a:moveTo>
                  <a:lnTo>
                    <a:pt x="0" y="161835"/>
                  </a:lnTo>
                  <a:lnTo>
                    <a:pt x="65305" y="188757"/>
                  </a:lnTo>
                  <a:lnTo>
                    <a:pt x="1652291" y="66119"/>
                  </a:lnTo>
                  <a:lnTo>
                    <a:pt x="1581082" y="36463"/>
                  </a:lnTo>
                  <a:lnTo>
                    <a:pt x="1672376" y="31905"/>
                  </a:lnTo>
                  <a:lnTo>
                    <a:pt x="1634033" y="15983"/>
                  </a:lnTo>
                  <a:lnTo>
                    <a:pt x="1542739" y="20966"/>
                  </a:lnTo>
                  <a:lnTo>
                    <a:pt x="1524480" y="13248"/>
                  </a:lnTo>
                  <a:lnTo>
                    <a:pt x="1595689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7">
              <a:extLst>
                <a:ext uri="{FF2B5EF4-FFF2-40B4-BE49-F238E27FC236}">
                  <a16:creationId xmlns:a16="http://schemas.microsoft.com/office/drawing/2014/main" id="{323DD890-6866-0CA0-256E-0BE5473C20F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62889" y="1755729"/>
              <a:ext cx="248805" cy="66119"/>
            </a:xfrm>
            <a:prstGeom prst="rect">
              <a:avLst/>
            </a:prstGeom>
          </p:spPr>
        </p:pic>
        <p:sp>
          <p:nvSpPr>
            <p:cNvPr id="66" name="object 68">
              <a:extLst>
                <a:ext uri="{FF2B5EF4-FFF2-40B4-BE49-F238E27FC236}">
                  <a16:creationId xmlns:a16="http://schemas.microsoft.com/office/drawing/2014/main" id="{47C5982A-DD9C-E0BD-E72E-6940E97C1639}"/>
                </a:ext>
              </a:extLst>
            </p:cNvPr>
            <p:cNvSpPr/>
            <p:nvPr/>
          </p:nvSpPr>
          <p:spPr>
            <a:xfrm>
              <a:off x="9414739" y="1719275"/>
              <a:ext cx="2014855" cy="189230"/>
            </a:xfrm>
            <a:custGeom>
              <a:avLst/>
              <a:gdLst/>
              <a:ahLst/>
              <a:cxnLst/>
              <a:rect l="l" t="t" r="r" b="b"/>
              <a:pathLst>
                <a:path w="2014854" h="189230">
                  <a:moveTo>
                    <a:pt x="1862747" y="0"/>
                  </a:moveTo>
                  <a:lnTo>
                    <a:pt x="0" y="91643"/>
                  </a:lnTo>
                  <a:lnTo>
                    <a:pt x="0" y="93891"/>
                  </a:lnTo>
                  <a:lnTo>
                    <a:pt x="1054" y="101104"/>
                  </a:lnTo>
                  <a:lnTo>
                    <a:pt x="1600" y="109169"/>
                  </a:lnTo>
                  <a:lnTo>
                    <a:pt x="1790" y="117233"/>
                  </a:lnTo>
                  <a:lnTo>
                    <a:pt x="1828" y="124460"/>
                  </a:lnTo>
                  <a:lnTo>
                    <a:pt x="2730" y="128104"/>
                  </a:lnTo>
                  <a:lnTo>
                    <a:pt x="46558" y="146342"/>
                  </a:lnTo>
                  <a:lnTo>
                    <a:pt x="50266" y="146608"/>
                  </a:lnTo>
                  <a:lnTo>
                    <a:pt x="46558" y="146608"/>
                  </a:lnTo>
                  <a:lnTo>
                    <a:pt x="46558" y="161836"/>
                  </a:lnTo>
                  <a:lnTo>
                    <a:pt x="46558" y="163106"/>
                  </a:lnTo>
                  <a:lnTo>
                    <a:pt x="39255" y="163106"/>
                  </a:lnTo>
                  <a:lnTo>
                    <a:pt x="39255" y="173253"/>
                  </a:lnTo>
                  <a:lnTo>
                    <a:pt x="132816" y="173253"/>
                  </a:lnTo>
                  <a:lnTo>
                    <a:pt x="132816" y="163106"/>
                  </a:lnTo>
                  <a:lnTo>
                    <a:pt x="249148" y="163106"/>
                  </a:lnTo>
                  <a:lnTo>
                    <a:pt x="249148" y="161836"/>
                  </a:lnTo>
                  <a:lnTo>
                    <a:pt x="156184" y="161836"/>
                  </a:lnTo>
                  <a:lnTo>
                    <a:pt x="156184" y="154228"/>
                  </a:lnTo>
                  <a:lnTo>
                    <a:pt x="262064" y="161836"/>
                  </a:lnTo>
                  <a:lnTo>
                    <a:pt x="267055" y="161836"/>
                  </a:lnTo>
                  <a:lnTo>
                    <a:pt x="1862747" y="0"/>
                  </a:lnTo>
                  <a:close/>
                </a:path>
                <a:path w="2014854" h="189230">
                  <a:moveTo>
                    <a:pt x="1882838" y="8686"/>
                  </a:moveTo>
                  <a:lnTo>
                    <a:pt x="1862747" y="0"/>
                  </a:lnTo>
                  <a:lnTo>
                    <a:pt x="1791538" y="13246"/>
                  </a:lnTo>
                  <a:lnTo>
                    <a:pt x="1882838" y="8686"/>
                  </a:lnTo>
                  <a:close/>
                </a:path>
                <a:path w="2014854" h="189230">
                  <a:moveTo>
                    <a:pt x="2014359" y="106222"/>
                  </a:moveTo>
                  <a:lnTo>
                    <a:pt x="2005660" y="102577"/>
                  </a:lnTo>
                  <a:lnTo>
                    <a:pt x="1972310" y="87998"/>
                  </a:lnTo>
                  <a:lnTo>
                    <a:pt x="1954530" y="80708"/>
                  </a:lnTo>
                  <a:lnTo>
                    <a:pt x="1919351" y="66116"/>
                  </a:lnTo>
                  <a:lnTo>
                    <a:pt x="332371" y="188760"/>
                  </a:lnTo>
                  <a:lnTo>
                    <a:pt x="2014359" y="106222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9">
              <a:extLst>
                <a:ext uri="{FF2B5EF4-FFF2-40B4-BE49-F238E27FC236}">
                  <a16:creationId xmlns:a16="http://schemas.microsoft.com/office/drawing/2014/main" id="{B67E604E-FC3F-64E9-35D6-A553DAF7418B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91502" y="1814556"/>
              <a:ext cx="249292" cy="66545"/>
            </a:xfrm>
            <a:prstGeom prst="rect">
              <a:avLst/>
            </a:prstGeom>
          </p:spPr>
        </p:pic>
        <p:sp>
          <p:nvSpPr>
            <p:cNvPr id="68" name="object 70">
              <a:extLst>
                <a:ext uri="{FF2B5EF4-FFF2-40B4-BE49-F238E27FC236}">
                  <a16:creationId xmlns:a16="http://schemas.microsoft.com/office/drawing/2014/main" id="{60ABBD47-2CA2-54FF-F000-28A6072268FB}"/>
                </a:ext>
              </a:extLst>
            </p:cNvPr>
            <p:cNvSpPr/>
            <p:nvPr/>
          </p:nvSpPr>
          <p:spPr>
            <a:xfrm>
              <a:off x="8844941" y="2193416"/>
              <a:ext cx="505459" cy="2696210"/>
            </a:xfrm>
            <a:custGeom>
              <a:avLst/>
              <a:gdLst/>
              <a:ahLst/>
              <a:cxnLst/>
              <a:rect l="l" t="t" r="r" b="b"/>
              <a:pathLst>
                <a:path w="505459" h="2696210">
                  <a:moveTo>
                    <a:pt x="107302" y="1315224"/>
                  </a:moveTo>
                  <a:lnTo>
                    <a:pt x="107137" y="1313713"/>
                  </a:lnTo>
                  <a:lnTo>
                    <a:pt x="107302" y="1323848"/>
                  </a:lnTo>
                  <a:lnTo>
                    <a:pt x="107302" y="1315224"/>
                  </a:lnTo>
                  <a:close/>
                </a:path>
                <a:path w="505459" h="2696210">
                  <a:moveTo>
                    <a:pt x="146075" y="1774723"/>
                  </a:moveTo>
                  <a:lnTo>
                    <a:pt x="142913" y="1758315"/>
                  </a:lnTo>
                  <a:lnTo>
                    <a:pt x="142417" y="1751012"/>
                  </a:lnTo>
                  <a:lnTo>
                    <a:pt x="138684" y="1730565"/>
                  </a:lnTo>
                  <a:lnTo>
                    <a:pt x="129209" y="1654810"/>
                  </a:lnTo>
                  <a:lnTo>
                    <a:pt x="127774" y="1645818"/>
                  </a:lnTo>
                  <a:lnTo>
                    <a:pt x="126517" y="1631759"/>
                  </a:lnTo>
                  <a:lnTo>
                    <a:pt x="123202" y="1603603"/>
                  </a:lnTo>
                  <a:lnTo>
                    <a:pt x="121907" y="1589176"/>
                  </a:lnTo>
                  <a:lnTo>
                    <a:pt x="120992" y="1581467"/>
                  </a:lnTo>
                  <a:lnTo>
                    <a:pt x="119621" y="1564767"/>
                  </a:lnTo>
                  <a:lnTo>
                    <a:pt x="116687" y="1531556"/>
                  </a:lnTo>
                  <a:lnTo>
                    <a:pt x="94030" y="1307934"/>
                  </a:lnTo>
                  <a:lnTo>
                    <a:pt x="94030" y="1357160"/>
                  </a:lnTo>
                  <a:lnTo>
                    <a:pt x="1828" y="1361719"/>
                  </a:lnTo>
                  <a:lnTo>
                    <a:pt x="1828" y="1433296"/>
                  </a:lnTo>
                  <a:lnTo>
                    <a:pt x="93116" y="1428254"/>
                  </a:lnTo>
                  <a:lnTo>
                    <a:pt x="92697" y="1478394"/>
                  </a:lnTo>
                  <a:lnTo>
                    <a:pt x="1828" y="1483436"/>
                  </a:lnTo>
                  <a:lnTo>
                    <a:pt x="1346" y="1557274"/>
                  </a:lnTo>
                  <a:lnTo>
                    <a:pt x="92697" y="1552714"/>
                  </a:lnTo>
                  <a:lnTo>
                    <a:pt x="91782" y="1603768"/>
                  </a:lnTo>
                  <a:lnTo>
                    <a:pt x="431" y="1608328"/>
                  </a:lnTo>
                  <a:lnTo>
                    <a:pt x="431" y="1687207"/>
                  </a:lnTo>
                  <a:lnTo>
                    <a:pt x="91782" y="1682648"/>
                  </a:lnTo>
                  <a:lnTo>
                    <a:pt x="91300" y="1735099"/>
                  </a:lnTo>
                  <a:lnTo>
                    <a:pt x="59829" y="1736432"/>
                  </a:lnTo>
                  <a:lnTo>
                    <a:pt x="52946" y="1737347"/>
                  </a:lnTo>
                  <a:lnTo>
                    <a:pt x="0" y="1739658"/>
                  </a:lnTo>
                  <a:lnTo>
                    <a:pt x="0" y="1782013"/>
                  </a:lnTo>
                  <a:lnTo>
                    <a:pt x="146075" y="1774723"/>
                  </a:lnTo>
                  <a:close/>
                </a:path>
                <a:path w="505459" h="2696210">
                  <a:moveTo>
                    <a:pt x="266636" y="372402"/>
                  </a:moveTo>
                  <a:lnTo>
                    <a:pt x="264820" y="371068"/>
                  </a:lnTo>
                  <a:lnTo>
                    <a:pt x="264325" y="361467"/>
                  </a:lnTo>
                  <a:lnTo>
                    <a:pt x="264325" y="377875"/>
                  </a:lnTo>
                  <a:lnTo>
                    <a:pt x="266636" y="372402"/>
                  </a:lnTo>
                  <a:close/>
                </a:path>
                <a:path w="505459" h="2696210">
                  <a:moveTo>
                    <a:pt x="310464" y="2509151"/>
                  </a:moveTo>
                  <a:lnTo>
                    <a:pt x="293535" y="2285327"/>
                  </a:lnTo>
                  <a:lnTo>
                    <a:pt x="292201" y="2281682"/>
                  </a:lnTo>
                  <a:lnTo>
                    <a:pt x="289890" y="2278037"/>
                  </a:lnTo>
                  <a:lnTo>
                    <a:pt x="288556" y="2273477"/>
                  </a:lnTo>
                  <a:lnTo>
                    <a:pt x="286232" y="2269833"/>
                  </a:lnTo>
                  <a:lnTo>
                    <a:pt x="282587" y="2269833"/>
                  </a:lnTo>
                  <a:lnTo>
                    <a:pt x="280339" y="2262530"/>
                  </a:lnTo>
                  <a:lnTo>
                    <a:pt x="279425" y="2408453"/>
                  </a:lnTo>
                  <a:lnTo>
                    <a:pt x="292201" y="2449474"/>
                  </a:lnTo>
                  <a:lnTo>
                    <a:pt x="267982" y="2450808"/>
                  </a:lnTo>
                  <a:lnTo>
                    <a:pt x="310464" y="2509151"/>
                  </a:lnTo>
                  <a:close/>
                </a:path>
                <a:path w="505459" h="2696210">
                  <a:moveTo>
                    <a:pt x="359333" y="182308"/>
                  </a:moveTo>
                  <a:lnTo>
                    <a:pt x="358419" y="25527"/>
                  </a:lnTo>
                  <a:lnTo>
                    <a:pt x="267068" y="30505"/>
                  </a:lnTo>
                  <a:lnTo>
                    <a:pt x="247472" y="77901"/>
                  </a:lnTo>
                  <a:lnTo>
                    <a:pt x="320497" y="74256"/>
                  </a:lnTo>
                  <a:lnTo>
                    <a:pt x="338759" y="72923"/>
                  </a:lnTo>
                  <a:lnTo>
                    <a:pt x="325551" y="104406"/>
                  </a:lnTo>
                  <a:lnTo>
                    <a:pt x="234200" y="108470"/>
                  </a:lnTo>
                  <a:lnTo>
                    <a:pt x="215938" y="153136"/>
                  </a:lnTo>
                  <a:lnTo>
                    <a:pt x="288556" y="149491"/>
                  </a:lnTo>
                  <a:lnTo>
                    <a:pt x="307238" y="148590"/>
                  </a:lnTo>
                  <a:lnTo>
                    <a:pt x="294944" y="179158"/>
                  </a:lnTo>
                  <a:lnTo>
                    <a:pt x="203644" y="183705"/>
                  </a:lnTo>
                  <a:lnTo>
                    <a:pt x="185394" y="226555"/>
                  </a:lnTo>
                  <a:lnTo>
                    <a:pt x="257022" y="222910"/>
                  </a:lnTo>
                  <a:lnTo>
                    <a:pt x="276682" y="222427"/>
                  </a:lnTo>
                  <a:lnTo>
                    <a:pt x="264325" y="252082"/>
                  </a:lnTo>
                  <a:lnTo>
                    <a:pt x="173037" y="256641"/>
                  </a:lnTo>
                  <a:lnTo>
                    <a:pt x="155206" y="298145"/>
                  </a:lnTo>
                  <a:lnTo>
                    <a:pt x="225552" y="295414"/>
                  </a:lnTo>
                  <a:lnTo>
                    <a:pt x="246557" y="294017"/>
                  </a:lnTo>
                  <a:lnTo>
                    <a:pt x="234200" y="323672"/>
                  </a:lnTo>
                  <a:lnTo>
                    <a:pt x="142913" y="328650"/>
                  </a:lnTo>
                  <a:lnTo>
                    <a:pt x="125564" y="370586"/>
                  </a:lnTo>
                  <a:lnTo>
                    <a:pt x="194030" y="366941"/>
                  </a:lnTo>
                  <a:lnTo>
                    <a:pt x="216852" y="366026"/>
                  </a:lnTo>
                  <a:lnTo>
                    <a:pt x="204558" y="396163"/>
                  </a:lnTo>
                  <a:lnTo>
                    <a:pt x="113207" y="400240"/>
                  </a:lnTo>
                  <a:lnTo>
                    <a:pt x="94945" y="443572"/>
                  </a:lnTo>
                  <a:lnTo>
                    <a:pt x="162077" y="439928"/>
                  </a:lnTo>
                  <a:lnTo>
                    <a:pt x="186296" y="439013"/>
                  </a:lnTo>
                  <a:lnTo>
                    <a:pt x="173520" y="469099"/>
                  </a:lnTo>
                  <a:lnTo>
                    <a:pt x="82169" y="473163"/>
                  </a:lnTo>
                  <a:lnTo>
                    <a:pt x="63906" y="518325"/>
                  </a:lnTo>
                  <a:lnTo>
                    <a:pt x="127812" y="514680"/>
                  </a:lnTo>
                  <a:lnTo>
                    <a:pt x="155206" y="513283"/>
                  </a:lnTo>
                  <a:lnTo>
                    <a:pt x="142417" y="544753"/>
                  </a:lnTo>
                  <a:lnTo>
                    <a:pt x="51130" y="549313"/>
                  </a:lnTo>
                  <a:lnTo>
                    <a:pt x="31038" y="596722"/>
                  </a:lnTo>
                  <a:lnTo>
                    <a:pt x="91782" y="593559"/>
                  </a:lnTo>
                  <a:lnTo>
                    <a:pt x="122339" y="592162"/>
                  </a:lnTo>
                  <a:lnTo>
                    <a:pt x="108635" y="624065"/>
                  </a:lnTo>
                  <a:lnTo>
                    <a:pt x="101777" y="624408"/>
                  </a:lnTo>
                  <a:lnTo>
                    <a:pt x="101777" y="1143114"/>
                  </a:lnTo>
                  <a:lnTo>
                    <a:pt x="101777" y="1177391"/>
                  </a:lnTo>
                  <a:lnTo>
                    <a:pt x="96342" y="998601"/>
                  </a:lnTo>
                  <a:lnTo>
                    <a:pt x="97040" y="998601"/>
                  </a:lnTo>
                  <a:lnTo>
                    <a:pt x="97040" y="973277"/>
                  </a:lnTo>
                  <a:lnTo>
                    <a:pt x="101777" y="1143114"/>
                  </a:lnTo>
                  <a:lnTo>
                    <a:pt x="101777" y="624408"/>
                  </a:lnTo>
                  <a:lnTo>
                    <a:pt x="17348" y="628624"/>
                  </a:lnTo>
                  <a:lnTo>
                    <a:pt x="7302" y="654151"/>
                  </a:lnTo>
                  <a:lnTo>
                    <a:pt x="7302" y="695655"/>
                  </a:lnTo>
                  <a:lnTo>
                    <a:pt x="63487" y="693407"/>
                  </a:lnTo>
                  <a:lnTo>
                    <a:pt x="98602" y="691578"/>
                  </a:lnTo>
                  <a:lnTo>
                    <a:pt x="97688" y="744448"/>
                  </a:lnTo>
                  <a:lnTo>
                    <a:pt x="6388" y="749007"/>
                  </a:lnTo>
                  <a:lnTo>
                    <a:pt x="5473" y="826985"/>
                  </a:lnTo>
                  <a:lnTo>
                    <a:pt x="55270" y="824674"/>
                  </a:lnTo>
                  <a:lnTo>
                    <a:pt x="96774" y="822845"/>
                  </a:lnTo>
                  <a:lnTo>
                    <a:pt x="96774" y="874382"/>
                  </a:lnTo>
                  <a:lnTo>
                    <a:pt x="5473" y="878941"/>
                  </a:lnTo>
                  <a:lnTo>
                    <a:pt x="4991" y="952296"/>
                  </a:lnTo>
                  <a:lnTo>
                    <a:pt x="44310" y="950950"/>
                  </a:lnTo>
                  <a:lnTo>
                    <a:pt x="96342" y="948220"/>
                  </a:lnTo>
                  <a:lnTo>
                    <a:pt x="96342" y="998359"/>
                  </a:lnTo>
                  <a:lnTo>
                    <a:pt x="4991" y="1002919"/>
                  </a:lnTo>
                  <a:lnTo>
                    <a:pt x="4076" y="1073594"/>
                  </a:lnTo>
                  <a:lnTo>
                    <a:pt x="26047" y="1072680"/>
                  </a:lnTo>
                  <a:lnTo>
                    <a:pt x="64820" y="1070864"/>
                  </a:lnTo>
                  <a:lnTo>
                    <a:pt x="95427" y="1069035"/>
                  </a:lnTo>
                  <a:lnTo>
                    <a:pt x="95427" y="1119657"/>
                  </a:lnTo>
                  <a:lnTo>
                    <a:pt x="101777" y="1248664"/>
                  </a:lnTo>
                  <a:lnTo>
                    <a:pt x="101777" y="1248803"/>
                  </a:lnTo>
                  <a:lnTo>
                    <a:pt x="95427" y="1119657"/>
                  </a:lnTo>
                  <a:lnTo>
                    <a:pt x="4076" y="1123734"/>
                  </a:lnTo>
                  <a:lnTo>
                    <a:pt x="3657" y="1193012"/>
                  </a:lnTo>
                  <a:lnTo>
                    <a:pt x="94945" y="1188935"/>
                  </a:lnTo>
                  <a:lnTo>
                    <a:pt x="94945" y="1238656"/>
                  </a:lnTo>
                  <a:lnTo>
                    <a:pt x="3657" y="1242720"/>
                  </a:lnTo>
                  <a:lnTo>
                    <a:pt x="2743" y="1311998"/>
                  </a:lnTo>
                  <a:lnTo>
                    <a:pt x="94030" y="1307934"/>
                  </a:lnTo>
                  <a:lnTo>
                    <a:pt x="115036" y="1514856"/>
                  </a:lnTo>
                  <a:lnTo>
                    <a:pt x="114604" y="1506651"/>
                  </a:lnTo>
                  <a:lnTo>
                    <a:pt x="114604" y="1498028"/>
                  </a:lnTo>
                  <a:lnTo>
                    <a:pt x="113690" y="1490243"/>
                  </a:lnTo>
                  <a:lnTo>
                    <a:pt x="113207" y="1481124"/>
                  </a:lnTo>
                  <a:lnTo>
                    <a:pt x="112293" y="1473415"/>
                  </a:lnTo>
                  <a:lnTo>
                    <a:pt x="112293" y="1465211"/>
                  </a:lnTo>
                  <a:lnTo>
                    <a:pt x="111379" y="1456512"/>
                  </a:lnTo>
                  <a:lnTo>
                    <a:pt x="111379" y="1448308"/>
                  </a:lnTo>
                  <a:lnTo>
                    <a:pt x="110959" y="1439684"/>
                  </a:lnTo>
                  <a:lnTo>
                    <a:pt x="110045" y="1431899"/>
                  </a:lnTo>
                  <a:lnTo>
                    <a:pt x="110045" y="1423695"/>
                  </a:lnTo>
                  <a:lnTo>
                    <a:pt x="109550" y="1415072"/>
                  </a:lnTo>
                  <a:lnTo>
                    <a:pt x="109550" y="1406867"/>
                  </a:lnTo>
                  <a:lnTo>
                    <a:pt x="108788" y="1391158"/>
                  </a:lnTo>
                  <a:lnTo>
                    <a:pt x="108775" y="1391323"/>
                  </a:lnTo>
                  <a:lnTo>
                    <a:pt x="108635" y="1388313"/>
                  </a:lnTo>
                  <a:lnTo>
                    <a:pt x="108038" y="1376375"/>
                  </a:lnTo>
                  <a:lnTo>
                    <a:pt x="107734" y="1369910"/>
                  </a:lnTo>
                  <a:lnTo>
                    <a:pt x="107734" y="1365364"/>
                  </a:lnTo>
                  <a:lnTo>
                    <a:pt x="107734" y="1356474"/>
                  </a:lnTo>
                  <a:lnTo>
                    <a:pt x="107594" y="1356474"/>
                  </a:lnTo>
                  <a:lnTo>
                    <a:pt x="107594" y="1365364"/>
                  </a:lnTo>
                  <a:lnTo>
                    <a:pt x="107594" y="1367066"/>
                  </a:lnTo>
                  <a:lnTo>
                    <a:pt x="107569" y="1366647"/>
                  </a:lnTo>
                  <a:lnTo>
                    <a:pt x="107505" y="1365364"/>
                  </a:lnTo>
                  <a:lnTo>
                    <a:pt x="107594" y="1356474"/>
                  </a:lnTo>
                  <a:lnTo>
                    <a:pt x="107340" y="1356474"/>
                  </a:lnTo>
                  <a:lnTo>
                    <a:pt x="107340" y="1360601"/>
                  </a:lnTo>
                  <a:lnTo>
                    <a:pt x="102743" y="1209179"/>
                  </a:lnTo>
                  <a:lnTo>
                    <a:pt x="102743" y="1177721"/>
                  </a:lnTo>
                  <a:lnTo>
                    <a:pt x="107302" y="1341183"/>
                  </a:lnTo>
                  <a:lnTo>
                    <a:pt x="107302" y="1323848"/>
                  </a:lnTo>
                  <a:lnTo>
                    <a:pt x="107124" y="1313688"/>
                  </a:lnTo>
                  <a:lnTo>
                    <a:pt x="106883" y="1298765"/>
                  </a:lnTo>
                  <a:lnTo>
                    <a:pt x="106540" y="1278178"/>
                  </a:lnTo>
                  <a:lnTo>
                    <a:pt x="106540" y="1278001"/>
                  </a:lnTo>
                  <a:lnTo>
                    <a:pt x="106654" y="1257566"/>
                  </a:lnTo>
                  <a:lnTo>
                    <a:pt x="107518" y="1208074"/>
                  </a:lnTo>
                  <a:lnTo>
                    <a:pt x="109067" y="1158608"/>
                  </a:lnTo>
                  <a:lnTo>
                    <a:pt x="111417" y="1109167"/>
                  </a:lnTo>
                  <a:lnTo>
                    <a:pt x="114642" y="1059815"/>
                  </a:lnTo>
                  <a:lnTo>
                    <a:pt x="118859" y="1010564"/>
                  </a:lnTo>
                  <a:lnTo>
                    <a:pt x="124155" y="961466"/>
                  </a:lnTo>
                  <a:lnTo>
                    <a:pt x="124650" y="953198"/>
                  </a:lnTo>
                  <a:lnTo>
                    <a:pt x="131826" y="897356"/>
                  </a:lnTo>
                  <a:lnTo>
                    <a:pt x="139255" y="848817"/>
                  </a:lnTo>
                  <a:lnTo>
                    <a:pt x="147853" y="800392"/>
                  </a:lnTo>
                  <a:lnTo>
                    <a:pt x="157632" y="752195"/>
                  </a:lnTo>
                  <a:lnTo>
                    <a:pt x="168617" y="704316"/>
                  </a:lnTo>
                  <a:lnTo>
                    <a:pt x="180822" y="656882"/>
                  </a:lnTo>
                  <a:lnTo>
                    <a:pt x="183070" y="651408"/>
                  </a:lnTo>
                  <a:lnTo>
                    <a:pt x="184480" y="645515"/>
                  </a:lnTo>
                  <a:lnTo>
                    <a:pt x="187642" y="635000"/>
                  </a:lnTo>
                  <a:lnTo>
                    <a:pt x="189039" y="630021"/>
                  </a:lnTo>
                  <a:lnTo>
                    <a:pt x="197307" y="604926"/>
                  </a:lnTo>
                  <a:lnTo>
                    <a:pt x="205905" y="579882"/>
                  </a:lnTo>
                  <a:lnTo>
                    <a:pt x="207302" y="575322"/>
                  </a:lnTo>
                  <a:lnTo>
                    <a:pt x="209550" y="571195"/>
                  </a:lnTo>
                  <a:lnTo>
                    <a:pt x="210947" y="562076"/>
                  </a:lnTo>
                  <a:lnTo>
                    <a:pt x="213207" y="554355"/>
                  </a:lnTo>
                  <a:lnTo>
                    <a:pt x="214604" y="546150"/>
                  </a:lnTo>
                  <a:lnTo>
                    <a:pt x="216852" y="538378"/>
                  </a:lnTo>
                  <a:lnTo>
                    <a:pt x="214604" y="536130"/>
                  </a:lnTo>
                  <a:lnTo>
                    <a:pt x="213690" y="527431"/>
                  </a:lnTo>
                  <a:lnTo>
                    <a:pt x="215519" y="521487"/>
                  </a:lnTo>
                  <a:lnTo>
                    <a:pt x="220992" y="520573"/>
                  </a:lnTo>
                  <a:lnTo>
                    <a:pt x="226123" y="501002"/>
                  </a:lnTo>
                  <a:lnTo>
                    <a:pt x="232232" y="479120"/>
                  </a:lnTo>
                  <a:lnTo>
                    <a:pt x="235115" y="468185"/>
                  </a:lnTo>
                  <a:lnTo>
                    <a:pt x="237858" y="459981"/>
                  </a:lnTo>
                  <a:lnTo>
                    <a:pt x="240169" y="452196"/>
                  </a:lnTo>
                  <a:lnTo>
                    <a:pt x="237858" y="449948"/>
                  </a:lnTo>
                  <a:lnTo>
                    <a:pt x="237426" y="441261"/>
                  </a:lnTo>
                  <a:lnTo>
                    <a:pt x="239255" y="435368"/>
                  </a:lnTo>
                  <a:lnTo>
                    <a:pt x="245160" y="435368"/>
                  </a:lnTo>
                  <a:lnTo>
                    <a:pt x="248386" y="425335"/>
                  </a:lnTo>
                  <a:lnTo>
                    <a:pt x="249720" y="419379"/>
                  </a:lnTo>
                  <a:lnTo>
                    <a:pt x="260286" y="391134"/>
                  </a:lnTo>
                  <a:lnTo>
                    <a:pt x="263918" y="376555"/>
                  </a:lnTo>
                  <a:lnTo>
                    <a:pt x="264325" y="361467"/>
                  </a:lnTo>
                  <a:lnTo>
                    <a:pt x="266636" y="357403"/>
                  </a:lnTo>
                  <a:lnTo>
                    <a:pt x="271627" y="357403"/>
                  </a:lnTo>
                  <a:lnTo>
                    <a:pt x="275767" y="346887"/>
                  </a:lnTo>
                  <a:lnTo>
                    <a:pt x="277596" y="341896"/>
                  </a:lnTo>
                  <a:lnTo>
                    <a:pt x="279425" y="337769"/>
                  </a:lnTo>
                  <a:lnTo>
                    <a:pt x="281241" y="332295"/>
                  </a:lnTo>
                  <a:lnTo>
                    <a:pt x="285330" y="323672"/>
                  </a:lnTo>
                  <a:lnTo>
                    <a:pt x="286727" y="319532"/>
                  </a:lnTo>
                  <a:lnTo>
                    <a:pt x="288975" y="314071"/>
                  </a:lnTo>
                  <a:lnTo>
                    <a:pt x="290372" y="309994"/>
                  </a:lnTo>
                  <a:lnTo>
                    <a:pt x="292633" y="305435"/>
                  </a:lnTo>
                  <a:lnTo>
                    <a:pt x="294944" y="301307"/>
                  </a:lnTo>
                  <a:lnTo>
                    <a:pt x="294030" y="299478"/>
                  </a:lnTo>
                  <a:lnTo>
                    <a:pt x="293535" y="290855"/>
                  </a:lnTo>
                  <a:lnTo>
                    <a:pt x="296278" y="287210"/>
                  </a:lnTo>
                  <a:lnTo>
                    <a:pt x="301332" y="286715"/>
                  </a:lnTo>
                  <a:lnTo>
                    <a:pt x="304977" y="277609"/>
                  </a:lnTo>
                  <a:lnTo>
                    <a:pt x="308152" y="272618"/>
                  </a:lnTo>
                  <a:lnTo>
                    <a:pt x="309549" y="268490"/>
                  </a:lnTo>
                  <a:lnTo>
                    <a:pt x="311797" y="263931"/>
                  </a:lnTo>
                  <a:lnTo>
                    <a:pt x="314540" y="259372"/>
                  </a:lnTo>
                  <a:lnTo>
                    <a:pt x="325551" y="237490"/>
                  </a:lnTo>
                  <a:lnTo>
                    <a:pt x="325551" y="228803"/>
                  </a:lnTo>
                  <a:lnTo>
                    <a:pt x="328714" y="225158"/>
                  </a:lnTo>
                  <a:lnTo>
                    <a:pt x="332854" y="225158"/>
                  </a:lnTo>
                  <a:lnTo>
                    <a:pt x="337426" y="216522"/>
                  </a:lnTo>
                  <a:lnTo>
                    <a:pt x="339674" y="212877"/>
                  </a:lnTo>
                  <a:lnTo>
                    <a:pt x="342417" y="209232"/>
                  </a:lnTo>
                  <a:lnTo>
                    <a:pt x="344728" y="204673"/>
                  </a:lnTo>
                  <a:lnTo>
                    <a:pt x="348805" y="197383"/>
                  </a:lnTo>
                  <a:lnTo>
                    <a:pt x="352031" y="193255"/>
                  </a:lnTo>
                  <a:lnTo>
                    <a:pt x="354279" y="189611"/>
                  </a:lnTo>
                  <a:lnTo>
                    <a:pt x="357022" y="185966"/>
                  </a:lnTo>
                  <a:lnTo>
                    <a:pt x="359333" y="182308"/>
                  </a:lnTo>
                  <a:close/>
                </a:path>
                <a:path w="505459" h="2696210">
                  <a:moveTo>
                    <a:pt x="462013" y="25946"/>
                  </a:moveTo>
                  <a:lnTo>
                    <a:pt x="422757" y="27774"/>
                  </a:lnTo>
                  <a:lnTo>
                    <a:pt x="413194" y="24130"/>
                  </a:lnTo>
                  <a:lnTo>
                    <a:pt x="412711" y="15925"/>
                  </a:lnTo>
                  <a:lnTo>
                    <a:pt x="395846" y="16827"/>
                  </a:lnTo>
                  <a:lnTo>
                    <a:pt x="370293" y="5892"/>
                  </a:lnTo>
                  <a:lnTo>
                    <a:pt x="369379" y="0"/>
                  </a:lnTo>
                  <a:lnTo>
                    <a:pt x="358419" y="25527"/>
                  </a:lnTo>
                  <a:lnTo>
                    <a:pt x="359333" y="175501"/>
                  </a:lnTo>
                  <a:lnTo>
                    <a:pt x="362077" y="172770"/>
                  </a:lnTo>
                  <a:lnTo>
                    <a:pt x="365721" y="172770"/>
                  </a:lnTo>
                  <a:lnTo>
                    <a:pt x="368884" y="169125"/>
                  </a:lnTo>
                  <a:lnTo>
                    <a:pt x="370713" y="165481"/>
                  </a:lnTo>
                  <a:lnTo>
                    <a:pt x="373938" y="161836"/>
                  </a:lnTo>
                  <a:lnTo>
                    <a:pt x="378815" y="155397"/>
                  </a:lnTo>
                  <a:lnTo>
                    <a:pt x="394931" y="135394"/>
                  </a:lnTo>
                  <a:lnTo>
                    <a:pt x="394931" y="131267"/>
                  </a:lnTo>
                  <a:lnTo>
                    <a:pt x="398106" y="129933"/>
                  </a:lnTo>
                  <a:lnTo>
                    <a:pt x="400837" y="129019"/>
                  </a:lnTo>
                  <a:lnTo>
                    <a:pt x="405892" y="123977"/>
                  </a:lnTo>
                  <a:lnTo>
                    <a:pt x="408139" y="120815"/>
                  </a:lnTo>
                  <a:lnTo>
                    <a:pt x="410883" y="118986"/>
                  </a:lnTo>
                  <a:lnTo>
                    <a:pt x="414108" y="115773"/>
                  </a:lnTo>
                  <a:lnTo>
                    <a:pt x="416356" y="113030"/>
                  </a:lnTo>
                  <a:lnTo>
                    <a:pt x="421843" y="108470"/>
                  </a:lnTo>
                  <a:lnTo>
                    <a:pt x="424154" y="106222"/>
                  </a:lnTo>
                  <a:lnTo>
                    <a:pt x="430060" y="101180"/>
                  </a:lnTo>
                  <a:lnTo>
                    <a:pt x="432371" y="98869"/>
                  </a:lnTo>
                  <a:lnTo>
                    <a:pt x="432790" y="97053"/>
                  </a:lnTo>
                  <a:lnTo>
                    <a:pt x="436016" y="96139"/>
                  </a:lnTo>
                  <a:lnTo>
                    <a:pt x="436448" y="96139"/>
                  </a:lnTo>
                  <a:lnTo>
                    <a:pt x="438277" y="93891"/>
                  </a:lnTo>
                  <a:lnTo>
                    <a:pt x="443611" y="90385"/>
                  </a:lnTo>
                  <a:lnTo>
                    <a:pt x="459270" y="79298"/>
                  </a:lnTo>
                  <a:lnTo>
                    <a:pt x="461581" y="77901"/>
                  </a:lnTo>
                  <a:lnTo>
                    <a:pt x="462013" y="25946"/>
                  </a:lnTo>
                  <a:close/>
                </a:path>
                <a:path w="505459" h="2696210">
                  <a:moveTo>
                    <a:pt x="505409" y="2684234"/>
                  </a:moveTo>
                  <a:lnTo>
                    <a:pt x="504063" y="2682887"/>
                  </a:lnTo>
                  <a:lnTo>
                    <a:pt x="502234" y="2680589"/>
                  </a:lnTo>
                  <a:lnTo>
                    <a:pt x="500418" y="2679242"/>
                  </a:lnTo>
                  <a:lnTo>
                    <a:pt x="495846" y="2679242"/>
                  </a:lnTo>
                  <a:lnTo>
                    <a:pt x="493102" y="2674683"/>
                  </a:lnTo>
                  <a:lnTo>
                    <a:pt x="493102" y="2671038"/>
                  </a:lnTo>
                  <a:lnTo>
                    <a:pt x="489877" y="2667393"/>
                  </a:lnTo>
                  <a:lnTo>
                    <a:pt x="487146" y="2664663"/>
                  </a:lnTo>
                  <a:lnTo>
                    <a:pt x="481241" y="2657310"/>
                  </a:lnTo>
                  <a:lnTo>
                    <a:pt x="478497" y="2654147"/>
                  </a:lnTo>
                  <a:lnTo>
                    <a:pt x="476186" y="2650502"/>
                  </a:lnTo>
                  <a:lnTo>
                    <a:pt x="461581" y="2632265"/>
                  </a:lnTo>
                  <a:lnTo>
                    <a:pt x="456526" y="2632265"/>
                  </a:lnTo>
                  <a:lnTo>
                    <a:pt x="454279" y="2628138"/>
                  </a:lnTo>
                  <a:lnTo>
                    <a:pt x="453364" y="2621330"/>
                  </a:lnTo>
                  <a:lnTo>
                    <a:pt x="448691" y="2614282"/>
                  </a:lnTo>
                  <a:lnTo>
                    <a:pt x="439026" y="2600553"/>
                  </a:lnTo>
                  <a:lnTo>
                    <a:pt x="434619" y="2593492"/>
                  </a:lnTo>
                  <a:lnTo>
                    <a:pt x="431457" y="2589428"/>
                  </a:lnTo>
                  <a:lnTo>
                    <a:pt x="429145" y="2584869"/>
                  </a:lnTo>
                  <a:lnTo>
                    <a:pt x="426402" y="2580741"/>
                  </a:lnTo>
                  <a:lnTo>
                    <a:pt x="424154" y="2576182"/>
                  </a:lnTo>
                  <a:lnTo>
                    <a:pt x="418185" y="2577084"/>
                  </a:lnTo>
                  <a:lnTo>
                    <a:pt x="415442" y="2571191"/>
                  </a:lnTo>
                  <a:lnTo>
                    <a:pt x="415442" y="2562987"/>
                  </a:lnTo>
                  <a:lnTo>
                    <a:pt x="409016" y="2551430"/>
                  </a:lnTo>
                  <a:lnTo>
                    <a:pt x="402323" y="2539898"/>
                  </a:lnTo>
                  <a:lnTo>
                    <a:pt x="395808" y="2528278"/>
                  </a:lnTo>
                  <a:lnTo>
                    <a:pt x="389890" y="2516441"/>
                  </a:lnTo>
                  <a:lnTo>
                    <a:pt x="387146" y="2511882"/>
                  </a:lnTo>
                  <a:lnTo>
                    <a:pt x="381673" y="2511882"/>
                  </a:lnTo>
                  <a:lnTo>
                    <a:pt x="378929" y="2505989"/>
                  </a:lnTo>
                  <a:lnTo>
                    <a:pt x="379844" y="2497302"/>
                  </a:lnTo>
                  <a:lnTo>
                    <a:pt x="379844" y="2496870"/>
                  </a:lnTo>
                  <a:lnTo>
                    <a:pt x="365239" y="2467699"/>
                  </a:lnTo>
                  <a:lnTo>
                    <a:pt x="362991" y="2461742"/>
                  </a:lnTo>
                  <a:lnTo>
                    <a:pt x="361048" y="2458224"/>
                  </a:lnTo>
                  <a:lnTo>
                    <a:pt x="357936" y="2449893"/>
                  </a:lnTo>
                  <a:lnTo>
                    <a:pt x="354774" y="2444000"/>
                  </a:lnTo>
                  <a:lnTo>
                    <a:pt x="352450" y="2438527"/>
                  </a:lnTo>
                  <a:lnTo>
                    <a:pt x="346062" y="2438958"/>
                  </a:lnTo>
                  <a:lnTo>
                    <a:pt x="343814" y="2432570"/>
                  </a:lnTo>
                  <a:lnTo>
                    <a:pt x="344728" y="2423947"/>
                  </a:lnTo>
                  <a:lnTo>
                    <a:pt x="346062" y="2423033"/>
                  </a:lnTo>
                  <a:lnTo>
                    <a:pt x="343331" y="2417076"/>
                  </a:lnTo>
                  <a:lnTo>
                    <a:pt x="340156" y="2411184"/>
                  </a:lnTo>
                  <a:lnTo>
                    <a:pt x="336981" y="2402624"/>
                  </a:lnTo>
                  <a:lnTo>
                    <a:pt x="326898" y="2376970"/>
                  </a:lnTo>
                  <a:lnTo>
                    <a:pt x="325069" y="2372830"/>
                  </a:lnTo>
                  <a:lnTo>
                    <a:pt x="322821" y="2550655"/>
                  </a:lnTo>
                  <a:lnTo>
                    <a:pt x="299935" y="2552052"/>
                  </a:lnTo>
                  <a:lnTo>
                    <a:pt x="250202" y="2619019"/>
                  </a:lnTo>
                  <a:lnTo>
                    <a:pt x="341503" y="2614955"/>
                  </a:lnTo>
                  <a:lnTo>
                    <a:pt x="354279" y="2657310"/>
                  </a:lnTo>
                  <a:lnTo>
                    <a:pt x="333768" y="2658707"/>
                  </a:lnTo>
                  <a:lnTo>
                    <a:pt x="262991" y="2661437"/>
                  </a:lnTo>
                  <a:lnTo>
                    <a:pt x="273024" y="2695651"/>
                  </a:lnTo>
                  <a:lnTo>
                    <a:pt x="505409" y="2684234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>
              <a:extLst>
                <a:ext uri="{FF2B5EF4-FFF2-40B4-BE49-F238E27FC236}">
                  <a16:creationId xmlns:a16="http://schemas.microsoft.com/office/drawing/2014/main" id="{21C24C91-F240-5C95-E5CB-DFEF3F0E1017}"/>
                </a:ext>
              </a:extLst>
            </p:cNvPr>
            <p:cNvSpPr/>
            <p:nvPr/>
          </p:nvSpPr>
          <p:spPr>
            <a:xfrm>
              <a:off x="8844941" y="3968140"/>
              <a:ext cx="2647315" cy="999490"/>
            </a:xfrm>
            <a:custGeom>
              <a:avLst/>
              <a:gdLst/>
              <a:ahLst/>
              <a:cxnLst/>
              <a:rect l="l" t="t" r="r" b="b"/>
              <a:pathLst>
                <a:path w="2647315" h="999489">
                  <a:moveTo>
                    <a:pt x="281241" y="483247"/>
                  </a:moveTo>
                  <a:lnTo>
                    <a:pt x="278930" y="478269"/>
                  </a:lnTo>
                  <a:lnTo>
                    <a:pt x="275767" y="472313"/>
                  </a:lnTo>
                  <a:lnTo>
                    <a:pt x="273939" y="467334"/>
                  </a:lnTo>
                  <a:lnTo>
                    <a:pt x="271627" y="461378"/>
                  </a:lnTo>
                  <a:lnTo>
                    <a:pt x="266636" y="450430"/>
                  </a:lnTo>
                  <a:lnTo>
                    <a:pt x="264325" y="444969"/>
                  </a:lnTo>
                  <a:lnTo>
                    <a:pt x="255689" y="421271"/>
                  </a:lnTo>
                  <a:lnTo>
                    <a:pt x="252463" y="415798"/>
                  </a:lnTo>
                  <a:lnTo>
                    <a:pt x="240995" y="383336"/>
                  </a:lnTo>
                  <a:lnTo>
                    <a:pt x="237426" y="372465"/>
                  </a:lnTo>
                  <a:lnTo>
                    <a:pt x="235115" y="366572"/>
                  </a:lnTo>
                  <a:lnTo>
                    <a:pt x="226720" y="342785"/>
                  </a:lnTo>
                  <a:lnTo>
                    <a:pt x="224155" y="334670"/>
                  </a:lnTo>
                  <a:lnTo>
                    <a:pt x="221907" y="328282"/>
                  </a:lnTo>
                  <a:lnTo>
                    <a:pt x="218795" y="316572"/>
                  </a:lnTo>
                  <a:lnTo>
                    <a:pt x="211556" y="293497"/>
                  </a:lnTo>
                  <a:lnTo>
                    <a:pt x="208216" y="281305"/>
                  </a:lnTo>
                  <a:lnTo>
                    <a:pt x="205905" y="274929"/>
                  </a:lnTo>
                  <a:lnTo>
                    <a:pt x="203847" y="266433"/>
                  </a:lnTo>
                  <a:lnTo>
                    <a:pt x="198678" y="248577"/>
                  </a:lnTo>
                  <a:lnTo>
                    <a:pt x="196342" y="239801"/>
                  </a:lnTo>
                  <a:lnTo>
                    <a:pt x="194945" y="233426"/>
                  </a:lnTo>
                  <a:lnTo>
                    <a:pt x="190665" y="217081"/>
                  </a:lnTo>
                  <a:lnTo>
                    <a:pt x="186626" y="200837"/>
                  </a:lnTo>
                  <a:lnTo>
                    <a:pt x="178993" y="168211"/>
                  </a:lnTo>
                  <a:lnTo>
                    <a:pt x="177177" y="160921"/>
                  </a:lnTo>
                  <a:lnTo>
                    <a:pt x="174155" y="147916"/>
                  </a:lnTo>
                  <a:lnTo>
                    <a:pt x="171272" y="134886"/>
                  </a:lnTo>
                  <a:lnTo>
                    <a:pt x="165735" y="108534"/>
                  </a:lnTo>
                  <a:lnTo>
                    <a:pt x="164325" y="100330"/>
                  </a:lnTo>
                  <a:lnTo>
                    <a:pt x="155397" y="54216"/>
                  </a:lnTo>
                  <a:lnTo>
                    <a:pt x="151206" y="31013"/>
                  </a:lnTo>
                  <a:lnTo>
                    <a:pt x="147472" y="7772"/>
                  </a:lnTo>
                  <a:lnTo>
                    <a:pt x="146075" y="0"/>
                  </a:lnTo>
                  <a:lnTo>
                    <a:pt x="0" y="7289"/>
                  </a:lnTo>
                  <a:lnTo>
                    <a:pt x="10045" y="41503"/>
                  </a:lnTo>
                  <a:lnTo>
                    <a:pt x="101333" y="36944"/>
                  </a:lnTo>
                  <a:lnTo>
                    <a:pt x="113690" y="79362"/>
                  </a:lnTo>
                  <a:lnTo>
                    <a:pt x="50215" y="82092"/>
                  </a:lnTo>
                  <a:lnTo>
                    <a:pt x="22402" y="83921"/>
                  </a:lnTo>
                  <a:lnTo>
                    <a:pt x="41567" y="147726"/>
                  </a:lnTo>
                  <a:lnTo>
                    <a:pt x="132867" y="143598"/>
                  </a:lnTo>
                  <a:lnTo>
                    <a:pt x="146075" y="185102"/>
                  </a:lnTo>
                  <a:lnTo>
                    <a:pt x="96774" y="187413"/>
                  </a:lnTo>
                  <a:lnTo>
                    <a:pt x="53860" y="189661"/>
                  </a:lnTo>
                  <a:lnTo>
                    <a:pt x="72123" y="249402"/>
                  </a:lnTo>
                  <a:lnTo>
                    <a:pt x="163423" y="244843"/>
                  </a:lnTo>
                  <a:lnTo>
                    <a:pt x="175768" y="285864"/>
                  </a:lnTo>
                  <a:lnTo>
                    <a:pt x="136512" y="287197"/>
                  </a:lnTo>
                  <a:lnTo>
                    <a:pt x="84480" y="289941"/>
                  </a:lnTo>
                  <a:lnTo>
                    <a:pt x="101333" y="346938"/>
                  </a:lnTo>
                  <a:lnTo>
                    <a:pt x="192697" y="342874"/>
                  </a:lnTo>
                  <a:lnTo>
                    <a:pt x="204990" y="383400"/>
                  </a:lnTo>
                  <a:lnTo>
                    <a:pt x="171691" y="384797"/>
                  </a:lnTo>
                  <a:lnTo>
                    <a:pt x="113690" y="387959"/>
                  </a:lnTo>
                  <a:lnTo>
                    <a:pt x="130556" y="444055"/>
                  </a:lnTo>
                  <a:lnTo>
                    <a:pt x="221907" y="439496"/>
                  </a:lnTo>
                  <a:lnTo>
                    <a:pt x="233768" y="479602"/>
                  </a:lnTo>
                  <a:lnTo>
                    <a:pt x="204558" y="481431"/>
                  </a:lnTo>
                  <a:lnTo>
                    <a:pt x="142417" y="484162"/>
                  </a:lnTo>
                  <a:lnTo>
                    <a:pt x="158851" y="540258"/>
                  </a:lnTo>
                  <a:lnTo>
                    <a:pt x="250202" y="536130"/>
                  </a:lnTo>
                  <a:lnTo>
                    <a:pt x="262991" y="576237"/>
                  </a:lnTo>
                  <a:lnTo>
                    <a:pt x="236512" y="577634"/>
                  </a:lnTo>
                  <a:lnTo>
                    <a:pt x="171691" y="581279"/>
                  </a:lnTo>
                  <a:lnTo>
                    <a:pt x="188125" y="638276"/>
                  </a:lnTo>
                  <a:lnTo>
                    <a:pt x="279425" y="633730"/>
                  </a:lnTo>
                  <a:lnTo>
                    <a:pt x="280339" y="487807"/>
                  </a:lnTo>
                  <a:lnTo>
                    <a:pt x="281241" y="483247"/>
                  </a:lnTo>
                  <a:close/>
                </a:path>
                <a:path w="2647315" h="999489">
                  <a:moveTo>
                    <a:pt x="299935" y="777328"/>
                  </a:moveTo>
                  <a:lnTo>
                    <a:pt x="231457" y="780491"/>
                  </a:lnTo>
                  <a:lnTo>
                    <a:pt x="250202" y="844296"/>
                  </a:lnTo>
                  <a:lnTo>
                    <a:pt x="299935" y="777328"/>
                  </a:lnTo>
                  <a:close/>
                </a:path>
                <a:path w="2647315" h="999489">
                  <a:moveTo>
                    <a:pt x="310464" y="734428"/>
                  </a:moveTo>
                  <a:lnTo>
                    <a:pt x="267982" y="676084"/>
                  </a:lnTo>
                  <a:lnTo>
                    <a:pt x="200914" y="678815"/>
                  </a:lnTo>
                  <a:lnTo>
                    <a:pt x="219163" y="738555"/>
                  </a:lnTo>
                  <a:lnTo>
                    <a:pt x="310464" y="734428"/>
                  </a:lnTo>
                  <a:close/>
                </a:path>
                <a:path w="2647315" h="999489">
                  <a:moveTo>
                    <a:pt x="325069" y="598106"/>
                  </a:moveTo>
                  <a:lnTo>
                    <a:pt x="319163" y="583526"/>
                  </a:lnTo>
                  <a:lnTo>
                    <a:pt x="313194" y="583526"/>
                  </a:lnTo>
                  <a:lnTo>
                    <a:pt x="310883" y="576237"/>
                  </a:lnTo>
                  <a:lnTo>
                    <a:pt x="311797" y="568032"/>
                  </a:lnTo>
                  <a:lnTo>
                    <a:pt x="314109" y="567118"/>
                  </a:lnTo>
                  <a:lnTo>
                    <a:pt x="309549" y="556183"/>
                  </a:lnTo>
                  <a:lnTo>
                    <a:pt x="304977" y="543902"/>
                  </a:lnTo>
                  <a:lnTo>
                    <a:pt x="302552" y="535978"/>
                  </a:lnTo>
                  <a:lnTo>
                    <a:pt x="300012" y="528345"/>
                  </a:lnTo>
                  <a:lnTo>
                    <a:pt x="297218" y="520623"/>
                  </a:lnTo>
                  <a:lnTo>
                    <a:pt x="294030" y="512419"/>
                  </a:lnTo>
                  <a:lnTo>
                    <a:pt x="293535" y="510603"/>
                  </a:lnTo>
                  <a:lnTo>
                    <a:pt x="310464" y="734428"/>
                  </a:lnTo>
                  <a:lnTo>
                    <a:pt x="322821" y="775931"/>
                  </a:lnTo>
                  <a:lnTo>
                    <a:pt x="325069" y="598106"/>
                  </a:lnTo>
                  <a:close/>
                </a:path>
                <a:path w="2647315" h="999489">
                  <a:moveTo>
                    <a:pt x="346062" y="648309"/>
                  </a:moveTo>
                  <a:lnTo>
                    <a:pt x="343331" y="642353"/>
                  </a:lnTo>
                  <a:lnTo>
                    <a:pt x="343814" y="657847"/>
                  </a:lnTo>
                  <a:lnTo>
                    <a:pt x="344728" y="649224"/>
                  </a:lnTo>
                  <a:lnTo>
                    <a:pt x="346062" y="648309"/>
                  </a:lnTo>
                  <a:close/>
                </a:path>
                <a:path w="2647315" h="999489">
                  <a:moveTo>
                    <a:pt x="505409" y="909510"/>
                  </a:moveTo>
                  <a:lnTo>
                    <a:pt x="398106" y="930478"/>
                  </a:lnTo>
                  <a:lnTo>
                    <a:pt x="378015" y="931379"/>
                  </a:lnTo>
                  <a:lnTo>
                    <a:pt x="306806" y="935037"/>
                  </a:lnTo>
                  <a:lnTo>
                    <a:pt x="333768" y="946454"/>
                  </a:lnTo>
                  <a:lnTo>
                    <a:pt x="425069" y="942327"/>
                  </a:lnTo>
                  <a:lnTo>
                    <a:pt x="443318" y="949617"/>
                  </a:lnTo>
                  <a:lnTo>
                    <a:pt x="424154" y="950099"/>
                  </a:lnTo>
                  <a:lnTo>
                    <a:pt x="352031" y="953744"/>
                  </a:lnTo>
                  <a:lnTo>
                    <a:pt x="377596" y="964692"/>
                  </a:lnTo>
                  <a:lnTo>
                    <a:pt x="468884" y="960551"/>
                  </a:lnTo>
                  <a:lnTo>
                    <a:pt x="505409" y="909510"/>
                  </a:lnTo>
                  <a:close/>
                </a:path>
                <a:path w="2647315" h="999489">
                  <a:moveTo>
                    <a:pt x="2647150" y="892670"/>
                  </a:moveTo>
                  <a:lnTo>
                    <a:pt x="2622931" y="882586"/>
                  </a:lnTo>
                  <a:lnTo>
                    <a:pt x="2604668" y="883069"/>
                  </a:lnTo>
                  <a:lnTo>
                    <a:pt x="2531630" y="886714"/>
                  </a:lnTo>
                  <a:lnTo>
                    <a:pt x="2522931" y="883069"/>
                  </a:lnTo>
                  <a:lnTo>
                    <a:pt x="2522931" y="886231"/>
                  </a:lnTo>
                  <a:lnTo>
                    <a:pt x="2522016" y="886231"/>
                  </a:lnTo>
                  <a:lnTo>
                    <a:pt x="2522016" y="886714"/>
                  </a:lnTo>
                  <a:lnTo>
                    <a:pt x="2507411" y="887628"/>
                  </a:lnTo>
                  <a:lnTo>
                    <a:pt x="619099" y="980186"/>
                  </a:lnTo>
                  <a:lnTo>
                    <a:pt x="604481" y="981100"/>
                  </a:lnTo>
                  <a:lnTo>
                    <a:pt x="561581" y="999324"/>
                  </a:lnTo>
                  <a:lnTo>
                    <a:pt x="2564498" y="900874"/>
                  </a:lnTo>
                  <a:lnTo>
                    <a:pt x="2555798" y="897229"/>
                  </a:lnTo>
                  <a:lnTo>
                    <a:pt x="2647150" y="89267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2">
              <a:extLst>
                <a:ext uri="{FF2B5EF4-FFF2-40B4-BE49-F238E27FC236}">
                  <a16:creationId xmlns:a16="http://schemas.microsoft.com/office/drawing/2014/main" id="{C72CA9C8-82EE-9D47-0D4A-F8A15F2B2413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17977" y="4877641"/>
              <a:ext cx="331456" cy="90246"/>
            </a:xfrm>
            <a:prstGeom prst="rect">
              <a:avLst/>
            </a:prstGeom>
          </p:spPr>
        </p:pic>
        <p:pic>
          <p:nvPicPr>
            <p:cNvPr id="71" name="object 73">
              <a:extLst>
                <a:ext uri="{FF2B5EF4-FFF2-40B4-BE49-F238E27FC236}">
                  <a16:creationId xmlns:a16="http://schemas.microsoft.com/office/drawing/2014/main" id="{E0F47418-3599-5747-A6D3-BE7A533DD31B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11654" y="3904805"/>
              <a:ext cx="130123" cy="71103"/>
            </a:xfrm>
            <a:prstGeom prst="rect">
              <a:avLst/>
            </a:prstGeom>
          </p:spPr>
        </p:pic>
        <p:pic>
          <p:nvPicPr>
            <p:cNvPr id="72" name="object 74">
              <a:extLst>
                <a:ext uri="{FF2B5EF4-FFF2-40B4-BE49-F238E27FC236}">
                  <a16:creationId xmlns:a16="http://schemas.microsoft.com/office/drawing/2014/main" id="{E35C85E3-0870-81A4-212E-11AD08E49DDE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32673" y="4094899"/>
              <a:ext cx="107288" cy="92555"/>
            </a:xfrm>
            <a:prstGeom prst="rect">
              <a:avLst/>
            </a:prstGeom>
          </p:spPr>
        </p:pic>
        <p:pic>
          <p:nvPicPr>
            <p:cNvPr id="73" name="object 75">
              <a:extLst>
                <a:ext uri="{FF2B5EF4-FFF2-40B4-BE49-F238E27FC236}">
                  <a16:creationId xmlns:a16="http://schemas.microsoft.com/office/drawing/2014/main" id="{5A9F4458-2322-24ED-BA67-28A910316BF5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78944" y="4085468"/>
              <a:ext cx="71506" cy="82357"/>
            </a:xfrm>
            <a:prstGeom prst="rect">
              <a:avLst/>
            </a:prstGeom>
          </p:spPr>
        </p:pic>
        <p:sp>
          <p:nvSpPr>
            <p:cNvPr id="74" name="object 76">
              <a:extLst>
                <a:ext uri="{FF2B5EF4-FFF2-40B4-BE49-F238E27FC236}">
                  <a16:creationId xmlns:a16="http://schemas.microsoft.com/office/drawing/2014/main" id="{3B4CD6EC-D88A-F905-34C4-19BB6461D826}"/>
                </a:ext>
              </a:extLst>
            </p:cNvPr>
            <p:cNvSpPr/>
            <p:nvPr/>
          </p:nvSpPr>
          <p:spPr>
            <a:xfrm>
              <a:off x="8393862" y="4152341"/>
              <a:ext cx="262890" cy="434975"/>
            </a:xfrm>
            <a:custGeom>
              <a:avLst/>
              <a:gdLst/>
              <a:ahLst/>
              <a:cxnLst/>
              <a:rect l="l" t="t" r="r" b="b"/>
              <a:pathLst>
                <a:path w="262890" h="434975">
                  <a:moveTo>
                    <a:pt x="5930" y="401154"/>
                  </a:moveTo>
                  <a:lnTo>
                    <a:pt x="3200" y="400723"/>
                  </a:lnTo>
                  <a:lnTo>
                    <a:pt x="2286" y="431292"/>
                  </a:lnTo>
                  <a:lnTo>
                    <a:pt x="3200" y="432625"/>
                  </a:lnTo>
                  <a:lnTo>
                    <a:pt x="3644" y="434936"/>
                  </a:lnTo>
                  <a:lnTo>
                    <a:pt x="5930" y="401154"/>
                  </a:lnTo>
                  <a:close/>
                </a:path>
                <a:path w="262890" h="434975">
                  <a:moveTo>
                    <a:pt x="25107" y="352412"/>
                  </a:moveTo>
                  <a:lnTo>
                    <a:pt x="12776" y="316852"/>
                  </a:lnTo>
                  <a:lnTo>
                    <a:pt x="6845" y="358305"/>
                  </a:lnTo>
                  <a:lnTo>
                    <a:pt x="0" y="400723"/>
                  </a:lnTo>
                  <a:lnTo>
                    <a:pt x="3200" y="400723"/>
                  </a:lnTo>
                  <a:lnTo>
                    <a:pt x="5016" y="400723"/>
                  </a:lnTo>
                  <a:lnTo>
                    <a:pt x="9131" y="401637"/>
                  </a:lnTo>
                  <a:lnTo>
                    <a:pt x="13233" y="402056"/>
                  </a:lnTo>
                  <a:lnTo>
                    <a:pt x="12776" y="428561"/>
                  </a:lnTo>
                  <a:lnTo>
                    <a:pt x="14147" y="426732"/>
                  </a:lnTo>
                  <a:lnTo>
                    <a:pt x="14605" y="426732"/>
                  </a:lnTo>
                  <a:lnTo>
                    <a:pt x="14681" y="426173"/>
                  </a:lnTo>
                  <a:lnTo>
                    <a:pt x="15519" y="425335"/>
                  </a:lnTo>
                  <a:lnTo>
                    <a:pt x="15582" y="424916"/>
                  </a:lnTo>
                  <a:lnTo>
                    <a:pt x="16891" y="424916"/>
                  </a:lnTo>
                  <a:lnTo>
                    <a:pt x="17805" y="424002"/>
                  </a:lnTo>
                  <a:lnTo>
                    <a:pt x="17805" y="412089"/>
                  </a:lnTo>
                  <a:lnTo>
                    <a:pt x="17805" y="411264"/>
                  </a:lnTo>
                  <a:lnTo>
                    <a:pt x="18262" y="408444"/>
                  </a:lnTo>
                  <a:lnTo>
                    <a:pt x="18262" y="402971"/>
                  </a:lnTo>
                  <a:lnTo>
                    <a:pt x="21450" y="386143"/>
                  </a:lnTo>
                  <a:lnTo>
                    <a:pt x="22821" y="369239"/>
                  </a:lnTo>
                  <a:lnTo>
                    <a:pt x="25107" y="352412"/>
                  </a:lnTo>
                  <a:close/>
                </a:path>
                <a:path w="262890" h="434975">
                  <a:moveTo>
                    <a:pt x="262521" y="21869"/>
                  </a:moveTo>
                  <a:lnTo>
                    <a:pt x="261607" y="21450"/>
                  </a:lnTo>
                  <a:lnTo>
                    <a:pt x="261607" y="20053"/>
                  </a:lnTo>
                  <a:lnTo>
                    <a:pt x="257949" y="16408"/>
                  </a:lnTo>
                  <a:lnTo>
                    <a:pt x="257492" y="16408"/>
                  </a:lnTo>
                  <a:lnTo>
                    <a:pt x="256578" y="15494"/>
                  </a:lnTo>
                  <a:lnTo>
                    <a:pt x="255219" y="15494"/>
                  </a:lnTo>
                  <a:lnTo>
                    <a:pt x="241058" y="14147"/>
                  </a:lnTo>
                  <a:lnTo>
                    <a:pt x="228269" y="12750"/>
                  </a:lnTo>
                  <a:lnTo>
                    <a:pt x="220967" y="11849"/>
                  </a:lnTo>
                  <a:lnTo>
                    <a:pt x="218694" y="11849"/>
                  </a:lnTo>
                  <a:lnTo>
                    <a:pt x="218236" y="145427"/>
                  </a:lnTo>
                  <a:lnTo>
                    <a:pt x="218236" y="11226"/>
                  </a:lnTo>
                  <a:lnTo>
                    <a:pt x="217385" y="11226"/>
                  </a:lnTo>
                  <a:lnTo>
                    <a:pt x="217385" y="284073"/>
                  </a:lnTo>
                  <a:lnTo>
                    <a:pt x="217322" y="284467"/>
                  </a:lnTo>
                  <a:lnTo>
                    <a:pt x="216979" y="285343"/>
                  </a:lnTo>
                  <a:lnTo>
                    <a:pt x="216979" y="284073"/>
                  </a:lnTo>
                  <a:lnTo>
                    <a:pt x="217385" y="284073"/>
                  </a:lnTo>
                  <a:lnTo>
                    <a:pt x="217385" y="11226"/>
                  </a:lnTo>
                  <a:lnTo>
                    <a:pt x="216877" y="11226"/>
                  </a:lnTo>
                  <a:lnTo>
                    <a:pt x="216877" y="11671"/>
                  </a:lnTo>
                  <a:lnTo>
                    <a:pt x="216877" y="148361"/>
                  </a:lnTo>
                  <a:lnTo>
                    <a:pt x="216877" y="278993"/>
                  </a:lnTo>
                  <a:lnTo>
                    <a:pt x="216471" y="278993"/>
                  </a:lnTo>
                  <a:lnTo>
                    <a:pt x="216471" y="286613"/>
                  </a:lnTo>
                  <a:lnTo>
                    <a:pt x="216408" y="286753"/>
                  </a:lnTo>
                  <a:lnTo>
                    <a:pt x="216420" y="286613"/>
                  </a:lnTo>
                  <a:lnTo>
                    <a:pt x="216471" y="278993"/>
                  </a:lnTo>
                  <a:lnTo>
                    <a:pt x="216877" y="148361"/>
                  </a:lnTo>
                  <a:lnTo>
                    <a:pt x="216877" y="11671"/>
                  </a:lnTo>
                  <a:lnTo>
                    <a:pt x="215036" y="10934"/>
                  </a:lnTo>
                  <a:lnTo>
                    <a:pt x="213664" y="10934"/>
                  </a:lnTo>
                  <a:lnTo>
                    <a:pt x="211391" y="10502"/>
                  </a:lnTo>
                  <a:lnTo>
                    <a:pt x="210007" y="9601"/>
                  </a:lnTo>
                  <a:lnTo>
                    <a:pt x="208191" y="9601"/>
                  </a:lnTo>
                  <a:lnTo>
                    <a:pt x="206819" y="9105"/>
                  </a:lnTo>
                  <a:lnTo>
                    <a:pt x="206362" y="9105"/>
                  </a:lnTo>
                  <a:lnTo>
                    <a:pt x="204533" y="8204"/>
                  </a:lnTo>
                  <a:lnTo>
                    <a:pt x="204076" y="8204"/>
                  </a:lnTo>
                  <a:lnTo>
                    <a:pt x="202704" y="7289"/>
                  </a:lnTo>
                  <a:lnTo>
                    <a:pt x="201790" y="6858"/>
                  </a:lnTo>
                  <a:lnTo>
                    <a:pt x="200418" y="6858"/>
                  </a:lnTo>
                  <a:lnTo>
                    <a:pt x="199059" y="5943"/>
                  </a:lnTo>
                  <a:lnTo>
                    <a:pt x="196773" y="5461"/>
                  </a:lnTo>
                  <a:lnTo>
                    <a:pt x="195402" y="3644"/>
                  </a:lnTo>
                  <a:lnTo>
                    <a:pt x="193116" y="3213"/>
                  </a:lnTo>
                  <a:lnTo>
                    <a:pt x="191757" y="2298"/>
                  </a:lnTo>
                  <a:lnTo>
                    <a:pt x="190842" y="1816"/>
                  </a:lnTo>
                  <a:lnTo>
                    <a:pt x="189471" y="1816"/>
                  </a:lnTo>
                  <a:lnTo>
                    <a:pt x="188556" y="901"/>
                  </a:lnTo>
                  <a:lnTo>
                    <a:pt x="187185" y="901"/>
                  </a:lnTo>
                  <a:lnTo>
                    <a:pt x="186270" y="901"/>
                  </a:lnTo>
                  <a:lnTo>
                    <a:pt x="185813" y="0"/>
                  </a:lnTo>
                  <a:lnTo>
                    <a:pt x="184454" y="0"/>
                  </a:lnTo>
                  <a:lnTo>
                    <a:pt x="183540" y="901"/>
                  </a:lnTo>
                  <a:lnTo>
                    <a:pt x="182168" y="901"/>
                  </a:lnTo>
                  <a:lnTo>
                    <a:pt x="182168" y="495"/>
                  </a:lnTo>
                  <a:lnTo>
                    <a:pt x="181140" y="495"/>
                  </a:lnTo>
                  <a:lnTo>
                    <a:pt x="181140" y="1765"/>
                  </a:lnTo>
                  <a:lnTo>
                    <a:pt x="180797" y="1765"/>
                  </a:lnTo>
                  <a:lnTo>
                    <a:pt x="180797" y="1473"/>
                  </a:lnTo>
                  <a:lnTo>
                    <a:pt x="180251" y="1473"/>
                  </a:lnTo>
                  <a:lnTo>
                    <a:pt x="180251" y="2743"/>
                  </a:lnTo>
                  <a:lnTo>
                    <a:pt x="177419" y="2743"/>
                  </a:lnTo>
                  <a:lnTo>
                    <a:pt x="177419" y="4013"/>
                  </a:lnTo>
                  <a:lnTo>
                    <a:pt x="175768" y="4013"/>
                  </a:lnTo>
                  <a:lnTo>
                    <a:pt x="175768" y="4737"/>
                  </a:lnTo>
                  <a:lnTo>
                    <a:pt x="175768" y="214947"/>
                  </a:lnTo>
                  <a:lnTo>
                    <a:pt x="175768" y="424065"/>
                  </a:lnTo>
                  <a:lnTo>
                    <a:pt x="175310" y="424065"/>
                  </a:lnTo>
                  <a:lnTo>
                    <a:pt x="175768" y="214947"/>
                  </a:lnTo>
                  <a:lnTo>
                    <a:pt x="175768" y="4737"/>
                  </a:lnTo>
                  <a:lnTo>
                    <a:pt x="173939" y="5461"/>
                  </a:lnTo>
                  <a:lnTo>
                    <a:pt x="173482" y="5461"/>
                  </a:lnTo>
                  <a:lnTo>
                    <a:pt x="173482" y="5943"/>
                  </a:lnTo>
                  <a:lnTo>
                    <a:pt x="171208" y="7289"/>
                  </a:lnTo>
                  <a:lnTo>
                    <a:pt x="169837" y="9105"/>
                  </a:lnTo>
                  <a:lnTo>
                    <a:pt x="166636" y="10934"/>
                  </a:lnTo>
                  <a:lnTo>
                    <a:pt x="165265" y="12750"/>
                  </a:lnTo>
                  <a:lnTo>
                    <a:pt x="165265" y="12954"/>
                  </a:lnTo>
                  <a:lnTo>
                    <a:pt x="162636" y="12954"/>
                  </a:lnTo>
                  <a:lnTo>
                    <a:pt x="162636" y="14224"/>
                  </a:lnTo>
                  <a:lnTo>
                    <a:pt x="160921" y="14224"/>
                  </a:lnTo>
                  <a:lnTo>
                    <a:pt x="160921" y="15494"/>
                  </a:lnTo>
                  <a:lnTo>
                    <a:pt x="160934" y="220205"/>
                  </a:lnTo>
                  <a:lnTo>
                    <a:pt x="159334" y="15494"/>
                  </a:lnTo>
                  <a:lnTo>
                    <a:pt x="157962" y="16891"/>
                  </a:lnTo>
                  <a:lnTo>
                    <a:pt x="155689" y="17805"/>
                  </a:lnTo>
                  <a:lnTo>
                    <a:pt x="154317" y="18224"/>
                  </a:lnTo>
                  <a:lnTo>
                    <a:pt x="152031" y="20053"/>
                  </a:lnTo>
                  <a:lnTo>
                    <a:pt x="149745" y="20535"/>
                  </a:lnTo>
                  <a:lnTo>
                    <a:pt x="149288" y="21450"/>
                  </a:lnTo>
                  <a:lnTo>
                    <a:pt x="147916" y="21450"/>
                  </a:lnTo>
                  <a:lnTo>
                    <a:pt x="147002" y="21869"/>
                  </a:lnTo>
                  <a:lnTo>
                    <a:pt x="146088" y="21869"/>
                  </a:lnTo>
                  <a:lnTo>
                    <a:pt x="138506" y="24904"/>
                  </a:lnTo>
                  <a:lnTo>
                    <a:pt x="138506" y="300088"/>
                  </a:lnTo>
                  <a:lnTo>
                    <a:pt x="138328" y="307251"/>
                  </a:lnTo>
                  <a:lnTo>
                    <a:pt x="138328" y="300443"/>
                  </a:lnTo>
                  <a:lnTo>
                    <a:pt x="138506" y="300088"/>
                  </a:lnTo>
                  <a:lnTo>
                    <a:pt x="138506" y="24904"/>
                  </a:lnTo>
                  <a:lnTo>
                    <a:pt x="134683" y="26428"/>
                  </a:lnTo>
                  <a:lnTo>
                    <a:pt x="111391" y="35115"/>
                  </a:lnTo>
                  <a:lnTo>
                    <a:pt x="109118" y="35547"/>
                  </a:lnTo>
                  <a:lnTo>
                    <a:pt x="107746" y="37363"/>
                  </a:lnTo>
                  <a:lnTo>
                    <a:pt x="105918" y="38760"/>
                  </a:lnTo>
                  <a:lnTo>
                    <a:pt x="105918" y="39674"/>
                  </a:lnTo>
                  <a:lnTo>
                    <a:pt x="105460" y="39674"/>
                  </a:lnTo>
                  <a:lnTo>
                    <a:pt x="105460" y="40106"/>
                  </a:lnTo>
                  <a:lnTo>
                    <a:pt x="104546" y="41922"/>
                  </a:lnTo>
                  <a:lnTo>
                    <a:pt x="104089" y="42418"/>
                  </a:lnTo>
                  <a:lnTo>
                    <a:pt x="104089" y="44665"/>
                  </a:lnTo>
                  <a:lnTo>
                    <a:pt x="103174" y="45567"/>
                  </a:lnTo>
                  <a:lnTo>
                    <a:pt x="103174" y="50622"/>
                  </a:lnTo>
                  <a:lnTo>
                    <a:pt x="136969" y="289941"/>
                  </a:lnTo>
                  <a:lnTo>
                    <a:pt x="137871" y="291338"/>
                  </a:lnTo>
                  <a:lnTo>
                    <a:pt x="138404" y="297929"/>
                  </a:lnTo>
                  <a:lnTo>
                    <a:pt x="137414" y="293585"/>
                  </a:lnTo>
                  <a:lnTo>
                    <a:pt x="137414" y="291338"/>
                  </a:lnTo>
                  <a:lnTo>
                    <a:pt x="136969" y="289941"/>
                  </a:lnTo>
                  <a:lnTo>
                    <a:pt x="135140" y="290423"/>
                  </a:lnTo>
                  <a:lnTo>
                    <a:pt x="133769" y="290423"/>
                  </a:lnTo>
                  <a:lnTo>
                    <a:pt x="131483" y="291757"/>
                  </a:lnTo>
                  <a:lnTo>
                    <a:pt x="125095" y="294068"/>
                  </a:lnTo>
                  <a:lnTo>
                    <a:pt x="123723" y="294068"/>
                  </a:lnTo>
                  <a:lnTo>
                    <a:pt x="121437" y="294982"/>
                  </a:lnTo>
                  <a:lnTo>
                    <a:pt x="118694" y="296316"/>
                  </a:lnTo>
                  <a:lnTo>
                    <a:pt x="115049" y="297230"/>
                  </a:lnTo>
                  <a:lnTo>
                    <a:pt x="115036" y="329679"/>
                  </a:lnTo>
                  <a:lnTo>
                    <a:pt x="108254" y="328752"/>
                  </a:lnTo>
                  <a:lnTo>
                    <a:pt x="96939" y="326936"/>
                  </a:lnTo>
                  <a:lnTo>
                    <a:pt x="85826" y="324573"/>
                  </a:lnTo>
                  <a:lnTo>
                    <a:pt x="96786" y="326885"/>
                  </a:lnTo>
                  <a:lnTo>
                    <a:pt x="107746" y="328218"/>
                  </a:lnTo>
                  <a:lnTo>
                    <a:pt x="115036" y="329679"/>
                  </a:lnTo>
                  <a:lnTo>
                    <a:pt x="115036" y="297243"/>
                  </a:lnTo>
                  <a:lnTo>
                    <a:pt x="111848" y="297713"/>
                  </a:lnTo>
                  <a:lnTo>
                    <a:pt x="108204" y="298627"/>
                  </a:lnTo>
                  <a:lnTo>
                    <a:pt x="100647" y="299974"/>
                  </a:lnTo>
                  <a:lnTo>
                    <a:pt x="92621" y="301193"/>
                  </a:lnTo>
                  <a:lnTo>
                    <a:pt x="84505" y="302145"/>
                  </a:lnTo>
                  <a:lnTo>
                    <a:pt x="76695" y="302704"/>
                  </a:lnTo>
                  <a:lnTo>
                    <a:pt x="73050" y="302704"/>
                  </a:lnTo>
                  <a:lnTo>
                    <a:pt x="69392" y="303606"/>
                  </a:lnTo>
                  <a:lnTo>
                    <a:pt x="74866" y="322757"/>
                  </a:lnTo>
                  <a:lnTo>
                    <a:pt x="98615" y="416712"/>
                  </a:lnTo>
                  <a:lnTo>
                    <a:pt x="100901" y="417563"/>
                  </a:lnTo>
                  <a:lnTo>
                    <a:pt x="103174" y="417563"/>
                  </a:lnTo>
                  <a:lnTo>
                    <a:pt x="111391" y="418045"/>
                  </a:lnTo>
                  <a:lnTo>
                    <a:pt x="116878" y="418960"/>
                  </a:lnTo>
                  <a:lnTo>
                    <a:pt x="121437" y="418960"/>
                  </a:lnTo>
                  <a:lnTo>
                    <a:pt x="122351" y="418960"/>
                  </a:lnTo>
                  <a:lnTo>
                    <a:pt x="123723" y="420357"/>
                  </a:lnTo>
                  <a:lnTo>
                    <a:pt x="123723" y="421259"/>
                  </a:lnTo>
                  <a:lnTo>
                    <a:pt x="141986" y="422605"/>
                  </a:lnTo>
                  <a:lnTo>
                    <a:pt x="160934" y="424738"/>
                  </a:lnTo>
                  <a:lnTo>
                    <a:pt x="160934" y="425399"/>
                  </a:lnTo>
                  <a:lnTo>
                    <a:pt x="165963" y="425399"/>
                  </a:lnTo>
                  <a:lnTo>
                    <a:pt x="165963" y="222872"/>
                  </a:lnTo>
                  <a:lnTo>
                    <a:pt x="166636" y="425335"/>
                  </a:lnTo>
                  <a:lnTo>
                    <a:pt x="172580" y="425335"/>
                  </a:lnTo>
                  <a:lnTo>
                    <a:pt x="173482" y="426250"/>
                  </a:lnTo>
                  <a:lnTo>
                    <a:pt x="173482" y="426783"/>
                  </a:lnTo>
                  <a:lnTo>
                    <a:pt x="174040" y="426783"/>
                  </a:lnTo>
                  <a:lnTo>
                    <a:pt x="174040" y="425526"/>
                  </a:lnTo>
                  <a:lnTo>
                    <a:pt x="174396" y="425526"/>
                  </a:lnTo>
                  <a:lnTo>
                    <a:pt x="174396" y="215404"/>
                  </a:lnTo>
                  <a:lnTo>
                    <a:pt x="174853" y="425335"/>
                  </a:lnTo>
                  <a:lnTo>
                    <a:pt x="175310" y="425335"/>
                  </a:lnTo>
                  <a:lnTo>
                    <a:pt x="178828" y="425335"/>
                  </a:lnTo>
                  <a:lnTo>
                    <a:pt x="178828" y="424065"/>
                  </a:lnTo>
                  <a:lnTo>
                    <a:pt x="179882" y="424065"/>
                  </a:lnTo>
                  <a:lnTo>
                    <a:pt x="179882" y="424357"/>
                  </a:lnTo>
                  <a:lnTo>
                    <a:pt x="180568" y="424357"/>
                  </a:lnTo>
                  <a:lnTo>
                    <a:pt x="180568" y="423087"/>
                  </a:lnTo>
                  <a:lnTo>
                    <a:pt x="182168" y="423087"/>
                  </a:lnTo>
                  <a:lnTo>
                    <a:pt x="186270" y="421690"/>
                  </a:lnTo>
                  <a:lnTo>
                    <a:pt x="196773" y="418045"/>
                  </a:lnTo>
                  <a:lnTo>
                    <a:pt x="228727" y="405701"/>
                  </a:lnTo>
                  <a:lnTo>
                    <a:pt x="231927" y="404368"/>
                  </a:lnTo>
                  <a:lnTo>
                    <a:pt x="231927" y="404723"/>
                  </a:lnTo>
                  <a:lnTo>
                    <a:pt x="232486" y="404723"/>
                  </a:lnTo>
                  <a:lnTo>
                    <a:pt x="232486" y="403453"/>
                  </a:lnTo>
                  <a:lnTo>
                    <a:pt x="234213" y="403453"/>
                  </a:lnTo>
                  <a:lnTo>
                    <a:pt x="234213" y="402628"/>
                  </a:lnTo>
                  <a:lnTo>
                    <a:pt x="234657" y="402628"/>
                  </a:lnTo>
                  <a:lnTo>
                    <a:pt x="234657" y="403898"/>
                  </a:lnTo>
                  <a:lnTo>
                    <a:pt x="235204" y="403898"/>
                  </a:lnTo>
                  <a:lnTo>
                    <a:pt x="235204" y="402628"/>
                  </a:lnTo>
                  <a:lnTo>
                    <a:pt x="236029" y="402628"/>
                  </a:lnTo>
                  <a:lnTo>
                    <a:pt x="236029" y="403326"/>
                  </a:lnTo>
                  <a:lnTo>
                    <a:pt x="236308" y="403326"/>
                  </a:lnTo>
                  <a:lnTo>
                    <a:pt x="236308" y="402056"/>
                  </a:lnTo>
                  <a:lnTo>
                    <a:pt x="237172" y="402056"/>
                  </a:lnTo>
                  <a:lnTo>
                    <a:pt x="238785" y="402056"/>
                  </a:lnTo>
                  <a:lnTo>
                    <a:pt x="238785" y="341477"/>
                  </a:lnTo>
                  <a:lnTo>
                    <a:pt x="238937" y="341477"/>
                  </a:lnTo>
                  <a:lnTo>
                    <a:pt x="238937" y="399846"/>
                  </a:lnTo>
                  <a:lnTo>
                    <a:pt x="239217" y="399846"/>
                  </a:lnTo>
                  <a:lnTo>
                    <a:pt x="239217" y="401116"/>
                  </a:lnTo>
                  <a:lnTo>
                    <a:pt x="239229" y="402386"/>
                  </a:lnTo>
                  <a:lnTo>
                    <a:pt x="239699" y="402386"/>
                  </a:lnTo>
                  <a:lnTo>
                    <a:pt x="239699" y="401116"/>
                  </a:lnTo>
                  <a:lnTo>
                    <a:pt x="244259" y="401116"/>
                  </a:lnTo>
                  <a:lnTo>
                    <a:pt x="244259" y="399846"/>
                  </a:lnTo>
                  <a:lnTo>
                    <a:pt x="244944" y="399846"/>
                  </a:lnTo>
                  <a:lnTo>
                    <a:pt x="244944" y="370649"/>
                  </a:lnTo>
                  <a:lnTo>
                    <a:pt x="245630" y="399808"/>
                  </a:lnTo>
                  <a:lnTo>
                    <a:pt x="246545" y="399808"/>
                  </a:lnTo>
                  <a:lnTo>
                    <a:pt x="247002" y="399326"/>
                  </a:lnTo>
                  <a:lnTo>
                    <a:pt x="247904" y="399326"/>
                  </a:lnTo>
                  <a:lnTo>
                    <a:pt x="248361" y="398411"/>
                  </a:lnTo>
                  <a:lnTo>
                    <a:pt x="249275" y="398411"/>
                  </a:lnTo>
                  <a:lnTo>
                    <a:pt x="249275" y="397497"/>
                  </a:lnTo>
                  <a:lnTo>
                    <a:pt x="250190" y="397497"/>
                  </a:lnTo>
                  <a:lnTo>
                    <a:pt x="250647" y="397078"/>
                  </a:lnTo>
                  <a:lnTo>
                    <a:pt x="250647" y="387477"/>
                  </a:lnTo>
                  <a:lnTo>
                    <a:pt x="250190" y="385229"/>
                  </a:lnTo>
                  <a:lnTo>
                    <a:pt x="250190" y="383832"/>
                  </a:lnTo>
                  <a:lnTo>
                    <a:pt x="249275" y="381584"/>
                  </a:lnTo>
                  <a:lnTo>
                    <a:pt x="249275" y="380187"/>
                  </a:lnTo>
                  <a:lnTo>
                    <a:pt x="244944" y="346773"/>
                  </a:lnTo>
                  <a:lnTo>
                    <a:pt x="244944" y="341477"/>
                  </a:lnTo>
                  <a:lnTo>
                    <a:pt x="244259" y="341477"/>
                  </a:lnTo>
                  <a:lnTo>
                    <a:pt x="241249" y="341477"/>
                  </a:lnTo>
                  <a:lnTo>
                    <a:pt x="241249" y="302133"/>
                  </a:lnTo>
                  <a:lnTo>
                    <a:pt x="238493" y="302133"/>
                  </a:lnTo>
                  <a:lnTo>
                    <a:pt x="238493" y="306882"/>
                  </a:lnTo>
                  <a:lnTo>
                    <a:pt x="238328" y="306882"/>
                  </a:lnTo>
                  <a:lnTo>
                    <a:pt x="238328" y="303072"/>
                  </a:lnTo>
                  <a:lnTo>
                    <a:pt x="238315" y="306349"/>
                  </a:lnTo>
                  <a:lnTo>
                    <a:pt x="238315" y="306882"/>
                  </a:lnTo>
                  <a:lnTo>
                    <a:pt x="237172" y="306882"/>
                  </a:lnTo>
                  <a:lnTo>
                    <a:pt x="237172" y="308152"/>
                  </a:lnTo>
                  <a:lnTo>
                    <a:pt x="236943" y="308152"/>
                  </a:lnTo>
                  <a:lnTo>
                    <a:pt x="236943" y="306349"/>
                  </a:lnTo>
                  <a:lnTo>
                    <a:pt x="238315" y="306349"/>
                  </a:lnTo>
                  <a:lnTo>
                    <a:pt x="238315" y="303072"/>
                  </a:lnTo>
                  <a:lnTo>
                    <a:pt x="238315" y="299961"/>
                  </a:lnTo>
                  <a:lnTo>
                    <a:pt x="238315" y="292671"/>
                  </a:lnTo>
                  <a:lnTo>
                    <a:pt x="238315" y="285381"/>
                  </a:lnTo>
                  <a:lnTo>
                    <a:pt x="239229" y="283133"/>
                  </a:lnTo>
                  <a:lnTo>
                    <a:pt x="239229" y="281736"/>
                  </a:lnTo>
                  <a:lnTo>
                    <a:pt x="238315" y="281736"/>
                  </a:lnTo>
                  <a:lnTo>
                    <a:pt x="237401" y="281736"/>
                  </a:lnTo>
                  <a:lnTo>
                    <a:pt x="236943" y="281736"/>
                  </a:lnTo>
                  <a:lnTo>
                    <a:pt x="236943" y="280822"/>
                  </a:lnTo>
                  <a:lnTo>
                    <a:pt x="236029" y="280822"/>
                  </a:lnTo>
                  <a:lnTo>
                    <a:pt x="236029" y="309562"/>
                  </a:lnTo>
                  <a:lnTo>
                    <a:pt x="236029" y="309994"/>
                  </a:lnTo>
                  <a:lnTo>
                    <a:pt x="235585" y="309994"/>
                  </a:lnTo>
                  <a:lnTo>
                    <a:pt x="235585" y="310908"/>
                  </a:lnTo>
                  <a:lnTo>
                    <a:pt x="235585" y="311264"/>
                  </a:lnTo>
                  <a:lnTo>
                    <a:pt x="235229" y="311264"/>
                  </a:lnTo>
                  <a:lnTo>
                    <a:pt x="235585" y="310908"/>
                  </a:lnTo>
                  <a:lnTo>
                    <a:pt x="235585" y="309994"/>
                  </a:lnTo>
                  <a:lnTo>
                    <a:pt x="235597" y="309562"/>
                  </a:lnTo>
                  <a:lnTo>
                    <a:pt x="236029" y="309562"/>
                  </a:lnTo>
                  <a:lnTo>
                    <a:pt x="236029" y="280822"/>
                  </a:lnTo>
                  <a:lnTo>
                    <a:pt x="234276" y="280822"/>
                  </a:lnTo>
                  <a:lnTo>
                    <a:pt x="234276" y="312229"/>
                  </a:lnTo>
                  <a:lnTo>
                    <a:pt x="234276" y="312534"/>
                  </a:lnTo>
                  <a:lnTo>
                    <a:pt x="234200" y="313359"/>
                  </a:lnTo>
                  <a:lnTo>
                    <a:pt x="233756" y="313359"/>
                  </a:lnTo>
                  <a:lnTo>
                    <a:pt x="233756" y="312750"/>
                  </a:lnTo>
                  <a:lnTo>
                    <a:pt x="234276" y="312229"/>
                  </a:lnTo>
                  <a:lnTo>
                    <a:pt x="234276" y="280822"/>
                  </a:lnTo>
                  <a:lnTo>
                    <a:pt x="233540" y="280822"/>
                  </a:lnTo>
                  <a:lnTo>
                    <a:pt x="233540" y="312966"/>
                  </a:lnTo>
                  <a:lnTo>
                    <a:pt x="233540" y="313359"/>
                  </a:lnTo>
                  <a:lnTo>
                    <a:pt x="232803" y="313359"/>
                  </a:lnTo>
                  <a:lnTo>
                    <a:pt x="233299" y="313207"/>
                  </a:lnTo>
                  <a:lnTo>
                    <a:pt x="233540" y="312966"/>
                  </a:lnTo>
                  <a:lnTo>
                    <a:pt x="233540" y="280822"/>
                  </a:lnTo>
                  <a:lnTo>
                    <a:pt x="233299" y="280822"/>
                  </a:lnTo>
                  <a:lnTo>
                    <a:pt x="229641" y="280390"/>
                  </a:lnTo>
                  <a:lnTo>
                    <a:pt x="224624" y="279488"/>
                  </a:lnTo>
                  <a:lnTo>
                    <a:pt x="217779" y="278993"/>
                  </a:lnTo>
                  <a:lnTo>
                    <a:pt x="217779" y="281533"/>
                  </a:lnTo>
                  <a:lnTo>
                    <a:pt x="217779" y="281736"/>
                  </a:lnTo>
                  <a:lnTo>
                    <a:pt x="217601" y="282803"/>
                  </a:lnTo>
                  <a:lnTo>
                    <a:pt x="217601" y="281533"/>
                  </a:lnTo>
                  <a:lnTo>
                    <a:pt x="217779" y="281533"/>
                  </a:lnTo>
                  <a:lnTo>
                    <a:pt x="217779" y="278993"/>
                  </a:lnTo>
                  <a:lnTo>
                    <a:pt x="218236" y="278993"/>
                  </a:lnTo>
                  <a:lnTo>
                    <a:pt x="218236" y="276440"/>
                  </a:lnTo>
                  <a:lnTo>
                    <a:pt x="262521" y="29159"/>
                  </a:lnTo>
                  <a:lnTo>
                    <a:pt x="262521" y="2186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>
              <a:extLst>
                <a:ext uri="{FF2B5EF4-FFF2-40B4-BE49-F238E27FC236}">
                  <a16:creationId xmlns:a16="http://schemas.microsoft.com/office/drawing/2014/main" id="{A8DDAAA3-DDEF-9294-57E5-2E1D26098FE3}"/>
                </a:ext>
              </a:extLst>
            </p:cNvPr>
            <p:cNvSpPr/>
            <p:nvPr/>
          </p:nvSpPr>
          <p:spPr>
            <a:xfrm>
              <a:off x="8393405" y="4553064"/>
              <a:ext cx="137795" cy="333375"/>
            </a:xfrm>
            <a:custGeom>
              <a:avLst/>
              <a:gdLst/>
              <a:ahLst/>
              <a:cxnLst/>
              <a:rect l="l" t="t" r="r" b="b"/>
              <a:pathLst>
                <a:path w="137795" h="333375">
                  <a:moveTo>
                    <a:pt x="3657" y="0"/>
                  </a:moveTo>
                  <a:lnTo>
                    <a:pt x="2286" y="0"/>
                  </a:lnTo>
                  <a:lnTo>
                    <a:pt x="457" y="0"/>
                  </a:lnTo>
                  <a:lnTo>
                    <a:pt x="457" y="5892"/>
                  </a:lnTo>
                  <a:lnTo>
                    <a:pt x="0" y="5892"/>
                  </a:lnTo>
                  <a:lnTo>
                    <a:pt x="0" y="10033"/>
                  </a:lnTo>
                  <a:lnTo>
                    <a:pt x="457" y="10033"/>
                  </a:lnTo>
                  <a:lnTo>
                    <a:pt x="457" y="20535"/>
                  </a:lnTo>
                  <a:lnTo>
                    <a:pt x="1371" y="21882"/>
                  </a:lnTo>
                  <a:lnTo>
                    <a:pt x="1371" y="24193"/>
                  </a:lnTo>
                  <a:lnTo>
                    <a:pt x="2743" y="28257"/>
                  </a:lnTo>
                  <a:lnTo>
                    <a:pt x="2743" y="30568"/>
                  </a:lnTo>
                  <a:lnTo>
                    <a:pt x="3657" y="0"/>
                  </a:lnTo>
                  <a:close/>
                </a:path>
                <a:path w="137795" h="333375">
                  <a:moveTo>
                    <a:pt x="113220" y="142697"/>
                  </a:moveTo>
                  <a:lnTo>
                    <a:pt x="110032" y="139954"/>
                  </a:lnTo>
                  <a:lnTo>
                    <a:pt x="108204" y="137223"/>
                  </a:lnTo>
                  <a:lnTo>
                    <a:pt x="103632" y="131267"/>
                  </a:lnTo>
                  <a:lnTo>
                    <a:pt x="101358" y="128104"/>
                  </a:lnTo>
                  <a:lnTo>
                    <a:pt x="97243" y="121729"/>
                  </a:lnTo>
                  <a:lnTo>
                    <a:pt x="92684" y="115773"/>
                  </a:lnTo>
                  <a:lnTo>
                    <a:pt x="90398" y="112128"/>
                  </a:lnTo>
                  <a:lnTo>
                    <a:pt x="88112" y="109385"/>
                  </a:lnTo>
                  <a:lnTo>
                    <a:pt x="87198" y="220637"/>
                  </a:lnTo>
                  <a:lnTo>
                    <a:pt x="87198" y="109791"/>
                  </a:lnTo>
                  <a:lnTo>
                    <a:pt x="86436" y="109791"/>
                  </a:lnTo>
                  <a:lnTo>
                    <a:pt x="86436" y="103441"/>
                  </a:lnTo>
                  <a:lnTo>
                    <a:pt x="84137" y="103441"/>
                  </a:lnTo>
                  <a:lnTo>
                    <a:pt x="84137" y="102171"/>
                  </a:lnTo>
                  <a:lnTo>
                    <a:pt x="83997" y="102171"/>
                  </a:lnTo>
                  <a:lnTo>
                    <a:pt x="83997" y="102577"/>
                  </a:lnTo>
                  <a:lnTo>
                    <a:pt x="83083" y="102577"/>
                  </a:lnTo>
                  <a:lnTo>
                    <a:pt x="83083" y="103441"/>
                  </a:lnTo>
                  <a:lnTo>
                    <a:pt x="83083" y="109791"/>
                  </a:lnTo>
                  <a:lnTo>
                    <a:pt x="82854" y="109791"/>
                  </a:lnTo>
                  <a:lnTo>
                    <a:pt x="82854" y="103441"/>
                  </a:lnTo>
                  <a:lnTo>
                    <a:pt x="81953" y="103441"/>
                  </a:lnTo>
                  <a:lnTo>
                    <a:pt x="81953" y="102171"/>
                  </a:lnTo>
                  <a:lnTo>
                    <a:pt x="80810" y="102171"/>
                  </a:lnTo>
                  <a:lnTo>
                    <a:pt x="79438" y="102095"/>
                  </a:lnTo>
                  <a:lnTo>
                    <a:pt x="79438" y="100914"/>
                  </a:lnTo>
                  <a:lnTo>
                    <a:pt x="79197" y="100914"/>
                  </a:lnTo>
                  <a:lnTo>
                    <a:pt x="79197" y="99644"/>
                  </a:lnTo>
                  <a:lnTo>
                    <a:pt x="78981" y="99644"/>
                  </a:lnTo>
                  <a:lnTo>
                    <a:pt x="78981" y="98374"/>
                  </a:lnTo>
                  <a:lnTo>
                    <a:pt x="78066" y="98374"/>
                  </a:lnTo>
                  <a:lnTo>
                    <a:pt x="78066" y="98933"/>
                  </a:lnTo>
                  <a:lnTo>
                    <a:pt x="78066" y="99644"/>
                  </a:lnTo>
                  <a:lnTo>
                    <a:pt x="78066" y="100914"/>
                  </a:lnTo>
                  <a:lnTo>
                    <a:pt x="78066" y="98933"/>
                  </a:lnTo>
                  <a:lnTo>
                    <a:pt x="61175" y="42849"/>
                  </a:lnTo>
                  <a:lnTo>
                    <a:pt x="59804" y="41503"/>
                  </a:lnTo>
                  <a:lnTo>
                    <a:pt x="59804" y="40474"/>
                  </a:lnTo>
                  <a:lnTo>
                    <a:pt x="58153" y="40474"/>
                  </a:lnTo>
                  <a:lnTo>
                    <a:pt x="58153" y="39204"/>
                  </a:lnTo>
                  <a:lnTo>
                    <a:pt x="57518" y="39204"/>
                  </a:lnTo>
                  <a:lnTo>
                    <a:pt x="57518" y="40474"/>
                  </a:lnTo>
                  <a:lnTo>
                    <a:pt x="57289" y="40474"/>
                  </a:lnTo>
                  <a:lnTo>
                    <a:pt x="57289" y="39357"/>
                  </a:lnTo>
                  <a:lnTo>
                    <a:pt x="56718" y="39357"/>
                  </a:lnTo>
                  <a:lnTo>
                    <a:pt x="56718" y="36817"/>
                  </a:lnTo>
                  <a:lnTo>
                    <a:pt x="55397" y="36817"/>
                  </a:lnTo>
                  <a:lnTo>
                    <a:pt x="55397" y="35547"/>
                  </a:lnTo>
                  <a:lnTo>
                    <a:pt x="55003" y="35547"/>
                  </a:lnTo>
                  <a:lnTo>
                    <a:pt x="55003" y="35356"/>
                  </a:lnTo>
                  <a:lnTo>
                    <a:pt x="54216" y="35356"/>
                  </a:lnTo>
                  <a:lnTo>
                    <a:pt x="54216" y="34086"/>
                  </a:lnTo>
                  <a:lnTo>
                    <a:pt x="53873" y="34086"/>
                  </a:lnTo>
                  <a:lnTo>
                    <a:pt x="53873" y="32816"/>
                  </a:lnTo>
                  <a:lnTo>
                    <a:pt x="53644" y="32816"/>
                  </a:lnTo>
                  <a:lnTo>
                    <a:pt x="53644" y="35356"/>
                  </a:lnTo>
                  <a:lnTo>
                    <a:pt x="53644" y="181927"/>
                  </a:lnTo>
                  <a:lnTo>
                    <a:pt x="53416" y="35356"/>
                  </a:lnTo>
                  <a:lnTo>
                    <a:pt x="53644" y="35356"/>
                  </a:lnTo>
                  <a:lnTo>
                    <a:pt x="53644" y="32816"/>
                  </a:lnTo>
                  <a:lnTo>
                    <a:pt x="53416" y="32816"/>
                  </a:lnTo>
                  <a:lnTo>
                    <a:pt x="53416" y="31483"/>
                  </a:lnTo>
                  <a:lnTo>
                    <a:pt x="47929" y="18237"/>
                  </a:lnTo>
                  <a:lnTo>
                    <a:pt x="44284" y="18237"/>
                  </a:lnTo>
                  <a:lnTo>
                    <a:pt x="40627" y="18237"/>
                  </a:lnTo>
                  <a:lnTo>
                    <a:pt x="39255" y="18237"/>
                  </a:lnTo>
                  <a:lnTo>
                    <a:pt x="37884" y="18237"/>
                  </a:lnTo>
                  <a:lnTo>
                    <a:pt x="37884" y="330606"/>
                  </a:lnTo>
                  <a:lnTo>
                    <a:pt x="37439" y="330606"/>
                  </a:lnTo>
                  <a:lnTo>
                    <a:pt x="37439" y="176631"/>
                  </a:lnTo>
                  <a:lnTo>
                    <a:pt x="37884" y="330606"/>
                  </a:lnTo>
                  <a:lnTo>
                    <a:pt x="37884" y="18237"/>
                  </a:lnTo>
                  <a:lnTo>
                    <a:pt x="36982" y="18237"/>
                  </a:lnTo>
                  <a:lnTo>
                    <a:pt x="36982" y="18415"/>
                  </a:lnTo>
                  <a:lnTo>
                    <a:pt x="35598" y="18415"/>
                  </a:lnTo>
                  <a:lnTo>
                    <a:pt x="35610" y="18237"/>
                  </a:lnTo>
                  <a:lnTo>
                    <a:pt x="34239" y="18237"/>
                  </a:lnTo>
                  <a:lnTo>
                    <a:pt x="31953" y="18237"/>
                  </a:lnTo>
                  <a:lnTo>
                    <a:pt x="30594" y="18237"/>
                  </a:lnTo>
                  <a:lnTo>
                    <a:pt x="29210" y="18237"/>
                  </a:lnTo>
                  <a:lnTo>
                    <a:pt x="23279" y="18237"/>
                  </a:lnTo>
                  <a:lnTo>
                    <a:pt x="21907" y="18719"/>
                  </a:lnTo>
                  <a:lnTo>
                    <a:pt x="19621" y="21882"/>
                  </a:lnTo>
                  <a:lnTo>
                    <a:pt x="16891" y="24612"/>
                  </a:lnTo>
                  <a:lnTo>
                    <a:pt x="15976" y="24612"/>
                  </a:lnTo>
                  <a:lnTo>
                    <a:pt x="15138" y="25450"/>
                  </a:lnTo>
                  <a:lnTo>
                    <a:pt x="18719" y="2247"/>
                  </a:lnTo>
                  <a:lnTo>
                    <a:pt x="13690" y="1333"/>
                  </a:lnTo>
                  <a:lnTo>
                    <a:pt x="9588" y="431"/>
                  </a:lnTo>
                  <a:lnTo>
                    <a:pt x="6388" y="431"/>
                  </a:lnTo>
                  <a:lnTo>
                    <a:pt x="4152" y="33299"/>
                  </a:lnTo>
                  <a:lnTo>
                    <a:pt x="4102" y="34213"/>
                  </a:lnTo>
                  <a:lnTo>
                    <a:pt x="29679" y="329628"/>
                  </a:lnTo>
                  <a:lnTo>
                    <a:pt x="30594" y="329628"/>
                  </a:lnTo>
                  <a:lnTo>
                    <a:pt x="30594" y="330542"/>
                  </a:lnTo>
                  <a:lnTo>
                    <a:pt x="31496" y="330542"/>
                  </a:lnTo>
                  <a:lnTo>
                    <a:pt x="31496" y="330962"/>
                  </a:lnTo>
                  <a:lnTo>
                    <a:pt x="32867" y="330962"/>
                  </a:lnTo>
                  <a:lnTo>
                    <a:pt x="34239" y="330962"/>
                  </a:lnTo>
                  <a:lnTo>
                    <a:pt x="34925" y="174599"/>
                  </a:lnTo>
                  <a:lnTo>
                    <a:pt x="34925" y="330606"/>
                  </a:lnTo>
                  <a:lnTo>
                    <a:pt x="34518" y="330606"/>
                  </a:lnTo>
                  <a:lnTo>
                    <a:pt x="34518" y="331876"/>
                  </a:lnTo>
                  <a:lnTo>
                    <a:pt x="37896" y="331876"/>
                  </a:lnTo>
                  <a:lnTo>
                    <a:pt x="40170" y="331876"/>
                  </a:lnTo>
                  <a:lnTo>
                    <a:pt x="42913" y="331876"/>
                  </a:lnTo>
                  <a:lnTo>
                    <a:pt x="45199" y="331876"/>
                  </a:lnTo>
                  <a:lnTo>
                    <a:pt x="46570" y="332359"/>
                  </a:lnTo>
                  <a:lnTo>
                    <a:pt x="49758" y="332359"/>
                  </a:lnTo>
                  <a:lnTo>
                    <a:pt x="53873" y="332359"/>
                  </a:lnTo>
                  <a:lnTo>
                    <a:pt x="55003" y="332308"/>
                  </a:lnTo>
                  <a:lnTo>
                    <a:pt x="55003" y="39357"/>
                  </a:lnTo>
                  <a:lnTo>
                    <a:pt x="55016" y="332511"/>
                  </a:lnTo>
                  <a:lnTo>
                    <a:pt x="57289" y="332511"/>
                  </a:lnTo>
                  <a:lnTo>
                    <a:pt x="57289" y="332359"/>
                  </a:lnTo>
                  <a:lnTo>
                    <a:pt x="59804" y="332359"/>
                  </a:lnTo>
                  <a:lnTo>
                    <a:pt x="59804" y="186486"/>
                  </a:lnTo>
                  <a:lnTo>
                    <a:pt x="60718" y="332359"/>
                  </a:lnTo>
                  <a:lnTo>
                    <a:pt x="62090" y="332359"/>
                  </a:lnTo>
                  <a:lnTo>
                    <a:pt x="63461" y="332359"/>
                  </a:lnTo>
                  <a:lnTo>
                    <a:pt x="70307" y="332790"/>
                  </a:lnTo>
                  <a:lnTo>
                    <a:pt x="75780" y="331876"/>
                  </a:lnTo>
                  <a:lnTo>
                    <a:pt x="77152" y="331876"/>
                  </a:lnTo>
                  <a:lnTo>
                    <a:pt x="77609" y="215404"/>
                  </a:lnTo>
                  <a:lnTo>
                    <a:pt x="77609" y="331876"/>
                  </a:lnTo>
                  <a:lnTo>
                    <a:pt x="99987" y="331876"/>
                  </a:lnTo>
                  <a:lnTo>
                    <a:pt x="101358" y="330962"/>
                  </a:lnTo>
                  <a:lnTo>
                    <a:pt x="105918" y="330962"/>
                  </a:lnTo>
                  <a:lnTo>
                    <a:pt x="111848" y="330962"/>
                  </a:lnTo>
                  <a:lnTo>
                    <a:pt x="113220" y="330962"/>
                  </a:lnTo>
                  <a:lnTo>
                    <a:pt x="112306" y="143598"/>
                  </a:lnTo>
                  <a:lnTo>
                    <a:pt x="111848" y="143598"/>
                  </a:lnTo>
                  <a:lnTo>
                    <a:pt x="112306" y="143306"/>
                  </a:lnTo>
                  <a:lnTo>
                    <a:pt x="113220" y="142697"/>
                  </a:lnTo>
                  <a:close/>
                </a:path>
                <a:path w="137795" h="333375">
                  <a:moveTo>
                    <a:pt x="137426" y="149987"/>
                  </a:moveTo>
                  <a:lnTo>
                    <a:pt x="135597" y="149987"/>
                  </a:lnTo>
                  <a:lnTo>
                    <a:pt x="135140" y="149504"/>
                  </a:lnTo>
                  <a:lnTo>
                    <a:pt x="133769" y="149504"/>
                  </a:lnTo>
                  <a:lnTo>
                    <a:pt x="133769" y="148590"/>
                  </a:lnTo>
                  <a:lnTo>
                    <a:pt x="132854" y="148590"/>
                  </a:lnTo>
                  <a:lnTo>
                    <a:pt x="130568" y="146342"/>
                  </a:lnTo>
                  <a:lnTo>
                    <a:pt x="129209" y="144513"/>
                  </a:lnTo>
                  <a:lnTo>
                    <a:pt x="126923" y="142697"/>
                  </a:lnTo>
                  <a:lnTo>
                    <a:pt x="125552" y="141300"/>
                  </a:lnTo>
                  <a:lnTo>
                    <a:pt x="124637" y="142201"/>
                  </a:lnTo>
                  <a:lnTo>
                    <a:pt x="124637" y="142341"/>
                  </a:lnTo>
                  <a:lnTo>
                    <a:pt x="124637" y="143598"/>
                  </a:lnTo>
                  <a:lnTo>
                    <a:pt x="124180" y="143598"/>
                  </a:lnTo>
                  <a:lnTo>
                    <a:pt x="123266" y="144513"/>
                  </a:lnTo>
                  <a:lnTo>
                    <a:pt x="123266" y="143992"/>
                  </a:lnTo>
                  <a:lnTo>
                    <a:pt x="123253" y="145262"/>
                  </a:lnTo>
                  <a:lnTo>
                    <a:pt x="123037" y="237528"/>
                  </a:lnTo>
                  <a:lnTo>
                    <a:pt x="123037" y="145262"/>
                  </a:lnTo>
                  <a:lnTo>
                    <a:pt x="123253" y="145262"/>
                  </a:lnTo>
                  <a:lnTo>
                    <a:pt x="123253" y="143992"/>
                  </a:lnTo>
                  <a:lnTo>
                    <a:pt x="122923" y="143992"/>
                  </a:lnTo>
                  <a:lnTo>
                    <a:pt x="122923" y="145262"/>
                  </a:lnTo>
                  <a:lnTo>
                    <a:pt x="120992" y="145262"/>
                  </a:lnTo>
                  <a:lnTo>
                    <a:pt x="120992" y="146342"/>
                  </a:lnTo>
                  <a:lnTo>
                    <a:pt x="119151" y="146342"/>
                  </a:lnTo>
                  <a:lnTo>
                    <a:pt x="118237" y="146342"/>
                  </a:lnTo>
                  <a:lnTo>
                    <a:pt x="117335" y="146342"/>
                  </a:lnTo>
                  <a:lnTo>
                    <a:pt x="116878" y="145859"/>
                  </a:lnTo>
                  <a:lnTo>
                    <a:pt x="115963" y="145859"/>
                  </a:lnTo>
                  <a:lnTo>
                    <a:pt x="114592" y="145859"/>
                  </a:lnTo>
                  <a:lnTo>
                    <a:pt x="114592" y="144945"/>
                  </a:lnTo>
                  <a:lnTo>
                    <a:pt x="112318" y="144945"/>
                  </a:lnTo>
                  <a:lnTo>
                    <a:pt x="113220" y="330962"/>
                  </a:lnTo>
                  <a:lnTo>
                    <a:pt x="114592" y="330962"/>
                  </a:lnTo>
                  <a:lnTo>
                    <a:pt x="116878" y="330962"/>
                  </a:lnTo>
                  <a:lnTo>
                    <a:pt x="117335" y="330542"/>
                  </a:lnTo>
                  <a:lnTo>
                    <a:pt x="119151" y="330542"/>
                  </a:lnTo>
                  <a:lnTo>
                    <a:pt x="119608" y="330542"/>
                  </a:lnTo>
                  <a:lnTo>
                    <a:pt x="124180" y="330542"/>
                  </a:lnTo>
                  <a:lnTo>
                    <a:pt x="124180" y="330161"/>
                  </a:lnTo>
                  <a:lnTo>
                    <a:pt x="124637" y="330161"/>
                  </a:lnTo>
                  <a:lnTo>
                    <a:pt x="124637" y="329628"/>
                  </a:lnTo>
                  <a:lnTo>
                    <a:pt x="125552" y="329628"/>
                  </a:lnTo>
                  <a:lnTo>
                    <a:pt x="127838" y="329628"/>
                  </a:lnTo>
                  <a:lnTo>
                    <a:pt x="128295" y="329628"/>
                  </a:lnTo>
                  <a:lnTo>
                    <a:pt x="128295" y="328714"/>
                  </a:lnTo>
                  <a:lnTo>
                    <a:pt x="134226" y="206984"/>
                  </a:lnTo>
                  <a:lnTo>
                    <a:pt x="137426" y="14998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8">
              <a:extLst>
                <a:ext uri="{FF2B5EF4-FFF2-40B4-BE49-F238E27FC236}">
                  <a16:creationId xmlns:a16="http://schemas.microsoft.com/office/drawing/2014/main" id="{E66500D0-8416-6C6A-B9F4-C55ADE81747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17594" y="4558042"/>
              <a:ext cx="105005" cy="79368"/>
            </a:xfrm>
            <a:prstGeom prst="rect">
              <a:avLst/>
            </a:prstGeom>
          </p:spPr>
        </p:pic>
        <p:sp>
          <p:nvSpPr>
            <p:cNvPr id="77" name="object 79">
              <a:extLst>
                <a:ext uri="{FF2B5EF4-FFF2-40B4-BE49-F238E27FC236}">
                  <a16:creationId xmlns:a16="http://schemas.microsoft.com/office/drawing/2014/main" id="{CD6D4026-4FCB-9EED-A49D-FFE12D48818E}"/>
                </a:ext>
              </a:extLst>
            </p:cNvPr>
            <p:cNvSpPr/>
            <p:nvPr/>
          </p:nvSpPr>
          <p:spPr>
            <a:xfrm>
              <a:off x="8527631" y="4553064"/>
              <a:ext cx="117475" cy="316865"/>
            </a:xfrm>
            <a:custGeom>
              <a:avLst/>
              <a:gdLst/>
              <a:ahLst/>
              <a:cxnLst/>
              <a:rect l="l" t="t" r="r" b="b"/>
              <a:pathLst>
                <a:path w="117475" h="316864">
                  <a:moveTo>
                    <a:pt x="116865" y="0"/>
                  </a:moveTo>
                  <a:lnTo>
                    <a:pt x="116420" y="0"/>
                  </a:lnTo>
                  <a:lnTo>
                    <a:pt x="116420" y="1333"/>
                  </a:lnTo>
                  <a:lnTo>
                    <a:pt x="115506" y="1333"/>
                  </a:lnTo>
                  <a:lnTo>
                    <a:pt x="114592" y="2247"/>
                  </a:lnTo>
                  <a:lnTo>
                    <a:pt x="114592" y="2730"/>
                  </a:lnTo>
                  <a:lnTo>
                    <a:pt x="114134" y="2730"/>
                  </a:lnTo>
                  <a:lnTo>
                    <a:pt x="113233" y="3644"/>
                  </a:lnTo>
                  <a:lnTo>
                    <a:pt x="112776" y="3644"/>
                  </a:lnTo>
                  <a:lnTo>
                    <a:pt x="110947" y="4978"/>
                  </a:lnTo>
                  <a:lnTo>
                    <a:pt x="109575" y="4978"/>
                  </a:lnTo>
                  <a:lnTo>
                    <a:pt x="109575" y="5892"/>
                  </a:lnTo>
                  <a:lnTo>
                    <a:pt x="109118" y="5892"/>
                  </a:lnTo>
                  <a:lnTo>
                    <a:pt x="108204" y="5892"/>
                  </a:lnTo>
                  <a:lnTo>
                    <a:pt x="106832" y="6388"/>
                  </a:lnTo>
                  <a:lnTo>
                    <a:pt x="106832" y="6819"/>
                  </a:lnTo>
                  <a:lnTo>
                    <a:pt x="104559" y="6819"/>
                  </a:lnTo>
                  <a:lnTo>
                    <a:pt x="104559" y="7467"/>
                  </a:lnTo>
                  <a:lnTo>
                    <a:pt x="103174" y="7721"/>
                  </a:lnTo>
                  <a:lnTo>
                    <a:pt x="101815" y="8636"/>
                  </a:lnTo>
                  <a:lnTo>
                    <a:pt x="101803" y="8763"/>
                  </a:lnTo>
                  <a:lnTo>
                    <a:pt x="101803" y="10033"/>
                  </a:lnTo>
                  <a:lnTo>
                    <a:pt x="100888" y="162585"/>
                  </a:lnTo>
                  <a:lnTo>
                    <a:pt x="100888" y="10033"/>
                  </a:lnTo>
                  <a:lnTo>
                    <a:pt x="101803" y="10033"/>
                  </a:lnTo>
                  <a:lnTo>
                    <a:pt x="101803" y="8763"/>
                  </a:lnTo>
                  <a:lnTo>
                    <a:pt x="98450" y="8763"/>
                  </a:lnTo>
                  <a:lnTo>
                    <a:pt x="98450" y="10033"/>
                  </a:lnTo>
                  <a:lnTo>
                    <a:pt x="96786" y="10033"/>
                  </a:lnTo>
                  <a:lnTo>
                    <a:pt x="96786" y="161391"/>
                  </a:lnTo>
                  <a:lnTo>
                    <a:pt x="96329" y="10033"/>
                  </a:lnTo>
                  <a:lnTo>
                    <a:pt x="94957" y="10033"/>
                  </a:lnTo>
                  <a:lnTo>
                    <a:pt x="94957" y="10337"/>
                  </a:lnTo>
                  <a:lnTo>
                    <a:pt x="93586" y="10337"/>
                  </a:lnTo>
                  <a:lnTo>
                    <a:pt x="93586" y="12877"/>
                  </a:lnTo>
                  <a:lnTo>
                    <a:pt x="92684" y="12877"/>
                  </a:lnTo>
                  <a:lnTo>
                    <a:pt x="92456" y="12877"/>
                  </a:lnTo>
                  <a:lnTo>
                    <a:pt x="91465" y="12877"/>
                  </a:lnTo>
                  <a:lnTo>
                    <a:pt x="91465" y="14147"/>
                  </a:lnTo>
                  <a:lnTo>
                    <a:pt x="90944" y="14147"/>
                  </a:lnTo>
                  <a:lnTo>
                    <a:pt x="90944" y="15417"/>
                  </a:lnTo>
                  <a:lnTo>
                    <a:pt x="90855" y="15074"/>
                  </a:lnTo>
                  <a:lnTo>
                    <a:pt x="90500" y="15417"/>
                  </a:lnTo>
                  <a:lnTo>
                    <a:pt x="89941" y="15417"/>
                  </a:lnTo>
                  <a:lnTo>
                    <a:pt x="89941" y="15963"/>
                  </a:lnTo>
                  <a:lnTo>
                    <a:pt x="89027" y="16840"/>
                  </a:lnTo>
                  <a:lnTo>
                    <a:pt x="88569" y="18237"/>
                  </a:lnTo>
                  <a:lnTo>
                    <a:pt x="85382" y="21882"/>
                  </a:lnTo>
                  <a:lnTo>
                    <a:pt x="84010" y="24193"/>
                  </a:lnTo>
                  <a:lnTo>
                    <a:pt x="82638" y="26924"/>
                  </a:lnTo>
                  <a:lnTo>
                    <a:pt x="80352" y="29654"/>
                  </a:lnTo>
                  <a:lnTo>
                    <a:pt x="78079" y="32816"/>
                  </a:lnTo>
                  <a:lnTo>
                    <a:pt x="75323" y="35547"/>
                  </a:lnTo>
                  <a:lnTo>
                    <a:pt x="73964" y="37858"/>
                  </a:lnTo>
                  <a:lnTo>
                    <a:pt x="70764" y="40601"/>
                  </a:lnTo>
                  <a:lnTo>
                    <a:pt x="69392" y="42849"/>
                  </a:lnTo>
                  <a:lnTo>
                    <a:pt x="68021" y="44246"/>
                  </a:lnTo>
                  <a:lnTo>
                    <a:pt x="66649" y="46062"/>
                  </a:lnTo>
                  <a:lnTo>
                    <a:pt x="66179" y="46062"/>
                  </a:lnTo>
                  <a:lnTo>
                    <a:pt x="66179" y="47332"/>
                  </a:lnTo>
                  <a:lnTo>
                    <a:pt x="63296" y="47332"/>
                  </a:lnTo>
                  <a:lnTo>
                    <a:pt x="63296" y="52412"/>
                  </a:lnTo>
                  <a:lnTo>
                    <a:pt x="61861" y="52412"/>
                  </a:lnTo>
                  <a:lnTo>
                    <a:pt x="61861" y="184416"/>
                  </a:lnTo>
                  <a:lnTo>
                    <a:pt x="60718" y="52451"/>
                  </a:lnTo>
                  <a:lnTo>
                    <a:pt x="59347" y="53784"/>
                  </a:lnTo>
                  <a:lnTo>
                    <a:pt x="57073" y="55181"/>
                  </a:lnTo>
                  <a:lnTo>
                    <a:pt x="55702" y="57010"/>
                  </a:lnTo>
                  <a:lnTo>
                    <a:pt x="51130" y="61074"/>
                  </a:lnTo>
                  <a:lnTo>
                    <a:pt x="48399" y="64300"/>
                  </a:lnTo>
                  <a:lnTo>
                    <a:pt x="46113" y="64719"/>
                  </a:lnTo>
                  <a:lnTo>
                    <a:pt x="44742" y="66116"/>
                  </a:lnTo>
                  <a:lnTo>
                    <a:pt x="43370" y="67945"/>
                  </a:lnTo>
                  <a:lnTo>
                    <a:pt x="41541" y="68364"/>
                  </a:lnTo>
                  <a:lnTo>
                    <a:pt x="40170" y="69761"/>
                  </a:lnTo>
                  <a:lnTo>
                    <a:pt x="40157" y="70383"/>
                  </a:lnTo>
                  <a:lnTo>
                    <a:pt x="40157" y="72923"/>
                  </a:lnTo>
                  <a:lnTo>
                    <a:pt x="39941" y="192862"/>
                  </a:lnTo>
                  <a:lnTo>
                    <a:pt x="39941" y="72923"/>
                  </a:lnTo>
                  <a:lnTo>
                    <a:pt x="40157" y="72923"/>
                  </a:lnTo>
                  <a:lnTo>
                    <a:pt x="40157" y="70383"/>
                  </a:lnTo>
                  <a:lnTo>
                    <a:pt x="38455" y="70383"/>
                  </a:lnTo>
                  <a:lnTo>
                    <a:pt x="38455" y="71653"/>
                  </a:lnTo>
                  <a:lnTo>
                    <a:pt x="36741" y="71653"/>
                  </a:lnTo>
                  <a:lnTo>
                    <a:pt x="36741" y="72923"/>
                  </a:lnTo>
                  <a:lnTo>
                    <a:pt x="35610" y="72923"/>
                  </a:lnTo>
                  <a:lnTo>
                    <a:pt x="35610" y="144475"/>
                  </a:lnTo>
                  <a:lnTo>
                    <a:pt x="35293" y="144475"/>
                  </a:lnTo>
                  <a:lnTo>
                    <a:pt x="35293" y="74676"/>
                  </a:lnTo>
                  <a:lnTo>
                    <a:pt x="35153" y="74676"/>
                  </a:lnTo>
                  <a:lnTo>
                    <a:pt x="35153" y="73418"/>
                  </a:lnTo>
                  <a:lnTo>
                    <a:pt x="33312" y="73418"/>
                  </a:lnTo>
                  <a:lnTo>
                    <a:pt x="33312" y="74676"/>
                  </a:lnTo>
                  <a:lnTo>
                    <a:pt x="32410" y="74676"/>
                  </a:lnTo>
                  <a:lnTo>
                    <a:pt x="32410" y="75234"/>
                  </a:lnTo>
                  <a:lnTo>
                    <a:pt x="30594" y="75666"/>
                  </a:lnTo>
                  <a:lnTo>
                    <a:pt x="29222" y="76568"/>
                  </a:lnTo>
                  <a:lnTo>
                    <a:pt x="27851" y="77063"/>
                  </a:lnTo>
                  <a:lnTo>
                    <a:pt x="26479" y="77965"/>
                  </a:lnTo>
                  <a:lnTo>
                    <a:pt x="25107" y="78879"/>
                  </a:lnTo>
                  <a:lnTo>
                    <a:pt x="23279" y="79311"/>
                  </a:lnTo>
                  <a:lnTo>
                    <a:pt x="21920" y="80225"/>
                  </a:lnTo>
                  <a:lnTo>
                    <a:pt x="20548" y="80225"/>
                  </a:lnTo>
                  <a:lnTo>
                    <a:pt x="19634" y="80708"/>
                  </a:lnTo>
                  <a:lnTo>
                    <a:pt x="17805" y="81622"/>
                  </a:lnTo>
                  <a:lnTo>
                    <a:pt x="14605" y="82524"/>
                  </a:lnTo>
                  <a:lnTo>
                    <a:pt x="12319" y="82956"/>
                  </a:lnTo>
                  <a:lnTo>
                    <a:pt x="10960" y="83870"/>
                  </a:lnTo>
                  <a:lnTo>
                    <a:pt x="9588" y="83870"/>
                  </a:lnTo>
                  <a:lnTo>
                    <a:pt x="7302" y="84353"/>
                  </a:lnTo>
                  <a:lnTo>
                    <a:pt x="5930" y="84353"/>
                  </a:lnTo>
                  <a:lnTo>
                    <a:pt x="5016" y="100761"/>
                  </a:lnTo>
                  <a:lnTo>
                    <a:pt x="7302" y="102577"/>
                  </a:lnTo>
                  <a:lnTo>
                    <a:pt x="9588" y="104838"/>
                  </a:lnTo>
                  <a:lnTo>
                    <a:pt x="17805" y="113042"/>
                  </a:lnTo>
                  <a:lnTo>
                    <a:pt x="19634" y="115341"/>
                  </a:lnTo>
                  <a:lnTo>
                    <a:pt x="21920" y="116687"/>
                  </a:lnTo>
                  <a:lnTo>
                    <a:pt x="24193" y="118986"/>
                  </a:lnTo>
                  <a:lnTo>
                    <a:pt x="26479" y="120332"/>
                  </a:lnTo>
                  <a:lnTo>
                    <a:pt x="25565" y="120815"/>
                  </a:lnTo>
                  <a:lnTo>
                    <a:pt x="24193" y="122643"/>
                  </a:lnTo>
                  <a:lnTo>
                    <a:pt x="25107" y="123063"/>
                  </a:lnTo>
                  <a:lnTo>
                    <a:pt x="25107" y="124460"/>
                  </a:lnTo>
                  <a:lnTo>
                    <a:pt x="25565" y="124460"/>
                  </a:lnTo>
                  <a:lnTo>
                    <a:pt x="25565" y="125374"/>
                  </a:lnTo>
                  <a:lnTo>
                    <a:pt x="26479" y="125374"/>
                  </a:lnTo>
                  <a:lnTo>
                    <a:pt x="26479" y="127622"/>
                  </a:lnTo>
                  <a:lnTo>
                    <a:pt x="26936" y="128104"/>
                  </a:lnTo>
                  <a:lnTo>
                    <a:pt x="26936" y="131267"/>
                  </a:lnTo>
                  <a:lnTo>
                    <a:pt x="26479" y="131267"/>
                  </a:lnTo>
                  <a:lnTo>
                    <a:pt x="24193" y="133578"/>
                  </a:lnTo>
                  <a:lnTo>
                    <a:pt x="23279" y="133578"/>
                  </a:lnTo>
                  <a:lnTo>
                    <a:pt x="25107" y="135394"/>
                  </a:lnTo>
                  <a:lnTo>
                    <a:pt x="26936" y="137223"/>
                  </a:lnTo>
                  <a:lnTo>
                    <a:pt x="29222" y="138557"/>
                  </a:lnTo>
                  <a:lnTo>
                    <a:pt x="31470" y="140855"/>
                  </a:lnTo>
                  <a:lnTo>
                    <a:pt x="31496" y="142201"/>
                  </a:lnTo>
                  <a:lnTo>
                    <a:pt x="32410" y="142201"/>
                  </a:lnTo>
                  <a:lnTo>
                    <a:pt x="32410" y="143598"/>
                  </a:lnTo>
                  <a:lnTo>
                    <a:pt x="32410" y="144475"/>
                  </a:lnTo>
                  <a:lnTo>
                    <a:pt x="33096" y="144475"/>
                  </a:lnTo>
                  <a:lnTo>
                    <a:pt x="33096" y="148793"/>
                  </a:lnTo>
                  <a:lnTo>
                    <a:pt x="32435" y="148793"/>
                  </a:lnTo>
                  <a:lnTo>
                    <a:pt x="32435" y="147523"/>
                  </a:lnTo>
                  <a:lnTo>
                    <a:pt x="32423" y="144983"/>
                  </a:lnTo>
                  <a:lnTo>
                    <a:pt x="32410" y="147523"/>
                  </a:lnTo>
                  <a:lnTo>
                    <a:pt x="31496" y="147523"/>
                  </a:lnTo>
                  <a:lnTo>
                    <a:pt x="31496" y="148793"/>
                  </a:lnTo>
                  <a:lnTo>
                    <a:pt x="31496" y="150063"/>
                  </a:lnTo>
                  <a:lnTo>
                    <a:pt x="30137" y="150063"/>
                  </a:lnTo>
                  <a:lnTo>
                    <a:pt x="30137" y="151333"/>
                  </a:lnTo>
                  <a:lnTo>
                    <a:pt x="29222" y="151333"/>
                  </a:lnTo>
                  <a:lnTo>
                    <a:pt x="27508" y="151333"/>
                  </a:lnTo>
                  <a:lnTo>
                    <a:pt x="27508" y="152603"/>
                  </a:lnTo>
                  <a:lnTo>
                    <a:pt x="26936" y="152603"/>
                  </a:lnTo>
                  <a:lnTo>
                    <a:pt x="26936" y="152234"/>
                  </a:lnTo>
                  <a:lnTo>
                    <a:pt x="25565" y="152234"/>
                  </a:lnTo>
                  <a:lnTo>
                    <a:pt x="24193" y="152234"/>
                  </a:lnTo>
                  <a:lnTo>
                    <a:pt x="21920" y="152234"/>
                  </a:lnTo>
                  <a:lnTo>
                    <a:pt x="21920" y="152476"/>
                  </a:lnTo>
                  <a:lnTo>
                    <a:pt x="21488" y="152476"/>
                  </a:lnTo>
                  <a:lnTo>
                    <a:pt x="21488" y="151206"/>
                  </a:lnTo>
                  <a:lnTo>
                    <a:pt x="20548" y="151206"/>
                  </a:lnTo>
                  <a:lnTo>
                    <a:pt x="20548" y="152476"/>
                  </a:lnTo>
                  <a:lnTo>
                    <a:pt x="20091" y="152476"/>
                  </a:lnTo>
                  <a:lnTo>
                    <a:pt x="20091" y="151206"/>
                  </a:lnTo>
                  <a:lnTo>
                    <a:pt x="19177" y="151206"/>
                  </a:lnTo>
                  <a:lnTo>
                    <a:pt x="18796" y="151142"/>
                  </a:lnTo>
                  <a:lnTo>
                    <a:pt x="18796" y="149872"/>
                  </a:lnTo>
                  <a:lnTo>
                    <a:pt x="17792" y="149872"/>
                  </a:lnTo>
                  <a:lnTo>
                    <a:pt x="17792" y="151142"/>
                  </a:lnTo>
                  <a:lnTo>
                    <a:pt x="16903" y="151142"/>
                  </a:lnTo>
                  <a:lnTo>
                    <a:pt x="16903" y="149783"/>
                  </a:lnTo>
                  <a:lnTo>
                    <a:pt x="16814" y="147256"/>
                  </a:lnTo>
                  <a:lnTo>
                    <a:pt x="14478" y="147256"/>
                  </a:lnTo>
                  <a:lnTo>
                    <a:pt x="14478" y="145986"/>
                  </a:lnTo>
                  <a:lnTo>
                    <a:pt x="13703" y="145986"/>
                  </a:lnTo>
                  <a:lnTo>
                    <a:pt x="13703" y="149783"/>
                  </a:lnTo>
                  <a:lnTo>
                    <a:pt x="13703" y="309562"/>
                  </a:lnTo>
                  <a:lnTo>
                    <a:pt x="13690" y="149783"/>
                  </a:lnTo>
                  <a:lnTo>
                    <a:pt x="13703" y="145986"/>
                  </a:lnTo>
                  <a:lnTo>
                    <a:pt x="13690" y="145859"/>
                  </a:lnTo>
                  <a:lnTo>
                    <a:pt x="12585" y="145859"/>
                  </a:lnTo>
                  <a:lnTo>
                    <a:pt x="12585" y="144589"/>
                  </a:lnTo>
                  <a:lnTo>
                    <a:pt x="11861" y="144589"/>
                  </a:lnTo>
                  <a:lnTo>
                    <a:pt x="11861" y="144945"/>
                  </a:lnTo>
                  <a:lnTo>
                    <a:pt x="10502" y="146342"/>
                  </a:lnTo>
                  <a:lnTo>
                    <a:pt x="10502" y="147256"/>
                  </a:lnTo>
                  <a:lnTo>
                    <a:pt x="9588" y="147256"/>
                  </a:lnTo>
                  <a:lnTo>
                    <a:pt x="9588" y="148158"/>
                  </a:lnTo>
                  <a:lnTo>
                    <a:pt x="8674" y="148590"/>
                  </a:lnTo>
                  <a:lnTo>
                    <a:pt x="6845" y="149504"/>
                  </a:lnTo>
                  <a:lnTo>
                    <a:pt x="6845" y="149987"/>
                  </a:lnTo>
                  <a:lnTo>
                    <a:pt x="3200" y="149987"/>
                  </a:lnTo>
                  <a:lnTo>
                    <a:pt x="0" y="206984"/>
                  </a:lnTo>
                  <a:lnTo>
                    <a:pt x="11861" y="309092"/>
                  </a:lnTo>
                  <a:lnTo>
                    <a:pt x="11861" y="309562"/>
                  </a:lnTo>
                  <a:lnTo>
                    <a:pt x="12319" y="309562"/>
                  </a:lnTo>
                  <a:lnTo>
                    <a:pt x="12319" y="310832"/>
                  </a:lnTo>
                  <a:lnTo>
                    <a:pt x="13703" y="310832"/>
                  </a:lnTo>
                  <a:lnTo>
                    <a:pt x="13703" y="310959"/>
                  </a:lnTo>
                  <a:lnTo>
                    <a:pt x="14249" y="310959"/>
                  </a:lnTo>
                  <a:lnTo>
                    <a:pt x="14249" y="312229"/>
                  </a:lnTo>
                  <a:lnTo>
                    <a:pt x="15989" y="312229"/>
                  </a:lnTo>
                  <a:lnTo>
                    <a:pt x="15989" y="310959"/>
                  </a:lnTo>
                  <a:lnTo>
                    <a:pt x="16891" y="310959"/>
                  </a:lnTo>
                  <a:lnTo>
                    <a:pt x="16891" y="312305"/>
                  </a:lnTo>
                  <a:lnTo>
                    <a:pt x="19177" y="312305"/>
                  </a:lnTo>
                  <a:lnTo>
                    <a:pt x="19316" y="312369"/>
                  </a:lnTo>
                  <a:lnTo>
                    <a:pt x="19316" y="313639"/>
                  </a:lnTo>
                  <a:lnTo>
                    <a:pt x="19634" y="313639"/>
                  </a:lnTo>
                  <a:lnTo>
                    <a:pt x="19634" y="312369"/>
                  </a:lnTo>
                  <a:lnTo>
                    <a:pt x="20091" y="312369"/>
                  </a:lnTo>
                  <a:lnTo>
                    <a:pt x="20091" y="313639"/>
                  </a:lnTo>
                  <a:lnTo>
                    <a:pt x="21920" y="313639"/>
                  </a:lnTo>
                  <a:lnTo>
                    <a:pt x="23279" y="314134"/>
                  </a:lnTo>
                  <a:lnTo>
                    <a:pt x="25107" y="314134"/>
                  </a:lnTo>
                  <a:lnTo>
                    <a:pt x="26936" y="315036"/>
                  </a:lnTo>
                  <a:lnTo>
                    <a:pt x="29222" y="315036"/>
                  </a:lnTo>
                  <a:lnTo>
                    <a:pt x="31496" y="315036"/>
                  </a:lnTo>
                  <a:lnTo>
                    <a:pt x="33108" y="315036"/>
                  </a:lnTo>
                  <a:lnTo>
                    <a:pt x="33108" y="314528"/>
                  </a:lnTo>
                  <a:lnTo>
                    <a:pt x="34099" y="314528"/>
                  </a:lnTo>
                  <a:lnTo>
                    <a:pt x="34099" y="315798"/>
                  </a:lnTo>
                  <a:lnTo>
                    <a:pt x="35610" y="315798"/>
                  </a:lnTo>
                  <a:lnTo>
                    <a:pt x="35610" y="316585"/>
                  </a:lnTo>
                  <a:lnTo>
                    <a:pt x="39941" y="316585"/>
                  </a:lnTo>
                  <a:lnTo>
                    <a:pt x="39941" y="315950"/>
                  </a:lnTo>
                  <a:lnTo>
                    <a:pt x="43370" y="315950"/>
                  </a:lnTo>
                  <a:lnTo>
                    <a:pt x="47028" y="316382"/>
                  </a:lnTo>
                  <a:lnTo>
                    <a:pt x="51130" y="316382"/>
                  </a:lnTo>
                  <a:lnTo>
                    <a:pt x="54787" y="316382"/>
                  </a:lnTo>
                  <a:lnTo>
                    <a:pt x="59347" y="316382"/>
                  </a:lnTo>
                  <a:lnTo>
                    <a:pt x="63004" y="316382"/>
                  </a:lnTo>
                  <a:lnTo>
                    <a:pt x="66890" y="316369"/>
                  </a:lnTo>
                  <a:lnTo>
                    <a:pt x="66890" y="188506"/>
                  </a:lnTo>
                  <a:lnTo>
                    <a:pt x="67106" y="315950"/>
                  </a:lnTo>
                  <a:lnTo>
                    <a:pt x="70764" y="315950"/>
                  </a:lnTo>
                  <a:lnTo>
                    <a:pt x="75323" y="315950"/>
                  </a:lnTo>
                  <a:lnTo>
                    <a:pt x="78981" y="315036"/>
                  </a:lnTo>
                  <a:lnTo>
                    <a:pt x="82638" y="315036"/>
                  </a:lnTo>
                  <a:lnTo>
                    <a:pt x="86283" y="315036"/>
                  </a:lnTo>
                  <a:lnTo>
                    <a:pt x="89027" y="314134"/>
                  </a:lnTo>
                  <a:lnTo>
                    <a:pt x="89941" y="164604"/>
                  </a:lnTo>
                  <a:lnTo>
                    <a:pt x="89941" y="313639"/>
                  </a:lnTo>
                  <a:lnTo>
                    <a:pt x="92456" y="313639"/>
                  </a:lnTo>
                  <a:lnTo>
                    <a:pt x="94957" y="313639"/>
                  </a:lnTo>
                  <a:lnTo>
                    <a:pt x="97243" y="312737"/>
                  </a:lnTo>
                  <a:lnTo>
                    <a:pt x="97231" y="312064"/>
                  </a:lnTo>
                  <a:lnTo>
                    <a:pt x="97243" y="312737"/>
                  </a:lnTo>
                  <a:lnTo>
                    <a:pt x="97243" y="313334"/>
                  </a:lnTo>
                  <a:lnTo>
                    <a:pt x="98729" y="313334"/>
                  </a:lnTo>
                  <a:lnTo>
                    <a:pt x="98729" y="312064"/>
                  </a:lnTo>
                  <a:lnTo>
                    <a:pt x="99987" y="312064"/>
                  </a:lnTo>
                  <a:lnTo>
                    <a:pt x="99987" y="312305"/>
                  </a:lnTo>
                  <a:lnTo>
                    <a:pt x="103174" y="312305"/>
                  </a:lnTo>
                  <a:lnTo>
                    <a:pt x="103632" y="311391"/>
                  </a:lnTo>
                  <a:lnTo>
                    <a:pt x="104559" y="157238"/>
                  </a:lnTo>
                  <a:lnTo>
                    <a:pt x="104559" y="310121"/>
                  </a:lnTo>
                  <a:lnTo>
                    <a:pt x="103644" y="310121"/>
                  </a:lnTo>
                  <a:lnTo>
                    <a:pt x="103644" y="311391"/>
                  </a:lnTo>
                  <a:lnTo>
                    <a:pt x="105498" y="311391"/>
                  </a:lnTo>
                  <a:lnTo>
                    <a:pt x="105498" y="310121"/>
                  </a:lnTo>
                  <a:lnTo>
                    <a:pt x="106832" y="310121"/>
                  </a:lnTo>
                  <a:lnTo>
                    <a:pt x="106832" y="310489"/>
                  </a:lnTo>
                  <a:lnTo>
                    <a:pt x="107289" y="309994"/>
                  </a:lnTo>
                  <a:lnTo>
                    <a:pt x="109118" y="309994"/>
                  </a:lnTo>
                  <a:lnTo>
                    <a:pt x="109118" y="309092"/>
                  </a:lnTo>
                  <a:lnTo>
                    <a:pt x="109575" y="309092"/>
                  </a:lnTo>
                  <a:lnTo>
                    <a:pt x="110490" y="308660"/>
                  </a:lnTo>
                  <a:lnTo>
                    <a:pt x="110490" y="306832"/>
                  </a:lnTo>
                  <a:lnTo>
                    <a:pt x="110490" y="306692"/>
                  </a:lnTo>
                  <a:lnTo>
                    <a:pt x="116751" y="4978"/>
                  </a:lnTo>
                  <a:lnTo>
                    <a:pt x="11686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>
              <a:extLst>
                <a:ext uri="{FF2B5EF4-FFF2-40B4-BE49-F238E27FC236}">
                  <a16:creationId xmlns:a16="http://schemas.microsoft.com/office/drawing/2014/main" id="{426E3A99-B65D-58F2-9D01-7B09ADF591DF}"/>
                </a:ext>
              </a:extLst>
            </p:cNvPr>
            <p:cNvSpPr/>
            <p:nvPr/>
          </p:nvSpPr>
          <p:spPr>
            <a:xfrm>
              <a:off x="8423085" y="4637417"/>
              <a:ext cx="215265" cy="610870"/>
            </a:xfrm>
            <a:custGeom>
              <a:avLst/>
              <a:gdLst/>
              <a:ahLst/>
              <a:cxnLst/>
              <a:rect l="l" t="t" r="r" b="b"/>
              <a:pathLst>
                <a:path w="215265" h="610870">
                  <a:moveTo>
                    <a:pt x="98564" y="245364"/>
                  </a:moveTo>
                  <a:lnTo>
                    <a:pt x="98158" y="246189"/>
                  </a:lnTo>
                  <a:lnTo>
                    <a:pt x="97243" y="246189"/>
                  </a:lnTo>
                  <a:lnTo>
                    <a:pt x="97243" y="246608"/>
                  </a:lnTo>
                  <a:lnTo>
                    <a:pt x="95872" y="246608"/>
                  </a:lnTo>
                  <a:lnTo>
                    <a:pt x="94957" y="247523"/>
                  </a:lnTo>
                  <a:lnTo>
                    <a:pt x="93586" y="247523"/>
                  </a:lnTo>
                  <a:lnTo>
                    <a:pt x="93129" y="248005"/>
                  </a:lnTo>
                  <a:lnTo>
                    <a:pt x="91313" y="248005"/>
                  </a:lnTo>
                  <a:lnTo>
                    <a:pt x="89928" y="248920"/>
                  </a:lnTo>
                  <a:lnTo>
                    <a:pt x="87198" y="248920"/>
                  </a:lnTo>
                  <a:lnTo>
                    <a:pt x="85826" y="249834"/>
                  </a:lnTo>
                  <a:lnTo>
                    <a:pt x="83997" y="249834"/>
                  </a:lnTo>
                  <a:lnTo>
                    <a:pt x="83769" y="421157"/>
                  </a:lnTo>
                  <a:lnTo>
                    <a:pt x="83769" y="249834"/>
                  </a:lnTo>
                  <a:lnTo>
                    <a:pt x="82169" y="249834"/>
                  </a:lnTo>
                  <a:lnTo>
                    <a:pt x="81711" y="249834"/>
                  </a:lnTo>
                  <a:lnTo>
                    <a:pt x="80352" y="249834"/>
                  </a:lnTo>
                  <a:lnTo>
                    <a:pt x="78981" y="250253"/>
                  </a:lnTo>
                  <a:lnTo>
                    <a:pt x="77609" y="250253"/>
                  </a:lnTo>
                  <a:lnTo>
                    <a:pt x="76238" y="250253"/>
                  </a:lnTo>
                  <a:lnTo>
                    <a:pt x="76238" y="250063"/>
                  </a:lnTo>
                  <a:lnTo>
                    <a:pt x="72377" y="250063"/>
                  </a:lnTo>
                  <a:lnTo>
                    <a:pt x="72377" y="251333"/>
                  </a:lnTo>
                  <a:lnTo>
                    <a:pt x="71678" y="251333"/>
                  </a:lnTo>
                  <a:lnTo>
                    <a:pt x="71678" y="251167"/>
                  </a:lnTo>
                  <a:lnTo>
                    <a:pt x="66649" y="251167"/>
                  </a:lnTo>
                  <a:lnTo>
                    <a:pt x="65278" y="251167"/>
                  </a:lnTo>
                  <a:lnTo>
                    <a:pt x="63919" y="251167"/>
                  </a:lnTo>
                  <a:lnTo>
                    <a:pt x="61633" y="251167"/>
                  </a:lnTo>
                  <a:lnTo>
                    <a:pt x="58432" y="251167"/>
                  </a:lnTo>
                  <a:lnTo>
                    <a:pt x="58204" y="422821"/>
                  </a:lnTo>
                  <a:lnTo>
                    <a:pt x="58204" y="250558"/>
                  </a:lnTo>
                  <a:lnTo>
                    <a:pt x="56603" y="250558"/>
                  </a:lnTo>
                  <a:lnTo>
                    <a:pt x="56603" y="251167"/>
                  </a:lnTo>
                  <a:lnTo>
                    <a:pt x="54775" y="251650"/>
                  </a:lnTo>
                  <a:lnTo>
                    <a:pt x="54546" y="423519"/>
                  </a:lnTo>
                  <a:lnTo>
                    <a:pt x="54546" y="251104"/>
                  </a:lnTo>
                  <a:lnTo>
                    <a:pt x="52501" y="251104"/>
                  </a:lnTo>
                  <a:lnTo>
                    <a:pt x="52501" y="251650"/>
                  </a:lnTo>
                  <a:lnTo>
                    <a:pt x="52501" y="421551"/>
                  </a:lnTo>
                  <a:lnTo>
                    <a:pt x="52501" y="595020"/>
                  </a:lnTo>
                  <a:lnTo>
                    <a:pt x="52044" y="595020"/>
                  </a:lnTo>
                  <a:lnTo>
                    <a:pt x="52501" y="421551"/>
                  </a:lnTo>
                  <a:lnTo>
                    <a:pt x="52501" y="251650"/>
                  </a:lnTo>
                  <a:lnTo>
                    <a:pt x="51130" y="251650"/>
                  </a:lnTo>
                  <a:lnTo>
                    <a:pt x="47472" y="251650"/>
                  </a:lnTo>
                  <a:lnTo>
                    <a:pt x="46101" y="251167"/>
                  </a:lnTo>
                  <a:lnTo>
                    <a:pt x="42456" y="251167"/>
                  </a:lnTo>
                  <a:lnTo>
                    <a:pt x="42227" y="426224"/>
                  </a:lnTo>
                  <a:lnTo>
                    <a:pt x="42227" y="251142"/>
                  </a:lnTo>
                  <a:lnTo>
                    <a:pt x="38798" y="251142"/>
                  </a:lnTo>
                  <a:lnTo>
                    <a:pt x="38798" y="250786"/>
                  </a:lnTo>
                  <a:lnTo>
                    <a:pt x="36982" y="250786"/>
                  </a:lnTo>
                  <a:lnTo>
                    <a:pt x="33782" y="250850"/>
                  </a:lnTo>
                  <a:lnTo>
                    <a:pt x="33782" y="251167"/>
                  </a:lnTo>
                  <a:lnTo>
                    <a:pt x="31038" y="251167"/>
                  </a:lnTo>
                  <a:lnTo>
                    <a:pt x="29794" y="251180"/>
                  </a:lnTo>
                  <a:lnTo>
                    <a:pt x="29794" y="249910"/>
                  </a:lnTo>
                  <a:lnTo>
                    <a:pt x="29210" y="249910"/>
                  </a:lnTo>
                  <a:lnTo>
                    <a:pt x="29210" y="251180"/>
                  </a:lnTo>
                  <a:lnTo>
                    <a:pt x="28981" y="251180"/>
                  </a:lnTo>
                  <a:lnTo>
                    <a:pt x="28981" y="250825"/>
                  </a:lnTo>
                  <a:lnTo>
                    <a:pt x="24193" y="250825"/>
                  </a:lnTo>
                  <a:lnTo>
                    <a:pt x="24193" y="249910"/>
                  </a:lnTo>
                  <a:lnTo>
                    <a:pt x="20078" y="249910"/>
                  </a:lnTo>
                  <a:lnTo>
                    <a:pt x="16891" y="249834"/>
                  </a:lnTo>
                  <a:lnTo>
                    <a:pt x="15062" y="249783"/>
                  </a:lnTo>
                  <a:lnTo>
                    <a:pt x="15062" y="248513"/>
                  </a:lnTo>
                  <a:lnTo>
                    <a:pt x="14605" y="248513"/>
                  </a:lnTo>
                  <a:lnTo>
                    <a:pt x="14605" y="248920"/>
                  </a:lnTo>
                  <a:lnTo>
                    <a:pt x="13233" y="248920"/>
                  </a:lnTo>
                  <a:lnTo>
                    <a:pt x="11861" y="248920"/>
                  </a:lnTo>
                  <a:lnTo>
                    <a:pt x="11404" y="248462"/>
                  </a:lnTo>
                  <a:lnTo>
                    <a:pt x="11404" y="248005"/>
                  </a:lnTo>
                  <a:lnTo>
                    <a:pt x="10947" y="248005"/>
                  </a:lnTo>
                  <a:lnTo>
                    <a:pt x="10490" y="248005"/>
                  </a:lnTo>
                  <a:lnTo>
                    <a:pt x="9131" y="248005"/>
                  </a:lnTo>
                  <a:lnTo>
                    <a:pt x="8216" y="247523"/>
                  </a:lnTo>
                  <a:lnTo>
                    <a:pt x="5473" y="247523"/>
                  </a:lnTo>
                  <a:lnTo>
                    <a:pt x="4559" y="246608"/>
                  </a:lnTo>
                  <a:lnTo>
                    <a:pt x="1816" y="246608"/>
                  </a:lnTo>
                  <a:lnTo>
                    <a:pt x="1816" y="246189"/>
                  </a:lnTo>
                  <a:lnTo>
                    <a:pt x="914" y="246189"/>
                  </a:lnTo>
                  <a:lnTo>
                    <a:pt x="0" y="245275"/>
                  </a:lnTo>
                  <a:lnTo>
                    <a:pt x="10490" y="605409"/>
                  </a:lnTo>
                  <a:lnTo>
                    <a:pt x="10490" y="606323"/>
                  </a:lnTo>
                  <a:lnTo>
                    <a:pt x="10947" y="606323"/>
                  </a:lnTo>
                  <a:lnTo>
                    <a:pt x="10947" y="607225"/>
                  </a:lnTo>
                  <a:lnTo>
                    <a:pt x="11861" y="607225"/>
                  </a:lnTo>
                  <a:lnTo>
                    <a:pt x="12776" y="607656"/>
                  </a:lnTo>
                  <a:lnTo>
                    <a:pt x="13233" y="607656"/>
                  </a:lnTo>
                  <a:lnTo>
                    <a:pt x="14147" y="607656"/>
                  </a:lnTo>
                  <a:lnTo>
                    <a:pt x="14605" y="607656"/>
                  </a:lnTo>
                  <a:lnTo>
                    <a:pt x="15240" y="607656"/>
                  </a:lnTo>
                  <a:lnTo>
                    <a:pt x="15240" y="608926"/>
                  </a:lnTo>
                  <a:lnTo>
                    <a:pt x="16891" y="608926"/>
                  </a:lnTo>
                  <a:lnTo>
                    <a:pt x="16891" y="608571"/>
                  </a:lnTo>
                  <a:lnTo>
                    <a:pt x="17792" y="609053"/>
                  </a:lnTo>
                  <a:lnTo>
                    <a:pt x="20078" y="609053"/>
                  </a:lnTo>
                  <a:lnTo>
                    <a:pt x="22542" y="609053"/>
                  </a:lnTo>
                  <a:lnTo>
                    <a:pt x="22542" y="610323"/>
                  </a:lnTo>
                  <a:lnTo>
                    <a:pt x="24193" y="610323"/>
                  </a:lnTo>
                  <a:lnTo>
                    <a:pt x="24193" y="609968"/>
                  </a:lnTo>
                  <a:lnTo>
                    <a:pt x="28473" y="609968"/>
                  </a:lnTo>
                  <a:lnTo>
                    <a:pt x="28473" y="608698"/>
                  </a:lnTo>
                  <a:lnTo>
                    <a:pt x="28752" y="608698"/>
                  </a:lnTo>
                  <a:lnTo>
                    <a:pt x="28752" y="609053"/>
                  </a:lnTo>
                  <a:lnTo>
                    <a:pt x="30048" y="609053"/>
                  </a:lnTo>
                  <a:lnTo>
                    <a:pt x="30048" y="607783"/>
                  </a:lnTo>
                  <a:lnTo>
                    <a:pt x="31038" y="607783"/>
                  </a:lnTo>
                  <a:lnTo>
                    <a:pt x="32105" y="607771"/>
                  </a:lnTo>
                  <a:lnTo>
                    <a:pt x="32105" y="606501"/>
                  </a:lnTo>
                  <a:lnTo>
                    <a:pt x="33782" y="606501"/>
                  </a:lnTo>
                  <a:lnTo>
                    <a:pt x="33782" y="606196"/>
                  </a:lnTo>
                  <a:lnTo>
                    <a:pt x="35026" y="606196"/>
                  </a:lnTo>
                  <a:lnTo>
                    <a:pt x="35026" y="604926"/>
                  </a:lnTo>
                  <a:lnTo>
                    <a:pt x="36385" y="604926"/>
                  </a:lnTo>
                  <a:lnTo>
                    <a:pt x="36385" y="603656"/>
                  </a:lnTo>
                  <a:lnTo>
                    <a:pt x="36982" y="603656"/>
                  </a:lnTo>
                  <a:lnTo>
                    <a:pt x="38658" y="603580"/>
                  </a:lnTo>
                  <a:lnTo>
                    <a:pt x="38658" y="602310"/>
                  </a:lnTo>
                  <a:lnTo>
                    <a:pt x="38798" y="602310"/>
                  </a:lnTo>
                  <a:lnTo>
                    <a:pt x="38798" y="602678"/>
                  </a:lnTo>
                  <a:lnTo>
                    <a:pt x="39433" y="602678"/>
                  </a:lnTo>
                  <a:lnTo>
                    <a:pt x="39433" y="601408"/>
                  </a:lnTo>
                  <a:lnTo>
                    <a:pt x="42227" y="601408"/>
                  </a:lnTo>
                  <a:lnTo>
                    <a:pt x="42227" y="601129"/>
                  </a:lnTo>
                  <a:lnTo>
                    <a:pt x="43370" y="600367"/>
                  </a:lnTo>
                  <a:lnTo>
                    <a:pt x="43827" y="599935"/>
                  </a:lnTo>
                  <a:lnTo>
                    <a:pt x="46101" y="599020"/>
                  </a:lnTo>
                  <a:lnTo>
                    <a:pt x="47472" y="598119"/>
                  </a:lnTo>
                  <a:lnTo>
                    <a:pt x="49758" y="597623"/>
                  </a:lnTo>
                  <a:lnTo>
                    <a:pt x="50673" y="596722"/>
                  </a:lnTo>
                  <a:lnTo>
                    <a:pt x="51130" y="596722"/>
                  </a:lnTo>
                  <a:lnTo>
                    <a:pt x="52044" y="596290"/>
                  </a:lnTo>
                  <a:lnTo>
                    <a:pt x="54038" y="596290"/>
                  </a:lnTo>
                  <a:lnTo>
                    <a:pt x="54038" y="595020"/>
                  </a:lnTo>
                  <a:lnTo>
                    <a:pt x="54317" y="595020"/>
                  </a:lnTo>
                  <a:lnTo>
                    <a:pt x="54317" y="595376"/>
                  </a:lnTo>
                  <a:lnTo>
                    <a:pt x="54775" y="595376"/>
                  </a:lnTo>
                  <a:lnTo>
                    <a:pt x="56603" y="595376"/>
                  </a:lnTo>
                  <a:lnTo>
                    <a:pt x="56603" y="595744"/>
                  </a:lnTo>
                  <a:lnTo>
                    <a:pt x="56743" y="595744"/>
                  </a:lnTo>
                  <a:lnTo>
                    <a:pt x="56743" y="594474"/>
                  </a:lnTo>
                  <a:lnTo>
                    <a:pt x="57975" y="594474"/>
                  </a:lnTo>
                  <a:lnTo>
                    <a:pt x="58204" y="594474"/>
                  </a:lnTo>
                  <a:lnTo>
                    <a:pt x="60261" y="594474"/>
                  </a:lnTo>
                  <a:lnTo>
                    <a:pt x="60718" y="593979"/>
                  </a:lnTo>
                  <a:lnTo>
                    <a:pt x="62090" y="593979"/>
                  </a:lnTo>
                  <a:lnTo>
                    <a:pt x="72313" y="593979"/>
                  </a:lnTo>
                  <a:lnTo>
                    <a:pt x="72313" y="592709"/>
                  </a:lnTo>
                  <a:lnTo>
                    <a:pt x="76238" y="592709"/>
                  </a:lnTo>
                  <a:lnTo>
                    <a:pt x="76695" y="592645"/>
                  </a:lnTo>
                  <a:lnTo>
                    <a:pt x="78981" y="592645"/>
                  </a:lnTo>
                  <a:lnTo>
                    <a:pt x="79895" y="592645"/>
                  </a:lnTo>
                  <a:lnTo>
                    <a:pt x="80352" y="592645"/>
                  </a:lnTo>
                  <a:lnTo>
                    <a:pt x="81254" y="592645"/>
                  </a:lnTo>
                  <a:lnTo>
                    <a:pt x="81711" y="421246"/>
                  </a:lnTo>
                  <a:lnTo>
                    <a:pt x="81711" y="592480"/>
                  </a:lnTo>
                  <a:lnTo>
                    <a:pt x="82232" y="592480"/>
                  </a:lnTo>
                  <a:lnTo>
                    <a:pt x="82232" y="593128"/>
                  </a:lnTo>
                  <a:lnTo>
                    <a:pt x="82232" y="593750"/>
                  </a:lnTo>
                  <a:lnTo>
                    <a:pt x="83185" y="593750"/>
                  </a:lnTo>
                  <a:lnTo>
                    <a:pt x="83540" y="593750"/>
                  </a:lnTo>
                  <a:lnTo>
                    <a:pt x="83540" y="593979"/>
                  </a:lnTo>
                  <a:lnTo>
                    <a:pt x="84912" y="593979"/>
                  </a:lnTo>
                  <a:lnTo>
                    <a:pt x="98564" y="245364"/>
                  </a:lnTo>
                  <a:close/>
                </a:path>
                <a:path w="215265" h="610870">
                  <a:moveTo>
                    <a:pt x="111848" y="18224"/>
                  </a:moveTo>
                  <a:lnTo>
                    <a:pt x="110477" y="0"/>
                  </a:lnTo>
                  <a:lnTo>
                    <a:pt x="109562" y="16408"/>
                  </a:lnTo>
                  <a:lnTo>
                    <a:pt x="111848" y="18224"/>
                  </a:lnTo>
                  <a:close/>
                </a:path>
                <a:path w="215265" h="610870">
                  <a:moveTo>
                    <a:pt x="207899" y="226009"/>
                  </a:moveTo>
                  <a:lnTo>
                    <a:pt x="206133" y="226009"/>
                  </a:lnTo>
                  <a:lnTo>
                    <a:pt x="206133" y="227952"/>
                  </a:lnTo>
                  <a:lnTo>
                    <a:pt x="206108" y="227406"/>
                  </a:lnTo>
                  <a:lnTo>
                    <a:pt x="204304" y="227406"/>
                  </a:lnTo>
                  <a:lnTo>
                    <a:pt x="204304" y="228028"/>
                  </a:lnTo>
                  <a:lnTo>
                    <a:pt x="203161" y="228384"/>
                  </a:lnTo>
                  <a:lnTo>
                    <a:pt x="201790" y="228384"/>
                  </a:lnTo>
                  <a:lnTo>
                    <a:pt x="201790" y="228015"/>
                  </a:lnTo>
                  <a:lnTo>
                    <a:pt x="201777" y="229285"/>
                  </a:lnTo>
                  <a:lnTo>
                    <a:pt x="201104" y="399580"/>
                  </a:lnTo>
                  <a:lnTo>
                    <a:pt x="201104" y="229285"/>
                  </a:lnTo>
                  <a:lnTo>
                    <a:pt x="201777" y="229285"/>
                  </a:lnTo>
                  <a:lnTo>
                    <a:pt x="201777" y="228015"/>
                  </a:lnTo>
                  <a:lnTo>
                    <a:pt x="201091" y="228015"/>
                  </a:lnTo>
                  <a:lnTo>
                    <a:pt x="201091" y="229285"/>
                  </a:lnTo>
                  <a:lnTo>
                    <a:pt x="196773" y="229285"/>
                  </a:lnTo>
                  <a:lnTo>
                    <a:pt x="193573" y="229781"/>
                  </a:lnTo>
                  <a:lnTo>
                    <a:pt x="191668" y="229781"/>
                  </a:lnTo>
                  <a:lnTo>
                    <a:pt x="191668" y="231051"/>
                  </a:lnTo>
                  <a:lnTo>
                    <a:pt x="191287" y="231051"/>
                  </a:lnTo>
                  <a:lnTo>
                    <a:pt x="191287" y="401396"/>
                  </a:lnTo>
                  <a:lnTo>
                    <a:pt x="190830" y="230682"/>
                  </a:lnTo>
                  <a:lnTo>
                    <a:pt x="187185" y="230682"/>
                  </a:lnTo>
                  <a:lnTo>
                    <a:pt x="183540" y="230682"/>
                  </a:lnTo>
                  <a:lnTo>
                    <a:pt x="180987" y="230682"/>
                  </a:lnTo>
                  <a:lnTo>
                    <a:pt x="180987" y="231952"/>
                  </a:lnTo>
                  <a:lnTo>
                    <a:pt x="180327" y="231952"/>
                  </a:lnTo>
                  <a:lnTo>
                    <a:pt x="180327" y="402551"/>
                  </a:lnTo>
                  <a:lnTo>
                    <a:pt x="179870" y="231597"/>
                  </a:lnTo>
                  <a:lnTo>
                    <a:pt x="176225" y="231597"/>
                  </a:lnTo>
                  <a:lnTo>
                    <a:pt x="175310" y="231597"/>
                  </a:lnTo>
                  <a:lnTo>
                    <a:pt x="172110" y="231597"/>
                  </a:lnTo>
                  <a:lnTo>
                    <a:pt x="172110" y="574243"/>
                  </a:lnTo>
                  <a:lnTo>
                    <a:pt x="172567" y="574243"/>
                  </a:lnTo>
                  <a:lnTo>
                    <a:pt x="172567" y="575513"/>
                  </a:lnTo>
                  <a:lnTo>
                    <a:pt x="172567" y="576783"/>
                  </a:lnTo>
                  <a:lnTo>
                    <a:pt x="172821" y="576783"/>
                  </a:lnTo>
                  <a:lnTo>
                    <a:pt x="172821" y="575513"/>
                  </a:lnTo>
                  <a:lnTo>
                    <a:pt x="174815" y="575513"/>
                  </a:lnTo>
                  <a:lnTo>
                    <a:pt x="174815" y="574243"/>
                  </a:lnTo>
                  <a:lnTo>
                    <a:pt x="176225" y="574243"/>
                  </a:lnTo>
                  <a:lnTo>
                    <a:pt x="176225" y="403009"/>
                  </a:lnTo>
                  <a:lnTo>
                    <a:pt x="177139" y="574408"/>
                  </a:lnTo>
                  <a:lnTo>
                    <a:pt x="178511" y="574408"/>
                  </a:lnTo>
                  <a:lnTo>
                    <a:pt x="179870" y="573506"/>
                  </a:lnTo>
                  <a:lnTo>
                    <a:pt x="180784" y="573506"/>
                  </a:lnTo>
                  <a:lnTo>
                    <a:pt x="180771" y="572058"/>
                  </a:lnTo>
                  <a:lnTo>
                    <a:pt x="180784" y="573328"/>
                  </a:lnTo>
                  <a:lnTo>
                    <a:pt x="182054" y="573328"/>
                  </a:lnTo>
                  <a:lnTo>
                    <a:pt x="182054" y="572058"/>
                  </a:lnTo>
                  <a:lnTo>
                    <a:pt x="183984" y="572058"/>
                  </a:lnTo>
                  <a:lnTo>
                    <a:pt x="183984" y="401637"/>
                  </a:lnTo>
                  <a:lnTo>
                    <a:pt x="184442" y="572592"/>
                  </a:lnTo>
                  <a:lnTo>
                    <a:pt x="185813" y="572592"/>
                  </a:lnTo>
                  <a:lnTo>
                    <a:pt x="187185" y="572592"/>
                  </a:lnTo>
                  <a:lnTo>
                    <a:pt x="188556" y="572109"/>
                  </a:lnTo>
                  <a:lnTo>
                    <a:pt x="191744" y="572109"/>
                  </a:lnTo>
                  <a:lnTo>
                    <a:pt x="191731" y="571157"/>
                  </a:lnTo>
                  <a:lnTo>
                    <a:pt x="191744" y="572109"/>
                  </a:lnTo>
                  <a:lnTo>
                    <a:pt x="191744" y="572427"/>
                  </a:lnTo>
                  <a:lnTo>
                    <a:pt x="193281" y="572427"/>
                  </a:lnTo>
                  <a:lnTo>
                    <a:pt x="193281" y="571157"/>
                  </a:lnTo>
                  <a:lnTo>
                    <a:pt x="194030" y="571157"/>
                  </a:lnTo>
                  <a:lnTo>
                    <a:pt x="194030" y="400494"/>
                  </a:lnTo>
                  <a:lnTo>
                    <a:pt x="194487" y="571195"/>
                  </a:lnTo>
                  <a:lnTo>
                    <a:pt x="195859" y="571195"/>
                  </a:lnTo>
                  <a:lnTo>
                    <a:pt x="196773" y="570763"/>
                  </a:lnTo>
                  <a:lnTo>
                    <a:pt x="200418" y="570661"/>
                  </a:lnTo>
                  <a:lnTo>
                    <a:pt x="200875" y="571195"/>
                  </a:lnTo>
                  <a:lnTo>
                    <a:pt x="200875" y="570661"/>
                  </a:lnTo>
                  <a:lnTo>
                    <a:pt x="201104" y="570661"/>
                  </a:lnTo>
                  <a:lnTo>
                    <a:pt x="201104" y="559739"/>
                  </a:lnTo>
                  <a:lnTo>
                    <a:pt x="204304" y="399262"/>
                  </a:lnTo>
                  <a:lnTo>
                    <a:pt x="204304" y="571309"/>
                  </a:lnTo>
                  <a:lnTo>
                    <a:pt x="206108" y="571309"/>
                  </a:lnTo>
                  <a:lnTo>
                    <a:pt x="206108" y="308838"/>
                  </a:lnTo>
                  <a:lnTo>
                    <a:pt x="206133" y="307555"/>
                  </a:lnTo>
                  <a:lnTo>
                    <a:pt x="206133" y="571195"/>
                  </a:lnTo>
                  <a:lnTo>
                    <a:pt x="207899" y="571195"/>
                  </a:lnTo>
                  <a:lnTo>
                    <a:pt x="207899" y="226009"/>
                  </a:lnTo>
                  <a:close/>
                </a:path>
                <a:path w="215265" h="610870">
                  <a:moveTo>
                    <a:pt x="211366" y="226136"/>
                  </a:moveTo>
                  <a:lnTo>
                    <a:pt x="209511" y="226136"/>
                  </a:lnTo>
                  <a:lnTo>
                    <a:pt x="209511" y="227406"/>
                  </a:lnTo>
                  <a:lnTo>
                    <a:pt x="211366" y="227406"/>
                  </a:lnTo>
                  <a:lnTo>
                    <a:pt x="211366" y="226136"/>
                  </a:lnTo>
                  <a:close/>
                </a:path>
                <a:path w="215265" h="610870">
                  <a:moveTo>
                    <a:pt x="214960" y="224739"/>
                  </a:moveTo>
                  <a:lnTo>
                    <a:pt x="213664" y="224739"/>
                  </a:lnTo>
                  <a:lnTo>
                    <a:pt x="213664" y="226009"/>
                  </a:lnTo>
                  <a:lnTo>
                    <a:pt x="214960" y="226009"/>
                  </a:lnTo>
                  <a:lnTo>
                    <a:pt x="214960" y="22473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>
              <a:extLst>
                <a:ext uri="{FF2B5EF4-FFF2-40B4-BE49-F238E27FC236}">
                  <a16:creationId xmlns:a16="http://schemas.microsoft.com/office/drawing/2014/main" id="{81856134-5E2F-B2EB-DBD7-0F4D387E0920}"/>
                </a:ext>
              </a:extLst>
            </p:cNvPr>
            <p:cNvSpPr/>
            <p:nvPr/>
          </p:nvSpPr>
          <p:spPr>
            <a:xfrm>
              <a:off x="8539493" y="4862156"/>
              <a:ext cx="60325" cy="365760"/>
            </a:xfrm>
            <a:custGeom>
              <a:avLst/>
              <a:gdLst/>
              <a:ahLst/>
              <a:cxnLst/>
              <a:rect l="l" t="t" r="r" b="b"/>
              <a:pathLst>
                <a:path w="60325" h="365760">
                  <a:moveTo>
                    <a:pt x="59817" y="6858"/>
                  </a:moveTo>
                  <a:lnTo>
                    <a:pt x="55702" y="6858"/>
                  </a:lnTo>
                  <a:lnTo>
                    <a:pt x="50457" y="6934"/>
                  </a:lnTo>
                  <a:lnTo>
                    <a:pt x="50457" y="7137"/>
                  </a:lnTo>
                  <a:lnTo>
                    <a:pt x="45910" y="7137"/>
                  </a:lnTo>
                  <a:lnTo>
                    <a:pt x="45910" y="354850"/>
                  </a:lnTo>
                  <a:lnTo>
                    <a:pt x="45897" y="7289"/>
                  </a:lnTo>
                  <a:lnTo>
                    <a:pt x="39725" y="7289"/>
                  </a:lnTo>
                  <a:lnTo>
                    <a:pt x="35166" y="7289"/>
                  </a:lnTo>
                  <a:lnTo>
                    <a:pt x="31737" y="7289"/>
                  </a:lnTo>
                  <a:lnTo>
                    <a:pt x="31737" y="185775"/>
                  </a:lnTo>
                  <a:lnTo>
                    <a:pt x="31508" y="6858"/>
                  </a:lnTo>
                  <a:lnTo>
                    <a:pt x="27851" y="6858"/>
                  </a:lnTo>
                  <a:lnTo>
                    <a:pt x="25577" y="6858"/>
                  </a:lnTo>
                  <a:lnTo>
                    <a:pt x="24892" y="185559"/>
                  </a:lnTo>
                  <a:lnTo>
                    <a:pt x="24892" y="6858"/>
                  </a:lnTo>
                  <a:lnTo>
                    <a:pt x="22618" y="6858"/>
                  </a:lnTo>
                  <a:lnTo>
                    <a:pt x="22618" y="5588"/>
                  </a:lnTo>
                  <a:lnTo>
                    <a:pt x="21920" y="5588"/>
                  </a:lnTo>
                  <a:lnTo>
                    <a:pt x="18503" y="5473"/>
                  </a:lnTo>
                  <a:lnTo>
                    <a:pt x="18503" y="5943"/>
                  </a:lnTo>
                  <a:lnTo>
                    <a:pt x="15532" y="5943"/>
                  </a:lnTo>
                  <a:lnTo>
                    <a:pt x="15532" y="184188"/>
                  </a:lnTo>
                  <a:lnTo>
                    <a:pt x="15074" y="5943"/>
                  </a:lnTo>
                  <a:lnTo>
                    <a:pt x="13474" y="5156"/>
                  </a:lnTo>
                  <a:lnTo>
                    <a:pt x="13246" y="5041"/>
                  </a:lnTo>
                  <a:lnTo>
                    <a:pt x="11874" y="5041"/>
                  </a:lnTo>
                  <a:lnTo>
                    <a:pt x="10058" y="5041"/>
                  </a:lnTo>
                  <a:lnTo>
                    <a:pt x="10058" y="4546"/>
                  </a:lnTo>
                  <a:lnTo>
                    <a:pt x="9601" y="4546"/>
                  </a:lnTo>
                  <a:lnTo>
                    <a:pt x="7772" y="4546"/>
                  </a:lnTo>
                  <a:lnTo>
                    <a:pt x="7315" y="3644"/>
                  </a:lnTo>
                  <a:lnTo>
                    <a:pt x="5943" y="3644"/>
                  </a:lnTo>
                  <a:lnTo>
                    <a:pt x="5029" y="3213"/>
                  </a:lnTo>
                  <a:lnTo>
                    <a:pt x="2743" y="3213"/>
                  </a:lnTo>
                  <a:lnTo>
                    <a:pt x="1371" y="1397"/>
                  </a:lnTo>
                  <a:lnTo>
                    <a:pt x="457" y="1397"/>
                  </a:lnTo>
                  <a:lnTo>
                    <a:pt x="457" y="901"/>
                  </a:lnTo>
                  <a:lnTo>
                    <a:pt x="0" y="0"/>
                  </a:lnTo>
                  <a:lnTo>
                    <a:pt x="10045" y="359664"/>
                  </a:lnTo>
                  <a:lnTo>
                    <a:pt x="10058" y="360616"/>
                  </a:lnTo>
                  <a:lnTo>
                    <a:pt x="10058" y="360375"/>
                  </a:lnTo>
                  <a:lnTo>
                    <a:pt x="10896" y="360375"/>
                  </a:lnTo>
                  <a:lnTo>
                    <a:pt x="10896" y="361645"/>
                  </a:lnTo>
                  <a:lnTo>
                    <a:pt x="11874" y="361645"/>
                  </a:lnTo>
                  <a:lnTo>
                    <a:pt x="12331" y="361645"/>
                  </a:lnTo>
                  <a:lnTo>
                    <a:pt x="13474" y="361645"/>
                  </a:lnTo>
                  <a:lnTo>
                    <a:pt x="13474" y="188442"/>
                  </a:lnTo>
                  <a:lnTo>
                    <a:pt x="13690" y="361645"/>
                  </a:lnTo>
                  <a:lnTo>
                    <a:pt x="13550" y="361645"/>
                  </a:lnTo>
                  <a:lnTo>
                    <a:pt x="13550" y="362915"/>
                  </a:lnTo>
                  <a:lnTo>
                    <a:pt x="13703" y="362915"/>
                  </a:lnTo>
                  <a:lnTo>
                    <a:pt x="13703" y="362432"/>
                  </a:lnTo>
                  <a:lnTo>
                    <a:pt x="15532" y="362432"/>
                  </a:lnTo>
                  <a:lnTo>
                    <a:pt x="15532" y="362559"/>
                  </a:lnTo>
                  <a:lnTo>
                    <a:pt x="17272" y="362559"/>
                  </a:lnTo>
                  <a:lnTo>
                    <a:pt x="17272" y="363816"/>
                  </a:lnTo>
                  <a:lnTo>
                    <a:pt x="17360" y="362559"/>
                  </a:lnTo>
                  <a:lnTo>
                    <a:pt x="18503" y="362559"/>
                  </a:lnTo>
                  <a:lnTo>
                    <a:pt x="18503" y="363347"/>
                  </a:lnTo>
                  <a:lnTo>
                    <a:pt x="21501" y="363347"/>
                  </a:lnTo>
                  <a:lnTo>
                    <a:pt x="21501" y="364617"/>
                  </a:lnTo>
                  <a:lnTo>
                    <a:pt x="21920" y="364617"/>
                  </a:lnTo>
                  <a:lnTo>
                    <a:pt x="24892" y="364731"/>
                  </a:lnTo>
                  <a:lnTo>
                    <a:pt x="24892" y="364261"/>
                  </a:lnTo>
                  <a:lnTo>
                    <a:pt x="25577" y="364261"/>
                  </a:lnTo>
                  <a:lnTo>
                    <a:pt x="26035" y="364680"/>
                  </a:lnTo>
                  <a:lnTo>
                    <a:pt x="27851" y="364680"/>
                  </a:lnTo>
                  <a:lnTo>
                    <a:pt x="31965" y="364680"/>
                  </a:lnTo>
                  <a:lnTo>
                    <a:pt x="31953" y="363893"/>
                  </a:lnTo>
                  <a:lnTo>
                    <a:pt x="31965" y="364680"/>
                  </a:lnTo>
                  <a:lnTo>
                    <a:pt x="31965" y="365163"/>
                  </a:lnTo>
                  <a:lnTo>
                    <a:pt x="34353" y="365163"/>
                  </a:lnTo>
                  <a:lnTo>
                    <a:pt x="34353" y="363893"/>
                  </a:lnTo>
                  <a:lnTo>
                    <a:pt x="35166" y="363893"/>
                  </a:lnTo>
                  <a:lnTo>
                    <a:pt x="37249" y="363893"/>
                  </a:lnTo>
                  <a:lnTo>
                    <a:pt x="37249" y="361353"/>
                  </a:lnTo>
                  <a:lnTo>
                    <a:pt x="40005" y="361353"/>
                  </a:lnTo>
                  <a:lnTo>
                    <a:pt x="40005" y="360083"/>
                  </a:lnTo>
                  <a:lnTo>
                    <a:pt x="39725" y="360083"/>
                  </a:lnTo>
                  <a:lnTo>
                    <a:pt x="39725" y="357543"/>
                  </a:lnTo>
                  <a:lnTo>
                    <a:pt x="40182" y="357543"/>
                  </a:lnTo>
                  <a:lnTo>
                    <a:pt x="40182" y="358813"/>
                  </a:lnTo>
                  <a:lnTo>
                    <a:pt x="40182" y="360083"/>
                  </a:lnTo>
                  <a:lnTo>
                    <a:pt x="41059" y="360083"/>
                  </a:lnTo>
                  <a:lnTo>
                    <a:pt x="41059" y="358813"/>
                  </a:lnTo>
                  <a:lnTo>
                    <a:pt x="42748" y="358813"/>
                  </a:lnTo>
                  <a:lnTo>
                    <a:pt x="42748" y="357543"/>
                  </a:lnTo>
                  <a:lnTo>
                    <a:pt x="45897" y="357543"/>
                  </a:lnTo>
                  <a:lnTo>
                    <a:pt x="45897" y="357390"/>
                  </a:lnTo>
                  <a:lnTo>
                    <a:pt x="46964" y="357390"/>
                  </a:lnTo>
                  <a:lnTo>
                    <a:pt x="46964" y="354850"/>
                  </a:lnTo>
                  <a:lnTo>
                    <a:pt x="50457" y="354850"/>
                  </a:lnTo>
                  <a:lnTo>
                    <a:pt x="50457" y="353390"/>
                  </a:lnTo>
                  <a:lnTo>
                    <a:pt x="53365" y="353390"/>
                  </a:lnTo>
                  <a:lnTo>
                    <a:pt x="53365" y="352120"/>
                  </a:lnTo>
                  <a:lnTo>
                    <a:pt x="55702" y="352120"/>
                  </a:lnTo>
                  <a:lnTo>
                    <a:pt x="55702" y="349504"/>
                  </a:lnTo>
                  <a:lnTo>
                    <a:pt x="59817" y="349504"/>
                  </a:lnTo>
                  <a:lnTo>
                    <a:pt x="59817" y="68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2">
              <a:extLst>
                <a:ext uri="{FF2B5EF4-FFF2-40B4-BE49-F238E27FC236}">
                  <a16:creationId xmlns:a16="http://schemas.microsoft.com/office/drawing/2014/main" id="{58621D4D-4B24-CCCB-5B84-BA340DD8B725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32673" y="5210002"/>
              <a:ext cx="295419" cy="88423"/>
            </a:xfrm>
            <a:prstGeom prst="rect">
              <a:avLst/>
            </a:prstGeom>
          </p:spPr>
        </p:pic>
        <p:sp>
          <p:nvSpPr>
            <p:cNvPr id="81" name="object 83">
              <a:extLst>
                <a:ext uri="{FF2B5EF4-FFF2-40B4-BE49-F238E27FC236}">
                  <a16:creationId xmlns:a16="http://schemas.microsoft.com/office/drawing/2014/main" id="{94C0363E-678B-A0CF-2C9A-88D21F0F3B68}"/>
                </a:ext>
              </a:extLst>
            </p:cNvPr>
            <p:cNvSpPr/>
            <p:nvPr/>
          </p:nvSpPr>
          <p:spPr>
            <a:xfrm>
              <a:off x="8411210" y="4504753"/>
              <a:ext cx="123825" cy="149225"/>
            </a:xfrm>
            <a:custGeom>
              <a:avLst/>
              <a:gdLst/>
              <a:ahLst/>
              <a:cxnLst/>
              <a:rect l="l" t="t" r="r" b="b"/>
              <a:pathLst>
                <a:path w="123825" h="149225">
                  <a:moveTo>
                    <a:pt x="30124" y="66548"/>
                  </a:moveTo>
                  <a:lnTo>
                    <a:pt x="26479" y="54698"/>
                  </a:lnTo>
                  <a:lnTo>
                    <a:pt x="13690" y="15925"/>
                  </a:lnTo>
                  <a:lnTo>
                    <a:pt x="7759" y="0"/>
                  </a:lnTo>
                  <a:lnTo>
                    <a:pt x="6388" y="10096"/>
                  </a:lnTo>
                  <a:lnTo>
                    <a:pt x="6388" y="53289"/>
                  </a:lnTo>
                  <a:lnTo>
                    <a:pt x="6388" y="54698"/>
                  </a:lnTo>
                  <a:lnTo>
                    <a:pt x="6032" y="55562"/>
                  </a:lnTo>
                  <a:lnTo>
                    <a:pt x="6388" y="53289"/>
                  </a:lnTo>
                  <a:lnTo>
                    <a:pt x="6388" y="10096"/>
                  </a:lnTo>
                  <a:lnTo>
                    <a:pt x="5473" y="16827"/>
                  </a:lnTo>
                  <a:lnTo>
                    <a:pt x="4102" y="33731"/>
                  </a:lnTo>
                  <a:lnTo>
                    <a:pt x="914" y="50558"/>
                  </a:lnTo>
                  <a:lnTo>
                    <a:pt x="914" y="54203"/>
                  </a:lnTo>
                  <a:lnTo>
                    <a:pt x="0" y="60159"/>
                  </a:lnTo>
                  <a:lnTo>
                    <a:pt x="457" y="62903"/>
                  </a:lnTo>
                  <a:lnTo>
                    <a:pt x="457" y="71589"/>
                  </a:lnTo>
                  <a:lnTo>
                    <a:pt x="1816" y="70192"/>
                  </a:lnTo>
                  <a:lnTo>
                    <a:pt x="2730" y="68846"/>
                  </a:lnTo>
                  <a:lnTo>
                    <a:pt x="4102" y="67030"/>
                  </a:lnTo>
                  <a:lnTo>
                    <a:pt x="5473" y="66548"/>
                  </a:lnTo>
                  <a:lnTo>
                    <a:pt x="30124" y="66548"/>
                  </a:lnTo>
                  <a:close/>
                </a:path>
                <a:path w="123825" h="149225">
                  <a:moveTo>
                    <a:pt x="123266" y="108051"/>
                  </a:moveTo>
                  <a:lnTo>
                    <a:pt x="122351" y="106654"/>
                  </a:lnTo>
                  <a:lnTo>
                    <a:pt x="122351" y="103492"/>
                  </a:lnTo>
                  <a:lnTo>
                    <a:pt x="120992" y="100799"/>
                  </a:lnTo>
                  <a:lnTo>
                    <a:pt x="120980" y="99364"/>
                  </a:lnTo>
                  <a:lnTo>
                    <a:pt x="119621" y="96202"/>
                  </a:lnTo>
                  <a:lnTo>
                    <a:pt x="119621" y="94805"/>
                  </a:lnTo>
                  <a:lnTo>
                    <a:pt x="118706" y="92557"/>
                  </a:lnTo>
                  <a:lnTo>
                    <a:pt x="117792" y="91160"/>
                  </a:lnTo>
                  <a:lnTo>
                    <a:pt x="116420" y="88417"/>
                  </a:lnTo>
                  <a:lnTo>
                    <a:pt x="116420" y="87083"/>
                  </a:lnTo>
                  <a:lnTo>
                    <a:pt x="115963" y="85255"/>
                  </a:lnTo>
                  <a:lnTo>
                    <a:pt x="115049" y="83439"/>
                  </a:lnTo>
                  <a:lnTo>
                    <a:pt x="113677" y="81610"/>
                  </a:lnTo>
                  <a:lnTo>
                    <a:pt x="112763" y="80213"/>
                  </a:lnTo>
                  <a:lnTo>
                    <a:pt x="106375" y="68846"/>
                  </a:lnTo>
                  <a:lnTo>
                    <a:pt x="106375" y="67945"/>
                  </a:lnTo>
                  <a:lnTo>
                    <a:pt x="105003" y="66548"/>
                  </a:lnTo>
                  <a:lnTo>
                    <a:pt x="99529" y="66548"/>
                  </a:lnTo>
                  <a:lnTo>
                    <a:pt x="94043" y="65633"/>
                  </a:lnTo>
                  <a:lnTo>
                    <a:pt x="85826" y="65151"/>
                  </a:lnTo>
                  <a:lnTo>
                    <a:pt x="84455" y="65633"/>
                  </a:lnTo>
                  <a:lnTo>
                    <a:pt x="83096" y="65633"/>
                  </a:lnTo>
                  <a:lnTo>
                    <a:pt x="81267" y="65633"/>
                  </a:lnTo>
                  <a:lnTo>
                    <a:pt x="82181" y="66548"/>
                  </a:lnTo>
                  <a:lnTo>
                    <a:pt x="82181" y="72504"/>
                  </a:lnTo>
                  <a:lnTo>
                    <a:pt x="94500" y="81610"/>
                  </a:lnTo>
                  <a:lnTo>
                    <a:pt x="94500" y="82524"/>
                  </a:lnTo>
                  <a:lnTo>
                    <a:pt x="95415" y="82524"/>
                  </a:lnTo>
                  <a:lnTo>
                    <a:pt x="95415" y="83439"/>
                  </a:lnTo>
                  <a:lnTo>
                    <a:pt x="95872" y="83858"/>
                  </a:lnTo>
                  <a:lnTo>
                    <a:pt x="111404" y="113030"/>
                  </a:lnTo>
                  <a:lnTo>
                    <a:pt x="112306" y="113944"/>
                  </a:lnTo>
                  <a:lnTo>
                    <a:pt x="112306" y="116255"/>
                  </a:lnTo>
                  <a:lnTo>
                    <a:pt x="112306" y="116674"/>
                  </a:lnTo>
                  <a:lnTo>
                    <a:pt x="112306" y="118071"/>
                  </a:lnTo>
                  <a:lnTo>
                    <a:pt x="111404" y="118071"/>
                  </a:lnTo>
                  <a:lnTo>
                    <a:pt x="110032" y="121234"/>
                  </a:lnTo>
                  <a:lnTo>
                    <a:pt x="108661" y="122631"/>
                  </a:lnTo>
                  <a:lnTo>
                    <a:pt x="106832" y="123977"/>
                  </a:lnTo>
                  <a:lnTo>
                    <a:pt x="105460" y="123977"/>
                  </a:lnTo>
                  <a:lnTo>
                    <a:pt x="104089" y="125374"/>
                  </a:lnTo>
                  <a:lnTo>
                    <a:pt x="104089" y="127190"/>
                  </a:lnTo>
                  <a:lnTo>
                    <a:pt x="105003" y="128536"/>
                  </a:lnTo>
                  <a:lnTo>
                    <a:pt x="106832" y="130835"/>
                  </a:lnTo>
                  <a:lnTo>
                    <a:pt x="108661" y="132664"/>
                  </a:lnTo>
                  <a:lnTo>
                    <a:pt x="110490" y="134912"/>
                  </a:lnTo>
                  <a:lnTo>
                    <a:pt x="112306" y="138137"/>
                  </a:lnTo>
                  <a:lnTo>
                    <a:pt x="113677" y="139954"/>
                  </a:lnTo>
                  <a:lnTo>
                    <a:pt x="115963" y="142201"/>
                  </a:lnTo>
                  <a:lnTo>
                    <a:pt x="117792" y="144513"/>
                  </a:lnTo>
                  <a:lnTo>
                    <a:pt x="119621" y="146761"/>
                  </a:lnTo>
                  <a:lnTo>
                    <a:pt x="121437" y="149072"/>
                  </a:lnTo>
                  <a:lnTo>
                    <a:pt x="122351" y="132664"/>
                  </a:lnTo>
                  <a:lnTo>
                    <a:pt x="123266" y="116255"/>
                  </a:lnTo>
                  <a:lnTo>
                    <a:pt x="123266" y="10805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>
              <a:extLst>
                <a:ext uri="{FF2B5EF4-FFF2-40B4-BE49-F238E27FC236}">
                  <a16:creationId xmlns:a16="http://schemas.microsoft.com/office/drawing/2014/main" id="{614DFC06-FC78-8BFD-9515-D8655D9516C0}"/>
                </a:ext>
              </a:extLst>
            </p:cNvPr>
            <p:cNvSpPr/>
            <p:nvPr/>
          </p:nvSpPr>
          <p:spPr>
            <a:xfrm>
              <a:off x="9279560" y="2507487"/>
              <a:ext cx="85090" cy="13335"/>
            </a:xfrm>
            <a:custGeom>
              <a:avLst/>
              <a:gdLst/>
              <a:ahLst/>
              <a:cxnLst/>
              <a:rect l="l" t="t" r="r" b="b"/>
              <a:pathLst>
                <a:path w="85090" h="13335">
                  <a:moveTo>
                    <a:pt x="84480" y="11849"/>
                  </a:moveTo>
                  <a:lnTo>
                    <a:pt x="81737" y="10934"/>
                  </a:lnTo>
                  <a:lnTo>
                    <a:pt x="76746" y="8204"/>
                  </a:lnTo>
                  <a:lnTo>
                    <a:pt x="70789" y="6858"/>
                  </a:lnTo>
                  <a:lnTo>
                    <a:pt x="64884" y="5461"/>
                  </a:lnTo>
                  <a:lnTo>
                    <a:pt x="62141" y="4559"/>
                  </a:lnTo>
                  <a:lnTo>
                    <a:pt x="59829" y="3644"/>
                  </a:lnTo>
                  <a:lnTo>
                    <a:pt x="51536" y="2197"/>
                  </a:lnTo>
                  <a:lnTo>
                    <a:pt x="43116" y="1155"/>
                  </a:lnTo>
                  <a:lnTo>
                    <a:pt x="34620" y="457"/>
                  </a:lnTo>
                  <a:lnTo>
                    <a:pt x="25565" y="0"/>
                  </a:lnTo>
                  <a:lnTo>
                    <a:pt x="24650" y="0"/>
                  </a:lnTo>
                  <a:lnTo>
                    <a:pt x="23317" y="0"/>
                  </a:lnTo>
                  <a:lnTo>
                    <a:pt x="0" y="1816"/>
                  </a:lnTo>
                  <a:lnTo>
                    <a:pt x="16433" y="1816"/>
                  </a:lnTo>
                  <a:lnTo>
                    <a:pt x="18745" y="2311"/>
                  </a:lnTo>
                  <a:lnTo>
                    <a:pt x="21907" y="2311"/>
                  </a:lnTo>
                  <a:lnTo>
                    <a:pt x="24650" y="3213"/>
                  </a:lnTo>
                  <a:lnTo>
                    <a:pt x="27393" y="3213"/>
                  </a:lnTo>
                  <a:lnTo>
                    <a:pt x="61226" y="13246"/>
                  </a:lnTo>
                  <a:lnTo>
                    <a:pt x="84480" y="11849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>
              <a:extLst>
                <a:ext uri="{FF2B5EF4-FFF2-40B4-BE49-F238E27FC236}">
                  <a16:creationId xmlns:a16="http://schemas.microsoft.com/office/drawing/2014/main" id="{273D37A8-9FB0-1D95-8211-9F173FD1EC4A}"/>
                </a:ext>
              </a:extLst>
            </p:cNvPr>
            <p:cNvSpPr/>
            <p:nvPr/>
          </p:nvSpPr>
          <p:spPr>
            <a:xfrm>
              <a:off x="8731733" y="1826412"/>
              <a:ext cx="577850" cy="3462020"/>
            </a:xfrm>
            <a:custGeom>
              <a:avLst/>
              <a:gdLst/>
              <a:ahLst/>
              <a:cxnLst/>
              <a:rect l="l" t="t" r="r" b="b"/>
              <a:pathLst>
                <a:path w="577850" h="3462020">
                  <a:moveTo>
                    <a:pt x="113639" y="1975332"/>
                  </a:moveTo>
                  <a:lnTo>
                    <a:pt x="93129" y="1982622"/>
                  </a:lnTo>
                  <a:lnTo>
                    <a:pt x="1346" y="2014524"/>
                  </a:lnTo>
                  <a:lnTo>
                    <a:pt x="431" y="2123973"/>
                  </a:lnTo>
                  <a:lnTo>
                    <a:pt x="113639" y="2054212"/>
                  </a:lnTo>
                  <a:lnTo>
                    <a:pt x="113639" y="1975332"/>
                  </a:lnTo>
                  <a:close/>
                </a:path>
                <a:path w="577850" h="3462020">
                  <a:moveTo>
                    <a:pt x="115036" y="1850440"/>
                  </a:moveTo>
                  <a:lnTo>
                    <a:pt x="94043" y="1851787"/>
                  </a:lnTo>
                  <a:lnTo>
                    <a:pt x="2743" y="1859991"/>
                  </a:lnTo>
                  <a:lnTo>
                    <a:pt x="1828" y="1963051"/>
                  </a:lnTo>
                  <a:lnTo>
                    <a:pt x="114554" y="1924278"/>
                  </a:lnTo>
                  <a:lnTo>
                    <a:pt x="115036" y="1850440"/>
                  </a:lnTo>
                  <a:close/>
                </a:path>
                <a:path w="577850" h="3462020">
                  <a:moveTo>
                    <a:pt x="115036" y="1728724"/>
                  </a:moveTo>
                  <a:lnTo>
                    <a:pt x="3657" y="1710486"/>
                  </a:lnTo>
                  <a:lnTo>
                    <a:pt x="2743" y="1809851"/>
                  </a:lnTo>
                  <a:lnTo>
                    <a:pt x="115036" y="1800301"/>
                  </a:lnTo>
                  <a:lnTo>
                    <a:pt x="115036" y="1728724"/>
                  </a:lnTo>
                  <a:close/>
                </a:path>
                <a:path w="577850" h="3462020">
                  <a:moveTo>
                    <a:pt x="116865" y="1609725"/>
                  </a:moveTo>
                  <a:lnTo>
                    <a:pt x="4089" y="1563230"/>
                  </a:lnTo>
                  <a:lnTo>
                    <a:pt x="3657" y="1660347"/>
                  </a:lnTo>
                  <a:lnTo>
                    <a:pt x="94945" y="1675358"/>
                  </a:lnTo>
                  <a:lnTo>
                    <a:pt x="115951" y="1679003"/>
                  </a:lnTo>
                  <a:lnTo>
                    <a:pt x="116865" y="1609725"/>
                  </a:lnTo>
                  <a:close/>
                </a:path>
                <a:path w="577850" h="3462020">
                  <a:moveTo>
                    <a:pt x="117284" y="1490738"/>
                  </a:moveTo>
                  <a:lnTo>
                    <a:pt x="5486" y="1415986"/>
                  </a:lnTo>
                  <a:lnTo>
                    <a:pt x="4991" y="1513522"/>
                  </a:lnTo>
                  <a:lnTo>
                    <a:pt x="95377" y="1551381"/>
                  </a:lnTo>
                  <a:lnTo>
                    <a:pt x="116865" y="1560017"/>
                  </a:lnTo>
                  <a:lnTo>
                    <a:pt x="117284" y="1490738"/>
                  </a:lnTo>
                  <a:close/>
                </a:path>
                <a:path w="577850" h="3462020">
                  <a:moveTo>
                    <a:pt x="118198" y="1369923"/>
                  </a:moveTo>
                  <a:lnTo>
                    <a:pt x="6400" y="1266913"/>
                  </a:lnTo>
                  <a:lnTo>
                    <a:pt x="5486" y="1366278"/>
                  </a:lnTo>
                  <a:lnTo>
                    <a:pt x="74866" y="1412341"/>
                  </a:lnTo>
                  <a:lnTo>
                    <a:pt x="117284" y="1440599"/>
                  </a:lnTo>
                  <a:lnTo>
                    <a:pt x="118198" y="1369923"/>
                  </a:lnTo>
                  <a:close/>
                </a:path>
                <a:path w="577850" h="3462020">
                  <a:moveTo>
                    <a:pt x="118681" y="1245946"/>
                  </a:moveTo>
                  <a:lnTo>
                    <a:pt x="7315" y="1113282"/>
                  </a:lnTo>
                  <a:lnTo>
                    <a:pt x="6400" y="1216774"/>
                  </a:lnTo>
                  <a:lnTo>
                    <a:pt x="58432" y="1264183"/>
                  </a:lnTo>
                  <a:lnTo>
                    <a:pt x="118198" y="1319301"/>
                  </a:lnTo>
                  <a:lnTo>
                    <a:pt x="118681" y="1245946"/>
                  </a:lnTo>
                  <a:close/>
                </a:path>
                <a:path w="577850" h="3462020">
                  <a:moveTo>
                    <a:pt x="119595" y="1116012"/>
                  </a:moveTo>
                  <a:lnTo>
                    <a:pt x="8648" y="952779"/>
                  </a:lnTo>
                  <a:lnTo>
                    <a:pt x="7734" y="1062228"/>
                  </a:lnTo>
                  <a:lnTo>
                    <a:pt x="49301" y="1110970"/>
                  </a:lnTo>
                  <a:lnTo>
                    <a:pt x="118681" y="1193990"/>
                  </a:lnTo>
                  <a:lnTo>
                    <a:pt x="119595" y="1116012"/>
                  </a:lnTo>
                  <a:close/>
                </a:path>
                <a:path w="577850" h="3462020">
                  <a:moveTo>
                    <a:pt x="123253" y="2183231"/>
                  </a:moveTo>
                  <a:lnTo>
                    <a:pt x="113207" y="2149017"/>
                  </a:lnTo>
                  <a:lnTo>
                    <a:pt x="113207" y="2106663"/>
                  </a:lnTo>
                  <a:lnTo>
                    <a:pt x="91719" y="2119846"/>
                  </a:lnTo>
                  <a:lnTo>
                    <a:pt x="431" y="2176424"/>
                  </a:lnTo>
                  <a:lnTo>
                    <a:pt x="0" y="2234768"/>
                  </a:lnTo>
                  <a:lnTo>
                    <a:pt x="13703" y="2281682"/>
                  </a:lnTo>
                  <a:lnTo>
                    <a:pt x="123253" y="2183231"/>
                  </a:lnTo>
                  <a:close/>
                </a:path>
                <a:path w="577850" h="3462020">
                  <a:moveTo>
                    <a:pt x="130556" y="995629"/>
                  </a:moveTo>
                  <a:lnTo>
                    <a:pt x="23736" y="806932"/>
                  </a:lnTo>
                  <a:lnTo>
                    <a:pt x="9131" y="841565"/>
                  </a:lnTo>
                  <a:lnTo>
                    <a:pt x="8648" y="899490"/>
                  </a:lnTo>
                  <a:lnTo>
                    <a:pt x="43827" y="950531"/>
                  </a:lnTo>
                  <a:lnTo>
                    <a:pt x="120510" y="1062659"/>
                  </a:lnTo>
                  <a:lnTo>
                    <a:pt x="120510" y="1021156"/>
                  </a:lnTo>
                  <a:lnTo>
                    <a:pt x="130556" y="995629"/>
                  </a:lnTo>
                  <a:close/>
                </a:path>
                <a:path w="577850" h="3462020">
                  <a:moveTo>
                    <a:pt x="154774" y="2289454"/>
                  </a:moveTo>
                  <a:lnTo>
                    <a:pt x="135610" y="2225649"/>
                  </a:lnTo>
                  <a:lnTo>
                    <a:pt x="77114" y="2278519"/>
                  </a:lnTo>
                  <a:lnTo>
                    <a:pt x="26911" y="2324582"/>
                  </a:lnTo>
                  <a:lnTo>
                    <a:pt x="52959" y="2413431"/>
                  </a:lnTo>
                  <a:lnTo>
                    <a:pt x="154774" y="2289454"/>
                  </a:lnTo>
                  <a:close/>
                </a:path>
                <a:path w="577850" h="3462020">
                  <a:moveTo>
                    <a:pt x="164338" y="916317"/>
                  </a:moveTo>
                  <a:lnTo>
                    <a:pt x="64820" y="708418"/>
                  </a:lnTo>
                  <a:lnTo>
                    <a:pt x="36944" y="774534"/>
                  </a:lnTo>
                  <a:lnTo>
                    <a:pt x="54787" y="805103"/>
                  </a:lnTo>
                  <a:lnTo>
                    <a:pt x="144246" y="963726"/>
                  </a:lnTo>
                  <a:lnTo>
                    <a:pt x="164338" y="916317"/>
                  </a:lnTo>
                  <a:close/>
                </a:path>
                <a:path w="577850" h="3462020">
                  <a:moveTo>
                    <a:pt x="185331" y="2391130"/>
                  </a:moveTo>
                  <a:lnTo>
                    <a:pt x="167068" y="2331389"/>
                  </a:lnTo>
                  <a:lnTo>
                    <a:pt x="102260" y="2410701"/>
                  </a:lnTo>
                  <a:lnTo>
                    <a:pt x="65735" y="2455367"/>
                  </a:lnTo>
                  <a:lnTo>
                    <a:pt x="91300" y="2538387"/>
                  </a:lnTo>
                  <a:lnTo>
                    <a:pt x="185331" y="2391130"/>
                  </a:lnTo>
                  <a:close/>
                </a:path>
                <a:path w="577850" h="3462020">
                  <a:moveTo>
                    <a:pt x="195376" y="840168"/>
                  </a:moveTo>
                  <a:lnTo>
                    <a:pt x="103593" y="615010"/>
                  </a:lnTo>
                  <a:lnTo>
                    <a:pt x="77114" y="677430"/>
                  </a:lnTo>
                  <a:lnTo>
                    <a:pt x="91719" y="707504"/>
                  </a:lnTo>
                  <a:lnTo>
                    <a:pt x="177114" y="885329"/>
                  </a:lnTo>
                  <a:lnTo>
                    <a:pt x="195376" y="840168"/>
                  </a:lnTo>
                  <a:close/>
                </a:path>
                <a:path w="577850" h="3462020">
                  <a:moveTo>
                    <a:pt x="214541" y="2488666"/>
                  </a:moveTo>
                  <a:lnTo>
                    <a:pt x="197688" y="2431669"/>
                  </a:lnTo>
                  <a:lnTo>
                    <a:pt x="130556" y="2536977"/>
                  </a:lnTo>
                  <a:lnTo>
                    <a:pt x="102679" y="2579408"/>
                  </a:lnTo>
                  <a:lnTo>
                    <a:pt x="126898" y="2660104"/>
                  </a:lnTo>
                  <a:lnTo>
                    <a:pt x="214541" y="2488666"/>
                  </a:lnTo>
                  <a:close/>
                </a:path>
                <a:path w="577850" h="3462020">
                  <a:moveTo>
                    <a:pt x="226415" y="767245"/>
                  </a:moveTo>
                  <a:lnTo>
                    <a:pt x="141516" y="524281"/>
                  </a:lnTo>
                  <a:lnTo>
                    <a:pt x="115951" y="584873"/>
                  </a:lnTo>
                  <a:lnTo>
                    <a:pt x="128244" y="614095"/>
                  </a:lnTo>
                  <a:lnTo>
                    <a:pt x="208153" y="810577"/>
                  </a:lnTo>
                  <a:lnTo>
                    <a:pt x="226415" y="767245"/>
                  </a:lnTo>
                  <a:close/>
                </a:path>
                <a:path w="577850" h="3462020">
                  <a:moveTo>
                    <a:pt x="243763" y="2585783"/>
                  </a:moveTo>
                  <a:lnTo>
                    <a:pt x="226898" y="2529687"/>
                  </a:lnTo>
                  <a:lnTo>
                    <a:pt x="160680" y="2657792"/>
                  </a:lnTo>
                  <a:lnTo>
                    <a:pt x="139255" y="2700223"/>
                  </a:lnTo>
                  <a:lnTo>
                    <a:pt x="162509" y="2779103"/>
                  </a:lnTo>
                  <a:lnTo>
                    <a:pt x="243763" y="2585783"/>
                  </a:lnTo>
                  <a:close/>
                </a:path>
                <a:path w="577850" h="3462020">
                  <a:moveTo>
                    <a:pt x="256120" y="695655"/>
                  </a:moveTo>
                  <a:lnTo>
                    <a:pt x="178028" y="436283"/>
                  </a:lnTo>
                  <a:lnTo>
                    <a:pt x="153860" y="494626"/>
                  </a:lnTo>
                  <a:lnTo>
                    <a:pt x="164338" y="523798"/>
                  </a:lnTo>
                  <a:lnTo>
                    <a:pt x="238772" y="737590"/>
                  </a:lnTo>
                  <a:lnTo>
                    <a:pt x="256120" y="695655"/>
                  </a:lnTo>
                  <a:close/>
                </a:path>
                <a:path w="577850" h="3462020">
                  <a:moveTo>
                    <a:pt x="272059" y="2681986"/>
                  </a:moveTo>
                  <a:lnTo>
                    <a:pt x="255625" y="2625890"/>
                  </a:lnTo>
                  <a:lnTo>
                    <a:pt x="192633" y="2777706"/>
                  </a:lnTo>
                  <a:lnTo>
                    <a:pt x="175285" y="2819209"/>
                  </a:lnTo>
                  <a:lnTo>
                    <a:pt x="198602" y="2898089"/>
                  </a:lnTo>
                  <a:lnTo>
                    <a:pt x="272059" y="2681986"/>
                  </a:lnTo>
                  <a:close/>
                </a:path>
                <a:path w="577850" h="3462020">
                  <a:moveTo>
                    <a:pt x="286245" y="623646"/>
                  </a:moveTo>
                  <a:lnTo>
                    <a:pt x="215455" y="347370"/>
                  </a:lnTo>
                  <a:lnTo>
                    <a:pt x="191300" y="405714"/>
                  </a:lnTo>
                  <a:lnTo>
                    <a:pt x="199021" y="434886"/>
                  </a:lnTo>
                  <a:lnTo>
                    <a:pt x="268414" y="665149"/>
                  </a:lnTo>
                  <a:lnTo>
                    <a:pt x="286245" y="623646"/>
                  </a:lnTo>
                  <a:close/>
                </a:path>
                <a:path w="577850" h="3462020">
                  <a:moveTo>
                    <a:pt x="301332" y="2780004"/>
                  </a:moveTo>
                  <a:lnTo>
                    <a:pt x="284899" y="2723007"/>
                  </a:lnTo>
                  <a:lnTo>
                    <a:pt x="224586" y="2897174"/>
                  </a:lnTo>
                  <a:lnTo>
                    <a:pt x="210896" y="2938627"/>
                  </a:lnTo>
                  <a:lnTo>
                    <a:pt x="235115" y="3018840"/>
                  </a:lnTo>
                  <a:lnTo>
                    <a:pt x="301332" y="2780004"/>
                  </a:lnTo>
                  <a:close/>
                </a:path>
                <a:path w="577850" h="3462020">
                  <a:moveTo>
                    <a:pt x="316852" y="550710"/>
                  </a:moveTo>
                  <a:lnTo>
                    <a:pt x="253377" y="256641"/>
                  </a:lnTo>
                  <a:lnTo>
                    <a:pt x="227812" y="317296"/>
                  </a:lnTo>
                  <a:lnTo>
                    <a:pt x="235546" y="345554"/>
                  </a:lnTo>
                  <a:lnTo>
                    <a:pt x="298602" y="593559"/>
                  </a:lnTo>
                  <a:lnTo>
                    <a:pt x="316852" y="550710"/>
                  </a:lnTo>
                  <a:close/>
                </a:path>
                <a:path w="577850" h="3462020">
                  <a:moveTo>
                    <a:pt x="332371" y="2880283"/>
                  </a:moveTo>
                  <a:lnTo>
                    <a:pt x="314121" y="2820543"/>
                  </a:lnTo>
                  <a:lnTo>
                    <a:pt x="259283" y="3017507"/>
                  </a:lnTo>
                  <a:lnTo>
                    <a:pt x="246494" y="3059925"/>
                  </a:lnTo>
                  <a:lnTo>
                    <a:pt x="272059" y="3143796"/>
                  </a:lnTo>
                  <a:lnTo>
                    <a:pt x="332371" y="2880283"/>
                  </a:lnTo>
                  <a:close/>
                </a:path>
                <a:path w="577850" h="3462020">
                  <a:moveTo>
                    <a:pt x="347408" y="475475"/>
                  </a:moveTo>
                  <a:lnTo>
                    <a:pt x="292201" y="164084"/>
                  </a:lnTo>
                  <a:lnTo>
                    <a:pt x="265671" y="227050"/>
                  </a:lnTo>
                  <a:lnTo>
                    <a:pt x="272059" y="256209"/>
                  </a:lnTo>
                  <a:lnTo>
                    <a:pt x="329145" y="520141"/>
                  </a:lnTo>
                  <a:lnTo>
                    <a:pt x="347408" y="475475"/>
                  </a:lnTo>
                  <a:close/>
                </a:path>
                <a:path w="577850" h="3462020">
                  <a:moveTo>
                    <a:pt x="363410" y="2986024"/>
                  </a:moveTo>
                  <a:lnTo>
                    <a:pt x="344665" y="2922219"/>
                  </a:lnTo>
                  <a:lnTo>
                    <a:pt x="294030" y="3142399"/>
                  </a:lnTo>
                  <a:lnTo>
                    <a:pt x="284899" y="3185299"/>
                  </a:lnTo>
                  <a:lnTo>
                    <a:pt x="310896" y="3273717"/>
                  </a:lnTo>
                  <a:lnTo>
                    <a:pt x="363410" y="2986024"/>
                  </a:lnTo>
                  <a:close/>
                </a:path>
                <a:path w="577850" h="3462020">
                  <a:moveTo>
                    <a:pt x="380276" y="397510"/>
                  </a:moveTo>
                  <a:lnTo>
                    <a:pt x="332371" y="67030"/>
                  </a:lnTo>
                  <a:lnTo>
                    <a:pt x="304495" y="133578"/>
                  </a:lnTo>
                  <a:lnTo>
                    <a:pt x="310464" y="163169"/>
                  </a:lnTo>
                  <a:lnTo>
                    <a:pt x="360680" y="444906"/>
                  </a:lnTo>
                  <a:lnTo>
                    <a:pt x="380276" y="397510"/>
                  </a:lnTo>
                  <a:close/>
                </a:path>
                <a:path w="577850" h="3462020">
                  <a:moveTo>
                    <a:pt x="400850" y="3068561"/>
                  </a:moveTo>
                  <a:lnTo>
                    <a:pt x="386232" y="3062655"/>
                  </a:lnTo>
                  <a:lnTo>
                    <a:pt x="376199" y="3028442"/>
                  </a:lnTo>
                  <a:lnTo>
                    <a:pt x="331457" y="3272815"/>
                  </a:lnTo>
                  <a:lnTo>
                    <a:pt x="324154" y="3316567"/>
                  </a:lnTo>
                  <a:lnTo>
                    <a:pt x="337858" y="3363963"/>
                  </a:lnTo>
                  <a:lnTo>
                    <a:pt x="358368" y="3372167"/>
                  </a:lnTo>
                  <a:lnTo>
                    <a:pt x="400850" y="3068561"/>
                  </a:lnTo>
                  <a:close/>
                </a:path>
                <a:path w="577850" h="3462020">
                  <a:moveTo>
                    <a:pt x="419100" y="345554"/>
                  </a:moveTo>
                  <a:lnTo>
                    <a:pt x="380276" y="8636"/>
                  </a:lnTo>
                  <a:lnTo>
                    <a:pt x="359765" y="0"/>
                  </a:lnTo>
                  <a:lnTo>
                    <a:pt x="345160" y="35064"/>
                  </a:lnTo>
                  <a:lnTo>
                    <a:pt x="393547" y="365607"/>
                  </a:lnTo>
                  <a:lnTo>
                    <a:pt x="404495" y="340080"/>
                  </a:lnTo>
                  <a:lnTo>
                    <a:pt x="419100" y="345554"/>
                  </a:lnTo>
                  <a:close/>
                </a:path>
                <a:path w="577850" h="3462020">
                  <a:moveTo>
                    <a:pt x="446976" y="3088182"/>
                  </a:moveTo>
                  <a:lnTo>
                    <a:pt x="420014" y="3076765"/>
                  </a:lnTo>
                  <a:lnTo>
                    <a:pt x="377532" y="3371265"/>
                  </a:lnTo>
                  <a:lnTo>
                    <a:pt x="376618" y="3379952"/>
                  </a:lnTo>
                  <a:lnTo>
                    <a:pt x="414540" y="3396361"/>
                  </a:lnTo>
                  <a:lnTo>
                    <a:pt x="446976" y="3088182"/>
                  </a:lnTo>
                  <a:close/>
                </a:path>
                <a:path w="577850" h="3462020">
                  <a:moveTo>
                    <a:pt x="465239" y="365607"/>
                  </a:moveTo>
                  <a:lnTo>
                    <a:pt x="437362" y="32816"/>
                  </a:lnTo>
                  <a:lnTo>
                    <a:pt x="398538" y="16840"/>
                  </a:lnTo>
                  <a:lnTo>
                    <a:pt x="436448" y="345122"/>
                  </a:lnTo>
                  <a:lnTo>
                    <a:pt x="437362" y="353758"/>
                  </a:lnTo>
                  <a:lnTo>
                    <a:pt x="457936" y="361962"/>
                  </a:lnTo>
                  <a:lnTo>
                    <a:pt x="465239" y="365607"/>
                  </a:lnTo>
                  <a:close/>
                </a:path>
                <a:path w="577850" h="3462020">
                  <a:moveTo>
                    <a:pt x="490804" y="3106420"/>
                  </a:moveTo>
                  <a:lnTo>
                    <a:pt x="465239" y="3095472"/>
                  </a:lnTo>
                  <a:lnTo>
                    <a:pt x="432803" y="3403650"/>
                  </a:lnTo>
                  <a:lnTo>
                    <a:pt x="468884" y="3418662"/>
                  </a:lnTo>
                  <a:lnTo>
                    <a:pt x="490804" y="3106420"/>
                  </a:lnTo>
                  <a:close/>
                </a:path>
                <a:path w="577850" h="3462020">
                  <a:moveTo>
                    <a:pt x="509054" y="383832"/>
                  </a:moveTo>
                  <a:lnTo>
                    <a:pt x="491223" y="54698"/>
                  </a:lnTo>
                  <a:lnTo>
                    <a:pt x="454710" y="40106"/>
                  </a:lnTo>
                  <a:lnTo>
                    <a:pt x="482587" y="364693"/>
                  </a:lnTo>
                  <a:lnTo>
                    <a:pt x="482587" y="367004"/>
                  </a:lnTo>
                  <a:lnTo>
                    <a:pt x="483501" y="372897"/>
                  </a:lnTo>
                  <a:lnTo>
                    <a:pt x="509054" y="383832"/>
                  </a:lnTo>
                  <a:close/>
                </a:path>
                <a:path w="577850" h="3462020">
                  <a:moveTo>
                    <a:pt x="533222" y="3124162"/>
                  </a:moveTo>
                  <a:lnTo>
                    <a:pt x="508139" y="3113709"/>
                  </a:lnTo>
                  <a:lnTo>
                    <a:pt x="487146" y="3417328"/>
                  </a:lnTo>
                  <a:lnTo>
                    <a:pt x="486232" y="3425952"/>
                  </a:lnTo>
                  <a:lnTo>
                    <a:pt x="521347" y="3440544"/>
                  </a:lnTo>
                  <a:lnTo>
                    <a:pt x="533222" y="3124162"/>
                  </a:lnTo>
                  <a:close/>
                </a:path>
                <a:path w="577850" h="3462020">
                  <a:moveTo>
                    <a:pt x="574789" y="3141484"/>
                  </a:moveTo>
                  <a:lnTo>
                    <a:pt x="550570" y="3131451"/>
                  </a:lnTo>
                  <a:lnTo>
                    <a:pt x="538695" y="3439198"/>
                  </a:lnTo>
                  <a:lnTo>
                    <a:pt x="538695" y="3447834"/>
                  </a:lnTo>
                  <a:lnTo>
                    <a:pt x="572477" y="3461994"/>
                  </a:lnTo>
                  <a:lnTo>
                    <a:pt x="574789" y="3141484"/>
                  </a:lnTo>
                  <a:close/>
                </a:path>
                <a:path w="577850" h="3462020">
                  <a:moveTo>
                    <a:pt x="577532" y="59258"/>
                  </a:moveTo>
                  <a:lnTo>
                    <a:pt x="509054" y="61988"/>
                  </a:lnTo>
                  <a:lnTo>
                    <a:pt x="526402" y="391134"/>
                  </a:lnTo>
                  <a:lnTo>
                    <a:pt x="535965" y="394779"/>
                  </a:lnTo>
                  <a:lnTo>
                    <a:pt x="538276" y="74320"/>
                  </a:lnTo>
                  <a:lnTo>
                    <a:pt x="577532" y="72923"/>
                  </a:lnTo>
                  <a:lnTo>
                    <a:pt x="577532" y="59258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>
              <a:extLst>
                <a:ext uri="{FF2B5EF4-FFF2-40B4-BE49-F238E27FC236}">
                  <a16:creationId xmlns:a16="http://schemas.microsoft.com/office/drawing/2014/main" id="{95B3FC12-CFB5-2A35-0867-7C2304B9F043}"/>
                </a:ext>
              </a:extLst>
            </p:cNvPr>
            <p:cNvSpPr/>
            <p:nvPr/>
          </p:nvSpPr>
          <p:spPr>
            <a:xfrm>
              <a:off x="9603720" y="2715378"/>
              <a:ext cx="1389380" cy="100330"/>
            </a:xfrm>
            <a:custGeom>
              <a:avLst/>
              <a:gdLst/>
              <a:ahLst/>
              <a:cxnLst/>
              <a:rect l="l" t="t" r="r" b="b"/>
              <a:pathLst>
                <a:path w="1389379" h="100330">
                  <a:moveTo>
                    <a:pt x="3651" y="60164"/>
                  </a:moveTo>
                  <a:lnTo>
                    <a:pt x="2738" y="60164"/>
                  </a:lnTo>
                  <a:lnTo>
                    <a:pt x="2738" y="60650"/>
                  </a:lnTo>
                  <a:lnTo>
                    <a:pt x="2312" y="60650"/>
                  </a:lnTo>
                  <a:lnTo>
                    <a:pt x="1399" y="60650"/>
                  </a:lnTo>
                  <a:lnTo>
                    <a:pt x="1399" y="61561"/>
                  </a:lnTo>
                  <a:lnTo>
                    <a:pt x="912" y="61561"/>
                  </a:lnTo>
                  <a:lnTo>
                    <a:pt x="912" y="61987"/>
                  </a:lnTo>
                  <a:lnTo>
                    <a:pt x="912" y="62898"/>
                  </a:lnTo>
                  <a:lnTo>
                    <a:pt x="0" y="62898"/>
                  </a:lnTo>
                  <a:lnTo>
                    <a:pt x="0" y="63810"/>
                  </a:lnTo>
                  <a:lnTo>
                    <a:pt x="0" y="64296"/>
                  </a:lnTo>
                  <a:lnTo>
                    <a:pt x="0" y="70191"/>
                  </a:lnTo>
                  <a:lnTo>
                    <a:pt x="1385714" y="1823"/>
                  </a:lnTo>
                  <a:lnTo>
                    <a:pt x="1385714" y="22789"/>
                  </a:lnTo>
                  <a:lnTo>
                    <a:pt x="0" y="90732"/>
                  </a:lnTo>
                  <a:lnTo>
                    <a:pt x="0" y="96627"/>
                  </a:lnTo>
                  <a:lnTo>
                    <a:pt x="0" y="97113"/>
                  </a:lnTo>
                  <a:lnTo>
                    <a:pt x="0" y="98024"/>
                  </a:lnTo>
                  <a:lnTo>
                    <a:pt x="0" y="98450"/>
                  </a:lnTo>
                  <a:lnTo>
                    <a:pt x="912" y="98450"/>
                  </a:lnTo>
                  <a:lnTo>
                    <a:pt x="912" y="99361"/>
                  </a:lnTo>
                  <a:lnTo>
                    <a:pt x="912" y="99361"/>
                  </a:lnTo>
                  <a:lnTo>
                    <a:pt x="1399" y="99361"/>
                  </a:lnTo>
                  <a:lnTo>
                    <a:pt x="1399" y="100273"/>
                  </a:lnTo>
                  <a:lnTo>
                    <a:pt x="2312" y="100273"/>
                  </a:lnTo>
                  <a:lnTo>
                    <a:pt x="2738" y="100273"/>
                  </a:lnTo>
                  <a:lnTo>
                    <a:pt x="3651" y="100273"/>
                  </a:lnTo>
                  <a:lnTo>
                    <a:pt x="3651" y="100273"/>
                  </a:lnTo>
                  <a:lnTo>
                    <a:pt x="34265" y="98450"/>
                  </a:lnTo>
                  <a:lnTo>
                    <a:pt x="35178" y="98450"/>
                  </a:lnTo>
                  <a:lnTo>
                    <a:pt x="35665" y="98450"/>
                  </a:lnTo>
                  <a:lnTo>
                    <a:pt x="35665" y="98024"/>
                  </a:lnTo>
                  <a:lnTo>
                    <a:pt x="36578" y="98024"/>
                  </a:lnTo>
                  <a:lnTo>
                    <a:pt x="37491" y="97113"/>
                  </a:lnTo>
                  <a:lnTo>
                    <a:pt x="37491" y="96627"/>
                  </a:lnTo>
                  <a:lnTo>
                    <a:pt x="37917" y="95715"/>
                  </a:lnTo>
                  <a:lnTo>
                    <a:pt x="37917" y="94804"/>
                  </a:lnTo>
                  <a:lnTo>
                    <a:pt x="37917" y="90732"/>
                  </a:lnTo>
                  <a:lnTo>
                    <a:pt x="1385714" y="24187"/>
                  </a:lnTo>
                  <a:lnTo>
                    <a:pt x="1385714" y="24187"/>
                  </a:lnTo>
                  <a:lnTo>
                    <a:pt x="1386627" y="24187"/>
                  </a:lnTo>
                  <a:lnTo>
                    <a:pt x="1387053" y="24187"/>
                  </a:lnTo>
                  <a:lnTo>
                    <a:pt x="1387053" y="23701"/>
                  </a:lnTo>
                  <a:lnTo>
                    <a:pt x="1387966" y="23701"/>
                  </a:lnTo>
                  <a:lnTo>
                    <a:pt x="1388879" y="23701"/>
                  </a:lnTo>
                  <a:lnTo>
                    <a:pt x="1388879" y="22789"/>
                  </a:lnTo>
                  <a:lnTo>
                    <a:pt x="1388879" y="21877"/>
                  </a:lnTo>
                  <a:lnTo>
                    <a:pt x="1389366" y="21877"/>
                  </a:lnTo>
                  <a:lnTo>
                    <a:pt x="1389366" y="21877"/>
                  </a:lnTo>
                  <a:lnTo>
                    <a:pt x="1389366" y="1823"/>
                  </a:lnTo>
                  <a:lnTo>
                    <a:pt x="1388879" y="1823"/>
                  </a:lnTo>
                  <a:lnTo>
                    <a:pt x="1388879" y="911"/>
                  </a:lnTo>
                  <a:lnTo>
                    <a:pt x="1388879" y="911"/>
                  </a:lnTo>
                  <a:lnTo>
                    <a:pt x="1385714" y="0"/>
                  </a:lnTo>
                  <a:lnTo>
                    <a:pt x="37917" y="66545"/>
                  </a:lnTo>
                  <a:lnTo>
                    <a:pt x="37917" y="62898"/>
                  </a:lnTo>
                  <a:lnTo>
                    <a:pt x="37917" y="61987"/>
                  </a:lnTo>
                  <a:lnTo>
                    <a:pt x="37917" y="61561"/>
                  </a:lnTo>
                  <a:lnTo>
                    <a:pt x="37917" y="60650"/>
                  </a:lnTo>
                  <a:lnTo>
                    <a:pt x="37491" y="60650"/>
                  </a:lnTo>
                  <a:lnTo>
                    <a:pt x="37491" y="60164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>
              <a:extLst>
                <a:ext uri="{FF2B5EF4-FFF2-40B4-BE49-F238E27FC236}">
                  <a16:creationId xmlns:a16="http://schemas.microsoft.com/office/drawing/2014/main" id="{8B5C428B-0D6E-3232-CB3E-375E0C16D9C3}"/>
                </a:ext>
              </a:extLst>
            </p:cNvPr>
            <p:cNvSpPr/>
            <p:nvPr/>
          </p:nvSpPr>
          <p:spPr>
            <a:xfrm>
              <a:off x="9607372" y="2773719"/>
              <a:ext cx="34290" cy="1905"/>
            </a:xfrm>
            <a:custGeom>
              <a:avLst/>
              <a:gdLst/>
              <a:ahLst/>
              <a:cxnLst/>
              <a:rect l="l" t="t" r="r" b="b"/>
              <a:pathLst>
                <a:path w="34290" h="1905">
                  <a:moveTo>
                    <a:pt x="33839" y="1823"/>
                  </a:moveTo>
                  <a:lnTo>
                    <a:pt x="33839" y="1823"/>
                  </a:lnTo>
                  <a:lnTo>
                    <a:pt x="30613" y="0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>
              <a:extLst>
                <a:ext uri="{FF2B5EF4-FFF2-40B4-BE49-F238E27FC236}">
                  <a16:creationId xmlns:a16="http://schemas.microsoft.com/office/drawing/2014/main" id="{D8EAFC08-9274-8B75-731E-5E37BF5DDF08}"/>
                </a:ext>
              </a:extLst>
            </p:cNvPr>
            <p:cNvSpPr/>
            <p:nvPr/>
          </p:nvSpPr>
          <p:spPr>
            <a:xfrm>
              <a:off x="9603715" y="2715386"/>
              <a:ext cx="1389380" cy="100330"/>
            </a:xfrm>
            <a:custGeom>
              <a:avLst/>
              <a:gdLst/>
              <a:ahLst/>
              <a:cxnLst/>
              <a:rect l="l" t="t" r="r" b="b"/>
              <a:pathLst>
                <a:path w="1389379" h="100330">
                  <a:moveTo>
                    <a:pt x="1389367" y="1816"/>
                  </a:moveTo>
                  <a:lnTo>
                    <a:pt x="1388884" y="1816"/>
                  </a:lnTo>
                  <a:lnTo>
                    <a:pt x="1388884" y="914"/>
                  </a:lnTo>
                  <a:lnTo>
                    <a:pt x="1387970" y="914"/>
                  </a:lnTo>
                  <a:lnTo>
                    <a:pt x="1387055" y="914"/>
                  </a:lnTo>
                  <a:lnTo>
                    <a:pt x="1387055" y="0"/>
                  </a:lnTo>
                  <a:lnTo>
                    <a:pt x="1385709" y="0"/>
                  </a:lnTo>
                  <a:lnTo>
                    <a:pt x="37922" y="66548"/>
                  </a:lnTo>
                  <a:lnTo>
                    <a:pt x="37922" y="60642"/>
                  </a:lnTo>
                  <a:lnTo>
                    <a:pt x="37490" y="60642"/>
                  </a:lnTo>
                  <a:lnTo>
                    <a:pt x="37490" y="60159"/>
                  </a:lnTo>
                  <a:lnTo>
                    <a:pt x="36576" y="59245"/>
                  </a:lnTo>
                  <a:lnTo>
                    <a:pt x="35661" y="59245"/>
                  </a:lnTo>
                  <a:lnTo>
                    <a:pt x="35179" y="58343"/>
                  </a:lnTo>
                  <a:lnTo>
                    <a:pt x="2743" y="60159"/>
                  </a:lnTo>
                  <a:lnTo>
                    <a:pt x="2743" y="60642"/>
                  </a:lnTo>
                  <a:lnTo>
                    <a:pt x="1397" y="60642"/>
                  </a:lnTo>
                  <a:lnTo>
                    <a:pt x="1397" y="61556"/>
                  </a:lnTo>
                  <a:lnTo>
                    <a:pt x="914" y="61556"/>
                  </a:lnTo>
                  <a:lnTo>
                    <a:pt x="914" y="62890"/>
                  </a:lnTo>
                  <a:lnTo>
                    <a:pt x="0" y="62890"/>
                  </a:lnTo>
                  <a:lnTo>
                    <a:pt x="0" y="70192"/>
                  </a:lnTo>
                  <a:lnTo>
                    <a:pt x="1385709" y="1816"/>
                  </a:lnTo>
                  <a:lnTo>
                    <a:pt x="1385709" y="22783"/>
                  </a:lnTo>
                  <a:lnTo>
                    <a:pt x="0" y="90728"/>
                  </a:lnTo>
                  <a:lnTo>
                    <a:pt x="0" y="98450"/>
                  </a:lnTo>
                  <a:lnTo>
                    <a:pt x="914" y="98450"/>
                  </a:lnTo>
                  <a:lnTo>
                    <a:pt x="914" y="99364"/>
                  </a:lnTo>
                  <a:lnTo>
                    <a:pt x="1397" y="99364"/>
                  </a:lnTo>
                  <a:lnTo>
                    <a:pt x="1397" y="100266"/>
                  </a:lnTo>
                  <a:lnTo>
                    <a:pt x="3644" y="100266"/>
                  </a:lnTo>
                  <a:lnTo>
                    <a:pt x="34264" y="98450"/>
                  </a:lnTo>
                  <a:lnTo>
                    <a:pt x="35661" y="98450"/>
                  </a:lnTo>
                  <a:lnTo>
                    <a:pt x="35661" y="98018"/>
                  </a:lnTo>
                  <a:lnTo>
                    <a:pt x="36576" y="98018"/>
                  </a:lnTo>
                  <a:lnTo>
                    <a:pt x="37490" y="97116"/>
                  </a:lnTo>
                  <a:lnTo>
                    <a:pt x="37490" y="96621"/>
                  </a:lnTo>
                  <a:lnTo>
                    <a:pt x="37922" y="95707"/>
                  </a:lnTo>
                  <a:lnTo>
                    <a:pt x="37922" y="90728"/>
                  </a:lnTo>
                  <a:lnTo>
                    <a:pt x="1385709" y="24180"/>
                  </a:lnTo>
                  <a:lnTo>
                    <a:pt x="1387055" y="24180"/>
                  </a:lnTo>
                  <a:lnTo>
                    <a:pt x="1387068" y="23698"/>
                  </a:lnTo>
                  <a:lnTo>
                    <a:pt x="1388884" y="23698"/>
                  </a:lnTo>
                  <a:lnTo>
                    <a:pt x="1388884" y="21869"/>
                  </a:lnTo>
                  <a:lnTo>
                    <a:pt x="1389367" y="21869"/>
                  </a:lnTo>
                  <a:lnTo>
                    <a:pt x="1389367" y="1816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>
              <a:extLst>
                <a:ext uri="{FF2B5EF4-FFF2-40B4-BE49-F238E27FC236}">
                  <a16:creationId xmlns:a16="http://schemas.microsoft.com/office/drawing/2014/main" id="{62C61383-1BAA-E302-5AAF-B67AC4CA3C24}"/>
                </a:ext>
              </a:extLst>
            </p:cNvPr>
            <p:cNvSpPr/>
            <p:nvPr/>
          </p:nvSpPr>
          <p:spPr>
            <a:xfrm>
              <a:off x="9603720" y="2666578"/>
              <a:ext cx="1461135" cy="100965"/>
            </a:xfrm>
            <a:custGeom>
              <a:avLst/>
              <a:gdLst/>
              <a:ahLst/>
              <a:cxnLst/>
              <a:rect l="l" t="t" r="r" b="b"/>
              <a:pathLst>
                <a:path w="1461134" h="100964">
                  <a:moveTo>
                    <a:pt x="4564" y="61561"/>
                  </a:moveTo>
                  <a:lnTo>
                    <a:pt x="4564" y="61561"/>
                  </a:lnTo>
                  <a:lnTo>
                    <a:pt x="2312" y="61561"/>
                  </a:lnTo>
                  <a:lnTo>
                    <a:pt x="2312" y="61561"/>
                  </a:lnTo>
                  <a:lnTo>
                    <a:pt x="2312" y="62048"/>
                  </a:lnTo>
                  <a:lnTo>
                    <a:pt x="1399" y="62048"/>
                  </a:lnTo>
                  <a:lnTo>
                    <a:pt x="1399" y="62959"/>
                  </a:lnTo>
                  <a:lnTo>
                    <a:pt x="912" y="62959"/>
                  </a:lnTo>
                  <a:lnTo>
                    <a:pt x="912" y="63385"/>
                  </a:lnTo>
                  <a:lnTo>
                    <a:pt x="912" y="64296"/>
                  </a:lnTo>
                  <a:lnTo>
                    <a:pt x="912" y="65208"/>
                  </a:lnTo>
                  <a:lnTo>
                    <a:pt x="0" y="70677"/>
                  </a:lnTo>
                  <a:lnTo>
                    <a:pt x="1431787" y="0"/>
                  </a:lnTo>
                  <a:lnTo>
                    <a:pt x="1432700" y="0"/>
                  </a:lnTo>
                  <a:lnTo>
                    <a:pt x="1433187" y="0"/>
                  </a:lnTo>
                  <a:lnTo>
                    <a:pt x="1434100" y="0"/>
                  </a:lnTo>
                  <a:lnTo>
                    <a:pt x="1434526" y="0"/>
                  </a:lnTo>
                  <a:lnTo>
                    <a:pt x="1435439" y="0"/>
                  </a:lnTo>
                  <a:lnTo>
                    <a:pt x="1436352" y="0"/>
                  </a:lnTo>
                  <a:lnTo>
                    <a:pt x="1436839" y="0"/>
                  </a:lnTo>
                  <a:lnTo>
                    <a:pt x="1437752" y="0"/>
                  </a:lnTo>
                  <a:lnTo>
                    <a:pt x="1438178" y="0"/>
                  </a:lnTo>
                  <a:lnTo>
                    <a:pt x="1439091" y="0"/>
                  </a:lnTo>
                  <a:lnTo>
                    <a:pt x="1440003" y="0"/>
                  </a:lnTo>
                  <a:lnTo>
                    <a:pt x="1440490" y="0"/>
                  </a:lnTo>
                  <a:lnTo>
                    <a:pt x="1441403" y="0"/>
                  </a:lnTo>
                  <a:lnTo>
                    <a:pt x="1441829" y="0"/>
                  </a:lnTo>
                  <a:lnTo>
                    <a:pt x="1442742" y="0"/>
                  </a:lnTo>
                  <a:lnTo>
                    <a:pt x="1443655" y="0"/>
                  </a:lnTo>
                  <a:lnTo>
                    <a:pt x="1444142" y="0"/>
                  </a:lnTo>
                  <a:lnTo>
                    <a:pt x="1445055" y="0"/>
                  </a:lnTo>
                  <a:lnTo>
                    <a:pt x="1445481" y="0"/>
                  </a:lnTo>
                  <a:lnTo>
                    <a:pt x="1446394" y="0"/>
                  </a:lnTo>
                  <a:lnTo>
                    <a:pt x="1447307" y="0"/>
                  </a:lnTo>
                  <a:lnTo>
                    <a:pt x="1447794" y="0"/>
                  </a:lnTo>
                  <a:lnTo>
                    <a:pt x="1448707" y="0"/>
                  </a:lnTo>
                  <a:lnTo>
                    <a:pt x="1449133" y="0"/>
                  </a:lnTo>
                  <a:lnTo>
                    <a:pt x="1450046" y="0"/>
                  </a:lnTo>
                  <a:lnTo>
                    <a:pt x="1450959" y="911"/>
                  </a:lnTo>
                  <a:lnTo>
                    <a:pt x="1451446" y="911"/>
                  </a:lnTo>
                  <a:lnTo>
                    <a:pt x="1452359" y="911"/>
                  </a:lnTo>
                  <a:lnTo>
                    <a:pt x="1452785" y="911"/>
                  </a:lnTo>
                  <a:lnTo>
                    <a:pt x="1453698" y="1397"/>
                  </a:lnTo>
                  <a:lnTo>
                    <a:pt x="1454610" y="1397"/>
                  </a:lnTo>
                  <a:lnTo>
                    <a:pt x="1455097" y="2309"/>
                  </a:lnTo>
                  <a:lnTo>
                    <a:pt x="1456010" y="2309"/>
                  </a:lnTo>
                  <a:lnTo>
                    <a:pt x="1456436" y="2309"/>
                  </a:lnTo>
                  <a:lnTo>
                    <a:pt x="1457349" y="3220"/>
                  </a:lnTo>
                  <a:lnTo>
                    <a:pt x="1458262" y="3646"/>
                  </a:lnTo>
                  <a:lnTo>
                    <a:pt x="1458749" y="3646"/>
                  </a:lnTo>
                  <a:lnTo>
                    <a:pt x="1458749" y="4557"/>
                  </a:lnTo>
                  <a:lnTo>
                    <a:pt x="1459662" y="5044"/>
                  </a:lnTo>
                  <a:lnTo>
                    <a:pt x="1460088" y="5955"/>
                  </a:lnTo>
                  <a:lnTo>
                    <a:pt x="1460088" y="6867"/>
                  </a:lnTo>
                  <a:lnTo>
                    <a:pt x="1461001" y="7292"/>
                  </a:lnTo>
                  <a:lnTo>
                    <a:pt x="1461001" y="8204"/>
                  </a:lnTo>
                  <a:lnTo>
                    <a:pt x="1461001" y="11850"/>
                  </a:lnTo>
                  <a:lnTo>
                    <a:pt x="1460088" y="12336"/>
                  </a:lnTo>
                  <a:lnTo>
                    <a:pt x="1460088" y="13248"/>
                  </a:lnTo>
                  <a:lnTo>
                    <a:pt x="1459662" y="14159"/>
                  </a:lnTo>
                  <a:lnTo>
                    <a:pt x="1458749" y="14585"/>
                  </a:lnTo>
                  <a:lnTo>
                    <a:pt x="1458262" y="15496"/>
                  </a:lnTo>
                  <a:lnTo>
                    <a:pt x="1457349" y="15983"/>
                  </a:lnTo>
                  <a:lnTo>
                    <a:pt x="1456436" y="16894"/>
                  </a:lnTo>
                  <a:lnTo>
                    <a:pt x="1456010" y="16894"/>
                  </a:lnTo>
                  <a:lnTo>
                    <a:pt x="1455097" y="17806"/>
                  </a:lnTo>
                  <a:lnTo>
                    <a:pt x="1454610" y="17806"/>
                  </a:lnTo>
                  <a:lnTo>
                    <a:pt x="1454610" y="18231"/>
                  </a:lnTo>
                  <a:lnTo>
                    <a:pt x="1453698" y="18231"/>
                  </a:lnTo>
                  <a:lnTo>
                    <a:pt x="1452785" y="18231"/>
                  </a:lnTo>
                  <a:lnTo>
                    <a:pt x="1452359" y="19143"/>
                  </a:lnTo>
                  <a:lnTo>
                    <a:pt x="1451446" y="19143"/>
                  </a:lnTo>
                  <a:lnTo>
                    <a:pt x="1450959" y="19143"/>
                  </a:lnTo>
                  <a:lnTo>
                    <a:pt x="1450046" y="19143"/>
                  </a:lnTo>
                  <a:lnTo>
                    <a:pt x="1449133" y="19629"/>
                  </a:lnTo>
                  <a:lnTo>
                    <a:pt x="1448707" y="19629"/>
                  </a:lnTo>
                  <a:lnTo>
                    <a:pt x="1447794" y="19629"/>
                  </a:lnTo>
                  <a:lnTo>
                    <a:pt x="1447307" y="19629"/>
                  </a:lnTo>
                  <a:lnTo>
                    <a:pt x="1446394" y="20540"/>
                  </a:lnTo>
                  <a:lnTo>
                    <a:pt x="1445481" y="20540"/>
                  </a:lnTo>
                  <a:lnTo>
                    <a:pt x="1445055" y="20540"/>
                  </a:lnTo>
                  <a:lnTo>
                    <a:pt x="1444142" y="20540"/>
                  </a:lnTo>
                  <a:lnTo>
                    <a:pt x="1443655" y="20540"/>
                  </a:lnTo>
                  <a:lnTo>
                    <a:pt x="1442742" y="20540"/>
                  </a:lnTo>
                  <a:lnTo>
                    <a:pt x="1441829" y="20540"/>
                  </a:lnTo>
                  <a:lnTo>
                    <a:pt x="1441403" y="20540"/>
                  </a:lnTo>
                  <a:lnTo>
                    <a:pt x="1440490" y="20540"/>
                  </a:lnTo>
                  <a:lnTo>
                    <a:pt x="1440003" y="20540"/>
                  </a:lnTo>
                  <a:lnTo>
                    <a:pt x="1439091" y="21452"/>
                  </a:lnTo>
                  <a:lnTo>
                    <a:pt x="1438178" y="21452"/>
                  </a:lnTo>
                  <a:lnTo>
                    <a:pt x="1437752" y="21452"/>
                  </a:lnTo>
                  <a:lnTo>
                    <a:pt x="1436839" y="21452"/>
                  </a:lnTo>
                  <a:lnTo>
                    <a:pt x="1436352" y="21452"/>
                  </a:lnTo>
                  <a:lnTo>
                    <a:pt x="1435439" y="21452"/>
                  </a:lnTo>
                  <a:lnTo>
                    <a:pt x="1434526" y="21452"/>
                  </a:lnTo>
                  <a:lnTo>
                    <a:pt x="1434100" y="21452"/>
                  </a:lnTo>
                  <a:lnTo>
                    <a:pt x="1433187" y="21452"/>
                  </a:lnTo>
                  <a:lnTo>
                    <a:pt x="1432700" y="21452"/>
                  </a:lnTo>
                  <a:lnTo>
                    <a:pt x="1431787" y="21452"/>
                  </a:lnTo>
                  <a:lnTo>
                    <a:pt x="0" y="91218"/>
                  </a:lnTo>
                  <a:lnTo>
                    <a:pt x="0" y="97113"/>
                  </a:lnTo>
                  <a:lnTo>
                    <a:pt x="0" y="98024"/>
                  </a:lnTo>
                  <a:lnTo>
                    <a:pt x="0" y="98511"/>
                  </a:lnTo>
                  <a:lnTo>
                    <a:pt x="912" y="98511"/>
                  </a:lnTo>
                  <a:lnTo>
                    <a:pt x="912" y="99422"/>
                  </a:lnTo>
                  <a:lnTo>
                    <a:pt x="912" y="99848"/>
                  </a:lnTo>
                  <a:lnTo>
                    <a:pt x="1399" y="99848"/>
                  </a:lnTo>
                  <a:lnTo>
                    <a:pt x="2312" y="100759"/>
                  </a:lnTo>
                  <a:lnTo>
                    <a:pt x="2738" y="100759"/>
                  </a:lnTo>
                  <a:lnTo>
                    <a:pt x="3651" y="100759"/>
                  </a:lnTo>
                  <a:lnTo>
                    <a:pt x="34265" y="99422"/>
                  </a:lnTo>
                  <a:lnTo>
                    <a:pt x="34265" y="99422"/>
                  </a:lnTo>
                  <a:lnTo>
                    <a:pt x="35178" y="99422"/>
                  </a:lnTo>
                  <a:lnTo>
                    <a:pt x="35665" y="99422"/>
                  </a:lnTo>
                  <a:lnTo>
                    <a:pt x="36578" y="99422"/>
                  </a:lnTo>
                  <a:lnTo>
                    <a:pt x="36578" y="98511"/>
                  </a:lnTo>
                  <a:lnTo>
                    <a:pt x="37491" y="98511"/>
                  </a:lnTo>
                  <a:lnTo>
                    <a:pt x="37491" y="98024"/>
                  </a:lnTo>
                  <a:lnTo>
                    <a:pt x="37917" y="9711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>
              <a:extLst>
                <a:ext uri="{FF2B5EF4-FFF2-40B4-BE49-F238E27FC236}">
                  <a16:creationId xmlns:a16="http://schemas.microsoft.com/office/drawing/2014/main" id="{562D8C62-ED7D-E8E0-162C-984C0157F303}"/>
                </a:ext>
              </a:extLst>
            </p:cNvPr>
            <p:cNvSpPr/>
            <p:nvPr/>
          </p:nvSpPr>
          <p:spPr>
            <a:xfrm>
              <a:off x="9608284" y="2665241"/>
              <a:ext cx="1459230" cy="99060"/>
            </a:xfrm>
            <a:custGeom>
              <a:avLst/>
              <a:gdLst/>
              <a:ahLst/>
              <a:cxnLst/>
              <a:rect l="l" t="t" r="r" b="b"/>
              <a:pathLst>
                <a:path w="1459229" h="99060">
                  <a:moveTo>
                    <a:pt x="33352" y="98450"/>
                  </a:moveTo>
                  <a:lnTo>
                    <a:pt x="33352" y="98450"/>
                  </a:lnTo>
                  <a:lnTo>
                    <a:pt x="33352" y="92555"/>
                  </a:lnTo>
                  <a:lnTo>
                    <a:pt x="1427222" y="24126"/>
                  </a:lnTo>
                  <a:lnTo>
                    <a:pt x="1428135" y="24126"/>
                  </a:lnTo>
                  <a:lnTo>
                    <a:pt x="1428622" y="24126"/>
                  </a:lnTo>
                  <a:lnTo>
                    <a:pt x="1429535" y="24126"/>
                  </a:lnTo>
                  <a:lnTo>
                    <a:pt x="1429961" y="24126"/>
                  </a:lnTo>
                  <a:lnTo>
                    <a:pt x="1430874" y="24126"/>
                  </a:lnTo>
                  <a:lnTo>
                    <a:pt x="1431787" y="24126"/>
                  </a:lnTo>
                  <a:lnTo>
                    <a:pt x="1432274" y="24126"/>
                  </a:lnTo>
                  <a:lnTo>
                    <a:pt x="1433187" y="24126"/>
                  </a:lnTo>
                  <a:lnTo>
                    <a:pt x="1433613" y="24126"/>
                  </a:lnTo>
                  <a:lnTo>
                    <a:pt x="1434526" y="24126"/>
                  </a:lnTo>
                  <a:lnTo>
                    <a:pt x="1435439" y="24126"/>
                  </a:lnTo>
                  <a:lnTo>
                    <a:pt x="1435926" y="23214"/>
                  </a:lnTo>
                  <a:lnTo>
                    <a:pt x="1436839" y="23214"/>
                  </a:lnTo>
                  <a:lnTo>
                    <a:pt x="1437265" y="23214"/>
                  </a:lnTo>
                  <a:lnTo>
                    <a:pt x="1438178" y="23214"/>
                  </a:lnTo>
                  <a:lnTo>
                    <a:pt x="1439091" y="23214"/>
                  </a:lnTo>
                  <a:lnTo>
                    <a:pt x="1439577" y="23214"/>
                  </a:lnTo>
                  <a:lnTo>
                    <a:pt x="1440490" y="23214"/>
                  </a:lnTo>
                  <a:lnTo>
                    <a:pt x="1440916" y="23214"/>
                  </a:lnTo>
                  <a:lnTo>
                    <a:pt x="1441829" y="23214"/>
                  </a:lnTo>
                  <a:lnTo>
                    <a:pt x="1442742" y="22789"/>
                  </a:lnTo>
                  <a:lnTo>
                    <a:pt x="1443229" y="22789"/>
                  </a:lnTo>
                  <a:lnTo>
                    <a:pt x="1444142" y="22789"/>
                  </a:lnTo>
                  <a:lnTo>
                    <a:pt x="1444568" y="22789"/>
                  </a:lnTo>
                  <a:lnTo>
                    <a:pt x="1445481" y="22789"/>
                  </a:lnTo>
                  <a:lnTo>
                    <a:pt x="1446394" y="22789"/>
                  </a:lnTo>
                  <a:lnTo>
                    <a:pt x="1446881" y="22789"/>
                  </a:lnTo>
                  <a:lnTo>
                    <a:pt x="1446881" y="21877"/>
                  </a:lnTo>
                  <a:lnTo>
                    <a:pt x="1447794" y="21877"/>
                  </a:lnTo>
                  <a:lnTo>
                    <a:pt x="1448220" y="21877"/>
                  </a:lnTo>
                  <a:lnTo>
                    <a:pt x="1449133" y="20966"/>
                  </a:lnTo>
                  <a:lnTo>
                    <a:pt x="1450046" y="20966"/>
                  </a:lnTo>
                  <a:lnTo>
                    <a:pt x="1450533" y="20966"/>
                  </a:lnTo>
                  <a:lnTo>
                    <a:pt x="1451446" y="20480"/>
                  </a:lnTo>
                  <a:lnTo>
                    <a:pt x="1451872" y="20480"/>
                  </a:lnTo>
                  <a:lnTo>
                    <a:pt x="1452785" y="19568"/>
                  </a:lnTo>
                  <a:lnTo>
                    <a:pt x="1453698" y="19143"/>
                  </a:lnTo>
                  <a:lnTo>
                    <a:pt x="1454184" y="19143"/>
                  </a:lnTo>
                  <a:lnTo>
                    <a:pt x="1455097" y="18231"/>
                  </a:lnTo>
                  <a:lnTo>
                    <a:pt x="1455523" y="17319"/>
                  </a:lnTo>
                  <a:lnTo>
                    <a:pt x="1456436" y="16833"/>
                  </a:lnTo>
                  <a:lnTo>
                    <a:pt x="1457349" y="15922"/>
                  </a:lnTo>
                  <a:lnTo>
                    <a:pt x="1457836" y="15496"/>
                  </a:lnTo>
                  <a:lnTo>
                    <a:pt x="1457836" y="14585"/>
                  </a:lnTo>
                  <a:lnTo>
                    <a:pt x="1457836" y="13673"/>
                  </a:lnTo>
                  <a:lnTo>
                    <a:pt x="1458749" y="13187"/>
                  </a:lnTo>
                  <a:lnTo>
                    <a:pt x="1458749" y="12275"/>
                  </a:lnTo>
                  <a:lnTo>
                    <a:pt x="1458749" y="11850"/>
                  </a:lnTo>
                  <a:lnTo>
                    <a:pt x="1459175" y="10938"/>
                  </a:lnTo>
                  <a:lnTo>
                    <a:pt x="1459175" y="10027"/>
                  </a:lnTo>
                  <a:lnTo>
                    <a:pt x="1458749" y="9541"/>
                  </a:lnTo>
                  <a:lnTo>
                    <a:pt x="1458749" y="8629"/>
                  </a:lnTo>
                  <a:lnTo>
                    <a:pt x="1458749" y="8204"/>
                  </a:lnTo>
                  <a:lnTo>
                    <a:pt x="1458749" y="7292"/>
                  </a:lnTo>
                  <a:lnTo>
                    <a:pt x="1457836" y="6381"/>
                  </a:lnTo>
                  <a:lnTo>
                    <a:pt x="1457836" y="5894"/>
                  </a:lnTo>
                  <a:lnTo>
                    <a:pt x="1457349" y="5894"/>
                  </a:lnTo>
                  <a:lnTo>
                    <a:pt x="1456436" y="4983"/>
                  </a:lnTo>
                  <a:lnTo>
                    <a:pt x="1456436" y="4557"/>
                  </a:lnTo>
                  <a:lnTo>
                    <a:pt x="1455523" y="4557"/>
                  </a:lnTo>
                  <a:lnTo>
                    <a:pt x="1455523" y="3646"/>
                  </a:lnTo>
                  <a:lnTo>
                    <a:pt x="1455097" y="3646"/>
                  </a:lnTo>
                  <a:lnTo>
                    <a:pt x="1454184" y="2734"/>
                  </a:lnTo>
                  <a:lnTo>
                    <a:pt x="1453698" y="2248"/>
                  </a:lnTo>
                  <a:lnTo>
                    <a:pt x="1452785" y="2248"/>
                  </a:lnTo>
                  <a:lnTo>
                    <a:pt x="1451872" y="1336"/>
                  </a:lnTo>
                  <a:lnTo>
                    <a:pt x="1451446" y="1336"/>
                  </a:lnTo>
                  <a:lnTo>
                    <a:pt x="1450533" y="1336"/>
                  </a:lnTo>
                  <a:lnTo>
                    <a:pt x="1450046" y="911"/>
                  </a:lnTo>
                  <a:lnTo>
                    <a:pt x="1449133" y="911"/>
                  </a:lnTo>
                  <a:lnTo>
                    <a:pt x="1448220" y="911"/>
                  </a:lnTo>
                  <a:lnTo>
                    <a:pt x="1447794" y="911"/>
                  </a:lnTo>
                  <a:lnTo>
                    <a:pt x="1446881" y="911"/>
                  </a:lnTo>
                  <a:lnTo>
                    <a:pt x="1446881" y="0"/>
                  </a:lnTo>
                  <a:lnTo>
                    <a:pt x="1446394" y="0"/>
                  </a:lnTo>
                  <a:lnTo>
                    <a:pt x="1445481" y="0"/>
                  </a:lnTo>
                  <a:lnTo>
                    <a:pt x="1444568" y="0"/>
                  </a:lnTo>
                  <a:lnTo>
                    <a:pt x="1444142" y="0"/>
                  </a:lnTo>
                  <a:lnTo>
                    <a:pt x="1443229" y="0"/>
                  </a:lnTo>
                  <a:lnTo>
                    <a:pt x="1442742" y="0"/>
                  </a:lnTo>
                  <a:lnTo>
                    <a:pt x="1441829" y="0"/>
                  </a:lnTo>
                  <a:lnTo>
                    <a:pt x="1440916" y="0"/>
                  </a:lnTo>
                  <a:lnTo>
                    <a:pt x="1440490" y="0"/>
                  </a:lnTo>
                  <a:lnTo>
                    <a:pt x="1439577" y="0"/>
                  </a:lnTo>
                  <a:lnTo>
                    <a:pt x="1439091" y="0"/>
                  </a:lnTo>
                  <a:lnTo>
                    <a:pt x="1438178" y="0"/>
                  </a:lnTo>
                  <a:lnTo>
                    <a:pt x="1437265" y="0"/>
                  </a:lnTo>
                  <a:lnTo>
                    <a:pt x="1436839" y="0"/>
                  </a:lnTo>
                  <a:lnTo>
                    <a:pt x="1435926" y="0"/>
                  </a:lnTo>
                  <a:lnTo>
                    <a:pt x="1435439" y="0"/>
                  </a:lnTo>
                  <a:lnTo>
                    <a:pt x="1434526" y="0"/>
                  </a:lnTo>
                  <a:lnTo>
                    <a:pt x="1433613" y="0"/>
                  </a:lnTo>
                  <a:lnTo>
                    <a:pt x="1433187" y="0"/>
                  </a:lnTo>
                  <a:lnTo>
                    <a:pt x="1432274" y="0"/>
                  </a:lnTo>
                  <a:lnTo>
                    <a:pt x="1431787" y="0"/>
                  </a:lnTo>
                  <a:lnTo>
                    <a:pt x="1430874" y="0"/>
                  </a:lnTo>
                  <a:lnTo>
                    <a:pt x="1429961" y="0"/>
                  </a:lnTo>
                  <a:lnTo>
                    <a:pt x="1429535" y="0"/>
                  </a:lnTo>
                  <a:lnTo>
                    <a:pt x="1428622" y="0"/>
                  </a:lnTo>
                  <a:lnTo>
                    <a:pt x="1428135" y="0"/>
                  </a:lnTo>
                  <a:lnTo>
                    <a:pt x="1427222" y="0"/>
                  </a:lnTo>
                  <a:lnTo>
                    <a:pt x="34265" y="68368"/>
                  </a:lnTo>
                  <a:lnTo>
                    <a:pt x="34265" y="64722"/>
                  </a:lnTo>
                  <a:lnTo>
                    <a:pt x="34265" y="64296"/>
                  </a:lnTo>
                  <a:lnTo>
                    <a:pt x="34265" y="63385"/>
                  </a:lnTo>
                  <a:lnTo>
                    <a:pt x="33352" y="63385"/>
                  </a:lnTo>
                  <a:lnTo>
                    <a:pt x="33352" y="62898"/>
                  </a:lnTo>
                  <a:lnTo>
                    <a:pt x="33352" y="61987"/>
                  </a:lnTo>
                  <a:lnTo>
                    <a:pt x="32926" y="61987"/>
                  </a:lnTo>
                  <a:lnTo>
                    <a:pt x="32926" y="61075"/>
                  </a:lnTo>
                  <a:lnTo>
                    <a:pt x="32013" y="61075"/>
                  </a:lnTo>
                  <a:lnTo>
                    <a:pt x="29700" y="60650"/>
                  </a:lnTo>
                  <a:lnTo>
                    <a:pt x="0" y="62898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>
              <a:extLst>
                <a:ext uri="{FF2B5EF4-FFF2-40B4-BE49-F238E27FC236}">
                  <a16:creationId xmlns:a16="http://schemas.microsoft.com/office/drawing/2014/main" id="{099B86F1-B75A-83FF-4119-9AC33AF0D48B}"/>
                </a:ext>
              </a:extLst>
            </p:cNvPr>
            <p:cNvSpPr/>
            <p:nvPr/>
          </p:nvSpPr>
          <p:spPr>
            <a:xfrm>
              <a:off x="9603715" y="2665247"/>
              <a:ext cx="1464310" cy="102235"/>
            </a:xfrm>
            <a:custGeom>
              <a:avLst/>
              <a:gdLst/>
              <a:ahLst/>
              <a:cxnLst/>
              <a:rect l="l" t="t" r="r" b="b"/>
              <a:pathLst>
                <a:path w="1464309" h="102235">
                  <a:moveTo>
                    <a:pt x="1463738" y="10033"/>
                  </a:moveTo>
                  <a:lnTo>
                    <a:pt x="1463319" y="9537"/>
                  </a:lnTo>
                  <a:lnTo>
                    <a:pt x="1463319" y="7289"/>
                  </a:lnTo>
                  <a:lnTo>
                    <a:pt x="1462405" y="6375"/>
                  </a:lnTo>
                  <a:lnTo>
                    <a:pt x="1462405" y="5892"/>
                  </a:lnTo>
                  <a:lnTo>
                    <a:pt x="1461909" y="5892"/>
                  </a:lnTo>
                  <a:lnTo>
                    <a:pt x="1460995" y="4978"/>
                  </a:lnTo>
                  <a:lnTo>
                    <a:pt x="1460995" y="4559"/>
                  </a:lnTo>
                  <a:lnTo>
                    <a:pt x="1460093" y="4559"/>
                  </a:lnTo>
                  <a:lnTo>
                    <a:pt x="1460093" y="3644"/>
                  </a:lnTo>
                  <a:lnTo>
                    <a:pt x="1459661" y="3644"/>
                  </a:lnTo>
                  <a:lnTo>
                    <a:pt x="1458264" y="2247"/>
                  </a:lnTo>
                  <a:lnTo>
                    <a:pt x="1457350" y="2247"/>
                  </a:lnTo>
                  <a:lnTo>
                    <a:pt x="1456436" y="1333"/>
                  </a:lnTo>
                  <a:lnTo>
                    <a:pt x="1455102" y="1333"/>
                  </a:lnTo>
                  <a:lnTo>
                    <a:pt x="1454607" y="914"/>
                  </a:lnTo>
                  <a:lnTo>
                    <a:pt x="1451444" y="914"/>
                  </a:lnTo>
                  <a:lnTo>
                    <a:pt x="1451444" y="0"/>
                  </a:lnTo>
                  <a:lnTo>
                    <a:pt x="1431785" y="0"/>
                  </a:lnTo>
                  <a:lnTo>
                    <a:pt x="38823" y="68364"/>
                  </a:lnTo>
                  <a:lnTo>
                    <a:pt x="38823" y="63385"/>
                  </a:lnTo>
                  <a:lnTo>
                    <a:pt x="37922" y="63385"/>
                  </a:lnTo>
                  <a:lnTo>
                    <a:pt x="37922" y="61988"/>
                  </a:lnTo>
                  <a:lnTo>
                    <a:pt x="37490" y="61988"/>
                  </a:lnTo>
                  <a:lnTo>
                    <a:pt x="37490" y="61074"/>
                  </a:lnTo>
                  <a:lnTo>
                    <a:pt x="35661" y="61074"/>
                  </a:lnTo>
                  <a:lnTo>
                    <a:pt x="35661" y="60655"/>
                  </a:lnTo>
                  <a:lnTo>
                    <a:pt x="34264" y="60655"/>
                  </a:lnTo>
                  <a:lnTo>
                    <a:pt x="4559" y="62903"/>
                  </a:lnTo>
                  <a:lnTo>
                    <a:pt x="2311" y="62903"/>
                  </a:lnTo>
                  <a:lnTo>
                    <a:pt x="2311" y="63385"/>
                  </a:lnTo>
                  <a:lnTo>
                    <a:pt x="1397" y="63385"/>
                  </a:lnTo>
                  <a:lnTo>
                    <a:pt x="1397" y="64300"/>
                  </a:lnTo>
                  <a:lnTo>
                    <a:pt x="914" y="64300"/>
                  </a:lnTo>
                  <a:lnTo>
                    <a:pt x="914" y="66548"/>
                  </a:lnTo>
                  <a:lnTo>
                    <a:pt x="0" y="72009"/>
                  </a:lnTo>
                  <a:lnTo>
                    <a:pt x="1431785" y="1333"/>
                  </a:lnTo>
                  <a:lnTo>
                    <a:pt x="1450047" y="1333"/>
                  </a:lnTo>
                  <a:lnTo>
                    <a:pt x="1450962" y="2247"/>
                  </a:lnTo>
                  <a:lnTo>
                    <a:pt x="1452778" y="2247"/>
                  </a:lnTo>
                  <a:lnTo>
                    <a:pt x="1453692" y="2730"/>
                  </a:lnTo>
                  <a:lnTo>
                    <a:pt x="1454607" y="2730"/>
                  </a:lnTo>
                  <a:lnTo>
                    <a:pt x="1455102" y="3644"/>
                  </a:lnTo>
                  <a:lnTo>
                    <a:pt x="1456436" y="3644"/>
                  </a:lnTo>
                  <a:lnTo>
                    <a:pt x="1457350" y="4559"/>
                  </a:lnTo>
                  <a:lnTo>
                    <a:pt x="1458264" y="4978"/>
                  </a:lnTo>
                  <a:lnTo>
                    <a:pt x="1458747" y="4978"/>
                  </a:lnTo>
                  <a:lnTo>
                    <a:pt x="1458747" y="5892"/>
                  </a:lnTo>
                  <a:lnTo>
                    <a:pt x="1460093" y="7289"/>
                  </a:lnTo>
                  <a:lnTo>
                    <a:pt x="1460093" y="8204"/>
                  </a:lnTo>
                  <a:lnTo>
                    <a:pt x="1460995" y="8636"/>
                  </a:lnTo>
                  <a:lnTo>
                    <a:pt x="1460995" y="10934"/>
                  </a:lnTo>
                  <a:lnTo>
                    <a:pt x="1460995" y="13182"/>
                  </a:lnTo>
                  <a:lnTo>
                    <a:pt x="1460093" y="13677"/>
                  </a:lnTo>
                  <a:lnTo>
                    <a:pt x="1460093" y="14579"/>
                  </a:lnTo>
                  <a:lnTo>
                    <a:pt x="1458264" y="16840"/>
                  </a:lnTo>
                  <a:lnTo>
                    <a:pt x="1456436" y="18237"/>
                  </a:lnTo>
                  <a:lnTo>
                    <a:pt x="1456004" y="18237"/>
                  </a:lnTo>
                  <a:lnTo>
                    <a:pt x="1455102" y="19138"/>
                  </a:lnTo>
                  <a:lnTo>
                    <a:pt x="1454607" y="19138"/>
                  </a:lnTo>
                  <a:lnTo>
                    <a:pt x="1454607" y="19570"/>
                  </a:lnTo>
                  <a:lnTo>
                    <a:pt x="1452778" y="19570"/>
                  </a:lnTo>
                  <a:lnTo>
                    <a:pt x="1452359" y="20485"/>
                  </a:lnTo>
                  <a:lnTo>
                    <a:pt x="1450047" y="20485"/>
                  </a:lnTo>
                  <a:lnTo>
                    <a:pt x="1449133" y="20967"/>
                  </a:lnTo>
                  <a:lnTo>
                    <a:pt x="1447304" y="20967"/>
                  </a:lnTo>
                  <a:lnTo>
                    <a:pt x="1446390" y="21882"/>
                  </a:lnTo>
                  <a:lnTo>
                    <a:pt x="1442745" y="21882"/>
                  </a:lnTo>
                  <a:lnTo>
                    <a:pt x="1437259" y="21386"/>
                  </a:lnTo>
                  <a:lnTo>
                    <a:pt x="1441831" y="22783"/>
                  </a:lnTo>
                  <a:lnTo>
                    <a:pt x="1433182" y="22783"/>
                  </a:lnTo>
                  <a:lnTo>
                    <a:pt x="1431785" y="22783"/>
                  </a:lnTo>
                  <a:lnTo>
                    <a:pt x="0" y="92557"/>
                  </a:lnTo>
                  <a:lnTo>
                    <a:pt x="0" y="99847"/>
                  </a:lnTo>
                  <a:lnTo>
                    <a:pt x="914" y="99847"/>
                  </a:lnTo>
                  <a:lnTo>
                    <a:pt x="914" y="101180"/>
                  </a:lnTo>
                  <a:lnTo>
                    <a:pt x="1397" y="101180"/>
                  </a:lnTo>
                  <a:lnTo>
                    <a:pt x="2311" y="102095"/>
                  </a:lnTo>
                  <a:lnTo>
                    <a:pt x="34264" y="100761"/>
                  </a:lnTo>
                  <a:lnTo>
                    <a:pt x="36576" y="100761"/>
                  </a:lnTo>
                  <a:lnTo>
                    <a:pt x="36576" y="99847"/>
                  </a:lnTo>
                  <a:lnTo>
                    <a:pt x="37490" y="99847"/>
                  </a:lnTo>
                  <a:lnTo>
                    <a:pt x="37490" y="99364"/>
                  </a:lnTo>
                  <a:lnTo>
                    <a:pt x="37922" y="98450"/>
                  </a:lnTo>
                  <a:lnTo>
                    <a:pt x="37922" y="92557"/>
                  </a:lnTo>
                  <a:lnTo>
                    <a:pt x="1431785" y="24130"/>
                  </a:lnTo>
                  <a:lnTo>
                    <a:pt x="1433182" y="24130"/>
                  </a:lnTo>
                  <a:lnTo>
                    <a:pt x="1440002" y="24130"/>
                  </a:lnTo>
                  <a:lnTo>
                    <a:pt x="1440484" y="23215"/>
                  </a:lnTo>
                  <a:lnTo>
                    <a:pt x="1446390" y="23215"/>
                  </a:lnTo>
                  <a:lnTo>
                    <a:pt x="1447304" y="22783"/>
                  </a:lnTo>
                  <a:lnTo>
                    <a:pt x="1451444" y="22783"/>
                  </a:lnTo>
                  <a:lnTo>
                    <a:pt x="1451444" y="21882"/>
                  </a:lnTo>
                  <a:lnTo>
                    <a:pt x="1452778" y="21882"/>
                  </a:lnTo>
                  <a:lnTo>
                    <a:pt x="1453692" y="20967"/>
                  </a:lnTo>
                  <a:lnTo>
                    <a:pt x="1455102" y="20967"/>
                  </a:lnTo>
                  <a:lnTo>
                    <a:pt x="1456004" y="20485"/>
                  </a:lnTo>
                  <a:lnTo>
                    <a:pt x="1456436" y="20485"/>
                  </a:lnTo>
                  <a:lnTo>
                    <a:pt x="1458264" y="19138"/>
                  </a:lnTo>
                  <a:lnTo>
                    <a:pt x="1458747" y="19138"/>
                  </a:lnTo>
                  <a:lnTo>
                    <a:pt x="1460093" y="17322"/>
                  </a:lnTo>
                  <a:lnTo>
                    <a:pt x="1460995" y="16840"/>
                  </a:lnTo>
                  <a:lnTo>
                    <a:pt x="1462405" y="15494"/>
                  </a:lnTo>
                  <a:lnTo>
                    <a:pt x="1462405" y="13677"/>
                  </a:lnTo>
                  <a:lnTo>
                    <a:pt x="1463319" y="13182"/>
                  </a:lnTo>
                  <a:lnTo>
                    <a:pt x="1463319" y="11849"/>
                  </a:lnTo>
                  <a:lnTo>
                    <a:pt x="1463738" y="10934"/>
                  </a:lnTo>
                  <a:lnTo>
                    <a:pt x="1463738" y="10033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2">
              <a:extLst>
                <a:ext uri="{FF2B5EF4-FFF2-40B4-BE49-F238E27FC236}">
                  <a16:creationId xmlns:a16="http://schemas.microsoft.com/office/drawing/2014/main" id="{DD275F70-B954-9AB8-F3C2-65A0771E0F4E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797582" y="3545292"/>
              <a:ext cx="1260062" cy="853451"/>
            </a:xfrm>
            <a:prstGeom prst="rect">
              <a:avLst/>
            </a:prstGeom>
          </p:spPr>
        </p:pic>
        <p:sp>
          <p:nvSpPr>
            <p:cNvPr id="91" name="object 93">
              <a:extLst>
                <a:ext uri="{FF2B5EF4-FFF2-40B4-BE49-F238E27FC236}">
                  <a16:creationId xmlns:a16="http://schemas.microsoft.com/office/drawing/2014/main" id="{6DF7095C-9A0F-90F7-6D5A-3898787033C9}"/>
                </a:ext>
              </a:extLst>
            </p:cNvPr>
            <p:cNvSpPr/>
            <p:nvPr/>
          </p:nvSpPr>
          <p:spPr>
            <a:xfrm>
              <a:off x="11026865" y="2740902"/>
              <a:ext cx="8890" cy="765810"/>
            </a:xfrm>
            <a:custGeom>
              <a:avLst/>
              <a:gdLst/>
              <a:ahLst/>
              <a:cxnLst/>
              <a:rect l="l" t="t" r="r" b="b"/>
              <a:pathLst>
                <a:path w="8890" h="765810">
                  <a:moveTo>
                    <a:pt x="0" y="765421"/>
                  </a:moveTo>
                  <a:lnTo>
                    <a:pt x="3651" y="765421"/>
                  </a:lnTo>
                  <a:lnTo>
                    <a:pt x="8642" y="0"/>
                  </a:lnTo>
                  <a:lnTo>
                    <a:pt x="4077" y="911"/>
                  </a:lnTo>
                  <a:lnTo>
                    <a:pt x="0" y="765421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4">
              <a:extLst>
                <a:ext uri="{FF2B5EF4-FFF2-40B4-BE49-F238E27FC236}">
                  <a16:creationId xmlns:a16="http://schemas.microsoft.com/office/drawing/2014/main" id="{7A91E354-AED2-1CA2-F5AB-AD09DED20F79}"/>
                </a:ext>
              </a:extLst>
            </p:cNvPr>
            <p:cNvSpPr/>
            <p:nvPr/>
          </p:nvSpPr>
          <p:spPr>
            <a:xfrm>
              <a:off x="11026865" y="2740902"/>
              <a:ext cx="8890" cy="765810"/>
            </a:xfrm>
            <a:custGeom>
              <a:avLst/>
              <a:gdLst/>
              <a:ahLst/>
              <a:cxnLst/>
              <a:rect l="l" t="t" r="r" b="b"/>
              <a:pathLst>
                <a:path w="8890" h="765810">
                  <a:moveTo>
                    <a:pt x="8642" y="0"/>
                  </a:moveTo>
                  <a:lnTo>
                    <a:pt x="4077" y="911"/>
                  </a:lnTo>
                  <a:lnTo>
                    <a:pt x="0" y="765421"/>
                  </a:lnTo>
                  <a:lnTo>
                    <a:pt x="3651" y="765421"/>
                  </a:lnTo>
                  <a:lnTo>
                    <a:pt x="8642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5">
              <a:extLst>
                <a:ext uri="{FF2B5EF4-FFF2-40B4-BE49-F238E27FC236}">
                  <a16:creationId xmlns:a16="http://schemas.microsoft.com/office/drawing/2014/main" id="{D2F5B73B-89ED-4D15-EE8C-40822A05FC8B}"/>
                </a:ext>
              </a:extLst>
            </p:cNvPr>
            <p:cNvSpPr/>
            <p:nvPr/>
          </p:nvSpPr>
          <p:spPr>
            <a:xfrm>
              <a:off x="9803713" y="2801552"/>
              <a:ext cx="10160" cy="765810"/>
            </a:xfrm>
            <a:custGeom>
              <a:avLst/>
              <a:gdLst/>
              <a:ahLst/>
              <a:cxnLst/>
              <a:rect l="l" t="t" r="r" b="b"/>
              <a:pathLst>
                <a:path w="10159" h="765810">
                  <a:moveTo>
                    <a:pt x="0" y="765421"/>
                  </a:moveTo>
                  <a:lnTo>
                    <a:pt x="4564" y="764510"/>
                  </a:lnTo>
                  <a:lnTo>
                    <a:pt x="9616" y="0"/>
                  </a:lnTo>
                  <a:lnTo>
                    <a:pt x="5477" y="0"/>
                  </a:lnTo>
                  <a:lnTo>
                    <a:pt x="0" y="765421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6">
              <a:extLst>
                <a:ext uri="{FF2B5EF4-FFF2-40B4-BE49-F238E27FC236}">
                  <a16:creationId xmlns:a16="http://schemas.microsoft.com/office/drawing/2014/main" id="{8754F0B9-D7FE-AE9C-8F1B-C334E8996F0C}"/>
                </a:ext>
              </a:extLst>
            </p:cNvPr>
            <p:cNvSpPr/>
            <p:nvPr/>
          </p:nvSpPr>
          <p:spPr>
            <a:xfrm>
              <a:off x="9803713" y="2801552"/>
              <a:ext cx="10160" cy="765810"/>
            </a:xfrm>
            <a:custGeom>
              <a:avLst/>
              <a:gdLst/>
              <a:ahLst/>
              <a:cxnLst/>
              <a:rect l="l" t="t" r="r" b="b"/>
              <a:pathLst>
                <a:path w="10159" h="765810">
                  <a:moveTo>
                    <a:pt x="9616" y="0"/>
                  </a:moveTo>
                  <a:lnTo>
                    <a:pt x="5477" y="0"/>
                  </a:lnTo>
                  <a:lnTo>
                    <a:pt x="0" y="765421"/>
                  </a:lnTo>
                  <a:lnTo>
                    <a:pt x="4564" y="764510"/>
                  </a:lnTo>
                  <a:lnTo>
                    <a:pt x="9616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7">
              <a:extLst>
                <a:ext uri="{FF2B5EF4-FFF2-40B4-BE49-F238E27FC236}">
                  <a16:creationId xmlns:a16="http://schemas.microsoft.com/office/drawing/2014/main" id="{0B48150E-FD0D-0693-8A54-4564645CCEC1}"/>
                </a:ext>
              </a:extLst>
            </p:cNvPr>
            <p:cNvSpPr/>
            <p:nvPr/>
          </p:nvSpPr>
          <p:spPr>
            <a:xfrm>
              <a:off x="9813330" y="2741814"/>
              <a:ext cx="1217930" cy="63500"/>
            </a:xfrm>
            <a:custGeom>
              <a:avLst/>
              <a:gdLst/>
              <a:ahLst/>
              <a:cxnLst/>
              <a:rect l="l" t="t" r="r" b="b"/>
              <a:pathLst>
                <a:path w="1217929" h="63500">
                  <a:moveTo>
                    <a:pt x="1217612" y="3646"/>
                  </a:moveTo>
                  <a:lnTo>
                    <a:pt x="1217612" y="0"/>
                  </a:lnTo>
                  <a:lnTo>
                    <a:pt x="0" y="59738"/>
                  </a:lnTo>
                  <a:lnTo>
                    <a:pt x="0" y="63385"/>
                  </a:lnTo>
                  <a:lnTo>
                    <a:pt x="1217612" y="3646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8">
              <a:extLst>
                <a:ext uri="{FF2B5EF4-FFF2-40B4-BE49-F238E27FC236}">
                  <a16:creationId xmlns:a16="http://schemas.microsoft.com/office/drawing/2014/main" id="{1DE026FF-15BF-84ED-89B1-E396938FF2EB}"/>
                </a:ext>
              </a:extLst>
            </p:cNvPr>
            <p:cNvSpPr/>
            <p:nvPr/>
          </p:nvSpPr>
          <p:spPr>
            <a:xfrm>
              <a:off x="9813330" y="2741814"/>
              <a:ext cx="1217930" cy="63500"/>
            </a:xfrm>
            <a:custGeom>
              <a:avLst/>
              <a:gdLst/>
              <a:ahLst/>
              <a:cxnLst/>
              <a:rect l="l" t="t" r="r" b="b"/>
              <a:pathLst>
                <a:path w="1217929" h="63500">
                  <a:moveTo>
                    <a:pt x="1217612" y="0"/>
                  </a:moveTo>
                  <a:lnTo>
                    <a:pt x="0" y="59738"/>
                  </a:lnTo>
                  <a:lnTo>
                    <a:pt x="0" y="63385"/>
                  </a:lnTo>
                  <a:lnTo>
                    <a:pt x="1217612" y="3646"/>
                  </a:lnTo>
                  <a:lnTo>
                    <a:pt x="1217612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9">
              <a:extLst>
                <a:ext uri="{FF2B5EF4-FFF2-40B4-BE49-F238E27FC236}">
                  <a16:creationId xmlns:a16="http://schemas.microsoft.com/office/drawing/2014/main" id="{B4F89DB5-25C8-37DC-911C-6EBEB712D666}"/>
                </a:ext>
              </a:extLst>
            </p:cNvPr>
            <p:cNvSpPr/>
            <p:nvPr/>
          </p:nvSpPr>
          <p:spPr>
            <a:xfrm>
              <a:off x="9600981" y="2549896"/>
              <a:ext cx="1508125" cy="106045"/>
            </a:xfrm>
            <a:custGeom>
              <a:avLst/>
              <a:gdLst/>
              <a:ahLst/>
              <a:cxnLst/>
              <a:rect l="l" t="t" r="r" b="b"/>
              <a:pathLst>
                <a:path w="1508125" h="106044">
                  <a:moveTo>
                    <a:pt x="4138" y="65633"/>
                  </a:moveTo>
                  <a:lnTo>
                    <a:pt x="3651" y="65633"/>
                  </a:lnTo>
                  <a:lnTo>
                    <a:pt x="2738" y="65633"/>
                  </a:lnTo>
                  <a:lnTo>
                    <a:pt x="2738" y="66545"/>
                  </a:lnTo>
                  <a:lnTo>
                    <a:pt x="1399" y="66545"/>
                  </a:lnTo>
                  <a:lnTo>
                    <a:pt x="1399" y="67031"/>
                  </a:lnTo>
                  <a:lnTo>
                    <a:pt x="486" y="67031"/>
                  </a:lnTo>
                  <a:lnTo>
                    <a:pt x="486" y="67942"/>
                  </a:lnTo>
                  <a:lnTo>
                    <a:pt x="486" y="68854"/>
                  </a:lnTo>
                  <a:lnTo>
                    <a:pt x="0" y="69279"/>
                  </a:lnTo>
                  <a:lnTo>
                    <a:pt x="0" y="70191"/>
                  </a:lnTo>
                  <a:lnTo>
                    <a:pt x="0" y="76147"/>
                  </a:lnTo>
                  <a:lnTo>
                    <a:pt x="1503909" y="1336"/>
                  </a:lnTo>
                  <a:lnTo>
                    <a:pt x="1503909" y="22789"/>
                  </a:lnTo>
                  <a:lnTo>
                    <a:pt x="0" y="96201"/>
                  </a:lnTo>
                  <a:lnTo>
                    <a:pt x="0" y="102096"/>
                  </a:lnTo>
                  <a:lnTo>
                    <a:pt x="0" y="103008"/>
                  </a:lnTo>
                  <a:lnTo>
                    <a:pt x="0" y="103494"/>
                  </a:lnTo>
                  <a:lnTo>
                    <a:pt x="486" y="103494"/>
                  </a:lnTo>
                  <a:lnTo>
                    <a:pt x="486" y="104406"/>
                  </a:lnTo>
                  <a:lnTo>
                    <a:pt x="1399" y="104406"/>
                  </a:lnTo>
                  <a:lnTo>
                    <a:pt x="1399" y="105317"/>
                  </a:lnTo>
                  <a:lnTo>
                    <a:pt x="1399" y="105317"/>
                  </a:lnTo>
                  <a:lnTo>
                    <a:pt x="1825" y="105317"/>
                  </a:lnTo>
                  <a:lnTo>
                    <a:pt x="1825" y="105743"/>
                  </a:lnTo>
                  <a:lnTo>
                    <a:pt x="2738" y="105743"/>
                  </a:lnTo>
                  <a:lnTo>
                    <a:pt x="3651" y="105743"/>
                  </a:lnTo>
                  <a:lnTo>
                    <a:pt x="3651" y="105743"/>
                  </a:lnTo>
                  <a:lnTo>
                    <a:pt x="34265" y="104406"/>
                  </a:lnTo>
                  <a:lnTo>
                    <a:pt x="34752" y="104406"/>
                  </a:lnTo>
                  <a:lnTo>
                    <a:pt x="35665" y="103494"/>
                  </a:lnTo>
                  <a:lnTo>
                    <a:pt x="36578" y="103494"/>
                  </a:lnTo>
                  <a:lnTo>
                    <a:pt x="37004" y="103008"/>
                  </a:lnTo>
                  <a:lnTo>
                    <a:pt x="37004" y="102096"/>
                  </a:lnTo>
                  <a:lnTo>
                    <a:pt x="37917" y="102096"/>
                  </a:lnTo>
                  <a:lnTo>
                    <a:pt x="37917" y="101671"/>
                  </a:lnTo>
                  <a:lnTo>
                    <a:pt x="37917" y="100759"/>
                  </a:lnTo>
                  <a:lnTo>
                    <a:pt x="37917" y="99848"/>
                  </a:lnTo>
                  <a:lnTo>
                    <a:pt x="37917" y="96201"/>
                  </a:lnTo>
                  <a:lnTo>
                    <a:pt x="1503909" y="24126"/>
                  </a:lnTo>
                  <a:lnTo>
                    <a:pt x="1504822" y="24126"/>
                  </a:lnTo>
                  <a:lnTo>
                    <a:pt x="1504822" y="23214"/>
                  </a:lnTo>
                  <a:lnTo>
                    <a:pt x="1505309" y="23214"/>
                  </a:lnTo>
                  <a:lnTo>
                    <a:pt x="1506222" y="23214"/>
                  </a:lnTo>
                  <a:lnTo>
                    <a:pt x="1506222" y="22789"/>
                  </a:lnTo>
                  <a:lnTo>
                    <a:pt x="1506648" y="22789"/>
                  </a:lnTo>
                  <a:lnTo>
                    <a:pt x="1506648" y="21877"/>
                  </a:lnTo>
                  <a:lnTo>
                    <a:pt x="1507561" y="21391"/>
                  </a:lnTo>
                  <a:lnTo>
                    <a:pt x="1507561" y="20480"/>
                  </a:lnTo>
                  <a:lnTo>
                    <a:pt x="1507561" y="19568"/>
                  </a:lnTo>
                  <a:lnTo>
                    <a:pt x="1507561" y="3646"/>
                  </a:lnTo>
                  <a:lnTo>
                    <a:pt x="1507561" y="3160"/>
                  </a:lnTo>
                  <a:lnTo>
                    <a:pt x="1507561" y="2248"/>
                  </a:lnTo>
                  <a:lnTo>
                    <a:pt x="1507561" y="2248"/>
                  </a:lnTo>
                  <a:lnTo>
                    <a:pt x="1503909" y="0"/>
                  </a:lnTo>
                  <a:lnTo>
                    <a:pt x="37917" y="72500"/>
                  </a:lnTo>
                  <a:lnTo>
                    <a:pt x="38404" y="67942"/>
                  </a:lnTo>
                  <a:lnTo>
                    <a:pt x="37917" y="67942"/>
                  </a:lnTo>
                  <a:lnTo>
                    <a:pt x="37917" y="67031"/>
                  </a:lnTo>
                  <a:lnTo>
                    <a:pt x="37917" y="66545"/>
                  </a:lnTo>
                  <a:lnTo>
                    <a:pt x="37917" y="65633"/>
                  </a:lnTo>
                  <a:lnTo>
                    <a:pt x="37004" y="6563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00">
              <a:extLst>
                <a:ext uri="{FF2B5EF4-FFF2-40B4-BE49-F238E27FC236}">
                  <a16:creationId xmlns:a16="http://schemas.microsoft.com/office/drawing/2014/main" id="{6DFB4BCA-5EC8-3ADD-79C4-215A6B6CCD30}"/>
                </a:ext>
              </a:extLst>
            </p:cNvPr>
            <p:cNvSpPr/>
            <p:nvPr/>
          </p:nvSpPr>
          <p:spPr>
            <a:xfrm>
              <a:off x="9605120" y="2614193"/>
              <a:ext cx="33020" cy="1905"/>
            </a:xfrm>
            <a:custGeom>
              <a:avLst/>
              <a:gdLst/>
              <a:ahLst/>
              <a:cxnLst/>
              <a:rect l="l" t="t" r="r" b="b"/>
              <a:pathLst>
                <a:path w="33020" h="1905">
                  <a:moveTo>
                    <a:pt x="32865" y="1336"/>
                  </a:moveTo>
                  <a:lnTo>
                    <a:pt x="32865" y="911"/>
                  </a:lnTo>
                  <a:lnTo>
                    <a:pt x="32439" y="911"/>
                  </a:lnTo>
                  <a:lnTo>
                    <a:pt x="32439" y="0"/>
                  </a:lnTo>
                  <a:lnTo>
                    <a:pt x="31526" y="0"/>
                  </a:lnTo>
                  <a:lnTo>
                    <a:pt x="31526" y="0"/>
                  </a:lnTo>
                  <a:lnTo>
                    <a:pt x="30126" y="0"/>
                  </a:lnTo>
                  <a:lnTo>
                    <a:pt x="0" y="1336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01">
              <a:extLst>
                <a:ext uri="{FF2B5EF4-FFF2-40B4-BE49-F238E27FC236}">
                  <a16:creationId xmlns:a16="http://schemas.microsoft.com/office/drawing/2014/main" id="{D1A83103-3698-EC25-2407-B3C6335A62B9}"/>
                </a:ext>
              </a:extLst>
            </p:cNvPr>
            <p:cNvSpPr/>
            <p:nvPr/>
          </p:nvSpPr>
          <p:spPr>
            <a:xfrm>
              <a:off x="9600972" y="2549905"/>
              <a:ext cx="1508125" cy="106045"/>
            </a:xfrm>
            <a:custGeom>
              <a:avLst/>
              <a:gdLst/>
              <a:ahLst/>
              <a:cxnLst/>
              <a:rect l="l" t="t" r="r" b="b"/>
              <a:pathLst>
                <a:path w="1508125" h="106044">
                  <a:moveTo>
                    <a:pt x="1507566" y="2247"/>
                  </a:moveTo>
                  <a:lnTo>
                    <a:pt x="1506651" y="1333"/>
                  </a:lnTo>
                  <a:lnTo>
                    <a:pt x="1506651" y="914"/>
                  </a:lnTo>
                  <a:lnTo>
                    <a:pt x="1506220" y="914"/>
                  </a:lnTo>
                  <a:lnTo>
                    <a:pt x="1505318" y="0"/>
                  </a:lnTo>
                  <a:lnTo>
                    <a:pt x="1503908" y="0"/>
                  </a:lnTo>
                  <a:lnTo>
                    <a:pt x="37922" y="72491"/>
                  </a:lnTo>
                  <a:lnTo>
                    <a:pt x="38404" y="67945"/>
                  </a:lnTo>
                  <a:lnTo>
                    <a:pt x="37922" y="67945"/>
                  </a:lnTo>
                  <a:lnTo>
                    <a:pt x="37922" y="67030"/>
                  </a:lnTo>
                  <a:lnTo>
                    <a:pt x="37922" y="65633"/>
                  </a:lnTo>
                  <a:lnTo>
                    <a:pt x="37007" y="65633"/>
                  </a:lnTo>
                  <a:lnTo>
                    <a:pt x="37007" y="65201"/>
                  </a:lnTo>
                  <a:lnTo>
                    <a:pt x="36576" y="65201"/>
                  </a:lnTo>
                  <a:lnTo>
                    <a:pt x="36576" y="64287"/>
                  </a:lnTo>
                  <a:lnTo>
                    <a:pt x="34264" y="64287"/>
                  </a:lnTo>
                  <a:lnTo>
                    <a:pt x="2743" y="65633"/>
                  </a:lnTo>
                  <a:lnTo>
                    <a:pt x="2743" y="66548"/>
                  </a:lnTo>
                  <a:lnTo>
                    <a:pt x="1397" y="66548"/>
                  </a:lnTo>
                  <a:lnTo>
                    <a:pt x="1397" y="67030"/>
                  </a:lnTo>
                  <a:lnTo>
                    <a:pt x="495" y="67030"/>
                  </a:lnTo>
                  <a:lnTo>
                    <a:pt x="495" y="68846"/>
                  </a:lnTo>
                  <a:lnTo>
                    <a:pt x="0" y="69278"/>
                  </a:lnTo>
                  <a:lnTo>
                    <a:pt x="0" y="76149"/>
                  </a:lnTo>
                  <a:lnTo>
                    <a:pt x="1503908" y="1333"/>
                  </a:lnTo>
                  <a:lnTo>
                    <a:pt x="1503908" y="22783"/>
                  </a:lnTo>
                  <a:lnTo>
                    <a:pt x="0" y="96202"/>
                  </a:lnTo>
                  <a:lnTo>
                    <a:pt x="0" y="103492"/>
                  </a:lnTo>
                  <a:lnTo>
                    <a:pt x="495" y="103492"/>
                  </a:lnTo>
                  <a:lnTo>
                    <a:pt x="495" y="104406"/>
                  </a:lnTo>
                  <a:lnTo>
                    <a:pt x="1397" y="104406"/>
                  </a:lnTo>
                  <a:lnTo>
                    <a:pt x="1397" y="105308"/>
                  </a:lnTo>
                  <a:lnTo>
                    <a:pt x="1828" y="105308"/>
                  </a:lnTo>
                  <a:lnTo>
                    <a:pt x="1828" y="105740"/>
                  </a:lnTo>
                  <a:lnTo>
                    <a:pt x="3657" y="105740"/>
                  </a:lnTo>
                  <a:lnTo>
                    <a:pt x="34759" y="104406"/>
                  </a:lnTo>
                  <a:lnTo>
                    <a:pt x="35674" y="103492"/>
                  </a:lnTo>
                  <a:lnTo>
                    <a:pt x="36576" y="103492"/>
                  </a:lnTo>
                  <a:lnTo>
                    <a:pt x="37007" y="103009"/>
                  </a:lnTo>
                  <a:lnTo>
                    <a:pt x="37007" y="102095"/>
                  </a:lnTo>
                  <a:lnTo>
                    <a:pt x="37922" y="102095"/>
                  </a:lnTo>
                  <a:lnTo>
                    <a:pt x="37922" y="96202"/>
                  </a:lnTo>
                  <a:lnTo>
                    <a:pt x="1503908" y="24117"/>
                  </a:lnTo>
                  <a:lnTo>
                    <a:pt x="1504823" y="24117"/>
                  </a:lnTo>
                  <a:lnTo>
                    <a:pt x="1504823" y="23215"/>
                  </a:lnTo>
                  <a:lnTo>
                    <a:pt x="1505318" y="23215"/>
                  </a:lnTo>
                  <a:lnTo>
                    <a:pt x="1506220" y="23215"/>
                  </a:lnTo>
                  <a:lnTo>
                    <a:pt x="1506220" y="22783"/>
                  </a:lnTo>
                  <a:lnTo>
                    <a:pt x="1506651" y="22783"/>
                  </a:lnTo>
                  <a:lnTo>
                    <a:pt x="1506651" y="21869"/>
                  </a:lnTo>
                  <a:lnTo>
                    <a:pt x="1507566" y="21386"/>
                  </a:lnTo>
                  <a:lnTo>
                    <a:pt x="1507566" y="2247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2">
              <a:extLst>
                <a:ext uri="{FF2B5EF4-FFF2-40B4-BE49-F238E27FC236}">
                  <a16:creationId xmlns:a16="http://schemas.microsoft.com/office/drawing/2014/main" id="{CFFBCC0C-04D6-FAD2-414C-82B30EBA3962}"/>
                </a:ext>
              </a:extLst>
            </p:cNvPr>
            <p:cNvSpPr/>
            <p:nvPr/>
          </p:nvSpPr>
          <p:spPr>
            <a:xfrm>
              <a:off x="9600981" y="2500184"/>
              <a:ext cx="1579880" cy="107950"/>
            </a:xfrm>
            <a:custGeom>
              <a:avLst/>
              <a:gdLst/>
              <a:ahLst/>
              <a:cxnLst/>
              <a:rect l="l" t="t" r="r" b="b"/>
              <a:pathLst>
                <a:path w="1579879" h="107950">
                  <a:moveTo>
                    <a:pt x="4138" y="67456"/>
                  </a:moveTo>
                  <a:lnTo>
                    <a:pt x="3651" y="67456"/>
                  </a:lnTo>
                  <a:lnTo>
                    <a:pt x="2738" y="67942"/>
                  </a:lnTo>
                  <a:lnTo>
                    <a:pt x="1825" y="67942"/>
                  </a:lnTo>
                  <a:lnTo>
                    <a:pt x="1825" y="68854"/>
                  </a:lnTo>
                  <a:lnTo>
                    <a:pt x="1399" y="68854"/>
                  </a:lnTo>
                  <a:lnTo>
                    <a:pt x="1399" y="69279"/>
                  </a:lnTo>
                  <a:lnTo>
                    <a:pt x="486" y="69279"/>
                  </a:lnTo>
                  <a:lnTo>
                    <a:pt x="486" y="70191"/>
                  </a:lnTo>
                  <a:lnTo>
                    <a:pt x="486" y="71103"/>
                  </a:lnTo>
                  <a:lnTo>
                    <a:pt x="486" y="71589"/>
                  </a:lnTo>
                  <a:lnTo>
                    <a:pt x="486" y="77484"/>
                  </a:lnTo>
                  <a:lnTo>
                    <a:pt x="1550043" y="911"/>
                  </a:lnTo>
                  <a:lnTo>
                    <a:pt x="1550530" y="911"/>
                  </a:lnTo>
                  <a:lnTo>
                    <a:pt x="1551442" y="911"/>
                  </a:lnTo>
                  <a:lnTo>
                    <a:pt x="1552355" y="911"/>
                  </a:lnTo>
                  <a:lnTo>
                    <a:pt x="1552781" y="911"/>
                  </a:lnTo>
                  <a:lnTo>
                    <a:pt x="1553694" y="911"/>
                  </a:lnTo>
                  <a:lnTo>
                    <a:pt x="1554181" y="911"/>
                  </a:lnTo>
                  <a:lnTo>
                    <a:pt x="1555094" y="911"/>
                  </a:lnTo>
                  <a:lnTo>
                    <a:pt x="1556007" y="911"/>
                  </a:lnTo>
                  <a:lnTo>
                    <a:pt x="1556433" y="911"/>
                  </a:lnTo>
                  <a:lnTo>
                    <a:pt x="1557346" y="911"/>
                  </a:lnTo>
                  <a:lnTo>
                    <a:pt x="1557833" y="911"/>
                  </a:lnTo>
                  <a:lnTo>
                    <a:pt x="1558746" y="911"/>
                  </a:lnTo>
                  <a:lnTo>
                    <a:pt x="1559659" y="911"/>
                  </a:lnTo>
                  <a:lnTo>
                    <a:pt x="1560085" y="0"/>
                  </a:lnTo>
                  <a:lnTo>
                    <a:pt x="1560998" y="0"/>
                  </a:lnTo>
                  <a:lnTo>
                    <a:pt x="1561485" y="0"/>
                  </a:lnTo>
                  <a:lnTo>
                    <a:pt x="1562398" y="911"/>
                  </a:lnTo>
                  <a:lnTo>
                    <a:pt x="1563311" y="911"/>
                  </a:lnTo>
                  <a:lnTo>
                    <a:pt x="1563737" y="911"/>
                  </a:lnTo>
                  <a:lnTo>
                    <a:pt x="1564650" y="911"/>
                  </a:lnTo>
                  <a:lnTo>
                    <a:pt x="1565137" y="911"/>
                  </a:lnTo>
                  <a:lnTo>
                    <a:pt x="1566049" y="911"/>
                  </a:lnTo>
                  <a:lnTo>
                    <a:pt x="1566962" y="911"/>
                  </a:lnTo>
                  <a:lnTo>
                    <a:pt x="1567388" y="911"/>
                  </a:lnTo>
                  <a:lnTo>
                    <a:pt x="1568301" y="911"/>
                  </a:lnTo>
                  <a:lnTo>
                    <a:pt x="1568788" y="911"/>
                  </a:lnTo>
                  <a:lnTo>
                    <a:pt x="1569701" y="1823"/>
                  </a:lnTo>
                  <a:lnTo>
                    <a:pt x="1570614" y="1823"/>
                  </a:lnTo>
                  <a:lnTo>
                    <a:pt x="1571040" y="1823"/>
                  </a:lnTo>
                  <a:lnTo>
                    <a:pt x="1571953" y="1823"/>
                  </a:lnTo>
                  <a:lnTo>
                    <a:pt x="1571953" y="2309"/>
                  </a:lnTo>
                  <a:lnTo>
                    <a:pt x="1572440" y="2309"/>
                  </a:lnTo>
                  <a:lnTo>
                    <a:pt x="1573353" y="2309"/>
                  </a:lnTo>
                  <a:lnTo>
                    <a:pt x="1574266" y="3220"/>
                  </a:lnTo>
                  <a:lnTo>
                    <a:pt x="1574692" y="3220"/>
                  </a:lnTo>
                  <a:lnTo>
                    <a:pt x="1575605" y="3220"/>
                  </a:lnTo>
                  <a:lnTo>
                    <a:pt x="1575605" y="3646"/>
                  </a:lnTo>
                  <a:lnTo>
                    <a:pt x="1576092" y="4557"/>
                  </a:lnTo>
                  <a:lnTo>
                    <a:pt x="1577005" y="4557"/>
                  </a:lnTo>
                  <a:lnTo>
                    <a:pt x="1577005" y="5469"/>
                  </a:lnTo>
                  <a:lnTo>
                    <a:pt x="1577918" y="5955"/>
                  </a:lnTo>
                  <a:lnTo>
                    <a:pt x="1578344" y="6867"/>
                  </a:lnTo>
                  <a:lnTo>
                    <a:pt x="1578344" y="7292"/>
                  </a:lnTo>
                  <a:lnTo>
                    <a:pt x="1579257" y="8204"/>
                  </a:lnTo>
                  <a:lnTo>
                    <a:pt x="1579257" y="9115"/>
                  </a:lnTo>
                  <a:lnTo>
                    <a:pt x="1579257" y="9601"/>
                  </a:lnTo>
                  <a:lnTo>
                    <a:pt x="1579257" y="10513"/>
                  </a:lnTo>
                  <a:lnTo>
                    <a:pt x="1579257" y="10938"/>
                  </a:lnTo>
                  <a:lnTo>
                    <a:pt x="1579257" y="11850"/>
                  </a:lnTo>
                  <a:lnTo>
                    <a:pt x="1578344" y="12762"/>
                  </a:lnTo>
                  <a:lnTo>
                    <a:pt x="1578344" y="13248"/>
                  </a:lnTo>
                  <a:lnTo>
                    <a:pt x="1577918" y="14159"/>
                  </a:lnTo>
                  <a:lnTo>
                    <a:pt x="1577918" y="14585"/>
                  </a:lnTo>
                  <a:lnTo>
                    <a:pt x="1577005" y="14585"/>
                  </a:lnTo>
                  <a:lnTo>
                    <a:pt x="1576092" y="15496"/>
                  </a:lnTo>
                  <a:lnTo>
                    <a:pt x="1576092" y="16408"/>
                  </a:lnTo>
                  <a:lnTo>
                    <a:pt x="1575605" y="16408"/>
                  </a:lnTo>
                  <a:lnTo>
                    <a:pt x="1574692" y="16894"/>
                  </a:lnTo>
                  <a:lnTo>
                    <a:pt x="1574266" y="17806"/>
                  </a:lnTo>
                  <a:lnTo>
                    <a:pt x="1573353" y="18231"/>
                  </a:lnTo>
                  <a:lnTo>
                    <a:pt x="1572440" y="18231"/>
                  </a:lnTo>
                  <a:lnTo>
                    <a:pt x="1571953" y="18231"/>
                  </a:lnTo>
                  <a:lnTo>
                    <a:pt x="1571040" y="19143"/>
                  </a:lnTo>
                  <a:lnTo>
                    <a:pt x="1570614" y="19143"/>
                  </a:lnTo>
                  <a:lnTo>
                    <a:pt x="1569701" y="19143"/>
                  </a:lnTo>
                  <a:lnTo>
                    <a:pt x="1569701" y="20054"/>
                  </a:lnTo>
                  <a:lnTo>
                    <a:pt x="1568788" y="20054"/>
                  </a:lnTo>
                  <a:lnTo>
                    <a:pt x="1568301" y="20054"/>
                  </a:lnTo>
                  <a:lnTo>
                    <a:pt x="1567388" y="20054"/>
                  </a:lnTo>
                  <a:lnTo>
                    <a:pt x="1566962" y="20540"/>
                  </a:lnTo>
                  <a:lnTo>
                    <a:pt x="1566049" y="20540"/>
                  </a:lnTo>
                  <a:lnTo>
                    <a:pt x="1565137" y="20540"/>
                  </a:lnTo>
                  <a:lnTo>
                    <a:pt x="1564650" y="20540"/>
                  </a:lnTo>
                  <a:lnTo>
                    <a:pt x="1563737" y="20540"/>
                  </a:lnTo>
                  <a:lnTo>
                    <a:pt x="1563311" y="20540"/>
                  </a:lnTo>
                  <a:lnTo>
                    <a:pt x="1563311" y="21452"/>
                  </a:lnTo>
                  <a:lnTo>
                    <a:pt x="1562398" y="21452"/>
                  </a:lnTo>
                  <a:lnTo>
                    <a:pt x="1561485" y="21452"/>
                  </a:lnTo>
                  <a:lnTo>
                    <a:pt x="1560998" y="21452"/>
                  </a:lnTo>
                  <a:lnTo>
                    <a:pt x="1560085" y="21452"/>
                  </a:lnTo>
                  <a:lnTo>
                    <a:pt x="1559659" y="21452"/>
                  </a:lnTo>
                  <a:lnTo>
                    <a:pt x="1558746" y="21452"/>
                  </a:lnTo>
                  <a:lnTo>
                    <a:pt x="1557833" y="21452"/>
                  </a:lnTo>
                  <a:lnTo>
                    <a:pt x="1557346" y="21452"/>
                  </a:lnTo>
                  <a:lnTo>
                    <a:pt x="1556433" y="21452"/>
                  </a:lnTo>
                  <a:lnTo>
                    <a:pt x="1556007" y="21452"/>
                  </a:lnTo>
                  <a:lnTo>
                    <a:pt x="1555094" y="21452"/>
                  </a:lnTo>
                  <a:lnTo>
                    <a:pt x="1554181" y="21452"/>
                  </a:lnTo>
                  <a:lnTo>
                    <a:pt x="1553694" y="21877"/>
                  </a:lnTo>
                  <a:lnTo>
                    <a:pt x="1552781" y="21877"/>
                  </a:lnTo>
                  <a:lnTo>
                    <a:pt x="1552355" y="21877"/>
                  </a:lnTo>
                  <a:lnTo>
                    <a:pt x="1551442" y="21877"/>
                  </a:lnTo>
                  <a:lnTo>
                    <a:pt x="1550530" y="21877"/>
                  </a:lnTo>
                  <a:lnTo>
                    <a:pt x="1550043" y="21877"/>
                  </a:lnTo>
                  <a:lnTo>
                    <a:pt x="486" y="98024"/>
                  </a:lnTo>
                  <a:lnTo>
                    <a:pt x="0" y="103980"/>
                  </a:lnTo>
                  <a:lnTo>
                    <a:pt x="0" y="103980"/>
                  </a:lnTo>
                  <a:lnTo>
                    <a:pt x="486" y="103980"/>
                  </a:lnTo>
                  <a:lnTo>
                    <a:pt x="486" y="104406"/>
                  </a:lnTo>
                  <a:lnTo>
                    <a:pt x="486" y="105317"/>
                  </a:lnTo>
                  <a:lnTo>
                    <a:pt x="486" y="105803"/>
                  </a:lnTo>
                  <a:lnTo>
                    <a:pt x="1399" y="105803"/>
                  </a:lnTo>
                  <a:lnTo>
                    <a:pt x="1399" y="106715"/>
                  </a:lnTo>
                  <a:lnTo>
                    <a:pt x="1825" y="106715"/>
                  </a:lnTo>
                  <a:lnTo>
                    <a:pt x="2738" y="107626"/>
                  </a:lnTo>
                  <a:lnTo>
                    <a:pt x="3651" y="107626"/>
                  </a:lnTo>
                  <a:lnTo>
                    <a:pt x="4138" y="107626"/>
                  </a:lnTo>
                  <a:lnTo>
                    <a:pt x="34265" y="105803"/>
                  </a:lnTo>
                  <a:lnTo>
                    <a:pt x="34752" y="105803"/>
                  </a:lnTo>
                  <a:lnTo>
                    <a:pt x="35665" y="105803"/>
                  </a:lnTo>
                  <a:lnTo>
                    <a:pt x="35665" y="105803"/>
                  </a:lnTo>
                  <a:lnTo>
                    <a:pt x="36578" y="105317"/>
                  </a:lnTo>
                  <a:lnTo>
                    <a:pt x="37004" y="105317"/>
                  </a:lnTo>
                  <a:lnTo>
                    <a:pt x="37004" y="104406"/>
                  </a:lnTo>
                  <a:lnTo>
                    <a:pt x="37917" y="10398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3">
              <a:extLst>
                <a:ext uri="{FF2B5EF4-FFF2-40B4-BE49-F238E27FC236}">
                  <a16:creationId xmlns:a16="http://schemas.microsoft.com/office/drawing/2014/main" id="{F43048DE-83B6-833C-5F01-043F1724C437}"/>
                </a:ext>
              </a:extLst>
            </p:cNvPr>
            <p:cNvSpPr/>
            <p:nvPr/>
          </p:nvSpPr>
          <p:spPr>
            <a:xfrm>
              <a:off x="9605120" y="2498848"/>
              <a:ext cx="1577975" cy="105410"/>
            </a:xfrm>
            <a:custGeom>
              <a:avLst/>
              <a:gdLst/>
              <a:ahLst/>
              <a:cxnLst/>
              <a:rect l="l" t="t" r="r" b="b"/>
              <a:pathLst>
                <a:path w="1577975" h="105410">
                  <a:moveTo>
                    <a:pt x="33778" y="105317"/>
                  </a:moveTo>
                  <a:lnTo>
                    <a:pt x="33778" y="104406"/>
                  </a:lnTo>
                  <a:lnTo>
                    <a:pt x="34265" y="104406"/>
                  </a:lnTo>
                  <a:lnTo>
                    <a:pt x="34265" y="103494"/>
                  </a:lnTo>
                  <a:lnTo>
                    <a:pt x="34265" y="103008"/>
                  </a:lnTo>
                  <a:lnTo>
                    <a:pt x="34265" y="99361"/>
                  </a:lnTo>
                  <a:lnTo>
                    <a:pt x="1545904" y="25038"/>
                  </a:lnTo>
                  <a:lnTo>
                    <a:pt x="1546391" y="25038"/>
                  </a:lnTo>
                  <a:lnTo>
                    <a:pt x="1547304" y="25038"/>
                  </a:lnTo>
                  <a:lnTo>
                    <a:pt x="1548217" y="25038"/>
                  </a:lnTo>
                  <a:lnTo>
                    <a:pt x="1548643" y="25038"/>
                  </a:lnTo>
                  <a:lnTo>
                    <a:pt x="1549556" y="25038"/>
                  </a:lnTo>
                  <a:lnTo>
                    <a:pt x="1550043" y="25038"/>
                  </a:lnTo>
                  <a:lnTo>
                    <a:pt x="1550956" y="24126"/>
                  </a:lnTo>
                  <a:lnTo>
                    <a:pt x="1551869" y="24126"/>
                  </a:lnTo>
                  <a:lnTo>
                    <a:pt x="1552295" y="24126"/>
                  </a:lnTo>
                  <a:lnTo>
                    <a:pt x="1553207" y="24126"/>
                  </a:lnTo>
                  <a:lnTo>
                    <a:pt x="1553694" y="24126"/>
                  </a:lnTo>
                  <a:lnTo>
                    <a:pt x="1554607" y="24126"/>
                  </a:lnTo>
                  <a:lnTo>
                    <a:pt x="1555520" y="24126"/>
                  </a:lnTo>
                  <a:lnTo>
                    <a:pt x="1555946" y="24126"/>
                  </a:lnTo>
                  <a:lnTo>
                    <a:pt x="1556859" y="24126"/>
                  </a:lnTo>
                  <a:lnTo>
                    <a:pt x="1557346" y="24126"/>
                  </a:lnTo>
                  <a:lnTo>
                    <a:pt x="1558259" y="24126"/>
                  </a:lnTo>
                  <a:lnTo>
                    <a:pt x="1559172" y="24126"/>
                  </a:lnTo>
                  <a:lnTo>
                    <a:pt x="1559598" y="23214"/>
                  </a:lnTo>
                  <a:lnTo>
                    <a:pt x="1560511" y="23214"/>
                  </a:lnTo>
                  <a:lnTo>
                    <a:pt x="1560998" y="23214"/>
                  </a:lnTo>
                  <a:lnTo>
                    <a:pt x="1561911" y="23214"/>
                  </a:lnTo>
                  <a:lnTo>
                    <a:pt x="1562824" y="23214"/>
                  </a:lnTo>
                  <a:lnTo>
                    <a:pt x="1563250" y="23214"/>
                  </a:lnTo>
                  <a:lnTo>
                    <a:pt x="1564163" y="23214"/>
                  </a:lnTo>
                  <a:lnTo>
                    <a:pt x="1564650" y="22789"/>
                  </a:lnTo>
                  <a:lnTo>
                    <a:pt x="1565563" y="22789"/>
                  </a:lnTo>
                  <a:lnTo>
                    <a:pt x="1566475" y="22789"/>
                  </a:lnTo>
                  <a:lnTo>
                    <a:pt x="1566902" y="21877"/>
                  </a:lnTo>
                  <a:lnTo>
                    <a:pt x="1567814" y="21877"/>
                  </a:lnTo>
                  <a:lnTo>
                    <a:pt x="1568301" y="21877"/>
                  </a:lnTo>
                  <a:lnTo>
                    <a:pt x="1569214" y="21391"/>
                  </a:lnTo>
                  <a:lnTo>
                    <a:pt x="1570127" y="20480"/>
                  </a:lnTo>
                  <a:lnTo>
                    <a:pt x="1570553" y="20480"/>
                  </a:lnTo>
                  <a:lnTo>
                    <a:pt x="1571466" y="20480"/>
                  </a:lnTo>
                  <a:lnTo>
                    <a:pt x="1571953" y="19568"/>
                  </a:lnTo>
                  <a:lnTo>
                    <a:pt x="1572866" y="19568"/>
                  </a:lnTo>
                  <a:lnTo>
                    <a:pt x="1572866" y="19143"/>
                  </a:lnTo>
                  <a:lnTo>
                    <a:pt x="1573779" y="18231"/>
                  </a:lnTo>
                  <a:lnTo>
                    <a:pt x="1574205" y="18231"/>
                  </a:lnTo>
                  <a:lnTo>
                    <a:pt x="1575118" y="17745"/>
                  </a:lnTo>
                  <a:lnTo>
                    <a:pt x="1575118" y="16833"/>
                  </a:lnTo>
                  <a:lnTo>
                    <a:pt x="1575605" y="16833"/>
                  </a:lnTo>
                  <a:lnTo>
                    <a:pt x="1575605" y="15922"/>
                  </a:lnTo>
                  <a:lnTo>
                    <a:pt x="1576518" y="15496"/>
                  </a:lnTo>
                  <a:lnTo>
                    <a:pt x="1576518" y="14585"/>
                  </a:lnTo>
                  <a:lnTo>
                    <a:pt x="1577431" y="14099"/>
                  </a:lnTo>
                  <a:lnTo>
                    <a:pt x="1577431" y="13187"/>
                  </a:lnTo>
                  <a:lnTo>
                    <a:pt x="1577431" y="12275"/>
                  </a:lnTo>
                  <a:lnTo>
                    <a:pt x="1577431" y="11850"/>
                  </a:lnTo>
                  <a:lnTo>
                    <a:pt x="1577431" y="10938"/>
                  </a:lnTo>
                  <a:lnTo>
                    <a:pt x="1577431" y="10452"/>
                  </a:lnTo>
                  <a:lnTo>
                    <a:pt x="1577431" y="9541"/>
                  </a:lnTo>
                  <a:lnTo>
                    <a:pt x="1577431" y="8629"/>
                  </a:lnTo>
                  <a:lnTo>
                    <a:pt x="1576518" y="8204"/>
                  </a:lnTo>
                  <a:lnTo>
                    <a:pt x="1576518" y="7292"/>
                  </a:lnTo>
                  <a:lnTo>
                    <a:pt x="1575605" y="6806"/>
                  </a:lnTo>
                  <a:lnTo>
                    <a:pt x="1575605" y="5894"/>
                  </a:lnTo>
                  <a:lnTo>
                    <a:pt x="1575118" y="5894"/>
                  </a:lnTo>
                  <a:lnTo>
                    <a:pt x="1575118" y="4983"/>
                  </a:lnTo>
                  <a:lnTo>
                    <a:pt x="1574205" y="4557"/>
                  </a:lnTo>
                  <a:lnTo>
                    <a:pt x="1573779" y="4557"/>
                  </a:lnTo>
                  <a:lnTo>
                    <a:pt x="1573779" y="3646"/>
                  </a:lnTo>
                  <a:lnTo>
                    <a:pt x="1572866" y="3646"/>
                  </a:lnTo>
                  <a:lnTo>
                    <a:pt x="1571953" y="3160"/>
                  </a:lnTo>
                  <a:lnTo>
                    <a:pt x="1571466" y="3160"/>
                  </a:lnTo>
                  <a:lnTo>
                    <a:pt x="1570553" y="2248"/>
                  </a:lnTo>
                  <a:lnTo>
                    <a:pt x="1570127" y="2248"/>
                  </a:lnTo>
                  <a:lnTo>
                    <a:pt x="1569214" y="1336"/>
                  </a:lnTo>
                  <a:lnTo>
                    <a:pt x="1568301" y="1336"/>
                  </a:lnTo>
                  <a:lnTo>
                    <a:pt x="1567814" y="1336"/>
                  </a:lnTo>
                  <a:lnTo>
                    <a:pt x="1566902" y="1336"/>
                  </a:lnTo>
                  <a:lnTo>
                    <a:pt x="1566475" y="911"/>
                  </a:lnTo>
                  <a:lnTo>
                    <a:pt x="1565563" y="911"/>
                  </a:lnTo>
                  <a:lnTo>
                    <a:pt x="1564650" y="911"/>
                  </a:lnTo>
                  <a:lnTo>
                    <a:pt x="1564163" y="911"/>
                  </a:lnTo>
                  <a:lnTo>
                    <a:pt x="1563250" y="911"/>
                  </a:lnTo>
                  <a:lnTo>
                    <a:pt x="1562824" y="911"/>
                  </a:lnTo>
                  <a:lnTo>
                    <a:pt x="1561911" y="911"/>
                  </a:lnTo>
                  <a:lnTo>
                    <a:pt x="1560998" y="911"/>
                  </a:lnTo>
                  <a:lnTo>
                    <a:pt x="1560511" y="0"/>
                  </a:lnTo>
                  <a:lnTo>
                    <a:pt x="1559598" y="0"/>
                  </a:lnTo>
                  <a:lnTo>
                    <a:pt x="1559172" y="0"/>
                  </a:lnTo>
                  <a:lnTo>
                    <a:pt x="1558259" y="0"/>
                  </a:lnTo>
                  <a:lnTo>
                    <a:pt x="1557346" y="0"/>
                  </a:lnTo>
                  <a:lnTo>
                    <a:pt x="1556859" y="0"/>
                  </a:lnTo>
                  <a:lnTo>
                    <a:pt x="1555946" y="0"/>
                  </a:lnTo>
                  <a:lnTo>
                    <a:pt x="1555520" y="0"/>
                  </a:lnTo>
                  <a:lnTo>
                    <a:pt x="1554607" y="0"/>
                  </a:lnTo>
                  <a:lnTo>
                    <a:pt x="1553694" y="0"/>
                  </a:lnTo>
                  <a:lnTo>
                    <a:pt x="1553207" y="911"/>
                  </a:lnTo>
                  <a:lnTo>
                    <a:pt x="1552295" y="911"/>
                  </a:lnTo>
                  <a:lnTo>
                    <a:pt x="1551869" y="911"/>
                  </a:lnTo>
                  <a:lnTo>
                    <a:pt x="1550956" y="911"/>
                  </a:lnTo>
                  <a:lnTo>
                    <a:pt x="1550043" y="911"/>
                  </a:lnTo>
                  <a:lnTo>
                    <a:pt x="1549556" y="911"/>
                  </a:lnTo>
                  <a:lnTo>
                    <a:pt x="1548643" y="911"/>
                  </a:lnTo>
                  <a:lnTo>
                    <a:pt x="1548217" y="911"/>
                  </a:lnTo>
                  <a:lnTo>
                    <a:pt x="1547304" y="911"/>
                  </a:lnTo>
                  <a:lnTo>
                    <a:pt x="1546391" y="911"/>
                  </a:lnTo>
                  <a:lnTo>
                    <a:pt x="1545904" y="911"/>
                  </a:lnTo>
                  <a:lnTo>
                    <a:pt x="34265" y="75174"/>
                  </a:lnTo>
                  <a:lnTo>
                    <a:pt x="34265" y="70616"/>
                  </a:lnTo>
                  <a:lnTo>
                    <a:pt x="34265" y="70191"/>
                  </a:lnTo>
                  <a:lnTo>
                    <a:pt x="34265" y="69279"/>
                  </a:lnTo>
                  <a:lnTo>
                    <a:pt x="33778" y="69279"/>
                  </a:lnTo>
                  <a:lnTo>
                    <a:pt x="32865" y="68793"/>
                  </a:lnTo>
                  <a:lnTo>
                    <a:pt x="32865" y="67882"/>
                  </a:lnTo>
                  <a:lnTo>
                    <a:pt x="32439" y="67882"/>
                  </a:lnTo>
                  <a:lnTo>
                    <a:pt x="32439" y="66970"/>
                  </a:lnTo>
                  <a:lnTo>
                    <a:pt x="32439" y="66970"/>
                  </a:lnTo>
                  <a:lnTo>
                    <a:pt x="30613" y="66970"/>
                  </a:lnTo>
                  <a:lnTo>
                    <a:pt x="0" y="6879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4">
              <a:extLst>
                <a:ext uri="{FF2B5EF4-FFF2-40B4-BE49-F238E27FC236}">
                  <a16:creationId xmlns:a16="http://schemas.microsoft.com/office/drawing/2014/main" id="{7963CC28-F4B7-03A4-2213-683E4A7DC872}"/>
                </a:ext>
              </a:extLst>
            </p:cNvPr>
            <p:cNvSpPr/>
            <p:nvPr/>
          </p:nvSpPr>
          <p:spPr>
            <a:xfrm>
              <a:off x="9600972" y="2498851"/>
              <a:ext cx="1581785" cy="109220"/>
            </a:xfrm>
            <a:custGeom>
              <a:avLst/>
              <a:gdLst/>
              <a:ahLst/>
              <a:cxnLst/>
              <a:rect l="l" t="t" r="r" b="b"/>
              <a:pathLst>
                <a:path w="1581784" h="109219">
                  <a:moveTo>
                    <a:pt x="1581569" y="8636"/>
                  </a:moveTo>
                  <a:lnTo>
                    <a:pt x="1580654" y="8204"/>
                  </a:lnTo>
                  <a:lnTo>
                    <a:pt x="1580654" y="7289"/>
                  </a:lnTo>
                  <a:lnTo>
                    <a:pt x="1579753" y="6807"/>
                  </a:lnTo>
                  <a:lnTo>
                    <a:pt x="1579753" y="5892"/>
                  </a:lnTo>
                  <a:lnTo>
                    <a:pt x="1579257" y="5892"/>
                  </a:lnTo>
                  <a:lnTo>
                    <a:pt x="1579257" y="4991"/>
                  </a:lnTo>
                  <a:lnTo>
                    <a:pt x="1578343" y="4559"/>
                  </a:lnTo>
                  <a:lnTo>
                    <a:pt x="1577924" y="4559"/>
                  </a:lnTo>
                  <a:lnTo>
                    <a:pt x="1577924" y="3644"/>
                  </a:lnTo>
                  <a:lnTo>
                    <a:pt x="1577009" y="3644"/>
                  </a:lnTo>
                  <a:lnTo>
                    <a:pt x="1576095" y="3162"/>
                  </a:lnTo>
                  <a:lnTo>
                    <a:pt x="1575612" y="3162"/>
                  </a:lnTo>
                  <a:lnTo>
                    <a:pt x="1574698" y="2247"/>
                  </a:lnTo>
                  <a:lnTo>
                    <a:pt x="1574266" y="2247"/>
                  </a:lnTo>
                  <a:lnTo>
                    <a:pt x="1573352" y="1333"/>
                  </a:lnTo>
                  <a:lnTo>
                    <a:pt x="1571040" y="1333"/>
                  </a:lnTo>
                  <a:lnTo>
                    <a:pt x="1570621" y="914"/>
                  </a:lnTo>
                  <a:lnTo>
                    <a:pt x="1565135" y="914"/>
                  </a:lnTo>
                  <a:lnTo>
                    <a:pt x="1564652" y="0"/>
                  </a:lnTo>
                  <a:lnTo>
                    <a:pt x="1557832" y="0"/>
                  </a:lnTo>
                  <a:lnTo>
                    <a:pt x="1557350" y="914"/>
                  </a:lnTo>
                  <a:lnTo>
                    <a:pt x="1550047" y="914"/>
                  </a:lnTo>
                  <a:lnTo>
                    <a:pt x="38404" y="75171"/>
                  </a:lnTo>
                  <a:lnTo>
                    <a:pt x="38404" y="69278"/>
                  </a:lnTo>
                  <a:lnTo>
                    <a:pt x="37922" y="69278"/>
                  </a:lnTo>
                  <a:lnTo>
                    <a:pt x="37922" y="68795"/>
                  </a:lnTo>
                  <a:lnTo>
                    <a:pt x="37007" y="68795"/>
                  </a:lnTo>
                  <a:lnTo>
                    <a:pt x="37007" y="67881"/>
                  </a:lnTo>
                  <a:lnTo>
                    <a:pt x="36576" y="67881"/>
                  </a:lnTo>
                  <a:lnTo>
                    <a:pt x="36576" y="66967"/>
                  </a:lnTo>
                  <a:lnTo>
                    <a:pt x="34759" y="66967"/>
                  </a:lnTo>
                  <a:lnTo>
                    <a:pt x="3657" y="68795"/>
                  </a:lnTo>
                  <a:lnTo>
                    <a:pt x="2743" y="69278"/>
                  </a:lnTo>
                  <a:lnTo>
                    <a:pt x="1828" y="69278"/>
                  </a:lnTo>
                  <a:lnTo>
                    <a:pt x="1828" y="70192"/>
                  </a:lnTo>
                  <a:lnTo>
                    <a:pt x="1397" y="70192"/>
                  </a:lnTo>
                  <a:lnTo>
                    <a:pt x="1397" y="70624"/>
                  </a:lnTo>
                  <a:lnTo>
                    <a:pt x="495" y="70624"/>
                  </a:lnTo>
                  <a:lnTo>
                    <a:pt x="495" y="72923"/>
                  </a:lnTo>
                  <a:lnTo>
                    <a:pt x="495" y="78828"/>
                  </a:lnTo>
                  <a:lnTo>
                    <a:pt x="1550047" y="2247"/>
                  </a:lnTo>
                  <a:lnTo>
                    <a:pt x="1559661" y="2247"/>
                  </a:lnTo>
                  <a:lnTo>
                    <a:pt x="1560093" y="1333"/>
                  </a:lnTo>
                  <a:lnTo>
                    <a:pt x="1561490" y="1333"/>
                  </a:lnTo>
                  <a:lnTo>
                    <a:pt x="1562404" y="2247"/>
                  </a:lnTo>
                  <a:lnTo>
                    <a:pt x="1568792" y="2247"/>
                  </a:lnTo>
                  <a:lnTo>
                    <a:pt x="1569707" y="3162"/>
                  </a:lnTo>
                  <a:lnTo>
                    <a:pt x="1571955" y="3162"/>
                  </a:lnTo>
                  <a:lnTo>
                    <a:pt x="1571955" y="3644"/>
                  </a:lnTo>
                  <a:lnTo>
                    <a:pt x="1573352" y="3644"/>
                  </a:lnTo>
                  <a:lnTo>
                    <a:pt x="1574266" y="4559"/>
                  </a:lnTo>
                  <a:lnTo>
                    <a:pt x="1575612" y="4559"/>
                  </a:lnTo>
                  <a:lnTo>
                    <a:pt x="1575612" y="4991"/>
                  </a:lnTo>
                  <a:lnTo>
                    <a:pt x="1576095" y="5892"/>
                  </a:lnTo>
                  <a:lnTo>
                    <a:pt x="1577009" y="5892"/>
                  </a:lnTo>
                  <a:lnTo>
                    <a:pt x="1577009" y="6807"/>
                  </a:lnTo>
                  <a:lnTo>
                    <a:pt x="1577924" y="7289"/>
                  </a:lnTo>
                  <a:lnTo>
                    <a:pt x="1578343" y="8204"/>
                  </a:lnTo>
                  <a:lnTo>
                    <a:pt x="1578343" y="8636"/>
                  </a:lnTo>
                  <a:lnTo>
                    <a:pt x="1579257" y="9537"/>
                  </a:lnTo>
                  <a:lnTo>
                    <a:pt x="1579257" y="10947"/>
                  </a:lnTo>
                  <a:lnTo>
                    <a:pt x="1579257" y="13195"/>
                  </a:lnTo>
                  <a:lnTo>
                    <a:pt x="1578343" y="14097"/>
                  </a:lnTo>
                  <a:lnTo>
                    <a:pt x="1578343" y="14592"/>
                  </a:lnTo>
                  <a:lnTo>
                    <a:pt x="1577924" y="15494"/>
                  </a:lnTo>
                  <a:lnTo>
                    <a:pt x="1577924" y="15925"/>
                  </a:lnTo>
                  <a:lnTo>
                    <a:pt x="1577009" y="15925"/>
                  </a:lnTo>
                  <a:lnTo>
                    <a:pt x="1576095" y="16840"/>
                  </a:lnTo>
                  <a:lnTo>
                    <a:pt x="1576095" y="17741"/>
                  </a:lnTo>
                  <a:lnTo>
                    <a:pt x="1575612" y="17741"/>
                  </a:lnTo>
                  <a:lnTo>
                    <a:pt x="1573352" y="19570"/>
                  </a:lnTo>
                  <a:lnTo>
                    <a:pt x="1571955" y="19570"/>
                  </a:lnTo>
                  <a:lnTo>
                    <a:pt x="1571040" y="20485"/>
                  </a:lnTo>
                  <a:lnTo>
                    <a:pt x="1569707" y="20485"/>
                  </a:lnTo>
                  <a:lnTo>
                    <a:pt x="1569707" y="21399"/>
                  </a:lnTo>
                  <a:lnTo>
                    <a:pt x="1567395" y="21399"/>
                  </a:lnTo>
                  <a:lnTo>
                    <a:pt x="1566964" y="21882"/>
                  </a:lnTo>
                  <a:lnTo>
                    <a:pt x="1563319" y="21882"/>
                  </a:lnTo>
                  <a:lnTo>
                    <a:pt x="1563319" y="22796"/>
                  </a:lnTo>
                  <a:lnTo>
                    <a:pt x="1554187" y="22796"/>
                  </a:lnTo>
                  <a:lnTo>
                    <a:pt x="1553692" y="23215"/>
                  </a:lnTo>
                  <a:lnTo>
                    <a:pt x="1551444" y="23215"/>
                  </a:lnTo>
                  <a:lnTo>
                    <a:pt x="1550047" y="23215"/>
                  </a:lnTo>
                  <a:lnTo>
                    <a:pt x="495" y="99364"/>
                  </a:lnTo>
                  <a:lnTo>
                    <a:pt x="0" y="105321"/>
                  </a:lnTo>
                  <a:lnTo>
                    <a:pt x="495" y="105321"/>
                  </a:lnTo>
                  <a:lnTo>
                    <a:pt x="495" y="105740"/>
                  </a:lnTo>
                  <a:lnTo>
                    <a:pt x="495" y="107137"/>
                  </a:lnTo>
                  <a:lnTo>
                    <a:pt x="1397" y="107137"/>
                  </a:lnTo>
                  <a:lnTo>
                    <a:pt x="1397" y="108051"/>
                  </a:lnTo>
                  <a:lnTo>
                    <a:pt x="1828" y="108051"/>
                  </a:lnTo>
                  <a:lnTo>
                    <a:pt x="2743" y="108966"/>
                  </a:lnTo>
                  <a:lnTo>
                    <a:pt x="4140" y="108966"/>
                  </a:lnTo>
                  <a:lnTo>
                    <a:pt x="34264" y="107137"/>
                  </a:lnTo>
                  <a:lnTo>
                    <a:pt x="35674" y="107137"/>
                  </a:lnTo>
                  <a:lnTo>
                    <a:pt x="36576" y="106654"/>
                  </a:lnTo>
                  <a:lnTo>
                    <a:pt x="37007" y="106654"/>
                  </a:lnTo>
                  <a:lnTo>
                    <a:pt x="37007" y="105740"/>
                  </a:lnTo>
                  <a:lnTo>
                    <a:pt x="37922" y="105321"/>
                  </a:lnTo>
                  <a:lnTo>
                    <a:pt x="37922" y="104406"/>
                  </a:lnTo>
                  <a:lnTo>
                    <a:pt x="38404" y="104406"/>
                  </a:lnTo>
                  <a:lnTo>
                    <a:pt x="38404" y="99364"/>
                  </a:lnTo>
                  <a:lnTo>
                    <a:pt x="1550047" y="25044"/>
                  </a:lnTo>
                  <a:lnTo>
                    <a:pt x="1551444" y="25044"/>
                  </a:lnTo>
                  <a:lnTo>
                    <a:pt x="1554187" y="25044"/>
                  </a:lnTo>
                  <a:lnTo>
                    <a:pt x="1555102" y="24130"/>
                  </a:lnTo>
                  <a:lnTo>
                    <a:pt x="1563319" y="24130"/>
                  </a:lnTo>
                  <a:lnTo>
                    <a:pt x="1563738" y="23215"/>
                  </a:lnTo>
                  <a:lnTo>
                    <a:pt x="1568310" y="23215"/>
                  </a:lnTo>
                  <a:lnTo>
                    <a:pt x="1568792" y="22796"/>
                  </a:lnTo>
                  <a:lnTo>
                    <a:pt x="1570621" y="22796"/>
                  </a:lnTo>
                  <a:lnTo>
                    <a:pt x="1571040" y="21882"/>
                  </a:lnTo>
                  <a:lnTo>
                    <a:pt x="1572437" y="21882"/>
                  </a:lnTo>
                  <a:lnTo>
                    <a:pt x="1573352" y="21399"/>
                  </a:lnTo>
                  <a:lnTo>
                    <a:pt x="1574266" y="20485"/>
                  </a:lnTo>
                  <a:lnTo>
                    <a:pt x="1575612" y="20485"/>
                  </a:lnTo>
                  <a:lnTo>
                    <a:pt x="1576095" y="19570"/>
                  </a:lnTo>
                  <a:lnTo>
                    <a:pt x="1577009" y="19570"/>
                  </a:lnTo>
                  <a:lnTo>
                    <a:pt x="1577009" y="19151"/>
                  </a:lnTo>
                  <a:lnTo>
                    <a:pt x="1577924" y="18237"/>
                  </a:lnTo>
                  <a:lnTo>
                    <a:pt x="1578343" y="18237"/>
                  </a:lnTo>
                  <a:lnTo>
                    <a:pt x="1579257" y="17741"/>
                  </a:lnTo>
                  <a:lnTo>
                    <a:pt x="1579257" y="16840"/>
                  </a:lnTo>
                  <a:lnTo>
                    <a:pt x="1579753" y="16840"/>
                  </a:lnTo>
                  <a:lnTo>
                    <a:pt x="1579753" y="15925"/>
                  </a:lnTo>
                  <a:lnTo>
                    <a:pt x="1580654" y="15494"/>
                  </a:lnTo>
                  <a:lnTo>
                    <a:pt x="1580654" y="14592"/>
                  </a:lnTo>
                  <a:lnTo>
                    <a:pt x="1581569" y="14097"/>
                  </a:lnTo>
                  <a:lnTo>
                    <a:pt x="1581569" y="10947"/>
                  </a:lnTo>
                  <a:lnTo>
                    <a:pt x="1581569" y="8636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5">
              <a:extLst>
                <a:ext uri="{FF2B5EF4-FFF2-40B4-BE49-F238E27FC236}">
                  <a16:creationId xmlns:a16="http://schemas.microsoft.com/office/drawing/2014/main" id="{8CD4B505-A3CF-45C4-2E18-1AEC062211C7}"/>
                </a:ext>
              </a:extLst>
            </p:cNvPr>
            <p:cNvSpPr/>
            <p:nvPr/>
          </p:nvSpPr>
          <p:spPr>
            <a:xfrm>
              <a:off x="9725201" y="4534827"/>
              <a:ext cx="81280" cy="24130"/>
            </a:xfrm>
            <a:custGeom>
              <a:avLst/>
              <a:gdLst/>
              <a:ahLst/>
              <a:cxnLst/>
              <a:rect l="l" t="t" r="r" b="b"/>
              <a:pathLst>
                <a:path w="81279" h="24129">
                  <a:moveTo>
                    <a:pt x="0" y="24126"/>
                  </a:moveTo>
                  <a:lnTo>
                    <a:pt x="0" y="23214"/>
                  </a:lnTo>
                  <a:lnTo>
                    <a:pt x="0" y="22303"/>
                  </a:lnTo>
                  <a:lnTo>
                    <a:pt x="0" y="21877"/>
                  </a:lnTo>
                  <a:lnTo>
                    <a:pt x="0" y="20966"/>
                  </a:lnTo>
                  <a:lnTo>
                    <a:pt x="0" y="20480"/>
                  </a:lnTo>
                  <a:lnTo>
                    <a:pt x="0" y="19568"/>
                  </a:lnTo>
                  <a:lnTo>
                    <a:pt x="0" y="18656"/>
                  </a:lnTo>
                  <a:lnTo>
                    <a:pt x="0" y="18231"/>
                  </a:lnTo>
                  <a:lnTo>
                    <a:pt x="0" y="17319"/>
                  </a:lnTo>
                  <a:lnTo>
                    <a:pt x="426" y="16833"/>
                  </a:lnTo>
                  <a:lnTo>
                    <a:pt x="426" y="15922"/>
                  </a:lnTo>
                  <a:lnTo>
                    <a:pt x="426" y="15010"/>
                  </a:lnTo>
                  <a:lnTo>
                    <a:pt x="426" y="14585"/>
                  </a:lnTo>
                  <a:lnTo>
                    <a:pt x="426" y="13673"/>
                  </a:lnTo>
                  <a:lnTo>
                    <a:pt x="426" y="13187"/>
                  </a:lnTo>
                  <a:lnTo>
                    <a:pt x="426" y="12275"/>
                  </a:lnTo>
                  <a:lnTo>
                    <a:pt x="426" y="11364"/>
                  </a:lnTo>
                  <a:lnTo>
                    <a:pt x="426" y="10938"/>
                  </a:lnTo>
                  <a:lnTo>
                    <a:pt x="426" y="10027"/>
                  </a:lnTo>
                  <a:lnTo>
                    <a:pt x="426" y="9541"/>
                  </a:lnTo>
                  <a:lnTo>
                    <a:pt x="426" y="8629"/>
                  </a:lnTo>
                  <a:lnTo>
                    <a:pt x="426" y="7718"/>
                  </a:lnTo>
                  <a:lnTo>
                    <a:pt x="426" y="7292"/>
                  </a:lnTo>
                  <a:lnTo>
                    <a:pt x="426" y="6381"/>
                  </a:lnTo>
                  <a:lnTo>
                    <a:pt x="1338" y="5894"/>
                  </a:lnTo>
                  <a:lnTo>
                    <a:pt x="1825" y="4983"/>
                  </a:lnTo>
                  <a:lnTo>
                    <a:pt x="2738" y="4983"/>
                  </a:lnTo>
                  <a:lnTo>
                    <a:pt x="3651" y="4071"/>
                  </a:lnTo>
                  <a:lnTo>
                    <a:pt x="4077" y="4071"/>
                  </a:lnTo>
                  <a:lnTo>
                    <a:pt x="4990" y="4071"/>
                  </a:lnTo>
                  <a:lnTo>
                    <a:pt x="5477" y="4071"/>
                  </a:lnTo>
                  <a:lnTo>
                    <a:pt x="6390" y="4071"/>
                  </a:lnTo>
                  <a:lnTo>
                    <a:pt x="7303" y="4071"/>
                  </a:lnTo>
                  <a:lnTo>
                    <a:pt x="7729" y="4071"/>
                  </a:lnTo>
                  <a:lnTo>
                    <a:pt x="8642" y="4071"/>
                  </a:lnTo>
                  <a:lnTo>
                    <a:pt x="9129" y="3646"/>
                  </a:lnTo>
                  <a:lnTo>
                    <a:pt x="10042" y="3646"/>
                  </a:lnTo>
                  <a:lnTo>
                    <a:pt x="10955" y="3646"/>
                  </a:lnTo>
                  <a:lnTo>
                    <a:pt x="11381" y="3646"/>
                  </a:lnTo>
                  <a:lnTo>
                    <a:pt x="12294" y="3646"/>
                  </a:lnTo>
                  <a:lnTo>
                    <a:pt x="12781" y="3646"/>
                  </a:lnTo>
                  <a:lnTo>
                    <a:pt x="13694" y="3646"/>
                  </a:lnTo>
                  <a:lnTo>
                    <a:pt x="14606" y="3646"/>
                  </a:lnTo>
                  <a:lnTo>
                    <a:pt x="15033" y="3646"/>
                  </a:lnTo>
                  <a:lnTo>
                    <a:pt x="15945" y="3646"/>
                  </a:lnTo>
                  <a:lnTo>
                    <a:pt x="16432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8684" y="3646"/>
                  </a:lnTo>
                  <a:lnTo>
                    <a:pt x="19597" y="3646"/>
                  </a:lnTo>
                  <a:lnTo>
                    <a:pt x="20084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36" y="3646"/>
                  </a:lnTo>
                  <a:lnTo>
                    <a:pt x="23249" y="3646"/>
                  </a:lnTo>
                  <a:lnTo>
                    <a:pt x="23736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5988" y="3646"/>
                  </a:lnTo>
                  <a:lnTo>
                    <a:pt x="26901" y="3646"/>
                  </a:lnTo>
                  <a:lnTo>
                    <a:pt x="27388" y="3646"/>
                  </a:lnTo>
                  <a:lnTo>
                    <a:pt x="28301" y="3646"/>
                  </a:lnTo>
                  <a:lnTo>
                    <a:pt x="29213" y="2734"/>
                  </a:lnTo>
                  <a:lnTo>
                    <a:pt x="29639" y="2734"/>
                  </a:lnTo>
                  <a:lnTo>
                    <a:pt x="30552" y="2734"/>
                  </a:lnTo>
                  <a:lnTo>
                    <a:pt x="31039" y="2734"/>
                  </a:lnTo>
                  <a:lnTo>
                    <a:pt x="31952" y="2734"/>
                  </a:lnTo>
                  <a:lnTo>
                    <a:pt x="32865" y="2734"/>
                  </a:lnTo>
                  <a:lnTo>
                    <a:pt x="33291" y="2734"/>
                  </a:lnTo>
                  <a:lnTo>
                    <a:pt x="34204" y="2734"/>
                  </a:lnTo>
                  <a:lnTo>
                    <a:pt x="34691" y="2734"/>
                  </a:lnTo>
                  <a:lnTo>
                    <a:pt x="35604" y="2734"/>
                  </a:lnTo>
                  <a:lnTo>
                    <a:pt x="36517" y="2734"/>
                  </a:lnTo>
                  <a:lnTo>
                    <a:pt x="36943" y="2734"/>
                  </a:lnTo>
                  <a:lnTo>
                    <a:pt x="37856" y="2734"/>
                  </a:lnTo>
                  <a:lnTo>
                    <a:pt x="38343" y="2734"/>
                  </a:lnTo>
                  <a:lnTo>
                    <a:pt x="39256" y="2248"/>
                  </a:lnTo>
                  <a:lnTo>
                    <a:pt x="40169" y="2248"/>
                  </a:lnTo>
                  <a:lnTo>
                    <a:pt x="40595" y="2248"/>
                  </a:lnTo>
                  <a:lnTo>
                    <a:pt x="41569" y="2248"/>
                  </a:lnTo>
                  <a:lnTo>
                    <a:pt x="41995" y="2248"/>
                  </a:lnTo>
                  <a:lnTo>
                    <a:pt x="42907" y="2248"/>
                  </a:lnTo>
                  <a:lnTo>
                    <a:pt x="43820" y="2248"/>
                  </a:lnTo>
                  <a:lnTo>
                    <a:pt x="44307" y="2248"/>
                  </a:lnTo>
                  <a:lnTo>
                    <a:pt x="45220" y="2248"/>
                  </a:lnTo>
                  <a:lnTo>
                    <a:pt x="45646" y="2248"/>
                  </a:lnTo>
                  <a:lnTo>
                    <a:pt x="46559" y="2248"/>
                  </a:lnTo>
                  <a:lnTo>
                    <a:pt x="47472" y="2248"/>
                  </a:lnTo>
                  <a:lnTo>
                    <a:pt x="47959" y="2248"/>
                  </a:lnTo>
                  <a:lnTo>
                    <a:pt x="48872" y="2248"/>
                  </a:lnTo>
                  <a:lnTo>
                    <a:pt x="49298" y="2248"/>
                  </a:lnTo>
                  <a:lnTo>
                    <a:pt x="50211" y="2248"/>
                  </a:lnTo>
                  <a:lnTo>
                    <a:pt x="51124" y="2248"/>
                  </a:lnTo>
                  <a:lnTo>
                    <a:pt x="51611" y="2248"/>
                  </a:lnTo>
                  <a:lnTo>
                    <a:pt x="52524" y="2248"/>
                  </a:lnTo>
                  <a:lnTo>
                    <a:pt x="52950" y="2248"/>
                  </a:lnTo>
                  <a:lnTo>
                    <a:pt x="53863" y="2248"/>
                  </a:lnTo>
                  <a:lnTo>
                    <a:pt x="54776" y="2248"/>
                  </a:lnTo>
                  <a:lnTo>
                    <a:pt x="55263" y="2248"/>
                  </a:lnTo>
                  <a:lnTo>
                    <a:pt x="56175" y="2248"/>
                  </a:lnTo>
                  <a:lnTo>
                    <a:pt x="56602" y="2248"/>
                  </a:lnTo>
                  <a:lnTo>
                    <a:pt x="57514" y="2248"/>
                  </a:lnTo>
                  <a:lnTo>
                    <a:pt x="58427" y="2248"/>
                  </a:lnTo>
                  <a:lnTo>
                    <a:pt x="58914" y="1336"/>
                  </a:lnTo>
                  <a:lnTo>
                    <a:pt x="59827" y="1336"/>
                  </a:lnTo>
                  <a:lnTo>
                    <a:pt x="60253" y="1336"/>
                  </a:lnTo>
                  <a:lnTo>
                    <a:pt x="61166" y="1336"/>
                  </a:lnTo>
                  <a:lnTo>
                    <a:pt x="62079" y="1336"/>
                  </a:lnTo>
                  <a:lnTo>
                    <a:pt x="62566" y="1336"/>
                  </a:lnTo>
                  <a:lnTo>
                    <a:pt x="63479" y="1336"/>
                  </a:lnTo>
                  <a:lnTo>
                    <a:pt x="63905" y="1336"/>
                  </a:lnTo>
                  <a:lnTo>
                    <a:pt x="64818" y="1336"/>
                  </a:lnTo>
                  <a:lnTo>
                    <a:pt x="65731" y="1336"/>
                  </a:lnTo>
                  <a:lnTo>
                    <a:pt x="66218" y="1336"/>
                  </a:lnTo>
                  <a:lnTo>
                    <a:pt x="67131" y="1336"/>
                  </a:lnTo>
                  <a:lnTo>
                    <a:pt x="67557" y="1336"/>
                  </a:lnTo>
                  <a:lnTo>
                    <a:pt x="68470" y="1336"/>
                  </a:lnTo>
                  <a:lnTo>
                    <a:pt x="69383" y="425"/>
                  </a:lnTo>
                  <a:lnTo>
                    <a:pt x="69870" y="425"/>
                  </a:lnTo>
                  <a:lnTo>
                    <a:pt x="70782" y="425"/>
                  </a:lnTo>
                  <a:lnTo>
                    <a:pt x="71208" y="425"/>
                  </a:lnTo>
                  <a:lnTo>
                    <a:pt x="72121" y="425"/>
                  </a:lnTo>
                  <a:lnTo>
                    <a:pt x="73034" y="425"/>
                  </a:lnTo>
                  <a:lnTo>
                    <a:pt x="73521" y="425"/>
                  </a:lnTo>
                  <a:lnTo>
                    <a:pt x="74434" y="425"/>
                  </a:lnTo>
                  <a:lnTo>
                    <a:pt x="74860" y="425"/>
                  </a:lnTo>
                  <a:lnTo>
                    <a:pt x="75773" y="425"/>
                  </a:lnTo>
                  <a:lnTo>
                    <a:pt x="76686" y="425"/>
                  </a:lnTo>
                  <a:lnTo>
                    <a:pt x="77173" y="425"/>
                  </a:lnTo>
                  <a:lnTo>
                    <a:pt x="78086" y="425"/>
                  </a:lnTo>
                  <a:lnTo>
                    <a:pt x="78512" y="425"/>
                  </a:lnTo>
                  <a:lnTo>
                    <a:pt x="78512" y="0"/>
                  </a:lnTo>
                  <a:lnTo>
                    <a:pt x="79425" y="0"/>
                  </a:lnTo>
                  <a:lnTo>
                    <a:pt x="80338" y="0"/>
                  </a:lnTo>
                  <a:lnTo>
                    <a:pt x="80825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6">
              <a:extLst>
                <a:ext uri="{FF2B5EF4-FFF2-40B4-BE49-F238E27FC236}">
                  <a16:creationId xmlns:a16="http://schemas.microsoft.com/office/drawing/2014/main" id="{54C6F79A-E1C5-6AE6-38AA-59C432E479FC}"/>
                </a:ext>
              </a:extLst>
            </p:cNvPr>
            <p:cNvSpPr/>
            <p:nvPr/>
          </p:nvSpPr>
          <p:spPr>
            <a:xfrm>
              <a:off x="9806026" y="4530269"/>
              <a:ext cx="98425" cy="5080"/>
            </a:xfrm>
            <a:custGeom>
              <a:avLst/>
              <a:gdLst/>
              <a:ahLst/>
              <a:cxnLst/>
              <a:rect l="l" t="t" r="r" b="b"/>
              <a:pathLst>
                <a:path w="98425" h="5079">
                  <a:moveTo>
                    <a:pt x="0" y="4557"/>
                  </a:moveTo>
                  <a:lnTo>
                    <a:pt x="912" y="4557"/>
                  </a:lnTo>
                  <a:lnTo>
                    <a:pt x="1338" y="4557"/>
                  </a:lnTo>
                  <a:lnTo>
                    <a:pt x="2251" y="4557"/>
                  </a:lnTo>
                  <a:lnTo>
                    <a:pt x="3164" y="4557"/>
                  </a:lnTo>
                  <a:lnTo>
                    <a:pt x="3651" y="4557"/>
                  </a:lnTo>
                  <a:lnTo>
                    <a:pt x="4564" y="4557"/>
                  </a:lnTo>
                  <a:lnTo>
                    <a:pt x="4990" y="4557"/>
                  </a:lnTo>
                  <a:lnTo>
                    <a:pt x="5903" y="4557"/>
                  </a:lnTo>
                  <a:lnTo>
                    <a:pt x="6816" y="4557"/>
                  </a:lnTo>
                  <a:lnTo>
                    <a:pt x="7303" y="4557"/>
                  </a:lnTo>
                  <a:lnTo>
                    <a:pt x="8216" y="4557"/>
                  </a:lnTo>
                  <a:lnTo>
                    <a:pt x="8642" y="4557"/>
                  </a:lnTo>
                  <a:lnTo>
                    <a:pt x="9555" y="4557"/>
                  </a:lnTo>
                  <a:lnTo>
                    <a:pt x="10468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294" y="4557"/>
                  </a:lnTo>
                  <a:lnTo>
                    <a:pt x="13207" y="4557"/>
                  </a:lnTo>
                  <a:lnTo>
                    <a:pt x="14120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5945" y="4557"/>
                  </a:lnTo>
                  <a:lnTo>
                    <a:pt x="16858" y="4557"/>
                  </a:lnTo>
                  <a:lnTo>
                    <a:pt x="17771" y="4557"/>
                  </a:lnTo>
                  <a:lnTo>
                    <a:pt x="18258" y="3646"/>
                  </a:lnTo>
                  <a:lnTo>
                    <a:pt x="19171" y="3646"/>
                  </a:lnTo>
                  <a:lnTo>
                    <a:pt x="19597" y="3646"/>
                  </a:lnTo>
                  <a:lnTo>
                    <a:pt x="20510" y="3646"/>
                  </a:lnTo>
                  <a:lnTo>
                    <a:pt x="21423" y="3646"/>
                  </a:lnTo>
                  <a:lnTo>
                    <a:pt x="21910" y="3646"/>
                  </a:lnTo>
                  <a:lnTo>
                    <a:pt x="22823" y="3646"/>
                  </a:lnTo>
                  <a:lnTo>
                    <a:pt x="23249" y="3646"/>
                  </a:lnTo>
                  <a:lnTo>
                    <a:pt x="24162" y="3646"/>
                  </a:lnTo>
                  <a:lnTo>
                    <a:pt x="25075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6901" y="3646"/>
                  </a:lnTo>
                  <a:lnTo>
                    <a:pt x="27814" y="3646"/>
                  </a:lnTo>
                  <a:lnTo>
                    <a:pt x="28727" y="3646"/>
                  </a:lnTo>
                  <a:lnTo>
                    <a:pt x="29213" y="3646"/>
                  </a:lnTo>
                  <a:lnTo>
                    <a:pt x="30126" y="3646"/>
                  </a:lnTo>
                  <a:lnTo>
                    <a:pt x="30552" y="3646"/>
                  </a:lnTo>
                  <a:lnTo>
                    <a:pt x="31465" y="3646"/>
                  </a:lnTo>
                  <a:lnTo>
                    <a:pt x="32378" y="3646"/>
                  </a:lnTo>
                  <a:lnTo>
                    <a:pt x="32865" y="3646"/>
                  </a:lnTo>
                  <a:lnTo>
                    <a:pt x="33778" y="3646"/>
                  </a:lnTo>
                  <a:lnTo>
                    <a:pt x="34204" y="3646"/>
                  </a:lnTo>
                  <a:lnTo>
                    <a:pt x="35117" y="3646"/>
                  </a:lnTo>
                  <a:lnTo>
                    <a:pt x="36030" y="3646"/>
                  </a:lnTo>
                  <a:lnTo>
                    <a:pt x="36517" y="3646"/>
                  </a:lnTo>
                  <a:lnTo>
                    <a:pt x="37430" y="3646"/>
                  </a:lnTo>
                  <a:lnTo>
                    <a:pt x="37856" y="3160"/>
                  </a:lnTo>
                  <a:lnTo>
                    <a:pt x="38769" y="3160"/>
                  </a:lnTo>
                  <a:lnTo>
                    <a:pt x="39682" y="3160"/>
                  </a:lnTo>
                  <a:lnTo>
                    <a:pt x="40169" y="3160"/>
                  </a:lnTo>
                  <a:lnTo>
                    <a:pt x="41082" y="3160"/>
                  </a:lnTo>
                  <a:lnTo>
                    <a:pt x="41508" y="3160"/>
                  </a:lnTo>
                  <a:lnTo>
                    <a:pt x="42421" y="3160"/>
                  </a:lnTo>
                  <a:lnTo>
                    <a:pt x="43334" y="3160"/>
                  </a:lnTo>
                  <a:lnTo>
                    <a:pt x="43820" y="3160"/>
                  </a:lnTo>
                  <a:lnTo>
                    <a:pt x="44733" y="3160"/>
                  </a:lnTo>
                  <a:lnTo>
                    <a:pt x="45159" y="3160"/>
                  </a:lnTo>
                  <a:lnTo>
                    <a:pt x="46072" y="3160"/>
                  </a:lnTo>
                  <a:lnTo>
                    <a:pt x="46985" y="3160"/>
                  </a:lnTo>
                  <a:lnTo>
                    <a:pt x="47472" y="3160"/>
                  </a:lnTo>
                  <a:lnTo>
                    <a:pt x="48385" y="2248"/>
                  </a:lnTo>
                  <a:lnTo>
                    <a:pt x="48811" y="2248"/>
                  </a:lnTo>
                  <a:lnTo>
                    <a:pt x="49724" y="2248"/>
                  </a:lnTo>
                  <a:lnTo>
                    <a:pt x="50637" y="2248"/>
                  </a:lnTo>
                  <a:lnTo>
                    <a:pt x="51124" y="2248"/>
                  </a:lnTo>
                  <a:lnTo>
                    <a:pt x="52037" y="2248"/>
                  </a:lnTo>
                  <a:lnTo>
                    <a:pt x="52463" y="2248"/>
                  </a:lnTo>
                  <a:lnTo>
                    <a:pt x="53376" y="2248"/>
                  </a:lnTo>
                  <a:lnTo>
                    <a:pt x="54289" y="2248"/>
                  </a:lnTo>
                  <a:lnTo>
                    <a:pt x="54776" y="2248"/>
                  </a:lnTo>
                  <a:lnTo>
                    <a:pt x="55689" y="2248"/>
                  </a:lnTo>
                  <a:lnTo>
                    <a:pt x="56115" y="2248"/>
                  </a:lnTo>
                  <a:lnTo>
                    <a:pt x="57028" y="2248"/>
                  </a:lnTo>
                  <a:lnTo>
                    <a:pt x="57940" y="2248"/>
                  </a:lnTo>
                  <a:lnTo>
                    <a:pt x="57940" y="1336"/>
                  </a:lnTo>
                  <a:lnTo>
                    <a:pt x="58427" y="1336"/>
                  </a:lnTo>
                  <a:lnTo>
                    <a:pt x="59340" y="1336"/>
                  </a:lnTo>
                  <a:lnTo>
                    <a:pt x="59766" y="1336"/>
                  </a:lnTo>
                  <a:lnTo>
                    <a:pt x="60679" y="1336"/>
                  </a:lnTo>
                  <a:lnTo>
                    <a:pt x="61592" y="1336"/>
                  </a:lnTo>
                  <a:lnTo>
                    <a:pt x="62079" y="1336"/>
                  </a:lnTo>
                  <a:lnTo>
                    <a:pt x="62992" y="1336"/>
                  </a:lnTo>
                  <a:lnTo>
                    <a:pt x="63418" y="1336"/>
                  </a:lnTo>
                  <a:lnTo>
                    <a:pt x="64331" y="1336"/>
                  </a:lnTo>
                  <a:lnTo>
                    <a:pt x="65244" y="1336"/>
                  </a:lnTo>
                  <a:lnTo>
                    <a:pt x="65731" y="1336"/>
                  </a:lnTo>
                  <a:lnTo>
                    <a:pt x="66644" y="1336"/>
                  </a:lnTo>
                  <a:lnTo>
                    <a:pt x="67070" y="1336"/>
                  </a:lnTo>
                  <a:lnTo>
                    <a:pt x="67983" y="1336"/>
                  </a:lnTo>
                  <a:lnTo>
                    <a:pt x="68896" y="1336"/>
                  </a:lnTo>
                  <a:lnTo>
                    <a:pt x="69383" y="1336"/>
                  </a:lnTo>
                  <a:lnTo>
                    <a:pt x="70296" y="1336"/>
                  </a:lnTo>
                  <a:lnTo>
                    <a:pt x="70722" y="1336"/>
                  </a:lnTo>
                  <a:lnTo>
                    <a:pt x="71635" y="1336"/>
                  </a:lnTo>
                  <a:lnTo>
                    <a:pt x="72547" y="1336"/>
                  </a:lnTo>
                  <a:lnTo>
                    <a:pt x="73034" y="1336"/>
                  </a:lnTo>
                  <a:lnTo>
                    <a:pt x="73947" y="1336"/>
                  </a:lnTo>
                  <a:lnTo>
                    <a:pt x="74373" y="1336"/>
                  </a:lnTo>
                  <a:lnTo>
                    <a:pt x="75286" y="1336"/>
                  </a:lnTo>
                  <a:lnTo>
                    <a:pt x="76199" y="1336"/>
                  </a:lnTo>
                  <a:lnTo>
                    <a:pt x="76686" y="1336"/>
                  </a:lnTo>
                  <a:lnTo>
                    <a:pt x="77599" y="1336"/>
                  </a:lnTo>
                  <a:lnTo>
                    <a:pt x="78025" y="911"/>
                  </a:lnTo>
                  <a:lnTo>
                    <a:pt x="78938" y="911"/>
                  </a:lnTo>
                  <a:lnTo>
                    <a:pt x="79851" y="911"/>
                  </a:lnTo>
                  <a:lnTo>
                    <a:pt x="80338" y="911"/>
                  </a:lnTo>
                  <a:lnTo>
                    <a:pt x="81251" y="911"/>
                  </a:lnTo>
                  <a:lnTo>
                    <a:pt x="81677" y="911"/>
                  </a:lnTo>
                  <a:lnTo>
                    <a:pt x="82590" y="911"/>
                  </a:lnTo>
                  <a:lnTo>
                    <a:pt x="83503" y="911"/>
                  </a:lnTo>
                  <a:lnTo>
                    <a:pt x="83990" y="911"/>
                  </a:lnTo>
                  <a:lnTo>
                    <a:pt x="84903" y="911"/>
                  </a:lnTo>
                  <a:lnTo>
                    <a:pt x="85329" y="911"/>
                  </a:lnTo>
                  <a:lnTo>
                    <a:pt x="86241" y="911"/>
                  </a:lnTo>
                  <a:lnTo>
                    <a:pt x="87154" y="911"/>
                  </a:lnTo>
                  <a:lnTo>
                    <a:pt x="87641" y="911"/>
                  </a:lnTo>
                  <a:lnTo>
                    <a:pt x="87641" y="0"/>
                  </a:lnTo>
                  <a:lnTo>
                    <a:pt x="88554" y="0"/>
                  </a:lnTo>
                  <a:lnTo>
                    <a:pt x="88980" y="0"/>
                  </a:lnTo>
                  <a:lnTo>
                    <a:pt x="89893" y="0"/>
                  </a:lnTo>
                  <a:lnTo>
                    <a:pt x="90806" y="0"/>
                  </a:lnTo>
                  <a:lnTo>
                    <a:pt x="91293" y="0"/>
                  </a:lnTo>
                  <a:lnTo>
                    <a:pt x="92206" y="0"/>
                  </a:lnTo>
                  <a:lnTo>
                    <a:pt x="92632" y="0"/>
                  </a:lnTo>
                  <a:lnTo>
                    <a:pt x="93545" y="0"/>
                  </a:lnTo>
                  <a:lnTo>
                    <a:pt x="94458" y="0"/>
                  </a:lnTo>
                  <a:lnTo>
                    <a:pt x="94945" y="0"/>
                  </a:lnTo>
                  <a:lnTo>
                    <a:pt x="95858" y="0"/>
                  </a:lnTo>
                  <a:lnTo>
                    <a:pt x="96284" y="0"/>
                  </a:lnTo>
                  <a:lnTo>
                    <a:pt x="97197" y="0"/>
                  </a:lnTo>
                  <a:lnTo>
                    <a:pt x="98110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7">
              <a:extLst>
                <a:ext uri="{FF2B5EF4-FFF2-40B4-BE49-F238E27FC236}">
                  <a16:creationId xmlns:a16="http://schemas.microsoft.com/office/drawing/2014/main" id="{0309B0F6-FDC7-A5DE-0DFB-9864A37125FD}"/>
                </a:ext>
              </a:extLst>
            </p:cNvPr>
            <p:cNvSpPr/>
            <p:nvPr/>
          </p:nvSpPr>
          <p:spPr>
            <a:xfrm>
              <a:off x="9904136" y="4526136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0" y="4132"/>
                  </a:moveTo>
                  <a:lnTo>
                    <a:pt x="486" y="4132"/>
                  </a:lnTo>
                  <a:lnTo>
                    <a:pt x="1399" y="4132"/>
                  </a:lnTo>
                  <a:lnTo>
                    <a:pt x="1825" y="4132"/>
                  </a:lnTo>
                  <a:lnTo>
                    <a:pt x="2738" y="4132"/>
                  </a:lnTo>
                  <a:lnTo>
                    <a:pt x="3651" y="4132"/>
                  </a:lnTo>
                  <a:lnTo>
                    <a:pt x="4138" y="4132"/>
                  </a:lnTo>
                  <a:lnTo>
                    <a:pt x="5051" y="4132"/>
                  </a:lnTo>
                  <a:lnTo>
                    <a:pt x="5477" y="4132"/>
                  </a:lnTo>
                  <a:lnTo>
                    <a:pt x="6390" y="4132"/>
                  </a:lnTo>
                  <a:lnTo>
                    <a:pt x="7303" y="4132"/>
                  </a:lnTo>
                  <a:lnTo>
                    <a:pt x="7790" y="4132"/>
                  </a:lnTo>
                  <a:lnTo>
                    <a:pt x="8703" y="4132"/>
                  </a:lnTo>
                  <a:lnTo>
                    <a:pt x="9129" y="4132"/>
                  </a:lnTo>
                  <a:lnTo>
                    <a:pt x="10042" y="3646"/>
                  </a:lnTo>
                  <a:lnTo>
                    <a:pt x="10955" y="3646"/>
                  </a:lnTo>
                  <a:lnTo>
                    <a:pt x="11442" y="3646"/>
                  </a:lnTo>
                  <a:lnTo>
                    <a:pt x="12355" y="3646"/>
                  </a:lnTo>
                  <a:lnTo>
                    <a:pt x="12781" y="3646"/>
                  </a:lnTo>
                  <a:lnTo>
                    <a:pt x="13754" y="3646"/>
                  </a:lnTo>
                  <a:lnTo>
                    <a:pt x="14667" y="3646"/>
                  </a:lnTo>
                  <a:lnTo>
                    <a:pt x="15093" y="3646"/>
                  </a:lnTo>
                  <a:lnTo>
                    <a:pt x="16006" y="3646"/>
                  </a:lnTo>
                  <a:lnTo>
                    <a:pt x="16493" y="3646"/>
                  </a:lnTo>
                  <a:lnTo>
                    <a:pt x="17406" y="3646"/>
                  </a:lnTo>
                  <a:lnTo>
                    <a:pt x="18319" y="3646"/>
                  </a:lnTo>
                  <a:lnTo>
                    <a:pt x="18745" y="3646"/>
                  </a:lnTo>
                  <a:lnTo>
                    <a:pt x="19658" y="3646"/>
                  </a:lnTo>
                  <a:lnTo>
                    <a:pt x="19658" y="2734"/>
                  </a:lnTo>
                  <a:lnTo>
                    <a:pt x="20145" y="2734"/>
                  </a:lnTo>
                  <a:lnTo>
                    <a:pt x="21058" y="2734"/>
                  </a:lnTo>
                  <a:lnTo>
                    <a:pt x="21971" y="2734"/>
                  </a:lnTo>
                  <a:lnTo>
                    <a:pt x="22397" y="2734"/>
                  </a:lnTo>
                  <a:lnTo>
                    <a:pt x="23310" y="2734"/>
                  </a:lnTo>
                  <a:lnTo>
                    <a:pt x="23797" y="2734"/>
                  </a:lnTo>
                  <a:lnTo>
                    <a:pt x="24710" y="2734"/>
                  </a:lnTo>
                  <a:lnTo>
                    <a:pt x="25623" y="2734"/>
                  </a:lnTo>
                  <a:lnTo>
                    <a:pt x="26049" y="2734"/>
                  </a:lnTo>
                  <a:lnTo>
                    <a:pt x="26962" y="2734"/>
                  </a:lnTo>
                  <a:lnTo>
                    <a:pt x="27448" y="2734"/>
                  </a:lnTo>
                  <a:lnTo>
                    <a:pt x="28361" y="2734"/>
                  </a:lnTo>
                  <a:lnTo>
                    <a:pt x="29274" y="2734"/>
                  </a:lnTo>
                  <a:lnTo>
                    <a:pt x="29700" y="2734"/>
                  </a:lnTo>
                  <a:lnTo>
                    <a:pt x="30613" y="2734"/>
                  </a:lnTo>
                  <a:lnTo>
                    <a:pt x="31100" y="2734"/>
                  </a:lnTo>
                  <a:lnTo>
                    <a:pt x="32013" y="2734"/>
                  </a:lnTo>
                  <a:lnTo>
                    <a:pt x="32926" y="2734"/>
                  </a:lnTo>
                  <a:lnTo>
                    <a:pt x="33352" y="2734"/>
                  </a:lnTo>
                  <a:lnTo>
                    <a:pt x="34265" y="2734"/>
                  </a:lnTo>
                  <a:lnTo>
                    <a:pt x="34752" y="2734"/>
                  </a:lnTo>
                  <a:lnTo>
                    <a:pt x="35665" y="2734"/>
                  </a:lnTo>
                  <a:lnTo>
                    <a:pt x="36578" y="2734"/>
                  </a:lnTo>
                  <a:lnTo>
                    <a:pt x="37004" y="2734"/>
                  </a:lnTo>
                  <a:lnTo>
                    <a:pt x="37917" y="2734"/>
                  </a:lnTo>
                  <a:lnTo>
                    <a:pt x="38404" y="2734"/>
                  </a:lnTo>
                  <a:lnTo>
                    <a:pt x="39317" y="2734"/>
                  </a:lnTo>
                  <a:lnTo>
                    <a:pt x="40230" y="1823"/>
                  </a:lnTo>
                  <a:lnTo>
                    <a:pt x="40656" y="1823"/>
                  </a:lnTo>
                  <a:lnTo>
                    <a:pt x="41569" y="1823"/>
                  </a:lnTo>
                  <a:lnTo>
                    <a:pt x="42055" y="1823"/>
                  </a:lnTo>
                  <a:lnTo>
                    <a:pt x="42968" y="1823"/>
                  </a:lnTo>
                  <a:lnTo>
                    <a:pt x="43881" y="1823"/>
                  </a:lnTo>
                  <a:lnTo>
                    <a:pt x="44307" y="1823"/>
                  </a:lnTo>
                  <a:lnTo>
                    <a:pt x="45220" y="1823"/>
                  </a:lnTo>
                  <a:lnTo>
                    <a:pt x="45707" y="1823"/>
                  </a:lnTo>
                  <a:lnTo>
                    <a:pt x="46620" y="1823"/>
                  </a:lnTo>
                  <a:lnTo>
                    <a:pt x="47533" y="1823"/>
                  </a:lnTo>
                  <a:lnTo>
                    <a:pt x="47959" y="1823"/>
                  </a:lnTo>
                  <a:lnTo>
                    <a:pt x="48872" y="1823"/>
                  </a:lnTo>
                  <a:lnTo>
                    <a:pt x="49359" y="1823"/>
                  </a:lnTo>
                  <a:lnTo>
                    <a:pt x="49359" y="1397"/>
                  </a:lnTo>
                  <a:lnTo>
                    <a:pt x="50272" y="1397"/>
                  </a:lnTo>
                  <a:lnTo>
                    <a:pt x="51185" y="1397"/>
                  </a:lnTo>
                  <a:lnTo>
                    <a:pt x="51611" y="1397"/>
                  </a:lnTo>
                  <a:lnTo>
                    <a:pt x="52524" y="1397"/>
                  </a:lnTo>
                  <a:lnTo>
                    <a:pt x="53011" y="1397"/>
                  </a:lnTo>
                  <a:lnTo>
                    <a:pt x="53924" y="1397"/>
                  </a:lnTo>
                  <a:lnTo>
                    <a:pt x="54837" y="1397"/>
                  </a:lnTo>
                  <a:lnTo>
                    <a:pt x="55263" y="1397"/>
                  </a:lnTo>
                  <a:lnTo>
                    <a:pt x="56175" y="1397"/>
                  </a:lnTo>
                  <a:lnTo>
                    <a:pt x="56662" y="1397"/>
                  </a:lnTo>
                  <a:lnTo>
                    <a:pt x="57575" y="1397"/>
                  </a:lnTo>
                  <a:lnTo>
                    <a:pt x="58488" y="1397"/>
                  </a:lnTo>
                  <a:lnTo>
                    <a:pt x="58914" y="1397"/>
                  </a:lnTo>
                  <a:lnTo>
                    <a:pt x="59827" y="1397"/>
                  </a:lnTo>
                  <a:lnTo>
                    <a:pt x="60314" y="1397"/>
                  </a:lnTo>
                  <a:lnTo>
                    <a:pt x="61227" y="1397"/>
                  </a:lnTo>
                  <a:lnTo>
                    <a:pt x="62140" y="1397"/>
                  </a:lnTo>
                  <a:lnTo>
                    <a:pt x="62566" y="1397"/>
                  </a:lnTo>
                  <a:lnTo>
                    <a:pt x="63479" y="1397"/>
                  </a:lnTo>
                  <a:lnTo>
                    <a:pt x="63966" y="1397"/>
                  </a:lnTo>
                  <a:lnTo>
                    <a:pt x="64879" y="1397"/>
                  </a:lnTo>
                  <a:lnTo>
                    <a:pt x="65792" y="1397"/>
                  </a:lnTo>
                  <a:lnTo>
                    <a:pt x="66218" y="1397"/>
                  </a:lnTo>
                  <a:lnTo>
                    <a:pt x="67131" y="1397"/>
                  </a:lnTo>
                  <a:lnTo>
                    <a:pt x="67618" y="1397"/>
                  </a:lnTo>
                  <a:lnTo>
                    <a:pt x="68531" y="1397"/>
                  </a:lnTo>
                  <a:lnTo>
                    <a:pt x="69443" y="1397"/>
                  </a:lnTo>
                  <a:lnTo>
                    <a:pt x="69870" y="486"/>
                  </a:lnTo>
                  <a:lnTo>
                    <a:pt x="70782" y="486"/>
                  </a:lnTo>
                  <a:lnTo>
                    <a:pt x="71269" y="486"/>
                  </a:lnTo>
                  <a:lnTo>
                    <a:pt x="72182" y="486"/>
                  </a:lnTo>
                  <a:lnTo>
                    <a:pt x="73095" y="486"/>
                  </a:lnTo>
                  <a:lnTo>
                    <a:pt x="73521" y="486"/>
                  </a:lnTo>
                  <a:lnTo>
                    <a:pt x="74434" y="486"/>
                  </a:lnTo>
                  <a:lnTo>
                    <a:pt x="74921" y="486"/>
                  </a:lnTo>
                  <a:lnTo>
                    <a:pt x="75834" y="486"/>
                  </a:lnTo>
                  <a:lnTo>
                    <a:pt x="76747" y="486"/>
                  </a:lnTo>
                  <a:lnTo>
                    <a:pt x="77173" y="486"/>
                  </a:lnTo>
                  <a:lnTo>
                    <a:pt x="78086" y="486"/>
                  </a:lnTo>
                  <a:lnTo>
                    <a:pt x="78573" y="486"/>
                  </a:lnTo>
                  <a:lnTo>
                    <a:pt x="79486" y="486"/>
                  </a:lnTo>
                  <a:lnTo>
                    <a:pt x="79486" y="0"/>
                  </a:lnTo>
                  <a:lnTo>
                    <a:pt x="80399" y="0"/>
                  </a:lnTo>
                  <a:lnTo>
                    <a:pt x="80825" y="0"/>
                  </a:lnTo>
                  <a:lnTo>
                    <a:pt x="81738" y="0"/>
                  </a:lnTo>
                  <a:lnTo>
                    <a:pt x="82225" y="0"/>
                  </a:lnTo>
                  <a:lnTo>
                    <a:pt x="83138" y="0"/>
                  </a:lnTo>
                  <a:lnTo>
                    <a:pt x="84050" y="0"/>
                  </a:lnTo>
                  <a:lnTo>
                    <a:pt x="84476" y="0"/>
                  </a:lnTo>
                  <a:lnTo>
                    <a:pt x="85389" y="0"/>
                  </a:lnTo>
                  <a:lnTo>
                    <a:pt x="85876" y="0"/>
                  </a:lnTo>
                  <a:lnTo>
                    <a:pt x="86789" y="0"/>
                  </a:lnTo>
                  <a:lnTo>
                    <a:pt x="87702" y="0"/>
                  </a:lnTo>
                  <a:lnTo>
                    <a:pt x="88128" y="0"/>
                  </a:lnTo>
                  <a:lnTo>
                    <a:pt x="89041" y="0"/>
                  </a:lnTo>
                  <a:lnTo>
                    <a:pt x="89528" y="0"/>
                  </a:lnTo>
                  <a:lnTo>
                    <a:pt x="90441" y="0"/>
                  </a:lnTo>
                  <a:lnTo>
                    <a:pt x="91354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180" y="0"/>
                  </a:lnTo>
                  <a:lnTo>
                    <a:pt x="94093" y="0"/>
                  </a:lnTo>
                  <a:lnTo>
                    <a:pt x="95006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6832" y="0"/>
                  </a:lnTo>
                  <a:lnTo>
                    <a:pt x="97744" y="0"/>
                  </a:lnTo>
                  <a:lnTo>
                    <a:pt x="9865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8">
              <a:extLst>
                <a:ext uri="{FF2B5EF4-FFF2-40B4-BE49-F238E27FC236}">
                  <a16:creationId xmlns:a16="http://schemas.microsoft.com/office/drawing/2014/main" id="{51A9051D-3136-49A3-C1EC-B29AC352CE5A}"/>
                </a:ext>
              </a:extLst>
            </p:cNvPr>
            <p:cNvSpPr/>
            <p:nvPr/>
          </p:nvSpPr>
          <p:spPr>
            <a:xfrm>
              <a:off x="10002794" y="4520667"/>
              <a:ext cx="97790" cy="5715"/>
            </a:xfrm>
            <a:custGeom>
              <a:avLst/>
              <a:gdLst/>
              <a:ahLst/>
              <a:cxnLst/>
              <a:rect l="l" t="t" r="r" b="b"/>
              <a:pathLst>
                <a:path w="97790" h="5714">
                  <a:moveTo>
                    <a:pt x="0" y="5469"/>
                  </a:moveTo>
                  <a:lnTo>
                    <a:pt x="426" y="5469"/>
                  </a:lnTo>
                  <a:lnTo>
                    <a:pt x="1338" y="4557"/>
                  </a:lnTo>
                  <a:lnTo>
                    <a:pt x="1825" y="4557"/>
                  </a:lnTo>
                  <a:lnTo>
                    <a:pt x="2738" y="4557"/>
                  </a:lnTo>
                  <a:lnTo>
                    <a:pt x="3651" y="4557"/>
                  </a:lnTo>
                  <a:lnTo>
                    <a:pt x="4077" y="4557"/>
                  </a:lnTo>
                  <a:lnTo>
                    <a:pt x="4990" y="4557"/>
                  </a:lnTo>
                  <a:lnTo>
                    <a:pt x="5477" y="4557"/>
                  </a:lnTo>
                  <a:lnTo>
                    <a:pt x="6390" y="4557"/>
                  </a:lnTo>
                  <a:lnTo>
                    <a:pt x="7303" y="4557"/>
                  </a:lnTo>
                  <a:lnTo>
                    <a:pt x="7729" y="4557"/>
                  </a:lnTo>
                  <a:lnTo>
                    <a:pt x="8642" y="4557"/>
                  </a:lnTo>
                  <a:lnTo>
                    <a:pt x="9129" y="4557"/>
                  </a:lnTo>
                  <a:lnTo>
                    <a:pt x="10042" y="4557"/>
                  </a:lnTo>
                  <a:lnTo>
                    <a:pt x="10955" y="4557"/>
                  </a:lnTo>
                  <a:lnTo>
                    <a:pt x="10955" y="3646"/>
                  </a:lnTo>
                  <a:lnTo>
                    <a:pt x="11381" y="3646"/>
                  </a:lnTo>
                  <a:lnTo>
                    <a:pt x="12294" y="3646"/>
                  </a:lnTo>
                  <a:lnTo>
                    <a:pt x="12781" y="3646"/>
                  </a:lnTo>
                  <a:lnTo>
                    <a:pt x="13694" y="3646"/>
                  </a:lnTo>
                  <a:lnTo>
                    <a:pt x="14606" y="3646"/>
                  </a:lnTo>
                  <a:lnTo>
                    <a:pt x="15033" y="3646"/>
                  </a:lnTo>
                  <a:lnTo>
                    <a:pt x="15945" y="3646"/>
                  </a:lnTo>
                  <a:lnTo>
                    <a:pt x="16432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8684" y="3646"/>
                  </a:lnTo>
                  <a:lnTo>
                    <a:pt x="19597" y="3646"/>
                  </a:lnTo>
                  <a:lnTo>
                    <a:pt x="20084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36" y="3646"/>
                  </a:lnTo>
                  <a:lnTo>
                    <a:pt x="23249" y="3646"/>
                  </a:lnTo>
                  <a:lnTo>
                    <a:pt x="23736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5988" y="3646"/>
                  </a:lnTo>
                  <a:lnTo>
                    <a:pt x="26901" y="3646"/>
                  </a:lnTo>
                  <a:lnTo>
                    <a:pt x="27388" y="3646"/>
                  </a:lnTo>
                  <a:lnTo>
                    <a:pt x="28301" y="3646"/>
                  </a:lnTo>
                  <a:lnTo>
                    <a:pt x="29213" y="3646"/>
                  </a:lnTo>
                  <a:lnTo>
                    <a:pt x="29639" y="3646"/>
                  </a:lnTo>
                  <a:lnTo>
                    <a:pt x="30552" y="3646"/>
                  </a:lnTo>
                  <a:lnTo>
                    <a:pt x="31039" y="3220"/>
                  </a:lnTo>
                  <a:lnTo>
                    <a:pt x="31952" y="3220"/>
                  </a:lnTo>
                  <a:lnTo>
                    <a:pt x="32865" y="3220"/>
                  </a:lnTo>
                  <a:lnTo>
                    <a:pt x="33291" y="3220"/>
                  </a:lnTo>
                  <a:lnTo>
                    <a:pt x="34204" y="3220"/>
                  </a:lnTo>
                  <a:lnTo>
                    <a:pt x="34691" y="3220"/>
                  </a:lnTo>
                  <a:lnTo>
                    <a:pt x="35604" y="3220"/>
                  </a:lnTo>
                  <a:lnTo>
                    <a:pt x="36517" y="3220"/>
                  </a:lnTo>
                  <a:lnTo>
                    <a:pt x="36943" y="3220"/>
                  </a:lnTo>
                  <a:lnTo>
                    <a:pt x="37856" y="3220"/>
                  </a:lnTo>
                  <a:lnTo>
                    <a:pt x="38343" y="3220"/>
                  </a:lnTo>
                  <a:lnTo>
                    <a:pt x="39256" y="3220"/>
                  </a:lnTo>
                  <a:lnTo>
                    <a:pt x="40169" y="3220"/>
                  </a:lnTo>
                  <a:lnTo>
                    <a:pt x="40595" y="3220"/>
                  </a:lnTo>
                  <a:lnTo>
                    <a:pt x="40595" y="2309"/>
                  </a:lnTo>
                  <a:lnTo>
                    <a:pt x="41508" y="2309"/>
                  </a:lnTo>
                  <a:lnTo>
                    <a:pt x="41995" y="2309"/>
                  </a:lnTo>
                  <a:lnTo>
                    <a:pt x="42907" y="2309"/>
                  </a:lnTo>
                  <a:lnTo>
                    <a:pt x="43820" y="2309"/>
                  </a:lnTo>
                  <a:lnTo>
                    <a:pt x="44246" y="2309"/>
                  </a:lnTo>
                  <a:lnTo>
                    <a:pt x="45159" y="2309"/>
                  </a:lnTo>
                  <a:lnTo>
                    <a:pt x="45646" y="2309"/>
                  </a:lnTo>
                  <a:lnTo>
                    <a:pt x="46559" y="2309"/>
                  </a:lnTo>
                  <a:lnTo>
                    <a:pt x="47472" y="2309"/>
                  </a:lnTo>
                  <a:lnTo>
                    <a:pt x="47898" y="2309"/>
                  </a:lnTo>
                  <a:lnTo>
                    <a:pt x="48811" y="2309"/>
                  </a:lnTo>
                  <a:lnTo>
                    <a:pt x="49298" y="2309"/>
                  </a:lnTo>
                  <a:lnTo>
                    <a:pt x="50211" y="2309"/>
                  </a:lnTo>
                  <a:lnTo>
                    <a:pt x="51124" y="2309"/>
                  </a:lnTo>
                  <a:lnTo>
                    <a:pt x="51550" y="2309"/>
                  </a:lnTo>
                  <a:lnTo>
                    <a:pt x="52463" y="2309"/>
                  </a:lnTo>
                  <a:lnTo>
                    <a:pt x="52950" y="2309"/>
                  </a:lnTo>
                  <a:lnTo>
                    <a:pt x="53863" y="2309"/>
                  </a:lnTo>
                  <a:lnTo>
                    <a:pt x="54776" y="2309"/>
                  </a:lnTo>
                  <a:lnTo>
                    <a:pt x="55202" y="2309"/>
                  </a:lnTo>
                  <a:lnTo>
                    <a:pt x="56115" y="2309"/>
                  </a:lnTo>
                  <a:lnTo>
                    <a:pt x="56602" y="2309"/>
                  </a:lnTo>
                  <a:lnTo>
                    <a:pt x="57514" y="2309"/>
                  </a:lnTo>
                  <a:lnTo>
                    <a:pt x="58427" y="2309"/>
                  </a:lnTo>
                  <a:lnTo>
                    <a:pt x="58853" y="2309"/>
                  </a:lnTo>
                  <a:lnTo>
                    <a:pt x="59766" y="2309"/>
                  </a:lnTo>
                  <a:lnTo>
                    <a:pt x="60253" y="2309"/>
                  </a:lnTo>
                  <a:lnTo>
                    <a:pt x="61166" y="1823"/>
                  </a:lnTo>
                  <a:lnTo>
                    <a:pt x="62079" y="1823"/>
                  </a:lnTo>
                  <a:lnTo>
                    <a:pt x="62505" y="1823"/>
                  </a:lnTo>
                  <a:lnTo>
                    <a:pt x="63418" y="1823"/>
                  </a:lnTo>
                  <a:lnTo>
                    <a:pt x="63905" y="1823"/>
                  </a:lnTo>
                  <a:lnTo>
                    <a:pt x="64818" y="1823"/>
                  </a:lnTo>
                  <a:lnTo>
                    <a:pt x="65731" y="1823"/>
                  </a:lnTo>
                  <a:lnTo>
                    <a:pt x="66218" y="1823"/>
                  </a:lnTo>
                  <a:lnTo>
                    <a:pt x="67131" y="1823"/>
                  </a:lnTo>
                  <a:lnTo>
                    <a:pt x="67557" y="1823"/>
                  </a:lnTo>
                  <a:lnTo>
                    <a:pt x="68470" y="1823"/>
                  </a:lnTo>
                  <a:lnTo>
                    <a:pt x="69383" y="1823"/>
                  </a:lnTo>
                  <a:lnTo>
                    <a:pt x="69870" y="1823"/>
                  </a:lnTo>
                  <a:lnTo>
                    <a:pt x="70782" y="1823"/>
                  </a:lnTo>
                  <a:lnTo>
                    <a:pt x="70782" y="911"/>
                  </a:lnTo>
                  <a:lnTo>
                    <a:pt x="71208" y="911"/>
                  </a:lnTo>
                  <a:lnTo>
                    <a:pt x="72121" y="911"/>
                  </a:lnTo>
                  <a:lnTo>
                    <a:pt x="73034" y="911"/>
                  </a:lnTo>
                  <a:lnTo>
                    <a:pt x="73521" y="911"/>
                  </a:lnTo>
                  <a:lnTo>
                    <a:pt x="74434" y="911"/>
                  </a:lnTo>
                  <a:lnTo>
                    <a:pt x="74860" y="911"/>
                  </a:lnTo>
                  <a:lnTo>
                    <a:pt x="75773" y="911"/>
                  </a:lnTo>
                  <a:lnTo>
                    <a:pt x="76686" y="911"/>
                  </a:lnTo>
                  <a:lnTo>
                    <a:pt x="77173" y="911"/>
                  </a:lnTo>
                  <a:lnTo>
                    <a:pt x="78086" y="911"/>
                  </a:lnTo>
                  <a:lnTo>
                    <a:pt x="78512" y="911"/>
                  </a:lnTo>
                  <a:lnTo>
                    <a:pt x="79425" y="911"/>
                  </a:lnTo>
                  <a:lnTo>
                    <a:pt x="80338" y="911"/>
                  </a:lnTo>
                  <a:lnTo>
                    <a:pt x="80825" y="911"/>
                  </a:lnTo>
                  <a:lnTo>
                    <a:pt x="81738" y="0"/>
                  </a:lnTo>
                  <a:lnTo>
                    <a:pt x="82164" y="0"/>
                  </a:lnTo>
                  <a:lnTo>
                    <a:pt x="83077" y="0"/>
                  </a:lnTo>
                  <a:lnTo>
                    <a:pt x="83990" y="0"/>
                  </a:lnTo>
                  <a:lnTo>
                    <a:pt x="84476" y="0"/>
                  </a:lnTo>
                  <a:lnTo>
                    <a:pt x="85389" y="0"/>
                  </a:lnTo>
                  <a:lnTo>
                    <a:pt x="85815" y="0"/>
                  </a:lnTo>
                  <a:lnTo>
                    <a:pt x="86728" y="0"/>
                  </a:lnTo>
                  <a:lnTo>
                    <a:pt x="87641" y="0"/>
                  </a:lnTo>
                  <a:lnTo>
                    <a:pt x="88128" y="0"/>
                  </a:lnTo>
                  <a:lnTo>
                    <a:pt x="89041" y="0"/>
                  </a:lnTo>
                  <a:lnTo>
                    <a:pt x="89467" y="0"/>
                  </a:lnTo>
                  <a:lnTo>
                    <a:pt x="90380" y="0"/>
                  </a:lnTo>
                  <a:lnTo>
                    <a:pt x="91293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119" y="0"/>
                  </a:lnTo>
                  <a:lnTo>
                    <a:pt x="94032" y="0"/>
                  </a:lnTo>
                  <a:lnTo>
                    <a:pt x="94945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6771" y="0"/>
                  </a:lnTo>
                  <a:lnTo>
                    <a:pt x="97684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9">
              <a:extLst>
                <a:ext uri="{FF2B5EF4-FFF2-40B4-BE49-F238E27FC236}">
                  <a16:creationId xmlns:a16="http://schemas.microsoft.com/office/drawing/2014/main" id="{9928B14E-2880-5267-7A5D-9811744815B2}"/>
                </a:ext>
              </a:extLst>
            </p:cNvPr>
            <p:cNvSpPr/>
            <p:nvPr/>
          </p:nvSpPr>
          <p:spPr>
            <a:xfrm>
              <a:off x="10100479" y="4515684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79">
                  <a:moveTo>
                    <a:pt x="0" y="4983"/>
                  </a:moveTo>
                  <a:lnTo>
                    <a:pt x="912" y="4983"/>
                  </a:lnTo>
                  <a:lnTo>
                    <a:pt x="1399" y="4983"/>
                  </a:lnTo>
                  <a:lnTo>
                    <a:pt x="2312" y="4983"/>
                  </a:lnTo>
                  <a:lnTo>
                    <a:pt x="2738" y="4983"/>
                  </a:lnTo>
                  <a:lnTo>
                    <a:pt x="3651" y="4557"/>
                  </a:lnTo>
                  <a:lnTo>
                    <a:pt x="4564" y="4557"/>
                  </a:lnTo>
                  <a:lnTo>
                    <a:pt x="5051" y="4557"/>
                  </a:lnTo>
                  <a:lnTo>
                    <a:pt x="5964" y="4557"/>
                  </a:lnTo>
                  <a:lnTo>
                    <a:pt x="6390" y="4557"/>
                  </a:lnTo>
                  <a:lnTo>
                    <a:pt x="7303" y="4557"/>
                  </a:lnTo>
                  <a:lnTo>
                    <a:pt x="8216" y="4557"/>
                  </a:lnTo>
                  <a:lnTo>
                    <a:pt x="8703" y="4557"/>
                  </a:lnTo>
                  <a:lnTo>
                    <a:pt x="9616" y="4557"/>
                  </a:lnTo>
                  <a:lnTo>
                    <a:pt x="10042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355" y="4557"/>
                  </a:lnTo>
                  <a:lnTo>
                    <a:pt x="13267" y="4557"/>
                  </a:lnTo>
                  <a:lnTo>
                    <a:pt x="13694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6006" y="4557"/>
                  </a:lnTo>
                  <a:lnTo>
                    <a:pt x="16919" y="4557"/>
                  </a:lnTo>
                  <a:lnTo>
                    <a:pt x="17345" y="4557"/>
                  </a:lnTo>
                  <a:lnTo>
                    <a:pt x="18258" y="4557"/>
                  </a:lnTo>
                  <a:lnTo>
                    <a:pt x="19171" y="4557"/>
                  </a:lnTo>
                  <a:lnTo>
                    <a:pt x="19658" y="4557"/>
                  </a:lnTo>
                  <a:lnTo>
                    <a:pt x="20571" y="4557"/>
                  </a:lnTo>
                  <a:lnTo>
                    <a:pt x="20997" y="4557"/>
                  </a:lnTo>
                  <a:lnTo>
                    <a:pt x="21910" y="4557"/>
                  </a:lnTo>
                  <a:lnTo>
                    <a:pt x="22823" y="4557"/>
                  </a:lnTo>
                  <a:lnTo>
                    <a:pt x="23310" y="3646"/>
                  </a:lnTo>
                  <a:lnTo>
                    <a:pt x="24223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6962" y="3646"/>
                  </a:lnTo>
                  <a:lnTo>
                    <a:pt x="27874" y="3646"/>
                  </a:lnTo>
                  <a:lnTo>
                    <a:pt x="28301" y="3646"/>
                  </a:lnTo>
                  <a:lnTo>
                    <a:pt x="29213" y="3646"/>
                  </a:lnTo>
                  <a:lnTo>
                    <a:pt x="30126" y="3646"/>
                  </a:lnTo>
                  <a:lnTo>
                    <a:pt x="30613" y="3646"/>
                  </a:lnTo>
                  <a:lnTo>
                    <a:pt x="31526" y="3646"/>
                  </a:lnTo>
                  <a:lnTo>
                    <a:pt x="31952" y="3646"/>
                  </a:lnTo>
                  <a:lnTo>
                    <a:pt x="32865" y="3646"/>
                  </a:lnTo>
                  <a:lnTo>
                    <a:pt x="33778" y="3160"/>
                  </a:lnTo>
                  <a:lnTo>
                    <a:pt x="34265" y="3160"/>
                  </a:lnTo>
                  <a:lnTo>
                    <a:pt x="35178" y="3160"/>
                  </a:lnTo>
                  <a:lnTo>
                    <a:pt x="35604" y="3160"/>
                  </a:lnTo>
                  <a:lnTo>
                    <a:pt x="36517" y="3160"/>
                  </a:lnTo>
                  <a:lnTo>
                    <a:pt x="37430" y="3160"/>
                  </a:lnTo>
                  <a:lnTo>
                    <a:pt x="37917" y="3160"/>
                  </a:lnTo>
                  <a:lnTo>
                    <a:pt x="38830" y="3160"/>
                  </a:lnTo>
                  <a:lnTo>
                    <a:pt x="39256" y="3160"/>
                  </a:lnTo>
                  <a:lnTo>
                    <a:pt x="40169" y="3160"/>
                  </a:lnTo>
                  <a:lnTo>
                    <a:pt x="41082" y="3160"/>
                  </a:lnTo>
                  <a:lnTo>
                    <a:pt x="41569" y="3160"/>
                  </a:lnTo>
                  <a:lnTo>
                    <a:pt x="42481" y="3160"/>
                  </a:lnTo>
                  <a:lnTo>
                    <a:pt x="42907" y="3160"/>
                  </a:lnTo>
                  <a:lnTo>
                    <a:pt x="43820" y="2248"/>
                  </a:lnTo>
                  <a:lnTo>
                    <a:pt x="44733" y="2248"/>
                  </a:lnTo>
                  <a:lnTo>
                    <a:pt x="45220" y="2248"/>
                  </a:lnTo>
                  <a:lnTo>
                    <a:pt x="46133" y="2248"/>
                  </a:lnTo>
                  <a:lnTo>
                    <a:pt x="46559" y="2248"/>
                  </a:lnTo>
                  <a:lnTo>
                    <a:pt x="47472" y="2248"/>
                  </a:lnTo>
                  <a:lnTo>
                    <a:pt x="48385" y="2248"/>
                  </a:lnTo>
                  <a:lnTo>
                    <a:pt x="48872" y="2248"/>
                  </a:lnTo>
                  <a:lnTo>
                    <a:pt x="49785" y="2248"/>
                  </a:lnTo>
                  <a:lnTo>
                    <a:pt x="50211" y="2248"/>
                  </a:lnTo>
                  <a:lnTo>
                    <a:pt x="52037" y="2248"/>
                  </a:lnTo>
                  <a:lnTo>
                    <a:pt x="52524" y="2248"/>
                  </a:lnTo>
                  <a:lnTo>
                    <a:pt x="53437" y="2248"/>
                  </a:lnTo>
                  <a:lnTo>
                    <a:pt x="53863" y="2248"/>
                  </a:lnTo>
                  <a:lnTo>
                    <a:pt x="54776" y="2248"/>
                  </a:lnTo>
                  <a:lnTo>
                    <a:pt x="55689" y="2248"/>
                  </a:lnTo>
                  <a:lnTo>
                    <a:pt x="56175" y="2248"/>
                  </a:lnTo>
                  <a:lnTo>
                    <a:pt x="57088" y="2248"/>
                  </a:lnTo>
                  <a:lnTo>
                    <a:pt x="57514" y="2248"/>
                  </a:lnTo>
                  <a:lnTo>
                    <a:pt x="58427" y="2248"/>
                  </a:lnTo>
                  <a:lnTo>
                    <a:pt x="59340" y="2248"/>
                  </a:lnTo>
                  <a:lnTo>
                    <a:pt x="59827" y="2248"/>
                  </a:lnTo>
                  <a:lnTo>
                    <a:pt x="60740" y="2248"/>
                  </a:lnTo>
                  <a:lnTo>
                    <a:pt x="61166" y="2248"/>
                  </a:lnTo>
                  <a:lnTo>
                    <a:pt x="62079" y="2248"/>
                  </a:lnTo>
                  <a:lnTo>
                    <a:pt x="62992" y="2248"/>
                  </a:lnTo>
                  <a:lnTo>
                    <a:pt x="63479" y="1336"/>
                  </a:lnTo>
                  <a:lnTo>
                    <a:pt x="64392" y="1336"/>
                  </a:lnTo>
                  <a:lnTo>
                    <a:pt x="64818" y="1336"/>
                  </a:lnTo>
                  <a:lnTo>
                    <a:pt x="65731" y="1336"/>
                  </a:lnTo>
                  <a:lnTo>
                    <a:pt x="66644" y="1336"/>
                  </a:lnTo>
                  <a:lnTo>
                    <a:pt x="67131" y="1336"/>
                  </a:lnTo>
                  <a:lnTo>
                    <a:pt x="68044" y="1336"/>
                  </a:lnTo>
                  <a:lnTo>
                    <a:pt x="68470" y="1336"/>
                  </a:lnTo>
                  <a:lnTo>
                    <a:pt x="69383" y="1336"/>
                  </a:lnTo>
                  <a:lnTo>
                    <a:pt x="70296" y="1336"/>
                  </a:lnTo>
                  <a:lnTo>
                    <a:pt x="70782" y="1336"/>
                  </a:lnTo>
                  <a:lnTo>
                    <a:pt x="71695" y="1336"/>
                  </a:lnTo>
                  <a:lnTo>
                    <a:pt x="72121" y="1336"/>
                  </a:lnTo>
                  <a:lnTo>
                    <a:pt x="73034" y="1336"/>
                  </a:lnTo>
                  <a:lnTo>
                    <a:pt x="73947" y="1336"/>
                  </a:lnTo>
                  <a:lnTo>
                    <a:pt x="74434" y="1336"/>
                  </a:lnTo>
                  <a:lnTo>
                    <a:pt x="75347" y="1336"/>
                  </a:lnTo>
                  <a:lnTo>
                    <a:pt x="75773" y="1336"/>
                  </a:lnTo>
                  <a:lnTo>
                    <a:pt x="77599" y="1336"/>
                  </a:lnTo>
                  <a:lnTo>
                    <a:pt x="78086" y="1336"/>
                  </a:lnTo>
                  <a:lnTo>
                    <a:pt x="78999" y="1336"/>
                  </a:lnTo>
                  <a:lnTo>
                    <a:pt x="79425" y="1336"/>
                  </a:lnTo>
                  <a:lnTo>
                    <a:pt x="80338" y="1336"/>
                  </a:lnTo>
                  <a:lnTo>
                    <a:pt x="81251" y="1336"/>
                  </a:lnTo>
                  <a:lnTo>
                    <a:pt x="81738" y="1336"/>
                  </a:lnTo>
                  <a:lnTo>
                    <a:pt x="82651" y="1336"/>
                  </a:lnTo>
                  <a:lnTo>
                    <a:pt x="83077" y="911"/>
                  </a:lnTo>
                  <a:lnTo>
                    <a:pt x="83990" y="911"/>
                  </a:lnTo>
                  <a:lnTo>
                    <a:pt x="84903" y="911"/>
                  </a:lnTo>
                  <a:lnTo>
                    <a:pt x="85389" y="911"/>
                  </a:lnTo>
                  <a:lnTo>
                    <a:pt x="86302" y="911"/>
                  </a:lnTo>
                  <a:lnTo>
                    <a:pt x="86728" y="911"/>
                  </a:lnTo>
                  <a:lnTo>
                    <a:pt x="87641" y="911"/>
                  </a:lnTo>
                  <a:lnTo>
                    <a:pt x="88554" y="911"/>
                  </a:lnTo>
                  <a:lnTo>
                    <a:pt x="89041" y="911"/>
                  </a:lnTo>
                  <a:lnTo>
                    <a:pt x="89954" y="911"/>
                  </a:lnTo>
                  <a:lnTo>
                    <a:pt x="90380" y="911"/>
                  </a:lnTo>
                  <a:lnTo>
                    <a:pt x="91293" y="911"/>
                  </a:lnTo>
                  <a:lnTo>
                    <a:pt x="92206" y="911"/>
                  </a:lnTo>
                  <a:lnTo>
                    <a:pt x="92693" y="911"/>
                  </a:lnTo>
                  <a:lnTo>
                    <a:pt x="93606" y="0"/>
                  </a:lnTo>
                  <a:lnTo>
                    <a:pt x="94032" y="0"/>
                  </a:lnTo>
                  <a:lnTo>
                    <a:pt x="94945" y="0"/>
                  </a:lnTo>
                  <a:lnTo>
                    <a:pt x="95858" y="0"/>
                  </a:lnTo>
                  <a:lnTo>
                    <a:pt x="96345" y="0"/>
                  </a:lnTo>
                  <a:lnTo>
                    <a:pt x="97258" y="0"/>
                  </a:lnTo>
                  <a:lnTo>
                    <a:pt x="97684" y="0"/>
                  </a:lnTo>
                  <a:lnTo>
                    <a:pt x="9859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10">
              <a:extLst>
                <a:ext uri="{FF2B5EF4-FFF2-40B4-BE49-F238E27FC236}">
                  <a16:creationId xmlns:a16="http://schemas.microsoft.com/office/drawing/2014/main" id="{53522E78-065D-11C5-2F0D-2836E444B7F5}"/>
                </a:ext>
              </a:extLst>
            </p:cNvPr>
            <p:cNvSpPr/>
            <p:nvPr/>
          </p:nvSpPr>
          <p:spPr>
            <a:xfrm>
              <a:off x="10199076" y="451063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90" h="5079">
                  <a:moveTo>
                    <a:pt x="0" y="5044"/>
                  </a:moveTo>
                  <a:lnTo>
                    <a:pt x="912" y="5044"/>
                  </a:lnTo>
                  <a:lnTo>
                    <a:pt x="1399" y="5044"/>
                  </a:lnTo>
                  <a:lnTo>
                    <a:pt x="2312" y="5044"/>
                  </a:lnTo>
                  <a:lnTo>
                    <a:pt x="2738" y="5044"/>
                  </a:lnTo>
                  <a:lnTo>
                    <a:pt x="3651" y="5044"/>
                  </a:lnTo>
                  <a:lnTo>
                    <a:pt x="4564" y="5044"/>
                  </a:lnTo>
                  <a:lnTo>
                    <a:pt x="5051" y="4557"/>
                  </a:lnTo>
                  <a:lnTo>
                    <a:pt x="5964" y="4557"/>
                  </a:lnTo>
                  <a:lnTo>
                    <a:pt x="6390" y="4557"/>
                  </a:lnTo>
                  <a:lnTo>
                    <a:pt x="7303" y="4557"/>
                  </a:lnTo>
                  <a:lnTo>
                    <a:pt x="8216" y="4557"/>
                  </a:lnTo>
                  <a:lnTo>
                    <a:pt x="8703" y="4557"/>
                  </a:lnTo>
                  <a:lnTo>
                    <a:pt x="9616" y="4557"/>
                  </a:lnTo>
                  <a:lnTo>
                    <a:pt x="10042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355" y="4557"/>
                  </a:lnTo>
                  <a:lnTo>
                    <a:pt x="13267" y="4557"/>
                  </a:lnTo>
                  <a:lnTo>
                    <a:pt x="13694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6006" y="4557"/>
                  </a:lnTo>
                  <a:lnTo>
                    <a:pt x="16919" y="4557"/>
                  </a:lnTo>
                  <a:lnTo>
                    <a:pt x="17345" y="4557"/>
                  </a:lnTo>
                  <a:lnTo>
                    <a:pt x="18258" y="4557"/>
                  </a:lnTo>
                  <a:lnTo>
                    <a:pt x="19171" y="4557"/>
                  </a:lnTo>
                  <a:lnTo>
                    <a:pt x="19658" y="4557"/>
                  </a:lnTo>
                  <a:lnTo>
                    <a:pt x="20571" y="4557"/>
                  </a:lnTo>
                  <a:lnTo>
                    <a:pt x="21058" y="4557"/>
                  </a:lnTo>
                  <a:lnTo>
                    <a:pt x="21971" y="4557"/>
                  </a:lnTo>
                  <a:lnTo>
                    <a:pt x="22884" y="4557"/>
                  </a:lnTo>
                  <a:lnTo>
                    <a:pt x="23310" y="4557"/>
                  </a:lnTo>
                  <a:lnTo>
                    <a:pt x="24223" y="4557"/>
                  </a:lnTo>
                  <a:lnTo>
                    <a:pt x="24710" y="4557"/>
                  </a:lnTo>
                  <a:lnTo>
                    <a:pt x="25623" y="4557"/>
                  </a:lnTo>
                  <a:lnTo>
                    <a:pt x="26535" y="4557"/>
                  </a:lnTo>
                  <a:lnTo>
                    <a:pt x="26962" y="4557"/>
                  </a:lnTo>
                  <a:lnTo>
                    <a:pt x="27874" y="4557"/>
                  </a:lnTo>
                  <a:lnTo>
                    <a:pt x="28361" y="4557"/>
                  </a:lnTo>
                  <a:lnTo>
                    <a:pt x="28361" y="3646"/>
                  </a:lnTo>
                  <a:lnTo>
                    <a:pt x="29274" y="3646"/>
                  </a:lnTo>
                  <a:lnTo>
                    <a:pt x="30187" y="3646"/>
                  </a:lnTo>
                  <a:lnTo>
                    <a:pt x="30613" y="3646"/>
                  </a:lnTo>
                  <a:lnTo>
                    <a:pt x="31526" y="3646"/>
                  </a:lnTo>
                  <a:lnTo>
                    <a:pt x="32013" y="3646"/>
                  </a:lnTo>
                  <a:lnTo>
                    <a:pt x="32926" y="3646"/>
                  </a:lnTo>
                  <a:lnTo>
                    <a:pt x="33839" y="3646"/>
                  </a:lnTo>
                  <a:lnTo>
                    <a:pt x="34265" y="3646"/>
                  </a:lnTo>
                  <a:lnTo>
                    <a:pt x="35178" y="3646"/>
                  </a:lnTo>
                  <a:lnTo>
                    <a:pt x="35665" y="3646"/>
                  </a:lnTo>
                  <a:lnTo>
                    <a:pt x="36578" y="3646"/>
                  </a:lnTo>
                  <a:lnTo>
                    <a:pt x="37491" y="3646"/>
                  </a:lnTo>
                  <a:lnTo>
                    <a:pt x="37917" y="3646"/>
                  </a:lnTo>
                  <a:lnTo>
                    <a:pt x="38830" y="3646"/>
                  </a:lnTo>
                  <a:lnTo>
                    <a:pt x="39317" y="3646"/>
                  </a:lnTo>
                  <a:lnTo>
                    <a:pt x="40230" y="3646"/>
                  </a:lnTo>
                  <a:lnTo>
                    <a:pt x="41142" y="3646"/>
                  </a:lnTo>
                  <a:lnTo>
                    <a:pt x="41569" y="3646"/>
                  </a:lnTo>
                  <a:lnTo>
                    <a:pt x="42481" y="3646"/>
                  </a:lnTo>
                  <a:lnTo>
                    <a:pt x="42968" y="3646"/>
                  </a:lnTo>
                  <a:lnTo>
                    <a:pt x="43881" y="3646"/>
                  </a:lnTo>
                  <a:lnTo>
                    <a:pt x="44794" y="3646"/>
                  </a:lnTo>
                  <a:lnTo>
                    <a:pt x="45220" y="3646"/>
                  </a:lnTo>
                  <a:lnTo>
                    <a:pt x="46133" y="3646"/>
                  </a:lnTo>
                  <a:lnTo>
                    <a:pt x="46620" y="3646"/>
                  </a:lnTo>
                  <a:lnTo>
                    <a:pt x="47533" y="3646"/>
                  </a:lnTo>
                  <a:lnTo>
                    <a:pt x="48446" y="3646"/>
                  </a:lnTo>
                  <a:lnTo>
                    <a:pt x="48446" y="2734"/>
                  </a:lnTo>
                  <a:lnTo>
                    <a:pt x="48872" y="2734"/>
                  </a:lnTo>
                  <a:lnTo>
                    <a:pt x="49785" y="2734"/>
                  </a:lnTo>
                  <a:lnTo>
                    <a:pt x="50272" y="2734"/>
                  </a:lnTo>
                  <a:lnTo>
                    <a:pt x="51185" y="2734"/>
                  </a:lnTo>
                  <a:lnTo>
                    <a:pt x="52098" y="2734"/>
                  </a:lnTo>
                  <a:lnTo>
                    <a:pt x="52524" y="2734"/>
                  </a:lnTo>
                  <a:lnTo>
                    <a:pt x="53437" y="2734"/>
                  </a:lnTo>
                  <a:lnTo>
                    <a:pt x="53924" y="2734"/>
                  </a:lnTo>
                  <a:lnTo>
                    <a:pt x="54837" y="2734"/>
                  </a:lnTo>
                  <a:lnTo>
                    <a:pt x="55749" y="2734"/>
                  </a:lnTo>
                  <a:lnTo>
                    <a:pt x="56175" y="2734"/>
                  </a:lnTo>
                  <a:lnTo>
                    <a:pt x="57088" y="2734"/>
                  </a:lnTo>
                  <a:lnTo>
                    <a:pt x="57575" y="2734"/>
                  </a:lnTo>
                  <a:lnTo>
                    <a:pt x="58488" y="2309"/>
                  </a:lnTo>
                  <a:lnTo>
                    <a:pt x="59401" y="2309"/>
                  </a:lnTo>
                  <a:lnTo>
                    <a:pt x="59827" y="2309"/>
                  </a:lnTo>
                  <a:lnTo>
                    <a:pt x="60740" y="2309"/>
                  </a:lnTo>
                  <a:lnTo>
                    <a:pt x="61227" y="2309"/>
                  </a:lnTo>
                  <a:lnTo>
                    <a:pt x="62140" y="2309"/>
                  </a:lnTo>
                  <a:lnTo>
                    <a:pt x="63053" y="2309"/>
                  </a:lnTo>
                  <a:lnTo>
                    <a:pt x="63479" y="2309"/>
                  </a:lnTo>
                  <a:lnTo>
                    <a:pt x="64392" y="2309"/>
                  </a:lnTo>
                  <a:lnTo>
                    <a:pt x="64879" y="2309"/>
                  </a:lnTo>
                  <a:lnTo>
                    <a:pt x="65792" y="2309"/>
                  </a:lnTo>
                  <a:lnTo>
                    <a:pt x="66705" y="2309"/>
                  </a:lnTo>
                  <a:lnTo>
                    <a:pt x="67131" y="2309"/>
                  </a:lnTo>
                  <a:lnTo>
                    <a:pt x="68044" y="2309"/>
                  </a:lnTo>
                  <a:lnTo>
                    <a:pt x="68044" y="1397"/>
                  </a:lnTo>
                  <a:lnTo>
                    <a:pt x="68531" y="1397"/>
                  </a:lnTo>
                  <a:lnTo>
                    <a:pt x="69443" y="1397"/>
                  </a:lnTo>
                  <a:lnTo>
                    <a:pt x="70356" y="1397"/>
                  </a:lnTo>
                  <a:lnTo>
                    <a:pt x="70782" y="1397"/>
                  </a:lnTo>
                  <a:lnTo>
                    <a:pt x="71695" y="1397"/>
                  </a:lnTo>
                  <a:lnTo>
                    <a:pt x="72182" y="1397"/>
                  </a:lnTo>
                  <a:lnTo>
                    <a:pt x="73095" y="1397"/>
                  </a:lnTo>
                  <a:lnTo>
                    <a:pt x="74008" y="1397"/>
                  </a:lnTo>
                  <a:lnTo>
                    <a:pt x="74434" y="1397"/>
                  </a:lnTo>
                  <a:lnTo>
                    <a:pt x="75347" y="1397"/>
                  </a:lnTo>
                  <a:lnTo>
                    <a:pt x="75834" y="1397"/>
                  </a:lnTo>
                  <a:lnTo>
                    <a:pt x="76747" y="1397"/>
                  </a:lnTo>
                  <a:lnTo>
                    <a:pt x="77660" y="1397"/>
                  </a:lnTo>
                  <a:lnTo>
                    <a:pt x="78086" y="1397"/>
                  </a:lnTo>
                  <a:lnTo>
                    <a:pt x="78999" y="1397"/>
                  </a:lnTo>
                  <a:lnTo>
                    <a:pt x="79486" y="1397"/>
                  </a:lnTo>
                  <a:lnTo>
                    <a:pt x="80399" y="1397"/>
                  </a:lnTo>
                  <a:lnTo>
                    <a:pt x="81312" y="1397"/>
                  </a:lnTo>
                  <a:lnTo>
                    <a:pt x="81738" y="1397"/>
                  </a:lnTo>
                  <a:lnTo>
                    <a:pt x="82651" y="1397"/>
                  </a:lnTo>
                  <a:lnTo>
                    <a:pt x="83138" y="1397"/>
                  </a:lnTo>
                  <a:lnTo>
                    <a:pt x="84050" y="1397"/>
                  </a:lnTo>
                  <a:lnTo>
                    <a:pt x="84963" y="1397"/>
                  </a:lnTo>
                  <a:lnTo>
                    <a:pt x="85389" y="1397"/>
                  </a:lnTo>
                  <a:lnTo>
                    <a:pt x="86302" y="1397"/>
                  </a:lnTo>
                  <a:lnTo>
                    <a:pt x="86789" y="1397"/>
                  </a:lnTo>
                  <a:lnTo>
                    <a:pt x="87702" y="911"/>
                  </a:lnTo>
                  <a:lnTo>
                    <a:pt x="88615" y="911"/>
                  </a:lnTo>
                  <a:lnTo>
                    <a:pt x="89041" y="911"/>
                  </a:lnTo>
                  <a:lnTo>
                    <a:pt x="89954" y="911"/>
                  </a:lnTo>
                  <a:lnTo>
                    <a:pt x="90441" y="911"/>
                  </a:lnTo>
                  <a:lnTo>
                    <a:pt x="91354" y="911"/>
                  </a:lnTo>
                  <a:lnTo>
                    <a:pt x="92267" y="911"/>
                  </a:lnTo>
                  <a:lnTo>
                    <a:pt x="92693" y="911"/>
                  </a:lnTo>
                  <a:lnTo>
                    <a:pt x="93606" y="911"/>
                  </a:lnTo>
                  <a:lnTo>
                    <a:pt x="94093" y="911"/>
                  </a:lnTo>
                  <a:lnTo>
                    <a:pt x="95006" y="911"/>
                  </a:lnTo>
                  <a:lnTo>
                    <a:pt x="95919" y="911"/>
                  </a:lnTo>
                  <a:lnTo>
                    <a:pt x="96345" y="911"/>
                  </a:lnTo>
                  <a:lnTo>
                    <a:pt x="97258" y="911"/>
                  </a:lnTo>
                  <a:lnTo>
                    <a:pt x="97744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11">
              <a:extLst>
                <a:ext uri="{FF2B5EF4-FFF2-40B4-BE49-F238E27FC236}">
                  <a16:creationId xmlns:a16="http://schemas.microsoft.com/office/drawing/2014/main" id="{FFB4C01E-9D43-E7E4-3754-571553C21DBE}"/>
                </a:ext>
              </a:extLst>
            </p:cNvPr>
            <p:cNvSpPr/>
            <p:nvPr/>
          </p:nvSpPr>
          <p:spPr>
            <a:xfrm>
              <a:off x="10296821" y="4506082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79">
                  <a:moveTo>
                    <a:pt x="0" y="4557"/>
                  </a:moveTo>
                  <a:lnTo>
                    <a:pt x="912" y="4557"/>
                  </a:lnTo>
                  <a:lnTo>
                    <a:pt x="1825" y="4557"/>
                  </a:lnTo>
                  <a:lnTo>
                    <a:pt x="2251" y="4557"/>
                  </a:lnTo>
                  <a:lnTo>
                    <a:pt x="3164" y="4557"/>
                  </a:lnTo>
                  <a:lnTo>
                    <a:pt x="3651" y="4557"/>
                  </a:lnTo>
                  <a:lnTo>
                    <a:pt x="4564" y="4557"/>
                  </a:lnTo>
                  <a:lnTo>
                    <a:pt x="5477" y="4557"/>
                  </a:lnTo>
                  <a:lnTo>
                    <a:pt x="5903" y="4557"/>
                  </a:lnTo>
                  <a:lnTo>
                    <a:pt x="6816" y="4557"/>
                  </a:lnTo>
                  <a:lnTo>
                    <a:pt x="7303" y="4557"/>
                  </a:lnTo>
                  <a:lnTo>
                    <a:pt x="8216" y="4557"/>
                  </a:lnTo>
                  <a:lnTo>
                    <a:pt x="9129" y="4557"/>
                  </a:lnTo>
                  <a:lnTo>
                    <a:pt x="9555" y="4557"/>
                  </a:lnTo>
                  <a:lnTo>
                    <a:pt x="10468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781" y="4557"/>
                  </a:lnTo>
                  <a:lnTo>
                    <a:pt x="13207" y="4557"/>
                  </a:lnTo>
                  <a:lnTo>
                    <a:pt x="14120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6432" y="4557"/>
                  </a:lnTo>
                  <a:lnTo>
                    <a:pt x="16858" y="4557"/>
                  </a:lnTo>
                  <a:lnTo>
                    <a:pt x="17771" y="4557"/>
                  </a:lnTo>
                  <a:lnTo>
                    <a:pt x="18258" y="4557"/>
                  </a:lnTo>
                  <a:lnTo>
                    <a:pt x="19171" y="4557"/>
                  </a:lnTo>
                  <a:lnTo>
                    <a:pt x="20084" y="3646"/>
                  </a:lnTo>
                  <a:lnTo>
                    <a:pt x="20510" y="3646"/>
                  </a:lnTo>
                  <a:lnTo>
                    <a:pt x="21423" y="3646"/>
                  </a:lnTo>
                  <a:lnTo>
                    <a:pt x="21910" y="3646"/>
                  </a:lnTo>
                  <a:lnTo>
                    <a:pt x="22823" y="3646"/>
                  </a:lnTo>
                  <a:lnTo>
                    <a:pt x="23736" y="3646"/>
                  </a:lnTo>
                  <a:lnTo>
                    <a:pt x="24162" y="3646"/>
                  </a:lnTo>
                  <a:lnTo>
                    <a:pt x="25075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7388" y="3646"/>
                  </a:lnTo>
                  <a:lnTo>
                    <a:pt x="27814" y="3646"/>
                  </a:lnTo>
                  <a:lnTo>
                    <a:pt x="28727" y="3646"/>
                  </a:lnTo>
                  <a:lnTo>
                    <a:pt x="29213" y="3220"/>
                  </a:lnTo>
                  <a:lnTo>
                    <a:pt x="30126" y="3220"/>
                  </a:lnTo>
                  <a:lnTo>
                    <a:pt x="31039" y="3220"/>
                  </a:lnTo>
                  <a:lnTo>
                    <a:pt x="31465" y="3220"/>
                  </a:lnTo>
                  <a:lnTo>
                    <a:pt x="32378" y="3220"/>
                  </a:lnTo>
                  <a:lnTo>
                    <a:pt x="32865" y="3220"/>
                  </a:lnTo>
                  <a:lnTo>
                    <a:pt x="33778" y="3220"/>
                  </a:lnTo>
                  <a:lnTo>
                    <a:pt x="34691" y="3220"/>
                  </a:lnTo>
                  <a:lnTo>
                    <a:pt x="35117" y="3220"/>
                  </a:lnTo>
                  <a:lnTo>
                    <a:pt x="36030" y="3220"/>
                  </a:lnTo>
                  <a:lnTo>
                    <a:pt x="36517" y="3220"/>
                  </a:lnTo>
                  <a:lnTo>
                    <a:pt x="37430" y="3220"/>
                  </a:lnTo>
                  <a:lnTo>
                    <a:pt x="38343" y="3220"/>
                  </a:lnTo>
                  <a:lnTo>
                    <a:pt x="38769" y="3220"/>
                  </a:lnTo>
                  <a:lnTo>
                    <a:pt x="39682" y="3220"/>
                  </a:lnTo>
                  <a:lnTo>
                    <a:pt x="40169" y="3220"/>
                  </a:lnTo>
                  <a:lnTo>
                    <a:pt x="41082" y="3220"/>
                  </a:lnTo>
                  <a:lnTo>
                    <a:pt x="41995" y="3220"/>
                  </a:lnTo>
                  <a:lnTo>
                    <a:pt x="42421" y="3220"/>
                  </a:lnTo>
                  <a:lnTo>
                    <a:pt x="43334" y="3220"/>
                  </a:lnTo>
                  <a:lnTo>
                    <a:pt x="43820" y="3220"/>
                  </a:lnTo>
                  <a:lnTo>
                    <a:pt x="44733" y="3220"/>
                  </a:lnTo>
                  <a:lnTo>
                    <a:pt x="45646" y="3220"/>
                  </a:lnTo>
                  <a:lnTo>
                    <a:pt x="46072" y="3220"/>
                  </a:lnTo>
                  <a:lnTo>
                    <a:pt x="46985" y="3220"/>
                  </a:lnTo>
                  <a:lnTo>
                    <a:pt x="47472" y="3220"/>
                  </a:lnTo>
                  <a:lnTo>
                    <a:pt x="48385" y="3220"/>
                  </a:lnTo>
                  <a:lnTo>
                    <a:pt x="49298" y="2309"/>
                  </a:lnTo>
                  <a:lnTo>
                    <a:pt x="49724" y="2309"/>
                  </a:lnTo>
                  <a:lnTo>
                    <a:pt x="50637" y="2309"/>
                  </a:lnTo>
                  <a:lnTo>
                    <a:pt x="51124" y="2309"/>
                  </a:lnTo>
                  <a:lnTo>
                    <a:pt x="52037" y="2309"/>
                  </a:lnTo>
                  <a:lnTo>
                    <a:pt x="52950" y="2309"/>
                  </a:lnTo>
                  <a:lnTo>
                    <a:pt x="53376" y="2309"/>
                  </a:lnTo>
                  <a:lnTo>
                    <a:pt x="54289" y="2309"/>
                  </a:lnTo>
                  <a:lnTo>
                    <a:pt x="54776" y="2309"/>
                  </a:lnTo>
                  <a:lnTo>
                    <a:pt x="56602" y="2309"/>
                  </a:lnTo>
                  <a:lnTo>
                    <a:pt x="57028" y="2309"/>
                  </a:lnTo>
                  <a:lnTo>
                    <a:pt x="57940" y="2309"/>
                  </a:lnTo>
                  <a:lnTo>
                    <a:pt x="58427" y="1823"/>
                  </a:lnTo>
                  <a:lnTo>
                    <a:pt x="59340" y="1823"/>
                  </a:lnTo>
                  <a:lnTo>
                    <a:pt x="60253" y="1823"/>
                  </a:lnTo>
                  <a:lnTo>
                    <a:pt x="60679" y="1823"/>
                  </a:lnTo>
                  <a:lnTo>
                    <a:pt x="61592" y="1823"/>
                  </a:lnTo>
                  <a:lnTo>
                    <a:pt x="62079" y="1823"/>
                  </a:lnTo>
                  <a:lnTo>
                    <a:pt x="62992" y="1823"/>
                  </a:lnTo>
                  <a:lnTo>
                    <a:pt x="63905" y="1823"/>
                  </a:lnTo>
                  <a:lnTo>
                    <a:pt x="64331" y="1823"/>
                  </a:lnTo>
                  <a:lnTo>
                    <a:pt x="65244" y="1823"/>
                  </a:lnTo>
                  <a:lnTo>
                    <a:pt x="65731" y="1823"/>
                  </a:lnTo>
                  <a:lnTo>
                    <a:pt x="66644" y="1823"/>
                  </a:lnTo>
                  <a:lnTo>
                    <a:pt x="67557" y="1823"/>
                  </a:lnTo>
                  <a:lnTo>
                    <a:pt x="67983" y="1823"/>
                  </a:lnTo>
                  <a:lnTo>
                    <a:pt x="68896" y="1823"/>
                  </a:lnTo>
                  <a:lnTo>
                    <a:pt x="69383" y="1823"/>
                  </a:lnTo>
                  <a:lnTo>
                    <a:pt x="70296" y="1823"/>
                  </a:lnTo>
                  <a:lnTo>
                    <a:pt x="71208" y="1823"/>
                  </a:lnTo>
                  <a:lnTo>
                    <a:pt x="71635" y="1823"/>
                  </a:lnTo>
                  <a:lnTo>
                    <a:pt x="72547" y="1823"/>
                  </a:lnTo>
                  <a:lnTo>
                    <a:pt x="73034" y="1823"/>
                  </a:lnTo>
                  <a:lnTo>
                    <a:pt x="73947" y="1823"/>
                  </a:lnTo>
                  <a:lnTo>
                    <a:pt x="74860" y="1823"/>
                  </a:lnTo>
                  <a:lnTo>
                    <a:pt x="75347" y="1823"/>
                  </a:lnTo>
                  <a:lnTo>
                    <a:pt x="76260" y="1823"/>
                  </a:lnTo>
                  <a:lnTo>
                    <a:pt x="76686" y="1823"/>
                  </a:lnTo>
                  <a:lnTo>
                    <a:pt x="77599" y="1823"/>
                  </a:lnTo>
                  <a:lnTo>
                    <a:pt x="78512" y="911"/>
                  </a:lnTo>
                  <a:lnTo>
                    <a:pt x="78999" y="911"/>
                  </a:lnTo>
                  <a:lnTo>
                    <a:pt x="79912" y="911"/>
                  </a:lnTo>
                  <a:lnTo>
                    <a:pt x="80338" y="911"/>
                  </a:lnTo>
                  <a:lnTo>
                    <a:pt x="81251" y="911"/>
                  </a:lnTo>
                  <a:lnTo>
                    <a:pt x="82164" y="911"/>
                  </a:lnTo>
                  <a:lnTo>
                    <a:pt x="82651" y="911"/>
                  </a:lnTo>
                  <a:lnTo>
                    <a:pt x="83564" y="911"/>
                  </a:lnTo>
                  <a:lnTo>
                    <a:pt x="83990" y="911"/>
                  </a:lnTo>
                  <a:lnTo>
                    <a:pt x="84903" y="911"/>
                  </a:lnTo>
                  <a:lnTo>
                    <a:pt x="85815" y="911"/>
                  </a:lnTo>
                  <a:lnTo>
                    <a:pt x="86302" y="911"/>
                  </a:lnTo>
                  <a:lnTo>
                    <a:pt x="87215" y="911"/>
                  </a:lnTo>
                  <a:lnTo>
                    <a:pt x="87641" y="911"/>
                  </a:lnTo>
                  <a:lnTo>
                    <a:pt x="88554" y="0"/>
                  </a:lnTo>
                  <a:lnTo>
                    <a:pt x="89467" y="0"/>
                  </a:lnTo>
                  <a:lnTo>
                    <a:pt x="89954" y="0"/>
                  </a:lnTo>
                  <a:lnTo>
                    <a:pt x="90867" y="0"/>
                  </a:lnTo>
                  <a:lnTo>
                    <a:pt x="91293" y="0"/>
                  </a:lnTo>
                  <a:lnTo>
                    <a:pt x="93119" y="0"/>
                  </a:lnTo>
                  <a:lnTo>
                    <a:pt x="93606" y="0"/>
                  </a:lnTo>
                  <a:lnTo>
                    <a:pt x="94519" y="0"/>
                  </a:lnTo>
                  <a:lnTo>
                    <a:pt x="94945" y="0"/>
                  </a:lnTo>
                  <a:lnTo>
                    <a:pt x="95858" y="0"/>
                  </a:lnTo>
                  <a:lnTo>
                    <a:pt x="96771" y="0"/>
                  </a:lnTo>
                  <a:lnTo>
                    <a:pt x="97258" y="0"/>
                  </a:lnTo>
                  <a:lnTo>
                    <a:pt x="98171" y="0"/>
                  </a:lnTo>
                  <a:lnTo>
                    <a:pt x="9859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2">
              <a:extLst>
                <a:ext uri="{FF2B5EF4-FFF2-40B4-BE49-F238E27FC236}">
                  <a16:creationId xmlns:a16="http://schemas.microsoft.com/office/drawing/2014/main" id="{F23AC55F-3431-269F-9A9D-E838BA0804E2}"/>
                </a:ext>
              </a:extLst>
            </p:cNvPr>
            <p:cNvSpPr/>
            <p:nvPr/>
          </p:nvSpPr>
          <p:spPr>
            <a:xfrm>
              <a:off x="10395418" y="4501098"/>
              <a:ext cx="98425" cy="5080"/>
            </a:xfrm>
            <a:custGeom>
              <a:avLst/>
              <a:gdLst/>
              <a:ahLst/>
              <a:cxnLst/>
              <a:rect l="l" t="t" r="r" b="b"/>
              <a:pathLst>
                <a:path w="98425" h="5079">
                  <a:moveTo>
                    <a:pt x="0" y="4983"/>
                  </a:moveTo>
                  <a:lnTo>
                    <a:pt x="912" y="4983"/>
                  </a:lnTo>
                  <a:lnTo>
                    <a:pt x="1825" y="4983"/>
                  </a:lnTo>
                  <a:lnTo>
                    <a:pt x="2312" y="4983"/>
                  </a:lnTo>
                  <a:lnTo>
                    <a:pt x="3225" y="4983"/>
                  </a:lnTo>
                  <a:lnTo>
                    <a:pt x="3651" y="4983"/>
                  </a:lnTo>
                  <a:lnTo>
                    <a:pt x="4564" y="4983"/>
                  </a:lnTo>
                  <a:lnTo>
                    <a:pt x="5477" y="4983"/>
                  </a:lnTo>
                  <a:lnTo>
                    <a:pt x="5964" y="4983"/>
                  </a:lnTo>
                  <a:lnTo>
                    <a:pt x="6877" y="4983"/>
                  </a:lnTo>
                  <a:lnTo>
                    <a:pt x="7303" y="4983"/>
                  </a:lnTo>
                  <a:lnTo>
                    <a:pt x="8216" y="4983"/>
                  </a:lnTo>
                  <a:lnTo>
                    <a:pt x="9129" y="4983"/>
                  </a:lnTo>
                  <a:lnTo>
                    <a:pt x="9129" y="4557"/>
                  </a:lnTo>
                  <a:lnTo>
                    <a:pt x="9616" y="4557"/>
                  </a:lnTo>
                  <a:lnTo>
                    <a:pt x="10529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781" y="4557"/>
                  </a:lnTo>
                  <a:lnTo>
                    <a:pt x="13267" y="4557"/>
                  </a:lnTo>
                  <a:lnTo>
                    <a:pt x="14180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6432" y="4557"/>
                  </a:lnTo>
                  <a:lnTo>
                    <a:pt x="16919" y="4557"/>
                  </a:lnTo>
                  <a:lnTo>
                    <a:pt x="17832" y="4557"/>
                  </a:lnTo>
                  <a:lnTo>
                    <a:pt x="18258" y="4557"/>
                  </a:lnTo>
                  <a:lnTo>
                    <a:pt x="19171" y="3646"/>
                  </a:lnTo>
                  <a:lnTo>
                    <a:pt x="20084" y="3646"/>
                  </a:lnTo>
                  <a:lnTo>
                    <a:pt x="20571" y="3646"/>
                  </a:lnTo>
                  <a:lnTo>
                    <a:pt x="21484" y="3646"/>
                  </a:lnTo>
                  <a:lnTo>
                    <a:pt x="21910" y="3646"/>
                  </a:lnTo>
                  <a:lnTo>
                    <a:pt x="22823" y="3646"/>
                  </a:lnTo>
                  <a:lnTo>
                    <a:pt x="23736" y="3646"/>
                  </a:lnTo>
                  <a:lnTo>
                    <a:pt x="24223" y="3646"/>
                  </a:lnTo>
                  <a:lnTo>
                    <a:pt x="25136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7388" y="3646"/>
                  </a:lnTo>
                  <a:lnTo>
                    <a:pt x="27874" y="3646"/>
                  </a:lnTo>
                  <a:lnTo>
                    <a:pt x="28787" y="3646"/>
                  </a:lnTo>
                  <a:lnTo>
                    <a:pt x="29213" y="3646"/>
                  </a:lnTo>
                  <a:lnTo>
                    <a:pt x="30126" y="3646"/>
                  </a:lnTo>
                  <a:lnTo>
                    <a:pt x="31039" y="3646"/>
                  </a:lnTo>
                  <a:lnTo>
                    <a:pt x="31526" y="3646"/>
                  </a:lnTo>
                  <a:lnTo>
                    <a:pt x="32439" y="3646"/>
                  </a:lnTo>
                  <a:lnTo>
                    <a:pt x="32865" y="3646"/>
                  </a:lnTo>
                  <a:lnTo>
                    <a:pt x="33778" y="3646"/>
                  </a:lnTo>
                  <a:lnTo>
                    <a:pt x="34691" y="3646"/>
                  </a:lnTo>
                  <a:lnTo>
                    <a:pt x="35178" y="3646"/>
                  </a:lnTo>
                  <a:lnTo>
                    <a:pt x="36091" y="3646"/>
                  </a:lnTo>
                  <a:lnTo>
                    <a:pt x="36517" y="3646"/>
                  </a:lnTo>
                  <a:lnTo>
                    <a:pt x="37430" y="3646"/>
                  </a:lnTo>
                  <a:lnTo>
                    <a:pt x="38343" y="3646"/>
                  </a:lnTo>
                  <a:lnTo>
                    <a:pt x="38830" y="3160"/>
                  </a:lnTo>
                  <a:lnTo>
                    <a:pt x="39743" y="3160"/>
                  </a:lnTo>
                  <a:lnTo>
                    <a:pt x="40169" y="3160"/>
                  </a:lnTo>
                  <a:lnTo>
                    <a:pt x="41082" y="3160"/>
                  </a:lnTo>
                  <a:lnTo>
                    <a:pt x="41995" y="3160"/>
                  </a:lnTo>
                  <a:lnTo>
                    <a:pt x="42481" y="3160"/>
                  </a:lnTo>
                  <a:lnTo>
                    <a:pt x="43394" y="3160"/>
                  </a:lnTo>
                  <a:lnTo>
                    <a:pt x="43820" y="3160"/>
                  </a:lnTo>
                  <a:lnTo>
                    <a:pt x="44733" y="3160"/>
                  </a:lnTo>
                  <a:lnTo>
                    <a:pt x="45646" y="3160"/>
                  </a:lnTo>
                  <a:lnTo>
                    <a:pt x="46133" y="3160"/>
                  </a:lnTo>
                  <a:lnTo>
                    <a:pt x="47046" y="3160"/>
                  </a:lnTo>
                  <a:lnTo>
                    <a:pt x="47472" y="3160"/>
                  </a:lnTo>
                  <a:lnTo>
                    <a:pt x="48385" y="3160"/>
                  </a:lnTo>
                  <a:lnTo>
                    <a:pt x="48385" y="2248"/>
                  </a:lnTo>
                  <a:lnTo>
                    <a:pt x="49298" y="2248"/>
                  </a:lnTo>
                  <a:lnTo>
                    <a:pt x="49785" y="2248"/>
                  </a:lnTo>
                  <a:lnTo>
                    <a:pt x="50698" y="2248"/>
                  </a:lnTo>
                  <a:lnTo>
                    <a:pt x="51124" y="2248"/>
                  </a:lnTo>
                  <a:lnTo>
                    <a:pt x="52037" y="2248"/>
                  </a:lnTo>
                  <a:lnTo>
                    <a:pt x="52950" y="2248"/>
                  </a:lnTo>
                  <a:lnTo>
                    <a:pt x="53437" y="2248"/>
                  </a:lnTo>
                  <a:lnTo>
                    <a:pt x="54350" y="2248"/>
                  </a:lnTo>
                  <a:lnTo>
                    <a:pt x="54776" y="2248"/>
                  </a:lnTo>
                  <a:lnTo>
                    <a:pt x="55689" y="2248"/>
                  </a:lnTo>
                  <a:lnTo>
                    <a:pt x="56602" y="2248"/>
                  </a:lnTo>
                  <a:lnTo>
                    <a:pt x="57088" y="2248"/>
                  </a:lnTo>
                  <a:lnTo>
                    <a:pt x="58001" y="2248"/>
                  </a:lnTo>
                  <a:lnTo>
                    <a:pt x="58427" y="2248"/>
                  </a:lnTo>
                  <a:lnTo>
                    <a:pt x="59340" y="2248"/>
                  </a:lnTo>
                  <a:lnTo>
                    <a:pt x="60253" y="2248"/>
                  </a:lnTo>
                  <a:lnTo>
                    <a:pt x="60740" y="2248"/>
                  </a:lnTo>
                  <a:lnTo>
                    <a:pt x="61653" y="2248"/>
                  </a:lnTo>
                  <a:lnTo>
                    <a:pt x="62079" y="2248"/>
                  </a:lnTo>
                  <a:lnTo>
                    <a:pt x="62992" y="2248"/>
                  </a:lnTo>
                  <a:lnTo>
                    <a:pt x="63905" y="2248"/>
                  </a:lnTo>
                  <a:lnTo>
                    <a:pt x="64392" y="2248"/>
                  </a:lnTo>
                  <a:lnTo>
                    <a:pt x="65305" y="2248"/>
                  </a:lnTo>
                  <a:lnTo>
                    <a:pt x="65731" y="2248"/>
                  </a:lnTo>
                  <a:lnTo>
                    <a:pt x="66644" y="2248"/>
                  </a:lnTo>
                  <a:lnTo>
                    <a:pt x="67557" y="2248"/>
                  </a:lnTo>
                  <a:lnTo>
                    <a:pt x="68044" y="1336"/>
                  </a:lnTo>
                  <a:lnTo>
                    <a:pt x="68957" y="1336"/>
                  </a:lnTo>
                  <a:lnTo>
                    <a:pt x="69383" y="1336"/>
                  </a:lnTo>
                  <a:lnTo>
                    <a:pt x="70296" y="1336"/>
                  </a:lnTo>
                  <a:lnTo>
                    <a:pt x="71208" y="1336"/>
                  </a:lnTo>
                  <a:lnTo>
                    <a:pt x="71695" y="1336"/>
                  </a:lnTo>
                  <a:lnTo>
                    <a:pt x="72608" y="1336"/>
                  </a:lnTo>
                  <a:lnTo>
                    <a:pt x="73034" y="1336"/>
                  </a:lnTo>
                  <a:lnTo>
                    <a:pt x="73947" y="1336"/>
                  </a:lnTo>
                  <a:lnTo>
                    <a:pt x="74860" y="1336"/>
                  </a:lnTo>
                  <a:lnTo>
                    <a:pt x="75347" y="1336"/>
                  </a:lnTo>
                  <a:lnTo>
                    <a:pt x="76260" y="1336"/>
                  </a:lnTo>
                  <a:lnTo>
                    <a:pt x="76686" y="1336"/>
                  </a:lnTo>
                  <a:lnTo>
                    <a:pt x="77599" y="1336"/>
                  </a:lnTo>
                  <a:lnTo>
                    <a:pt x="77599" y="911"/>
                  </a:lnTo>
                  <a:lnTo>
                    <a:pt x="78512" y="911"/>
                  </a:lnTo>
                  <a:lnTo>
                    <a:pt x="78999" y="911"/>
                  </a:lnTo>
                  <a:lnTo>
                    <a:pt x="79912" y="911"/>
                  </a:lnTo>
                  <a:lnTo>
                    <a:pt x="80338" y="911"/>
                  </a:lnTo>
                  <a:lnTo>
                    <a:pt x="81251" y="911"/>
                  </a:lnTo>
                  <a:lnTo>
                    <a:pt x="82164" y="911"/>
                  </a:lnTo>
                  <a:lnTo>
                    <a:pt x="82651" y="911"/>
                  </a:lnTo>
                  <a:lnTo>
                    <a:pt x="83564" y="911"/>
                  </a:lnTo>
                  <a:lnTo>
                    <a:pt x="83990" y="911"/>
                  </a:lnTo>
                  <a:lnTo>
                    <a:pt x="84903" y="911"/>
                  </a:lnTo>
                  <a:lnTo>
                    <a:pt x="85815" y="911"/>
                  </a:lnTo>
                  <a:lnTo>
                    <a:pt x="86302" y="911"/>
                  </a:lnTo>
                  <a:lnTo>
                    <a:pt x="87215" y="911"/>
                  </a:lnTo>
                  <a:lnTo>
                    <a:pt x="87641" y="911"/>
                  </a:lnTo>
                  <a:lnTo>
                    <a:pt x="88554" y="911"/>
                  </a:lnTo>
                  <a:lnTo>
                    <a:pt x="89467" y="911"/>
                  </a:lnTo>
                  <a:lnTo>
                    <a:pt x="89954" y="911"/>
                  </a:lnTo>
                  <a:lnTo>
                    <a:pt x="90867" y="911"/>
                  </a:lnTo>
                  <a:lnTo>
                    <a:pt x="91293" y="911"/>
                  </a:lnTo>
                  <a:lnTo>
                    <a:pt x="92206" y="911"/>
                  </a:lnTo>
                  <a:lnTo>
                    <a:pt x="93119" y="911"/>
                  </a:lnTo>
                  <a:lnTo>
                    <a:pt x="93606" y="911"/>
                  </a:lnTo>
                  <a:lnTo>
                    <a:pt x="94519" y="911"/>
                  </a:lnTo>
                  <a:lnTo>
                    <a:pt x="94945" y="911"/>
                  </a:lnTo>
                  <a:lnTo>
                    <a:pt x="95858" y="911"/>
                  </a:lnTo>
                  <a:lnTo>
                    <a:pt x="96771" y="911"/>
                  </a:lnTo>
                  <a:lnTo>
                    <a:pt x="97258" y="911"/>
                  </a:lnTo>
                  <a:lnTo>
                    <a:pt x="98171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3">
              <a:extLst>
                <a:ext uri="{FF2B5EF4-FFF2-40B4-BE49-F238E27FC236}">
                  <a16:creationId xmlns:a16="http://schemas.microsoft.com/office/drawing/2014/main" id="{B73180E8-8CFF-6D11-4BF8-8C3675B2AFE2}"/>
                </a:ext>
              </a:extLst>
            </p:cNvPr>
            <p:cNvSpPr/>
            <p:nvPr/>
          </p:nvSpPr>
          <p:spPr>
            <a:xfrm>
              <a:off x="10493589" y="4496966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0" y="4132"/>
                  </a:moveTo>
                  <a:lnTo>
                    <a:pt x="426" y="4132"/>
                  </a:lnTo>
                  <a:lnTo>
                    <a:pt x="1338" y="4132"/>
                  </a:lnTo>
                  <a:lnTo>
                    <a:pt x="2251" y="4132"/>
                  </a:lnTo>
                  <a:lnTo>
                    <a:pt x="2738" y="4132"/>
                  </a:lnTo>
                  <a:lnTo>
                    <a:pt x="3651" y="4132"/>
                  </a:lnTo>
                  <a:lnTo>
                    <a:pt x="4077" y="4132"/>
                  </a:lnTo>
                  <a:lnTo>
                    <a:pt x="4990" y="4132"/>
                  </a:lnTo>
                  <a:lnTo>
                    <a:pt x="5903" y="4132"/>
                  </a:lnTo>
                  <a:lnTo>
                    <a:pt x="6390" y="4132"/>
                  </a:lnTo>
                  <a:lnTo>
                    <a:pt x="7303" y="4132"/>
                  </a:lnTo>
                  <a:lnTo>
                    <a:pt x="7729" y="4132"/>
                  </a:lnTo>
                  <a:lnTo>
                    <a:pt x="9555" y="4132"/>
                  </a:lnTo>
                  <a:lnTo>
                    <a:pt x="10042" y="3646"/>
                  </a:lnTo>
                  <a:lnTo>
                    <a:pt x="10955" y="3646"/>
                  </a:lnTo>
                  <a:lnTo>
                    <a:pt x="11381" y="3646"/>
                  </a:lnTo>
                  <a:lnTo>
                    <a:pt x="12294" y="3646"/>
                  </a:lnTo>
                  <a:lnTo>
                    <a:pt x="13207" y="3646"/>
                  </a:lnTo>
                  <a:lnTo>
                    <a:pt x="13694" y="3646"/>
                  </a:lnTo>
                  <a:lnTo>
                    <a:pt x="14606" y="3646"/>
                  </a:lnTo>
                  <a:lnTo>
                    <a:pt x="15033" y="3646"/>
                  </a:lnTo>
                  <a:lnTo>
                    <a:pt x="15945" y="3646"/>
                  </a:lnTo>
                  <a:lnTo>
                    <a:pt x="16858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8684" y="3646"/>
                  </a:lnTo>
                  <a:lnTo>
                    <a:pt x="19597" y="3646"/>
                  </a:lnTo>
                  <a:lnTo>
                    <a:pt x="20510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36" y="3646"/>
                  </a:lnTo>
                  <a:lnTo>
                    <a:pt x="23249" y="3646"/>
                  </a:lnTo>
                  <a:lnTo>
                    <a:pt x="24162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5988" y="3646"/>
                  </a:lnTo>
                  <a:lnTo>
                    <a:pt x="26901" y="3646"/>
                  </a:lnTo>
                  <a:lnTo>
                    <a:pt x="27874" y="3646"/>
                  </a:lnTo>
                  <a:lnTo>
                    <a:pt x="28301" y="3646"/>
                  </a:lnTo>
                  <a:lnTo>
                    <a:pt x="29213" y="3646"/>
                  </a:lnTo>
                  <a:lnTo>
                    <a:pt x="29700" y="3646"/>
                  </a:lnTo>
                  <a:lnTo>
                    <a:pt x="29700" y="2734"/>
                  </a:lnTo>
                  <a:lnTo>
                    <a:pt x="30613" y="2734"/>
                  </a:lnTo>
                  <a:lnTo>
                    <a:pt x="31526" y="2734"/>
                  </a:lnTo>
                  <a:lnTo>
                    <a:pt x="31952" y="2734"/>
                  </a:lnTo>
                  <a:lnTo>
                    <a:pt x="32865" y="2734"/>
                  </a:lnTo>
                  <a:lnTo>
                    <a:pt x="33352" y="2734"/>
                  </a:lnTo>
                  <a:lnTo>
                    <a:pt x="34265" y="2734"/>
                  </a:lnTo>
                  <a:lnTo>
                    <a:pt x="35178" y="2734"/>
                  </a:lnTo>
                  <a:lnTo>
                    <a:pt x="35604" y="2734"/>
                  </a:lnTo>
                  <a:lnTo>
                    <a:pt x="36517" y="2734"/>
                  </a:lnTo>
                  <a:lnTo>
                    <a:pt x="37004" y="2734"/>
                  </a:lnTo>
                  <a:lnTo>
                    <a:pt x="37917" y="2734"/>
                  </a:lnTo>
                  <a:lnTo>
                    <a:pt x="38830" y="2734"/>
                  </a:lnTo>
                  <a:lnTo>
                    <a:pt x="39256" y="2734"/>
                  </a:lnTo>
                  <a:lnTo>
                    <a:pt x="39256" y="1823"/>
                  </a:lnTo>
                  <a:lnTo>
                    <a:pt x="40169" y="1823"/>
                  </a:lnTo>
                  <a:lnTo>
                    <a:pt x="40656" y="1823"/>
                  </a:lnTo>
                  <a:lnTo>
                    <a:pt x="41569" y="1823"/>
                  </a:lnTo>
                  <a:lnTo>
                    <a:pt x="42481" y="1823"/>
                  </a:lnTo>
                  <a:lnTo>
                    <a:pt x="42907" y="1823"/>
                  </a:lnTo>
                  <a:lnTo>
                    <a:pt x="43820" y="1823"/>
                  </a:lnTo>
                  <a:lnTo>
                    <a:pt x="44307" y="1823"/>
                  </a:lnTo>
                  <a:lnTo>
                    <a:pt x="45220" y="1823"/>
                  </a:lnTo>
                  <a:lnTo>
                    <a:pt x="46133" y="1823"/>
                  </a:lnTo>
                  <a:lnTo>
                    <a:pt x="46559" y="1823"/>
                  </a:lnTo>
                  <a:lnTo>
                    <a:pt x="47472" y="1823"/>
                  </a:lnTo>
                  <a:lnTo>
                    <a:pt x="47959" y="1823"/>
                  </a:lnTo>
                  <a:lnTo>
                    <a:pt x="48872" y="1823"/>
                  </a:lnTo>
                  <a:lnTo>
                    <a:pt x="49785" y="1823"/>
                  </a:lnTo>
                  <a:lnTo>
                    <a:pt x="50211" y="1823"/>
                  </a:lnTo>
                  <a:lnTo>
                    <a:pt x="51124" y="1823"/>
                  </a:lnTo>
                  <a:lnTo>
                    <a:pt x="51611" y="1823"/>
                  </a:lnTo>
                  <a:lnTo>
                    <a:pt x="52524" y="1823"/>
                  </a:lnTo>
                  <a:lnTo>
                    <a:pt x="53437" y="1823"/>
                  </a:lnTo>
                  <a:lnTo>
                    <a:pt x="53863" y="1823"/>
                  </a:lnTo>
                  <a:lnTo>
                    <a:pt x="54776" y="1823"/>
                  </a:lnTo>
                  <a:lnTo>
                    <a:pt x="55263" y="1823"/>
                  </a:lnTo>
                  <a:lnTo>
                    <a:pt x="56175" y="1823"/>
                  </a:lnTo>
                  <a:lnTo>
                    <a:pt x="57088" y="1823"/>
                  </a:lnTo>
                  <a:lnTo>
                    <a:pt x="57514" y="1823"/>
                  </a:lnTo>
                  <a:lnTo>
                    <a:pt x="58427" y="1823"/>
                  </a:lnTo>
                  <a:lnTo>
                    <a:pt x="58914" y="1823"/>
                  </a:lnTo>
                  <a:lnTo>
                    <a:pt x="59827" y="1397"/>
                  </a:lnTo>
                  <a:lnTo>
                    <a:pt x="60740" y="1397"/>
                  </a:lnTo>
                  <a:lnTo>
                    <a:pt x="61166" y="1397"/>
                  </a:lnTo>
                  <a:lnTo>
                    <a:pt x="62079" y="1397"/>
                  </a:lnTo>
                  <a:lnTo>
                    <a:pt x="62566" y="1397"/>
                  </a:lnTo>
                  <a:lnTo>
                    <a:pt x="63479" y="1397"/>
                  </a:lnTo>
                  <a:lnTo>
                    <a:pt x="64392" y="1397"/>
                  </a:lnTo>
                  <a:lnTo>
                    <a:pt x="64818" y="1397"/>
                  </a:lnTo>
                  <a:lnTo>
                    <a:pt x="65731" y="1397"/>
                  </a:lnTo>
                  <a:lnTo>
                    <a:pt x="66218" y="1397"/>
                  </a:lnTo>
                  <a:lnTo>
                    <a:pt x="67131" y="1397"/>
                  </a:lnTo>
                  <a:lnTo>
                    <a:pt x="68044" y="1397"/>
                  </a:lnTo>
                  <a:lnTo>
                    <a:pt x="68470" y="1397"/>
                  </a:lnTo>
                  <a:lnTo>
                    <a:pt x="69383" y="1397"/>
                  </a:lnTo>
                  <a:lnTo>
                    <a:pt x="69870" y="1397"/>
                  </a:lnTo>
                  <a:lnTo>
                    <a:pt x="69870" y="486"/>
                  </a:lnTo>
                  <a:lnTo>
                    <a:pt x="70782" y="486"/>
                  </a:lnTo>
                  <a:lnTo>
                    <a:pt x="71695" y="486"/>
                  </a:lnTo>
                  <a:lnTo>
                    <a:pt x="72121" y="486"/>
                  </a:lnTo>
                  <a:lnTo>
                    <a:pt x="73034" y="486"/>
                  </a:lnTo>
                  <a:lnTo>
                    <a:pt x="73521" y="486"/>
                  </a:lnTo>
                  <a:lnTo>
                    <a:pt x="74434" y="486"/>
                  </a:lnTo>
                  <a:lnTo>
                    <a:pt x="75347" y="486"/>
                  </a:lnTo>
                  <a:lnTo>
                    <a:pt x="75773" y="486"/>
                  </a:lnTo>
                  <a:lnTo>
                    <a:pt x="76686" y="486"/>
                  </a:lnTo>
                  <a:lnTo>
                    <a:pt x="77173" y="486"/>
                  </a:lnTo>
                  <a:lnTo>
                    <a:pt x="78086" y="486"/>
                  </a:lnTo>
                  <a:lnTo>
                    <a:pt x="78999" y="486"/>
                  </a:lnTo>
                  <a:lnTo>
                    <a:pt x="79425" y="486"/>
                  </a:lnTo>
                  <a:lnTo>
                    <a:pt x="80338" y="0"/>
                  </a:lnTo>
                  <a:lnTo>
                    <a:pt x="80825" y="0"/>
                  </a:lnTo>
                  <a:lnTo>
                    <a:pt x="81738" y="0"/>
                  </a:lnTo>
                  <a:lnTo>
                    <a:pt x="82651" y="0"/>
                  </a:lnTo>
                  <a:lnTo>
                    <a:pt x="83077" y="0"/>
                  </a:lnTo>
                  <a:lnTo>
                    <a:pt x="83990" y="0"/>
                  </a:lnTo>
                  <a:lnTo>
                    <a:pt x="84476" y="0"/>
                  </a:lnTo>
                  <a:lnTo>
                    <a:pt x="85389" y="0"/>
                  </a:lnTo>
                  <a:lnTo>
                    <a:pt x="86302" y="0"/>
                  </a:lnTo>
                  <a:lnTo>
                    <a:pt x="86728" y="0"/>
                  </a:lnTo>
                  <a:lnTo>
                    <a:pt x="87641" y="0"/>
                  </a:lnTo>
                  <a:lnTo>
                    <a:pt x="88128" y="0"/>
                  </a:lnTo>
                  <a:lnTo>
                    <a:pt x="89041" y="0"/>
                  </a:lnTo>
                  <a:lnTo>
                    <a:pt x="89954" y="0"/>
                  </a:lnTo>
                  <a:lnTo>
                    <a:pt x="90380" y="0"/>
                  </a:lnTo>
                  <a:lnTo>
                    <a:pt x="91293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606" y="0"/>
                  </a:lnTo>
                  <a:lnTo>
                    <a:pt x="94032" y="0"/>
                  </a:lnTo>
                  <a:lnTo>
                    <a:pt x="94945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7258" y="0"/>
                  </a:lnTo>
                  <a:lnTo>
                    <a:pt x="97684" y="0"/>
                  </a:lnTo>
                  <a:lnTo>
                    <a:pt x="9859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4">
              <a:extLst>
                <a:ext uri="{FF2B5EF4-FFF2-40B4-BE49-F238E27FC236}">
                  <a16:creationId xmlns:a16="http://schemas.microsoft.com/office/drawing/2014/main" id="{AF9B1D31-37FD-DD2E-DFAC-B0EEA19B7B27}"/>
                </a:ext>
              </a:extLst>
            </p:cNvPr>
            <p:cNvSpPr/>
            <p:nvPr/>
          </p:nvSpPr>
          <p:spPr>
            <a:xfrm>
              <a:off x="10592186" y="4491496"/>
              <a:ext cx="97790" cy="5715"/>
            </a:xfrm>
            <a:custGeom>
              <a:avLst/>
              <a:gdLst/>
              <a:ahLst/>
              <a:cxnLst/>
              <a:rect l="l" t="t" r="r" b="b"/>
              <a:pathLst>
                <a:path w="97790" h="5714">
                  <a:moveTo>
                    <a:pt x="0" y="5469"/>
                  </a:moveTo>
                  <a:lnTo>
                    <a:pt x="486" y="5469"/>
                  </a:lnTo>
                  <a:lnTo>
                    <a:pt x="1399" y="5469"/>
                  </a:lnTo>
                  <a:lnTo>
                    <a:pt x="1399" y="4557"/>
                  </a:lnTo>
                  <a:lnTo>
                    <a:pt x="2312" y="4557"/>
                  </a:lnTo>
                  <a:lnTo>
                    <a:pt x="2738" y="4557"/>
                  </a:lnTo>
                  <a:lnTo>
                    <a:pt x="3651" y="4557"/>
                  </a:lnTo>
                  <a:lnTo>
                    <a:pt x="4138" y="4557"/>
                  </a:lnTo>
                  <a:lnTo>
                    <a:pt x="5051" y="4557"/>
                  </a:lnTo>
                  <a:lnTo>
                    <a:pt x="5964" y="4557"/>
                  </a:lnTo>
                  <a:lnTo>
                    <a:pt x="6390" y="4557"/>
                  </a:lnTo>
                  <a:lnTo>
                    <a:pt x="7303" y="4557"/>
                  </a:lnTo>
                  <a:lnTo>
                    <a:pt x="7790" y="4557"/>
                  </a:lnTo>
                  <a:lnTo>
                    <a:pt x="8703" y="4557"/>
                  </a:lnTo>
                  <a:lnTo>
                    <a:pt x="9616" y="4557"/>
                  </a:lnTo>
                  <a:lnTo>
                    <a:pt x="10042" y="4557"/>
                  </a:lnTo>
                  <a:lnTo>
                    <a:pt x="10955" y="4557"/>
                  </a:lnTo>
                  <a:lnTo>
                    <a:pt x="11442" y="4557"/>
                  </a:lnTo>
                  <a:lnTo>
                    <a:pt x="12355" y="4557"/>
                  </a:lnTo>
                  <a:lnTo>
                    <a:pt x="13267" y="4557"/>
                  </a:lnTo>
                  <a:lnTo>
                    <a:pt x="13694" y="4557"/>
                  </a:lnTo>
                  <a:lnTo>
                    <a:pt x="14606" y="4557"/>
                  </a:lnTo>
                  <a:lnTo>
                    <a:pt x="15093" y="4557"/>
                  </a:lnTo>
                  <a:lnTo>
                    <a:pt x="16006" y="4557"/>
                  </a:lnTo>
                  <a:lnTo>
                    <a:pt x="16919" y="4557"/>
                  </a:lnTo>
                  <a:lnTo>
                    <a:pt x="17345" y="4557"/>
                  </a:lnTo>
                  <a:lnTo>
                    <a:pt x="18258" y="4557"/>
                  </a:lnTo>
                  <a:lnTo>
                    <a:pt x="18745" y="4557"/>
                  </a:lnTo>
                  <a:lnTo>
                    <a:pt x="19658" y="4557"/>
                  </a:lnTo>
                  <a:lnTo>
                    <a:pt x="20571" y="4557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97" y="3646"/>
                  </a:lnTo>
                  <a:lnTo>
                    <a:pt x="23310" y="3646"/>
                  </a:lnTo>
                  <a:lnTo>
                    <a:pt x="24223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6049" y="3646"/>
                  </a:lnTo>
                  <a:lnTo>
                    <a:pt x="26962" y="3646"/>
                  </a:lnTo>
                  <a:lnTo>
                    <a:pt x="27874" y="3646"/>
                  </a:lnTo>
                  <a:lnTo>
                    <a:pt x="28301" y="3646"/>
                  </a:lnTo>
                  <a:lnTo>
                    <a:pt x="29213" y="3646"/>
                  </a:lnTo>
                  <a:lnTo>
                    <a:pt x="29700" y="3646"/>
                  </a:lnTo>
                  <a:lnTo>
                    <a:pt x="30613" y="3646"/>
                  </a:lnTo>
                  <a:lnTo>
                    <a:pt x="31526" y="3646"/>
                  </a:lnTo>
                  <a:lnTo>
                    <a:pt x="31526" y="3220"/>
                  </a:lnTo>
                  <a:lnTo>
                    <a:pt x="31952" y="3220"/>
                  </a:lnTo>
                  <a:lnTo>
                    <a:pt x="32865" y="3220"/>
                  </a:lnTo>
                  <a:lnTo>
                    <a:pt x="33352" y="3220"/>
                  </a:lnTo>
                  <a:lnTo>
                    <a:pt x="34265" y="3220"/>
                  </a:lnTo>
                  <a:lnTo>
                    <a:pt x="35178" y="3220"/>
                  </a:lnTo>
                  <a:lnTo>
                    <a:pt x="35604" y="3220"/>
                  </a:lnTo>
                  <a:lnTo>
                    <a:pt x="36517" y="3220"/>
                  </a:lnTo>
                  <a:lnTo>
                    <a:pt x="37004" y="3220"/>
                  </a:lnTo>
                  <a:lnTo>
                    <a:pt x="37917" y="3220"/>
                  </a:lnTo>
                  <a:lnTo>
                    <a:pt x="38830" y="3220"/>
                  </a:lnTo>
                  <a:lnTo>
                    <a:pt x="39256" y="3220"/>
                  </a:lnTo>
                  <a:lnTo>
                    <a:pt x="40169" y="3220"/>
                  </a:lnTo>
                  <a:lnTo>
                    <a:pt x="40656" y="3220"/>
                  </a:lnTo>
                  <a:lnTo>
                    <a:pt x="41569" y="2309"/>
                  </a:lnTo>
                  <a:lnTo>
                    <a:pt x="42481" y="2309"/>
                  </a:lnTo>
                  <a:lnTo>
                    <a:pt x="42907" y="2309"/>
                  </a:lnTo>
                  <a:lnTo>
                    <a:pt x="43820" y="2309"/>
                  </a:lnTo>
                  <a:lnTo>
                    <a:pt x="44307" y="2309"/>
                  </a:lnTo>
                  <a:lnTo>
                    <a:pt x="45220" y="2309"/>
                  </a:lnTo>
                  <a:lnTo>
                    <a:pt x="46133" y="2309"/>
                  </a:lnTo>
                  <a:lnTo>
                    <a:pt x="46559" y="2309"/>
                  </a:lnTo>
                  <a:lnTo>
                    <a:pt x="47472" y="2309"/>
                  </a:lnTo>
                  <a:lnTo>
                    <a:pt x="47959" y="2309"/>
                  </a:lnTo>
                  <a:lnTo>
                    <a:pt x="48872" y="2309"/>
                  </a:lnTo>
                  <a:lnTo>
                    <a:pt x="49785" y="2309"/>
                  </a:lnTo>
                  <a:lnTo>
                    <a:pt x="50211" y="2309"/>
                  </a:lnTo>
                  <a:lnTo>
                    <a:pt x="51124" y="2309"/>
                  </a:lnTo>
                  <a:lnTo>
                    <a:pt x="51611" y="2309"/>
                  </a:lnTo>
                  <a:lnTo>
                    <a:pt x="52524" y="2309"/>
                  </a:lnTo>
                  <a:lnTo>
                    <a:pt x="53437" y="2309"/>
                  </a:lnTo>
                  <a:lnTo>
                    <a:pt x="53863" y="2309"/>
                  </a:lnTo>
                  <a:lnTo>
                    <a:pt x="54776" y="2309"/>
                  </a:lnTo>
                  <a:lnTo>
                    <a:pt x="55263" y="2309"/>
                  </a:lnTo>
                  <a:lnTo>
                    <a:pt x="56175" y="2309"/>
                  </a:lnTo>
                  <a:lnTo>
                    <a:pt x="57088" y="2309"/>
                  </a:lnTo>
                  <a:lnTo>
                    <a:pt x="57514" y="2309"/>
                  </a:lnTo>
                  <a:lnTo>
                    <a:pt x="58427" y="2309"/>
                  </a:lnTo>
                  <a:lnTo>
                    <a:pt x="58914" y="2309"/>
                  </a:lnTo>
                  <a:lnTo>
                    <a:pt x="60740" y="2309"/>
                  </a:lnTo>
                  <a:lnTo>
                    <a:pt x="61166" y="2309"/>
                  </a:lnTo>
                  <a:lnTo>
                    <a:pt x="61166" y="1823"/>
                  </a:lnTo>
                  <a:lnTo>
                    <a:pt x="62079" y="1823"/>
                  </a:lnTo>
                  <a:lnTo>
                    <a:pt x="62566" y="1823"/>
                  </a:lnTo>
                  <a:lnTo>
                    <a:pt x="63479" y="1823"/>
                  </a:lnTo>
                  <a:lnTo>
                    <a:pt x="64392" y="1823"/>
                  </a:lnTo>
                  <a:lnTo>
                    <a:pt x="64818" y="1823"/>
                  </a:lnTo>
                  <a:lnTo>
                    <a:pt x="65731" y="1823"/>
                  </a:lnTo>
                  <a:lnTo>
                    <a:pt x="66218" y="1823"/>
                  </a:lnTo>
                  <a:lnTo>
                    <a:pt x="67131" y="1823"/>
                  </a:lnTo>
                  <a:lnTo>
                    <a:pt x="68044" y="1823"/>
                  </a:lnTo>
                  <a:lnTo>
                    <a:pt x="68470" y="1823"/>
                  </a:lnTo>
                  <a:lnTo>
                    <a:pt x="69383" y="1823"/>
                  </a:lnTo>
                  <a:lnTo>
                    <a:pt x="69870" y="1823"/>
                  </a:lnTo>
                  <a:lnTo>
                    <a:pt x="70782" y="1823"/>
                  </a:lnTo>
                  <a:lnTo>
                    <a:pt x="71695" y="1823"/>
                  </a:lnTo>
                  <a:lnTo>
                    <a:pt x="72121" y="1823"/>
                  </a:lnTo>
                  <a:lnTo>
                    <a:pt x="73034" y="1823"/>
                  </a:lnTo>
                  <a:lnTo>
                    <a:pt x="73521" y="1823"/>
                  </a:lnTo>
                  <a:lnTo>
                    <a:pt x="74434" y="1823"/>
                  </a:lnTo>
                  <a:lnTo>
                    <a:pt x="75347" y="1823"/>
                  </a:lnTo>
                  <a:lnTo>
                    <a:pt x="75773" y="1823"/>
                  </a:lnTo>
                  <a:lnTo>
                    <a:pt x="76686" y="1823"/>
                  </a:lnTo>
                  <a:lnTo>
                    <a:pt x="77173" y="1823"/>
                  </a:lnTo>
                  <a:lnTo>
                    <a:pt x="78086" y="1823"/>
                  </a:lnTo>
                  <a:lnTo>
                    <a:pt x="78999" y="1823"/>
                  </a:lnTo>
                  <a:lnTo>
                    <a:pt x="79425" y="1823"/>
                  </a:lnTo>
                  <a:lnTo>
                    <a:pt x="80338" y="1823"/>
                  </a:lnTo>
                  <a:lnTo>
                    <a:pt x="80825" y="1823"/>
                  </a:lnTo>
                  <a:lnTo>
                    <a:pt x="80825" y="911"/>
                  </a:lnTo>
                  <a:lnTo>
                    <a:pt x="81738" y="911"/>
                  </a:lnTo>
                  <a:lnTo>
                    <a:pt x="82651" y="911"/>
                  </a:lnTo>
                  <a:lnTo>
                    <a:pt x="83138" y="911"/>
                  </a:lnTo>
                  <a:lnTo>
                    <a:pt x="84050" y="911"/>
                  </a:lnTo>
                  <a:lnTo>
                    <a:pt x="84476" y="911"/>
                  </a:lnTo>
                  <a:lnTo>
                    <a:pt x="85389" y="911"/>
                  </a:lnTo>
                  <a:lnTo>
                    <a:pt x="86302" y="911"/>
                  </a:lnTo>
                  <a:lnTo>
                    <a:pt x="86789" y="911"/>
                  </a:lnTo>
                  <a:lnTo>
                    <a:pt x="87702" y="911"/>
                  </a:lnTo>
                  <a:lnTo>
                    <a:pt x="88128" y="911"/>
                  </a:lnTo>
                  <a:lnTo>
                    <a:pt x="89041" y="911"/>
                  </a:lnTo>
                  <a:lnTo>
                    <a:pt x="89954" y="911"/>
                  </a:lnTo>
                  <a:lnTo>
                    <a:pt x="90441" y="911"/>
                  </a:lnTo>
                  <a:lnTo>
                    <a:pt x="91354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606" y="0"/>
                  </a:lnTo>
                  <a:lnTo>
                    <a:pt x="94093" y="0"/>
                  </a:lnTo>
                  <a:lnTo>
                    <a:pt x="95006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7258" y="0"/>
                  </a:lnTo>
                  <a:lnTo>
                    <a:pt x="97744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5">
              <a:extLst>
                <a:ext uri="{FF2B5EF4-FFF2-40B4-BE49-F238E27FC236}">
                  <a16:creationId xmlns:a16="http://schemas.microsoft.com/office/drawing/2014/main" id="{31B3A4FF-F594-01F4-3736-A62F108D914C}"/>
                </a:ext>
              </a:extLst>
            </p:cNvPr>
            <p:cNvSpPr/>
            <p:nvPr/>
          </p:nvSpPr>
          <p:spPr>
            <a:xfrm>
              <a:off x="10689931" y="4486513"/>
              <a:ext cx="98425" cy="5080"/>
            </a:xfrm>
            <a:custGeom>
              <a:avLst/>
              <a:gdLst/>
              <a:ahLst/>
              <a:cxnLst/>
              <a:rect l="l" t="t" r="r" b="b"/>
              <a:pathLst>
                <a:path w="98425" h="5079">
                  <a:moveTo>
                    <a:pt x="0" y="4983"/>
                  </a:moveTo>
                  <a:lnTo>
                    <a:pt x="912" y="4983"/>
                  </a:lnTo>
                  <a:lnTo>
                    <a:pt x="1338" y="4983"/>
                  </a:lnTo>
                  <a:lnTo>
                    <a:pt x="2251" y="4983"/>
                  </a:lnTo>
                  <a:lnTo>
                    <a:pt x="3164" y="4983"/>
                  </a:lnTo>
                  <a:lnTo>
                    <a:pt x="3651" y="4557"/>
                  </a:lnTo>
                  <a:lnTo>
                    <a:pt x="4564" y="4557"/>
                  </a:lnTo>
                  <a:lnTo>
                    <a:pt x="4990" y="4557"/>
                  </a:lnTo>
                  <a:lnTo>
                    <a:pt x="5903" y="4557"/>
                  </a:lnTo>
                  <a:lnTo>
                    <a:pt x="6816" y="4557"/>
                  </a:lnTo>
                  <a:lnTo>
                    <a:pt x="7303" y="4557"/>
                  </a:lnTo>
                  <a:lnTo>
                    <a:pt x="8216" y="4557"/>
                  </a:lnTo>
                  <a:lnTo>
                    <a:pt x="8642" y="4557"/>
                  </a:lnTo>
                  <a:lnTo>
                    <a:pt x="9555" y="4557"/>
                  </a:lnTo>
                  <a:lnTo>
                    <a:pt x="10468" y="4557"/>
                  </a:lnTo>
                  <a:lnTo>
                    <a:pt x="10955" y="4557"/>
                  </a:lnTo>
                  <a:lnTo>
                    <a:pt x="11868" y="4557"/>
                  </a:lnTo>
                  <a:lnTo>
                    <a:pt x="12294" y="4557"/>
                  </a:lnTo>
                  <a:lnTo>
                    <a:pt x="14120" y="4557"/>
                  </a:lnTo>
                  <a:lnTo>
                    <a:pt x="14606" y="4557"/>
                  </a:lnTo>
                  <a:lnTo>
                    <a:pt x="15519" y="4557"/>
                  </a:lnTo>
                  <a:lnTo>
                    <a:pt x="15945" y="4557"/>
                  </a:lnTo>
                  <a:lnTo>
                    <a:pt x="16858" y="4557"/>
                  </a:lnTo>
                  <a:lnTo>
                    <a:pt x="17771" y="4557"/>
                  </a:lnTo>
                  <a:lnTo>
                    <a:pt x="18258" y="4557"/>
                  </a:lnTo>
                  <a:lnTo>
                    <a:pt x="19171" y="4557"/>
                  </a:lnTo>
                  <a:lnTo>
                    <a:pt x="19597" y="4557"/>
                  </a:lnTo>
                  <a:lnTo>
                    <a:pt x="20510" y="4557"/>
                  </a:lnTo>
                  <a:lnTo>
                    <a:pt x="21423" y="4557"/>
                  </a:lnTo>
                  <a:lnTo>
                    <a:pt x="21910" y="4557"/>
                  </a:lnTo>
                  <a:lnTo>
                    <a:pt x="22823" y="4557"/>
                  </a:lnTo>
                  <a:lnTo>
                    <a:pt x="23249" y="4557"/>
                  </a:lnTo>
                  <a:lnTo>
                    <a:pt x="23249" y="3646"/>
                  </a:lnTo>
                  <a:lnTo>
                    <a:pt x="24162" y="3646"/>
                  </a:lnTo>
                  <a:lnTo>
                    <a:pt x="25075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6901" y="3646"/>
                  </a:lnTo>
                  <a:lnTo>
                    <a:pt x="27814" y="3646"/>
                  </a:lnTo>
                  <a:lnTo>
                    <a:pt x="28727" y="3646"/>
                  </a:lnTo>
                  <a:lnTo>
                    <a:pt x="29213" y="3646"/>
                  </a:lnTo>
                  <a:lnTo>
                    <a:pt x="30126" y="3646"/>
                  </a:lnTo>
                  <a:lnTo>
                    <a:pt x="30552" y="3646"/>
                  </a:lnTo>
                  <a:lnTo>
                    <a:pt x="31465" y="3646"/>
                  </a:lnTo>
                  <a:lnTo>
                    <a:pt x="32378" y="3646"/>
                  </a:lnTo>
                  <a:lnTo>
                    <a:pt x="32865" y="3646"/>
                  </a:lnTo>
                  <a:lnTo>
                    <a:pt x="33778" y="3646"/>
                  </a:lnTo>
                  <a:lnTo>
                    <a:pt x="34204" y="3646"/>
                  </a:lnTo>
                  <a:lnTo>
                    <a:pt x="35117" y="3646"/>
                  </a:lnTo>
                  <a:lnTo>
                    <a:pt x="36030" y="3646"/>
                  </a:lnTo>
                  <a:lnTo>
                    <a:pt x="36517" y="3646"/>
                  </a:lnTo>
                  <a:lnTo>
                    <a:pt x="37430" y="3646"/>
                  </a:lnTo>
                  <a:lnTo>
                    <a:pt x="37856" y="3646"/>
                  </a:lnTo>
                  <a:lnTo>
                    <a:pt x="38769" y="3646"/>
                  </a:lnTo>
                  <a:lnTo>
                    <a:pt x="39682" y="3646"/>
                  </a:lnTo>
                  <a:lnTo>
                    <a:pt x="40169" y="3646"/>
                  </a:lnTo>
                  <a:lnTo>
                    <a:pt x="41082" y="3646"/>
                  </a:lnTo>
                  <a:lnTo>
                    <a:pt x="41508" y="3646"/>
                  </a:lnTo>
                  <a:lnTo>
                    <a:pt x="42421" y="3646"/>
                  </a:lnTo>
                  <a:lnTo>
                    <a:pt x="43334" y="3646"/>
                  </a:lnTo>
                  <a:lnTo>
                    <a:pt x="43334" y="3160"/>
                  </a:lnTo>
                  <a:lnTo>
                    <a:pt x="43820" y="3160"/>
                  </a:lnTo>
                  <a:lnTo>
                    <a:pt x="44733" y="3160"/>
                  </a:lnTo>
                  <a:lnTo>
                    <a:pt x="45159" y="3160"/>
                  </a:lnTo>
                  <a:lnTo>
                    <a:pt x="46072" y="3160"/>
                  </a:lnTo>
                  <a:lnTo>
                    <a:pt x="46985" y="3160"/>
                  </a:lnTo>
                  <a:lnTo>
                    <a:pt x="47472" y="3160"/>
                  </a:lnTo>
                  <a:lnTo>
                    <a:pt x="48385" y="3160"/>
                  </a:lnTo>
                  <a:lnTo>
                    <a:pt x="48811" y="3160"/>
                  </a:lnTo>
                  <a:lnTo>
                    <a:pt x="49724" y="3160"/>
                  </a:lnTo>
                  <a:lnTo>
                    <a:pt x="50637" y="3160"/>
                  </a:lnTo>
                  <a:lnTo>
                    <a:pt x="51124" y="3160"/>
                  </a:lnTo>
                  <a:lnTo>
                    <a:pt x="52037" y="3160"/>
                  </a:lnTo>
                  <a:lnTo>
                    <a:pt x="52463" y="3160"/>
                  </a:lnTo>
                  <a:lnTo>
                    <a:pt x="53376" y="2248"/>
                  </a:lnTo>
                  <a:lnTo>
                    <a:pt x="54289" y="2248"/>
                  </a:lnTo>
                  <a:lnTo>
                    <a:pt x="54776" y="2248"/>
                  </a:lnTo>
                  <a:lnTo>
                    <a:pt x="55689" y="2248"/>
                  </a:lnTo>
                  <a:lnTo>
                    <a:pt x="56115" y="2248"/>
                  </a:lnTo>
                  <a:lnTo>
                    <a:pt x="57028" y="2248"/>
                  </a:lnTo>
                  <a:lnTo>
                    <a:pt x="57940" y="2248"/>
                  </a:lnTo>
                  <a:lnTo>
                    <a:pt x="58427" y="2248"/>
                  </a:lnTo>
                  <a:lnTo>
                    <a:pt x="59340" y="2248"/>
                  </a:lnTo>
                  <a:lnTo>
                    <a:pt x="59766" y="2248"/>
                  </a:lnTo>
                  <a:lnTo>
                    <a:pt x="60679" y="2248"/>
                  </a:lnTo>
                  <a:lnTo>
                    <a:pt x="61592" y="2248"/>
                  </a:lnTo>
                  <a:lnTo>
                    <a:pt x="62079" y="2248"/>
                  </a:lnTo>
                  <a:lnTo>
                    <a:pt x="62992" y="2248"/>
                  </a:lnTo>
                  <a:lnTo>
                    <a:pt x="63418" y="1336"/>
                  </a:lnTo>
                  <a:lnTo>
                    <a:pt x="64331" y="1336"/>
                  </a:lnTo>
                  <a:lnTo>
                    <a:pt x="65244" y="1336"/>
                  </a:lnTo>
                  <a:lnTo>
                    <a:pt x="65731" y="1336"/>
                  </a:lnTo>
                  <a:lnTo>
                    <a:pt x="66644" y="1336"/>
                  </a:lnTo>
                  <a:lnTo>
                    <a:pt x="67070" y="1336"/>
                  </a:lnTo>
                  <a:lnTo>
                    <a:pt x="67983" y="1336"/>
                  </a:lnTo>
                  <a:lnTo>
                    <a:pt x="68896" y="1336"/>
                  </a:lnTo>
                  <a:lnTo>
                    <a:pt x="69383" y="1336"/>
                  </a:lnTo>
                  <a:lnTo>
                    <a:pt x="70296" y="1336"/>
                  </a:lnTo>
                  <a:lnTo>
                    <a:pt x="70722" y="1336"/>
                  </a:lnTo>
                  <a:lnTo>
                    <a:pt x="71635" y="1336"/>
                  </a:lnTo>
                  <a:lnTo>
                    <a:pt x="72547" y="1336"/>
                  </a:lnTo>
                  <a:lnTo>
                    <a:pt x="73034" y="1336"/>
                  </a:lnTo>
                  <a:lnTo>
                    <a:pt x="73947" y="1336"/>
                  </a:lnTo>
                  <a:lnTo>
                    <a:pt x="74373" y="1336"/>
                  </a:lnTo>
                  <a:lnTo>
                    <a:pt x="75286" y="1336"/>
                  </a:lnTo>
                  <a:lnTo>
                    <a:pt x="76199" y="1336"/>
                  </a:lnTo>
                  <a:lnTo>
                    <a:pt x="76686" y="1336"/>
                  </a:lnTo>
                  <a:lnTo>
                    <a:pt x="77599" y="1336"/>
                  </a:lnTo>
                  <a:lnTo>
                    <a:pt x="78025" y="1336"/>
                  </a:lnTo>
                  <a:lnTo>
                    <a:pt x="78938" y="1336"/>
                  </a:lnTo>
                  <a:lnTo>
                    <a:pt x="79851" y="1336"/>
                  </a:lnTo>
                  <a:lnTo>
                    <a:pt x="80338" y="1336"/>
                  </a:lnTo>
                  <a:lnTo>
                    <a:pt x="81251" y="1336"/>
                  </a:lnTo>
                  <a:lnTo>
                    <a:pt x="81677" y="1336"/>
                  </a:lnTo>
                  <a:lnTo>
                    <a:pt x="82590" y="1336"/>
                  </a:lnTo>
                  <a:lnTo>
                    <a:pt x="83503" y="1336"/>
                  </a:lnTo>
                  <a:lnTo>
                    <a:pt x="83503" y="911"/>
                  </a:lnTo>
                  <a:lnTo>
                    <a:pt x="83990" y="911"/>
                  </a:lnTo>
                  <a:lnTo>
                    <a:pt x="84903" y="911"/>
                  </a:lnTo>
                  <a:lnTo>
                    <a:pt x="85329" y="911"/>
                  </a:lnTo>
                  <a:lnTo>
                    <a:pt x="86241" y="911"/>
                  </a:lnTo>
                  <a:lnTo>
                    <a:pt x="87154" y="911"/>
                  </a:lnTo>
                  <a:lnTo>
                    <a:pt x="87641" y="911"/>
                  </a:lnTo>
                  <a:lnTo>
                    <a:pt x="88554" y="911"/>
                  </a:lnTo>
                  <a:lnTo>
                    <a:pt x="88980" y="911"/>
                  </a:lnTo>
                  <a:lnTo>
                    <a:pt x="89893" y="911"/>
                  </a:lnTo>
                  <a:lnTo>
                    <a:pt x="90806" y="911"/>
                  </a:lnTo>
                  <a:lnTo>
                    <a:pt x="91293" y="911"/>
                  </a:lnTo>
                  <a:lnTo>
                    <a:pt x="92206" y="911"/>
                  </a:lnTo>
                  <a:lnTo>
                    <a:pt x="92632" y="911"/>
                  </a:lnTo>
                  <a:lnTo>
                    <a:pt x="93545" y="0"/>
                  </a:lnTo>
                  <a:lnTo>
                    <a:pt x="94458" y="0"/>
                  </a:lnTo>
                  <a:lnTo>
                    <a:pt x="94945" y="0"/>
                  </a:lnTo>
                  <a:lnTo>
                    <a:pt x="95858" y="0"/>
                  </a:lnTo>
                  <a:lnTo>
                    <a:pt x="96284" y="0"/>
                  </a:lnTo>
                  <a:lnTo>
                    <a:pt x="97197" y="0"/>
                  </a:lnTo>
                  <a:lnTo>
                    <a:pt x="98110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6">
              <a:extLst>
                <a:ext uri="{FF2B5EF4-FFF2-40B4-BE49-F238E27FC236}">
                  <a16:creationId xmlns:a16="http://schemas.microsoft.com/office/drawing/2014/main" id="{BFBC3E6E-044E-F1D2-1124-1C55CEB97D61}"/>
                </a:ext>
              </a:extLst>
            </p:cNvPr>
            <p:cNvSpPr/>
            <p:nvPr/>
          </p:nvSpPr>
          <p:spPr>
            <a:xfrm>
              <a:off x="10788041" y="4482381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0" y="4132"/>
                  </a:moveTo>
                  <a:lnTo>
                    <a:pt x="486" y="4132"/>
                  </a:lnTo>
                  <a:lnTo>
                    <a:pt x="1399" y="4132"/>
                  </a:lnTo>
                  <a:lnTo>
                    <a:pt x="1825" y="4132"/>
                  </a:lnTo>
                  <a:lnTo>
                    <a:pt x="2738" y="4132"/>
                  </a:lnTo>
                  <a:lnTo>
                    <a:pt x="3651" y="4132"/>
                  </a:lnTo>
                  <a:lnTo>
                    <a:pt x="4138" y="4132"/>
                  </a:lnTo>
                  <a:lnTo>
                    <a:pt x="5051" y="4132"/>
                  </a:lnTo>
                  <a:lnTo>
                    <a:pt x="5477" y="4132"/>
                  </a:lnTo>
                  <a:lnTo>
                    <a:pt x="6390" y="4132"/>
                  </a:lnTo>
                  <a:lnTo>
                    <a:pt x="7303" y="4132"/>
                  </a:lnTo>
                  <a:lnTo>
                    <a:pt x="7790" y="4132"/>
                  </a:lnTo>
                  <a:lnTo>
                    <a:pt x="8703" y="4132"/>
                  </a:lnTo>
                  <a:lnTo>
                    <a:pt x="9129" y="4132"/>
                  </a:lnTo>
                  <a:lnTo>
                    <a:pt x="10042" y="4132"/>
                  </a:lnTo>
                  <a:lnTo>
                    <a:pt x="10955" y="4132"/>
                  </a:lnTo>
                  <a:lnTo>
                    <a:pt x="11442" y="4132"/>
                  </a:lnTo>
                  <a:lnTo>
                    <a:pt x="12355" y="4132"/>
                  </a:lnTo>
                  <a:lnTo>
                    <a:pt x="12781" y="4132"/>
                  </a:lnTo>
                  <a:lnTo>
                    <a:pt x="13694" y="4132"/>
                  </a:lnTo>
                  <a:lnTo>
                    <a:pt x="14606" y="4132"/>
                  </a:lnTo>
                  <a:lnTo>
                    <a:pt x="15093" y="4132"/>
                  </a:lnTo>
                  <a:lnTo>
                    <a:pt x="15093" y="3646"/>
                  </a:lnTo>
                  <a:lnTo>
                    <a:pt x="16006" y="3646"/>
                  </a:lnTo>
                  <a:lnTo>
                    <a:pt x="16432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8745" y="3646"/>
                  </a:lnTo>
                  <a:lnTo>
                    <a:pt x="19658" y="3646"/>
                  </a:lnTo>
                  <a:lnTo>
                    <a:pt x="20084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97" y="3646"/>
                  </a:lnTo>
                  <a:lnTo>
                    <a:pt x="23310" y="3646"/>
                  </a:lnTo>
                  <a:lnTo>
                    <a:pt x="23736" y="3646"/>
                  </a:lnTo>
                  <a:lnTo>
                    <a:pt x="24649" y="3646"/>
                  </a:lnTo>
                  <a:lnTo>
                    <a:pt x="25562" y="2734"/>
                  </a:lnTo>
                  <a:lnTo>
                    <a:pt x="26049" y="2734"/>
                  </a:lnTo>
                  <a:lnTo>
                    <a:pt x="26962" y="2734"/>
                  </a:lnTo>
                  <a:lnTo>
                    <a:pt x="27388" y="2734"/>
                  </a:lnTo>
                  <a:lnTo>
                    <a:pt x="28301" y="2734"/>
                  </a:lnTo>
                  <a:lnTo>
                    <a:pt x="29213" y="2734"/>
                  </a:lnTo>
                  <a:lnTo>
                    <a:pt x="29700" y="2734"/>
                  </a:lnTo>
                  <a:lnTo>
                    <a:pt x="30613" y="2734"/>
                  </a:lnTo>
                  <a:lnTo>
                    <a:pt x="31039" y="2734"/>
                  </a:lnTo>
                  <a:lnTo>
                    <a:pt x="31952" y="2734"/>
                  </a:lnTo>
                  <a:lnTo>
                    <a:pt x="32865" y="2734"/>
                  </a:lnTo>
                  <a:lnTo>
                    <a:pt x="33352" y="2734"/>
                  </a:lnTo>
                  <a:lnTo>
                    <a:pt x="34265" y="2734"/>
                  </a:lnTo>
                  <a:lnTo>
                    <a:pt x="34691" y="2734"/>
                  </a:lnTo>
                  <a:lnTo>
                    <a:pt x="35665" y="2734"/>
                  </a:lnTo>
                  <a:lnTo>
                    <a:pt x="36578" y="2734"/>
                  </a:lnTo>
                  <a:lnTo>
                    <a:pt x="37004" y="2734"/>
                  </a:lnTo>
                  <a:lnTo>
                    <a:pt x="37917" y="2734"/>
                  </a:lnTo>
                  <a:lnTo>
                    <a:pt x="38404" y="2734"/>
                  </a:lnTo>
                  <a:lnTo>
                    <a:pt x="40230" y="2734"/>
                  </a:lnTo>
                  <a:lnTo>
                    <a:pt x="40656" y="2734"/>
                  </a:lnTo>
                  <a:lnTo>
                    <a:pt x="41569" y="2734"/>
                  </a:lnTo>
                  <a:lnTo>
                    <a:pt x="42055" y="2734"/>
                  </a:lnTo>
                  <a:lnTo>
                    <a:pt x="42968" y="2734"/>
                  </a:lnTo>
                  <a:lnTo>
                    <a:pt x="43881" y="2734"/>
                  </a:lnTo>
                  <a:lnTo>
                    <a:pt x="44307" y="2734"/>
                  </a:lnTo>
                  <a:lnTo>
                    <a:pt x="45220" y="2734"/>
                  </a:lnTo>
                  <a:lnTo>
                    <a:pt x="45220" y="1823"/>
                  </a:lnTo>
                  <a:lnTo>
                    <a:pt x="45707" y="1823"/>
                  </a:lnTo>
                  <a:lnTo>
                    <a:pt x="46620" y="1823"/>
                  </a:lnTo>
                  <a:lnTo>
                    <a:pt x="47533" y="1823"/>
                  </a:lnTo>
                  <a:lnTo>
                    <a:pt x="47959" y="1823"/>
                  </a:lnTo>
                  <a:lnTo>
                    <a:pt x="48872" y="1823"/>
                  </a:lnTo>
                  <a:lnTo>
                    <a:pt x="49359" y="1823"/>
                  </a:lnTo>
                  <a:lnTo>
                    <a:pt x="50272" y="1823"/>
                  </a:lnTo>
                  <a:lnTo>
                    <a:pt x="51185" y="1823"/>
                  </a:lnTo>
                  <a:lnTo>
                    <a:pt x="51611" y="1823"/>
                  </a:lnTo>
                  <a:lnTo>
                    <a:pt x="52524" y="1823"/>
                  </a:lnTo>
                  <a:lnTo>
                    <a:pt x="53011" y="1823"/>
                  </a:lnTo>
                  <a:lnTo>
                    <a:pt x="53924" y="1823"/>
                  </a:lnTo>
                  <a:lnTo>
                    <a:pt x="54837" y="1823"/>
                  </a:lnTo>
                  <a:lnTo>
                    <a:pt x="55263" y="1397"/>
                  </a:lnTo>
                  <a:lnTo>
                    <a:pt x="56175" y="1397"/>
                  </a:lnTo>
                  <a:lnTo>
                    <a:pt x="56662" y="1397"/>
                  </a:lnTo>
                  <a:lnTo>
                    <a:pt x="57575" y="1397"/>
                  </a:lnTo>
                  <a:lnTo>
                    <a:pt x="58488" y="1397"/>
                  </a:lnTo>
                  <a:lnTo>
                    <a:pt x="58914" y="1397"/>
                  </a:lnTo>
                  <a:lnTo>
                    <a:pt x="59827" y="1397"/>
                  </a:lnTo>
                  <a:lnTo>
                    <a:pt x="60314" y="1397"/>
                  </a:lnTo>
                  <a:lnTo>
                    <a:pt x="61227" y="1397"/>
                  </a:lnTo>
                  <a:lnTo>
                    <a:pt x="62140" y="1397"/>
                  </a:lnTo>
                  <a:lnTo>
                    <a:pt x="62566" y="1397"/>
                  </a:lnTo>
                  <a:lnTo>
                    <a:pt x="63479" y="1397"/>
                  </a:lnTo>
                  <a:lnTo>
                    <a:pt x="63966" y="1397"/>
                  </a:lnTo>
                  <a:lnTo>
                    <a:pt x="64879" y="1397"/>
                  </a:lnTo>
                  <a:lnTo>
                    <a:pt x="65792" y="1397"/>
                  </a:lnTo>
                  <a:lnTo>
                    <a:pt x="66218" y="1397"/>
                  </a:lnTo>
                  <a:lnTo>
                    <a:pt x="67131" y="1397"/>
                  </a:lnTo>
                  <a:lnTo>
                    <a:pt x="67618" y="1397"/>
                  </a:lnTo>
                  <a:lnTo>
                    <a:pt x="68531" y="1397"/>
                  </a:lnTo>
                  <a:lnTo>
                    <a:pt x="69443" y="1397"/>
                  </a:lnTo>
                  <a:lnTo>
                    <a:pt x="69870" y="1397"/>
                  </a:lnTo>
                  <a:lnTo>
                    <a:pt x="70782" y="1397"/>
                  </a:lnTo>
                  <a:lnTo>
                    <a:pt x="71269" y="1397"/>
                  </a:lnTo>
                  <a:lnTo>
                    <a:pt x="72182" y="1397"/>
                  </a:lnTo>
                  <a:lnTo>
                    <a:pt x="73095" y="1397"/>
                  </a:lnTo>
                  <a:lnTo>
                    <a:pt x="73521" y="1397"/>
                  </a:lnTo>
                  <a:lnTo>
                    <a:pt x="74434" y="1397"/>
                  </a:lnTo>
                  <a:lnTo>
                    <a:pt x="74921" y="1397"/>
                  </a:lnTo>
                  <a:lnTo>
                    <a:pt x="74921" y="486"/>
                  </a:lnTo>
                  <a:lnTo>
                    <a:pt x="75834" y="486"/>
                  </a:lnTo>
                  <a:lnTo>
                    <a:pt x="76747" y="486"/>
                  </a:lnTo>
                  <a:lnTo>
                    <a:pt x="77173" y="486"/>
                  </a:lnTo>
                  <a:lnTo>
                    <a:pt x="78086" y="486"/>
                  </a:lnTo>
                  <a:lnTo>
                    <a:pt x="78573" y="486"/>
                  </a:lnTo>
                  <a:lnTo>
                    <a:pt x="79486" y="486"/>
                  </a:lnTo>
                  <a:lnTo>
                    <a:pt x="80399" y="486"/>
                  </a:lnTo>
                  <a:lnTo>
                    <a:pt x="80825" y="486"/>
                  </a:lnTo>
                  <a:lnTo>
                    <a:pt x="81738" y="486"/>
                  </a:lnTo>
                  <a:lnTo>
                    <a:pt x="82225" y="486"/>
                  </a:lnTo>
                  <a:lnTo>
                    <a:pt x="83138" y="486"/>
                  </a:lnTo>
                  <a:lnTo>
                    <a:pt x="84050" y="486"/>
                  </a:lnTo>
                  <a:lnTo>
                    <a:pt x="84476" y="486"/>
                  </a:lnTo>
                  <a:lnTo>
                    <a:pt x="85389" y="0"/>
                  </a:lnTo>
                  <a:lnTo>
                    <a:pt x="85876" y="0"/>
                  </a:lnTo>
                  <a:lnTo>
                    <a:pt x="86789" y="0"/>
                  </a:lnTo>
                  <a:lnTo>
                    <a:pt x="87702" y="0"/>
                  </a:lnTo>
                  <a:lnTo>
                    <a:pt x="88128" y="0"/>
                  </a:lnTo>
                  <a:lnTo>
                    <a:pt x="89041" y="0"/>
                  </a:lnTo>
                  <a:lnTo>
                    <a:pt x="89528" y="0"/>
                  </a:lnTo>
                  <a:lnTo>
                    <a:pt x="90441" y="0"/>
                  </a:lnTo>
                  <a:lnTo>
                    <a:pt x="91354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180" y="0"/>
                  </a:lnTo>
                  <a:lnTo>
                    <a:pt x="94093" y="0"/>
                  </a:lnTo>
                  <a:lnTo>
                    <a:pt x="95006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6832" y="0"/>
                  </a:lnTo>
                  <a:lnTo>
                    <a:pt x="97744" y="0"/>
                  </a:lnTo>
                  <a:lnTo>
                    <a:pt x="9865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7">
              <a:extLst>
                <a:ext uri="{FF2B5EF4-FFF2-40B4-BE49-F238E27FC236}">
                  <a16:creationId xmlns:a16="http://schemas.microsoft.com/office/drawing/2014/main" id="{A3A37516-65EC-3D33-7413-5BE98B9806CC}"/>
                </a:ext>
              </a:extLst>
            </p:cNvPr>
            <p:cNvSpPr/>
            <p:nvPr/>
          </p:nvSpPr>
          <p:spPr>
            <a:xfrm>
              <a:off x="10886699" y="4476911"/>
              <a:ext cx="97790" cy="5715"/>
            </a:xfrm>
            <a:custGeom>
              <a:avLst/>
              <a:gdLst/>
              <a:ahLst/>
              <a:cxnLst/>
              <a:rect l="l" t="t" r="r" b="b"/>
              <a:pathLst>
                <a:path w="97790" h="5714">
                  <a:moveTo>
                    <a:pt x="0" y="5469"/>
                  </a:moveTo>
                  <a:lnTo>
                    <a:pt x="426" y="5469"/>
                  </a:lnTo>
                  <a:lnTo>
                    <a:pt x="1338" y="5469"/>
                  </a:lnTo>
                  <a:lnTo>
                    <a:pt x="1825" y="5469"/>
                  </a:lnTo>
                  <a:lnTo>
                    <a:pt x="2738" y="5469"/>
                  </a:lnTo>
                  <a:lnTo>
                    <a:pt x="3651" y="5469"/>
                  </a:lnTo>
                  <a:lnTo>
                    <a:pt x="4077" y="5469"/>
                  </a:lnTo>
                  <a:lnTo>
                    <a:pt x="4990" y="5469"/>
                  </a:lnTo>
                  <a:lnTo>
                    <a:pt x="5477" y="5469"/>
                  </a:lnTo>
                  <a:lnTo>
                    <a:pt x="6390" y="4557"/>
                  </a:lnTo>
                  <a:lnTo>
                    <a:pt x="7303" y="4557"/>
                  </a:lnTo>
                  <a:lnTo>
                    <a:pt x="7729" y="4557"/>
                  </a:lnTo>
                  <a:lnTo>
                    <a:pt x="8642" y="4557"/>
                  </a:lnTo>
                  <a:lnTo>
                    <a:pt x="9129" y="4557"/>
                  </a:lnTo>
                  <a:lnTo>
                    <a:pt x="10042" y="4557"/>
                  </a:lnTo>
                  <a:lnTo>
                    <a:pt x="10955" y="4557"/>
                  </a:lnTo>
                  <a:lnTo>
                    <a:pt x="11381" y="4557"/>
                  </a:lnTo>
                  <a:lnTo>
                    <a:pt x="12294" y="4557"/>
                  </a:lnTo>
                  <a:lnTo>
                    <a:pt x="12781" y="4557"/>
                  </a:lnTo>
                  <a:lnTo>
                    <a:pt x="13694" y="4557"/>
                  </a:lnTo>
                  <a:lnTo>
                    <a:pt x="14606" y="4557"/>
                  </a:lnTo>
                  <a:lnTo>
                    <a:pt x="15033" y="4557"/>
                  </a:lnTo>
                  <a:lnTo>
                    <a:pt x="15945" y="4557"/>
                  </a:lnTo>
                  <a:lnTo>
                    <a:pt x="16432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8684" y="3646"/>
                  </a:lnTo>
                  <a:lnTo>
                    <a:pt x="19597" y="3646"/>
                  </a:lnTo>
                  <a:lnTo>
                    <a:pt x="20084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336" y="3646"/>
                  </a:lnTo>
                  <a:lnTo>
                    <a:pt x="23249" y="3646"/>
                  </a:lnTo>
                  <a:lnTo>
                    <a:pt x="23736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5988" y="3646"/>
                  </a:lnTo>
                  <a:lnTo>
                    <a:pt x="26901" y="3646"/>
                  </a:lnTo>
                  <a:lnTo>
                    <a:pt x="27388" y="3646"/>
                  </a:lnTo>
                  <a:lnTo>
                    <a:pt x="28301" y="3646"/>
                  </a:lnTo>
                  <a:lnTo>
                    <a:pt x="29213" y="3646"/>
                  </a:lnTo>
                  <a:lnTo>
                    <a:pt x="29639" y="3646"/>
                  </a:lnTo>
                  <a:lnTo>
                    <a:pt x="30552" y="3646"/>
                  </a:lnTo>
                  <a:lnTo>
                    <a:pt x="31039" y="3646"/>
                  </a:lnTo>
                  <a:lnTo>
                    <a:pt x="32865" y="3646"/>
                  </a:lnTo>
                  <a:lnTo>
                    <a:pt x="33291" y="3646"/>
                  </a:lnTo>
                  <a:lnTo>
                    <a:pt x="34204" y="3646"/>
                  </a:lnTo>
                  <a:lnTo>
                    <a:pt x="34691" y="3646"/>
                  </a:lnTo>
                  <a:lnTo>
                    <a:pt x="35604" y="3646"/>
                  </a:lnTo>
                  <a:lnTo>
                    <a:pt x="36517" y="3646"/>
                  </a:lnTo>
                  <a:lnTo>
                    <a:pt x="36517" y="3220"/>
                  </a:lnTo>
                  <a:lnTo>
                    <a:pt x="36943" y="3220"/>
                  </a:lnTo>
                  <a:lnTo>
                    <a:pt x="37856" y="3220"/>
                  </a:lnTo>
                  <a:lnTo>
                    <a:pt x="38343" y="3220"/>
                  </a:lnTo>
                  <a:lnTo>
                    <a:pt x="39256" y="3220"/>
                  </a:lnTo>
                  <a:lnTo>
                    <a:pt x="40169" y="3220"/>
                  </a:lnTo>
                  <a:lnTo>
                    <a:pt x="40595" y="3220"/>
                  </a:lnTo>
                  <a:lnTo>
                    <a:pt x="41508" y="3220"/>
                  </a:lnTo>
                  <a:lnTo>
                    <a:pt x="41995" y="3220"/>
                  </a:lnTo>
                  <a:lnTo>
                    <a:pt x="42907" y="3220"/>
                  </a:lnTo>
                  <a:lnTo>
                    <a:pt x="43820" y="3220"/>
                  </a:lnTo>
                  <a:lnTo>
                    <a:pt x="44246" y="3220"/>
                  </a:lnTo>
                  <a:lnTo>
                    <a:pt x="45159" y="3220"/>
                  </a:lnTo>
                  <a:lnTo>
                    <a:pt x="45646" y="3220"/>
                  </a:lnTo>
                  <a:lnTo>
                    <a:pt x="46559" y="2309"/>
                  </a:lnTo>
                  <a:lnTo>
                    <a:pt x="47472" y="2309"/>
                  </a:lnTo>
                  <a:lnTo>
                    <a:pt x="47898" y="2309"/>
                  </a:lnTo>
                  <a:lnTo>
                    <a:pt x="48811" y="2309"/>
                  </a:lnTo>
                  <a:lnTo>
                    <a:pt x="49298" y="2309"/>
                  </a:lnTo>
                  <a:lnTo>
                    <a:pt x="50211" y="2309"/>
                  </a:lnTo>
                  <a:lnTo>
                    <a:pt x="51124" y="2309"/>
                  </a:lnTo>
                  <a:lnTo>
                    <a:pt x="51550" y="2309"/>
                  </a:lnTo>
                  <a:lnTo>
                    <a:pt x="52463" y="2309"/>
                  </a:lnTo>
                  <a:lnTo>
                    <a:pt x="52950" y="2309"/>
                  </a:lnTo>
                  <a:lnTo>
                    <a:pt x="53863" y="2309"/>
                  </a:lnTo>
                  <a:lnTo>
                    <a:pt x="54776" y="2309"/>
                  </a:lnTo>
                  <a:lnTo>
                    <a:pt x="55202" y="2309"/>
                  </a:lnTo>
                  <a:lnTo>
                    <a:pt x="56115" y="2309"/>
                  </a:lnTo>
                  <a:lnTo>
                    <a:pt x="56602" y="2309"/>
                  </a:lnTo>
                  <a:lnTo>
                    <a:pt x="57514" y="2309"/>
                  </a:lnTo>
                  <a:lnTo>
                    <a:pt x="58427" y="2309"/>
                  </a:lnTo>
                  <a:lnTo>
                    <a:pt x="58853" y="2309"/>
                  </a:lnTo>
                  <a:lnTo>
                    <a:pt x="59766" y="2309"/>
                  </a:lnTo>
                  <a:lnTo>
                    <a:pt x="60253" y="2309"/>
                  </a:lnTo>
                  <a:lnTo>
                    <a:pt x="61166" y="2309"/>
                  </a:lnTo>
                  <a:lnTo>
                    <a:pt x="62079" y="2309"/>
                  </a:lnTo>
                  <a:lnTo>
                    <a:pt x="62505" y="2309"/>
                  </a:lnTo>
                  <a:lnTo>
                    <a:pt x="63418" y="2309"/>
                  </a:lnTo>
                  <a:lnTo>
                    <a:pt x="63905" y="2309"/>
                  </a:lnTo>
                  <a:lnTo>
                    <a:pt x="64818" y="2309"/>
                  </a:lnTo>
                  <a:lnTo>
                    <a:pt x="65731" y="2309"/>
                  </a:lnTo>
                  <a:lnTo>
                    <a:pt x="66157" y="2309"/>
                  </a:lnTo>
                  <a:lnTo>
                    <a:pt x="66157" y="1823"/>
                  </a:lnTo>
                  <a:lnTo>
                    <a:pt x="67070" y="1823"/>
                  </a:lnTo>
                  <a:lnTo>
                    <a:pt x="67557" y="1823"/>
                  </a:lnTo>
                  <a:lnTo>
                    <a:pt x="68470" y="1823"/>
                  </a:lnTo>
                  <a:lnTo>
                    <a:pt x="69383" y="1823"/>
                  </a:lnTo>
                  <a:lnTo>
                    <a:pt x="69809" y="1823"/>
                  </a:lnTo>
                  <a:lnTo>
                    <a:pt x="70722" y="1823"/>
                  </a:lnTo>
                  <a:lnTo>
                    <a:pt x="71208" y="1823"/>
                  </a:lnTo>
                  <a:lnTo>
                    <a:pt x="72121" y="1823"/>
                  </a:lnTo>
                  <a:lnTo>
                    <a:pt x="73034" y="1823"/>
                  </a:lnTo>
                  <a:lnTo>
                    <a:pt x="73460" y="1823"/>
                  </a:lnTo>
                  <a:lnTo>
                    <a:pt x="74373" y="1823"/>
                  </a:lnTo>
                  <a:lnTo>
                    <a:pt x="74860" y="1823"/>
                  </a:lnTo>
                  <a:lnTo>
                    <a:pt x="75773" y="1823"/>
                  </a:lnTo>
                  <a:lnTo>
                    <a:pt x="76686" y="911"/>
                  </a:lnTo>
                  <a:lnTo>
                    <a:pt x="77112" y="911"/>
                  </a:lnTo>
                  <a:lnTo>
                    <a:pt x="78025" y="911"/>
                  </a:lnTo>
                  <a:lnTo>
                    <a:pt x="78512" y="911"/>
                  </a:lnTo>
                  <a:lnTo>
                    <a:pt x="79425" y="911"/>
                  </a:lnTo>
                  <a:lnTo>
                    <a:pt x="80338" y="911"/>
                  </a:lnTo>
                  <a:lnTo>
                    <a:pt x="80764" y="911"/>
                  </a:lnTo>
                  <a:lnTo>
                    <a:pt x="81677" y="911"/>
                  </a:lnTo>
                  <a:lnTo>
                    <a:pt x="82164" y="911"/>
                  </a:lnTo>
                  <a:lnTo>
                    <a:pt x="83077" y="911"/>
                  </a:lnTo>
                  <a:lnTo>
                    <a:pt x="83990" y="911"/>
                  </a:lnTo>
                  <a:lnTo>
                    <a:pt x="84416" y="911"/>
                  </a:lnTo>
                  <a:lnTo>
                    <a:pt x="85329" y="911"/>
                  </a:lnTo>
                  <a:lnTo>
                    <a:pt x="85815" y="911"/>
                  </a:lnTo>
                  <a:lnTo>
                    <a:pt x="86728" y="0"/>
                  </a:lnTo>
                  <a:lnTo>
                    <a:pt x="87641" y="0"/>
                  </a:lnTo>
                  <a:lnTo>
                    <a:pt x="88128" y="0"/>
                  </a:lnTo>
                  <a:lnTo>
                    <a:pt x="89041" y="0"/>
                  </a:lnTo>
                  <a:lnTo>
                    <a:pt x="89467" y="0"/>
                  </a:lnTo>
                  <a:lnTo>
                    <a:pt x="90380" y="0"/>
                  </a:lnTo>
                  <a:lnTo>
                    <a:pt x="91293" y="0"/>
                  </a:lnTo>
                  <a:lnTo>
                    <a:pt x="91780" y="0"/>
                  </a:lnTo>
                  <a:lnTo>
                    <a:pt x="92693" y="0"/>
                  </a:lnTo>
                  <a:lnTo>
                    <a:pt x="93119" y="0"/>
                  </a:lnTo>
                  <a:lnTo>
                    <a:pt x="94032" y="0"/>
                  </a:lnTo>
                  <a:lnTo>
                    <a:pt x="94945" y="0"/>
                  </a:lnTo>
                  <a:lnTo>
                    <a:pt x="95432" y="0"/>
                  </a:lnTo>
                  <a:lnTo>
                    <a:pt x="96345" y="0"/>
                  </a:lnTo>
                  <a:lnTo>
                    <a:pt x="96771" y="0"/>
                  </a:lnTo>
                  <a:lnTo>
                    <a:pt x="97684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8">
              <a:extLst>
                <a:ext uri="{FF2B5EF4-FFF2-40B4-BE49-F238E27FC236}">
                  <a16:creationId xmlns:a16="http://schemas.microsoft.com/office/drawing/2014/main" id="{285453E9-52C3-C803-D46E-68AB7D3E8960}"/>
                </a:ext>
              </a:extLst>
            </p:cNvPr>
            <p:cNvSpPr/>
            <p:nvPr/>
          </p:nvSpPr>
          <p:spPr>
            <a:xfrm>
              <a:off x="10984383" y="4472839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0" y="4071"/>
                  </a:moveTo>
                  <a:lnTo>
                    <a:pt x="912" y="4071"/>
                  </a:lnTo>
                  <a:lnTo>
                    <a:pt x="1399" y="4071"/>
                  </a:lnTo>
                  <a:lnTo>
                    <a:pt x="2312" y="4071"/>
                  </a:lnTo>
                  <a:lnTo>
                    <a:pt x="2738" y="4071"/>
                  </a:lnTo>
                  <a:lnTo>
                    <a:pt x="3651" y="4071"/>
                  </a:lnTo>
                  <a:lnTo>
                    <a:pt x="4564" y="4071"/>
                  </a:lnTo>
                  <a:lnTo>
                    <a:pt x="5051" y="4071"/>
                  </a:lnTo>
                  <a:lnTo>
                    <a:pt x="5964" y="4071"/>
                  </a:lnTo>
                  <a:lnTo>
                    <a:pt x="6390" y="4071"/>
                  </a:lnTo>
                  <a:lnTo>
                    <a:pt x="7303" y="4071"/>
                  </a:lnTo>
                  <a:lnTo>
                    <a:pt x="8216" y="4071"/>
                  </a:lnTo>
                  <a:lnTo>
                    <a:pt x="8703" y="3646"/>
                  </a:lnTo>
                  <a:lnTo>
                    <a:pt x="9616" y="3646"/>
                  </a:lnTo>
                  <a:lnTo>
                    <a:pt x="10042" y="3646"/>
                  </a:lnTo>
                  <a:lnTo>
                    <a:pt x="10955" y="3646"/>
                  </a:lnTo>
                  <a:lnTo>
                    <a:pt x="11868" y="3646"/>
                  </a:lnTo>
                  <a:lnTo>
                    <a:pt x="12355" y="3646"/>
                  </a:lnTo>
                  <a:lnTo>
                    <a:pt x="13267" y="3646"/>
                  </a:lnTo>
                  <a:lnTo>
                    <a:pt x="13694" y="3646"/>
                  </a:lnTo>
                  <a:lnTo>
                    <a:pt x="14606" y="3646"/>
                  </a:lnTo>
                  <a:lnTo>
                    <a:pt x="15519" y="3646"/>
                  </a:lnTo>
                  <a:lnTo>
                    <a:pt x="16006" y="3646"/>
                  </a:lnTo>
                  <a:lnTo>
                    <a:pt x="16919" y="3646"/>
                  </a:lnTo>
                  <a:lnTo>
                    <a:pt x="17345" y="3646"/>
                  </a:lnTo>
                  <a:lnTo>
                    <a:pt x="18258" y="3646"/>
                  </a:lnTo>
                  <a:lnTo>
                    <a:pt x="19171" y="3646"/>
                  </a:lnTo>
                  <a:lnTo>
                    <a:pt x="19658" y="3646"/>
                  </a:lnTo>
                  <a:lnTo>
                    <a:pt x="20571" y="3646"/>
                  </a:lnTo>
                  <a:lnTo>
                    <a:pt x="20997" y="3646"/>
                  </a:lnTo>
                  <a:lnTo>
                    <a:pt x="21910" y="3646"/>
                  </a:lnTo>
                  <a:lnTo>
                    <a:pt x="22823" y="3646"/>
                  </a:lnTo>
                  <a:lnTo>
                    <a:pt x="23310" y="3646"/>
                  </a:lnTo>
                  <a:lnTo>
                    <a:pt x="24223" y="3646"/>
                  </a:lnTo>
                  <a:lnTo>
                    <a:pt x="24649" y="3646"/>
                  </a:lnTo>
                  <a:lnTo>
                    <a:pt x="25562" y="3646"/>
                  </a:lnTo>
                  <a:lnTo>
                    <a:pt x="26475" y="3646"/>
                  </a:lnTo>
                  <a:lnTo>
                    <a:pt x="26962" y="3646"/>
                  </a:lnTo>
                  <a:lnTo>
                    <a:pt x="27874" y="3646"/>
                  </a:lnTo>
                  <a:lnTo>
                    <a:pt x="28301" y="3646"/>
                  </a:lnTo>
                  <a:lnTo>
                    <a:pt x="28301" y="2734"/>
                  </a:lnTo>
                  <a:lnTo>
                    <a:pt x="29213" y="2734"/>
                  </a:lnTo>
                  <a:lnTo>
                    <a:pt x="30126" y="2734"/>
                  </a:lnTo>
                  <a:lnTo>
                    <a:pt x="30613" y="2734"/>
                  </a:lnTo>
                  <a:lnTo>
                    <a:pt x="31526" y="2734"/>
                  </a:lnTo>
                  <a:lnTo>
                    <a:pt x="31952" y="2734"/>
                  </a:lnTo>
                  <a:lnTo>
                    <a:pt x="32865" y="2734"/>
                  </a:lnTo>
                  <a:lnTo>
                    <a:pt x="33778" y="2734"/>
                  </a:lnTo>
                  <a:lnTo>
                    <a:pt x="34265" y="2734"/>
                  </a:lnTo>
                  <a:lnTo>
                    <a:pt x="35178" y="2734"/>
                  </a:lnTo>
                  <a:lnTo>
                    <a:pt x="35604" y="2734"/>
                  </a:lnTo>
                  <a:lnTo>
                    <a:pt x="36517" y="2734"/>
                  </a:lnTo>
                  <a:lnTo>
                    <a:pt x="37430" y="2734"/>
                  </a:lnTo>
                  <a:lnTo>
                    <a:pt x="37917" y="2734"/>
                  </a:lnTo>
                  <a:lnTo>
                    <a:pt x="38830" y="2734"/>
                  </a:lnTo>
                  <a:lnTo>
                    <a:pt x="38830" y="2248"/>
                  </a:lnTo>
                  <a:lnTo>
                    <a:pt x="39256" y="2248"/>
                  </a:lnTo>
                  <a:lnTo>
                    <a:pt x="40169" y="2248"/>
                  </a:lnTo>
                  <a:lnTo>
                    <a:pt x="41082" y="2248"/>
                  </a:lnTo>
                  <a:lnTo>
                    <a:pt x="41569" y="2248"/>
                  </a:lnTo>
                  <a:lnTo>
                    <a:pt x="42481" y="2248"/>
                  </a:lnTo>
                  <a:lnTo>
                    <a:pt x="42907" y="2248"/>
                  </a:lnTo>
                  <a:lnTo>
                    <a:pt x="43820" y="2248"/>
                  </a:lnTo>
                  <a:lnTo>
                    <a:pt x="44733" y="2248"/>
                  </a:lnTo>
                  <a:lnTo>
                    <a:pt x="45220" y="2248"/>
                  </a:lnTo>
                  <a:lnTo>
                    <a:pt x="46133" y="2248"/>
                  </a:lnTo>
                  <a:lnTo>
                    <a:pt x="46559" y="2248"/>
                  </a:lnTo>
                  <a:lnTo>
                    <a:pt x="47472" y="2248"/>
                  </a:lnTo>
                  <a:lnTo>
                    <a:pt x="48385" y="2248"/>
                  </a:lnTo>
                  <a:lnTo>
                    <a:pt x="48872" y="1336"/>
                  </a:lnTo>
                  <a:lnTo>
                    <a:pt x="49785" y="1336"/>
                  </a:lnTo>
                  <a:lnTo>
                    <a:pt x="50211" y="1336"/>
                  </a:lnTo>
                  <a:lnTo>
                    <a:pt x="51124" y="1336"/>
                  </a:lnTo>
                  <a:lnTo>
                    <a:pt x="52037" y="1336"/>
                  </a:lnTo>
                  <a:lnTo>
                    <a:pt x="52524" y="1336"/>
                  </a:lnTo>
                  <a:lnTo>
                    <a:pt x="53437" y="1336"/>
                  </a:lnTo>
                  <a:lnTo>
                    <a:pt x="53863" y="1336"/>
                  </a:lnTo>
                  <a:lnTo>
                    <a:pt x="54776" y="1336"/>
                  </a:lnTo>
                  <a:lnTo>
                    <a:pt x="55689" y="1336"/>
                  </a:lnTo>
                  <a:lnTo>
                    <a:pt x="56175" y="1336"/>
                  </a:lnTo>
                  <a:lnTo>
                    <a:pt x="57088" y="1336"/>
                  </a:lnTo>
                  <a:lnTo>
                    <a:pt x="57514" y="1336"/>
                  </a:lnTo>
                  <a:lnTo>
                    <a:pt x="59340" y="1336"/>
                  </a:lnTo>
                  <a:lnTo>
                    <a:pt x="59827" y="1336"/>
                  </a:lnTo>
                  <a:lnTo>
                    <a:pt x="60740" y="1336"/>
                  </a:lnTo>
                  <a:lnTo>
                    <a:pt x="61166" y="1336"/>
                  </a:lnTo>
                  <a:lnTo>
                    <a:pt x="62079" y="1336"/>
                  </a:lnTo>
                  <a:lnTo>
                    <a:pt x="62992" y="1336"/>
                  </a:lnTo>
                  <a:lnTo>
                    <a:pt x="63479" y="1336"/>
                  </a:lnTo>
                  <a:lnTo>
                    <a:pt x="64392" y="1336"/>
                  </a:lnTo>
                  <a:lnTo>
                    <a:pt x="64818" y="1336"/>
                  </a:lnTo>
                  <a:lnTo>
                    <a:pt x="65731" y="1336"/>
                  </a:lnTo>
                  <a:lnTo>
                    <a:pt x="66644" y="1336"/>
                  </a:lnTo>
                  <a:lnTo>
                    <a:pt x="67131" y="1336"/>
                  </a:lnTo>
                  <a:lnTo>
                    <a:pt x="68044" y="1336"/>
                  </a:lnTo>
                  <a:lnTo>
                    <a:pt x="68470" y="1336"/>
                  </a:lnTo>
                  <a:lnTo>
                    <a:pt x="68470" y="425"/>
                  </a:lnTo>
                  <a:lnTo>
                    <a:pt x="69383" y="425"/>
                  </a:lnTo>
                  <a:lnTo>
                    <a:pt x="70296" y="425"/>
                  </a:lnTo>
                  <a:lnTo>
                    <a:pt x="70782" y="425"/>
                  </a:lnTo>
                  <a:lnTo>
                    <a:pt x="71695" y="425"/>
                  </a:lnTo>
                  <a:lnTo>
                    <a:pt x="72121" y="425"/>
                  </a:lnTo>
                  <a:lnTo>
                    <a:pt x="73034" y="425"/>
                  </a:lnTo>
                  <a:lnTo>
                    <a:pt x="73947" y="425"/>
                  </a:lnTo>
                  <a:lnTo>
                    <a:pt x="74434" y="425"/>
                  </a:lnTo>
                  <a:lnTo>
                    <a:pt x="75347" y="425"/>
                  </a:lnTo>
                  <a:lnTo>
                    <a:pt x="75773" y="425"/>
                  </a:lnTo>
                  <a:lnTo>
                    <a:pt x="76686" y="425"/>
                  </a:lnTo>
                  <a:lnTo>
                    <a:pt x="77599" y="425"/>
                  </a:lnTo>
                  <a:lnTo>
                    <a:pt x="78086" y="425"/>
                  </a:lnTo>
                  <a:lnTo>
                    <a:pt x="78999" y="0"/>
                  </a:lnTo>
                  <a:lnTo>
                    <a:pt x="79425" y="0"/>
                  </a:lnTo>
                  <a:lnTo>
                    <a:pt x="80338" y="0"/>
                  </a:lnTo>
                  <a:lnTo>
                    <a:pt x="81251" y="0"/>
                  </a:lnTo>
                  <a:lnTo>
                    <a:pt x="81738" y="0"/>
                  </a:lnTo>
                  <a:lnTo>
                    <a:pt x="82651" y="0"/>
                  </a:lnTo>
                  <a:lnTo>
                    <a:pt x="83077" y="0"/>
                  </a:lnTo>
                  <a:lnTo>
                    <a:pt x="83990" y="0"/>
                  </a:lnTo>
                  <a:lnTo>
                    <a:pt x="84903" y="0"/>
                  </a:lnTo>
                  <a:lnTo>
                    <a:pt x="85389" y="0"/>
                  </a:lnTo>
                  <a:lnTo>
                    <a:pt x="86302" y="0"/>
                  </a:lnTo>
                  <a:lnTo>
                    <a:pt x="86728" y="0"/>
                  </a:lnTo>
                  <a:lnTo>
                    <a:pt x="87641" y="0"/>
                  </a:lnTo>
                  <a:lnTo>
                    <a:pt x="88554" y="0"/>
                  </a:lnTo>
                  <a:lnTo>
                    <a:pt x="89041" y="0"/>
                  </a:lnTo>
                  <a:lnTo>
                    <a:pt x="89954" y="0"/>
                  </a:lnTo>
                  <a:lnTo>
                    <a:pt x="90380" y="0"/>
                  </a:lnTo>
                  <a:lnTo>
                    <a:pt x="91293" y="0"/>
                  </a:lnTo>
                  <a:lnTo>
                    <a:pt x="92206" y="0"/>
                  </a:lnTo>
                  <a:lnTo>
                    <a:pt x="92693" y="0"/>
                  </a:lnTo>
                  <a:lnTo>
                    <a:pt x="93606" y="0"/>
                  </a:lnTo>
                  <a:lnTo>
                    <a:pt x="94032" y="0"/>
                  </a:lnTo>
                  <a:lnTo>
                    <a:pt x="94945" y="0"/>
                  </a:lnTo>
                  <a:lnTo>
                    <a:pt x="95858" y="0"/>
                  </a:lnTo>
                  <a:lnTo>
                    <a:pt x="96345" y="0"/>
                  </a:lnTo>
                  <a:lnTo>
                    <a:pt x="97258" y="0"/>
                  </a:lnTo>
                  <a:lnTo>
                    <a:pt x="97684" y="0"/>
                  </a:lnTo>
                  <a:lnTo>
                    <a:pt x="98597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9">
              <a:extLst>
                <a:ext uri="{FF2B5EF4-FFF2-40B4-BE49-F238E27FC236}">
                  <a16:creationId xmlns:a16="http://schemas.microsoft.com/office/drawing/2014/main" id="{79C23543-9A36-3217-F263-73FCED275BB1}"/>
                </a:ext>
              </a:extLst>
            </p:cNvPr>
            <p:cNvSpPr/>
            <p:nvPr/>
          </p:nvSpPr>
          <p:spPr>
            <a:xfrm>
              <a:off x="11082980" y="4469193"/>
              <a:ext cx="86995" cy="19050"/>
            </a:xfrm>
            <a:custGeom>
              <a:avLst/>
              <a:gdLst/>
              <a:ahLst/>
              <a:cxnLst/>
              <a:rect l="l" t="t" r="r" b="b"/>
              <a:pathLst>
                <a:path w="86995" h="19050">
                  <a:moveTo>
                    <a:pt x="0" y="3646"/>
                  </a:moveTo>
                  <a:lnTo>
                    <a:pt x="0" y="2734"/>
                  </a:lnTo>
                  <a:lnTo>
                    <a:pt x="912" y="2734"/>
                  </a:lnTo>
                  <a:lnTo>
                    <a:pt x="1399" y="2734"/>
                  </a:lnTo>
                  <a:lnTo>
                    <a:pt x="2312" y="2734"/>
                  </a:lnTo>
                  <a:lnTo>
                    <a:pt x="2738" y="2734"/>
                  </a:lnTo>
                  <a:lnTo>
                    <a:pt x="3651" y="2734"/>
                  </a:lnTo>
                  <a:lnTo>
                    <a:pt x="4564" y="2734"/>
                  </a:lnTo>
                  <a:lnTo>
                    <a:pt x="5051" y="2734"/>
                  </a:lnTo>
                  <a:lnTo>
                    <a:pt x="5964" y="2734"/>
                  </a:lnTo>
                  <a:lnTo>
                    <a:pt x="6390" y="2734"/>
                  </a:lnTo>
                  <a:lnTo>
                    <a:pt x="7303" y="2734"/>
                  </a:lnTo>
                  <a:lnTo>
                    <a:pt x="8216" y="2734"/>
                  </a:lnTo>
                  <a:lnTo>
                    <a:pt x="8703" y="2734"/>
                  </a:lnTo>
                  <a:lnTo>
                    <a:pt x="9616" y="2734"/>
                  </a:lnTo>
                  <a:lnTo>
                    <a:pt x="10042" y="2248"/>
                  </a:lnTo>
                  <a:lnTo>
                    <a:pt x="10955" y="2248"/>
                  </a:lnTo>
                  <a:lnTo>
                    <a:pt x="11868" y="2248"/>
                  </a:lnTo>
                  <a:lnTo>
                    <a:pt x="12355" y="2248"/>
                  </a:lnTo>
                  <a:lnTo>
                    <a:pt x="13267" y="2248"/>
                  </a:lnTo>
                  <a:lnTo>
                    <a:pt x="13694" y="2248"/>
                  </a:lnTo>
                  <a:lnTo>
                    <a:pt x="14606" y="2248"/>
                  </a:lnTo>
                  <a:lnTo>
                    <a:pt x="15519" y="2248"/>
                  </a:lnTo>
                  <a:lnTo>
                    <a:pt x="16006" y="2248"/>
                  </a:lnTo>
                  <a:lnTo>
                    <a:pt x="16919" y="2248"/>
                  </a:lnTo>
                  <a:lnTo>
                    <a:pt x="17345" y="2248"/>
                  </a:lnTo>
                  <a:lnTo>
                    <a:pt x="18258" y="2248"/>
                  </a:lnTo>
                  <a:lnTo>
                    <a:pt x="19171" y="2248"/>
                  </a:lnTo>
                  <a:lnTo>
                    <a:pt x="19658" y="2248"/>
                  </a:lnTo>
                  <a:lnTo>
                    <a:pt x="20571" y="2248"/>
                  </a:lnTo>
                  <a:lnTo>
                    <a:pt x="20997" y="2248"/>
                  </a:lnTo>
                  <a:lnTo>
                    <a:pt x="21910" y="2248"/>
                  </a:lnTo>
                  <a:lnTo>
                    <a:pt x="22823" y="2248"/>
                  </a:lnTo>
                  <a:lnTo>
                    <a:pt x="23310" y="2248"/>
                  </a:lnTo>
                  <a:lnTo>
                    <a:pt x="24223" y="2248"/>
                  </a:lnTo>
                  <a:lnTo>
                    <a:pt x="24649" y="2248"/>
                  </a:lnTo>
                  <a:lnTo>
                    <a:pt x="25562" y="2248"/>
                  </a:lnTo>
                  <a:lnTo>
                    <a:pt x="26475" y="2248"/>
                  </a:lnTo>
                  <a:lnTo>
                    <a:pt x="26962" y="2248"/>
                  </a:lnTo>
                  <a:lnTo>
                    <a:pt x="27874" y="2248"/>
                  </a:lnTo>
                  <a:lnTo>
                    <a:pt x="28301" y="2248"/>
                  </a:lnTo>
                  <a:lnTo>
                    <a:pt x="29213" y="2248"/>
                  </a:lnTo>
                  <a:lnTo>
                    <a:pt x="30126" y="2248"/>
                  </a:lnTo>
                  <a:lnTo>
                    <a:pt x="30126" y="1336"/>
                  </a:lnTo>
                  <a:lnTo>
                    <a:pt x="30613" y="1336"/>
                  </a:lnTo>
                  <a:lnTo>
                    <a:pt x="31526" y="1336"/>
                  </a:lnTo>
                  <a:lnTo>
                    <a:pt x="31952" y="1336"/>
                  </a:lnTo>
                  <a:lnTo>
                    <a:pt x="32865" y="1336"/>
                  </a:lnTo>
                  <a:lnTo>
                    <a:pt x="33778" y="1336"/>
                  </a:lnTo>
                  <a:lnTo>
                    <a:pt x="34265" y="1336"/>
                  </a:lnTo>
                  <a:lnTo>
                    <a:pt x="35178" y="1336"/>
                  </a:lnTo>
                  <a:lnTo>
                    <a:pt x="35604" y="1336"/>
                  </a:lnTo>
                  <a:lnTo>
                    <a:pt x="36517" y="1336"/>
                  </a:lnTo>
                  <a:lnTo>
                    <a:pt x="37430" y="1336"/>
                  </a:lnTo>
                  <a:lnTo>
                    <a:pt x="37917" y="1336"/>
                  </a:lnTo>
                  <a:lnTo>
                    <a:pt x="38830" y="1336"/>
                  </a:lnTo>
                  <a:lnTo>
                    <a:pt x="39256" y="1336"/>
                  </a:lnTo>
                  <a:lnTo>
                    <a:pt x="40169" y="425"/>
                  </a:lnTo>
                  <a:lnTo>
                    <a:pt x="41082" y="425"/>
                  </a:lnTo>
                  <a:lnTo>
                    <a:pt x="41569" y="425"/>
                  </a:lnTo>
                  <a:lnTo>
                    <a:pt x="42481" y="425"/>
                  </a:lnTo>
                  <a:lnTo>
                    <a:pt x="42968" y="425"/>
                  </a:lnTo>
                  <a:lnTo>
                    <a:pt x="43881" y="425"/>
                  </a:lnTo>
                  <a:lnTo>
                    <a:pt x="44794" y="425"/>
                  </a:lnTo>
                  <a:lnTo>
                    <a:pt x="45220" y="425"/>
                  </a:lnTo>
                  <a:lnTo>
                    <a:pt x="46133" y="425"/>
                  </a:lnTo>
                  <a:lnTo>
                    <a:pt x="46620" y="425"/>
                  </a:lnTo>
                  <a:lnTo>
                    <a:pt x="47533" y="425"/>
                  </a:lnTo>
                  <a:lnTo>
                    <a:pt x="48446" y="425"/>
                  </a:lnTo>
                  <a:lnTo>
                    <a:pt x="48872" y="425"/>
                  </a:lnTo>
                  <a:lnTo>
                    <a:pt x="49785" y="425"/>
                  </a:lnTo>
                  <a:lnTo>
                    <a:pt x="50272" y="425"/>
                  </a:lnTo>
                  <a:lnTo>
                    <a:pt x="51185" y="425"/>
                  </a:lnTo>
                  <a:lnTo>
                    <a:pt x="52098" y="425"/>
                  </a:lnTo>
                  <a:lnTo>
                    <a:pt x="52524" y="425"/>
                  </a:lnTo>
                  <a:lnTo>
                    <a:pt x="53437" y="425"/>
                  </a:lnTo>
                  <a:lnTo>
                    <a:pt x="53924" y="425"/>
                  </a:lnTo>
                  <a:lnTo>
                    <a:pt x="54837" y="425"/>
                  </a:lnTo>
                  <a:lnTo>
                    <a:pt x="55749" y="425"/>
                  </a:lnTo>
                  <a:lnTo>
                    <a:pt x="56175" y="425"/>
                  </a:lnTo>
                  <a:lnTo>
                    <a:pt x="57088" y="425"/>
                  </a:lnTo>
                  <a:lnTo>
                    <a:pt x="57575" y="425"/>
                  </a:lnTo>
                  <a:lnTo>
                    <a:pt x="58488" y="425"/>
                  </a:lnTo>
                  <a:lnTo>
                    <a:pt x="59401" y="425"/>
                  </a:lnTo>
                  <a:lnTo>
                    <a:pt x="59827" y="425"/>
                  </a:lnTo>
                  <a:lnTo>
                    <a:pt x="60740" y="425"/>
                  </a:lnTo>
                  <a:lnTo>
                    <a:pt x="61227" y="425"/>
                  </a:lnTo>
                  <a:lnTo>
                    <a:pt x="62140" y="425"/>
                  </a:lnTo>
                  <a:lnTo>
                    <a:pt x="63053" y="0"/>
                  </a:lnTo>
                  <a:lnTo>
                    <a:pt x="63479" y="0"/>
                  </a:lnTo>
                  <a:lnTo>
                    <a:pt x="64392" y="0"/>
                  </a:lnTo>
                  <a:lnTo>
                    <a:pt x="64879" y="0"/>
                  </a:lnTo>
                  <a:lnTo>
                    <a:pt x="65792" y="0"/>
                  </a:lnTo>
                  <a:lnTo>
                    <a:pt x="66705" y="0"/>
                  </a:lnTo>
                  <a:lnTo>
                    <a:pt x="67131" y="0"/>
                  </a:lnTo>
                  <a:lnTo>
                    <a:pt x="68044" y="0"/>
                  </a:lnTo>
                  <a:lnTo>
                    <a:pt x="68531" y="0"/>
                  </a:lnTo>
                  <a:lnTo>
                    <a:pt x="69443" y="0"/>
                  </a:lnTo>
                  <a:lnTo>
                    <a:pt x="70356" y="425"/>
                  </a:lnTo>
                  <a:lnTo>
                    <a:pt x="70782" y="425"/>
                  </a:lnTo>
                  <a:lnTo>
                    <a:pt x="71695" y="425"/>
                  </a:lnTo>
                  <a:lnTo>
                    <a:pt x="72182" y="425"/>
                  </a:lnTo>
                  <a:lnTo>
                    <a:pt x="74008" y="425"/>
                  </a:lnTo>
                  <a:lnTo>
                    <a:pt x="74434" y="425"/>
                  </a:lnTo>
                  <a:lnTo>
                    <a:pt x="75347" y="425"/>
                  </a:lnTo>
                  <a:lnTo>
                    <a:pt x="75834" y="425"/>
                  </a:lnTo>
                  <a:lnTo>
                    <a:pt x="76747" y="425"/>
                  </a:lnTo>
                  <a:lnTo>
                    <a:pt x="77660" y="1336"/>
                  </a:lnTo>
                  <a:lnTo>
                    <a:pt x="78086" y="1336"/>
                  </a:lnTo>
                  <a:lnTo>
                    <a:pt x="78999" y="2248"/>
                  </a:lnTo>
                  <a:lnTo>
                    <a:pt x="79486" y="2248"/>
                  </a:lnTo>
                  <a:lnTo>
                    <a:pt x="80399" y="2248"/>
                  </a:lnTo>
                  <a:lnTo>
                    <a:pt x="81312" y="2248"/>
                  </a:lnTo>
                  <a:lnTo>
                    <a:pt x="81312" y="2734"/>
                  </a:lnTo>
                  <a:lnTo>
                    <a:pt x="81738" y="3646"/>
                  </a:lnTo>
                  <a:lnTo>
                    <a:pt x="82651" y="3646"/>
                  </a:lnTo>
                  <a:lnTo>
                    <a:pt x="83138" y="4071"/>
                  </a:lnTo>
                  <a:lnTo>
                    <a:pt x="84050" y="4983"/>
                  </a:lnTo>
                  <a:lnTo>
                    <a:pt x="84963" y="5894"/>
                  </a:lnTo>
                  <a:lnTo>
                    <a:pt x="85389" y="6381"/>
                  </a:lnTo>
                  <a:lnTo>
                    <a:pt x="85389" y="7292"/>
                  </a:lnTo>
                  <a:lnTo>
                    <a:pt x="85389" y="7718"/>
                  </a:lnTo>
                  <a:lnTo>
                    <a:pt x="86302" y="7718"/>
                  </a:lnTo>
                  <a:lnTo>
                    <a:pt x="86302" y="8629"/>
                  </a:lnTo>
                  <a:lnTo>
                    <a:pt x="86302" y="9541"/>
                  </a:lnTo>
                  <a:lnTo>
                    <a:pt x="86302" y="10027"/>
                  </a:lnTo>
                  <a:lnTo>
                    <a:pt x="86789" y="10027"/>
                  </a:lnTo>
                  <a:lnTo>
                    <a:pt x="86789" y="10938"/>
                  </a:lnTo>
                  <a:lnTo>
                    <a:pt x="86789" y="11364"/>
                  </a:lnTo>
                  <a:lnTo>
                    <a:pt x="86302" y="12275"/>
                  </a:lnTo>
                  <a:lnTo>
                    <a:pt x="86302" y="13187"/>
                  </a:lnTo>
                  <a:lnTo>
                    <a:pt x="86302" y="13673"/>
                  </a:lnTo>
                  <a:lnTo>
                    <a:pt x="85389" y="14585"/>
                  </a:lnTo>
                  <a:lnTo>
                    <a:pt x="85389" y="15010"/>
                  </a:lnTo>
                  <a:lnTo>
                    <a:pt x="85389" y="15922"/>
                  </a:lnTo>
                  <a:lnTo>
                    <a:pt x="84963" y="15922"/>
                  </a:lnTo>
                  <a:lnTo>
                    <a:pt x="84050" y="16833"/>
                  </a:lnTo>
                  <a:lnTo>
                    <a:pt x="84050" y="17319"/>
                  </a:lnTo>
                  <a:lnTo>
                    <a:pt x="83138" y="17319"/>
                  </a:lnTo>
                  <a:lnTo>
                    <a:pt x="82651" y="18231"/>
                  </a:lnTo>
                  <a:lnTo>
                    <a:pt x="82651" y="18656"/>
                  </a:lnTo>
                  <a:lnTo>
                    <a:pt x="81738" y="18656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20">
              <a:extLst>
                <a:ext uri="{FF2B5EF4-FFF2-40B4-BE49-F238E27FC236}">
                  <a16:creationId xmlns:a16="http://schemas.microsoft.com/office/drawing/2014/main" id="{DB859B65-B06F-FBB5-4430-8F9E2BDFBD47}"/>
                </a:ext>
              </a:extLst>
            </p:cNvPr>
            <p:cNvSpPr/>
            <p:nvPr/>
          </p:nvSpPr>
          <p:spPr>
            <a:xfrm>
              <a:off x="11067034" y="4487850"/>
              <a:ext cx="97790" cy="9525"/>
            </a:xfrm>
            <a:custGeom>
              <a:avLst/>
              <a:gdLst/>
              <a:ahLst/>
              <a:cxnLst/>
              <a:rect l="l" t="t" r="r" b="b"/>
              <a:pathLst>
                <a:path w="97790" h="9525">
                  <a:moveTo>
                    <a:pt x="97684" y="0"/>
                  </a:moveTo>
                  <a:lnTo>
                    <a:pt x="97258" y="0"/>
                  </a:lnTo>
                  <a:lnTo>
                    <a:pt x="97258" y="911"/>
                  </a:lnTo>
                  <a:lnTo>
                    <a:pt x="97258" y="1823"/>
                  </a:lnTo>
                  <a:lnTo>
                    <a:pt x="96345" y="1823"/>
                  </a:lnTo>
                  <a:lnTo>
                    <a:pt x="95432" y="1823"/>
                  </a:lnTo>
                  <a:lnTo>
                    <a:pt x="95432" y="2309"/>
                  </a:lnTo>
                  <a:lnTo>
                    <a:pt x="94945" y="2309"/>
                  </a:lnTo>
                  <a:lnTo>
                    <a:pt x="94032" y="2309"/>
                  </a:lnTo>
                  <a:lnTo>
                    <a:pt x="93606" y="2309"/>
                  </a:lnTo>
                  <a:lnTo>
                    <a:pt x="92693" y="3220"/>
                  </a:lnTo>
                  <a:lnTo>
                    <a:pt x="91780" y="3220"/>
                  </a:lnTo>
                  <a:lnTo>
                    <a:pt x="91293" y="3220"/>
                  </a:lnTo>
                  <a:lnTo>
                    <a:pt x="90380" y="3646"/>
                  </a:lnTo>
                  <a:lnTo>
                    <a:pt x="89954" y="3646"/>
                  </a:lnTo>
                  <a:lnTo>
                    <a:pt x="89041" y="3646"/>
                  </a:lnTo>
                  <a:lnTo>
                    <a:pt x="88128" y="4557"/>
                  </a:lnTo>
                  <a:lnTo>
                    <a:pt x="87641" y="4557"/>
                  </a:lnTo>
                  <a:lnTo>
                    <a:pt x="86728" y="4557"/>
                  </a:lnTo>
                  <a:lnTo>
                    <a:pt x="86302" y="4557"/>
                  </a:lnTo>
                  <a:lnTo>
                    <a:pt x="86302" y="5469"/>
                  </a:lnTo>
                  <a:lnTo>
                    <a:pt x="85389" y="5469"/>
                  </a:lnTo>
                  <a:lnTo>
                    <a:pt x="84476" y="5469"/>
                  </a:lnTo>
                  <a:lnTo>
                    <a:pt x="83990" y="5469"/>
                  </a:lnTo>
                  <a:lnTo>
                    <a:pt x="83077" y="5469"/>
                  </a:lnTo>
                  <a:lnTo>
                    <a:pt x="82651" y="5469"/>
                  </a:lnTo>
                  <a:lnTo>
                    <a:pt x="81738" y="5469"/>
                  </a:lnTo>
                  <a:lnTo>
                    <a:pt x="80825" y="5469"/>
                  </a:lnTo>
                  <a:lnTo>
                    <a:pt x="80338" y="5469"/>
                  </a:lnTo>
                  <a:lnTo>
                    <a:pt x="79425" y="5469"/>
                  </a:lnTo>
                  <a:lnTo>
                    <a:pt x="78999" y="5469"/>
                  </a:lnTo>
                  <a:lnTo>
                    <a:pt x="78086" y="5469"/>
                  </a:lnTo>
                  <a:lnTo>
                    <a:pt x="77173" y="5469"/>
                  </a:lnTo>
                  <a:lnTo>
                    <a:pt x="76686" y="5469"/>
                  </a:lnTo>
                  <a:lnTo>
                    <a:pt x="75773" y="5469"/>
                  </a:lnTo>
                  <a:lnTo>
                    <a:pt x="75347" y="5955"/>
                  </a:lnTo>
                  <a:lnTo>
                    <a:pt x="74434" y="5955"/>
                  </a:lnTo>
                  <a:lnTo>
                    <a:pt x="73521" y="5955"/>
                  </a:lnTo>
                  <a:lnTo>
                    <a:pt x="73034" y="5955"/>
                  </a:lnTo>
                  <a:lnTo>
                    <a:pt x="72121" y="5955"/>
                  </a:lnTo>
                  <a:lnTo>
                    <a:pt x="71695" y="5955"/>
                  </a:lnTo>
                  <a:lnTo>
                    <a:pt x="70782" y="5955"/>
                  </a:lnTo>
                  <a:lnTo>
                    <a:pt x="69870" y="5955"/>
                  </a:lnTo>
                  <a:lnTo>
                    <a:pt x="69383" y="5955"/>
                  </a:lnTo>
                  <a:lnTo>
                    <a:pt x="68470" y="5955"/>
                  </a:lnTo>
                  <a:lnTo>
                    <a:pt x="68044" y="5955"/>
                  </a:lnTo>
                  <a:lnTo>
                    <a:pt x="67131" y="5955"/>
                  </a:lnTo>
                  <a:lnTo>
                    <a:pt x="66218" y="5955"/>
                  </a:lnTo>
                  <a:lnTo>
                    <a:pt x="65731" y="5955"/>
                  </a:lnTo>
                  <a:lnTo>
                    <a:pt x="64818" y="5955"/>
                  </a:lnTo>
                  <a:lnTo>
                    <a:pt x="64392" y="5955"/>
                  </a:lnTo>
                  <a:lnTo>
                    <a:pt x="63479" y="5955"/>
                  </a:lnTo>
                  <a:lnTo>
                    <a:pt x="62566" y="5955"/>
                  </a:lnTo>
                  <a:lnTo>
                    <a:pt x="62079" y="5955"/>
                  </a:lnTo>
                  <a:lnTo>
                    <a:pt x="61166" y="5955"/>
                  </a:lnTo>
                  <a:lnTo>
                    <a:pt x="58914" y="5955"/>
                  </a:lnTo>
                  <a:lnTo>
                    <a:pt x="58427" y="5955"/>
                  </a:lnTo>
                  <a:lnTo>
                    <a:pt x="56115" y="5955"/>
                  </a:lnTo>
                  <a:lnTo>
                    <a:pt x="55202" y="6867"/>
                  </a:lnTo>
                  <a:lnTo>
                    <a:pt x="54776" y="6867"/>
                  </a:lnTo>
                  <a:lnTo>
                    <a:pt x="53863" y="6867"/>
                  </a:lnTo>
                  <a:lnTo>
                    <a:pt x="53376" y="6867"/>
                  </a:lnTo>
                  <a:lnTo>
                    <a:pt x="52463" y="6867"/>
                  </a:lnTo>
                  <a:lnTo>
                    <a:pt x="51550" y="6867"/>
                  </a:lnTo>
                  <a:lnTo>
                    <a:pt x="51124" y="6867"/>
                  </a:lnTo>
                  <a:lnTo>
                    <a:pt x="50211" y="6867"/>
                  </a:lnTo>
                  <a:lnTo>
                    <a:pt x="49724" y="6867"/>
                  </a:lnTo>
                  <a:lnTo>
                    <a:pt x="48811" y="6867"/>
                  </a:lnTo>
                  <a:lnTo>
                    <a:pt x="47898" y="6867"/>
                  </a:lnTo>
                  <a:lnTo>
                    <a:pt x="47472" y="6867"/>
                  </a:lnTo>
                  <a:lnTo>
                    <a:pt x="46559" y="6867"/>
                  </a:lnTo>
                  <a:lnTo>
                    <a:pt x="46072" y="6867"/>
                  </a:lnTo>
                  <a:lnTo>
                    <a:pt x="46072" y="7292"/>
                  </a:lnTo>
                  <a:lnTo>
                    <a:pt x="45159" y="7292"/>
                  </a:lnTo>
                  <a:lnTo>
                    <a:pt x="44246" y="7292"/>
                  </a:lnTo>
                  <a:lnTo>
                    <a:pt x="43820" y="7292"/>
                  </a:lnTo>
                  <a:lnTo>
                    <a:pt x="42907" y="7292"/>
                  </a:lnTo>
                  <a:lnTo>
                    <a:pt x="42421" y="7292"/>
                  </a:lnTo>
                  <a:lnTo>
                    <a:pt x="41508" y="7292"/>
                  </a:lnTo>
                  <a:lnTo>
                    <a:pt x="40595" y="7292"/>
                  </a:lnTo>
                  <a:lnTo>
                    <a:pt x="40169" y="7292"/>
                  </a:lnTo>
                  <a:lnTo>
                    <a:pt x="39256" y="7292"/>
                  </a:lnTo>
                  <a:lnTo>
                    <a:pt x="38769" y="7292"/>
                  </a:lnTo>
                  <a:lnTo>
                    <a:pt x="37856" y="7292"/>
                  </a:lnTo>
                  <a:lnTo>
                    <a:pt x="36943" y="7292"/>
                  </a:lnTo>
                  <a:lnTo>
                    <a:pt x="36517" y="7292"/>
                  </a:lnTo>
                  <a:lnTo>
                    <a:pt x="35604" y="7292"/>
                  </a:lnTo>
                  <a:lnTo>
                    <a:pt x="35604" y="8204"/>
                  </a:lnTo>
                  <a:lnTo>
                    <a:pt x="35117" y="8204"/>
                  </a:lnTo>
                  <a:lnTo>
                    <a:pt x="34204" y="8204"/>
                  </a:lnTo>
                  <a:lnTo>
                    <a:pt x="33291" y="8204"/>
                  </a:lnTo>
                  <a:lnTo>
                    <a:pt x="32865" y="8204"/>
                  </a:lnTo>
                  <a:lnTo>
                    <a:pt x="30552" y="8204"/>
                  </a:lnTo>
                  <a:lnTo>
                    <a:pt x="29639" y="8204"/>
                  </a:lnTo>
                  <a:lnTo>
                    <a:pt x="27814" y="8204"/>
                  </a:lnTo>
                  <a:lnTo>
                    <a:pt x="26901" y="8204"/>
                  </a:lnTo>
                  <a:lnTo>
                    <a:pt x="24649" y="8204"/>
                  </a:lnTo>
                  <a:lnTo>
                    <a:pt x="24162" y="8204"/>
                  </a:lnTo>
                  <a:lnTo>
                    <a:pt x="21910" y="8204"/>
                  </a:lnTo>
                  <a:lnTo>
                    <a:pt x="20997" y="8204"/>
                  </a:lnTo>
                  <a:lnTo>
                    <a:pt x="18258" y="8204"/>
                  </a:lnTo>
                  <a:lnTo>
                    <a:pt x="17345" y="8204"/>
                  </a:lnTo>
                  <a:lnTo>
                    <a:pt x="16858" y="8204"/>
                  </a:lnTo>
                  <a:lnTo>
                    <a:pt x="15945" y="8204"/>
                  </a:lnTo>
                  <a:lnTo>
                    <a:pt x="15945" y="9115"/>
                  </a:lnTo>
                  <a:lnTo>
                    <a:pt x="15033" y="9115"/>
                  </a:lnTo>
                  <a:lnTo>
                    <a:pt x="14606" y="9115"/>
                  </a:lnTo>
                  <a:lnTo>
                    <a:pt x="13694" y="9115"/>
                  </a:lnTo>
                  <a:lnTo>
                    <a:pt x="13207" y="9115"/>
                  </a:lnTo>
                  <a:lnTo>
                    <a:pt x="12294" y="9115"/>
                  </a:lnTo>
                  <a:lnTo>
                    <a:pt x="11381" y="9115"/>
                  </a:lnTo>
                  <a:lnTo>
                    <a:pt x="10955" y="9115"/>
                  </a:lnTo>
                  <a:lnTo>
                    <a:pt x="10042" y="9115"/>
                  </a:lnTo>
                  <a:lnTo>
                    <a:pt x="9555" y="9115"/>
                  </a:lnTo>
                  <a:lnTo>
                    <a:pt x="8642" y="9115"/>
                  </a:lnTo>
                  <a:lnTo>
                    <a:pt x="7729" y="9115"/>
                  </a:lnTo>
                  <a:lnTo>
                    <a:pt x="7303" y="9115"/>
                  </a:lnTo>
                  <a:lnTo>
                    <a:pt x="4077" y="9115"/>
                  </a:lnTo>
                  <a:lnTo>
                    <a:pt x="3651" y="9115"/>
                  </a:lnTo>
                  <a:lnTo>
                    <a:pt x="2738" y="9115"/>
                  </a:lnTo>
                  <a:lnTo>
                    <a:pt x="2251" y="9115"/>
                  </a:lnTo>
                  <a:lnTo>
                    <a:pt x="1338" y="9115"/>
                  </a:lnTo>
                  <a:lnTo>
                    <a:pt x="426" y="9115"/>
                  </a:lnTo>
                  <a:lnTo>
                    <a:pt x="0" y="9115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21">
              <a:extLst>
                <a:ext uri="{FF2B5EF4-FFF2-40B4-BE49-F238E27FC236}">
                  <a16:creationId xmlns:a16="http://schemas.microsoft.com/office/drawing/2014/main" id="{41B9C2A7-670C-F27B-2177-A1B03C88252E}"/>
                </a:ext>
              </a:extLst>
            </p:cNvPr>
            <p:cNvSpPr/>
            <p:nvPr/>
          </p:nvSpPr>
          <p:spPr>
            <a:xfrm>
              <a:off x="10968863" y="4496966"/>
              <a:ext cx="98425" cy="5080"/>
            </a:xfrm>
            <a:custGeom>
              <a:avLst/>
              <a:gdLst/>
              <a:ahLst/>
              <a:cxnLst/>
              <a:rect l="l" t="t" r="r" b="b"/>
              <a:pathLst>
                <a:path w="98425" h="5079">
                  <a:moveTo>
                    <a:pt x="98171" y="0"/>
                  </a:moveTo>
                  <a:lnTo>
                    <a:pt x="97258" y="0"/>
                  </a:lnTo>
                  <a:lnTo>
                    <a:pt x="96771" y="0"/>
                  </a:lnTo>
                  <a:lnTo>
                    <a:pt x="94519" y="0"/>
                  </a:lnTo>
                  <a:lnTo>
                    <a:pt x="93606" y="486"/>
                  </a:lnTo>
                  <a:lnTo>
                    <a:pt x="91293" y="486"/>
                  </a:lnTo>
                  <a:lnTo>
                    <a:pt x="90867" y="486"/>
                  </a:lnTo>
                  <a:lnTo>
                    <a:pt x="87641" y="486"/>
                  </a:lnTo>
                  <a:lnTo>
                    <a:pt x="87215" y="486"/>
                  </a:lnTo>
                  <a:lnTo>
                    <a:pt x="86302" y="486"/>
                  </a:lnTo>
                  <a:lnTo>
                    <a:pt x="85815" y="486"/>
                  </a:lnTo>
                  <a:lnTo>
                    <a:pt x="84903" y="486"/>
                  </a:lnTo>
                  <a:lnTo>
                    <a:pt x="83990" y="486"/>
                  </a:lnTo>
                  <a:lnTo>
                    <a:pt x="83990" y="1397"/>
                  </a:lnTo>
                  <a:lnTo>
                    <a:pt x="83564" y="1397"/>
                  </a:lnTo>
                  <a:lnTo>
                    <a:pt x="82651" y="1397"/>
                  </a:lnTo>
                  <a:lnTo>
                    <a:pt x="82164" y="1397"/>
                  </a:lnTo>
                  <a:lnTo>
                    <a:pt x="81251" y="1397"/>
                  </a:lnTo>
                  <a:lnTo>
                    <a:pt x="80338" y="1397"/>
                  </a:lnTo>
                  <a:lnTo>
                    <a:pt x="79912" y="1397"/>
                  </a:lnTo>
                  <a:lnTo>
                    <a:pt x="78999" y="1397"/>
                  </a:lnTo>
                  <a:lnTo>
                    <a:pt x="78512" y="1397"/>
                  </a:lnTo>
                  <a:lnTo>
                    <a:pt x="77599" y="1397"/>
                  </a:lnTo>
                  <a:lnTo>
                    <a:pt x="76686" y="1397"/>
                  </a:lnTo>
                  <a:lnTo>
                    <a:pt x="76260" y="1397"/>
                  </a:lnTo>
                  <a:lnTo>
                    <a:pt x="75347" y="1397"/>
                  </a:lnTo>
                  <a:lnTo>
                    <a:pt x="74860" y="1397"/>
                  </a:lnTo>
                  <a:lnTo>
                    <a:pt x="73947" y="1397"/>
                  </a:lnTo>
                  <a:lnTo>
                    <a:pt x="73034" y="1823"/>
                  </a:lnTo>
                  <a:lnTo>
                    <a:pt x="72608" y="1823"/>
                  </a:lnTo>
                  <a:lnTo>
                    <a:pt x="71695" y="1823"/>
                  </a:lnTo>
                  <a:lnTo>
                    <a:pt x="71208" y="1823"/>
                  </a:lnTo>
                  <a:lnTo>
                    <a:pt x="68957" y="1823"/>
                  </a:lnTo>
                  <a:lnTo>
                    <a:pt x="68044" y="1823"/>
                  </a:lnTo>
                  <a:lnTo>
                    <a:pt x="65731" y="1823"/>
                  </a:lnTo>
                  <a:lnTo>
                    <a:pt x="65305" y="1823"/>
                  </a:lnTo>
                  <a:lnTo>
                    <a:pt x="62992" y="1823"/>
                  </a:lnTo>
                  <a:lnTo>
                    <a:pt x="62079" y="1823"/>
                  </a:lnTo>
                  <a:lnTo>
                    <a:pt x="61653" y="1823"/>
                  </a:lnTo>
                  <a:lnTo>
                    <a:pt x="60740" y="1823"/>
                  </a:lnTo>
                  <a:lnTo>
                    <a:pt x="60253" y="1823"/>
                  </a:lnTo>
                  <a:lnTo>
                    <a:pt x="59340" y="1823"/>
                  </a:lnTo>
                  <a:lnTo>
                    <a:pt x="58427" y="1823"/>
                  </a:lnTo>
                  <a:lnTo>
                    <a:pt x="58001" y="1823"/>
                  </a:lnTo>
                  <a:lnTo>
                    <a:pt x="57088" y="1823"/>
                  </a:lnTo>
                  <a:lnTo>
                    <a:pt x="56602" y="1823"/>
                  </a:lnTo>
                  <a:lnTo>
                    <a:pt x="55689" y="1823"/>
                  </a:lnTo>
                  <a:lnTo>
                    <a:pt x="54776" y="1823"/>
                  </a:lnTo>
                  <a:lnTo>
                    <a:pt x="54350" y="1823"/>
                  </a:lnTo>
                  <a:lnTo>
                    <a:pt x="54350" y="2734"/>
                  </a:lnTo>
                  <a:lnTo>
                    <a:pt x="53437" y="2734"/>
                  </a:lnTo>
                  <a:lnTo>
                    <a:pt x="52950" y="2734"/>
                  </a:lnTo>
                  <a:lnTo>
                    <a:pt x="52037" y="2734"/>
                  </a:lnTo>
                  <a:lnTo>
                    <a:pt x="51124" y="2734"/>
                  </a:lnTo>
                  <a:lnTo>
                    <a:pt x="50698" y="2734"/>
                  </a:lnTo>
                  <a:lnTo>
                    <a:pt x="49785" y="2734"/>
                  </a:lnTo>
                  <a:lnTo>
                    <a:pt x="49298" y="2734"/>
                  </a:lnTo>
                  <a:lnTo>
                    <a:pt x="48385" y="2734"/>
                  </a:lnTo>
                  <a:lnTo>
                    <a:pt x="47472" y="2734"/>
                  </a:lnTo>
                  <a:lnTo>
                    <a:pt x="47046" y="2734"/>
                  </a:lnTo>
                  <a:lnTo>
                    <a:pt x="46133" y="2734"/>
                  </a:lnTo>
                  <a:lnTo>
                    <a:pt x="45646" y="2734"/>
                  </a:lnTo>
                  <a:lnTo>
                    <a:pt x="44733" y="2734"/>
                  </a:lnTo>
                  <a:lnTo>
                    <a:pt x="43820" y="2734"/>
                  </a:lnTo>
                  <a:lnTo>
                    <a:pt x="43820" y="3646"/>
                  </a:lnTo>
                  <a:lnTo>
                    <a:pt x="43394" y="3646"/>
                  </a:lnTo>
                  <a:lnTo>
                    <a:pt x="42481" y="3646"/>
                  </a:lnTo>
                  <a:lnTo>
                    <a:pt x="41995" y="3646"/>
                  </a:lnTo>
                  <a:lnTo>
                    <a:pt x="41082" y="3646"/>
                  </a:lnTo>
                  <a:lnTo>
                    <a:pt x="40169" y="3646"/>
                  </a:lnTo>
                  <a:lnTo>
                    <a:pt x="39743" y="3646"/>
                  </a:lnTo>
                  <a:lnTo>
                    <a:pt x="38830" y="3646"/>
                  </a:lnTo>
                  <a:lnTo>
                    <a:pt x="38343" y="3646"/>
                  </a:lnTo>
                  <a:lnTo>
                    <a:pt x="37430" y="3646"/>
                  </a:lnTo>
                  <a:lnTo>
                    <a:pt x="36517" y="3646"/>
                  </a:lnTo>
                  <a:lnTo>
                    <a:pt x="36091" y="3646"/>
                  </a:lnTo>
                  <a:lnTo>
                    <a:pt x="35178" y="3646"/>
                  </a:lnTo>
                  <a:lnTo>
                    <a:pt x="34691" y="3646"/>
                  </a:lnTo>
                  <a:lnTo>
                    <a:pt x="33778" y="3646"/>
                  </a:lnTo>
                  <a:lnTo>
                    <a:pt x="32865" y="3646"/>
                  </a:lnTo>
                  <a:lnTo>
                    <a:pt x="32439" y="3646"/>
                  </a:lnTo>
                  <a:lnTo>
                    <a:pt x="31526" y="3646"/>
                  </a:lnTo>
                  <a:lnTo>
                    <a:pt x="31039" y="3646"/>
                  </a:lnTo>
                  <a:lnTo>
                    <a:pt x="30126" y="3646"/>
                  </a:lnTo>
                  <a:lnTo>
                    <a:pt x="29213" y="3646"/>
                  </a:lnTo>
                  <a:lnTo>
                    <a:pt x="28787" y="3646"/>
                  </a:lnTo>
                  <a:lnTo>
                    <a:pt x="27874" y="3646"/>
                  </a:lnTo>
                  <a:lnTo>
                    <a:pt x="27388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5136" y="3646"/>
                  </a:lnTo>
                  <a:lnTo>
                    <a:pt x="24223" y="3646"/>
                  </a:lnTo>
                  <a:lnTo>
                    <a:pt x="23736" y="4132"/>
                  </a:lnTo>
                  <a:lnTo>
                    <a:pt x="22823" y="4132"/>
                  </a:lnTo>
                  <a:lnTo>
                    <a:pt x="21910" y="4132"/>
                  </a:lnTo>
                  <a:lnTo>
                    <a:pt x="21484" y="4132"/>
                  </a:lnTo>
                  <a:lnTo>
                    <a:pt x="20571" y="4132"/>
                  </a:lnTo>
                  <a:lnTo>
                    <a:pt x="20084" y="4132"/>
                  </a:lnTo>
                  <a:lnTo>
                    <a:pt x="19171" y="4132"/>
                  </a:lnTo>
                  <a:lnTo>
                    <a:pt x="18258" y="4132"/>
                  </a:lnTo>
                  <a:lnTo>
                    <a:pt x="17832" y="4132"/>
                  </a:lnTo>
                  <a:lnTo>
                    <a:pt x="16919" y="4132"/>
                  </a:lnTo>
                  <a:lnTo>
                    <a:pt x="16432" y="4132"/>
                  </a:lnTo>
                  <a:lnTo>
                    <a:pt x="15519" y="4132"/>
                  </a:lnTo>
                  <a:lnTo>
                    <a:pt x="14606" y="4132"/>
                  </a:lnTo>
                  <a:lnTo>
                    <a:pt x="14180" y="4132"/>
                  </a:lnTo>
                  <a:lnTo>
                    <a:pt x="14180" y="5044"/>
                  </a:lnTo>
                  <a:lnTo>
                    <a:pt x="13267" y="5044"/>
                  </a:lnTo>
                  <a:lnTo>
                    <a:pt x="12781" y="5044"/>
                  </a:lnTo>
                  <a:lnTo>
                    <a:pt x="11868" y="5044"/>
                  </a:lnTo>
                  <a:lnTo>
                    <a:pt x="10955" y="5044"/>
                  </a:lnTo>
                  <a:lnTo>
                    <a:pt x="10529" y="5044"/>
                  </a:lnTo>
                  <a:lnTo>
                    <a:pt x="9616" y="5044"/>
                  </a:lnTo>
                  <a:lnTo>
                    <a:pt x="9129" y="5044"/>
                  </a:lnTo>
                  <a:lnTo>
                    <a:pt x="8216" y="5044"/>
                  </a:lnTo>
                  <a:lnTo>
                    <a:pt x="7303" y="5044"/>
                  </a:lnTo>
                  <a:lnTo>
                    <a:pt x="6877" y="5044"/>
                  </a:lnTo>
                  <a:lnTo>
                    <a:pt x="5964" y="5044"/>
                  </a:lnTo>
                  <a:lnTo>
                    <a:pt x="5477" y="5044"/>
                  </a:lnTo>
                  <a:lnTo>
                    <a:pt x="4564" y="5044"/>
                  </a:lnTo>
                  <a:lnTo>
                    <a:pt x="3651" y="5044"/>
                  </a:lnTo>
                  <a:lnTo>
                    <a:pt x="3164" y="5044"/>
                  </a:lnTo>
                  <a:lnTo>
                    <a:pt x="2251" y="5044"/>
                  </a:lnTo>
                  <a:lnTo>
                    <a:pt x="1825" y="5044"/>
                  </a:lnTo>
                  <a:lnTo>
                    <a:pt x="912" y="5044"/>
                  </a:lnTo>
                  <a:lnTo>
                    <a:pt x="0" y="5044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2">
              <a:extLst>
                <a:ext uri="{FF2B5EF4-FFF2-40B4-BE49-F238E27FC236}">
                  <a16:creationId xmlns:a16="http://schemas.microsoft.com/office/drawing/2014/main" id="{4F3384D4-CF69-5C1C-B052-E80CA4F80D3D}"/>
                </a:ext>
              </a:extLst>
            </p:cNvPr>
            <p:cNvSpPr/>
            <p:nvPr/>
          </p:nvSpPr>
          <p:spPr>
            <a:xfrm>
              <a:off x="10870266" y="4502010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79">
                  <a:moveTo>
                    <a:pt x="98597" y="0"/>
                  </a:moveTo>
                  <a:lnTo>
                    <a:pt x="98110" y="0"/>
                  </a:lnTo>
                  <a:lnTo>
                    <a:pt x="97197" y="0"/>
                  </a:lnTo>
                  <a:lnTo>
                    <a:pt x="96771" y="0"/>
                  </a:lnTo>
                  <a:lnTo>
                    <a:pt x="95858" y="0"/>
                  </a:lnTo>
                  <a:lnTo>
                    <a:pt x="94945" y="0"/>
                  </a:lnTo>
                  <a:lnTo>
                    <a:pt x="94458" y="0"/>
                  </a:lnTo>
                  <a:lnTo>
                    <a:pt x="93545" y="0"/>
                  </a:lnTo>
                  <a:lnTo>
                    <a:pt x="93119" y="0"/>
                  </a:lnTo>
                  <a:lnTo>
                    <a:pt x="92206" y="425"/>
                  </a:lnTo>
                  <a:lnTo>
                    <a:pt x="91293" y="425"/>
                  </a:lnTo>
                  <a:lnTo>
                    <a:pt x="90806" y="425"/>
                  </a:lnTo>
                  <a:lnTo>
                    <a:pt x="89893" y="425"/>
                  </a:lnTo>
                  <a:lnTo>
                    <a:pt x="89467" y="425"/>
                  </a:lnTo>
                  <a:lnTo>
                    <a:pt x="88554" y="425"/>
                  </a:lnTo>
                  <a:lnTo>
                    <a:pt x="87641" y="425"/>
                  </a:lnTo>
                  <a:lnTo>
                    <a:pt x="87154" y="425"/>
                  </a:lnTo>
                  <a:lnTo>
                    <a:pt x="86241" y="425"/>
                  </a:lnTo>
                  <a:lnTo>
                    <a:pt x="85815" y="425"/>
                  </a:lnTo>
                  <a:lnTo>
                    <a:pt x="84903" y="425"/>
                  </a:lnTo>
                  <a:lnTo>
                    <a:pt x="83990" y="425"/>
                  </a:lnTo>
                  <a:lnTo>
                    <a:pt x="83503" y="425"/>
                  </a:lnTo>
                  <a:lnTo>
                    <a:pt x="82590" y="425"/>
                  </a:lnTo>
                  <a:lnTo>
                    <a:pt x="82590" y="1336"/>
                  </a:lnTo>
                  <a:lnTo>
                    <a:pt x="82164" y="1336"/>
                  </a:lnTo>
                  <a:lnTo>
                    <a:pt x="81251" y="1336"/>
                  </a:lnTo>
                  <a:lnTo>
                    <a:pt x="80338" y="1336"/>
                  </a:lnTo>
                  <a:lnTo>
                    <a:pt x="79851" y="1336"/>
                  </a:lnTo>
                  <a:lnTo>
                    <a:pt x="77599" y="1336"/>
                  </a:lnTo>
                  <a:lnTo>
                    <a:pt x="76686" y="1336"/>
                  </a:lnTo>
                  <a:lnTo>
                    <a:pt x="74860" y="1336"/>
                  </a:lnTo>
                  <a:lnTo>
                    <a:pt x="73947" y="1336"/>
                  </a:lnTo>
                  <a:lnTo>
                    <a:pt x="73034" y="1336"/>
                  </a:lnTo>
                  <a:lnTo>
                    <a:pt x="72547" y="1336"/>
                  </a:lnTo>
                  <a:lnTo>
                    <a:pt x="71635" y="1336"/>
                  </a:lnTo>
                  <a:lnTo>
                    <a:pt x="71208" y="1336"/>
                  </a:lnTo>
                  <a:lnTo>
                    <a:pt x="70296" y="1336"/>
                  </a:lnTo>
                  <a:lnTo>
                    <a:pt x="69383" y="1336"/>
                  </a:lnTo>
                  <a:lnTo>
                    <a:pt x="68896" y="1336"/>
                  </a:lnTo>
                  <a:lnTo>
                    <a:pt x="67983" y="1336"/>
                  </a:lnTo>
                  <a:lnTo>
                    <a:pt x="67557" y="1336"/>
                  </a:lnTo>
                  <a:lnTo>
                    <a:pt x="66644" y="1336"/>
                  </a:lnTo>
                  <a:lnTo>
                    <a:pt x="65731" y="1336"/>
                  </a:lnTo>
                  <a:lnTo>
                    <a:pt x="65244" y="1336"/>
                  </a:lnTo>
                  <a:lnTo>
                    <a:pt x="64331" y="1336"/>
                  </a:lnTo>
                  <a:lnTo>
                    <a:pt x="63905" y="1336"/>
                  </a:lnTo>
                  <a:lnTo>
                    <a:pt x="62992" y="1336"/>
                  </a:lnTo>
                  <a:lnTo>
                    <a:pt x="62079" y="2248"/>
                  </a:lnTo>
                  <a:lnTo>
                    <a:pt x="61592" y="2248"/>
                  </a:lnTo>
                  <a:lnTo>
                    <a:pt x="60679" y="2248"/>
                  </a:lnTo>
                  <a:lnTo>
                    <a:pt x="60253" y="2248"/>
                  </a:lnTo>
                  <a:lnTo>
                    <a:pt x="59340" y="2248"/>
                  </a:lnTo>
                  <a:lnTo>
                    <a:pt x="58427" y="2248"/>
                  </a:lnTo>
                  <a:lnTo>
                    <a:pt x="57940" y="2248"/>
                  </a:lnTo>
                  <a:lnTo>
                    <a:pt x="57028" y="2248"/>
                  </a:lnTo>
                  <a:lnTo>
                    <a:pt x="56602" y="2248"/>
                  </a:lnTo>
                  <a:lnTo>
                    <a:pt x="55689" y="2248"/>
                  </a:lnTo>
                  <a:lnTo>
                    <a:pt x="54776" y="2248"/>
                  </a:lnTo>
                  <a:lnTo>
                    <a:pt x="54289" y="2248"/>
                  </a:lnTo>
                  <a:lnTo>
                    <a:pt x="53376" y="2248"/>
                  </a:lnTo>
                  <a:lnTo>
                    <a:pt x="52950" y="2248"/>
                  </a:lnTo>
                  <a:lnTo>
                    <a:pt x="52950" y="2734"/>
                  </a:lnTo>
                  <a:lnTo>
                    <a:pt x="52037" y="2734"/>
                  </a:lnTo>
                  <a:lnTo>
                    <a:pt x="51124" y="2734"/>
                  </a:lnTo>
                  <a:lnTo>
                    <a:pt x="49298" y="2734"/>
                  </a:lnTo>
                  <a:lnTo>
                    <a:pt x="48385" y="2734"/>
                  </a:lnTo>
                  <a:lnTo>
                    <a:pt x="46072" y="2734"/>
                  </a:lnTo>
                  <a:lnTo>
                    <a:pt x="45646" y="2734"/>
                  </a:lnTo>
                  <a:lnTo>
                    <a:pt x="43334" y="2734"/>
                  </a:lnTo>
                  <a:lnTo>
                    <a:pt x="42421" y="2734"/>
                  </a:lnTo>
                  <a:lnTo>
                    <a:pt x="40169" y="2734"/>
                  </a:lnTo>
                  <a:lnTo>
                    <a:pt x="39682" y="2734"/>
                  </a:lnTo>
                  <a:lnTo>
                    <a:pt x="38769" y="2734"/>
                  </a:lnTo>
                  <a:lnTo>
                    <a:pt x="38343" y="2734"/>
                  </a:lnTo>
                  <a:lnTo>
                    <a:pt x="37430" y="2734"/>
                  </a:lnTo>
                  <a:lnTo>
                    <a:pt x="36517" y="2734"/>
                  </a:lnTo>
                  <a:lnTo>
                    <a:pt x="36030" y="2734"/>
                  </a:lnTo>
                  <a:lnTo>
                    <a:pt x="35117" y="2734"/>
                  </a:lnTo>
                  <a:lnTo>
                    <a:pt x="34691" y="2734"/>
                  </a:lnTo>
                  <a:lnTo>
                    <a:pt x="33778" y="2734"/>
                  </a:lnTo>
                  <a:lnTo>
                    <a:pt x="32865" y="2734"/>
                  </a:lnTo>
                  <a:lnTo>
                    <a:pt x="32378" y="3646"/>
                  </a:lnTo>
                  <a:lnTo>
                    <a:pt x="31465" y="3646"/>
                  </a:lnTo>
                  <a:lnTo>
                    <a:pt x="31039" y="3646"/>
                  </a:lnTo>
                  <a:lnTo>
                    <a:pt x="30126" y="3646"/>
                  </a:lnTo>
                  <a:lnTo>
                    <a:pt x="29213" y="3646"/>
                  </a:lnTo>
                  <a:lnTo>
                    <a:pt x="28727" y="3646"/>
                  </a:lnTo>
                  <a:lnTo>
                    <a:pt x="27814" y="3646"/>
                  </a:lnTo>
                  <a:lnTo>
                    <a:pt x="27388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5075" y="3646"/>
                  </a:lnTo>
                  <a:lnTo>
                    <a:pt x="24162" y="3646"/>
                  </a:lnTo>
                  <a:lnTo>
                    <a:pt x="23736" y="3646"/>
                  </a:lnTo>
                  <a:lnTo>
                    <a:pt x="22823" y="3646"/>
                  </a:lnTo>
                  <a:lnTo>
                    <a:pt x="21910" y="4071"/>
                  </a:lnTo>
                  <a:lnTo>
                    <a:pt x="21423" y="4071"/>
                  </a:lnTo>
                  <a:lnTo>
                    <a:pt x="20510" y="4071"/>
                  </a:lnTo>
                  <a:lnTo>
                    <a:pt x="20084" y="4071"/>
                  </a:lnTo>
                  <a:lnTo>
                    <a:pt x="17771" y="4071"/>
                  </a:lnTo>
                  <a:lnTo>
                    <a:pt x="16858" y="4071"/>
                  </a:lnTo>
                  <a:lnTo>
                    <a:pt x="14606" y="4071"/>
                  </a:lnTo>
                  <a:lnTo>
                    <a:pt x="14120" y="4071"/>
                  </a:lnTo>
                  <a:lnTo>
                    <a:pt x="10955" y="4071"/>
                  </a:lnTo>
                  <a:lnTo>
                    <a:pt x="10468" y="4071"/>
                  </a:lnTo>
                  <a:lnTo>
                    <a:pt x="9555" y="4071"/>
                  </a:lnTo>
                  <a:lnTo>
                    <a:pt x="9129" y="4071"/>
                  </a:lnTo>
                  <a:lnTo>
                    <a:pt x="8216" y="4071"/>
                  </a:lnTo>
                  <a:lnTo>
                    <a:pt x="7303" y="4071"/>
                  </a:lnTo>
                  <a:lnTo>
                    <a:pt x="6816" y="4071"/>
                  </a:lnTo>
                  <a:lnTo>
                    <a:pt x="5903" y="4071"/>
                  </a:lnTo>
                  <a:lnTo>
                    <a:pt x="5477" y="4071"/>
                  </a:lnTo>
                  <a:lnTo>
                    <a:pt x="4564" y="4071"/>
                  </a:lnTo>
                  <a:lnTo>
                    <a:pt x="3651" y="4071"/>
                  </a:lnTo>
                  <a:lnTo>
                    <a:pt x="3164" y="4071"/>
                  </a:lnTo>
                  <a:lnTo>
                    <a:pt x="2251" y="4983"/>
                  </a:lnTo>
                  <a:lnTo>
                    <a:pt x="1825" y="4983"/>
                  </a:lnTo>
                  <a:lnTo>
                    <a:pt x="912" y="4983"/>
                  </a:lnTo>
                  <a:lnTo>
                    <a:pt x="0" y="498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3">
              <a:extLst>
                <a:ext uri="{FF2B5EF4-FFF2-40B4-BE49-F238E27FC236}">
                  <a16:creationId xmlns:a16="http://schemas.microsoft.com/office/drawing/2014/main" id="{116C05AA-A119-93C1-F1B6-1957C334EA5F}"/>
                </a:ext>
              </a:extLst>
            </p:cNvPr>
            <p:cNvSpPr/>
            <p:nvPr/>
          </p:nvSpPr>
          <p:spPr>
            <a:xfrm>
              <a:off x="10772521" y="4506993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90" h="5079">
                  <a:moveTo>
                    <a:pt x="97744" y="0"/>
                  </a:moveTo>
                  <a:lnTo>
                    <a:pt x="97258" y="0"/>
                  </a:lnTo>
                  <a:lnTo>
                    <a:pt x="96345" y="0"/>
                  </a:lnTo>
                  <a:lnTo>
                    <a:pt x="95919" y="0"/>
                  </a:lnTo>
                  <a:lnTo>
                    <a:pt x="95006" y="0"/>
                  </a:lnTo>
                  <a:lnTo>
                    <a:pt x="94093" y="0"/>
                  </a:lnTo>
                  <a:lnTo>
                    <a:pt x="93606" y="0"/>
                  </a:lnTo>
                  <a:lnTo>
                    <a:pt x="92693" y="0"/>
                  </a:lnTo>
                  <a:lnTo>
                    <a:pt x="92267" y="0"/>
                  </a:lnTo>
                  <a:lnTo>
                    <a:pt x="91354" y="0"/>
                  </a:lnTo>
                  <a:lnTo>
                    <a:pt x="90441" y="0"/>
                  </a:lnTo>
                  <a:lnTo>
                    <a:pt x="90441" y="911"/>
                  </a:lnTo>
                  <a:lnTo>
                    <a:pt x="89954" y="911"/>
                  </a:lnTo>
                  <a:lnTo>
                    <a:pt x="89041" y="911"/>
                  </a:lnTo>
                  <a:lnTo>
                    <a:pt x="88615" y="911"/>
                  </a:lnTo>
                  <a:lnTo>
                    <a:pt x="87702" y="911"/>
                  </a:lnTo>
                  <a:lnTo>
                    <a:pt x="86789" y="911"/>
                  </a:lnTo>
                  <a:lnTo>
                    <a:pt x="86302" y="911"/>
                  </a:lnTo>
                  <a:lnTo>
                    <a:pt x="83138" y="911"/>
                  </a:lnTo>
                  <a:lnTo>
                    <a:pt x="82651" y="911"/>
                  </a:lnTo>
                  <a:lnTo>
                    <a:pt x="81738" y="911"/>
                  </a:lnTo>
                  <a:lnTo>
                    <a:pt x="81312" y="911"/>
                  </a:lnTo>
                  <a:lnTo>
                    <a:pt x="80399" y="911"/>
                  </a:lnTo>
                  <a:lnTo>
                    <a:pt x="78086" y="911"/>
                  </a:lnTo>
                  <a:lnTo>
                    <a:pt x="77660" y="911"/>
                  </a:lnTo>
                  <a:lnTo>
                    <a:pt x="76747" y="911"/>
                  </a:lnTo>
                  <a:lnTo>
                    <a:pt x="75834" y="911"/>
                  </a:lnTo>
                  <a:lnTo>
                    <a:pt x="75347" y="911"/>
                  </a:lnTo>
                  <a:lnTo>
                    <a:pt x="74434" y="911"/>
                  </a:lnTo>
                  <a:lnTo>
                    <a:pt x="74008" y="911"/>
                  </a:lnTo>
                  <a:lnTo>
                    <a:pt x="73095" y="911"/>
                  </a:lnTo>
                  <a:lnTo>
                    <a:pt x="72182" y="911"/>
                  </a:lnTo>
                  <a:lnTo>
                    <a:pt x="71695" y="911"/>
                  </a:lnTo>
                  <a:lnTo>
                    <a:pt x="70782" y="911"/>
                  </a:lnTo>
                  <a:lnTo>
                    <a:pt x="70356" y="1397"/>
                  </a:lnTo>
                  <a:lnTo>
                    <a:pt x="69443" y="1397"/>
                  </a:lnTo>
                  <a:lnTo>
                    <a:pt x="68531" y="1397"/>
                  </a:lnTo>
                  <a:lnTo>
                    <a:pt x="68044" y="1397"/>
                  </a:lnTo>
                  <a:lnTo>
                    <a:pt x="67131" y="1397"/>
                  </a:lnTo>
                  <a:lnTo>
                    <a:pt x="66705" y="1397"/>
                  </a:lnTo>
                  <a:lnTo>
                    <a:pt x="65792" y="1397"/>
                  </a:lnTo>
                  <a:lnTo>
                    <a:pt x="64879" y="1397"/>
                  </a:lnTo>
                  <a:lnTo>
                    <a:pt x="64392" y="1397"/>
                  </a:lnTo>
                  <a:lnTo>
                    <a:pt x="63479" y="1397"/>
                  </a:lnTo>
                  <a:lnTo>
                    <a:pt x="63053" y="1397"/>
                  </a:lnTo>
                  <a:lnTo>
                    <a:pt x="62140" y="1397"/>
                  </a:lnTo>
                  <a:lnTo>
                    <a:pt x="61227" y="1397"/>
                  </a:lnTo>
                  <a:lnTo>
                    <a:pt x="60740" y="1397"/>
                  </a:lnTo>
                  <a:lnTo>
                    <a:pt x="60740" y="2309"/>
                  </a:lnTo>
                  <a:lnTo>
                    <a:pt x="59827" y="2309"/>
                  </a:lnTo>
                  <a:lnTo>
                    <a:pt x="59401" y="2309"/>
                  </a:lnTo>
                  <a:lnTo>
                    <a:pt x="58488" y="2309"/>
                  </a:lnTo>
                  <a:lnTo>
                    <a:pt x="57575" y="2309"/>
                  </a:lnTo>
                  <a:lnTo>
                    <a:pt x="57088" y="2309"/>
                  </a:lnTo>
                  <a:lnTo>
                    <a:pt x="56175" y="2309"/>
                  </a:lnTo>
                  <a:lnTo>
                    <a:pt x="55749" y="2309"/>
                  </a:lnTo>
                  <a:lnTo>
                    <a:pt x="54837" y="2309"/>
                  </a:lnTo>
                  <a:lnTo>
                    <a:pt x="52524" y="2309"/>
                  </a:lnTo>
                  <a:lnTo>
                    <a:pt x="52098" y="2309"/>
                  </a:lnTo>
                  <a:lnTo>
                    <a:pt x="51185" y="2309"/>
                  </a:lnTo>
                  <a:lnTo>
                    <a:pt x="50211" y="2309"/>
                  </a:lnTo>
                  <a:lnTo>
                    <a:pt x="49785" y="2309"/>
                  </a:lnTo>
                  <a:lnTo>
                    <a:pt x="48872" y="2309"/>
                  </a:lnTo>
                  <a:lnTo>
                    <a:pt x="48385" y="2309"/>
                  </a:lnTo>
                  <a:lnTo>
                    <a:pt x="47472" y="2309"/>
                  </a:lnTo>
                  <a:lnTo>
                    <a:pt x="46559" y="2309"/>
                  </a:lnTo>
                  <a:lnTo>
                    <a:pt x="46133" y="2309"/>
                  </a:lnTo>
                  <a:lnTo>
                    <a:pt x="45220" y="2309"/>
                  </a:lnTo>
                  <a:lnTo>
                    <a:pt x="44733" y="2309"/>
                  </a:lnTo>
                  <a:lnTo>
                    <a:pt x="43820" y="2309"/>
                  </a:lnTo>
                  <a:lnTo>
                    <a:pt x="42907" y="2309"/>
                  </a:lnTo>
                  <a:lnTo>
                    <a:pt x="42481" y="2309"/>
                  </a:lnTo>
                  <a:lnTo>
                    <a:pt x="41569" y="2309"/>
                  </a:lnTo>
                  <a:lnTo>
                    <a:pt x="41082" y="2309"/>
                  </a:lnTo>
                  <a:lnTo>
                    <a:pt x="40169" y="2734"/>
                  </a:lnTo>
                  <a:lnTo>
                    <a:pt x="39256" y="2734"/>
                  </a:lnTo>
                  <a:lnTo>
                    <a:pt x="38830" y="2734"/>
                  </a:lnTo>
                  <a:lnTo>
                    <a:pt x="37917" y="2734"/>
                  </a:lnTo>
                  <a:lnTo>
                    <a:pt x="37430" y="2734"/>
                  </a:lnTo>
                  <a:lnTo>
                    <a:pt x="36517" y="2734"/>
                  </a:lnTo>
                  <a:lnTo>
                    <a:pt x="35604" y="2734"/>
                  </a:lnTo>
                  <a:lnTo>
                    <a:pt x="35178" y="2734"/>
                  </a:lnTo>
                  <a:lnTo>
                    <a:pt x="34265" y="2734"/>
                  </a:lnTo>
                  <a:lnTo>
                    <a:pt x="33778" y="2734"/>
                  </a:lnTo>
                  <a:lnTo>
                    <a:pt x="32865" y="2734"/>
                  </a:lnTo>
                  <a:lnTo>
                    <a:pt x="31952" y="2734"/>
                  </a:lnTo>
                  <a:lnTo>
                    <a:pt x="31526" y="2734"/>
                  </a:lnTo>
                  <a:lnTo>
                    <a:pt x="30613" y="2734"/>
                  </a:lnTo>
                  <a:lnTo>
                    <a:pt x="30613" y="3646"/>
                  </a:lnTo>
                  <a:lnTo>
                    <a:pt x="30126" y="3646"/>
                  </a:lnTo>
                  <a:lnTo>
                    <a:pt x="29213" y="3646"/>
                  </a:lnTo>
                  <a:lnTo>
                    <a:pt x="28301" y="3646"/>
                  </a:lnTo>
                  <a:lnTo>
                    <a:pt x="27874" y="3646"/>
                  </a:lnTo>
                  <a:lnTo>
                    <a:pt x="26962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4649" y="3646"/>
                  </a:lnTo>
                  <a:lnTo>
                    <a:pt x="24223" y="3646"/>
                  </a:lnTo>
                  <a:lnTo>
                    <a:pt x="23310" y="3646"/>
                  </a:lnTo>
                  <a:lnTo>
                    <a:pt x="22823" y="3646"/>
                  </a:lnTo>
                  <a:lnTo>
                    <a:pt x="21910" y="3646"/>
                  </a:lnTo>
                  <a:lnTo>
                    <a:pt x="20997" y="3646"/>
                  </a:lnTo>
                  <a:lnTo>
                    <a:pt x="20571" y="3646"/>
                  </a:lnTo>
                  <a:lnTo>
                    <a:pt x="19658" y="3646"/>
                  </a:lnTo>
                  <a:lnTo>
                    <a:pt x="19171" y="3646"/>
                  </a:lnTo>
                  <a:lnTo>
                    <a:pt x="18258" y="3646"/>
                  </a:lnTo>
                  <a:lnTo>
                    <a:pt x="17345" y="3646"/>
                  </a:lnTo>
                  <a:lnTo>
                    <a:pt x="16919" y="3646"/>
                  </a:lnTo>
                  <a:lnTo>
                    <a:pt x="16006" y="3646"/>
                  </a:lnTo>
                  <a:lnTo>
                    <a:pt x="15519" y="3646"/>
                  </a:lnTo>
                  <a:lnTo>
                    <a:pt x="14606" y="3646"/>
                  </a:lnTo>
                  <a:lnTo>
                    <a:pt x="13694" y="3646"/>
                  </a:lnTo>
                  <a:lnTo>
                    <a:pt x="13267" y="3646"/>
                  </a:lnTo>
                  <a:lnTo>
                    <a:pt x="12355" y="3646"/>
                  </a:lnTo>
                  <a:lnTo>
                    <a:pt x="11868" y="3646"/>
                  </a:lnTo>
                  <a:lnTo>
                    <a:pt x="10955" y="3646"/>
                  </a:lnTo>
                  <a:lnTo>
                    <a:pt x="10042" y="4557"/>
                  </a:lnTo>
                  <a:lnTo>
                    <a:pt x="9616" y="4557"/>
                  </a:lnTo>
                  <a:lnTo>
                    <a:pt x="8703" y="4557"/>
                  </a:lnTo>
                  <a:lnTo>
                    <a:pt x="8216" y="4557"/>
                  </a:lnTo>
                  <a:lnTo>
                    <a:pt x="7303" y="4557"/>
                  </a:lnTo>
                  <a:lnTo>
                    <a:pt x="6390" y="4557"/>
                  </a:lnTo>
                  <a:lnTo>
                    <a:pt x="5964" y="4557"/>
                  </a:lnTo>
                  <a:lnTo>
                    <a:pt x="5051" y="4557"/>
                  </a:lnTo>
                  <a:lnTo>
                    <a:pt x="4564" y="4557"/>
                  </a:lnTo>
                  <a:lnTo>
                    <a:pt x="3651" y="4557"/>
                  </a:lnTo>
                  <a:lnTo>
                    <a:pt x="2738" y="4557"/>
                  </a:lnTo>
                  <a:lnTo>
                    <a:pt x="2312" y="4557"/>
                  </a:lnTo>
                  <a:lnTo>
                    <a:pt x="1399" y="4557"/>
                  </a:lnTo>
                  <a:lnTo>
                    <a:pt x="912" y="4557"/>
                  </a:lnTo>
                  <a:lnTo>
                    <a:pt x="912" y="5044"/>
                  </a:lnTo>
                  <a:lnTo>
                    <a:pt x="0" y="5044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4">
              <a:extLst>
                <a:ext uri="{FF2B5EF4-FFF2-40B4-BE49-F238E27FC236}">
                  <a16:creationId xmlns:a16="http://schemas.microsoft.com/office/drawing/2014/main" id="{A20261E3-024A-2EBC-F2E4-09747E7B84DA}"/>
                </a:ext>
              </a:extLst>
            </p:cNvPr>
            <p:cNvSpPr/>
            <p:nvPr/>
          </p:nvSpPr>
          <p:spPr>
            <a:xfrm>
              <a:off x="10673924" y="4512037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79">
                  <a:moveTo>
                    <a:pt x="98597" y="0"/>
                  </a:moveTo>
                  <a:lnTo>
                    <a:pt x="97684" y="0"/>
                  </a:lnTo>
                  <a:lnTo>
                    <a:pt x="97258" y="0"/>
                  </a:lnTo>
                  <a:lnTo>
                    <a:pt x="96345" y="0"/>
                  </a:lnTo>
                  <a:lnTo>
                    <a:pt x="95858" y="0"/>
                  </a:lnTo>
                  <a:lnTo>
                    <a:pt x="94945" y="0"/>
                  </a:lnTo>
                  <a:lnTo>
                    <a:pt x="92693" y="0"/>
                  </a:lnTo>
                  <a:lnTo>
                    <a:pt x="92206" y="0"/>
                  </a:lnTo>
                  <a:lnTo>
                    <a:pt x="91293" y="0"/>
                  </a:lnTo>
                  <a:lnTo>
                    <a:pt x="90380" y="0"/>
                  </a:lnTo>
                  <a:lnTo>
                    <a:pt x="89954" y="0"/>
                  </a:lnTo>
                  <a:lnTo>
                    <a:pt x="89041" y="0"/>
                  </a:lnTo>
                  <a:lnTo>
                    <a:pt x="88554" y="0"/>
                  </a:lnTo>
                  <a:lnTo>
                    <a:pt x="87641" y="0"/>
                  </a:lnTo>
                  <a:lnTo>
                    <a:pt x="86728" y="0"/>
                  </a:lnTo>
                  <a:lnTo>
                    <a:pt x="86302" y="0"/>
                  </a:lnTo>
                  <a:lnTo>
                    <a:pt x="85389" y="0"/>
                  </a:lnTo>
                  <a:lnTo>
                    <a:pt x="84903" y="0"/>
                  </a:lnTo>
                  <a:lnTo>
                    <a:pt x="83990" y="0"/>
                  </a:lnTo>
                  <a:lnTo>
                    <a:pt x="83077" y="0"/>
                  </a:lnTo>
                  <a:lnTo>
                    <a:pt x="82651" y="0"/>
                  </a:lnTo>
                  <a:lnTo>
                    <a:pt x="81738" y="0"/>
                  </a:lnTo>
                  <a:lnTo>
                    <a:pt x="81251" y="0"/>
                  </a:lnTo>
                  <a:lnTo>
                    <a:pt x="80338" y="0"/>
                  </a:lnTo>
                  <a:lnTo>
                    <a:pt x="79425" y="0"/>
                  </a:lnTo>
                  <a:lnTo>
                    <a:pt x="78999" y="911"/>
                  </a:lnTo>
                  <a:lnTo>
                    <a:pt x="78086" y="911"/>
                  </a:lnTo>
                  <a:lnTo>
                    <a:pt x="77599" y="911"/>
                  </a:lnTo>
                  <a:lnTo>
                    <a:pt x="76686" y="911"/>
                  </a:lnTo>
                  <a:lnTo>
                    <a:pt x="75773" y="911"/>
                  </a:lnTo>
                  <a:lnTo>
                    <a:pt x="75347" y="911"/>
                  </a:lnTo>
                  <a:lnTo>
                    <a:pt x="74434" y="911"/>
                  </a:lnTo>
                  <a:lnTo>
                    <a:pt x="73947" y="911"/>
                  </a:lnTo>
                  <a:lnTo>
                    <a:pt x="73034" y="911"/>
                  </a:lnTo>
                  <a:lnTo>
                    <a:pt x="72121" y="911"/>
                  </a:lnTo>
                  <a:lnTo>
                    <a:pt x="71695" y="911"/>
                  </a:lnTo>
                  <a:lnTo>
                    <a:pt x="70782" y="911"/>
                  </a:lnTo>
                  <a:lnTo>
                    <a:pt x="70296" y="911"/>
                  </a:lnTo>
                  <a:lnTo>
                    <a:pt x="69383" y="911"/>
                  </a:lnTo>
                  <a:lnTo>
                    <a:pt x="68470" y="1336"/>
                  </a:lnTo>
                  <a:lnTo>
                    <a:pt x="68044" y="1336"/>
                  </a:lnTo>
                  <a:lnTo>
                    <a:pt x="67131" y="1336"/>
                  </a:lnTo>
                  <a:lnTo>
                    <a:pt x="66644" y="1336"/>
                  </a:lnTo>
                  <a:lnTo>
                    <a:pt x="64392" y="1336"/>
                  </a:lnTo>
                  <a:lnTo>
                    <a:pt x="63479" y="1336"/>
                  </a:lnTo>
                  <a:lnTo>
                    <a:pt x="61166" y="1336"/>
                  </a:lnTo>
                  <a:lnTo>
                    <a:pt x="60740" y="1336"/>
                  </a:lnTo>
                  <a:lnTo>
                    <a:pt x="59827" y="1336"/>
                  </a:lnTo>
                  <a:lnTo>
                    <a:pt x="59340" y="1336"/>
                  </a:lnTo>
                  <a:lnTo>
                    <a:pt x="59340" y="2248"/>
                  </a:lnTo>
                  <a:lnTo>
                    <a:pt x="58427" y="2248"/>
                  </a:lnTo>
                  <a:lnTo>
                    <a:pt x="57514" y="2248"/>
                  </a:lnTo>
                  <a:lnTo>
                    <a:pt x="57088" y="2248"/>
                  </a:lnTo>
                  <a:lnTo>
                    <a:pt x="56175" y="2248"/>
                  </a:lnTo>
                  <a:lnTo>
                    <a:pt x="55689" y="2248"/>
                  </a:lnTo>
                  <a:lnTo>
                    <a:pt x="54776" y="2248"/>
                  </a:lnTo>
                  <a:lnTo>
                    <a:pt x="53863" y="2248"/>
                  </a:lnTo>
                  <a:lnTo>
                    <a:pt x="53437" y="2248"/>
                  </a:lnTo>
                  <a:lnTo>
                    <a:pt x="52524" y="2248"/>
                  </a:lnTo>
                  <a:lnTo>
                    <a:pt x="52037" y="2248"/>
                  </a:lnTo>
                  <a:lnTo>
                    <a:pt x="51124" y="2248"/>
                  </a:lnTo>
                  <a:lnTo>
                    <a:pt x="50211" y="2248"/>
                  </a:lnTo>
                  <a:lnTo>
                    <a:pt x="49785" y="2248"/>
                  </a:lnTo>
                  <a:lnTo>
                    <a:pt x="48872" y="2248"/>
                  </a:lnTo>
                  <a:lnTo>
                    <a:pt x="48385" y="2248"/>
                  </a:lnTo>
                  <a:lnTo>
                    <a:pt x="47472" y="2248"/>
                  </a:lnTo>
                  <a:lnTo>
                    <a:pt x="46559" y="2248"/>
                  </a:lnTo>
                  <a:lnTo>
                    <a:pt x="46133" y="2248"/>
                  </a:lnTo>
                  <a:lnTo>
                    <a:pt x="45220" y="2248"/>
                  </a:lnTo>
                  <a:lnTo>
                    <a:pt x="44733" y="2248"/>
                  </a:lnTo>
                  <a:lnTo>
                    <a:pt x="43820" y="2248"/>
                  </a:lnTo>
                  <a:lnTo>
                    <a:pt x="41569" y="2248"/>
                  </a:lnTo>
                  <a:lnTo>
                    <a:pt x="41082" y="2248"/>
                  </a:lnTo>
                  <a:lnTo>
                    <a:pt x="40169" y="2248"/>
                  </a:lnTo>
                  <a:lnTo>
                    <a:pt x="39256" y="2248"/>
                  </a:lnTo>
                  <a:lnTo>
                    <a:pt x="39256" y="3160"/>
                  </a:lnTo>
                  <a:lnTo>
                    <a:pt x="38830" y="3160"/>
                  </a:lnTo>
                  <a:lnTo>
                    <a:pt x="37917" y="3160"/>
                  </a:lnTo>
                  <a:lnTo>
                    <a:pt x="37430" y="3160"/>
                  </a:lnTo>
                  <a:lnTo>
                    <a:pt x="36517" y="3160"/>
                  </a:lnTo>
                  <a:lnTo>
                    <a:pt x="35604" y="3160"/>
                  </a:lnTo>
                  <a:lnTo>
                    <a:pt x="35178" y="3160"/>
                  </a:lnTo>
                  <a:lnTo>
                    <a:pt x="32865" y="3160"/>
                  </a:lnTo>
                  <a:lnTo>
                    <a:pt x="31952" y="3160"/>
                  </a:lnTo>
                  <a:lnTo>
                    <a:pt x="30126" y="3160"/>
                  </a:lnTo>
                  <a:lnTo>
                    <a:pt x="29213" y="3160"/>
                  </a:lnTo>
                  <a:lnTo>
                    <a:pt x="26962" y="3160"/>
                  </a:lnTo>
                  <a:lnTo>
                    <a:pt x="26475" y="3160"/>
                  </a:lnTo>
                  <a:lnTo>
                    <a:pt x="25562" y="3160"/>
                  </a:lnTo>
                  <a:lnTo>
                    <a:pt x="24649" y="3160"/>
                  </a:lnTo>
                  <a:lnTo>
                    <a:pt x="24223" y="3160"/>
                  </a:lnTo>
                  <a:lnTo>
                    <a:pt x="23310" y="3160"/>
                  </a:lnTo>
                  <a:lnTo>
                    <a:pt x="22823" y="3160"/>
                  </a:lnTo>
                  <a:lnTo>
                    <a:pt x="21910" y="3160"/>
                  </a:lnTo>
                  <a:lnTo>
                    <a:pt x="20997" y="3160"/>
                  </a:lnTo>
                  <a:lnTo>
                    <a:pt x="20571" y="3160"/>
                  </a:lnTo>
                  <a:lnTo>
                    <a:pt x="19658" y="3160"/>
                  </a:lnTo>
                  <a:lnTo>
                    <a:pt x="19171" y="3646"/>
                  </a:lnTo>
                  <a:lnTo>
                    <a:pt x="18258" y="3646"/>
                  </a:lnTo>
                  <a:lnTo>
                    <a:pt x="17345" y="3646"/>
                  </a:lnTo>
                  <a:lnTo>
                    <a:pt x="16919" y="3646"/>
                  </a:lnTo>
                  <a:lnTo>
                    <a:pt x="16006" y="3646"/>
                  </a:lnTo>
                  <a:lnTo>
                    <a:pt x="15519" y="3646"/>
                  </a:lnTo>
                  <a:lnTo>
                    <a:pt x="14606" y="3646"/>
                  </a:lnTo>
                  <a:lnTo>
                    <a:pt x="13694" y="3646"/>
                  </a:lnTo>
                  <a:lnTo>
                    <a:pt x="13267" y="3646"/>
                  </a:lnTo>
                  <a:lnTo>
                    <a:pt x="12355" y="3646"/>
                  </a:lnTo>
                  <a:lnTo>
                    <a:pt x="10042" y="3646"/>
                  </a:lnTo>
                  <a:lnTo>
                    <a:pt x="9616" y="3646"/>
                  </a:lnTo>
                  <a:lnTo>
                    <a:pt x="8703" y="4557"/>
                  </a:lnTo>
                  <a:lnTo>
                    <a:pt x="8216" y="4557"/>
                  </a:lnTo>
                  <a:lnTo>
                    <a:pt x="7303" y="4557"/>
                  </a:lnTo>
                  <a:lnTo>
                    <a:pt x="6390" y="4557"/>
                  </a:lnTo>
                  <a:lnTo>
                    <a:pt x="5964" y="4557"/>
                  </a:lnTo>
                  <a:lnTo>
                    <a:pt x="5051" y="4557"/>
                  </a:lnTo>
                  <a:lnTo>
                    <a:pt x="4564" y="4557"/>
                  </a:lnTo>
                  <a:lnTo>
                    <a:pt x="3651" y="4557"/>
                  </a:lnTo>
                  <a:lnTo>
                    <a:pt x="1399" y="4557"/>
                  </a:lnTo>
                  <a:lnTo>
                    <a:pt x="912" y="4557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5">
              <a:extLst>
                <a:ext uri="{FF2B5EF4-FFF2-40B4-BE49-F238E27FC236}">
                  <a16:creationId xmlns:a16="http://schemas.microsoft.com/office/drawing/2014/main" id="{31625ADC-005E-7629-5763-CE8E1F8BF455}"/>
                </a:ext>
              </a:extLst>
            </p:cNvPr>
            <p:cNvSpPr/>
            <p:nvPr/>
          </p:nvSpPr>
          <p:spPr>
            <a:xfrm>
              <a:off x="10576240" y="4516595"/>
              <a:ext cx="97790" cy="4445"/>
            </a:xfrm>
            <a:custGeom>
              <a:avLst/>
              <a:gdLst/>
              <a:ahLst/>
              <a:cxnLst/>
              <a:rect l="l" t="t" r="r" b="b"/>
              <a:pathLst>
                <a:path w="97790" h="4445">
                  <a:moveTo>
                    <a:pt x="97684" y="0"/>
                  </a:moveTo>
                  <a:lnTo>
                    <a:pt x="96771" y="0"/>
                  </a:lnTo>
                  <a:lnTo>
                    <a:pt x="96771" y="425"/>
                  </a:lnTo>
                  <a:lnTo>
                    <a:pt x="96284" y="425"/>
                  </a:lnTo>
                  <a:lnTo>
                    <a:pt x="95371" y="425"/>
                  </a:lnTo>
                  <a:lnTo>
                    <a:pt x="94945" y="425"/>
                  </a:lnTo>
                  <a:lnTo>
                    <a:pt x="94032" y="425"/>
                  </a:lnTo>
                  <a:lnTo>
                    <a:pt x="93119" y="425"/>
                  </a:lnTo>
                  <a:lnTo>
                    <a:pt x="92632" y="425"/>
                  </a:lnTo>
                  <a:lnTo>
                    <a:pt x="91719" y="425"/>
                  </a:lnTo>
                  <a:lnTo>
                    <a:pt x="91293" y="425"/>
                  </a:lnTo>
                  <a:lnTo>
                    <a:pt x="90380" y="425"/>
                  </a:lnTo>
                  <a:lnTo>
                    <a:pt x="89467" y="425"/>
                  </a:lnTo>
                  <a:lnTo>
                    <a:pt x="88980" y="425"/>
                  </a:lnTo>
                  <a:lnTo>
                    <a:pt x="88067" y="425"/>
                  </a:lnTo>
                  <a:lnTo>
                    <a:pt x="87641" y="425"/>
                  </a:lnTo>
                  <a:lnTo>
                    <a:pt x="86728" y="425"/>
                  </a:lnTo>
                  <a:lnTo>
                    <a:pt x="85815" y="425"/>
                  </a:lnTo>
                  <a:lnTo>
                    <a:pt x="85329" y="425"/>
                  </a:lnTo>
                  <a:lnTo>
                    <a:pt x="84416" y="425"/>
                  </a:lnTo>
                  <a:lnTo>
                    <a:pt x="83990" y="425"/>
                  </a:lnTo>
                  <a:lnTo>
                    <a:pt x="83077" y="425"/>
                  </a:lnTo>
                  <a:lnTo>
                    <a:pt x="82164" y="425"/>
                  </a:lnTo>
                  <a:lnTo>
                    <a:pt x="81677" y="425"/>
                  </a:lnTo>
                  <a:lnTo>
                    <a:pt x="80764" y="425"/>
                  </a:lnTo>
                  <a:lnTo>
                    <a:pt x="80338" y="425"/>
                  </a:lnTo>
                  <a:lnTo>
                    <a:pt x="79425" y="425"/>
                  </a:lnTo>
                  <a:lnTo>
                    <a:pt x="78512" y="425"/>
                  </a:lnTo>
                  <a:lnTo>
                    <a:pt x="78025" y="425"/>
                  </a:lnTo>
                  <a:lnTo>
                    <a:pt x="77112" y="425"/>
                  </a:lnTo>
                  <a:lnTo>
                    <a:pt x="77112" y="1336"/>
                  </a:lnTo>
                  <a:lnTo>
                    <a:pt x="76686" y="1336"/>
                  </a:lnTo>
                  <a:lnTo>
                    <a:pt x="75773" y="1336"/>
                  </a:lnTo>
                  <a:lnTo>
                    <a:pt x="73460" y="1336"/>
                  </a:lnTo>
                  <a:lnTo>
                    <a:pt x="73034" y="1336"/>
                  </a:lnTo>
                  <a:lnTo>
                    <a:pt x="70722" y="1336"/>
                  </a:lnTo>
                  <a:lnTo>
                    <a:pt x="69809" y="1336"/>
                  </a:lnTo>
                  <a:lnTo>
                    <a:pt x="69383" y="1336"/>
                  </a:lnTo>
                  <a:lnTo>
                    <a:pt x="68470" y="1336"/>
                  </a:lnTo>
                  <a:lnTo>
                    <a:pt x="67557" y="1336"/>
                  </a:lnTo>
                  <a:lnTo>
                    <a:pt x="67070" y="1336"/>
                  </a:lnTo>
                  <a:lnTo>
                    <a:pt x="66157" y="1336"/>
                  </a:lnTo>
                  <a:lnTo>
                    <a:pt x="65731" y="1336"/>
                  </a:lnTo>
                  <a:lnTo>
                    <a:pt x="64818" y="1336"/>
                  </a:lnTo>
                  <a:lnTo>
                    <a:pt x="63905" y="1336"/>
                  </a:lnTo>
                  <a:lnTo>
                    <a:pt x="63418" y="1336"/>
                  </a:lnTo>
                  <a:lnTo>
                    <a:pt x="62505" y="1336"/>
                  </a:lnTo>
                  <a:lnTo>
                    <a:pt x="62079" y="1336"/>
                  </a:lnTo>
                  <a:lnTo>
                    <a:pt x="61166" y="1336"/>
                  </a:lnTo>
                  <a:lnTo>
                    <a:pt x="60253" y="1336"/>
                  </a:lnTo>
                  <a:lnTo>
                    <a:pt x="59766" y="1336"/>
                  </a:lnTo>
                  <a:lnTo>
                    <a:pt x="58853" y="1336"/>
                  </a:lnTo>
                  <a:lnTo>
                    <a:pt x="58427" y="1336"/>
                  </a:lnTo>
                  <a:lnTo>
                    <a:pt x="57514" y="1336"/>
                  </a:lnTo>
                  <a:lnTo>
                    <a:pt x="56602" y="1336"/>
                  </a:lnTo>
                  <a:lnTo>
                    <a:pt x="56115" y="1336"/>
                  </a:lnTo>
                  <a:lnTo>
                    <a:pt x="55202" y="1336"/>
                  </a:lnTo>
                  <a:lnTo>
                    <a:pt x="54776" y="1336"/>
                  </a:lnTo>
                  <a:lnTo>
                    <a:pt x="53863" y="1336"/>
                  </a:lnTo>
                  <a:lnTo>
                    <a:pt x="52950" y="2248"/>
                  </a:lnTo>
                  <a:lnTo>
                    <a:pt x="52463" y="2248"/>
                  </a:lnTo>
                  <a:lnTo>
                    <a:pt x="51550" y="2248"/>
                  </a:lnTo>
                  <a:lnTo>
                    <a:pt x="51124" y="2248"/>
                  </a:lnTo>
                  <a:lnTo>
                    <a:pt x="50211" y="2248"/>
                  </a:lnTo>
                  <a:lnTo>
                    <a:pt x="49298" y="2248"/>
                  </a:lnTo>
                  <a:lnTo>
                    <a:pt x="48811" y="2248"/>
                  </a:lnTo>
                  <a:lnTo>
                    <a:pt x="47898" y="2248"/>
                  </a:lnTo>
                  <a:lnTo>
                    <a:pt x="47472" y="2248"/>
                  </a:lnTo>
                  <a:lnTo>
                    <a:pt x="46559" y="2248"/>
                  </a:lnTo>
                  <a:lnTo>
                    <a:pt x="45646" y="2248"/>
                  </a:lnTo>
                  <a:lnTo>
                    <a:pt x="45159" y="2248"/>
                  </a:lnTo>
                  <a:lnTo>
                    <a:pt x="44246" y="2248"/>
                  </a:lnTo>
                  <a:lnTo>
                    <a:pt x="43820" y="2248"/>
                  </a:lnTo>
                  <a:lnTo>
                    <a:pt x="42907" y="2734"/>
                  </a:lnTo>
                  <a:lnTo>
                    <a:pt x="41995" y="2734"/>
                  </a:lnTo>
                  <a:lnTo>
                    <a:pt x="41508" y="2734"/>
                  </a:lnTo>
                  <a:lnTo>
                    <a:pt x="40595" y="2734"/>
                  </a:lnTo>
                  <a:lnTo>
                    <a:pt x="40169" y="2734"/>
                  </a:lnTo>
                  <a:lnTo>
                    <a:pt x="39256" y="2734"/>
                  </a:lnTo>
                  <a:lnTo>
                    <a:pt x="38343" y="2734"/>
                  </a:lnTo>
                  <a:lnTo>
                    <a:pt x="37856" y="2734"/>
                  </a:lnTo>
                  <a:lnTo>
                    <a:pt x="36943" y="2734"/>
                  </a:lnTo>
                  <a:lnTo>
                    <a:pt x="36517" y="2734"/>
                  </a:lnTo>
                  <a:lnTo>
                    <a:pt x="35604" y="2734"/>
                  </a:lnTo>
                  <a:lnTo>
                    <a:pt x="34691" y="2734"/>
                  </a:lnTo>
                  <a:lnTo>
                    <a:pt x="34204" y="2734"/>
                  </a:lnTo>
                  <a:lnTo>
                    <a:pt x="33291" y="2734"/>
                  </a:lnTo>
                  <a:lnTo>
                    <a:pt x="33291" y="3646"/>
                  </a:lnTo>
                  <a:lnTo>
                    <a:pt x="32865" y="3646"/>
                  </a:lnTo>
                  <a:lnTo>
                    <a:pt x="31952" y="3646"/>
                  </a:lnTo>
                  <a:lnTo>
                    <a:pt x="31039" y="3646"/>
                  </a:lnTo>
                  <a:lnTo>
                    <a:pt x="30552" y="3646"/>
                  </a:lnTo>
                  <a:lnTo>
                    <a:pt x="29639" y="3646"/>
                  </a:lnTo>
                  <a:lnTo>
                    <a:pt x="29213" y="3646"/>
                  </a:lnTo>
                  <a:lnTo>
                    <a:pt x="28301" y="3646"/>
                  </a:lnTo>
                  <a:lnTo>
                    <a:pt x="27388" y="3646"/>
                  </a:lnTo>
                  <a:lnTo>
                    <a:pt x="26901" y="3646"/>
                  </a:lnTo>
                  <a:lnTo>
                    <a:pt x="25988" y="3646"/>
                  </a:lnTo>
                  <a:lnTo>
                    <a:pt x="25562" y="3646"/>
                  </a:lnTo>
                  <a:lnTo>
                    <a:pt x="24649" y="3646"/>
                  </a:lnTo>
                  <a:lnTo>
                    <a:pt x="23736" y="3646"/>
                  </a:lnTo>
                  <a:lnTo>
                    <a:pt x="23249" y="3646"/>
                  </a:lnTo>
                  <a:lnTo>
                    <a:pt x="22336" y="3646"/>
                  </a:lnTo>
                  <a:lnTo>
                    <a:pt x="21910" y="3646"/>
                  </a:lnTo>
                  <a:lnTo>
                    <a:pt x="20997" y="3646"/>
                  </a:lnTo>
                  <a:lnTo>
                    <a:pt x="20084" y="3646"/>
                  </a:lnTo>
                  <a:lnTo>
                    <a:pt x="19597" y="3646"/>
                  </a:lnTo>
                  <a:lnTo>
                    <a:pt x="18684" y="3646"/>
                  </a:lnTo>
                  <a:lnTo>
                    <a:pt x="18258" y="3646"/>
                  </a:lnTo>
                  <a:lnTo>
                    <a:pt x="17345" y="3646"/>
                  </a:lnTo>
                  <a:lnTo>
                    <a:pt x="16432" y="3646"/>
                  </a:lnTo>
                  <a:lnTo>
                    <a:pt x="15945" y="3646"/>
                  </a:lnTo>
                  <a:lnTo>
                    <a:pt x="15033" y="3646"/>
                  </a:lnTo>
                  <a:lnTo>
                    <a:pt x="14606" y="3646"/>
                  </a:lnTo>
                  <a:lnTo>
                    <a:pt x="13694" y="3646"/>
                  </a:lnTo>
                  <a:lnTo>
                    <a:pt x="12781" y="4071"/>
                  </a:lnTo>
                  <a:lnTo>
                    <a:pt x="12294" y="4071"/>
                  </a:lnTo>
                  <a:lnTo>
                    <a:pt x="11381" y="4071"/>
                  </a:lnTo>
                  <a:lnTo>
                    <a:pt x="8642" y="4071"/>
                  </a:lnTo>
                  <a:lnTo>
                    <a:pt x="7729" y="4071"/>
                  </a:lnTo>
                  <a:lnTo>
                    <a:pt x="7303" y="4071"/>
                  </a:lnTo>
                  <a:lnTo>
                    <a:pt x="6390" y="4071"/>
                  </a:lnTo>
                  <a:lnTo>
                    <a:pt x="5477" y="4071"/>
                  </a:lnTo>
                  <a:lnTo>
                    <a:pt x="4990" y="4071"/>
                  </a:lnTo>
                  <a:lnTo>
                    <a:pt x="4077" y="4071"/>
                  </a:lnTo>
                  <a:lnTo>
                    <a:pt x="3651" y="4071"/>
                  </a:lnTo>
                  <a:lnTo>
                    <a:pt x="2738" y="4071"/>
                  </a:lnTo>
                  <a:lnTo>
                    <a:pt x="1825" y="4071"/>
                  </a:lnTo>
                  <a:lnTo>
                    <a:pt x="1338" y="4071"/>
                  </a:lnTo>
                  <a:lnTo>
                    <a:pt x="426" y="4071"/>
                  </a:lnTo>
                  <a:lnTo>
                    <a:pt x="0" y="4071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6">
              <a:extLst>
                <a:ext uri="{FF2B5EF4-FFF2-40B4-BE49-F238E27FC236}">
                  <a16:creationId xmlns:a16="http://schemas.microsoft.com/office/drawing/2014/main" id="{FACE867A-CA24-B347-D27A-50FCAEC7210E}"/>
                </a:ext>
              </a:extLst>
            </p:cNvPr>
            <p:cNvSpPr/>
            <p:nvPr/>
          </p:nvSpPr>
          <p:spPr>
            <a:xfrm>
              <a:off x="10478069" y="4520667"/>
              <a:ext cx="98425" cy="5715"/>
            </a:xfrm>
            <a:custGeom>
              <a:avLst/>
              <a:gdLst/>
              <a:ahLst/>
              <a:cxnLst/>
              <a:rect l="l" t="t" r="r" b="b"/>
              <a:pathLst>
                <a:path w="98425" h="5714">
                  <a:moveTo>
                    <a:pt x="98171" y="0"/>
                  </a:moveTo>
                  <a:lnTo>
                    <a:pt x="97258" y="0"/>
                  </a:lnTo>
                  <a:lnTo>
                    <a:pt x="96345" y="0"/>
                  </a:lnTo>
                  <a:lnTo>
                    <a:pt x="95858" y="0"/>
                  </a:lnTo>
                  <a:lnTo>
                    <a:pt x="94945" y="0"/>
                  </a:lnTo>
                  <a:lnTo>
                    <a:pt x="94519" y="0"/>
                  </a:lnTo>
                  <a:lnTo>
                    <a:pt x="93606" y="0"/>
                  </a:lnTo>
                  <a:lnTo>
                    <a:pt x="92693" y="0"/>
                  </a:lnTo>
                  <a:lnTo>
                    <a:pt x="92206" y="0"/>
                  </a:lnTo>
                  <a:lnTo>
                    <a:pt x="91293" y="0"/>
                  </a:lnTo>
                  <a:lnTo>
                    <a:pt x="91293" y="911"/>
                  </a:lnTo>
                  <a:lnTo>
                    <a:pt x="90867" y="911"/>
                  </a:lnTo>
                  <a:lnTo>
                    <a:pt x="89954" y="911"/>
                  </a:lnTo>
                  <a:lnTo>
                    <a:pt x="89041" y="911"/>
                  </a:lnTo>
                  <a:lnTo>
                    <a:pt x="88554" y="911"/>
                  </a:lnTo>
                  <a:lnTo>
                    <a:pt x="87641" y="911"/>
                  </a:lnTo>
                  <a:lnTo>
                    <a:pt x="87215" y="911"/>
                  </a:lnTo>
                  <a:lnTo>
                    <a:pt x="84903" y="911"/>
                  </a:lnTo>
                  <a:lnTo>
                    <a:pt x="83990" y="911"/>
                  </a:lnTo>
                  <a:lnTo>
                    <a:pt x="81738" y="911"/>
                  </a:lnTo>
                  <a:lnTo>
                    <a:pt x="81251" y="911"/>
                  </a:lnTo>
                  <a:lnTo>
                    <a:pt x="80338" y="1823"/>
                  </a:lnTo>
                  <a:lnTo>
                    <a:pt x="79912" y="1823"/>
                  </a:lnTo>
                  <a:lnTo>
                    <a:pt x="78999" y="1823"/>
                  </a:lnTo>
                  <a:lnTo>
                    <a:pt x="78086" y="1823"/>
                  </a:lnTo>
                  <a:lnTo>
                    <a:pt x="77599" y="1823"/>
                  </a:lnTo>
                  <a:lnTo>
                    <a:pt x="76686" y="1823"/>
                  </a:lnTo>
                  <a:lnTo>
                    <a:pt x="76260" y="1823"/>
                  </a:lnTo>
                  <a:lnTo>
                    <a:pt x="75347" y="1823"/>
                  </a:lnTo>
                  <a:lnTo>
                    <a:pt x="74434" y="1823"/>
                  </a:lnTo>
                  <a:lnTo>
                    <a:pt x="73947" y="1823"/>
                  </a:lnTo>
                  <a:lnTo>
                    <a:pt x="73034" y="1823"/>
                  </a:lnTo>
                  <a:lnTo>
                    <a:pt x="72608" y="1823"/>
                  </a:lnTo>
                  <a:lnTo>
                    <a:pt x="71695" y="1823"/>
                  </a:lnTo>
                  <a:lnTo>
                    <a:pt x="70782" y="2309"/>
                  </a:lnTo>
                  <a:lnTo>
                    <a:pt x="70296" y="2309"/>
                  </a:lnTo>
                  <a:lnTo>
                    <a:pt x="69383" y="2309"/>
                  </a:lnTo>
                  <a:lnTo>
                    <a:pt x="68957" y="2309"/>
                  </a:lnTo>
                  <a:lnTo>
                    <a:pt x="68044" y="2309"/>
                  </a:lnTo>
                  <a:lnTo>
                    <a:pt x="67131" y="2309"/>
                  </a:lnTo>
                  <a:lnTo>
                    <a:pt x="66644" y="2309"/>
                  </a:lnTo>
                  <a:lnTo>
                    <a:pt x="65731" y="2309"/>
                  </a:lnTo>
                  <a:lnTo>
                    <a:pt x="65305" y="2309"/>
                  </a:lnTo>
                  <a:lnTo>
                    <a:pt x="64392" y="2309"/>
                  </a:lnTo>
                  <a:lnTo>
                    <a:pt x="63479" y="2309"/>
                  </a:lnTo>
                  <a:lnTo>
                    <a:pt x="62992" y="2309"/>
                  </a:lnTo>
                  <a:lnTo>
                    <a:pt x="62079" y="2309"/>
                  </a:lnTo>
                  <a:lnTo>
                    <a:pt x="61653" y="2309"/>
                  </a:lnTo>
                  <a:lnTo>
                    <a:pt x="59340" y="2309"/>
                  </a:lnTo>
                  <a:lnTo>
                    <a:pt x="58427" y="2309"/>
                  </a:lnTo>
                  <a:lnTo>
                    <a:pt x="56175" y="2309"/>
                  </a:lnTo>
                  <a:lnTo>
                    <a:pt x="55689" y="2309"/>
                  </a:lnTo>
                  <a:lnTo>
                    <a:pt x="52524" y="2309"/>
                  </a:lnTo>
                  <a:lnTo>
                    <a:pt x="52037" y="2309"/>
                  </a:lnTo>
                  <a:lnTo>
                    <a:pt x="51124" y="2309"/>
                  </a:lnTo>
                  <a:lnTo>
                    <a:pt x="51124" y="3220"/>
                  </a:lnTo>
                  <a:lnTo>
                    <a:pt x="50698" y="3220"/>
                  </a:lnTo>
                  <a:lnTo>
                    <a:pt x="49785" y="3220"/>
                  </a:lnTo>
                  <a:lnTo>
                    <a:pt x="48872" y="3220"/>
                  </a:lnTo>
                  <a:lnTo>
                    <a:pt x="48385" y="3220"/>
                  </a:lnTo>
                  <a:lnTo>
                    <a:pt x="47472" y="3220"/>
                  </a:lnTo>
                  <a:lnTo>
                    <a:pt x="47046" y="3220"/>
                  </a:lnTo>
                  <a:lnTo>
                    <a:pt x="44733" y="3220"/>
                  </a:lnTo>
                  <a:lnTo>
                    <a:pt x="43820" y="3220"/>
                  </a:lnTo>
                  <a:lnTo>
                    <a:pt x="43394" y="3220"/>
                  </a:lnTo>
                  <a:lnTo>
                    <a:pt x="42421" y="3220"/>
                  </a:lnTo>
                  <a:lnTo>
                    <a:pt x="41508" y="3220"/>
                  </a:lnTo>
                  <a:lnTo>
                    <a:pt x="41082" y="3220"/>
                  </a:lnTo>
                  <a:lnTo>
                    <a:pt x="40169" y="3646"/>
                  </a:lnTo>
                  <a:lnTo>
                    <a:pt x="39682" y="3646"/>
                  </a:lnTo>
                  <a:lnTo>
                    <a:pt x="38769" y="3646"/>
                  </a:lnTo>
                  <a:lnTo>
                    <a:pt x="37856" y="3646"/>
                  </a:lnTo>
                  <a:lnTo>
                    <a:pt x="37430" y="3646"/>
                  </a:lnTo>
                  <a:lnTo>
                    <a:pt x="36517" y="3646"/>
                  </a:lnTo>
                  <a:lnTo>
                    <a:pt x="36030" y="3646"/>
                  </a:lnTo>
                  <a:lnTo>
                    <a:pt x="35117" y="3646"/>
                  </a:lnTo>
                  <a:lnTo>
                    <a:pt x="34204" y="3646"/>
                  </a:lnTo>
                  <a:lnTo>
                    <a:pt x="33778" y="3646"/>
                  </a:lnTo>
                  <a:lnTo>
                    <a:pt x="32865" y="3646"/>
                  </a:lnTo>
                  <a:lnTo>
                    <a:pt x="32378" y="3646"/>
                  </a:lnTo>
                  <a:lnTo>
                    <a:pt x="31465" y="3646"/>
                  </a:lnTo>
                  <a:lnTo>
                    <a:pt x="30552" y="3646"/>
                  </a:lnTo>
                  <a:lnTo>
                    <a:pt x="30126" y="3646"/>
                  </a:lnTo>
                  <a:lnTo>
                    <a:pt x="26901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5075" y="3646"/>
                  </a:lnTo>
                  <a:lnTo>
                    <a:pt x="24162" y="3646"/>
                  </a:lnTo>
                  <a:lnTo>
                    <a:pt x="21910" y="3646"/>
                  </a:lnTo>
                  <a:lnTo>
                    <a:pt x="21423" y="3646"/>
                  </a:lnTo>
                  <a:lnTo>
                    <a:pt x="20510" y="3646"/>
                  </a:lnTo>
                  <a:lnTo>
                    <a:pt x="20510" y="4557"/>
                  </a:lnTo>
                  <a:lnTo>
                    <a:pt x="19597" y="4557"/>
                  </a:lnTo>
                  <a:lnTo>
                    <a:pt x="19171" y="4557"/>
                  </a:lnTo>
                  <a:lnTo>
                    <a:pt x="18258" y="4557"/>
                  </a:lnTo>
                  <a:lnTo>
                    <a:pt x="15945" y="4557"/>
                  </a:lnTo>
                  <a:lnTo>
                    <a:pt x="15519" y="4557"/>
                  </a:lnTo>
                  <a:lnTo>
                    <a:pt x="14606" y="4557"/>
                  </a:lnTo>
                  <a:lnTo>
                    <a:pt x="14120" y="4557"/>
                  </a:lnTo>
                  <a:lnTo>
                    <a:pt x="13207" y="4557"/>
                  </a:lnTo>
                  <a:lnTo>
                    <a:pt x="12294" y="4557"/>
                  </a:lnTo>
                  <a:lnTo>
                    <a:pt x="11868" y="4557"/>
                  </a:lnTo>
                  <a:lnTo>
                    <a:pt x="10955" y="4557"/>
                  </a:lnTo>
                  <a:lnTo>
                    <a:pt x="10468" y="5469"/>
                  </a:lnTo>
                  <a:lnTo>
                    <a:pt x="9555" y="5469"/>
                  </a:lnTo>
                  <a:lnTo>
                    <a:pt x="8642" y="5469"/>
                  </a:lnTo>
                  <a:lnTo>
                    <a:pt x="8216" y="5469"/>
                  </a:lnTo>
                  <a:lnTo>
                    <a:pt x="7303" y="5469"/>
                  </a:lnTo>
                  <a:lnTo>
                    <a:pt x="6816" y="5469"/>
                  </a:lnTo>
                  <a:lnTo>
                    <a:pt x="5903" y="5469"/>
                  </a:lnTo>
                  <a:lnTo>
                    <a:pt x="4990" y="5469"/>
                  </a:lnTo>
                  <a:lnTo>
                    <a:pt x="4564" y="5469"/>
                  </a:lnTo>
                  <a:lnTo>
                    <a:pt x="3651" y="5469"/>
                  </a:lnTo>
                  <a:lnTo>
                    <a:pt x="3164" y="5469"/>
                  </a:lnTo>
                  <a:lnTo>
                    <a:pt x="2251" y="5469"/>
                  </a:lnTo>
                  <a:lnTo>
                    <a:pt x="1338" y="5469"/>
                  </a:lnTo>
                  <a:lnTo>
                    <a:pt x="912" y="5469"/>
                  </a:lnTo>
                  <a:lnTo>
                    <a:pt x="0" y="5469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7">
              <a:extLst>
                <a:ext uri="{FF2B5EF4-FFF2-40B4-BE49-F238E27FC236}">
                  <a16:creationId xmlns:a16="http://schemas.microsoft.com/office/drawing/2014/main" id="{96CA3E6C-16D4-8D77-19C4-B48AE5E814DC}"/>
                </a:ext>
              </a:extLst>
            </p:cNvPr>
            <p:cNvSpPr/>
            <p:nvPr/>
          </p:nvSpPr>
          <p:spPr>
            <a:xfrm>
              <a:off x="10379472" y="4526136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98597" y="0"/>
                  </a:moveTo>
                  <a:lnTo>
                    <a:pt x="98110" y="0"/>
                  </a:lnTo>
                  <a:lnTo>
                    <a:pt x="97197" y="0"/>
                  </a:lnTo>
                  <a:lnTo>
                    <a:pt x="94945" y="0"/>
                  </a:lnTo>
                  <a:lnTo>
                    <a:pt x="94458" y="0"/>
                  </a:lnTo>
                  <a:lnTo>
                    <a:pt x="92206" y="0"/>
                  </a:lnTo>
                  <a:lnTo>
                    <a:pt x="91293" y="0"/>
                  </a:lnTo>
                  <a:lnTo>
                    <a:pt x="90806" y="0"/>
                  </a:lnTo>
                  <a:lnTo>
                    <a:pt x="89893" y="0"/>
                  </a:lnTo>
                  <a:lnTo>
                    <a:pt x="88980" y="486"/>
                  </a:lnTo>
                  <a:lnTo>
                    <a:pt x="88554" y="486"/>
                  </a:lnTo>
                  <a:lnTo>
                    <a:pt x="87641" y="486"/>
                  </a:lnTo>
                  <a:lnTo>
                    <a:pt x="87154" y="486"/>
                  </a:lnTo>
                  <a:lnTo>
                    <a:pt x="86241" y="486"/>
                  </a:lnTo>
                  <a:lnTo>
                    <a:pt x="85329" y="486"/>
                  </a:lnTo>
                  <a:lnTo>
                    <a:pt x="84903" y="486"/>
                  </a:lnTo>
                  <a:lnTo>
                    <a:pt x="83990" y="486"/>
                  </a:lnTo>
                  <a:lnTo>
                    <a:pt x="83503" y="486"/>
                  </a:lnTo>
                  <a:lnTo>
                    <a:pt x="82590" y="486"/>
                  </a:lnTo>
                  <a:lnTo>
                    <a:pt x="81677" y="486"/>
                  </a:lnTo>
                  <a:lnTo>
                    <a:pt x="81251" y="486"/>
                  </a:lnTo>
                  <a:lnTo>
                    <a:pt x="80338" y="486"/>
                  </a:lnTo>
                  <a:lnTo>
                    <a:pt x="79851" y="486"/>
                  </a:lnTo>
                  <a:lnTo>
                    <a:pt x="78938" y="486"/>
                  </a:lnTo>
                  <a:lnTo>
                    <a:pt x="78938" y="1397"/>
                  </a:lnTo>
                  <a:lnTo>
                    <a:pt x="78025" y="1397"/>
                  </a:lnTo>
                  <a:lnTo>
                    <a:pt x="77599" y="1397"/>
                  </a:lnTo>
                  <a:lnTo>
                    <a:pt x="76686" y="1397"/>
                  </a:lnTo>
                  <a:lnTo>
                    <a:pt x="76199" y="1397"/>
                  </a:lnTo>
                  <a:lnTo>
                    <a:pt x="75286" y="1397"/>
                  </a:lnTo>
                  <a:lnTo>
                    <a:pt x="74373" y="1397"/>
                  </a:lnTo>
                  <a:lnTo>
                    <a:pt x="73947" y="1397"/>
                  </a:lnTo>
                  <a:lnTo>
                    <a:pt x="73034" y="1397"/>
                  </a:lnTo>
                  <a:lnTo>
                    <a:pt x="72547" y="1397"/>
                  </a:lnTo>
                  <a:lnTo>
                    <a:pt x="71635" y="1397"/>
                  </a:lnTo>
                  <a:lnTo>
                    <a:pt x="70722" y="1397"/>
                  </a:lnTo>
                  <a:lnTo>
                    <a:pt x="70296" y="1397"/>
                  </a:lnTo>
                  <a:lnTo>
                    <a:pt x="69383" y="1397"/>
                  </a:lnTo>
                  <a:lnTo>
                    <a:pt x="68896" y="1397"/>
                  </a:lnTo>
                  <a:lnTo>
                    <a:pt x="67983" y="1397"/>
                  </a:lnTo>
                  <a:lnTo>
                    <a:pt x="67070" y="1397"/>
                  </a:lnTo>
                  <a:lnTo>
                    <a:pt x="66644" y="1397"/>
                  </a:lnTo>
                  <a:lnTo>
                    <a:pt x="65731" y="1397"/>
                  </a:lnTo>
                  <a:lnTo>
                    <a:pt x="65244" y="1397"/>
                  </a:lnTo>
                  <a:lnTo>
                    <a:pt x="64331" y="1397"/>
                  </a:lnTo>
                  <a:lnTo>
                    <a:pt x="63418" y="1397"/>
                  </a:lnTo>
                  <a:lnTo>
                    <a:pt x="62992" y="1397"/>
                  </a:lnTo>
                  <a:lnTo>
                    <a:pt x="62079" y="1397"/>
                  </a:lnTo>
                  <a:lnTo>
                    <a:pt x="61592" y="1397"/>
                  </a:lnTo>
                  <a:lnTo>
                    <a:pt x="60679" y="1397"/>
                  </a:lnTo>
                  <a:lnTo>
                    <a:pt x="59766" y="1397"/>
                  </a:lnTo>
                  <a:lnTo>
                    <a:pt x="59340" y="1397"/>
                  </a:lnTo>
                  <a:lnTo>
                    <a:pt x="58427" y="1823"/>
                  </a:lnTo>
                  <a:lnTo>
                    <a:pt x="57940" y="1823"/>
                  </a:lnTo>
                  <a:lnTo>
                    <a:pt x="57028" y="1823"/>
                  </a:lnTo>
                  <a:lnTo>
                    <a:pt x="56115" y="1823"/>
                  </a:lnTo>
                  <a:lnTo>
                    <a:pt x="55689" y="1823"/>
                  </a:lnTo>
                  <a:lnTo>
                    <a:pt x="54776" y="1823"/>
                  </a:lnTo>
                  <a:lnTo>
                    <a:pt x="54289" y="1823"/>
                  </a:lnTo>
                  <a:lnTo>
                    <a:pt x="53376" y="1823"/>
                  </a:lnTo>
                  <a:lnTo>
                    <a:pt x="52463" y="1823"/>
                  </a:lnTo>
                  <a:lnTo>
                    <a:pt x="52037" y="1823"/>
                  </a:lnTo>
                  <a:lnTo>
                    <a:pt x="51124" y="1823"/>
                  </a:lnTo>
                  <a:lnTo>
                    <a:pt x="50637" y="1823"/>
                  </a:lnTo>
                  <a:lnTo>
                    <a:pt x="49724" y="1823"/>
                  </a:lnTo>
                  <a:lnTo>
                    <a:pt x="48811" y="1823"/>
                  </a:lnTo>
                  <a:lnTo>
                    <a:pt x="48811" y="2734"/>
                  </a:lnTo>
                  <a:lnTo>
                    <a:pt x="48385" y="2734"/>
                  </a:lnTo>
                  <a:lnTo>
                    <a:pt x="47472" y="2734"/>
                  </a:lnTo>
                  <a:lnTo>
                    <a:pt x="46985" y="2734"/>
                  </a:lnTo>
                  <a:lnTo>
                    <a:pt x="46072" y="2734"/>
                  </a:lnTo>
                  <a:lnTo>
                    <a:pt x="45159" y="2734"/>
                  </a:lnTo>
                  <a:lnTo>
                    <a:pt x="44733" y="2734"/>
                  </a:lnTo>
                  <a:lnTo>
                    <a:pt x="43820" y="2734"/>
                  </a:lnTo>
                  <a:lnTo>
                    <a:pt x="43334" y="2734"/>
                  </a:lnTo>
                  <a:lnTo>
                    <a:pt x="42421" y="2734"/>
                  </a:lnTo>
                  <a:lnTo>
                    <a:pt x="41508" y="2734"/>
                  </a:lnTo>
                  <a:lnTo>
                    <a:pt x="41082" y="2734"/>
                  </a:lnTo>
                  <a:lnTo>
                    <a:pt x="40169" y="2734"/>
                  </a:lnTo>
                  <a:lnTo>
                    <a:pt x="39682" y="2734"/>
                  </a:lnTo>
                  <a:lnTo>
                    <a:pt x="38769" y="2734"/>
                  </a:lnTo>
                  <a:lnTo>
                    <a:pt x="37856" y="2734"/>
                  </a:lnTo>
                  <a:lnTo>
                    <a:pt x="37430" y="2734"/>
                  </a:lnTo>
                  <a:lnTo>
                    <a:pt x="36517" y="2734"/>
                  </a:lnTo>
                  <a:lnTo>
                    <a:pt x="36030" y="2734"/>
                  </a:lnTo>
                  <a:lnTo>
                    <a:pt x="35117" y="2734"/>
                  </a:lnTo>
                  <a:lnTo>
                    <a:pt x="34204" y="2734"/>
                  </a:lnTo>
                  <a:lnTo>
                    <a:pt x="33778" y="2734"/>
                  </a:lnTo>
                  <a:lnTo>
                    <a:pt x="32865" y="2734"/>
                  </a:lnTo>
                  <a:lnTo>
                    <a:pt x="30552" y="2734"/>
                  </a:lnTo>
                  <a:lnTo>
                    <a:pt x="30126" y="2734"/>
                  </a:lnTo>
                  <a:lnTo>
                    <a:pt x="29213" y="2734"/>
                  </a:lnTo>
                  <a:lnTo>
                    <a:pt x="28727" y="3646"/>
                  </a:lnTo>
                  <a:lnTo>
                    <a:pt x="27814" y="3646"/>
                  </a:lnTo>
                  <a:lnTo>
                    <a:pt x="26901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5075" y="3646"/>
                  </a:lnTo>
                  <a:lnTo>
                    <a:pt x="24162" y="3646"/>
                  </a:lnTo>
                  <a:lnTo>
                    <a:pt x="23249" y="3646"/>
                  </a:lnTo>
                  <a:lnTo>
                    <a:pt x="22823" y="3646"/>
                  </a:lnTo>
                  <a:lnTo>
                    <a:pt x="21910" y="3646"/>
                  </a:lnTo>
                  <a:lnTo>
                    <a:pt x="21423" y="3646"/>
                  </a:lnTo>
                  <a:lnTo>
                    <a:pt x="20510" y="3646"/>
                  </a:lnTo>
                  <a:lnTo>
                    <a:pt x="19597" y="3646"/>
                  </a:lnTo>
                  <a:lnTo>
                    <a:pt x="19171" y="3646"/>
                  </a:lnTo>
                  <a:lnTo>
                    <a:pt x="18258" y="4132"/>
                  </a:lnTo>
                  <a:lnTo>
                    <a:pt x="17771" y="4132"/>
                  </a:lnTo>
                  <a:lnTo>
                    <a:pt x="16858" y="4132"/>
                  </a:lnTo>
                  <a:lnTo>
                    <a:pt x="15945" y="4132"/>
                  </a:lnTo>
                  <a:lnTo>
                    <a:pt x="15519" y="4132"/>
                  </a:lnTo>
                  <a:lnTo>
                    <a:pt x="14606" y="4132"/>
                  </a:lnTo>
                  <a:lnTo>
                    <a:pt x="14120" y="4132"/>
                  </a:lnTo>
                  <a:lnTo>
                    <a:pt x="13207" y="4132"/>
                  </a:lnTo>
                  <a:lnTo>
                    <a:pt x="12294" y="4132"/>
                  </a:lnTo>
                  <a:lnTo>
                    <a:pt x="11868" y="4132"/>
                  </a:lnTo>
                  <a:lnTo>
                    <a:pt x="10955" y="4132"/>
                  </a:lnTo>
                  <a:lnTo>
                    <a:pt x="10468" y="4132"/>
                  </a:lnTo>
                  <a:lnTo>
                    <a:pt x="9555" y="4132"/>
                  </a:lnTo>
                  <a:lnTo>
                    <a:pt x="8642" y="4132"/>
                  </a:lnTo>
                  <a:lnTo>
                    <a:pt x="8216" y="4132"/>
                  </a:lnTo>
                  <a:lnTo>
                    <a:pt x="7303" y="4132"/>
                  </a:lnTo>
                  <a:lnTo>
                    <a:pt x="4990" y="4132"/>
                  </a:lnTo>
                  <a:lnTo>
                    <a:pt x="4564" y="4132"/>
                  </a:lnTo>
                  <a:lnTo>
                    <a:pt x="1338" y="4132"/>
                  </a:lnTo>
                  <a:lnTo>
                    <a:pt x="912" y="4132"/>
                  </a:lnTo>
                  <a:lnTo>
                    <a:pt x="0" y="4132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8">
              <a:extLst>
                <a:ext uri="{FF2B5EF4-FFF2-40B4-BE49-F238E27FC236}">
                  <a16:creationId xmlns:a16="http://schemas.microsoft.com/office/drawing/2014/main" id="{818A0D29-7683-BAC2-804C-58896C97919B}"/>
                </a:ext>
              </a:extLst>
            </p:cNvPr>
            <p:cNvSpPr/>
            <p:nvPr/>
          </p:nvSpPr>
          <p:spPr>
            <a:xfrm>
              <a:off x="10281727" y="453026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90" h="5079">
                  <a:moveTo>
                    <a:pt x="97744" y="0"/>
                  </a:moveTo>
                  <a:lnTo>
                    <a:pt x="97258" y="0"/>
                  </a:lnTo>
                  <a:lnTo>
                    <a:pt x="96345" y="0"/>
                  </a:lnTo>
                  <a:lnTo>
                    <a:pt x="95432" y="911"/>
                  </a:lnTo>
                  <a:lnTo>
                    <a:pt x="95006" y="911"/>
                  </a:lnTo>
                  <a:lnTo>
                    <a:pt x="94093" y="911"/>
                  </a:lnTo>
                  <a:lnTo>
                    <a:pt x="93606" y="911"/>
                  </a:lnTo>
                  <a:lnTo>
                    <a:pt x="92693" y="911"/>
                  </a:lnTo>
                  <a:lnTo>
                    <a:pt x="91780" y="911"/>
                  </a:lnTo>
                  <a:lnTo>
                    <a:pt x="91354" y="911"/>
                  </a:lnTo>
                  <a:lnTo>
                    <a:pt x="90441" y="911"/>
                  </a:lnTo>
                  <a:lnTo>
                    <a:pt x="89954" y="911"/>
                  </a:lnTo>
                  <a:lnTo>
                    <a:pt x="89041" y="911"/>
                  </a:lnTo>
                  <a:lnTo>
                    <a:pt x="88128" y="911"/>
                  </a:lnTo>
                  <a:lnTo>
                    <a:pt x="87641" y="911"/>
                  </a:lnTo>
                  <a:lnTo>
                    <a:pt x="86728" y="911"/>
                  </a:lnTo>
                  <a:lnTo>
                    <a:pt x="86302" y="1336"/>
                  </a:lnTo>
                  <a:lnTo>
                    <a:pt x="85389" y="1336"/>
                  </a:lnTo>
                  <a:lnTo>
                    <a:pt x="84476" y="1336"/>
                  </a:lnTo>
                  <a:lnTo>
                    <a:pt x="83990" y="1336"/>
                  </a:lnTo>
                  <a:lnTo>
                    <a:pt x="83077" y="1336"/>
                  </a:lnTo>
                  <a:lnTo>
                    <a:pt x="82651" y="1336"/>
                  </a:lnTo>
                  <a:lnTo>
                    <a:pt x="81738" y="1336"/>
                  </a:lnTo>
                  <a:lnTo>
                    <a:pt x="80825" y="1336"/>
                  </a:lnTo>
                  <a:lnTo>
                    <a:pt x="80338" y="1336"/>
                  </a:lnTo>
                  <a:lnTo>
                    <a:pt x="79425" y="1336"/>
                  </a:lnTo>
                  <a:lnTo>
                    <a:pt x="77173" y="1336"/>
                  </a:lnTo>
                  <a:lnTo>
                    <a:pt x="76686" y="1336"/>
                  </a:lnTo>
                  <a:lnTo>
                    <a:pt x="74434" y="1336"/>
                  </a:lnTo>
                  <a:lnTo>
                    <a:pt x="73521" y="1336"/>
                  </a:lnTo>
                  <a:lnTo>
                    <a:pt x="71695" y="1336"/>
                  </a:lnTo>
                  <a:lnTo>
                    <a:pt x="70782" y="1336"/>
                  </a:lnTo>
                  <a:lnTo>
                    <a:pt x="68470" y="1336"/>
                  </a:lnTo>
                  <a:lnTo>
                    <a:pt x="68044" y="1336"/>
                  </a:lnTo>
                  <a:lnTo>
                    <a:pt x="67131" y="1336"/>
                  </a:lnTo>
                  <a:lnTo>
                    <a:pt x="66218" y="1336"/>
                  </a:lnTo>
                  <a:lnTo>
                    <a:pt x="66218" y="2248"/>
                  </a:lnTo>
                  <a:lnTo>
                    <a:pt x="65731" y="2248"/>
                  </a:lnTo>
                  <a:lnTo>
                    <a:pt x="64818" y="2248"/>
                  </a:lnTo>
                  <a:lnTo>
                    <a:pt x="64392" y="2248"/>
                  </a:lnTo>
                  <a:lnTo>
                    <a:pt x="63479" y="2248"/>
                  </a:lnTo>
                  <a:lnTo>
                    <a:pt x="62566" y="2248"/>
                  </a:lnTo>
                  <a:lnTo>
                    <a:pt x="62079" y="2248"/>
                  </a:lnTo>
                  <a:lnTo>
                    <a:pt x="61166" y="2248"/>
                  </a:lnTo>
                  <a:lnTo>
                    <a:pt x="60740" y="2248"/>
                  </a:lnTo>
                  <a:lnTo>
                    <a:pt x="59827" y="2248"/>
                  </a:lnTo>
                  <a:lnTo>
                    <a:pt x="58914" y="2248"/>
                  </a:lnTo>
                  <a:lnTo>
                    <a:pt x="58427" y="2248"/>
                  </a:lnTo>
                  <a:lnTo>
                    <a:pt x="57514" y="2248"/>
                  </a:lnTo>
                  <a:lnTo>
                    <a:pt x="57088" y="2248"/>
                  </a:lnTo>
                  <a:lnTo>
                    <a:pt x="56175" y="2248"/>
                  </a:lnTo>
                  <a:lnTo>
                    <a:pt x="55263" y="3160"/>
                  </a:lnTo>
                  <a:lnTo>
                    <a:pt x="54776" y="3160"/>
                  </a:lnTo>
                  <a:lnTo>
                    <a:pt x="53863" y="3160"/>
                  </a:lnTo>
                  <a:lnTo>
                    <a:pt x="53437" y="3160"/>
                  </a:lnTo>
                  <a:lnTo>
                    <a:pt x="52524" y="3160"/>
                  </a:lnTo>
                  <a:lnTo>
                    <a:pt x="51611" y="3160"/>
                  </a:lnTo>
                  <a:lnTo>
                    <a:pt x="51124" y="3160"/>
                  </a:lnTo>
                  <a:lnTo>
                    <a:pt x="50211" y="3160"/>
                  </a:lnTo>
                  <a:lnTo>
                    <a:pt x="49785" y="3160"/>
                  </a:lnTo>
                  <a:lnTo>
                    <a:pt x="48872" y="3160"/>
                  </a:lnTo>
                  <a:lnTo>
                    <a:pt x="47959" y="3160"/>
                  </a:lnTo>
                  <a:lnTo>
                    <a:pt x="47472" y="3160"/>
                  </a:lnTo>
                  <a:lnTo>
                    <a:pt x="46559" y="3160"/>
                  </a:lnTo>
                  <a:lnTo>
                    <a:pt x="46133" y="3646"/>
                  </a:lnTo>
                  <a:lnTo>
                    <a:pt x="45220" y="3646"/>
                  </a:lnTo>
                  <a:lnTo>
                    <a:pt x="42907" y="3646"/>
                  </a:lnTo>
                  <a:lnTo>
                    <a:pt x="42481" y="3646"/>
                  </a:lnTo>
                  <a:lnTo>
                    <a:pt x="40169" y="3646"/>
                  </a:lnTo>
                  <a:lnTo>
                    <a:pt x="39256" y="3646"/>
                  </a:lnTo>
                  <a:lnTo>
                    <a:pt x="37004" y="3646"/>
                  </a:lnTo>
                  <a:lnTo>
                    <a:pt x="36517" y="3646"/>
                  </a:lnTo>
                  <a:lnTo>
                    <a:pt x="33352" y="3646"/>
                  </a:lnTo>
                  <a:lnTo>
                    <a:pt x="32865" y="3646"/>
                  </a:lnTo>
                  <a:lnTo>
                    <a:pt x="31952" y="3646"/>
                  </a:lnTo>
                  <a:lnTo>
                    <a:pt x="31526" y="3646"/>
                  </a:lnTo>
                  <a:lnTo>
                    <a:pt x="30613" y="3646"/>
                  </a:lnTo>
                  <a:lnTo>
                    <a:pt x="29700" y="3646"/>
                  </a:lnTo>
                  <a:lnTo>
                    <a:pt x="29213" y="3646"/>
                  </a:lnTo>
                  <a:lnTo>
                    <a:pt x="28301" y="3646"/>
                  </a:lnTo>
                  <a:lnTo>
                    <a:pt x="27874" y="3646"/>
                  </a:lnTo>
                  <a:lnTo>
                    <a:pt x="26962" y="3646"/>
                  </a:lnTo>
                  <a:lnTo>
                    <a:pt x="26049" y="3646"/>
                  </a:lnTo>
                  <a:lnTo>
                    <a:pt x="25562" y="4557"/>
                  </a:lnTo>
                  <a:lnTo>
                    <a:pt x="24649" y="4557"/>
                  </a:lnTo>
                  <a:lnTo>
                    <a:pt x="24223" y="4557"/>
                  </a:lnTo>
                  <a:lnTo>
                    <a:pt x="23310" y="4557"/>
                  </a:lnTo>
                  <a:lnTo>
                    <a:pt x="22397" y="4557"/>
                  </a:lnTo>
                  <a:lnTo>
                    <a:pt x="21910" y="4557"/>
                  </a:lnTo>
                  <a:lnTo>
                    <a:pt x="20997" y="4557"/>
                  </a:lnTo>
                  <a:lnTo>
                    <a:pt x="20571" y="4557"/>
                  </a:lnTo>
                  <a:lnTo>
                    <a:pt x="19658" y="4557"/>
                  </a:lnTo>
                  <a:lnTo>
                    <a:pt x="18745" y="4557"/>
                  </a:lnTo>
                  <a:lnTo>
                    <a:pt x="18258" y="4557"/>
                  </a:lnTo>
                  <a:lnTo>
                    <a:pt x="17345" y="4557"/>
                  </a:lnTo>
                  <a:lnTo>
                    <a:pt x="16919" y="4557"/>
                  </a:lnTo>
                  <a:lnTo>
                    <a:pt x="14606" y="4557"/>
                  </a:lnTo>
                  <a:lnTo>
                    <a:pt x="13694" y="4557"/>
                  </a:lnTo>
                  <a:lnTo>
                    <a:pt x="11442" y="4557"/>
                  </a:lnTo>
                  <a:lnTo>
                    <a:pt x="10955" y="4557"/>
                  </a:lnTo>
                  <a:lnTo>
                    <a:pt x="8703" y="4557"/>
                  </a:lnTo>
                  <a:lnTo>
                    <a:pt x="7790" y="4557"/>
                  </a:lnTo>
                  <a:lnTo>
                    <a:pt x="7303" y="4557"/>
                  </a:lnTo>
                  <a:lnTo>
                    <a:pt x="6390" y="4557"/>
                  </a:lnTo>
                  <a:lnTo>
                    <a:pt x="5964" y="4557"/>
                  </a:lnTo>
                  <a:lnTo>
                    <a:pt x="5964" y="4983"/>
                  </a:lnTo>
                  <a:lnTo>
                    <a:pt x="5051" y="4983"/>
                  </a:lnTo>
                  <a:lnTo>
                    <a:pt x="4138" y="4983"/>
                  </a:lnTo>
                  <a:lnTo>
                    <a:pt x="3651" y="4983"/>
                  </a:lnTo>
                  <a:lnTo>
                    <a:pt x="2738" y="4983"/>
                  </a:lnTo>
                  <a:lnTo>
                    <a:pt x="2312" y="4983"/>
                  </a:lnTo>
                  <a:lnTo>
                    <a:pt x="1399" y="4983"/>
                  </a:lnTo>
                  <a:lnTo>
                    <a:pt x="486" y="4983"/>
                  </a:lnTo>
                  <a:lnTo>
                    <a:pt x="0" y="4983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9">
              <a:extLst>
                <a:ext uri="{FF2B5EF4-FFF2-40B4-BE49-F238E27FC236}">
                  <a16:creationId xmlns:a16="http://schemas.microsoft.com/office/drawing/2014/main" id="{8159A40C-38EC-8F9A-B987-4EB8E6441B1D}"/>
                </a:ext>
              </a:extLst>
            </p:cNvPr>
            <p:cNvSpPr/>
            <p:nvPr/>
          </p:nvSpPr>
          <p:spPr>
            <a:xfrm>
              <a:off x="10183130" y="4535252"/>
              <a:ext cx="99060" cy="6350"/>
            </a:xfrm>
            <a:custGeom>
              <a:avLst/>
              <a:gdLst/>
              <a:ahLst/>
              <a:cxnLst/>
              <a:rect l="l" t="t" r="r" b="b"/>
              <a:pathLst>
                <a:path w="99059" h="6350">
                  <a:moveTo>
                    <a:pt x="98597" y="0"/>
                  </a:moveTo>
                  <a:lnTo>
                    <a:pt x="97684" y="0"/>
                  </a:lnTo>
                  <a:lnTo>
                    <a:pt x="97258" y="0"/>
                  </a:lnTo>
                  <a:lnTo>
                    <a:pt x="96345" y="0"/>
                  </a:lnTo>
                  <a:lnTo>
                    <a:pt x="95432" y="0"/>
                  </a:lnTo>
                  <a:lnTo>
                    <a:pt x="94945" y="0"/>
                  </a:lnTo>
                  <a:lnTo>
                    <a:pt x="94032" y="0"/>
                  </a:lnTo>
                  <a:lnTo>
                    <a:pt x="94032" y="911"/>
                  </a:lnTo>
                  <a:lnTo>
                    <a:pt x="93606" y="911"/>
                  </a:lnTo>
                  <a:lnTo>
                    <a:pt x="92693" y="911"/>
                  </a:lnTo>
                  <a:lnTo>
                    <a:pt x="91780" y="911"/>
                  </a:lnTo>
                  <a:lnTo>
                    <a:pt x="91293" y="911"/>
                  </a:lnTo>
                  <a:lnTo>
                    <a:pt x="90380" y="911"/>
                  </a:lnTo>
                  <a:lnTo>
                    <a:pt x="89954" y="911"/>
                  </a:lnTo>
                  <a:lnTo>
                    <a:pt x="89041" y="911"/>
                  </a:lnTo>
                  <a:lnTo>
                    <a:pt x="88128" y="911"/>
                  </a:lnTo>
                  <a:lnTo>
                    <a:pt x="87641" y="911"/>
                  </a:lnTo>
                  <a:lnTo>
                    <a:pt x="86728" y="911"/>
                  </a:lnTo>
                  <a:lnTo>
                    <a:pt x="86302" y="911"/>
                  </a:lnTo>
                  <a:lnTo>
                    <a:pt x="85389" y="911"/>
                  </a:lnTo>
                  <a:lnTo>
                    <a:pt x="84476" y="911"/>
                  </a:lnTo>
                  <a:lnTo>
                    <a:pt x="83990" y="1823"/>
                  </a:lnTo>
                  <a:lnTo>
                    <a:pt x="83077" y="1823"/>
                  </a:lnTo>
                  <a:lnTo>
                    <a:pt x="82651" y="1823"/>
                  </a:lnTo>
                  <a:lnTo>
                    <a:pt x="81738" y="1823"/>
                  </a:lnTo>
                  <a:lnTo>
                    <a:pt x="80825" y="1823"/>
                  </a:lnTo>
                  <a:lnTo>
                    <a:pt x="80338" y="1823"/>
                  </a:lnTo>
                  <a:lnTo>
                    <a:pt x="79425" y="1823"/>
                  </a:lnTo>
                  <a:lnTo>
                    <a:pt x="78999" y="1823"/>
                  </a:lnTo>
                  <a:lnTo>
                    <a:pt x="78086" y="1823"/>
                  </a:lnTo>
                  <a:lnTo>
                    <a:pt x="77173" y="1823"/>
                  </a:lnTo>
                  <a:lnTo>
                    <a:pt x="76686" y="1823"/>
                  </a:lnTo>
                  <a:lnTo>
                    <a:pt x="75773" y="1823"/>
                  </a:lnTo>
                  <a:lnTo>
                    <a:pt x="75347" y="1823"/>
                  </a:lnTo>
                  <a:lnTo>
                    <a:pt x="74434" y="1823"/>
                  </a:lnTo>
                  <a:lnTo>
                    <a:pt x="73521" y="1823"/>
                  </a:lnTo>
                  <a:lnTo>
                    <a:pt x="73034" y="1823"/>
                  </a:lnTo>
                  <a:lnTo>
                    <a:pt x="72121" y="1823"/>
                  </a:lnTo>
                  <a:lnTo>
                    <a:pt x="71695" y="1823"/>
                  </a:lnTo>
                  <a:lnTo>
                    <a:pt x="70782" y="1823"/>
                  </a:lnTo>
                  <a:lnTo>
                    <a:pt x="69870" y="1823"/>
                  </a:lnTo>
                  <a:lnTo>
                    <a:pt x="69383" y="1823"/>
                  </a:lnTo>
                  <a:lnTo>
                    <a:pt x="68470" y="1823"/>
                  </a:lnTo>
                  <a:lnTo>
                    <a:pt x="68044" y="1823"/>
                  </a:lnTo>
                  <a:lnTo>
                    <a:pt x="67131" y="1823"/>
                  </a:lnTo>
                  <a:lnTo>
                    <a:pt x="66218" y="1823"/>
                  </a:lnTo>
                  <a:lnTo>
                    <a:pt x="65731" y="1823"/>
                  </a:lnTo>
                  <a:lnTo>
                    <a:pt x="64818" y="1823"/>
                  </a:lnTo>
                  <a:lnTo>
                    <a:pt x="64392" y="1823"/>
                  </a:lnTo>
                  <a:lnTo>
                    <a:pt x="64392" y="2309"/>
                  </a:lnTo>
                  <a:lnTo>
                    <a:pt x="63479" y="2309"/>
                  </a:lnTo>
                  <a:lnTo>
                    <a:pt x="62566" y="2309"/>
                  </a:lnTo>
                  <a:lnTo>
                    <a:pt x="62079" y="2309"/>
                  </a:lnTo>
                  <a:lnTo>
                    <a:pt x="61166" y="2309"/>
                  </a:lnTo>
                  <a:lnTo>
                    <a:pt x="60740" y="2309"/>
                  </a:lnTo>
                  <a:lnTo>
                    <a:pt x="59827" y="2309"/>
                  </a:lnTo>
                  <a:lnTo>
                    <a:pt x="58914" y="2309"/>
                  </a:lnTo>
                  <a:lnTo>
                    <a:pt x="58427" y="2309"/>
                  </a:lnTo>
                  <a:lnTo>
                    <a:pt x="57514" y="2309"/>
                  </a:lnTo>
                  <a:lnTo>
                    <a:pt x="57088" y="2309"/>
                  </a:lnTo>
                  <a:lnTo>
                    <a:pt x="56175" y="2309"/>
                  </a:lnTo>
                  <a:lnTo>
                    <a:pt x="55263" y="2309"/>
                  </a:lnTo>
                  <a:lnTo>
                    <a:pt x="54776" y="2309"/>
                  </a:lnTo>
                  <a:lnTo>
                    <a:pt x="53863" y="2309"/>
                  </a:lnTo>
                  <a:lnTo>
                    <a:pt x="53863" y="3220"/>
                  </a:lnTo>
                  <a:lnTo>
                    <a:pt x="53437" y="3220"/>
                  </a:lnTo>
                  <a:lnTo>
                    <a:pt x="52524" y="3220"/>
                  </a:lnTo>
                  <a:lnTo>
                    <a:pt x="51611" y="3220"/>
                  </a:lnTo>
                  <a:lnTo>
                    <a:pt x="51124" y="3220"/>
                  </a:lnTo>
                  <a:lnTo>
                    <a:pt x="50211" y="3220"/>
                  </a:lnTo>
                  <a:lnTo>
                    <a:pt x="49785" y="3220"/>
                  </a:lnTo>
                  <a:lnTo>
                    <a:pt x="48872" y="3220"/>
                  </a:lnTo>
                  <a:lnTo>
                    <a:pt x="47959" y="3220"/>
                  </a:lnTo>
                  <a:lnTo>
                    <a:pt x="47472" y="3220"/>
                  </a:lnTo>
                  <a:lnTo>
                    <a:pt x="46559" y="3220"/>
                  </a:lnTo>
                  <a:lnTo>
                    <a:pt x="46133" y="3220"/>
                  </a:lnTo>
                  <a:lnTo>
                    <a:pt x="45220" y="3220"/>
                  </a:lnTo>
                  <a:lnTo>
                    <a:pt x="44307" y="3220"/>
                  </a:lnTo>
                  <a:lnTo>
                    <a:pt x="43820" y="3220"/>
                  </a:lnTo>
                  <a:lnTo>
                    <a:pt x="42907" y="3220"/>
                  </a:lnTo>
                  <a:lnTo>
                    <a:pt x="42481" y="3220"/>
                  </a:lnTo>
                  <a:lnTo>
                    <a:pt x="41569" y="3220"/>
                  </a:lnTo>
                  <a:lnTo>
                    <a:pt x="40656" y="3220"/>
                  </a:lnTo>
                  <a:lnTo>
                    <a:pt x="40169" y="3220"/>
                  </a:lnTo>
                  <a:lnTo>
                    <a:pt x="39256" y="3220"/>
                  </a:lnTo>
                  <a:lnTo>
                    <a:pt x="38830" y="3220"/>
                  </a:lnTo>
                  <a:lnTo>
                    <a:pt x="38830" y="3646"/>
                  </a:lnTo>
                  <a:lnTo>
                    <a:pt x="37917" y="3646"/>
                  </a:lnTo>
                  <a:lnTo>
                    <a:pt x="37004" y="3646"/>
                  </a:lnTo>
                  <a:lnTo>
                    <a:pt x="36517" y="3646"/>
                  </a:lnTo>
                  <a:lnTo>
                    <a:pt x="35604" y="3646"/>
                  </a:lnTo>
                  <a:lnTo>
                    <a:pt x="35117" y="3646"/>
                  </a:lnTo>
                  <a:lnTo>
                    <a:pt x="34204" y="3646"/>
                  </a:lnTo>
                  <a:lnTo>
                    <a:pt x="33291" y="3646"/>
                  </a:lnTo>
                  <a:lnTo>
                    <a:pt x="32865" y="3646"/>
                  </a:lnTo>
                  <a:lnTo>
                    <a:pt x="31952" y="3646"/>
                  </a:lnTo>
                  <a:lnTo>
                    <a:pt x="31465" y="3646"/>
                  </a:lnTo>
                  <a:lnTo>
                    <a:pt x="30552" y="3646"/>
                  </a:lnTo>
                  <a:lnTo>
                    <a:pt x="29639" y="4557"/>
                  </a:lnTo>
                  <a:lnTo>
                    <a:pt x="29213" y="4557"/>
                  </a:lnTo>
                  <a:lnTo>
                    <a:pt x="28301" y="4557"/>
                  </a:lnTo>
                  <a:lnTo>
                    <a:pt x="27814" y="4557"/>
                  </a:lnTo>
                  <a:lnTo>
                    <a:pt x="26901" y="4557"/>
                  </a:lnTo>
                  <a:lnTo>
                    <a:pt x="25988" y="4557"/>
                  </a:lnTo>
                  <a:lnTo>
                    <a:pt x="25562" y="4557"/>
                  </a:lnTo>
                  <a:lnTo>
                    <a:pt x="24649" y="4557"/>
                  </a:lnTo>
                  <a:lnTo>
                    <a:pt x="24162" y="4557"/>
                  </a:lnTo>
                  <a:lnTo>
                    <a:pt x="23249" y="4557"/>
                  </a:lnTo>
                  <a:lnTo>
                    <a:pt x="22336" y="4557"/>
                  </a:lnTo>
                  <a:lnTo>
                    <a:pt x="20510" y="4557"/>
                  </a:lnTo>
                  <a:lnTo>
                    <a:pt x="19597" y="4557"/>
                  </a:lnTo>
                  <a:lnTo>
                    <a:pt x="17345" y="4557"/>
                  </a:lnTo>
                  <a:lnTo>
                    <a:pt x="16858" y="4557"/>
                  </a:lnTo>
                  <a:lnTo>
                    <a:pt x="15945" y="4557"/>
                  </a:lnTo>
                  <a:lnTo>
                    <a:pt x="15033" y="4557"/>
                  </a:lnTo>
                  <a:lnTo>
                    <a:pt x="14606" y="4557"/>
                  </a:lnTo>
                  <a:lnTo>
                    <a:pt x="13694" y="4557"/>
                  </a:lnTo>
                  <a:lnTo>
                    <a:pt x="13207" y="4557"/>
                  </a:lnTo>
                  <a:lnTo>
                    <a:pt x="12294" y="4557"/>
                  </a:lnTo>
                  <a:lnTo>
                    <a:pt x="11381" y="4557"/>
                  </a:lnTo>
                  <a:lnTo>
                    <a:pt x="10955" y="4557"/>
                  </a:lnTo>
                  <a:lnTo>
                    <a:pt x="10042" y="5469"/>
                  </a:lnTo>
                  <a:lnTo>
                    <a:pt x="9555" y="5469"/>
                  </a:lnTo>
                  <a:lnTo>
                    <a:pt x="8642" y="5469"/>
                  </a:lnTo>
                  <a:lnTo>
                    <a:pt x="7729" y="5469"/>
                  </a:lnTo>
                  <a:lnTo>
                    <a:pt x="7303" y="5469"/>
                  </a:lnTo>
                  <a:lnTo>
                    <a:pt x="6390" y="5469"/>
                  </a:lnTo>
                  <a:lnTo>
                    <a:pt x="5903" y="5469"/>
                  </a:lnTo>
                  <a:lnTo>
                    <a:pt x="4990" y="5469"/>
                  </a:lnTo>
                  <a:lnTo>
                    <a:pt x="4077" y="5469"/>
                  </a:lnTo>
                  <a:lnTo>
                    <a:pt x="3651" y="5469"/>
                  </a:lnTo>
                  <a:lnTo>
                    <a:pt x="2738" y="5469"/>
                  </a:lnTo>
                  <a:lnTo>
                    <a:pt x="2251" y="5469"/>
                  </a:lnTo>
                  <a:lnTo>
                    <a:pt x="1338" y="5469"/>
                  </a:lnTo>
                  <a:lnTo>
                    <a:pt x="426" y="5469"/>
                  </a:lnTo>
                  <a:lnTo>
                    <a:pt x="0" y="5955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30">
              <a:extLst>
                <a:ext uri="{FF2B5EF4-FFF2-40B4-BE49-F238E27FC236}">
                  <a16:creationId xmlns:a16="http://schemas.microsoft.com/office/drawing/2014/main" id="{50C2537A-3045-02E6-7C84-72EC97E08A0A}"/>
                </a:ext>
              </a:extLst>
            </p:cNvPr>
            <p:cNvSpPr/>
            <p:nvPr/>
          </p:nvSpPr>
          <p:spPr>
            <a:xfrm>
              <a:off x="10084959" y="4541208"/>
              <a:ext cx="98425" cy="5080"/>
            </a:xfrm>
            <a:custGeom>
              <a:avLst/>
              <a:gdLst/>
              <a:ahLst/>
              <a:cxnLst/>
              <a:rect l="l" t="t" r="r" b="b"/>
              <a:pathLst>
                <a:path w="98425" h="5079">
                  <a:moveTo>
                    <a:pt x="98171" y="0"/>
                  </a:moveTo>
                  <a:lnTo>
                    <a:pt x="97258" y="0"/>
                  </a:lnTo>
                  <a:lnTo>
                    <a:pt x="96771" y="0"/>
                  </a:lnTo>
                  <a:lnTo>
                    <a:pt x="95858" y="0"/>
                  </a:lnTo>
                  <a:lnTo>
                    <a:pt x="94945" y="0"/>
                  </a:lnTo>
                  <a:lnTo>
                    <a:pt x="94519" y="0"/>
                  </a:lnTo>
                  <a:lnTo>
                    <a:pt x="93606" y="0"/>
                  </a:lnTo>
                  <a:lnTo>
                    <a:pt x="93119" y="0"/>
                  </a:lnTo>
                  <a:lnTo>
                    <a:pt x="92206" y="0"/>
                  </a:lnTo>
                  <a:lnTo>
                    <a:pt x="89954" y="0"/>
                  </a:lnTo>
                  <a:lnTo>
                    <a:pt x="89467" y="0"/>
                  </a:lnTo>
                  <a:lnTo>
                    <a:pt x="87215" y="0"/>
                  </a:lnTo>
                  <a:lnTo>
                    <a:pt x="86302" y="0"/>
                  </a:lnTo>
                  <a:lnTo>
                    <a:pt x="83990" y="0"/>
                  </a:lnTo>
                  <a:lnTo>
                    <a:pt x="83564" y="0"/>
                  </a:lnTo>
                  <a:lnTo>
                    <a:pt x="80338" y="0"/>
                  </a:lnTo>
                  <a:lnTo>
                    <a:pt x="79912" y="0"/>
                  </a:lnTo>
                  <a:lnTo>
                    <a:pt x="78999" y="0"/>
                  </a:lnTo>
                  <a:lnTo>
                    <a:pt x="78512" y="911"/>
                  </a:lnTo>
                  <a:lnTo>
                    <a:pt x="77599" y="911"/>
                  </a:lnTo>
                  <a:lnTo>
                    <a:pt x="76686" y="911"/>
                  </a:lnTo>
                  <a:lnTo>
                    <a:pt x="76260" y="911"/>
                  </a:lnTo>
                  <a:lnTo>
                    <a:pt x="75347" y="911"/>
                  </a:lnTo>
                  <a:lnTo>
                    <a:pt x="74860" y="911"/>
                  </a:lnTo>
                  <a:lnTo>
                    <a:pt x="73947" y="911"/>
                  </a:lnTo>
                  <a:lnTo>
                    <a:pt x="73034" y="911"/>
                  </a:lnTo>
                  <a:lnTo>
                    <a:pt x="72608" y="911"/>
                  </a:lnTo>
                  <a:lnTo>
                    <a:pt x="71695" y="911"/>
                  </a:lnTo>
                  <a:lnTo>
                    <a:pt x="71208" y="911"/>
                  </a:lnTo>
                  <a:lnTo>
                    <a:pt x="70296" y="911"/>
                  </a:lnTo>
                  <a:lnTo>
                    <a:pt x="69383" y="911"/>
                  </a:lnTo>
                  <a:lnTo>
                    <a:pt x="68957" y="911"/>
                  </a:lnTo>
                  <a:lnTo>
                    <a:pt x="68044" y="1336"/>
                  </a:lnTo>
                  <a:lnTo>
                    <a:pt x="67557" y="1336"/>
                  </a:lnTo>
                  <a:lnTo>
                    <a:pt x="66644" y="1336"/>
                  </a:lnTo>
                  <a:lnTo>
                    <a:pt x="64392" y="1336"/>
                  </a:lnTo>
                  <a:lnTo>
                    <a:pt x="63905" y="1336"/>
                  </a:lnTo>
                  <a:lnTo>
                    <a:pt x="61653" y="1336"/>
                  </a:lnTo>
                  <a:lnTo>
                    <a:pt x="60740" y="1336"/>
                  </a:lnTo>
                  <a:lnTo>
                    <a:pt x="58427" y="1336"/>
                  </a:lnTo>
                  <a:lnTo>
                    <a:pt x="58001" y="1336"/>
                  </a:lnTo>
                  <a:lnTo>
                    <a:pt x="54776" y="1336"/>
                  </a:lnTo>
                  <a:lnTo>
                    <a:pt x="54350" y="1336"/>
                  </a:lnTo>
                  <a:lnTo>
                    <a:pt x="53437" y="1336"/>
                  </a:lnTo>
                  <a:lnTo>
                    <a:pt x="52950" y="1336"/>
                  </a:lnTo>
                  <a:lnTo>
                    <a:pt x="52037" y="1336"/>
                  </a:lnTo>
                  <a:lnTo>
                    <a:pt x="51124" y="1336"/>
                  </a:lnTo>
                  <a:lnTo>
                    <a:pt x="50698" y="1336"/>
                  </a:lnTo>
                  <a:lnTo>
                    <a:pt x="49785" y="1336"/>
                  </a:lnTo>
                  <a:lnTo>
                    <a:pt x="49298" y="1336"/>
                  </a:lnTo>
                  <a:lnTo>
                    <a:pt x="48385" y="2248"/>
                  </a:lnTo>
                  <a:lnTo>
                    <a:pt x="47472" y="2248"/>
                  </a:lnTo>
                  <a:lnTo>
                    <a:pt x="47046" y="2248"/>
                  </a:lnTo>
                  <a:lnTo>
                    <a:pt x="46133" y="2248"/>
                  </a:lnTo>
                  <a:lnTo>
                    <a:pt x="45646" y="2248"/>
                  </a:lnTo>
                  <a:lnTo>
                    <a:pt x="44733" y="2248"/>
                  </a:lnTo>
                  <a:lnTo>
                    <a:pt x="43820" y="2248"/>
                  </a:lnTo>
                  <a:lnTo>
                    <a:pt x="43394" y="2248"/>
                  </a:lnTo>
                  <a:lnTo>
                    <a:pt x="42481" y="2248"/>
                  </a:lnTo>
                  <a:lnTo>
                    <a:pt x="41995" y="2248"/>
                  </a:lnTo>
                  <a:lnTo>
                    <a:pt x="41082" y="2248"/>
                  </a:lnTo>
                  <a:lnTo>
                    <a:pt x="40169" y="2248"/>
                  </a:lnTo>
                  <a:lnTo>
                    <a:pt x="39743" y="2248"/>
                  </a:lnTo>
                  <a:lnTo>
                    <a:pt x="38830" y="2248"/>
                  </a:lnTo>
                  <a:lnTo>
                    <a:pt x="38343" y="3160"/>
                  </a:lnTo>
                  <a:lnTo>
                    <a:pt x="37430" y="3160"/>
                  </a:lnTo>
                  <a:lnTo>
                    <a:pt x="36517" y="3160"/>
                  </a:lnTo>
                  <a:lnTo>
                    <a:pt x="36091" y="3160"/>
                  </a:lnTo>
                  <a:lnTo>
                    <a:pt x="35178" y="3160"/>
                  </a:lnTo>
                  <a:lnTo>
                    <a:pt x="32865" y="3160"/>
                  </a:lnTo>
                  <a:lnTo>
                    <a:pt x="32439" y="3160"/>
                  </a:lnTo>
                  <a:lnTo>
                    <a:pt x="29213" y="3160"/>
                  </a:lnTo>
                  <a:lnTo>
                    <a:pt x="28787" y="3160"/>
                  </a:lnTo>
                  <a:lnTo>
                    <a:pt x="27874" y="3160"/>
                  </a:lnTo>
                  <a:lnTo>
                    <a:pt x="27388" y="3160"/>
                  </a:lnTo>
                  <a:lnTo>
                    <a:pt x="26475" y="3160"/>
                  </a:lnTo>
                  <a:lnTo>
                    <a:pt x="25562" y="3160"/>
                  </a:lnTo>
                  <a:lnTo>
                    <a:pt x="25136" y="3160"/>
                  </a:lnTo>
                  <a:lnTo>
                    <a:pt x="24223" y="3160"/>
                  </a:lnTo>
                  <a:lnTo>
                    <a:pt x="23736" y="3160"/>
                  </a:lnTo>
                  <a:lnTo>
                    <a:pt x="22823" y="3160"/>
                  </a:lnTo>
                  <a:lnTo>
                    <a:pt x="21910" y="3160"/>
                  </a:lnTo>
                  <a:lnTo>
                    <a:pt x="21484" y="3160"/>
                  </a:lnTo>
                  <a:lnTo>
                    <a:pt x="20571" y="3160"/>
                  </a:lnTo>
                  <a:lnTo>
                    <a:pt x="20084" y="3160"/>
                  </a:lnTo>
                  <a:lnTo>
                    <a:pt x="19171" y="3160"/>
                  </a:lnTo>
                  <a:lnTo>
                    <a:pt x="18258" y="3646"/>
                  </a:lnTo>
                  <a:lnTo>
                    <a:pt x="17832" y="3646"/>
                  </a:lnTo>
                  <a:lnTo>
                    <a:pt x="16919" y="3646"/>
                  </a:lnTo>
                  <a:lnTo>
                    <a:pt x="16432" y="3646"/>
                  </a:lnTo>
                  <a:lnTo>
                    <a:pt x="15519" y="3646"/>
                  </a:lnTo>
                  <a:lnTo>
                    <a:pt x="14606" y="3646"/>
                  </a:lnTo>
                  <a:lnTo>
                    <a:pt x="14180" y="3646"/>
                  </a:lnTo>
                  <a:lnTo>
                    <a:pt x="13267" y="3646"/>
                  </a:lnTo>
                  <a:lnTo>
                    <a:pt x="12781" y="3646"/>
                  </a:lnTo>
                  <a:lnTo>
                    <a:pt x="11868" y="3646"/>
                  </a:lnTo>
                  <a:lnTo>
                    <a:pt x="10955" y="3646"/>
                  </a:lnTo>
                  <a:lnTo>
                    <a:pt x="10529" y="3646"/>
                  </a:lnTo>
                  <a:lnTo>
                    <a:pt x="9616" y="3646"/>
                  </a:lnTo>
                  <a:lnTo>
                    <a:pt x="9129" y="3646"/>
                  </a:lnTo>
                  <a:lnTo>
                    <a:pt x="8216" y="4557"/>
                  </a:lnTo>
                  <a:lnTo>
                    <a:pt x="7303" y="4557"/>
                  </a:lnTo>
                  <a:lnTo>
                    <a:pt x="6877" y="4557"/>
                  </a:lnTo>
                  <a:lnTo>
                    <a:pt x="5964" y="4557"/>
                  </a:lnTo>
                  <a:lnTo>
                    <a:pt x="5477" y="4557"/>
                  </a:lnTo>
                  <a:lnTo>
                    <a:pt x="4564" y="4557"/>
                  </a:lnTo>
                  <a:lnTo>
                    <a:pt x="3651" y="4557"/>
                  </a:lnTo>
                  <a:lnTo>
                    <a:pt x="3225" y="4557"/>
                  </a:lnTo>
                  <a:lnTo>
                    <a:pt x="2312" y="4557"/>
                  </a:lnTo>
                  <a:lnTo>
                    <a:pt x="1825" y="4557"/>
                  </a:lnTo>
                  <a:lnTo>
                    <a:pt x="912" y="4557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31">
              <a:extLst>
                <a:ext uri="{FF2B5EF4-FFF2-40B4-BE49-F238E27FC236}">
                  <a16:creationId xmlns:a16="http://schemas.microsoft.com/office/drawing/2014/main" id="{511B13C2-851E-F863-E69C-8821CB4916DD}"/>
                </a:ext>
              </a:extLst>
            </p:cNvPr>
            <p:cNvSpPr/>
            <p:nvPr/>
          </p:nvSpPr>
          <p:spPr>
            <a:xfrm>
              <a:off x="9986361" y="4545766"/>
              <a:ext cx="99060" cy="4445"/>
            </a:xfrm>
            <a:custGeom>
              <a:avLst/>
              <a:gdLst/>
              <a:ahLst/>
              <a:cxnLst/>
              <a:rect l="l" t="t" r="r" b="b"/>
              <a:pathLst>
                <a:path w="99059" h="4445">
                  <a:moveTo>
                    <a:pt x="98597" y="0"/>
                  </a:moveTo>
                  <a:lnTo>
                    <a:pt x="98171" y="0"/>
                  </a:lnTo>
                  <a:lnTo>
                    <a:pt x="97258" y="0"/>
                  </a:lnTo>
                  <a:lnTo>
                    <a:pt x="96771" y="0"/>
                  </a:lnTo>
                  <a:lnTo>
                    <a:pt x="95858" y="0"/>
                  </a:lnTo>
                  <a:lnTo>
                    <a:pt x="94945" y="0"/>
                  </a:lnTo>
                  <a:lnTo>
                    <a:pt x="94519" y="0"/>
                  </a:lnTo>
                  <a:lnTo>
                    <a:pt x="93606" y="0"/>
                  </a:lnTo>
                  <a:lnTo>
                    <a:pt x="93119" y="0"/>
                  </a:lnTo>
                  <a:lnTo>
                    <a:pt x="92206" y="0"/>
                  </a:lnTo>
                  <a:lnTo>
                    <a:pt x="91293" y="0"/>
                  </a:lnTo>
                  <a:lnTo>
                    <a:pt x="90867" y="0"/>
                  </a:lnTo>
                  <a:lnTo>
                    <a:pt x="89954" y="0"/>
                  </a:lnTo>
                  <a:lnTo>
                    <a:pt x="89467" y="0"/>
                  </a:lnTo>
                  <a:lnTo>
                    <a:pt x="88554" y="0"/>
                  </a:lnTo>
                  <a:lnTo>
                    <a:pt x="87641" y="0"/>
                  </a:lnTo>
                  <a:lnTo>
                    <a:pt x="87215" y="0"/>
                  </a:lnTo>
                  <a:lnTo>
                    <a:pt x="87215" y="425"/>
                  </a:lnTo>
                  <a:lnTo>
                    <a:pt x="86302" y="425"/>
                  </a:lnTo>
                  <a:lnTo>
                    <a:pt x="85815" y="425"/>
                  </a:lnTo>
                  <a:lnTo>
                    <a:pt x="84903" y="425"/>
                  </a:lnTo>
                  <a:lnTo>
                    <a:pt x="83990" y="425"/>
                  </a:lnTo>
                  <a:lnTo>
                    <a:pt x="83564" y="425"/>
                  </a:lnTo>
                  <a:lnTo>
                    <a:pt x="82651" y="425"/>
                  </a:lnTo>
                  <a:lnTo>
                    <a:pt x="82164" y="425"/>
                  </a:lnTo>
                  <a:lnTo>
                    <a:pt x="81251" y="425"/>
                  </a:lnTo>
                  <a:lnTo>
                    <a:pt x="80338" y="425"/>
                  </a:lnTo>
                  <a:lnTo>
                    <a:pt x="79851" y="425"/>
                  </a:lnTo>
                  <a:lnTo>
                    <a:pt x="78938" y="425"/>
                  </a:lnTo>
                  <a:lnTo>
                    <a:pt x="78512" y="425"/>
                  </a:lnTo>
                  <a:lnTo>
                    <a:pt x="77599" y="425"/>
                  </a:lnTo>
                  <a:lnTo>
                    <a:pt x="76686" y="1336"/>
                  </a:lnTo>
                  <a:lnTo>
                    <a:pt x="76199" y="1336"/>
                  </a:lnTo>
                  <a:lnTo>
                    <a:pt x="75286" y="1336"/>
                  </a:lnTo>
                  <a:lnTo>
                    <a:pt x="74860" y="1336"/>
                  </a:lnTo>
                  <a:lnTo>
                    <a:pt x="73947" y="1336"/>
                  </a:lnTo>
                  <a:lnTo>
                    <a:pt x="73034" y="1336"/>
                  </a:lnTo>
                  <a:lnTo>
                    <a:pt x="72547" y="1336"/>
                  </a:lnTo>
                  <a:lnTo>
                    <a:pt x="71635" y="1336"/>
                  </a:lnTo>
                  <a:lnTo>
                    <a:pt x="71208" y="1336"/>
                  </a:lnTo>
                  <a:lnTo>
                    <a:pt x="70296" y="1336"/>
                  </a:lnTo>
                  <a:lnTo>
                    <a:pt x="69383" y="1336"/>
                  </a:lnTo>
                  <a:lnTo>
                    <a:pt x="68896" y="1336"/>
                  </a:lnTo>
                  <a:lnTo>
                    <a:pt x="67983" y="1336"/>
                  </a:lnTo>
                  <a:lnTo>
                    <a:pt x="67557" y="1336"/>
                  </a:lnTo>
                  <a:lnTo>
                    <a:pt x="66644" y="1336"/>
                  </a:lnTo>
                  <a:lnTo>
                    <a:pt x="65731" y="1336"/>
                  </a:lnTo>
                  <a:lnTo>
                    <a:pt x="65244" y="1336"/>
                  </a:lnTo>
                  <a:lnTo>
                    <a:pt x="64331" y="1336"/>
                  </a:lnTo>
                  <a:lnTo>
                    <a:pt x="63905" y="1336"/>
                  </a:lnTo>
                  <a:lnTo>
                    <a:pt x="62992" y="1336"/>
                  </a:lnTo>
                  <a:lnTo>
                    <a:pt x="62079" y="1336"/>
                  </a:lnTo>
                  <a:lnTo>
                    <a:pt x="61592" y="1336"/>
                  </a:lnTo>
                  <a:lnTo>
                    <a:pt x="60679" y="1336"/>
                  </a:lnTo>
                  <a:lnTo>
                    <a:pt x="60253" y="1336"/>
                  </a:lnTo>
                  <a:lnTo>
                    <a:pt x="59340" y="1336"/>
                  </a:lnTo>
                  <a:lnTo>
                    <a:pt x="58427" y="1336"/>
                  </a:lnTo>
                  <a:lnTo>
                    <a:pt x="57940" y="1336"/>
                  </a:lnTo>
                  <a:lnTo>
                    <a:pt x="57028" y="1336"/>
                  </a:lnTo>
                  <a:lnTo>
                    <a:pt x="57028" y="2248"/>
                  </a:lnTo>
                  <a:lnTo>
                    <a:pt x="56602" y="2248"/>
                  </a:lnTo>
                  <a:lnTo>
                    <a:pt x="55689" y="2248"/>
                  </a:lnTo>
                  <a:lnTo>
                    <a:pt x="54776" y="2248"/>
                  </a:lnTo>
                  <a:lnTo>
                    <a:pt x="54289" y="2248"/>
                  </a:lnTo>
                  <a:lnTo>
                    <a:pt x="53376" y="2248"/>
                  </a:lnTo>
                  <a:lnTo>
                    <a:pt x="52950" y="2248"/>
                  </a:lnTo>
                  <a:lnTo>
                    <a:pt x="52037" y="2248"/>
                  </a:lnTo>
                  <a:lnTo>
                    <a:pt x="51124" y="2248"/>
                  </a:lnTo>
                  <a:lnTo>
                    <a:pt x="50637" y="2248"/>
                  </a:lnTo>
                  <a:lnTo>
                    <a:pt x="49724" y="2248"/>
                  </a:lnTo>
                  <a:lnTo>
                    <a:pt x="49298" y="2248"/>
                  </a:lnTo>
                  <a:lnTo>
                    <a:pt x="48385" y="2248"/>
                  </a:lnTo>
                  <a:lnTo>
                    <a:pt x="47472" y="2248"/>
                  </a:lnTo>
                  <a:lnTo>
                    <a:pt x="46985" y="2734"/>
                  </a:lnTo>
                  <a:lnTo>
                    <a:pt x="46072" y="2734"/>
                  </a:lnTo>
                  <a:lnTo>
                    <a:pt x="45646" y="2734"/>
                  </a:lnTo>
                  <a:lnTo>
                    <a:pt x="44733" y="2734"/>
                  </a:lnTo>
                  <a:lnTo>
                    <a:pt x="43820" y="2734"/>
                  </a:lnTo>
                  <a:lnTo>
                    <a:pt x="43334" y="2734"/>
                  </a:lnTo>
                  <a:lnTo>
                    <a:pt x="42421" y="2734"/>
                  </a:lnTo>
                  <a:lnTo>
                    <a:pt x="41995" y="2734"/>
                  </a:lnTo>
                  <a:lnTo>
                    <a:pt x="41082" y="2734"/>
                  </a:lnTo>
                  <a:lnTo>
                    <a:pt x="38769" y="2734"/>
                  </a:lnTo>
                  <a:lnTo>
                    <a:pt x="38343" y="2734"/>
                  </a:lnTo>
                  <a:lnTo>
                    <a:pt x="36030" y="2734"/>
                  </a:lnTo>
                  <a:lnTo>
                    <a:pt x="35117" y="2734"/>
                  </a:lnTo>
                  <a:lnTo>
                    <a:pt x="32378" y="2734"/>
                  </a:lnTo>
                  <a:lnTo>
                    <a:pt x="31465" y="2734"/>
                  </a:lnTo>
                  <a:lnTo>
                    <a:pt x="31039" y="2734"/>
                  </a:lnTo>
                  <a:lnTo>
                    <a:pt x="30126" y="2734"/>
                  </a:lnTo>
                  <a:lnTo>
                    <a:pt x="29213" y="2734"/>
                  </a:lnTo>
                  <a:lnTo>
                    <a:pt x="28727" y="2734"/>
                  </a:lnTo>
                  <a:lnTo>
                    <a:pt x="27814" y="2734"/>
                  </a:lnTo>
                  <a:lnTo>
                    <a:pt x="27388" y="2734"/>
                  </a:lnTo>
                  <a:lnTo>
                    <a:pt x="27388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5075" y="3646"/>
                  </a:lnTo>
                  <a:lnTo>
                    <a:pt x="24162" y="3646"/>
                  </a:lnTo>
                  <a:lnTo>
                    <a:pt x="23736" y="3646"/>
                  </a:lnTo>
                  <a:lnTo>
                    <a:pt x="22823" y="3646"/>
                  </a:lnTo>
                  <a:lnTo>
                    <a:pt x="21910" y="3646"/>
                  </a:lnTo>
                  <a:lnTo>
                    <a:pt x="21423" y="3646"/>
                  </a:lnTo>
                  <a:lnTo>
                    <a:pt x="20510" y="3646"/>
                  </a:lnTo>
                  <a:lnTo>
                    <a:pt x="20084" y="3646"/>
                  </a:lnTo>
                  <a:lnTo>
                    <a:pt x="19171" y="3646"/>
                  </a:lnTo>
                  <a:lnTo>
                    <a:pt x="18258" y="3646"/>
                  </a:lnTo>
                  <a:lnTo>
                    <a:pt x="17771" y="3646"/>
                  </a:lnTo>
                  <a:lnTo>
                    <a:pt x="16858" y="4071"/>
                  </a:lnTo>
                  <a:lnTo>
                    <a:pt x="16432" y="4071"/>
                  </a:lnTo>
                  <a:lnTo>
                    <a:pt x="15519" y="4071"/>
                  </a:lnTo>
                  <a:lnTo>
                    <a:pt x="13207" y="4071"/>
                  </a:lnTo>
                  <a:lnTo>
                    <a:pt x="12781" y="4071"/>
                  </a:lnTo>
                  <a:lnTo>
                    <a:pt x="10468" y="4071"/>
                  </a:lnTo>
                  <a:lnTo>
                    <a:pt x="9555" y="4071"/>
                  </a:lnTo>
                  <a:lnTo>
                    <a:pt x="7303" y="4071"/>
                  </a:lnTo>
                  <a:lnTo>
                    <a:pt x="6816" y="4071"/>
                  </a:lnTo>
                  <a:lnTo>
                    <a:pt x="4564" y="4071"/>
                  </a:lnTo>
                  <a:lnTo>
                    <a:pt x="3651" y="4071"/>
                  </a:lnTo>
                  <a:lnTo>
                    <a:pt x="1825" y="4071"/>
                  </a:lnTo>
                  <a:lnTo>
                    <a:pt x="912" y="4071"/>
                  </a:lnTo>
                  <a:lnTo>
                    <a:pt x="0" y="4071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2">
              <a:extLst>
                <a:ext uri="{FF2B5EF4-FFF2-40B4-BE49-F238E27FC236}">
                  <a16:creationId xmlns:a16="http://schemas.microsoft.com/office/drawing/2014/main" id="{12219179-C1A4-C3E9-5AA3-E16C4FA0DA77}"/>
                </a:ext>
              </a:extLst>
            </p:cNvPr>
            <p:cNvSpPr/>
            <p:nvPr/>
          </p:nvSpPr>
          <p:spPr>
            <a:xfrm>
              <a:off x="9888617" y="4549837"/>
              <a:ext cx="97790" cy="5715"/>
            </a:xfrm>
            <a:custGeom>
              <a:avLst/>
              <a:gdLst/>
              <a:ahLst/>
              <a:cxnLst/>
              <a:rect l="l" t="t" r="r" b="b"/>
              <a:pathLst>
                <a:path w="97790" h="5714">
                  <a:moveTo>
                    <a:pt x="97744" y="0"/>
                  </a:moveTo>
                  <a:lnTo>
                    <a:pt x="97258" y="0"/>
                  </a:lnTo>
                  <a:lnTo>
                    <a:pt x="96345" y="0"/>
                  </a:lnTo>
                  <a:lnTo>
                    <a:pt x="95919" y="0"/>
                  </a:lnTo>
                  <a:lnTo>
                    <a:pt x="95006" y="0"/>
                  </a:lnTo>
                  <a:lnTo>
                    <a:pt x="95006" y="911"/>
                  </a:lnTo>
                  <a:lnTo>
                    <a:pt x="94093" y="911"/>
                  </a:lnTo>
                  <a:lnTo>
                    <a:pt x="93606" y="911"/>
                  </a:lnTo>
                  <a:lnTo>
                    <a:pt x="92693" y="911"/>
                  </a:lnTo>
                  <a:lnTo>
                    <a:pt x="92267" y="911"/>
                  </a:lnTo>
                  <a:lnTo>
                    <a:pt x="91354" y="911"/>
                  </a:lnTo>
                  <a:lnTo>
                    <a:pt x="90441" y="911"/>
                  </a:lnTo>
                  <a:lnTo>
                    <a:pt x="89954" y="911"/>
                  </a:lnTo>
                  <a:lnTo>
                    <a:pt x="89041" y="911"/>
                  </a:lnTo>
                  <a:lnTo>
                    <a:pt x="88615" y="911"/>
                  </a:lnTo>
                  <a:lnTo>
                    <a:pt x="87702" y="911"/>
                  </a:lnTo>
                  <a:lnTo>
                    <a:pt x="85389" y="911"/>
                  </a:lnTo>
                  <a:lnTo>
                    <a:pt x="84963" y="1823"/>
                  </a:lnTo>
                  <a:lnTo>
                    <a:pt x="82651" y="1823"/>
                  </a:lnTo>
                  <a:lnTo>
                    <a:pt x="81738" y="1823"/>
                  </a:lnTo>
                  <a:lnTo>
                    <a:pt x="79486" y="1823"/>
                  </a:lnTo>
                  <a:lnTo>
                    <a:pt x="78999" y="1823"/>
                  </a:lnTo>
                  <a:lnTo>
                    <a:pt x="76747" y="1823"/>
                  </a:lnTo>
                  <a:lnTo>
                    <a:pt x="75834" y="1823"/>
                  </a:lnTo>
                  <a:lnTo>
                    <a:pt x="75347" y="1823"/>
                  </a:lnTo>
                  <a:lnTo>
                    <a:pt x="75347" y="2309"/>
                  </a:lnTo>
                  <a:lnTo>
                    <a:pt x="74434" y="2309"/>
                  </a:lnTo>
                  <a:lnTo>
                    <a:pt x="74008" y="2309"/>
                  </a:lnTo>
                  <a:lnTo>
                    <a:pt x="73095" y="2309"/>
                  </a:lnTo>
                  <a:lnTo>
                    <a:pt x="70782" y="2309"/>
                  </a:lnTo>
                  <a:lnTo>
                    <a:pt x="70356" y="2309"/>
                  </a:lnTo>
                  <a:lnTo>
                    <a:pt x="69443" y="2309"/>
                  </a:lnTo>
                  <a:lnTo>
                    <a:pt x="68531" y="2309"/>
                  </a:lnTo>
                  <a:lnTo>
                    <a:pt x="68044" y="2309"/>
                  </a:lnTo>
                  <a:lnTo>
                    <a:pt x="67131" y="2309"/>
                  </a:lnTo>
                  <a:lnTo>
                    <a:pt x="66705" y="2309"/>
                  </a:lnTo>
                  <a:lnTo>
                    <a:pt x="65792" y="2309"/>
                  </a:lnTo>
                  <a:lnTo>
                    <a:pt x="64879" y="2309"/>
                  </a:lnTo>
                  <a:lnTo>
                    <a:pt x="64392" y="2309"/>
                  </a:lnTo>
                  <a:lnTo>
                    <a:pt x="63479" y="2309"/>
                  </a:lnTo>
                  <a:lnTo>
                    <a:pt x="63053" y="2309"/>
                  </a:lnTo>
                  <a:lnTo>
                    <a:pt x="62140" y="2309"/>
                  </a:lnTo>
                  <a:lnTo>
                    <a:pt x="61227" y="2309"/>
                  </a:lnTo>
                  <a:lnTo>
                    <a:pt x="60740" y="2309"/>
                  </a:lnTo>
                  <a:lnTo>
                    <a:pt x="59827" y="2309"/>
                  </a:lnTo>
                  <a:lnTo>
                    <a:pt x="59401" y="2309"/>
                  </a:lnTo>
                  <a:lnTo>
                    <a:pt x="58488" y="2309"/>
                  </a:lnTo>
                  <a:lnTo>
                    <a:pt x="57575" y="2309"/>
                  </a:lnTo>
                  <a:lnTo>
                    <a:pt x="57088" y="2309"/>
                  </a:lnTo>
                  <a:lnTo>
                    <a:pt x="56175" y="2309"/>
                  </a:lnTo>
                  <a:lnTo>
                    <a:pt x="55749" y="2309"/>
                  </a:lnTo>
                  <a:lnTo>
                    <a:pt x="54837" y="3220"/>
                  </a:lnTo>
                  <a:lnTo>
                    <a:pt x="53924" y="3220"/>
                  </a:lnTo>
                  <a:lnTo>
                    <a:pt x="53437" y="3220"/>
                  </a:lnTo>
                  <a:lnTo>
                    <a:pt x="51185" y="3220"/>
                  </a:lnTo>
                  <a:lnTo>
                    <a:pt x="50272" y="3220"/>
                  </a:lnTo>
                  <a:lnTo>
                    <a:pt x="48446" y="3220"/>
                  </a:lnTo>
                  <a:lnTo>
                    <a:pt x="47533" y="3220"/>
                  </a:lnTo>
                  <a:lnTo>
                    <a:pt x="45220" y="3220"/>
                  </a:lnTo>
                  <a:lnTo>
                    <a:pt x="44794" y="3220"/>
                  </a:lnTo>
                  <a:lnTo>
                    <a:pt x="42481" y="3220"/>
                  </a:lnTo>
                  <a:lnTo>
                    <a:pt x="41569" y="3220"/>
                  </a:lnTo>
                  <a:lnTo>
                    <a:pt x="41142" y="3220"/>
                  </a:lnTo>
                  <a:lnTo>
                    <a:pt x="40230" y="3220"/>
                  </a:lnTo>
                  <a:lnTo>
                    <a:pt x="39317" y="3220"/>
                  </a:lnTo>
                  <a:lnTo>
                    <a:pt x="38830" y="3220"/>
                  </a:lnTo>
                  <a:lnTo>
                    <a:pt x="37917" y="3220"/>
                  </a:lnTo>
                  <a:lnTo>
                    <a:pt x="37491" y="3220"/>
                  </a:lnTo>
                  <a:lnTo>
                    <a:pt x="36578" y="3220"/>
                  </a:lnTo>
                  <a:lnTo>
                    <a:pt x="35665" y="3220"/>
                  </a:lnTo>
                  <a:lnTo>
                    <a:pt x="35178" y="3220"/>
                  </a:lnTo>
                  <a:lnTo>
                    <a:pt x="35178" y="3646"/>
                  </a:lnTo>
                  <a:lnTo>
                    <a:pt x="34265" y="3646"/>
                  </a:lnTo>
                  <a:lnTo>
                    <a:pt x="33839" y="3646"/>
                  </a:lnTo>
                  <a:lnTo>
                    <a:pt x="32926" y="3646"/>
                  </a:lnTo>
                  <a:lnTo>
                    <a:pt x="32013" y="3646"/>
                  </a:lnTo>
                  <a:lnTo>
                    <a:pt x="31526" y="3646"/>
                  </a:lnTo>
                  <a:lnTo>
                    <a:pt x="30613" y="3646"/>
                  </a:lnTo>
                  <a:lnTo>
                    <a:pt x="30187" y="3646"/>
                  </a:lnTo>
                  <a:lnTo>
                    <a:pt x="29274" y="3646"/>
                  </a:lnTo>
                  <a:lnTo>
                    <a:pt x="28301" y="3646"/>
                  </a:lnTo>
                  <a:lnTo>
                    <a:pt x="27874" y="3646"/>
                  </a:lnTo>
                  <a:lnTo>
                    <a:pt x="26962" y="3646"/>
                  </a:lnTo>
                  <a:lnTo>
                    <a:pt x="26475" y="3646"/>
                  </a:lnTo>
                  <a:lnTo>
                    <a:pt x="25562" y="3646"/>
                  </a:lnTo>
                  <a:lnTo>
                    <a:pt x="24649" y="4557"/>
                  </a:lnTo>
                  <a:lnTo>
                    <a:pt x="24223" y="4557"/>
                  </a:lnTo>
                  <a:lnTo>
                    <a:pt x="23310" y="4557"/>
                  </a:lnTo>
                  <a:lnTo>
                    <a:pt x="22823" y="4557"/>
                  </a:lnTo>
                  <a:lnTo>
                    <a:pt x="21910" y="4557"/>
                  </a:lnTo>
                  <a:lnTo>
                    <a:pt x="20997" y="4557"/>
                  </a:lnTo>
                  <a:lnTo>
                    <a:pt x="20571" y="4557"/>
                  </a:lnTo>
                  <a:lnTo>
                    <a:pt x="19658" y="4557"/>
                  </a:lnTo>
                  <a:lnTo>
                    <a:pt x="19171" y="4557"/>
                  </a:lnTo>
                  <a:lnTo>
                    <a:pt x="16919" y="4557"/>
                  </a:lnTo>
                  <a:lnTo>
                    <a:pt x="16006" y="4557"/>
                  </a:lnTo>
                  <a:lnTo>
                    <a:pt x="15519" y="4557"/>
                  </a:lnTo>
                  <a:lnTo>
                    <a:pt x="15519" y="5469"/>
                  </a:lnTo>
                  <a:lnTo>
                    <a:pt x="14606" y="5469"/>
                  </a:lnTo>
                  <a:lnTo>
                    <a:pt x="13694" y="5469"/>
                  </a:lnTo>
                  <a:lnTo>
                    <a:pt x="13267" y="5469"/>
                  </a:lnTo>
                  <a:lnTo>
                    <a:pt x="12355" y="5469"/>
                  </a:lnTo>
                  <a:lnTo>
                    <a:pt x="11868" y="5469"/>
                  </a:lnTo>
                  <a:lnTo>
                    <a:pt x="10955" y="5469"/>
                  </a:lnTo>
                  <a:lnTo>
                    <a:pt x="10042" y="5469"/>
                  </a:lnTo>
                  <a:lnTo>
                    <a:pt x="9616" y="5469"/>
                  </a:lnTo>
                  <a:lnTo>
                    <a:pt x="8703" y="5469"/>
                  </a:lnTo>
                  <a:lnTo>
                    <a:pt x="8216" y="5469"/>
                  </a:lnTo>
                  <a:lnTo>
                    <a:pt x="7303" y="5469"/>
                  </a:lnTo>
                  <a:lnTo>
                    <a:pt x="6390" y="5469"/>
                  </a:lnTo>
                  <a:lnTo>
                    <a:pt x="5964" y="5469"/>
                  </a:lnTo>
                  <a:lnTo>
                    <a:pt x="5051" y="5469"/>
                  </a:lnTo>
                  <a:lnTo>
                    <a:pt x="4564" y="5469"/>
                  </a:lnTo>
                  <a:lnTo>
                    <a:pt x="3651" y="5469"/>
                  </a:lnTo>
                  <a:lnTo>
                    <a:pt x="2738" y="5469"/>
                  </a:lnTo>
                  <a:lnTo>
                    <a:pt x="2312" y="5469"/>
                  </a:lnTo>
                  <a:lnTo>
                    <a:pt x="1399" y="5469"/>
                  </a:lnTo>
                  <a:lnTo>
                    <a:pt x="912" y="5469"/>
                  </a:lnTo>
                  <a:lnTo>
                    <a:pt x="0" y="5469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3">
              <a:extLst>
                <a:ext uri="{FF2B5EF4-FFF2-40B4-BE49-F238E27FC236}">
                  <a16:creationId xmlns:a16="http://schemas.microsoft.com/office/drawing/2014/main" id="{6CF4645D-24E9-EDEA-2C81-BC909A124858}"/>
                </a:ext>
              </a:extLst>
            </p:cNvPr>
            <p:cNvSpPr/>
            <p:nvPr/>
          </p:nvSpPr>
          <p:spPr>
            <a:xfrm>
              <a:off x="9790932" y="4555307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90" h="5079">
                  <a:moveTo>
                    <a:pt x="97684" y="0"/>
                  </a:moveTo>
                  <a:lnTo>
                    <a:pt x="96771" y="0"/>
                  </a:lnTo>
                  <a:lnTo>
                    <a:pt x="96345" y="0"/>
                  </a:lnTo>
                  <a:lnTo>
                    <a:pt x="95432" y="0"/>
                  </a:lnTo>
                  <a:lnTo>
                    <a:pt x="94945" y="0"/>
                  </a:lnTo>
                  <a:lnTo>
                    <a:pt x="94032" y="0"/>
                  </a:lnTo>
                  <a:lnTo>
                    <a:pt x="93119" y="0"/>
                  </a:lnTo>
                  <a:lnTo>
                    <a:pt x="92693" y="486"/>
                  </a:lnTo>
                  <a:lnTo>
                    <a:pt x="91780" y="486"/>
                  </a:lnTo>
                  <a:lnTo>
                    <a:pt x="91293" y="486"/>
                  </a:lnTo>
                  <a:lnTo>
                    <a:pt x="90380" y="486"/>
                  </a:lnTo>
                  <a:lnTo>
                    <a:pt x="89467" y="486"/>
                  </a:lnTo>
                  <a:lnTo>
                    <a:pt x="89041" y="486"/>
                  </a:lnTo>
                  <a:lnTo>
                    <a:pt x="88128" y="486"/>
                  </a:lnTo>
                  <a:lnTo>
                    <a:pt x="87641" y="486"/>
                  </a:lnTo>
                  <a:lnTo>
                    <a:pt x="86728" y="486"/>
                  </a:lnTo>
                  <a:lnTo>
                    <a:pt x="85815" y="486"/>
                  </a:lnTo>
                  <a:lnTo>
                    <a:pt x="85389" y="486"/>
                  </a:lnTo>
                  <a:lnTo>
                    <a:pt x="84476" y="486"/>
                  </a:lnTo>
                  <a:lnTo>
                    <a:pt x="83990" y="486"/>
                  </a:lnTo>
                  <a:lnTo>
                    <a:pt x="83077" y="486"/>
                  </a:lnTo>
                  <a:lnTo>
                    <a:pt x="82164" y="486"/>
                  </a:lnTo>
                  <a:lnTo>
                    <a:pt x="81738" y="486"/>
                  </a:lnTo>
                  <a:lnTo>
                    <a:pt x="80825" y="486"/>
                  </a:lnTo>
                  <a:lnTo>
                    <a:pt x="80338" y="486"/>
                  </a:lnTo>
                  <a:lnTo>
                    <a:pt x="79425" y="486"/>
                  </a:lnTo>
                  <a:lnTo>
                    <a:pt x="78512" y="486"/>
                  </a:lnTo>
                  <a:lnTo>
                    <a:pt x="78086" y="486"/>
                  </a:lnTo>
                  <a:lnTo>
                    <a:pt x="77173" y="486"/>
                  </a:lnTo>
                  <a:lnTo>
                    <a:pt x="76686" y="486"/>
                  </a:lnTo>
                  <a:lnTo>
                    <a:pt x="75773" y="486"/>
                  </a:lnTo>
                  <a:lnTo>
                    <a:pt x="74860" y="486"/>
                  </a:lnTo>
                  <a:lnTo>
                    <a:pt x="74434" y="486"/>
                  </a:lnTo>
                  <a:lnTo>
                    <a:pt x="73521" y="486"/>
                  </a:lnTo>
                  <a:lnTo>
                    <a:pt x="73034" y="486"/>
                  </a:lnTo>
                  <a:lnTo>
                    <a:pt x="73034" y="1397"/>
                  </a:lnTo>
                  <a:lnTo>
                    <a:pt x="72121" y="1397"/>
                  </a:lnTo>
                  <a:lnTo>
                    <a:pt x="71208" y="1397"/>
                  </a:lnTo>
                  <a:lnTo>
                    <a:pt x="70782" y="1397"/>
                  </a:lnTo>
                  <a:lnTo>
                    <a:pt x="69870" y="1397"/>
                  </a:lnTo>
                  <a:lnTo>
                    <a:pt x="69383" y="1397"/>
                  </a:lnTo>
                  <a:lnTo>
                    <a:pt x="68470" y="1397"/>
                  </a:lnTo>
                  <a:lnTo>
                    <a:pt x="67557" y="1397"/>
                  </a:lnTo>
                  <a:lnTo>
                    <a:pt x="67131" y="1397"/>
                  </a:lnTo>
                  <a:lnTo>
                    <a:pt x="66218" y="1397"/>
                  </a:lnTo>
                  <a:lnTo>
                    <a:pt x="65731" y="1397"/>
                  </a:lnTo>
                  <a:lnTo>
                    <a:pt x="64818" y="1397"/>
                  </a:lnTo>
                  <a:lnTo>
                    <a:pt x="63905" y="1397"/>
                  </a:lnTo>
                  <a:lnTo>
                    <a:pt x="63479" y="1397"/>
                  </a:lnTo>
                  <a:lnTo>
                    <a:pt x="62566" y="1823"/>
                  </a:lnTo>
                  <a:lnTo>
                    <a:pt x="62079" y="1823"/>
                  </a:lnTo>
                  <a:lnTo>
                    <a:pt x="61166" y="1823"/>
                  </a:lnTo>
                  <a:lnTo>
                    <a:pt x="60253" y="1823"/>
                  </a:lnTo>
                  <a:lnTo>
                    <a:pt x="59827" y="1823"/>
                  </a:lnTo>
                  <a:lnTo>
                    <a:pt x="58914" y="1823"/>
                  </a:lnTo>
                  <a:lnTo>
                    <a:pt x="58427" y="1823"/>
                  </a:lnTo>
                  <a:lnTo>
                    <a:pt x="56175" y="1823"/>
                  </a:lnTo>
                  <a:lnTo>
                    <a:pt x="55263" y="1823"/>
                  </a:lnTo>
                  <a:lnTo>
                    <a:pt x="52950" y="1823"/>
                  </a:lnTo>
                  <a:lnTo>
                    <a:pt x="52524" y="2734"/>
                  </a:lnTo>
                  <a:lnTo>
                    <a:pt x="51611" y="2734"/>
                  </a:lnTo>
                  <a:lnTo>
                    <a:pt x="51124" y="2734"/>
                  </a:lnTo>
                  <a:lnTo>
                    <a:pt x="50211" y="2734"/>
                  </a:lnTo>
                  <a:lnTo>
                    <a:pt x="49298" y="2734"/>
                  </a:lnTo>
                  <a:lnTo>
                    <a:pt x="48872" y="2734"/>
                  </a:lnTo>
                  <a:lnTo>
                    <a:pt x="47959" y="2734"/>
                  </a:lnTo>
                  <a:lnTo>
                    <a:pt x="47472" y="2734"/>
                  </a:lnTo>
                  <a:lnTo>
                    <a:pt x="46559" y="2734"/>
                  </a:lnTo>
                  <a:lnTo>
                    <a:pt x="45646" y="2734"/>
                  </a:lnTo>
                  <a:lnTo>
                    <a:pt x="45220" y="2734"/>
                  </a:lnTo>
                  <a:lnTo>
                    <a:pt x="44307" y="2734"/>
                  </a:lnTo>
                  <a:lnTo>
                    <a:pt x="43820" y="2734"/>
                  </a:lnTo>
                  <a:lnTo>
                    <a:pt x="42907" y="2734"/>
                  </a:lnTo>
                  <a:lnTo>
                    <a:pt x="41995" y="2734"/>
                  </a:lnTo>
                  <a:lnTo>
                    <a:pt x="41569" y="2734"/>
                  </a:lnTo>
                  <a:lnTo>
                    <a:pt x="40656" y="2734"/>
                  </a:lnTo>
                  <a:lnTo>
                    <a:pt x="40169" y="2734"/>
                  </a:lnTo>
                  <a:lnTo>
                    <a:pt x="39256" y="2734"/>
                  </a:lnTo>
                  <a:lnTo>
                    <a:pt x="38343" y="2734"/>
                  </a:lnTo>
                  <a:lnTo>
                    <a:pt x="37917" y="2734"/>
                  </a:lnTo>
                  <a:lnTo>
                    <a:pt x="37004" y="2734"/>
                  </a:lnTo>
                  <a:lnTo>
                    <a:pt x="36517" y="2734"/>
                  </a:lnTo>
                  <a:lnTo>
                    <a:pt x="35604" y="2734"/>
                  </a:lnTo>
                  <a:lnTo>
                    <a:pt x="34691" y="2734"/>
                  </a:lnTo>
                  <a:lnTo>
                    <a:pt x="34265" y="2734"/>
                  </a:lnTo>
                  <a:lnTo>
                    <a:pt x="33352" y="2734"/>
                  </a:lnTo>
                  <a:lnTo>
                    <a:pt x="32865" y="3646"/>
                  </a:lnTo>
                  <a:lnTo>
                    <a:pt x="30613" y="3646"/>
                  </a:lnTo>
                  <a:lnTo>
                    <a:pt x="29700" y="3646"/>
                  </a:lnTo>
                  <a:lnTo>
                    <a:pt x="27388" y="3646"/>
                  </a:lnTo>
                  <a:lnTo>
                    <a:pt x="26962" y="3646"/>
                  </a:lnTo>
                  <a:lnTo>
                    <a:pt x="23736" y="3646"/>
                  </a:lnTo>
                  <a:lnTo>
                    <a:pt x="23310" y="3646"/>
                  </a:lnTo>
                  <a:lnTo>
                    <a:pt x="22397" y="3646"/>
                  </a:lnTo>
                  <a:lnTo>
                    <a:pt x="21910" y="3646"/>
                  </a:lnTo>
                  <a:lnTo>
                    <a:pt x="20997" y="3646"/>
                  </a:lnTo>
                  <a:lnTo>
                    <a:pt x="20084" y="3646"/>
                  </a:lnTo>
                  <a:lnTo>
                    <a:pt x="19658" y="3646"/>
                  </a:lnTo>
                  <a:lnTo>
                    <a:pt x="18745" y="3646"/>
                  </a:lnTo>
                  <a:lnTo>
                    <a:pt x="18258" y="3646"/>
                  </a:lnTo>
                  <a:lnTo>
                    <a:pt x="17345" y="3646"/>
                  </a:lnTo>
                  <a:lnTo>
                    <a:pt x="16432" y="3646"/>
                  </a:lnTo>
                  <a:lnTo>
                    <a:pt x="16006" y="3646"/>
                  </a:lnTo>
                  <a:lnTo>
                    <a:pt x="15093" y="3646"/>
                  </a:lnTo>
                  <a:lnTo>
                    <a:pt x="14606" y="3646"/>
                  </a:lnTo>
                  <a:lnTo>
                    <a:pt x="13694" y="3646"/>
                  </a:lnTo>
                  <a:lnTo>
                    <a:pt x="12781" y="3646"/>
                  </a:lnTo>
                  <a:lnTo>
                    <a:pt x="12781" y="4132"/>
                  </a:lnTo>
                  <a:lnTo>
                    <a:pt x="12355" y="4132"/>
                  </a:lnTo>
                  <a:lnTo>
                    <a:pt x="11442" y="4132"/>
                  </a:lnTo>
                  <a:lnTo>
                    <a:pt x="10955" y="4132"/>
                  </a:lnTo>
                  <a:lnTo>
                    <a:pt x="10042" y="4132"/>
                  </a:lnTo>
                  <a:lnTo>
                    <a:pt x="9129" y="4132"/>
                  </a:lnTo>
                  <a:lnTo>
                    <a:pt x="8703" y="4132"/>
                  </a:lnTo>
                  <a:lnTo>
                    <a:pt x="7790" y="4132"/>
                  </a:lnTo>
                  <a:lnTo>
                    <a:pt x="7303" y="4132"/>
                  </a:lnTo>
                  <a:lnTo>
                    <a:pt x="6390" y="4132"/>
                  </a:lnTo>
                  <a:lnTo>
                    <a:pt x="5477" y="4132"/>
                  </a:lnTo>
                  <a:lnTo>
                    <a:pt x="5051" y="4132"/>
                  </a:lnTo>
                  <a:lnTo>
                    <a:pt x="4138" y="4132"/>
                  </a:lnTo>
                  <a:lnTo>
                    <a:pt x="3651" y="4132"/>
                  </a:lnTo>
                  <a:lnTo>
                    <a:pt x="2738" y="5044"/>
                  </a:lnTo>
                  <a:lnTo>
                    <a:pt x="1825" y="5044"/>
                  </a:lnTo>
                  <a:lnTo>
                    <a:pt x="1399" y="5044"/>
                  </a:lnTo>
                  <a:lnTo>
                    <a:pt x="486" y="5044"/>
                  </a:lnTo>
                  <a:lnTo>
                    <a:pt x="0" y="5044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4">
              <a:extLst>
                <a:ext uri="{FF2B5EF4-FFF2-40B4-BE49-F238E27FC236}">
                  <a16:creationId xmlns:a16="http://schemas.microsoft.com/office/drawing/2014/main" id="{E8915337-3BFB-6680-4A48-530AA163E3EE}"/>
                </a:ext>
              </a:extLst>
            </p:cNvPr>
            <p:cNvSpPr/>
            <p:nvPr/>
          </p:nvSpPr>
          <p:spPr>
            <a:xfrm>
              <a:off x="9725201" y="4558953"/>
              <a:ext cx="66040" cy="4445"/>
            </a:xfrm>
            <a:custGeom>
              <a:avLst/>
              <a:gdLst/>
              <a:ahLst/>
              <a:cxnLst/>
              <a:rect l="l" t="t" r="r" b="b"/>
              <a:pathLst>
                <a:path w="66040" h="4445">
                  <a:moveTo>
                    <a:pt x="65731" y="1397"/>
                  </a:moveTo>
                  <a:lnTo>
                    <a:pt x="64818" y="1397"/>
                  </a:lnTo>
                  <a:lnTo>
                    <a:pt x="63905" y="1397"/>
                  </a:lnTo>
                  <a:lnTo>
                    <a:pt x="63479" y="1397"/>
                  </a:lnTo>
                  <a:lnTo>
                    <a:pt x="62566" y="1397"/>
                  </a:lnTo>
                  <a:lnTo>
                    <a:pt x="62079" y="1397"/>
                  </a:lnTo>
                  <a:lnTo>
                    <a:pt x="61166" y="1397"/>
                  </a:lnTo>
                  <a:lnTo>
                    <a:pt x="58914" y="1397"/>
                  </a:lnTo>
                  <a:lnTo>
                    <a:pt x="58427" y="1823"/>
                  </a:lnTo>
                  <a:lnTo>
                    <a:pt x="56175" y="1823"/>
                  </a:lnTo>
                  <a:lnTo>
                    <a:pt x="55263" y="1823"/>
                  </a:lnTo>
                  <a:lnTo>
                    <a:pt x="54776" y="1823"/>
                  </a:lnTo>
                  <a:lnTo>
                    <a:pt x="53863" y="1823"/>
                  </a:lnTo>
                  <a:lnTo>
                    <a:pt x="52950" y="1823"/>
                  </a:lnTo>
                  <a:lnTo>
                    <a:pt x="52524" y="1823"/>
                  </a:lnTo>
                  <a:lnTo>
                    <a:pt x="51611" y="1823"/>
                  </a:lnTo>
                  <a:lnTo>
                    <a:pt x="51124" y="1823"/>
                  </a:lnTo>
                  <a:lnTo>
                    <a:pt x="50211" y="1823"/>
                  </a:lnTo>
                  <a:lnTo>
                    <a:pt x="49298" y="1823"/>
                  </a:lnTo>
                  <a:lnTo>
                    <a:pt x="48872" y="1823"/>
                  </a:lnTo>
                  <a:lnTo>
                    <a:pt x="47959" y="1823"/>
                  </a:lnTo>
                  <a:lnTo>
                    <a:pt x="47472" y="1823"/>
                  </a:lnTo>
                  <a:lnTo>
                    <a:pt x="46559" y="1823"/>
                  </a:lnTo>
                  <a:lnTo>
                    <a:pt x="45646" y="1823"/>
                  </a:lnTo>
                  <a:lnTo>
                    <a:pt x="45220" y="1823"/>
                  </a:lnTo>
                  <a:lnTo>
                    <a:pt x="44307" y="1823"/>
                  </a:lnTo>
                  <a:lnTo>
                    <a:pt x="43820" y="1823"/>
                  </a:lnTo>
                  <a:lnTo>
                    <a:pt x="42907" y="1823"/>
                  </a:lnTo>
                  <a:lnTo>
                    <a:pt x="41995" y="1823"/>
                  </a:lnTo>
                  <a:lnTo>
                    <a:pt x="41569" y="1823"/>
                  </a:lnTo>
                  <a:lnTo>
                    <a:pt x="40595" y="1823"/>
                  </a:lnTo>
                  <a:lnTo>
                    <a:pt x="40169" y="1823"/>
                  </a:lnTo>
                  <a:lnTo>
                    <a:pt x="39256" y="1823"/>
                  </a:lnTo>
                  <a:lnTo>
                    <a:pt x="38343" y="2734"/>
                  </a:lnTo>
                  <a:lnTo>
                    <a:pt x="36517" y="2734"/>
                  </a:lnTo>
                  <a:lnTo>
                    <a:pt x="35604" y="2734"/>
                  </a:lnTo>
                  <a:lnTo>
                    <a:pt x="33291" y="2734"/>
                  </a:lnTo>
                  <a:lnTo>
                    <a:pt x="32865" y="2734"/>
                  </a:lnTo>
                  <a:lnTo>
                    <a:pt x="30552" y="2734"/>
                  </a:lnTo>
                  <a:lnTo>
                    <a:pt x="29639" y="2734"/>
                  </a:lnTo>
                  <a:lnTo>
                    <a:pt x="29213" y="2734"/>
                  </a:lnTo>
                  <a:lnTo>
                    <a:pt x="28301" y="3646"/>
                  </a:lnTo>
                  <a:lnTo>
                    <a:pt x="27388" y="3646"/>
                  </a:lnTo>
                  <a:lnTo>
                    <a:pt x="26901" y="3646"/>
                  </a:lnTo>
                  <a:lnTo>
                    <a:pt x="25988" y="3646"/>
                  </a:lnTo>
                  <a:lnTo>
                    <a:pt x="25562" y="3646"/>
                  </a:lnTo>
                  <a:lnTo>
                    <a:pt x="24649" y="3646"/>
                  </a:lnTo>
                  <a:lnTo>
                    <a:pt x="23736" y="3646"/>
                  </a:lnTo>
                  <a:lnTo>
                    <a:pt x="23249" y="3646"/>
                  </a:lnTo>
                  <a:lnTo>
                    <a:pt x="22336" y="3646"/>
                  </a:lnTo>
                  <a:lnTo>
                    <a:pt x="21910" y="3646"/>
                  </a:lnTo>
                  <a:lnTo>
                    <a:pt x="20997" y="3646"/>
                  </a:lnTo>
                  <a:lnTo>
                    <a:pt x="20084" y="3646"/>
                  </a:lnTo>
                  <a:lnTo>
                    <a:pt x="19597" y="3646"/>
                  </a:lnTo>
                  <a:lnTo>
                    <a:pt x="18684" y="3646"/>
                  </a:lnTo>
                  <a:lnTo>
                    <a:pt x="18258" y="3646"/>
                  </a:lnTo>
                  <a:lnTo>
                    <a:pt x="17345" y="3646"/>
                  </a:lnTo>
                  <a:lnTo>
                    <a:pt x="16432" y="3646"/>
                  </a:lnTo>
                  <a:lnTo>
                    <a:pt x="15945" y="3646"/>
                  </a:lnTo>
                  <a:lnTo>
                    <a:pt x="15033" y="3646"/>
                  </a:lnTo>
                  <a:lnTo>
                    <a:pt x="14606" y="3646"/>
                  </a:lnTo>
                  <a:lnTo>
                    <a:pt x="13694" y="3646"/>
                  </a:lnTo>
                  <a:lnTo>
                    <a:pt x="12781" y="3646"/>
                  </a:lnTo>
                  <a:lnTo>
                    <a:pt x="12294" y="3646"/>
                  </a:lnTo>
                  <a:lnTo>
                    <a:pt x="11381" y="3646"/>
                  </a:lnTo>
                  <a:lnTo>
                    <a:pt x="10955" y="3646"/>
                  </a:lnTo>
                  <a:lnTo>
                    <a:pt x="10042" y="3646"/>
                  </a:lnTo>
                  <a:lnTo>
                    <a:pt x="9129" y="3646"/>
                  </a:lnTo>
                  <a:lnTo>
                    <a:pt x="8642" y="4132"/>
                  </a:lnTo>
                  <a:lnTo>
                    <a:pt x="7729" y="4132"/>
                  </a:lnTo>
                  <a:lnTo>
                    <a:pt x="7303" y="4132"/>
                  </a:lnTo>
                  <a:lnTo>
                    <a:pt x="4990" y="4132"/>
                  </a:lnTo>
                  <a:lnTo>
                    <a:pt x="4077" y="4132"/>
                  </a:lnTo>
                  <a:lnTo>
                    <a:pt x="1825" y="3646"/>
                  </a:lnTo>
                  <a:lnTo>
                    <a:pt x="1338" y="2734"/>
                  </a:lnTo>
                  <a:lnTo>
                    <a:pt x="426" y="1823"/>
                  </a:lnTo>
                  <a:lnTo>
                    <a:pt x="426" y="1397"/>
                  </a:lnTo>
                  <a:lnTo>
                    <a:pt x="426" y="48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5">
              <a:extLst>
                <a:ext uri="{FF2B5EF4-FFF2-40B4-BE49-F238E27FC236}">
                  <a16:creationId xmlns:a16="http://schemas.microsoft.com/office/drawing/2014/main" id="{BB599D26-9548-840E-8F5B-AF07D664C48A}"/>
                </a:ext>
              </a:extLst>
            </p:cNvPr>
            <p:cNvSpPr/>
            <p:nvPr/>
          </p:nvSpPr>
          <p:spPr>
            <a:xfrm>
              <a:off x="9725190" y="4469206"/>
              <a:ext cx="1444625" cy="93980"/>
            </a:xfrm>
            <a:custGeom>
              <a:avLst/>
              <a:gdLst/>
              <a:ahLst/>
              <a:cxnLst/>
              <a:rect l="l" t="t" r="r" b="b"/>
              <a:pathLst>
                <a:path w="1444625" h="93979">
                  <a:moveTo>
                    <a:pt x="1444574" y="10020"/>
                  </a:moveTo>
                  <a:lnTo>
                    <a:pt x="1444091" y="10020"/>
                  </a:lnTo>
                  <a:lnTo>
                    <a:pt x="1444091" y="7708"/>
                  </a:lnTo>
                  <a:lnTo>
                    <a:pt x="1443177" y="7708"/>
                  </a:lnTo>
                  <a:lnTo>
                    <a:pt x="1443177" y="6375"/>
                  </a:lnTo>
                  <a:lnTo>
                    <a:pt x="1440434" y="3644"/>
                  </a:lnTo>
                  <a:lnTo>
                    <a:pt x="1439519" y="3644"/>
                  </a:lnTo>
                  <a:lnTo>
                    <a:pt x="1439100" y="2730"/>
                  </a:lnTo>
                  <a:lnTo>
                    <a:pt x="1439100" y="2247"/>
                  </a:lnTo>
                  <a:lnTo>
                    <a:pt x="1436789" y="2247"/>
                  </a:lnTo>
                  <a:lnTo>
                    <a:pt x="1435874" y="1333"/>
                  </a:lnTo>
                  <a:lnTo>
                    <a:pt x="1435442" y="1333"/>
                  </a:lnTo>
                  <a:lnTo>
                    <a:pt x="1434528" y="419"/>
                  </a:lnTo>
                  <a:lnTo>
                    <a:pt x="1428140" y="419"/>
                  </a:lnTo>
                  <a:lnTo>
                    <a:pt x="1427226" y="0"/>
                  </a:lnTo>
                  <a:lnTo>
                    <a:pt x="1420837" y="0"/>
                  </a:lnTo>
                  <a:lnTo>
                    <a:pt x="1419923" y="419"/>
                  </a:lnTo>
                  <a:lnTo>
                    <a:pt x="1397952" y="419"/>
                  </a:lnTo>
                  <a:lnTo>
                    <a:pt x="1397038" y="1333"/>
                  </a:lnTo>
                  <a:lnTo>
                    <a:pt x="1387906" y="1333"/>
                  </a:lnTo>
                  <a:lnTo>
                    <a:pt x="1387906" y="2247"/>
                  </a:lnTo>
                  <a:lnTo>
                    <a:pt x="1367828" y="2247"/>
                  </a:lnTo>
                  <a:lnTo>
                    <a:pt x="1367396" y="2730"/>
                  </a:lnTo>
                  <a:lnTo>
                    <a:pt x="1357782" y="2730"/>
                  </a:lnTo>
                  <a:lnTo>
                    <a:pt x="1357782" y="3644"/>
                  </a:lnTo>
                  <a:lnTo>
                    <a:pt x="1338186" y="3644"/>
                  </a:lnTo>
                  <a:lnTo>
                    <a:pt x="1337271" y="4064"/>
                  </a:lnTo>
                  <a:lnTo>
                    <a:pt x="1327658" y="4064"/>
                  </a:lnTo>
                  <a:lnTo>
                    <a:pt x="1327658" y="4978"/>
                  </a:lnTo>
                  <a:lnTo>
                    <a:pt x="1308061" y="4978"/>
                  </a:lnTo>
                  <a:lnTo>
                    <a:pt x="1307566" y="5892"/>
                  </a:lnTo>
                  <a:lnTo>
                    <a:pt x="1298016" y="5892"/>
                  </a:lnTo>
                  <a:lnTo>
                    <a:pt x="1298016" y="6375"/>
                  </a:lnTo>
                  <a:lnTo>
                    <a:pt x="1287487" y="6375"/>
                  </a:lnTo>
                  <a:lnTo>
                    <a:pt x="1287487" y="7289"/>
                  </a:lnTo>
                  <a:lnTo>
                    <a:pt x="1267891" y="7289"/>
                  </a:lnTo>
                  <a:lnTo>
                    <a:pt x="1267409" y="7708"/>
                  </a:lnTo>
                  <a:lnTo>
                    <a:pt x="1248232" y="7708"/>
                  </a:lnTo>
                  <a:lnTo>
                    <a:pt x="1247317" y="8623"/>
                  </a:lnTo>
                  <a:lnTo>
                    <a:pt x="1238186" y="8623"/>
                  </a:lnTo>
                  <a:lnTo>
                    <a:pt x="1237272" y="9537"/>
                  </a:lnTo>
                  <a:lnTo>
                    <a:pt x="1227658" y="9537"/>
                  </a:lnTo>
                  <a:lnTo>
                    <a:pt x="1227658" y="10020"/>
                  </a:lnTo>
                  <a:lnTo>
                    <a:pt x="1208062" y="10020"/>
                  </a:lnTo>
                  <a:lnTo>
                    <a:pt x="1207147" y="10934"/>
                  </a:lnTo>
                  <a:lnTo>
                    <a:pt x="1198016" y="10934"/>
                  </a:lnTo>
                  <a:lnTo>
                    <a:pt x="1198016" y="11353"/>
                  </a:lnTo>
                  <a:lnTo>
                    <a:pt x="1177937" y="11353"/>
                  </a:lnTo>
                  <a:lnTo>
                    <a:pt x="1177442" y="12268"/>
                  </a:lnTo>
                  <a:lnTo>
                    <a:pt x="1167892" y="12268"/>
                  </a:lnTo>
                  <a:lnTo>
                    <a:pt x="1166977" y="13182"/>
                  </a:lnTo>
                  <a:lnTo>
                    <a:pt x="1148232" y="13182"/>
                  </a:lnTo>
                  <a:lnTo>
                    <a:pt x="1147318" y="13665"/>
                  </a:lnTo>
                  <a:lnTo>
                    <a:pt x="1137767" y="13665"/>
                  </a:lnTo>
                  <a:lnTo>
                    <a:pt x="1137767" y="14579"/>
                  </a:lnTo>
                  <a:lnTo>
                    <a:pt x="1118108" y="14579"/>
                  </a:lnTo>
                  <a:lnTo>
                    <a:pt x="1117676" y="14998"/>
                  </a:lnTo>
                  <a:lnTo>
                    <a:pt x="1108062" y="14998"/>
                  </a:lnTo>
                  <a:lnTo>
                    <a:pt x="1108062" y="15913"/>
                  </a:lnTo>
                  <a:lnTo>
                    <a:pt x="1088402" y="15913"/>
                  </a:lnTo>
                  <a:lnTo>
                    <a:pt x="1087488" y="16827"/>
                  </a:lnTo>
                  <a:lnTo>
                    <a:pt x="1077937" y="16827"/>
                  </a:lnTo>
                  <a:lnTo>
                    <a:pt x="1077937" y="17310"/>
                  </a:lnTo>
                  <a:lnTo>
                    <a:pt x="1058278" y="17310"/>
                  </a:lnTo>
                  <a:lnTo>
                    <a:pt x="1057363" y="18224"/>
                  </a:lnTo>
                  <a:lnTo>
                    <a:pt x="1048232" y="18224"/>
                  </a:lnTo>
                  <a:lnTo>
                    <a:pt x="1048232" y="18656"/>
                  </a:lnTo>
                  <a:lnTo>
                    <a:pt x="1028153" y="18656"/>
                  </a:lnTo>
                  <a:lnTo>
                    <a:pt x="1027722" y="19558"/>
                  </a:lnTo>
                  <a:lnTo>
                    <a:pt x="1018108" y="19558"/>
                  </a:lnTo>
                  <a:lnTo>
                    <a:pt x="1017193" y="20472"/>
                  </a:lnTo>
                  <a:lnTo>
                    <a:pt x="1008062" y="20472"/>
                  </a:lnTo>
                  <a:lnTo>
                    <a:pt x="1008062" y="20955"/>
                  </a:lnTo>
                  <a:lnTo>
                    <a:pt x="987983" y="20955"/>
                  </a:lnTo>
                  <a:lnTo>
                    <a:pt x="987983" y="21869"/>
                  </a:lnTo>
                  <a:lnTo>
                    <a:pt x="968387" y="21869"/>
                  </a:lnTo>
                  <a:lnTo>
                    <a:pt x="967905" y="22301"/>
                  </a:lnTo>
                  <a:lnTo>
                    <a:pt x="958342" y="22301"/>
                  </a:lnTo>
                  <a:lnTo>
                    <a:pt x="957427" y="23202"/>
                  </a:lnTo>
                  <a:lnTo>
                    <a:pt x="947813" y="23202"/>
                  </a:lnTo>
                  <a:lnTo>
                    <a:pt x="947813" y="24117"/>
                  </a:lnTo>
                  <a:lnTo>
                    <a:pt x="928154" y="24117"/>
                  </a:lnTo>
                  <a:lnTo>
                    <a:pt x="928154" y="24612"/>
                  </a:lnTo>
                  <a:lnTo>
                    <a:pt x="908558" y="24612"/>
                  </a:lnTo>
                  <a:lnTo>
                    <a:pt x="907643" y="25514"/>
                  </a:lnTo>
                  <a:lnTo>
                    <a:pt x="898512" y="25514"/>
                  </a:lnTo>
                  <a:lnTo>
                    <a:pt x="898512" y="25946"/>
                  </a:lnTo>
                  <a:lnTo>
                    <a:pt x="887984" y="25946"/>
                  </a:lnTo>
                  <a:lnTo>
                    <a:pt x="887564" y="26860"/>
                  </a:lnTo>
                  <a:lnTo>
                    <a:pt x="868387" y="26860"/>
                  </a:lnTo>
                  <a:lnTo>
                    <a:pt x="868387" y="27762"/>
                  </a:lnTo>
                  <a:lnTo>
                    <a:pt x="848728" y="27762"/>
                  </a:lnTo>
                  <a:lnTo>
                    <a:pt x="847813" y="28257"/>
                  </a:lnTo>
                  <a:lnTo>
                    <a:pt x="838263" y="28257"/>
                  </a:lnTo>
                  <a:lnTo>
                    <a:pt x="838263" y="29159"/>
                  </a:lnTo>
                  <a:lnTo>
                    <a:pt x="828217" y="29159"/>
                  </a:lnTo>
                  <a:lnTo>
                    <a:pt x="827303" y="29591"/>
                  </a:lnTo>
                  <a:lnTo>
                    <a:pt x="807643" y="29591"/>
                  </a:lnTo>
                  <a:lnTo>
                    <a:pt x="807643" y="30505"/>
                  </a:lnTo>
                  <a:lnTo>
                    <a:pt x="798093" y="30505"/>
                  </a:lnTo>
                  <a:lnTo>
                    <a:pt x="798093" y="31407"/>
                  </a:lnTo>
                  <a:lnTo>
                    <a:pt x="778433" y="31407"/>
                  </a:lnTo>
                  <a:lnTo>
                    <a:pt x="777951" y="31902"/>
                  </a:lnTo>
                  <a:lnTo>
                    <a:pt x="768388" y="31902"/>
                  </a:lnTo>
                  <a:lnTo>
                    <a:pt x="767473" y="32816"/>
                  </a:lnTo>
                  <a:lnTo>
                    <a:pt x="747826" y="32816"/>
                  </a:lnTo>
                  <a:lnTo>
                    <a:pt x="747826" y="33235"/>
                  </a:lnTo>
                  <a:lnTo>
                    <a:pt x="738263" y="33235"/>
                  </a:lnTo>
                  <a:lnTo>
                    <a:pt x="737781" y="34150"/>
                  </a:lnTo>
                  <a:lnTo>
                    <a:pt x="718604" y="34150"/>
                  </a:lnTo>
                  <a:lnTo>
                    <a:pt x="718604" y="35064"/>
                  </a:lnTo>
                  <a:lnTo>
                    <a:pt x="709053" y="35064"/>
                  </a:lnTo>
                  <a:lnTo>
                    <a:pt x="708558" y="35547"/>
                  </a:lnTo>
                  <a:lnTo>
                    <a:pt x="689394" y="35547"/>
                  </a:lnTo>
                  <a:lnTo>
                    <a:pt x="688479" y="36461"/>
                  </a:lnTo>
                  <a:lnTo>
                    <a:pt x="679348" y="36461"/>
                  </a:lnTo>
                  <a:lnTo>
                    <a:pt x="679348" y="36880"/>
                  </a:lnTo>
                  <a:lnTo>
                    <a:pt x="660184" y="36880"/>
                  </a:lnTo>
                  <a:lnTo>
                    <a:pt x="659269" y="37795"/>
                  </a:lnTo>
                  <a:lnTo>
                    <a:pt x="650138" y="37795"/>
                  </a:lnTo>
                  <a:lnTo>
                    <a:pt x="649224" y="38709"/>
                  </a:lnTo>
                  <a:lnTo>
                    <a:pt x="630047" y="38709"/>
                  </a:lnTo>
                  <a:lnTo>
                    <a:pt x="629564" y="39192"/>
                  </a:lnTo>
                  <a:lnTo>
                    <a:pt x="620928" y="39192"/>
                  </a:lnTo>
                  <a:lnTo>
                    <a:pt x="620014" y="40106"/>
                  </a:lnTo>
                  <a:lnTo>
                    <a:pt x="600837" y="40106"/>
                  </a:lnTo>
                  <a:lnTo>
                    <a:pt x="600354" y="40525"/>
                  </a:lnTo>
                  <a:lnTo>
                    <a:pt x="591705" y="40525"/>
                  </a:lnTo>
                  <a:lnTo>
                    <a:pt x="590791" y="41440"/>
                  </a:lnTo>
                  <a:lnTo>
                    <a:pt x="571627" y="41440"/>
                  </a:lnTo>
                  <a:lnTo>
                    <a:pt x="571131" y="42354"/>
                  </a:lnTo>
                  <a:lnTo>
                    <a:pt x="561581" y="42354"/>
                  </a:lnTo>
                  <a:lnTo>
                    <a:pt x="560666" y="42837"/>
                  </a:lnTo>
                  <a:lnTo>
                    <a:pt x="541921" y="42837"/>
                  </a:lnTo>
                  <a:lnTo>
                    <a:pt x="541921" y="43751"/>
                  </a:lnTo>
                  <a:lnTo>
                    <a:pt x="532371" y="43751"/>
                  </a:lnTo>
                  <a:lnTo>
                    <a:pt x="531456" y="44170"/>
                  </a:lnTo>
                  <a:lnTo>
                    <a:pt x="522325" y="44170"/>
                  </a:lnTo>
                  <a:lnTo>
                    <a:pt x="522325" y="45085"/>
                  </a:lnTo>
                  <a:lnTo>
                    <a:pt x="502246" y="45085"/>
                  </a:lnTo>
                  <a:lnTo>
                    <a:pt x="502246" y="45999"/>
                  </a:lnTo>
                  <a:lnTo>
                    <a:pt x="478929" y="45999"/>
                  </a:lnTo>
                  <a:lnTo>
                    <a:pt x="478447" y="46482"/>
                  </a:lnTo>
                  <a:lnTo>
                    <a:pt x="472960" y="46482"/>
                  </a:lnTo>
                  <a:lnTo>
                    <a:pt x="466153" y="45999"/>
                  </a:lnTo>
                  <a:lnTo>
                    <a:pt x="470230" y="47396"/>
                  </a:lnTo>
                  <a:lnTo>
                    <a:pt x="458355" y="47396"/>
                  </a:lnTo>
                  <a:lnTo>
                    <a:pt x="457936" y="47815"/>
                  </a:lnTo>
                  <a:lnTo>
                    <a:pt x="438759" y="47815"/>
                  </a:lnTo>
                  <a:lnTo>
                    <a:pt x="438277" y="48729"/>
                  </a:lnTo>
                  <a:lnTo>
                    <a:pt x="419100" y="48729"/>
                  </a:lnTo>
                  <a:lnTo>
                    <a:pt x="418185" y="49644"/>
                  </a:lnTo>
                  <a:lnTo>
                    <a:pt x="409067" y="49644"/>
                  </a:lnTo>
                  <a:lnTo>
                    <a:pt x="408152" y="50126"/>
                  </a:lnTo>
                  <a:lnTo>
                    <a:pt x="398589" y="50126"/>
                  </a:lnTo>
                  <a:lnTo>
                    <a:pt x="398106" y="51041"/>
                  </a:lnTo>
                  <a:lnTo>
                    <a:pt x="378929" y="51041"/>
                  </a:lnTo>
                  <a:lnTo>
                    <a:pt x="378015" y="51473"/>
                  </a:lnTo>
                  <a:lnTo>
                    <a:pt x="359333" y="51473"/>
                  </a:lnTo>
                  <a:lnTo>
                    <a:pt x="358419" y="52374"/>
                  </a:lnTo>
                  <a:lnTo>
                    <a:pt x="348386" y="52374"/>
                  </a:lnTo>
                  <a:lnTo>
                    <a:pt x="348386" y="53289"/>
                  </a:lnTo>
                  <a:lnTo>
                    <a:pt x="338759" y="53289"/>
                  </a:lnTo>
                  <a:lnTo>
                    <a:pt x="337858" y="53771"/>
                  </a:lnTo>
                  <a:lnTo>
                    <a:pt x="318198" y="53771"/>
                  </a:lnTo>
                  <a:lnTo>
                    <a:pt x="318198" y="54686"/>
                  </a:lnTo>
                  <a:lnTo>
                    <a:pt x="308635" y="54686"/>
                  </a:lnTo>
                  <a:lnTo>
                    <a:pt x="308152" y="55118"/>
                  </a:lnTo>
                  <a:lnTo>
                    <a:pt x="288556" y="55118"/>
                  </a:lnTo>
                  <a:lnTo>
                    <a:pt x="288556" y="56019"/>
                  </a:lnTo>
                  <a:lnTo>
                    <a:pt x="278942" y="56019"/>
                  </a:lnTo>
                  <a:lnTo>
                    <a:pt x="278028" y="56934"/>
                  </a:lnTo>
                  <a:lnTo>
                    <a:pt x="258432" y="56934"/>
                  </a:lnTo>
                  <a:lnTo>
                    <a:pt x="258432" y="57429"/>
                  </a:lnTo>
                  <a:lnTo>
                    <a:pt x="248805" y="57429"/>
                  </a:lnTo>
                  <a:lnTo>
                    <a:pt x="248386" y="58331"/>
                  </a:lnTo>
                  <a:lnTo>
                    <a:pt x="228295" y="58331"/>
                  </a:lnTo>
                  <a:lnTo>
                    <a:pt x="228295" y="58762"/>
                  </a:lnTo>
                  <a:lnTo>
                    <a:pt x="219176" y="58762"/>
                  </a:lnTo>
                  <a:lnTo>
                    <a:pt x="218262" y="59677"/>
                  </a:lnTo>
                  <a:lnTo>
                    <a:pt x="198602" y="59677"/>
                  </a:lnTo>
                  <a:lnTo>
                    <a:pt x="198602" y="60579"/>
                  </a:lnTo>
                  <a:lnTo>
                    <a:pt x="188988" y="60579"/>
                  </a:lnTo>
                  <a:lnTo>
                    <a:pt x="188074" y="61074"/>
                  </a:lnTo>
                  <a:lnTo>
                    <a:pt x="168478" y="61074"/>
                  </a:lnTo>
                  <a:lnTo>
                    <a:pt x="168478" y="61976"/>
                  </a:lnTo>
                  <a:lnTo>
                    <a:pt x="158851" y="61976"/>
                  </a:lnTo>
                  <a:lnTo>
                    <a:pt x="158432" y="62407"/>
                  </a:lnTo>
                  <a:lnTo>
                    <a:pt x="138772" y="62407"/>
                  </a:lnTo>
                  <a:lnTo>
                    <a:pt x="138772" y="63322"/>
                  </a:lnTo>
                  <a:lnTo>
                    <a:pt x="129209" y="63322"/>
                  </a:lnTo>
                  <a:lnTo>
                    <a:pt x="128308" y="64223"/>
                  </a:lnTo>
                  <a:lnTo>
                    <a:pt x="118681" y="64223"/>
                  </a:lnTo>
                  <a:lnTo>
                    <a:pt x="118262" y="64719"/>
                  </a:lnTo>
                  <a:lnTo>
                    <a:pt x="99085" y="64719"/>
                  </a:lnTo>
                  <a:lnTo>
                    <a:pt x="98602" y="65633"/>
                  </a:lnTo>
                  <a:lnTo>
                    <a:pt x="78511" y="65633"/>
                  </a:lnTo>
                  <a:lnTo>
                    <a:pt x="78511" y="66052"/>
                  </a:lnTo>
                  <a:lnTo>
                    <a:pt x="69392" y="66052"/>
                  </a:lnTo>
                  <a:lnTo>
                    <a:pt x="68478" y="66967"/>
                  </a:lnTo>
                  <a:lnTo>
                    <a:pt x="58915" y="66967"/>
                  </a:lnTo>
                  <a:lnTo>
                    <a:pt x="58432" y="67881"/>
                  </a:lnTo>
                  <a:lnTo>
                    <a:pt x="39255" y="67881"/>
                  </a:lnTo>
                  <a:lnTo>
                    <a:pt x="38354" y="68364"/>
                  </a:lnTo>
                  <a:lnTo>
                    <a:pt x="29222" y="68364"/>
                  </a:lnTo>
                  <a:lnTo>
                    <a:pt x="28308" y="69278"/>
                  </a:lnTo>
                  <a:lnTo>
                    <a:pt x="9131" y="69278"/>
                  </a:lnTo>
                  <a:lnTo>
                    <a:pt x="8648" y="69697"/>
                  </a:lnTo>
                  <a:lnTo>
                    <a:pt x="3657" y="69697"/>
                  </a:lnTo>
                  <a:lnTo>
                    <a:pt x="2743" y="70612"/>
                  </a:lnTo>
                  <a:lnTo>
                    <a:pt x="1828" y="70612"/>
                  </a:lnTo>
                  <a:lnTo>
                    <a:pt x="431" y="72009"/>
                  </a:lnTo>
                  <a:lnTo>
                    <a:pt x="431" y="82461"/>
                  </a:lnTo>
                  <a:lnTo>
                    <a:pt x="0" y="82943"/>
                  </a:lnTo>
                  <a:lnTo>
                    <a:pt x="0" y="89750"/>
                  </a:lnTo>
                  <a:lnTo>
                    <a:pt x="431" y="90246"/>
                  </a:lnTo>
                  <a:lnTo>
                    <a:pt x="431" y="91579"/>
                  </a:lnTo>
                  <a:lnTo>
                    <a:pt x="1828" y="93395"/>
                  </a:lnTo>
                  <a:lnTo>
                    <a:pt x="2743" y="93395"/>
                  </a:lnTo>
                  <a:lnTo>
                    <a:pt x="3657" y="93891"/>
                  </a:lnTo>
                  <a:lnTo>
                    <a:pt x="8648" y="93891"/>
                  </a:lnTo>
                  <a:lnTo>
                    <a:pt x="9131" y="93395"/>
                  </a:lnTo>
                  <a:lnTo>
                    <a:pt x="28308" y="93395"/>
                  </a:lnTo>
                  <a:lnTo>
                    <a:pt x="29222" y="92494"/>
                  </a:lnTo>
                  <a:lnTo>
                    <a:pt x="38354" y="92494"/>
                  </a:lnTo>
                  <a:lnTo>
                    <a:pt x="39255" y="91579"/>
                  </a:lnTo>
                  <a:lnTo>
                    <a:pt x="58432" y="91579"/>
                  </a:lnTo>
                  <a:lnTo>
                    <a:pt x="58915" y="91147"/>
                  </a:lnTo>
                  <a:lnTo>
                    <a:pt x="68478" y="91147"/>
                  </a:lnTo>
                  <a:lnTo>
                    <a:pt x="69392" y="90246"/>
                  </a:lnTo>
                  <a:lnTo>
                    <a:pt x="78511" y="90246"/>
                  </a:lnTo>
                  <a:lnTo>
                    <a:pt x="78511" y="89750"/>
                  </a:lnTo>
                  <a:lnTo>
                    <a:pt x="98602" y="89750"/>
                  </a:lnTo>
                  <a:lnTo>
                    <a:pt x="99085" y="88836"/>
                  </a:lnTo>
                  <a:lnTo>
                    <a:pt x="118262" y="88836"/>
                  </a:lnTo>
                  <a:lnTo>
                    <a:pt x="118681" y="87934"/>
                  </a:lnTo>
                  <a:lnTo>
                    <a:pt x="128308" y="87934"/>
                  </a:lnTo>
                  <a:lnTo>
                    <a:pt x="129209" y="87503"/>
                  </a:lnTo>
                  <a:lnTo>
                    <a:pt x="138772" y="87503"/>
                  </a:lnTo>
                  <a:lnTo>
                    <a:pt x="138772" y="86588"/>
                  </a:lnTo>
                  <a:lnTo>
                    <a:pt x="158432" y="86588"/>
                  </a:lnTo>
                  <a:lnTo>
                    <a:pt x="158851" y="86106"/>
                  </a:lnTo>
                  <a:lnTo>
                    <a:pt x="178943" y="86106"/>
                  </a:lnTo>
                  <a:lnTo>
                    <a:pt x="178943" y="85191"/>
                  </a:lnTo>
                  <a:lnTo>
                    <a:pt x="188074" y="85191"/>
                  </a:lnTo>
                  <a:lnTo>
                    <a:pt x="188988" y="84289"/>
                  </a:lnTo>
                  <a:lnTo>
                    <a:pt x="198602" y="84289"/>
                  </a:lnTo>
                  <a:lnTo>
                    <a:pt x="198602" y="83858"/>
                  </a:lnTo>
                  <a:lnTo>
                    <a:pt x="218262" y="83858"/>
                  </a:lnTo>
                  <a:lnTo>
                    <a:pt x="219176" y="82943"/>
                  </a:lnTo>
                  <a:lnTo>
                    <a:pt x="238772" y="82943"/>
                  </a:lnTo>
                  <a:lnTo>
                    <a:pt x="238772" y="82461"/>
                  </a:lnTo>
                  <a:lnTo>
                    <a:pt x="248386" y="82461"/>
                  </a:lnTo>
                  <a:lnTo>
                    <a:pt x="248805" y="81546"/>
                  </a:lnTo>
                  <a:lnTo>
                    <a:pt x="258432" y="81546"/>
                  </a:lnTo>
                  <a:lnTo>
                    <a:pt x="258432" y="80632"/>
                  </a:lnTo>
                  <a:lnTo>
                    <a:pt x="278028" y="80632"/>
                  </a:lnTo>
                  <a:lnTo>
                    <a:pt x="278942" y="80213"/>
                  </a:lnTo>
                  <a:lnTo>
                    <a:pt x="288556" y="80213"/>
                  </a:lnTo>
                  <a:lnTo>
                    <a:pt x="288556" y="79298"/>
                  </a:lnTo>
                  <a:lnTo>
                    <a:pt x="308152" y="79298"/>
                  </a:lnTo>
                  <a:lnTo>
                    <a:pt x="308635" y="78816"/>
                  </a:lnTo>
                  <a:lnTo>
                    <a:pt x="318198" y="78816"/>
                  </a:lnTo>
                  <a:lnTo>
                    <a:pt x="318198" y="77901"/>
                  </a:lnTo>
                  <a:lnTo>
                    <a:pt x="337858" y="77901"/>
                  </a:lnTo>
                  <a:lnTo>
                    <a:pt x="338759" y="76987"/>
                  </a:lnTo>
                  <a:lnTo>
                    <a:pt x="348386" y="76987"/>
                  </a:lnTo>
                  <a:lnTo>
                    <a:pt x="348386" y="76568"/>
                  </a:lnTo>
                  <a:lnTo>
                    <a:pt x="367982" y="76568"/>
                  </a:lnTo>
                  <a:lnTo>
                    <a:pt x="368896" y="75653"/>
                  </a:lnTo>
                  <a:lnTo>
                    <a:pt x="378015" y="75653"/>
                  </a:lnTo>
                  <a:lnTo>
                    <a:pt x="378929" y="75171"/>
                  </a:lnTo>
                  <a:lnTo>
                    <a:pt x="398106" y="75171"/>
                  </a:lnTo>
                  <a:lnTo>
                    <a:pt x="398589" y="74256"/>
                  </a:lnTo>
                  <a:lnTo>
                    <a:pt x="408152" y="74256"/>
                  </a:lnTo>
                  <a:lnTo>
                    <a:pt x="409067" y="73342"/>
                  </a:lnTo>
                  <a:lnTo>
                    <a:pt x="427812" y="73342"/>
                  </a:lnTo>
                  <a:lnTo>
                    <a:pt x="428713" y="72923"/>
                  </a:lnTo>
                  <a:lnTo>
                    <a:pt x="438277" y="72923"/>
                  </a:lnTo>
                  <a:lnTo>
                    <a:pt x="438759" y="72009"/>
                  </a:lnTo>
                  <a:lnTo>
                    <a:pt x="457936" y="72009"/>
                  </a:lnTo>
                  <a:lnTo>
                    <a:pt x="458355" y="71526"/>
                  </a:lnTo>
                  <a:lnTo>
                    <a:pt x="467969" y="71526"/>
                  </a:lnTo>
                  <a:lnTo>
                    <a:pt x="468884" y="70612"/>
                  </a:lnTo>
                  <a:lnTo>
                    <a:pt x="487578" y="70612"/>
                  </a:lnTo>
                  <a:lnTo>
                    <a:pt x="488480" y="69697"/>
                  </a:lnTo>
                  <a:lnTo>
                    <a:pt x="496760" y="69697"/>
                  </a:lnTo>
                  <a:lnTo>
                    <a:pt x="496760" y="69278"/>
                  </a:lnTo>
                  <a:lnTo>
                    <a:pt x="511797" y="69278"/>
                  </a:lnTo>
                  <a:lnTo>
                    <a:pt x="511797" y="68364"/>
                  </a:lnTo>
                  <a:lnTo>
                    <a:pt x="522325" y="68364"/>
                  </a:lnTo>
                  <a:lnTo>
                    <a:pt x="522325" y="67881"/>
                  </a:lnTo>
                  <a:lnTo>
                    <a:pt x="541921" y="67881"/>
                  </a:lnTo>
                  <a:lnTo>
                    <a:pt x="542404" y="66967"/>
                  </a:lnTo>
                  <a:lnTo>
                    <a:pt x="551967" y="66967"/>
                  </a:lnTo>
                  <a:lnTo>
                    <a:pt x="551967" y="66052"/>
                  </a:lnTo>
                  <a:lnTo>
                    <a:pt x="562495" y="66052"/>
                  </a:lnTo>
                  <a:lnTo>
                    <a:pt x="562495" y="65633"/>
                  </a:lnTo>
                  <a:lnTo>
                    <a:pt x="582091" y="65633"/>
                  </a:lnTo>
                  <a:lnTo>
                    <a:pt x="582574" y="64719"/>
                  </a:lnTo>
                  <a:lnTo>
                    <a:pt x="602665" y="64719"/>
                  </a:lnTo>
                  <a:lnTo>
                    <a:pt x="603084" y="64223"/>
                  </a:lnTo>
                  <a:lnTo>
                    <a:pt x="611797" y="64223"/>
                  </a:lnTo>
                  <a:lnTo>
                    <a:pt x="612711" y="63322"/>
                  </a:lnTo>
                  <a:lnTo>
                    <a:pt x="622744" y="63322"/>
                  </a:lnTo>
                  <a:lnTo>
                    <a:pt x="622744" y="62407"/>
                  </a:lnTo>
                  <a:lnTo>
                    <a:pt x="642835" y="62407"/>
                  </a:lnTo>
                  <a:lnTo>
                    <a:pt x="643255" y="61976"/>
                  </a:lnTo>
                  <a:lnTo>
                    <a:pt x="651967" y="61976"/>
                  </a:lnTo>
                  <a:lnTo>
                    <a:pt x="652881" y="61074"/>
                  </a:lnTo>
                  <a:lnTo>
                    <a:pt x="672528" y="61074"/>
                  </a:lnTo>
                  <a:lnTo>
                    <a:pt x="673442" y="60579"/>
                  </a:lnTo>
                  <a:lnTo>
                    <a:pt x="683006" y="60579"/>
                  </a:lnTo>
                  <a:lnTo>
                    <a:pt x="683488" y="59677"/>
                  </a:lnTo>
                  <a:lnTo>
                    <a:pt x="703084" y="59677"/>
                  </a:lnTo>
                  <a:lnTo>
                    <a:pt x="703084" y="58762"/>
                  </a:lnTo>
                  <a:lnTo>
                    <a:pt x="712698" y="58762"/>
                  </a:lnTo>
                  <a:lnTo>
                    <a:pt x="713613" y="58331"/>
                  </a:lnTo>
                  <a:lnTo>
                    <a:pt x="733209" y="58331"/>
                  </a:lnTo>
                  <a:lnTo>
                    <a:pt x="733209" y="57429"/>
                  </a:lnTo>
                  <a:lnTo>
                    <a:pt x="743254" y="57429"/>
                  </a:lnTo>
                  <a:lnTo>
                    <a:pt x="744169" y="56934"/>
                  </a:lnTo>
                  <a:lnTo>
                    <a:pt x="763346" y="56934"/>
                  </a:lnTo>
                  <a:lnTo>
                    <a:pt x="763828" y="56019"/>
                  </a:lnTo>
                  <a:lnTo>
                    <a:pt x="773379" y="56019"/>
                  </a:lnTo>
                  <a:lnTo>
                    <a:pt x="773379" y="55118"/>
                  </a:lnTo>
                  <a:lnTo>
                    <a:pt x="793038" y="55118"/>
                  </a:lnTo>
                  <a:lnTo>
                    <a:pt x="793953" y="54686"/>
                  </a:lnTo>
                  <a:lnTo>
                    <a:pt x="803998" y="54686"/>
                  </a:lnTo>
                  <a:lnTo>
                    <a:pt x="803998" y="53771"/>
                  </a:lnTo>
                  <a:lnTo>
                    <a:pt x="823658" y="53771"/>
                  </a:lnTo>
                  <a:lnTo>
                    <a:pt x="824572" y="53289"/>
                  </a:lnTo>
                  <a:lnTo>
                    <a:pt x="833208" y="53289"/>
                  </a:lnTo>
                  <a:lnTo>
                    <a:pt x="834123" y="52374"/>
                  </a:lnTo>
                  <a:lnTo>
                    <a:pt x="844169" y="52374"/>
                  </a:lnTo>
                  <a:lnTo>
                    <a:pt x="844169" y="51473"/>
                  </a:lnTo>
                  <a:lnTo>
                    <a:pt x="863828" y="51473"/>
                  </a:lnTo>
                  <a:lnTo>
                    <a:pt x="864743" y="51041"/>
                  </a:lnTo>
                  <a:lnTo>
                    <a:pt x="884339" y="51041"/>
                  </a:lnTo>
                  <a:lnTo>
                    <a:pt x="884339" y="50126"/>
                  </a:lnTo>
                  <a:lnTo>
                    <a:pt x="893953" y="50126"/>
                  </a:lnTo>
                  <a:lnTo>
                    <a:pt x="894867" y="49644"/>
                  </a:lnTo>
                  <a:lnTo>
                    <a:pt x="903998" y="49644"/>
                  </a:lnTo>
                  <a:lnTo>
                    <a:pt x="904913" y="48729"/>
                  </a:lnTo>
                  <a:lnTo>
                    <a:pt x="928154" y="48729"/>
                  </a:lnTo>
                  <a:lnTo>
                    <a:pt x="928154" y="47815"/>
                  </a:lnTo>
                  <a:lnTo>
                    <a:pt x="947813" y="47815"/>
                  </a:lnTo>
                  <a:lnTo>
                    <a:pt x="947813" y="47396"/>
                  </a:lnTo>
                  <a:lnTo>
                    <a:pt x="957427" y="47396"/>
                  </a:lnTo>
                  <a:lnTo>
                    <a:pt x="958342" y="46482"/>
                  </a:lnTo>
                  <a:lnTo>
                    <a:pt x="967905" y="46482"/>
                  </a:lnTo>
                  <a:lnTo>
                    <a:pt x="968387" y="45999"/>
                  </a:lnTo>
                  <a:lnTo>
                    <a:pt x="987983" y="45999"/>
                  </a:lnTo>
                  <a:lnTo>
                    <a:pt x="987983" y="45085"/>
                  </a:lnTo>
                  <a:lnTo>
                    <a:pt x="1008062" y="45085"/>
                  </a:lnTo>
                  <a:lnTo>
                    <a:pt x="1008062" y="44170"/>
                  </a:lnTo>
                  <a:lnTo>
                    <a:pt x="1017193" y="44170"/>
                  </a:lnTo>
                  <a:lnTo>
                    <a:pt x="1018108" y="43751"/>
                  </a:lnTo>
                  <a:lnTo>
                    <a:pt x="1027722" y="43751"/>
                  </a:lnTo>
                  <a:lnTo>
                    <a:pt x="1028153" y="42837"/>
                  </a:lnTo>
                  <a:lnTo>
                    <a:pt x="1048232" y="42837"/>
                  </a:lnTo>
                  <a:lnTo>
                    <a:pt x="1048232" y="42354"/>
                  </a:lnTo>
                  <a:lnTo>
                    <a:pt x="1057363" y="42354"/>
                  </a:lnTo>
                  <a:lnTo>
                    <a:pt x="1058278" y="41440"/>
                  </a:lnTo>
                  <a:lnTo>
                    <a:pt x="1077937" y="41440"/>
                  </a:lnTo>
                  <a:lnTo>
                    <a:pt x="1077937" y="40525"/>
                  </a:lnTo>
                  <a:lnTo>
                    <a:pt x="1087488" y="40525"/>
                  </a:lnTo>
                  <a:lnTo>
                    <a:pt x="1088402" y="40106"/>
                  </a:lnTo>
                  <a:lnTo>
                    <a:pt x="1108062" y="40106"/>
                  </a:lnTo>
                  <a:lnTo>
                    <a:pt x="1108062" y="39192"/>
                  </a:lnTo>
                  <a:lnTo>
                    <a:pt x="1117676" y="39192"/>
                  </a:lnTo>
                  <a:lnTo>
                    <a:pt x="1118108" y="38709"/>
                  </a:lnTo>
                  <a:lnTo>
                    <a:pt x="1137767" y="38709"/>
                  </a:lnTo>
                  <a:lnTo>
                    <a:pt x="1137767" y="37795"/>
                  </a:lnTo>
                  <a:lnTo>
                    <a:pt x="1147318" y="37795"/>
                  </a:lnTo>
                  <a:lnTo>
                    <a:pt x="1148232" y="36880"/>
                  </a:lnTo>
                  <a:lnTo>
                    <a:pt x="1166977" y="36880"/>
                  </a:lnTo>
                  <a:lnTo>
                    <a:pt x="1167892" y="36461"/>
                  </a:lnTo>
                  <a:lnTo>
                    <a:pt x="1177442" y="36461"/>
                  </a:lnTo>
                  <a:lnTo>
                    <a:pt x="1177937" y="35547"/>
                  </a:lnTo>
                  <a:lnTo>
                    <a:pt x="1198016" y="35547"/>
                  </a:lnTo>
                  <a:lnTo>
                    <a:pt x="1198016" y="35064"/>
                  </a:lnTo>
                  <a:lnTo>
                    <a:pt x="1207147" y="35064"/>
                  </a:lnTo>
                  <a:lnTo>
                    <a:pt x="1208062" y="34150"/>
                  </a:lnTo>
                  <a:lnTo>
                    <a:pt x="1227658" y="34150"/>
                  </a:lnTo>
                  <a:lnTo>
                    <a:pt x="1227658" y="33235"/>
                  </a:lnTo>
                  <a:lnTo>
                    <a:pt x="1237272" y="33235"/>
                  </a:lnTo>
                  <a:lnTo>
                    <a:pt x="1238186" y="32816"/>
                  </a:lnTo>
                  <a:lnTo>
                    <a:pt x="1257846" y="32816"/>
                  </a:lnTo>
                  <a:lnTo>
                    <a:pt x="1257846" y="31902"/>
                  </a:lnTo>
                  <a:lnTo>
                    <a:pt x="1267409" y="31902"/>
                  </a:lnTo>
                  <a:lnTo>
                    <a:pt x="1267891" y="31407"/>
                  </a:lnTo>
                  <a:lnTo>
                    <a:pt x="1287487" y="31407"/>
                  </a:lnTo>
                  <a:lnTo>
                    <a:pt x="1287487" y="30505"/>
                  </a:lnTo>
                  <a:lnTo>
                    <a:pt x="1298016" y="30505"/>
                  </a:lnTo>
                  <a:lnTo>
                    <a:pt x="1298016" y="29591"/>
                  </a:lnTo>
                  <a:lnTo>
                    <a:pt x="1316697" y="29591"/>
                  </a:lnTo>
                  <a:lnTo>
                    <a:pt x="1317612" y="29159"/>
                  </a:lnTo>
                  <a:lnTo>
                    <a:pt x="1327658" y="29159"/>
                  </a:lnTo>
                  <a:lnTo>
                    <a:pt x="1327658" y="28257"/>
                  </a:lnTo>
                  <a:lnTo>
                    <a:pt x="1337271" y="28257"/>
                  </a:lnTo>
                  <a:lnTo>
                    <a:pt x="1338186" y="27762"/>
                  </a:lnTo>
                  <a:lnTo>
                    <a:pt x="1357782" y="27762"/>
                  </a:lnTo>
                  <a:lnTo>
                    <a:pt x="1357782" y="26860"/>
                  </a:lnTo>
                  <a:lnTo>
                    <a:pt x="1377442" y="26860"/>
                  </a:lnTo>
                  <a:lnTo>
                    <a:pt x="1377442" y="25946"/>
                  </a:lnTo>
                  <a:lnTo>
                    <a:pt x="1387906" y="25946"/>
                  </a:lnTo>
                  <a:lnTo>
                    <a:pt x="1387906" y="25514"/>
                  </a:lnTo>
                  <a:lnTo>
                    <a:pt x="1397038" y="25514"/>
                  </a:lnTo>
                  <a:lnTo>
                    <a:pt x="1397952" y="24612"/>
                  </a:lnTo>
                  <a:lnTo>
                    <a:pt x="1417180" y="24612"/>
                  </a:lnTo>
                  <a:lnTo>
                    <a:pt x="1417612" y="24117"/>
                  </a:lnTo>
                  <a:lnTo>
                    <a:pt x="1428140" y="24117"/>
                  </a:lnTo>
                  <a:lnTo>
                    <a:pt x="1428140" y="23202"/>
                  </a:lnTo>
                  <a:lnTo>
                    <a:pt x="1429969" y="23202"/>
                  </a:lnTo>
                  <a:lnTo>
                    <a:pt x="1430883" y="22301"/>
                  </a:lnTo>
                  <a:lnTo>
                    <a:pt x="1432217" y="22301"/>
                  </a:lnTo>
                  <a:lnTo>
                    <a:pt x="1433131" y="21869"/>
                  </a:lnTo>
                  <a:lnTo>
                    <a:pt x="1434528" y="21869"/>
                  </a:lnTo>
                  <a:lnTo>
                    <a:pt x="1435442" y="20955"/>
                  </a:lnTo>
                  <a:lnTo>
                    <a:pt x="1437271" y="20955"/>
                  </a:lnTo>
                  <a:lnTo>
                    <a:pt x="1437271" y="20472"/>
                  </a:lnTo>
                  <a:lnTo>
                    <a:pt x="1439100" y="20472"/>
                  </a:lnTo>
                  <a:lnTo>
                    <a:pt x="1439100" y="18656"/>
                  </a:lnTo>
                  <a:lnTo>
                    <a:pt x="1440434" y="18656"/>
                  </a:lnTo>
                  <a:lnTo>
                    <a:pt x="1440434" y="18224"/>
                  </a:lnTo>
                  <a:lnTo>
                    <a:pt x="1440916" y="17310"/>
                  </a:lnTo>
                  <a:lnTo>
                    <a:pt x="1441831" y="17310"/>
                  </a:lnTo>
                  <a:lnTo>
                    <a:pt x="1441831" y="16827"/>
                  </a:lnTo>
                  <a:lnTo>
                    <a:pt x="1442745" y="15913"/>
                  </a:lnTo>
                  <a:lnTo>
                    <a:pt x="1443177" y="15913"/>
                  </a:lnTo>
                  <a:lnTo>
                    <a:pt x="1443177" y="14579"/>
                  </a:lnTo>
                  <a:lnTo>
                    <a:pt x="1444091" y="13665"/>
                  </a:lnTo>
                  <a:lnTo>
                    <a:pt x="1444091" y="12268"/>
                  </a:lnTo>
                  <a:lnTo>
                    <a:pt x="1444574" y="11353"/>
                  </a:lnTo>
                  <a:lnTo>
                    <a:pt x="1444574" y="1002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6">
              <a:extLst>
                <a:ext uri="{FF2B5EF4-FFF2-40B4-BE49-F238E27FC236}">
                  <a16:creationId xmlns:a16="http://schemas.microsoft.com/office/drawing/2014/main" id="{5A89D767-F2F2-5590-8F5C-523E77F6F70B}"/>
                </a:ext>
              </a:extLst>
            </p:cNvPr>
            <p:cNvSpPr/>
            <p:nvPr/>
          </p:nvSpPr>
          <p:spPr>
            <a:xfrm>
              <a:off x="11134165" y="3601189"/>
              <a:ext cx="10160" cy="864869"/>
            </a:xfrm>
            <a:custGeom>
              <a:avLst/>
              <a:gdLst/>
              <a:ahLst/>
              <a:cxnLst/>
              <a:rect l="l" t="t" r="r" b="b"/>
              <a:pathLst>
                <a:path w="10159" h="864870">
                  <a:moveTo>
                    <a:pt x="5903" y="0"/>
                  </a:moveTo>
                  <a:lnTo>
                    <a:pt x="0" y="864783"/>
                  </a:lnTo>
                  <a:lnTo>
                    <a:pt x="3651" y="864358"/>
                  </a:lnTo>
                  <a:lnTo>
                    <a:pt x="9555" y="0"/>
                  </a:lnTo>
                  <a:lnTo>
                    <a:pt x="5903" y="0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7">
              <a:extLst>
                <a:ext uri="{FF2B5EF4-FFF2-40B4-BE49-F238E27FC236}">
                  <a16:creationId xmlns:a16="http://schemas.microsoft.com/office/drawing/2014/main" id="{5C4E9D45-1C5B-8BDA-8209-56851DF74CB7}"/>
                </a:ext>
              </a:extLst>
            </p:cNvPr>
            <p:cNvSpPr/>
            <p:nvPr/>
          </p:nvSpPr>
          <p:spPr>
            <a:xfrm>
              <a:off x="11134165" y="3601189"/>
              <a:ext cx="10160" cy="864869"/>
            </a:xfrm>
            <a:custGeom>
              <a:avLst/>
              <a:gdLst/>
              <a:ahLst/>
              <a:cxnLst/>
              <a:rect l="l" t="t" r="r" b="b"/>
              <a:pathLst>
                <a:path w="10159" h="864870">
                  <a:moveTo>
                    <a:pt x="9555" y="0"/>
                  </a:moveTo>
                  <a:lnTo>
                    <a:pt x="5903" y="0"/>
                  </a:lnTo>
                  <a:lnTo>
                    <a:pt x="0" y="864783"/>
                  </a:lnTo>
                  <a:lnTo>
                    <a:pt x="3651" y="864358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8">
              <a:extLst>
                <a:ext uri="{FF2B5EF4-FFF2-40B4-BE49-F238E27FC236}">
                  <a16:creationId xmlns:a16="http://schemas.microsoft.com/office/drawing/2014/main" id="{9D8087AE-03CC-F734-35B4-54DBAEC656F7}"/>
                </a:ext>
              </a:extLst>
            </p:cNvPr>
            <p:cNvSpPr/>
            <p:nvPr/>
          </p:nvSpPr>
          <p:spPr>
            <a:xfrm>
              <a:off x="11140556" y="2575420"/>
              <a:ext cx="10160" cy="865505"/>
            </a:xfrm>
            <a:custGeom>
              <a:avLst/>
              <a:gdLst/>
              <a:ahLst/>
              <a:cxnLst/>
              <a:rect l="l" t="t" r="r" b="b"/>
              <a:pathLst>
                <a:path w="10159" h="865504">
                  <a:moveTo>
                    <a:pt x="0" y="865269"/>
                  </a:moveTo>
                  <a:lnTo>
                    <a:pt x="4564" y="865269"/>
                  </a:lnTo>
                  <a:lnTo>
                    <a:pt x="9555" y="0"/>
                  </a:lnTo>
                  <a:lnTo>
                    <a:pt x="5903" y="0"/>
                  </a:lnTo>
                  <a:lnTo>
                    <a:pt x="0" y="865269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9">
              <a:extLst>
                <a:ext uri="{FF2B5EF4-FFF2-40B4-BE49-F238E27FC236}">
                  <a16:creationId xmlns:a16="http://schemas.microsoft.com/office/drawing/2014/main" id="{9DDA7579-3196-AC1D-A1E0-3AC080C4F4E8}"/>
                </a:ext>
              </a:extLst>
            </p:cNvPr>
            <p:cNvSpPr/>
            <p:nvPr/>
          </p:nvSpPr>
          <p:spPr>
            <a:xfrm>
              <a:off x="11140556" y="2575420"/>
              <a:ext cx="10160" cy="865505"/>
            </a:xfrm>
            <a:custGeom>
              <a:avLst/>
              <a:gdLst/>
              <a:ahLst/>
              <a:cxnLst/>
              <a:rect l="l" t="t" r="r" b="b"/>
              <a:pathLst>
                <a:path w="10159" h="865504">
                  <a:moveTo>
                    <a:pt x="9555" y="0"/>
                  </a:moveTo>
                  <a:lnTo>
                    <a:pt x="5903" y="0"/>
                  </a:lnTo>
                  <a:lnTo>
                    <a:pt x="0" y="865269"/>
                  </a:lnTo>
                  <a:lnTo>
                    <a:pt x="4564" y="86526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40">
              <a:extLst>
                <a:ext uri="{FF2B5EF4-FFF2-40B4-BE49-F238E27FC236}">
                  <a16:creationId xmlns:a16="http://schemas.microsoft.com/office/drawing/2014/main" id="{03B8777B-DF99-93C7-432B-18F5744F128B}"/>
                </a:ext>
              </a:extLst>
            </p:cNvPr>
            <p:cNvSpPr/>
            <p:nvPr/>
          </p:nvSpPr>
          <p:spPr>
            <a:xfrm>
              <a:off x="9690509" y="2847557"/>
              <a:ext cx="8255" cy="664845"/>
            </a:xfrm>
            <a:custGeom>
              <a:avLst/>
              <a:gdLst/>
              <a:ahLst/>
              <a:cxnLst/>
              <a:rect l="l" t="t" r="r" b="b"/>
              <a:pathLst>
                <a:path w="8254" h="664845">
                  <a:moveTo>
                    <a:pt x="8216" y="0"/>
                  </a:moveTo>
                  <a:lnTo>
                    <a:pt x="4564" y="0"/>
                  </a:lnTo>
                  <a:lnTo>
                    <a:pt x="0" y="664722"/>
                  </a:lnTo>
                  <a:lnTo>
                    <a:pt x="3651" y="664722"/>
                  </a:lnTo>
                  <a:lnTo>
                    <a:pt x="8216" y="0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41">
              <a:extLst>
                <a:ext uri="{FF2B5EF4-FFF2-40B4-BE49-F238E27FC236}">
                  <a16:creationId xmlns:a16="http://schemas.microsoft.com/office/drawing/2014/main" id="{44DC06D0-EE92-A76A-F33B-FD6535EBEE10}"/>
                </a:ext>
              </a:extLst>
            </p:cNvPr>
            <p:cNvSpPr/>
            <p:nvPr/>
          </p:nvSpPr>
          <p:spPr>
            <a:xfrm>
              <a:off x="9690509" y="2847557"/>
              <a:ext cx="8255" cy="664845"/>
            </a:xfrm>
            <a:custGeom>
              <a:avLst/>
              <a:gdLst/>
              <a:ahLst/>
              <a:cxnLst/>
              <a:rect l="l" t="t" r="r" b="b"/>
              <a:pathLst>
                <a:path w="8254" h="664845">
                  <a:moveTo>
                    <a:pt x="8216" y="0"/>
                  </a:moveTo>
                  <a:lnTo>
                    <a:pt x="4564" y="0"/>
                  </a:lnTo>
                  <a:lnTo>
                    <a:pt x="0" y="664722"/>
                  </a:lnTo>
                  <a:lnTo>
                    <a:pt x="3651" y="664722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2">
              <a:extLst>
                <a:ext uri="{FF2B5EF4-FFF2-40B4-BE49-F238E27FC236}">
                  <a16:creationId xmlns:a16="http://schemas.microsoft.com/office/drawing/2014/main" id="{5840FD51-5ECA-E14B-709C-0932FA2254DB}"/>
                </a:ext>
              </a:extLst>
            </p:cNvPr>
            <p:cNvSpPr/>
            <p:nvPr/>
          </p:nvSpPr>
          <p:spPr>
            <a:xfrm>
              <a:off x="9683206" y="3671805"/>
              <a:ext cx="10160" cy="865505"/>
            </a:xfrm>
            <a:custGeom>
              <a:avLst/>
              <a:gdLst/>
              <a:ahLst/>
              <a:cxnLst/>
              <a:rect l="l" t="t" r="r" b="b"/>
              <a:pathLst>
                <a:path w="10159" h="865504">
                  <a:moveTo>
                    <a:pt x="5903" y="911"/>
                  </a:moveTo>
                  <a:lnTo>
                    <a:pt x="0" y="865269"/>
                  </a:lnTo>
                  <a:lnTo>
                    <a:pt x="4564" y="865269"/>
                  </a:lnTo>
                  <a:lnTo>
                    <a:pt x="9555" y="0"/>
                  </a:lnTo>
                  <a:lnTo>
                    <a:pt x="5903" y="911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3">
              <a:extLst>
                <a:ext uri="{FF2B5EF4-FFF2-40B4-BE49-F238E27FC236}">
                  <a16:creationId xmlns:a16="http://schemas.microsoft.com/office/drawing/2014/main" id="{B7C41FA9-C1F8-C2B7-48C0-54CE9B09D230}"/>
                </a:ext>
              </a:extLst>
            </p:cNvPr>
            <p:cNvSpPr/>
            <p:nvPr/>
          </p:nvSpPr>
          <p:spPr>
            <a:xfrm>
              <a:off x="9683206" y="3671805"/>
              <a:ext cx="10160" cy="865505"/>
            </a:xfrm>
            <a:custGeom>
              <a:avLst/>
              <a:gdLst/>
              <a:ahLst/>
              <a:cxnLst/>
              <a:rect l="l" t="t" r="r" b="b"/>
              <a:pathLst>
                <a:path w="10159" h="865504">
                  <a:moveTo>
                    <a:pt x="9555" y="0"/>
                  </a:moveTo>
                  <a:lnTo>
                    <a:pt x="5903" y="911"/>
                  </a:lnTo>
                  <a:lnTo>
                    <a:pt x="0" y="865269"/>
                  </a:lnTo>
                  <a:lnTo>
                    <a:pt x="4564" y="86526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4">
              <a:extLst>
                <a:ext uri="{FF2B5EF4-FFF2-40B4-BE49-F238E27FC236}">
                  <a16:creationId xmlns:a16="http://schemas.microsoft.com/office/drawing/2014/main" id="{6C84B88A-BFBA-3770-6713-7926A4146117}"/>
                </a:ext>
              </a:extLst>
            </p:cNvPr>
            <p:cNvSpPr/>
            <p:nvPr/>
          </p:nvSpPr>
          <p:spPr>
            <a:xfrm>
              <a:off x="9695987" y="2647009"/>
              <a:ext cx="4445" cy="40640"/>
            </a:xfrm>
            <a:custGeom>
              <a:avLst/>
              <a:gdLst/>
              <a:ahLst/>
              <a:cxnLst/>
              <a:rect l="l" t="t" r="r" b="b"/>
              <a:pathLst>
                <a:path w="4445" h="40639">
                  <a:moveTo>
                    <a:pt x="3651" y="40109"/>
                  </a:moveTo>
                  <a:lnTo>
                    <a:pt x="4077" y="0"/>
                  </a:lnTo>
                  <a:lnTo>
                    <a:pt x="0" y="0"/>
                  </a:lnTo>
                  <a:lnTo>
                    <a:pt x="0" y="40109"/>
                  </a:lnTo>
                  <a:lnTo>
                    <a:pt x="3651" y="40109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5">
              <a:extLst>
                <a:ext uri="{FF2B5EF4-FFF2-40B4-BE49-F238E27FC236}">
                  <a16:creationId xmlns:a16="http://schemas.microsoft.com/office/drawing/2014/main" id="{3896C713-1942-50D0-799A-EDC9CD883D68}"/>
                </a:ext>
              </a:extLst>
            </p:cNvPr>
            <p:cNvSpPr/>
            <p:nvPr/>
          </p:nvSpPr>
          <p:spPr>
            <a:xfrm>
              <a:off x="9695987" y="2647009"/>
              <a:ext cx="4445" cy="40640"/>
            </a:xfrm>
            <a:custGeom>
              <a:avLst/>
              <a:gdLst/>
              <a:ahLst/>
              <a:cxnLst/>
              <a:rect l="l" t="t" r="r" b="b"/>
              <a:pathLst>
                <a:path w="4445" h="40639">
                  <a:moveTo>
                    <a:pt x="4077" y="0"/>
                  </a:moveTo>
                  <a:lnTo>
                    <a:pt x="0" y="0"/>
                  </a:lnTo>
                  <a:lnTo>
                    <a:pt x="0" y="40109"/>
                  </a:lnTo>
                  <a:lnTo>
                    <a:pt x="3651" y="40109"/>
                  </a:lnTo>
                  <a:lnTo>
                    <a:pt x="4077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6">
              <a:extLst>
                <a:ext uri="{FF2B5EF4-FFF2-40B4-BE49-F238E27FC236}">
                  <a16:creationId xmlns:a16="http://schemas.microsoft.com/office/drawing/2014/main" id="{AD55937D-566B-BA12-6D2A-14A387FABBD3}"/>
                </a:ext>
              </a:extLst>
            </p:cNvPr>
            <p:cNvSpPr/>
            <p:nvPr/>
          </p:nvSpPr>
          <p:spPr>
            <a:xfrm>
              <a:off x="9687771" y="4461901"/>
              <a:ext cx="1446530" cy="75565"/>
            </a:xfrm>
            <a:custGeom>
              <a:avLst/>
              <a:gdLst/>
              <a:ahLst/>
              <a:cxnLst/>
              <a:rect l="l" t="t" r="r" b="b"/>
              <a:pathLst>
                <a:path w="1446529" h="75564">
                  <a:moveTo>
                    <a:pt x="1446394" y="0"/>
                  </a:moveTo>
                  <a:lnTo>
                    <a:pt x="0" y="71528"/>
                  </a:lnTo>
                  <a:lnTo>
                    <a:pt x="0" y="75174"/>
                  </a:lnTo>
                  <a:lnTo>
                    <a:pt x="1446394" y="4071"/>
                  </a:lnTo>
                  <a:lnTo>
                    <a:pt x="1446394" y="0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7">
              <a:extLst>
                <a:ext uri="{FF2B5EF4-FFF2-40B4-BE49-F238E27FC236}">
                  <a16:creationId xmlns:a16="http://schemas.microsoft.com/office/drawing/2014/main" id="{73E07D1C-44CC-7AA4-0311-7B289C021C3E}"/>
                </a:ext>
              </a:extLst>
            </p:cNvPr>
            <p:cNvSpPr/>
            <p:nvPr/>
          </p:nvSpPr>
          <p:spPr>
            <a:xfrm>
              <a:off x="9687771" y="4461901"/>
              <a:ext cx="1446530" cy="75565"/>
            </a:xfrm>
            <a:custGeom>
              <a:avLst/>
              <a:gdLst/>
              <a:ahLst/>
              <a:cxnLst/>
              <a:rect l="l" t="t" r="r" b="b"/>
              <a:pathLst>
                <a:path w="1446529" h="75564">
                  <a:moveTo>
                    <a:pt x="1446394" y="0"/>
                  </a:moveTo>
                  <a:lnTo>
                    <a:pt x="0" y="71528"/>
                  </a:lnTo>
                  <a:lnTo>
                    <a:pt x="0" y="75174"/>
                  </a:lnTo>
                  <a:lnTo>
                    <a:pt x="1446394" y="4071"/>
                  </a:lnTo>
                  <a:lnTo>
                    <a:pt x="144639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8">
              <a:extLst>
                <a:ext uri="{FF2B5EF4-FFF2-40B4-BE49-F238E27FC236}">
                  <a16:creationId xmlns:a16="http://schemas.microsoft.com/office/drawing/2014/main" id="{2D0F390E-D647-D34C-C821-1B89F15E2B16}"/>
                </a:ext>
              </a:extLst>
            </p:cNvPr>
            <p:cNvSpPr/>
            <p:nvPr/>
          </p:nvSpPr>
          <p:spPr>
            <a:xfrm>
              <a:off x="9700065" y="2575420"/>
              <a:ext cx="1446530" cy="75565"/>
            </a:xfrm>
            <a:custGeom>
              <a:avLst/>
              <a:gdLst/>
              <a:ahLst/>
              <a:cxnLst/>
              <a:rect l="l" t="t" r="r" b="b"/>
              <a:pathLst>
                <a:path w="1446529" h="75564">
                  <a:moveTo>
                    <a:pt x="1446394" y="4557"/>
                  </a:moveTo>
                  <a:lnTo>
                    <a:pt x="1446394" y="0"/>
                  </a:lnTo>
                  <a:lnTo>
                    <a:pt x="0" y="71589"/>
                  </a:lnTo>
                  <a:lnTo>
                    <a:pt x="0" y="75235"/>
                  </a:lnTo>
                  <a:lnTo>
                    <a:pt x="1446394" y="4557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9">
              <a:extLst>
                <a:ext uri="{FF2B5EF4-FFF2-40B4-BE49-F238E27FC236}">
                  <a16:creationId xmlns:a16="http://schemas.microsoft.com/office/drawing/2014/main" id="{AE8360AD-7B2D-6448-65F9-FAA860AD2028}"/>
                </a:ext>
              </a:extLst>
            </p:cNvPr>
            <p:cNvSpPr/>
            <p:nvPr/>
          </p:nvSpPr>
          <p:spPr>
            <a:xfrm>
              <a:off x="9700065" y="2575420"/>
              <a:ext cx="1446530" cy="75565"/>
            </a:xfrm>
            <a:custGeom>
              <a:avLst/>
              <a:gdLst/>
              <a:ahLst/>
              <a:cxnLst/>
              <a:rect l="l" t="t" r="r" b="b"/>
              <a:pathLst>
                <a:path w="1446529" h="75564">
                  <a:moveTo>
                    <a:pt x="1446394" y="0"/>
                  </a:moveTo>
                  <a:lnTo>
                    <a:pt x="0" y="71589"/>
                  </a:lnTo>
                  <a:lnTo>
                    <a:pt x="0" y="75235"/>
                  </a:lnTo>
                  <a:lnTo>
                    <a:pt x="1446394" y="4557"/>
                  </a:lnTo>
                  <a:lnTo>
                    <a:pt x="144639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50">
              <a:extLst>
                <a:ext uri="{FF2B5EF4-FFF2-40B4-BE49-F238E27FC236}">
                  <a16:creationId xmlns:a16="http://schemas.microsoft.com/office/drawing/2014/main" id="{3CF6FC23-47DF-9F79-273B-6710DA3185E8}"/>
                </a:ext>
              </a:extLst>
            </p:cNvPr>
            <p:cNvSpPr/>
            <p:nvPr/>
          </p:nvSpPr>
          <p:spPr>
            <a:xfrm>
              <a:off x="9324787" y="4687060"/>
              <a:ext cx="27305" cy="12065"/>
            </a:xfrm>
            <a:custGeom>
              <a:avLst/>
              <a:gdLst/>
              <a:ahLst/>
              <a:cxnLst/>
              <a:rect l="l" t="t" r="r" b="b"/>
              <a:pathLst>
                <a:path w="27304" h="12064">
                  <a:moveTo>
                    <a:pt x="0" y="3220"/>
                  </a:moveTo>
                  <a:lnTo>
                    <a:pt x="0" y="10513"/>
                  </a:lnTo>
                  <a:lnTo>
                    <a:pt x="486" y="10938"/>
                  </a:lnTo>
                  <a:lnTo>
                    <a:pt x="1399" y="11850"/>
                  </a:lnTo>
                  <a:lnTo>
                    <a:pt x="25562" y="10513"/>
                  </a:lnTo>
                  <a:lnTo>
                    <a:pt x="25562" y="9601"/>
                  </a:lnTo>
                  <a:lnTo>
                    <a:pt x="26049" y="9601"/>
                  </a:lnTo>
                  <a:lnTo>
                    <a:pt x="26962" y="8690"/>
                  </a:lnTo>
                  <a:lnTo>
                    <a:pt x="26962" y="1397"/>
                  </a:lnTo>
                  <a:lnTo>
                    <a:pt x="26049" y="911"/>
                  </a:lnTo>
                  <a:lnTo>
                    <a:pt x="25562" y="0"/>
                  </a:lnTo>
                  <a:lnTo>
                    <a:pt x="1399" y="911"/>
                  </a:lnTo>
                  <a:lnTo>
                    <a:pt x="1399" y="1397"/>
                  </a:lnTo>
                  <a:lnTo>
                    <a:pt x="486" y="1397"/>
                  </a:lnTo>
                  <a:lnTo>
                    <a:pt x="486" y="2309"/>
                  </a:lnTo>
                  <a:lnTo>
                    <a:pt x="0" y="322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51">
              <a:extLst>
                <a:ext uri="{FF2B5EF4-FFF2-40B4-BE49-F238E27FC236}">
                  <a16:creationId xmlns:a16="http://schemas.microsoft.com/office/drawing/2014/main" id="{7DB81CE5-37B1-82F4-E02E-0875C92F47B6}"/>
                </a:ext>
              </a:extLst>
            </p:cNvPr>
            <p:cNvSpPr/>
            <p:nvPr/>
          </p:nvSpPr>
          <p:spPr>
            <a:xfrm>
              <a:off x="9324787" y="4687060"/>
              <a:ext cx="27305" cy="12065"/>
            </a:xfrm>
            <a:custGeom>
              <a:avLst/>
              <a:gdLst/>
              <a:ahLst/>
              <a:cxnLst/>
              <a:rect l="l" t="t" r="r" b="b"/>
              <a:pathLst>
                <a:path w="27304" h="12064">
                  <a:moveTo>
                    <a:pt x="25562" y="0"/>
                  </a:moveTo>
                  <a:lnTo>
                    <a:pt x="1399" y="911"/>
                  </a:lnTo>
                  <a:lnTo>
                    <a:pt x="1399" y="1397"/>
                  </a:lnTo>
                  <a:lnTo>
                    <a:pt x="486" y="1397"/>
                  </a:lnTo>
                  <a:lnTo>
                    <a:pt x="486" y="2309"/>
                  </a:lnTo>
                  <a:lnTo>
                    <a:pt x="0" y="3220"/>
                  </a:lnTo>
                  <a:lnTo>
                    <a:pt x="0" y="10513"/>
                  </a:lnTo>
                  <a:lnTo>
                    <a:pt x="1399" y="11850"/>
                  </a:lnTo>
                  <a:lnTo>
                    <a:pt x="25562" y="10513"/>
                  </a:lnTo>
                  <a:lnTo>
                    <a:pt x="25562" y="9601"/>
                  </a:lnTo>
                  <a:lnTo>
                    <a:pt x="26049" y="9601"/>
                  </a:lnTo>
                  <a:lnTo>
                    <a:pt x="26962" y="8690"/>
                  </a:lnTo>
                  <a:lnTo>
                    <a:pt x="26962" y="1397"/>
                  </a:lnTo>
                  <a:lnTo>
                    <a:pt x="2556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2">
              <a:extLst>
                <a:ext uri="{FF2B5EF4-FFF2-40B4-BE49-F238E27FC236}">
                  <a16:creationId xmlns:a16="http://schemas.microsoft.com/office/drawing/2014/main" id="{C1DBF8B8-2FE4-C233-AA0E-8A6E00C93E44}"/>
                </a:ext>
              </a:extLst>
            </p:cNvPr>
            <p:cNvSpPr/>
            <p:nvPr/>
          </p:nvSpPr>
          <p:spPr>
            <a:xfrm>
              <a:off x="9339394" y="2519328"/>
              <a:ext cx="26670" cy="12700"/>
            </a:xfrm>
            <a:custGeom>
              <a:avLst/>
              <a:gdLst/>
              <a:ahLst/>
              <a:cxnLst/>
              <a:rect l="l" t="t" r="r" b="b"/>
              <a:pathLst>
                <a:path w="26670" h="12700">
                  <a:moveTo>
                    <a:pt x="0" y="10027"/>
                  </a:moveTo>
                  <a:lnTo>
                    <a:pt x="0" y="10938"/>
                  </a:lnTo>
                  <a:lnTo>
                    <a:pt x="486" y="10938"/>
                  </a:lnTo>
                  <a:lnTo>
                    <a:pt x="486" y="11850"/>
                  </a:lnTo>
                  <a:lnTo>
                    <a:pt x="1399" y="11850"/>
                  </a:lnTo>
                  <a:lnTo>
                    <a:pt x="1399" y="12336"/>
                  </a:lnTo>
                  <a:lnTo>
                    <a:pt x="24649" y="10938"/>
                  </a:lnTo>
                  <a:lnTo>
                    <a:pt x="25562" y="10027"/>
                  </a:lnTo>
                  <a:lnTo>
                    <a:pt x="26049" y="9601"/>
                  </a:lnTo>
                  <a:lnTo>
                    <a:pt x="26049" y="1397"/>
                  </a:lnTo>
                  <a:lnTo>
                    <a:pt x="25562" y="911"/>
                  </a:lnTo>
                  <a:lnTo>
                    <a:pt x="25562" y="0"/>
                  </a:lnTo>
                  <a:lnTo>
                    <a:pt x="24649" y="0"/>
                  </a:lnTo>
                  <a:lnTo>
                    <a:pt x="1399" y="1397"/>
                  </a:lnTo>
                  <a:lnTo>
                    <a:pt x="486" y="1397"/>
                  </a:lnTo>
                  <a:lnTo>
                    <a:pt x="486" y="2309"/>
                  </a:lnTo>
                  <a:lnTo>
                    <a:pt x="0" y="2309"/>
                  </a:lnTo>
                  <a:lnTo>
                    <a:pt x="0" y="2734"/>
                  </a:lnTo>
                  <a:lnTo>
                    <a:pt x="0" y="1002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3">
              <a:extLst>
                <a:ext uri="{FF2B5EF4-FFF2-40B4-BE49-F238E27FC236}">
                  <a16:creationId xmlns:a16="http://schemas.microsoft.com/office/drawing/2014/main" id="{B8AC4E2B-9566-0A44-7A62-F4CCFB5B3131}"/>
                </a:ext>
              </a:extLst>
            </p:cNvPr>
            <p:cNvSpPr/>
            <p:nvPr/>
          </p:nvSpPr>
          <p:spPr>
            <a:xfrm>
              <a:off x="9339394" y="2519328"/>
              <a:ext cx="26670" cy="12700"/>
            </a:xfrm>
            <a:custGeom>
              <a:avLst/>
              <a:gdLst/>
              <a:ahLst/>
              <a:cxnLst/>
              <a:rect l="l" t="t" r="r" b="b"/>
              <a:pathLst>
                <a:path w="26670" h="12700">
                  <a:moveTo>
                    <a:pt x="25562" y="0"/>
                  </a:moveTo>
                  <a:lnTo>
                    <a:pt x="24649" y="0"/>
                  </a:lnTo>
                  <a:lnTo>
                    <a:pt x="1399" y="1397"/>
                  </a:lnTo>
                  <a:lnTo>
                    <a:pt x="486" y="1397"/>
                  </a:lnTo>
                  <a:lnTo>
                    <a:pt x="486" y="2309"/>
                  </a:lnTo>
                  <a:lnTo>
                    <a:pt x="0" y="2309"/>
                  </a:lnTo>
                  <a:lnTo>
                    <a:pt x="0" y="2734"/>
                  </a:lnTo>
                  <a:lnTo>
                    <a:pt x="0" y="10938"/>
                  </a:lnTo>
                  <a:lnTo>
                    <a:pt x="486" y="10938"/>
                  </a:lnTo>
                  <a:lnTo>
                    <a:pt x="486" y="11850"/>
                  </a:lnTo>
                  <a:lnTo>
                    <a:pt x="1399" y="11850"/>
                  </a:lnTo>
                  <a:lnTo>
                    <a:pt x="1399" y="12336"/>
                  </a:lnTo>
                  <a:lnTo>
                    <a:pt x="24649" y="10938"/>
                  </a:lnTo>
                  <a:lnTo>
                    <a:pt x="26049" y="9601"/>
                  </a:lnTo>
                  <a:lnTo>
                    <a:pt x="26049" y="1397"/>
                  </a:lnTo>
                  <a:lnTo>
                    <a:pt x="25562" y="911"/>
                  </a:lnTo>
                  <a:lnTo>
                    <a:pt x="2556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4">
              <a:extLst>
                <a:ext uri="{FF2B5EF4-FFF2-40B4-BE49-F238E27FC236}">
                  <a16:creationId xmlns:a16="http://schemas.microsoft.com/office/drawing/2014/main" id="{5EB77E8C-6CC7-3B66-B6F9-183F04CB4739}"/>
                </a:ext>
              </a:extLst>
            </p:cNvPr>
            <p:cNvSpPr/>
            <p:nvPr/>
          </p:nvSpPr>
          <p:spPr>
            <a:xfrm>
              <a:off x="9324787" y="3704622"/>
              <a:ext cx="212090" cy="973455"/>
            </a:xfrm>
            <a:custGeom>
              <a:avLst/>
              <a:gdLst/>
              <a:ahLst/>
              <a:cxnLst/>
              <a:rect l="l" t="t" r="r" b="b"/>
              <a:pathLst>
                <a:path w="212090" h="973454">
                  <a:moveTo>
                    <a:pt x="8703" y="809663"/>
                  </a:moveTo>
                  <a:lnTo>
                    <a:pt x="7790" y="811061"/>
                  </a:lnTo>
                  <a:lnTo>
                    <a:pt x="6390" y="811972"/>
                  </a:lnTo>
                  <a:lnTo>
                    <a:pt x="5964" y="813309"/>
                  </a:lnTo>
                  <a:lnTo>
                    <a:pt x="4138" y="814707"/>
                  </a:lnTo>
                  <a:lnTo>
                    <a:pt x="3651" y="815619"/>
                  </a:lnTo>
                  <a:lnTo>
                    <a:pt x="2312" y="816956"/>
                  </a:lnTo>
                  <a:lnTo>
                    <a:pt x="1399" y="818354"/>
                  </a:lnTo>
                  <a:lnTo>
                    <a:pt x="0" y="971499"/>
                  </a:lnTo>
                  <a:lnTo>
                    <a:pt x="486" y="971499"/>
                  </a:lnTo>
                  <a:lnTo>
                    <a:pt x="486" y="972410"/>
                  </a:lnTo>
                  <a:lnTo>
                    <a:pt x="1399" y="972410"/>
                  </a:lnTo>
                  <a:lnTo>
                    <a:pt x="1399" y="972896"/>
                  </a:lnTo>
                  <a:lnTo>
                    <a:pt x="25562" y="971499"/>
                  </a:lnTo>
                  <a:lnTo>
                    <a:pt x="25562" y="971073"/>
                  </a:lnTo>
                  <a:lnTo>
                    <a:pt x="26049" y="971073"/>
                  </a:lnTo>
                  <a:lnTo>
                    <a:pt x="26049" y="970162"/>
                  </a:lnTo>
                  <a:lnTo>
                    <a:pt x="26962" y="970162"/>
                  </a:lnTo>
                  <a:lnTo>
                    <a:pt x="27874" y="828806"/>
                  </a:lnTo>
                  <a:lnTo>
                    <a:pt x="28301" y="827895"/>
                  </a:lnTo>
                  <a:lnTo>
                    <a:pt x="29700" y="826558"/>
                  </a:lnTo>
                  <a:lnTo>
                    <a:pt x="31526" y="825160"/>
                  </a:lnTo>
                  <a:lnTo>
                    <a:pt x="31952" y="824248"/>
                  </a:lnTo>
                  <a:lnTo>
                    <a:pt x="33352" y="822911"/>
                  </a:lnTo>
                  <a:lnTo>
                    <a:pt x="34265" y="821514"/>
                  </a:lnTo>
                  <a:lnTo>
                    <a:pt x="35178" y="820602"/>
                  </a:lnTo>
                  <a:lnTo>
                    <a:pt x="199506" y="812398"/>
                  </a:lnTo>
                  <a:lnTo>
                    <a:pt x="199993" y="811061"/>
                  </a:lnTo>
                  <a:lnTo>
                    <a:pt x="201332" y="810575"/>
                  </a:lnTo>
                  <a:lnTo>
                    <a:pt x="202245" y="808752"/>
                  </a:lnTo>
                  <a:lnTo>
                    <a:pt x="203645" y="807415"/>
                  </a:lnTo>
                  <a:lnTo>
                    <a:pt x="204558" y="806928"/>
                  </a:lnTo>
                  <a:lnTo>
                    <a:pt x="205897" y="805105"/>
                  </a:lnTo>
                  <a:lnTo>
                    <a:pt x="206810" y="803768"/>
                  </a:lnTo>
                  <a:lnTo>
                    <a:pt x="211861" y="911"/>
                  </a:lnTo>
                  <a:lnTo>
                    <a:pt x="211861" y="0"/>
                  </a:lnTo>
                  <a:lnTo>
                    <a:pt x="210949" y="0"/>
                  </a:lnTo>
                  <a:lnTo>
                    <a:pt x="188551" y="911"/>
                  </a:lnTo>
                  <a:lnTo>
                    <a:pt x="187638" y="911"/>
                  </a:lnTo>
                  <a:lnTo>
                    <a:pt x="187638" y="1397"/>
                  </a:lnTo>
                  <a:lnTo>
                    <a:pt x="186725" y="1397"/>
                  </a:lnTo>
                  <a:lnTo>
                    <a:pt x="186725" y="2309"/>
                  </a:lnTo>
                  <a:lnTo>
                    <a:pt x="186725" y="15983"/>
                  </a:lnTo>
                  <a:lnTo>
                    <a:pt x="187638" y="15983"/>
                  </a:lnTo>
                  <a:lnTo>
                    <a:pt x="187638" y="16894"/>
                  </a:lnTo>
                  <a:lnTo>
                    <a:pt x="188551" y="16894"/>
                  </a:lnTo>
                  <a:lnTo>
                    <a:pt x="206810" y="15983"/>
                  </a:lnTo>
                  <a:lnTo>
                    <a:pt x="207297" y="15983"/>
                  </a:lnTo>
                  <a:lnTo>
                    <a:pt x="208210" y="16894"/>
                  </a:lnTo>
                  <a:lnTo>
                    <a:pt x="208210" y="17380"/>
                  </a:lnTo>
                  <a:lnTo>
                    <a:pt x="208636" y="17380"/>
                  </a:lnTo>
                  <a:lnTo>
                    <a:pt x="208636" y="18292"/>
                  </a:lnTo>
                  <a:lnTo>
                    <a:pt x="209549" y="18292"/>
                  </a:lnTo>
                  <a:lnTo>
                    <a:pt x="209549" y="19203"/>
                  </a:lnTo>
                  <a:lnTo>
                    <a:pt x="210462" y="19203"/>
                  </a:lnTo>
                  <a:lnTo>
                    <a:pt x="210462" y="19629"/>
                  </a:lnTo>
                  <a:lnTo>
                    <a:pt x="209549" y="19629"/>
                  </a:lnTo>
                  <a:lnTo>
                    <a:pt x="209549" y="20540"/>
                  </a:lnTo>
                  <a:lnTo>
                    <a:pt x="208636" y="20540"/>
                  </a:lnTo>
                  <a:lnTo>
                    <a:pt x="208636" y="21027"/>
                  </a:lnTo>
                  <a:lnTo>
                    <a:pt x="208210" y="21027"/>
                  </a:lnTo>
                  <a:lnTo>
                    <a:pt x="207297" y="21938"/>
                  </a:lnTo>
                  <a:lnTo>
                    <a:pt x="207297" y="22850"/>
                  </a:lnTo>
                  <a:lnTo>
                    <a:pt x="206810" y="22850"/>
                  </a:lnTo>
                  <a:lnTo>
                    <a:pt x="187638" y="24187"/>
                  </a:lnTo>
                  <a:lnTo>
                    <a:pt x="187638" y="24673"/>
                  </a:lnTo>
                  <a:lnTo>
                    <a:pt x="186725" y="24673"/>
                  </a:lnTo>
                  <a:lnTo>
                    <a:pt x="186725" y="37435"/>
                  </a:lnTo>
                  <a:lnTo>
                    <a:pt x="186299" y="37435"/>
                  </a:lnTo>
                  <a:lnTo>
                    <a:pt x="186299" y="37860"/>
                  </a:lnTo>
                  <a:lnTo>
                    <a:pt x="185386" y="37860"/>
                  </a:lnTo>
                  <a:lnTo>
                    <a:pt x="185386" y="38772"/>
                  </a:lnTo>
                  <a:lnTo>
                    <a:pt x="184899" y="38772"/>
                  </a:lnTo>
                  <a:lnTo>
                    <a:pt x="180335" y="793741"/>
                  </a:lnTo>
                  <a:lnTo>
                    <a:pt x="178996" y="794166"/>
                  </a:lnTo>
                  <a:lnTo>
                    <a:pt x="178083" y="795989"/>
                  </a:lnTo>
                  <a:lnTo>
                    <a:pt x="176683" y="797387"/>
                  </a:lnTo>
                  <a:lnTo>
                    <a:pt x="175770" y="797813"/>
                  </a:lnTo>
                  <a:lnTo>
                    <a:pt x="174431" y="799636"/>
                  </a:lnTo>
                  <a:lnTo>
                    <a:pt x="173944" y="801034"/>
                  </a:lnTo>
                  <a:lnTo>
                    <a:pt x="172118" y="801459"/>
                  </a:lnTo>
                  <a:lnTo>
                    <a:pt x="8703" y="809663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5">
              <a:extLst>
                <a:ext uri="{FF2B5EF4-FFF2-40B4-BE49-F238E27FC236}">
                  <a16:creationId xmlns:a16="http://schemas.microsoft.com/office/drawing/2014/main" id="{F62B85EC-E881-44E4-AD47-C56A5E572741}"/>
                </a:ext>
              </a:extLst>
            </p:cNvPr>
            <p:cNvSpPr/>
            <p:nvPr/>
          </p:nvSpPr>
          <p:spPr>
            <a:xfrm>
              <a:off x="9359964" y="3704628"/>
              <a:ext cx="177165" cy="821055"/>
            </a:xfrm>
            <a:custGeom>
              <a:avLst/>
              <a:gdLst/>
              <a:ahLst/>
              <a:cxnLst/>
              <a:rect l="l" t="t" r="r" b="b"/>
              <a:pathLst>
                <a:path w="177165" h="821054">
                  <a:moveTo>
                    <a:pt x="175272" y="19761"/>
                  </a:moveTo>
                  <a:lnTo>
                    <a:pt x="174371" y="19761"/>
                  </a:lnTo>
                  <a:lnTo>
                    <a:pt x="174371" y="19634"/>
                  </a:lnTo>
                  <a:lnTo>
                    <a:pt x="174244" y="19761"/>
                  </a:lnTo>
                  <a:lnTo>
                    <a:pt x="173634" y="19761"/>
                  </a:lnTo>
                  <a:lnTo>
                    <a:pt x="173634" y="20408"/>
                  </a:lnTo>
                  <a:lnTo>
                    <a:pt x="173494" y="20535"/>
                  </a:lnTo>
                  <a:lnTo>
                    <a:pt x="173634" y="20535"/>
                  </a:lnTo>
                  <a:lnTo>
                    <a:pt x="173634" y="21031"/>
                  </a:lnTo>
                  <a:lnTo>
                    <a:pt x="173456" y="21031"/>
                  </a:lnTo>
                  <a:lnTo>
                    <a:pt x="173456" y="20586"/>
                  </a:lnTo>
                  <a:lnTo>
                    <a:pt x="173024" y="21031"/>
                  </a:lnTo>
                  <a:lnTo>
                    <a:pt x="172389" y="21031"/>
                  </a:lnTo>
                  <a:lnTo>
                    <a:pt x="172389" y="22301"/>
                  </a:lnTo>
                  <a:lnTo>
                    <a:pt x="172110" y="22301"/>
                  </a:lnTo>
                  <a:lnTo>
                    <a:pt x="171869" y="22301"/>
                  </a:lnTo>
                  <a:lnTo>
                    <a:pt x="171869" y="22847"/>
                  </a:lnTo>
                  <a:lnTo>
                    <a:pt x="171627" y="22847"/>
                  </a:lnTo>
                  <a:lnTo>
                    <a:pt x="152450" y="24193"/>
                  </a:lnTo>
                  <a:lnTo>
                    <a:pt x="152450" y="24676"/>
                  </a:lnTo>
                  <a:lnTo>
                    <a:pt x="151549" y="24676"/>
                  </a:lnTo>
                  <a:lnTo>
                    <a:pt x="151549" y="37439"/>
                  </a:lnTo>
                  <a:lnTo>
                    <a:pt x="151117" y="37439"/>
                  </a:lnTo>
                  <a:lnTo>
                    <a:pt x="151117" y="37858"/>
                  </a:lnTo>
                  <a:lnTo>
                    <a:pt x="150202" y="37858"/>
                  </a:lnTo>
                  <a:lnTo>
                    <a:pt x="150202" y="38773"/>
                  </a:lnTo>
                  <a:lnTo>
                    <a:pt x="149720" y="38773"/>
                  </a:lnTo>
                  <a:lnTo>
                    <a:pt x="145148" y="793737"/>
                  </a:lnTo>
                  <a:lnTo>
                    <a:pt x="143814" y="794169"/>
                  </a:lnTo>
                  <a:lnTo>
                    <a:pt x="142900" y="795985"/>
                  </a:lnTo>
                  <a:lnTo>
                    <a:pt x="139255" y="799642"/>
                  </a:lnTo>
                  <a:lnTo>
                    <a:pt x="138760" y="801039"/>
                  </a:lnTo>
                  <a:lnTo>
                    <a:pt x="136931" y="801458"/>
                  </a:lnTo>
                  <a:lnTo>
                    <a:pt x="0" y="820597"/>
                  </a:lnTo>
                  <a:lnTo>
                    <a:pt x="164325" y="812393"/>
                  </a:lnTo>
                  <a:lnTo>
                    <a:pt x="164807" y="811060"/>
                  </a:lnTo>
                  <a:lnTo>
                    <a:pt x="166154" y="810577"/>
                  </a:lnTo>
                  <a:lnTo>
                    <a:pt x="167068" y="808748"/>
                  </a:lnTo>
                  <a:lnTo>
                    <a:pt x="170713" y="805103"/>
                  </a:lnTo>
                  <a:lnTo>
                    <a:pt x="171627" y="803770"/>
                  </a:lnTo>
                  <a:lnTo>
                    <a:pt x="171869" y="412864"/>
                  </a:lnTo>
                  <a:lnTo>
                    <a:pt x="171869" y="804037"/>
                  </a:lnTo>
                  <a:lnTo>
                    <a:pt x="173443" y="804037"/>
                  </a:lnTo>
                  <a:lnTo>
                    <a:pt x="173443" y="22301"/>
                  </a:lnTo>
                  <a:lnTo>
                    <a:pt x="175272" y="22301"/>
                  </a:lnTo>
                  <a:lnTo>
                    <a:pt x="175272" y="21031"/>
                  </a:lnTo>
                  <a:lnTo>
                    <a:pt x="175272" y="19761"/>
                  </a:lnTo>
                  <a:close/>
                </a:path>
                <a:path w="177165" h="821054">
                  <a:moveTo>
                    <a:pt x="176682" y="0"/>
                  </a:moveTo>
                  <a:lnTo>
                    <a:pt x="175768" y="0"/>
                  </a:lnTo>
                  <a:lnTo>
                    <a:pt x="153365" y="914"/>
                  </a:lnTo>
                  <a:lnTo>
                    <a:pt x="152450" y="914"/>
                  </a:lnTo>
                  <a:lnTo>
                    <a:pt x="152450" y="1397"/>
                  </a:lnTo>
                  <a:lnTo>
                    <a:pt x="151549" y="1397"/>
                  </a:lnTo>
                  <a:lnTo>
                    <a:pt x="151549" y="15989"/>
                  </a:lnTo>
                  <a:lnTo>
                    <a:pt x="152450" y="15989"/>
                  </a:lnTo>
                  <a:lnTo>
                    <a:pt x="152450" y="16891"/>
                  </a:lnTo>
                  <a:lnTo>
                    <a:pt x="153365" y="16891"/>
                  </a:lnTo>
                  <a:lnTo>
                    <a:pt x="171627" y="15989"/>
                  </a:lnTo>
                  <a:lnTo>
                    <a:pt x="172110" y="15989"/>
                  </a:lnTo>
                  <a:lnTo>
                    <a:pt x="173024" y="16891"/>
                  </a:lnTo>
                  <a:lnTo>
                    <a:pt x="173024" y="17386"/>
                  </a:lnTo>
                  <a:lnTo>
                    <a:pt x="173456" y="17386"/>
                  </a:lnTo>
                  <a:lnTo>
                    <a:pt x="173456" y="18288"/>
                  </a:lnTo>
                  <a:lnTo>
                    <a:pt x="174371" y="18288"/>
                  </a:lnTo>
                  <a:lnTo>
                    <a:pt x="174371" y="19202"/>
                  </a:lnTo>
                  <a:lnTo>
                    <a:pt x="175285" y="19202"/>
                  </a:lnTo>
                  <a:lnTo>
                    <a:pt x="176682" y="914"/>
                  </a:lnTo>
                  <a:lnTo>
                    <a:pt x="17668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6">
              <a:extLst>
                <a:ext uri="{FF2B5EF4-FFF2-40B4-BE49-F238E27FC236}">
                  <a16:creationId xmlns:a16="http://schemas.microsoft.com/office/drawing/2014/main" id="{25DD8B6D-B7CE-0252-4281-D616692AAFAB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324787" y="4506082"/>
              <a:ext cx="172118" cy="171437"/>
            </a:xfrm>
            <a:prstGeom prst="rect">
              <a:avLst/>
            </a:prstGeom>
          </p:spPr>
        </p:pic>
        <p:sp>
          <p:nvSpPr>
            <p:cNvPr id="155" name="object 157">
              <a:extLst>
                <a:ext uri="{FF2B5EF4-FFF2-40B4-BE49-F238E27FC236}">
                  <a16:creationId xmlns:a16="http://schemas.microsoft.com/office/drawing/2014/main" id="{A4F7EC30-4215-1B85-8AA4-01A82CD498D6}"/>
                </a:ext>
              </a:extLst>
            </p:cNvPr>
            <p:cNvSpPr/>
            <p:nvPr/>
          </p:nvSpPr>
          <p:spPr>
            <a:xfrm>
              <a:off x="9531598" y="3705534"/>
              <a:ext cx="5080" cy="803275"/>
            </a:xfrm>
            <a:custGeom>
              <a:avLst/>
              <a:gdLst/>
              <a:ahLst/>
              <a:cxnLst/>
              <a:rect l="l" t="t" r="r" b="b"/>
              <a:pathLst>
                <a:path w="5079" h="803275">
                  <a:moveTo>
                    <a:pt x="5051" y="0"/>
                  </a:moveTo>
                  <a:lnTo>
                    <a:pt x="3651" y="18292"/>
                  </a:lnTo>
                  <a:lnTo>
                    <a:pt x="0" y="802857"/>
                  </a:lnTo>
                  <a:lnTo>
                    <a:pt x="505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8">
              <a:extLst>
                <a:ext uri="{FF2B5EF4-FFF2-40B4-BE49-F238E27FC236}">
                  <a16:creationId xmlns:a16="http://schemas.microsoft.com/office/drawing/2014/main" id="{30D22950-B361-59A1-3B36-0AC2471B7B71}"/>
                </a:ext>
              </a:extLst>
            </p:cNvPr>
            <p:cNvSpPr/>
            <p:nvPr/>
          </p:nvSpPr>
          <p:spPr>
            <a:xfrm>
              <a:off x="9338055" y="2540294"/>
              <a:ext cx="205104" cy="955675"/>
            </a:xfrm>
            <a:custGeom>
              <a:avLst/>
              <a:gdLst/>
              <a:ahLst/>
              <a:cxnLst/>
              <a:rect l="l" t="t" r="r" b="b"/>
              <a:pathLst>
                <a:path w="205104" h="955675">
                  <a:moveTo>
                    <a:pt x="204497" y="309997"/>
                  </a:moveTo>
                  <a:lnTo>
                    <a:pt x="46559" y="150471"/>
                  </a:lnTo>
                  <a:lnTo>
                    <a:pt x="45159" y="150471"/>
                  </a:lnTo>
                  <a:lnTo>
                    <a:pt x="43820" y="150471"/>
                  </a:lnTo>
                  <a:lnTo>
                    <a:pt x="42907" y="150471"/>
                  </a:lnTo>
                  <a:lnTo>
                    <a:pt x="41508" y="150471"/>
                  </a:lnTo>
                  <a:lnTo>
                    <a:pt x="40595" y="150471"/>
                  </a:lnTo>
                  <a:lnTo>
                    <a:pt x="39256" y="150471"/>
                  </a:lnTo>
                  <a:lnTo>
                    <a:pt x="37856" y="150471"/>
                  </a:lnTo>
                  <a:lnTo>
                    <a:pt x="34204" y="151382"/>
                  </a:lnTo>
                  <a:lnTo>
                    <a:pt x="33291" y="149559"/>
                  </a:lnTo>
                  <a:lnTo>
                    <a:pt x="31952" y="148161"/>
                  </a:lnTo>
                  <a:lnTo>
                    <a:pt x="31039" y="147736"/>
                  </a:lnTo>
                  <a:lnTo>
                    <a:pt x="29639" y="146824"/>
                  </a:lnTo>
                  <a:lnTo>
                    <a:pt x="29213" y="145427"/>
                  </a:lnTo>
                  <a:lnTo>
                    <a:pt x="27388" y="144515"/>
                  </a:lnTo>
                  <a:lnTo>
                    <a:pt x="26901" y="143178"/>
                  </a:lnTo>
                  <a:lnTo>
                    <a:pt x="27388" y="1823"/>
                  </a:lnTo>
                  <a:lnTo>
                    <a:pt x="26901" y="911"/>
                  </a:lnTo>
                  <a:lnTo>
                    <a:pt x="25988" y="911"/>
                  </a:lnTo>
                  <a:lnTo>
                    <a:pt x="25988" y="0"/>
                  </a:lnTo>
                  <a:lnTo>
                    <a:pt x="2738" y="1823"/>
                  </a:lnTo>
                  <a:lnTo>
                    <a:pt x="1825" y="1823"/>
                  </a:lnTo>
                  <a:lnTo>
                    <a:pt x="1825" y="2309"/>
                  </a:lnTo>
                  <a:lnTo>
                    <a:pt x="1338" y="2309"/>
                  </a:lnTo>
                  <a:lnTo>
                    <a:pt x="1338" y="3220"/>
                  </a:lnTo>
                  <a:lnTo>
                    <a:pt x="0" y="156366"/>
                  </a:lnTo>
                  <a:lnTo>
                    <a:pt x="1338" y="157763"/>
                  </a:lnTo>
                  <a:lnTo>
                    <a:pt x="1825" y="158675"/>
                  </a:lnTo>
                  <a:lnTo>
                    <a:pt x="3651" y="160012"/>
                  </a:lnTo>
                  <a:lnTo>
                    <a:pt x="4077" y="160498"/>
                  </a:lnTo>
                  <a:lnTo>
                    <a:pt x="5477" y="162321"/>
                  </a:lnTo>
                  <a:lnTo>
                    <a:pt x="6390" y="162747"/>
                  </a:lnTo>
                  <a:lnTo>
                    <a:pt x="7729" y="164144"/>
                  </a:lnTo>
                  <a:lnTo>
                    <a:pt x="41508" y="162747"/>
                  </a:lnTo>
                  <a:lnTo>
                    <a:pt x="178022" y="300881"/>
                  </a:lnTo>
                  <a:lnTo>
                    <a:pt x="173457" y="918627"/>
                  </a:lnTo>
                  <a:lnTo>
                    <a:pt x="174370" y="918627"/>
                  </a:lnTo>
                  <a:lnTo>
                    <a:pt x="174370" y="919113"/>
                  </a:lnTo>
                  <a:lnTo>
                    <a:pt x="175283" y="919113"/>
                  </a:lnTo>
                  <a:lnTo>
                    <a:pt x="175283" y="920025"/>
                  </a:lnTo>
                  <a:lnTo>
                    <a:pt x="175283" y="931875"/>
                  </a:lnTo>
                  <a:lnTo>
                    <a:pt x="175283" y="932301"/>
                  </a:lnTo>
                  <a:lnTo>
                    <a:pt x="175770" y="932301"/>
                  </a:lnTo>
                  <a:lnTo>
                    <a:pt x="175770" y="933212"/>
                  </a:lnTo>
                  <a:lnTo>
                    <a:pt x="176683" y="933212"/>
                  </a:lnTo>
                  <a:lnTo>
                    <a:pt x="195368" y="932301"/>
                  </a:lnTo>
                  <a:lnTo>
                    <a:pt x="196281" y="933212"/>
                  </a:lnTo>
                  <a:lnTo>
                    <a:pt x="197194" y="933699"/>
                  </a:lnTo>
                  <a:lnTo>
                    <a:pt x="197681" y="934610"/>
                  </a:lnTo>
                  <a:lnTo>
                    <a:pt x="197681" y="935522"/>
                  </a:lnTo>
                  <a:lnTo>
                    <a:pt x="198593" y="935522"/>
                  </a:lnTo>
                  <a:lnTo>
                    <a:pt x="198593" y="935947"/>
                  </a:lnTo>
                  <a:lnTo>
                    <a:pt x="198593" y="935947"/>
                  </a:lnTo>
                  <a:lnTo>
                    <a:pt x="196281" y="937345"/>
                  </a:lnTo>
                  <a:lnTo>
                    <a:pt x="196281" y="938256"/>
                  </a:lnTo>
                  <a:lnTo>
                    <a:pt x="195368" y="938256"/>
                  </a:lnTo>
                  <a:lnTo>
                    <a:pt x="195368" y="939168"/>
                  </a:lnTo>
                  <a:lnTo>
                    <a:pt x="176683" y="939593"/>
                  </a:lnTo>
                  <a:lnTo>
                    <a:pt x="175770" y="939593"/>
                  </a:lnTo>
                  <a:lnTo>
                    <a:pt x="175770" y="940505"/>
                  </a:lnTo>
                  <a:lnTo>
                    <a:pt x="175283" y="940505"/>
                  </a:lnTo>
                  <a:lnTo>
                    <a:pt x="175283" y="940991"/>
                  </a:lnTo>
                  <a:lnTo>
                    <a:pt x="175283" y="955090"/>
                  </a:lnTo>
                  <a:lnTo>
                    <a:pt x="175770" y="955090"/>
                  </a:lnTo>
                  <a:lnTo>
                    <a:pt x="175770" y="955576"/>
                  </a:lnTo>
                  <a:lnTo>
                    <a:pt x="199019" y="955090"/>
                  </a:lnTo>
                  <a:lnTo>
                    <a:pt x="199932" y="954179"/>
                  </a:lnTo>
                  <a:lnTo>
                    <a:pt x="199932" y="953753"/>
                  </a:lnTo>
                  <a:lnTo>
                    <a:pt x="204497" y="319113"/>
                  </a:lnTo>
                  <a:lnTo>
                    <a:pt x="204497" y="30999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9">
              <a:extLst>
                <a:ext uri="{FF2B5EF4-FFF2-40B4-BE49-F238E27FC236}">
                  <a16:creationId xmlns:a16="http://schemas.microsoft.com/office/drawing/2014/main" id="{63545B44-C14B-3C2B-7B38-28198555950F}"/>
                </a:ext>
              </a:extLst>
            </p:cNvPr>
            <p:cNvSpPr/>
            <p:nvPr/>
          </p:nvSpPr>
          <p:spPr>
            <a:xfrm>
              <a:off x="9364040" y="2541206"/>
              <a:ext cx="179070" cy="954405"/>
            </a:xfrm>
            <a:custGeom>
              <a:avLst/>
              <a:gdLst/>
              <a:ahLst/>
              <a:cxnLst/>
              <a:rect l="l" t="t" r="r" b="b"/>
              <a:pathLst>
                <a:path w="179070" h="954404">
                  <a:moveTo>
                    <a:pt x="1397" y="914"/>
                  </a:moveTo>
                  <a:lnTo>
                    <a:pt x="914" y="0"/>
                  </a:lnTo>
                  <a:lnTo>
                    <a:pt x="0" y="0"/>
                  </a:lnTo>
                  <a:lnTo>
                    <a:pt x="914" y="142278"/>
                  </a:lnTo>
                  <a:lnTo>
                    <a:pt x="1397" y="914"/>
                  </a:lnTo>
                  <a:close/>
                </a:path>
                <a:path w="179070" h="954404">
                  <a:moveTo>
                    <a:pt x="178511" y="309092"/>
                  </a:moveTo>
                  <a:lnTo>
                    <a:pt x="20574" y="149567"/>
                  </a:lnTo>
                  <a:lnTo>
                    <a:pt x="152031" y="299974"/>
                  </a:lnTo>
                  <a:lnTo>
                    <a:pt x="169379" y="931392"/>
                  </a:lnTo>
                  <a:lnTo>
                    <a:pt x="171691" y="933704"/>
                  </a:lnTo>
                  <a:lnTo>
                    <a:pt x="171691" y="934618"/>
                  </a:lnTo>
                  <a:lnTo>
                    <a:pt x="172605" y="934618"/>
                  </a:lnTo>
                  <a:lnTo>
                    <a:pt x="173024" y="954189"/>
                  </a:lnTo>
                  <a:lnTo>
                    <a:pt x="173939" y="953274"/>
                  </a:lnTo>
                  <a:lnTo>
                    <a:pt x="178511" y="318211"/>
                  </a:lnTo>
                  <a:lnTo>
                    <a:pt x="178511" y="30909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60">
              <a:extLst>
                <a:ext uri="{FF2B5EF4-FFF2-40B4-BE49-F238E27FC236}">
                  <a16:creationId xmlns:a16="http://schemas.microsoft.com/office/drawing/2014/main" id="{06BA97C2-DB65-5182-E7CA-ABA8AA30B29D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38055" y="2540294"/>
              <a:ext cx="178022" cy="300881"/>
            </a:xfrm>
            <a:prstGeom prst="rect">
              <a:avLst/>
            </a:prstGeom>
          </p:spPr>
        </p:pic>
        <p:sp>
          <p:nvSpPr>
            <p:cNvPr id="159" name="object 161">
              <a:extLst>
                <a:ext uri="{FF2B5EF4-FFF2-40B4-BE49-F238E27FC236}">
                  <a16:creationId xmlns:a16="http://schemas.microsoft.com/office/drawing/2014/main" id="{90611424-2EC4-3624-0AE8-370653AC8CF2}"/>
                </a:ext>
              </a:extLst>
            </p:cNvPr>
            <p:cNvSpPr/>
            <p:nvPr/>
          </p:nvSpPr>
          <p:spPr>
            <a:xfrm>
              <a:off x="9511513" y="2841180"/>
              <a:ext cx="26034" cy="655320"/>
            </a:xfrm>
            <a:custGeom>
              <a:avLst/>
              <a:gdLst/>
              <a:ahLst/>
              <a:cxnLst/>
              <a:rect l="l" t="t" r="r" b="b"/>
              <a:pathLst>
                <a:path w="26034" h="655320">
                  <a:moveTo>
                    <a:pt x="21907" y="631418"/>
                  </a:moveTo>
                  <a:lnTo>
                    <a:pt x="4559" y="0"/>
                  </a:lnTo>
                  <a:lnTo>
                    <a:pt x="0" y="617753"/>
                  </a:lnTo>
                  <a:lnTo>
                    <a:pt x="901" y="617753"/>
                  </a:lnTo>
                  <a:lnTo>
                    <a:pt x="901" y="618236"/>
                  </a:lnTo>
                  <a:lnTo>
                    <a:pt x="1816" y="618236"/>
                  </a:lnTo>
                  <a:lnTo>
                    <a:pt x="1816" y="631418"/>
                  </a:lnTo>
                  <a:lnTo>
                    <a:pt x="2311" y="631418"/>
                  </a:lnTo>
                  <a:lnTo>
                    <a:pt x="2311" y="632333"/>
                  </a:lnTo>
                  <a:lnTo>
                    <a:pt x="21907" y="631418"/>
                  </a:lnTo>
                  <a:close/>
                </a:path>
                <a:path w="26034" h="655320">
                  <a:moveTo>
                    <a:pt x="25552" y="654215"/>
                  </a:moveTo>
                  <a:lnTo>
                    <a:pt x="25133" y="635063"/>
                  </a:lnTo>
                  <a:lnTo>
                    <a:pt x="24218" y="635063"/>
                  </a:lnTo>
                  <a:lnTo>
                    <a:pt x="22821" y="636460"/>
                  </a:lnTo>
                  <a:lnTo>
                    <a:pt x="22821" y="637374"/>
                  </a:lnTo>
                  <a:lnTo>
                    <a:pt x="21907" y="637374"/>
                  </a:lnTo>
                  <a:lnTo>
                    <a:pt x="21907" y="638289"/>
                  </a:lnTo>
                  <a:lnTo>
                    <a:pt x="3225" y="638708"/>
                  </a:lnTo>
                  <a:lnTo>
                    <a:pt x="2311" y="638708"/>
                  </a:lnTo>
                  <a:lnTo>
                    <a:pt x="2311" y="639622"/>
                  </a:lnTo>
                  <a:lnTo>
                    <a:pt x="1816" y="639622"/>
                  </a:lnTo>
                  <a:lnTo>
                    <a:pt x="1816" y="640118"/>
                  </a:lnTo>
                  <a:lnTo>
                    <a:pt x="1816" y="654215"/>
                  </a:lnTo>
                  <a:lnTo>
                    <a:pt x="2311" y="654215"/>
                  </a:lnTo>
                  <a:lnTo>
                    <a:pt x="2311" y="654697"/>
                  </a:lnTo>
                  <a:lnTo>
                    <a:pt x="25552" y="65421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2">
              <a:extLst>
                <a:ext uri="{FF2B5EF4-FFF2-40B4-BE49-F238E27FC236}">
                  <a16:creationId xmlns:a16="http://schemas.microsoft.com/office/drawing/2014/main" id="{1EA5D832-BC0C-22F8-1C53-F9F23DE9753C}"/>
                </a:ext>
              </a:extLst>
            </p:cNvPr>
            <p:cNvSpPr/>
            <p:nvPr/>
          </p:nvSpPr>
          <p:spPr>
            <a:xfrm>
              <a:off x="11295755" y="3659955"/>
              <a:ext cx="5080" cy="10795"/>
            </a:xfrm>
            <a:custGeom>
              <a:avLst/>
              <a:gdLst/>
              <a:ahLst/>
              <a:cxnLst/>
              <a:rect l="l" t="t" r="r" b="b"/>
              <a:pathLst>
                <a:path w="5079" h="10795">
                  <a:moveTo>
                    <a:pt x="0" y="3220"/>
                  </a:moveTo>
                  <a:lnTo>
                    <a:pt x="0" y="7292"/>
                  </a:lnTo>
                  <a:lnTo>
                    <a:pt x="0" y="8204"/>
                  </a:lnTo>
                  <a:lnTo>
                    <a:pt x="0" y="9115"/>
                  </a:lnTo>
                  <a:lnTo>
                    <a:pt x="486" y="9115"/>
                  </a:lnTo>
                  <a:lnTo>
                    <a:pt x="486" y="9601"/>
                  </a:lnTo>
                  <a:lnTo>
                    <a:pt x="1399" y="9601"/>
                  </a:lnTo>
                  <a:lnTo>
                    <a:pt x="1825" y="10513"/>
                  </a:lnTo>
                  <a:lnTo>
                    <a:pt x="2738" y="10513"/>
                  </a:lnTo>
                  <a:lnTo>
                    <a:pt x="2738" y="9601"/>
                  </a:lnTo>
                  <a:lnTo>
                    <a:pt x="3651" y="9601"/>
                  </a:lnTo>
                  <a:lnTo>
                    <a:pt x="4138" y="9601"/>
                  </a:lnTo>
                  <a:lnTo>
                    <a:pt x="4138" y="9115"/>
                  </a:lnTo>
                  <a:lnTo>
                    <a:pt x="5051" y="9115"/>
                  </a:lnTo>
                  <a:lnTo>
                    <a:pt x="5051" y="8204"/>
                  </a:lnTo>
                  <a:lnTo>
                    <a:pt x="5051" y="7292"/>
                  </a:lnTo>
                  <a:lnTo>
                    <a:pt x="5051" y="3220"/>
                  </a:lnTo>
                  <a:lnTo>
                    <a:pt x="5051" y="2309"/>
                  </a:lnTo>
                  <a:lnTo>
                    <a:pt x="5051" y="1823"/>
                  </a:lnTo>
                  <a:lnTo>
                    <a:pt x="4138" y="1823"/>
                  </a:lnTo>
                  <a:lnTo>
                    <a:pt x="4138" y="911"/>
                  </a:lnTo>
                  <a:lnTo>
                    <a:pt x="4138" y="911"/>
                  </a:lnTo>
                  <a:lnTo>
                    <a:pt x="1825" y="0"/>
                  </a:lnTo>
                  <a:lnTo>
                    <a:pt x="1825" y="0"/>
                  </a:lnTo>
                  <a:lnTo>
                    <a:pt x="1825" y="911"/>
                  </a:lnTo>
                  <a:lnTo>
                    <a:pt x="486" y="911"/>
                  </a:lnTo>
                  <a:lnTo>
                    <a:pt x="486" y="1823"/>
                  </a:lnTo>
                  <a:lnTo>
                    <a:pt x="0" y="1823"/>
                  </a:lnTo>
                  <a:lnTo>
                    <a:pt x="0" y="2309"/>
                  </a:lnTo>
                  <a:lnTo>
                    <a:pt x="0" y="3220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3">
              <a:extLst>
                <a:ext uri="{FF2B5EF4-FFF2-40B4-BE49-F238E27FC236}">
                  <a16:creationId xmlns:a16="http://schemas.microsoft.com/office/drawing/2014/main" id="{B69BF5AC-6809-6C4B-3CFA-873B7D587C8A}"/>
                </a:ext>
              </a:extLst>
            </p:cNvPr>
            <p:cNvSpPr/>
            <p:nvPr/>
          </p:nvSpPr>
          <p:spPr>
            <a:xfrm>
              <a:off x="11295755" y="3659955"/>
              <a:ext cx="5080" cy="10795"/>
            </a:xfrm>
            <a:custGeom>
              <a:avLst/>
              <a:gdLst/>
              <a:ahLst/>
              <a:cxnLst/>
              <a:rect l="l" t="t" r="r" b="b"/>
              <a:pathLst>
                <a:path w="5079" h="10795">
                  <a:moveTo>
                    <a:pt x="2738" y="0"/>
                  </a:moveTo>
                  <a:lnTo>
                    <a:pt x="1825" y="0"/>
                  </a:lnTo>
                  <a:lnTo>
                    <a:pt x="1825" y="911"/>
                  </a:lnTo>
                  <a:lnTo>
                    <a:pt x="486" y="911"/>
                  </a:lnTo>
                  <a:lnTo>
                    <a:pt x="486" y="1823"/>
                  </a:lnTo>
                  <a:lnTo>
                    <a:pt x="0" y="1823"/>
                  </a:lnTo>
                  <a:lnTo>
                    <a:pt x="0" y="2309"/>
                  </a:lnTo>
                  <a:lnTo>
                    <a:pt x="0" y="9115"/>
                  </a:lnTo>
                  <a:lnTo>
                    <a:pt x="486" y="9115"/>
                  </a:lnTo>
                  <a:lnTo>
                    <a:pt x="486" y="9601"/>
                  </a:lnTo>
                  <a:lnTo>
                    <a:pt x="1399" y="9601"/>
                  </a:lnTo>
                  <a:lnTo>
                    <a:pt x="1825" y="10513"/>
                  </a:lnTo>
                  <a:lnTo>
                    <a:pt x="2738" y="10513"/>
                  </a:lnTo>
                  <a:lnTo>
                    <a:pt x="2738" y="9601"/>
                  </a:lnTo>
                  <a:lnTo>
                    <a:pt x="4138" y="9601"/>
                  </a:lnTo>
                  <a:lnTo>
                    <a:pt x="4138" y="9115"/>
                  </a:lnTo>
                  <a:lnTo>
                    <a:pt x="5051" y="9115"/>
                  </a:lnTo>
                  <a:lnTo>
                    <a:pt x="5051" y="1823"/>
                  </a:lnTo>
                  <a:lnTo>
                    <a:pt x="4138" y="1823"/>
                  </a:lnTo>
                  <a:lnTo>
                    <a:pt x="4138" y="911"/>
                  </a:lnTo>
                  <a:lnTo>
                    <a:pt x="3651" y="911"/>
                  </a:lnTo>
                  <a:lnTo>
                    <a:pt x="2738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4">
              <a:extLst>
                <a:ext uri="{FF2B5EF4-FFF2-40B4-BE49-F238E27FC236}">
                  <a16:creationId xmlns:a16="http://schemas.microsoft.com/office/drawing/2014/main" id="{1F0C4BFA-1795-235F-C40B-096A91234376}"/>
                </a:ext>
              </a:extLst>
            </p:cNvPr>
            <p:cNvSpPr/>
            <p:nvPr/>
          </p:nvSpPr>
          <p:spPr>
            <a:xfrm>
              <a:off x="11295755" y="3639900"/>
              <a:ext cx="27305" cy="7620"/>
            </a:xfrm>
            <a:custGeom>
              <a:avLst/>
              <a:gdLst/>
              <a:ahLst/>
              <a:cxnLst/>
              <a:rect l="l" t="t" r="r" b="b"/>
              <a:pathLst>
                <a:path w="27304" h="7620">
                  <a:moveTo>
                    <a:pt x="0" y="5044"/>
                  </a:moveTo>
                  <a:lnTo>
                    <a:pt x="0" y="5469"/>
                  </a:lnTo>
                  <a:lnTo>
                    <a:pt x="486" y="5469"/>
                  </a:lnTo>
                  <a:lnTo>
                    <a:pt x="486" y="6381"/>
                  </a:lnTo>
                  <a:lnTo>
                    <a:pt x="1399" y="7292"/>
                  </a:lnTo>
                  <a:lnTo>
                    <a:pt x="25562" y="5469"/>
                  </a:lnTo>
                  <a:lnTo>
                    <a:pt x="25562" y="5044"/>
                  </a:lnTo>
                  <a:lnTo>
                    <a:pt x="26049" y="5044"/>
                  </a:lnTo>
                  <a:lnTo>
                    <a:pt x="26049" y="4132"/>
                  </a:lnTo>
                  <a:lnTo>
                    <a:pt x="26962" y="4132"/>
                  </a:lnTo>
                  <a:lnTo>
                    <a:pt x="26962" y="1397"/>
                  </a:lnTo>
                  <a:lnTo>
                    <a:pt x="25562" y="486"/>
                  </a:lnTo>
                  <a:lnTo>
                    <a:pt x="25562" y="0"/>
                  </a:lnTo>
                  <a:lnTo>
                    <a:pt x="1399" y="1397"/>
                  </a:lnTo>
                  <a:lnTo>
                    <a:pt x="486" y="1397"/>
                  </a:lnTo>
                  <a:lnTo>
                    <a:pt x="486" y="1823"/>
                  </a:lnTo>
                  <a:lnTo>
                    <a:pt x="0" y="1823"/>
                  </a:lnTo>
                  <a:lnTo>
                    <a:pt x="0" y="2734"/>
                  </a:lnTo>
                  <a:lnTo>
                    <a:pt x="0" y="5044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5">
              <a:extLst>
                <a:ext uri="{FF2B5EF4-FFF2-40B4-BE49-F238E27FC236}">
                  <a16:creationId xmlns:a16="http://schemas.microsoft.com/office/drawing/2014/main" id="{B148655E-853F-9033-3566-31AC1D1EA8B9}"/>
                </a:ext>
              </a:extLst>
            </p:cNvPr>
            <p:cNvSpPr/>
            <p:nvPr/>
          </p:nvSpPr>
          <p:spPr>
            <a:xfrm>
              <a:off x="11295749" y="3639908"/>
              <a:ext cx="27305" cy="7620"/>
            </a:xfrm>
            <a:custGeom>
              <a:avLst/>
              <a:gdLst/>
              <a:ahLst/>
              <a:cxnLst/>
              <a:rect l="l" t="t" r="r" b="b"/>
              <a:pathLst>
                <a:path w="27304" h="7620">
                  <a:moveTo>
                    <a:pt x="26962" y="1397"/>
                  </a:moveTo>
                  <a:lnTo>
                    <a:pt x="26047" y="1397"/>
                  </a:lnTo>
                  <a:lnTo>
                    <a:pt x="26047" y="482"/>
                  </a:lnTo>
                  <a:lnTo>
                    <a:pt x="25565" y="482"/>
                  </a:lnTo>
                  <a:lnTo>
                    <a:pt x="25565" y="0"/>
                  </a:lnTo>
                  <a:lnTo>
                    <a:pt x="1397" y="1397"/>
                  </a:lnTo>
                  <a:lnTo>
                    <a:pt x="482" y="1397"/>
                  </a:lnTo>
                  <a:lnTo>
                    <a:pt x="482" y="1816"/>
                  </a:lnTo>
                  <a:lnTo>
                    <a:pt x="0" y="1816"/>
                  </a:lnTo>
                  <a:lnTo>
                    <a:pt x="0" y="5473"/>
                  </a:lnTo>
                  <a:lnTo>
                    <a:pt x="482" y="5473"/>
                  </a:lnTo>
                  <a:lnTo>
                    <a:pt x="482" y="6375"/>
                  </a:lnTo>
                  <a:lnTo>
                    <a:pt x="1397" y="7289"/>
                  </a:lnTo>
                  <a:lnTo>
                    <a:pt x="25565" y="5473"/>
                  </a:lnTo>
                  <a:lnTo>
                    <a:pt x="25565" y="5041"/>
                  </a:lnTo>
                  <a:lnTo>
                    <a:pt x="26047" y="5041"/>
                  </a:lnTo>
                  <a:lnTo>
                    <a:pt x="26047" y="4127"/>
                  </a:lnTo>
                  <a:lnTo>
                    <a:pt x="26962" y="4127"/>
                  </a:lnTo>
                  <a:lnTo>
                    <a:pt x="26962" y="139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6">
              <a:extLst>
                <a:ext uri="{FF2B5EF4-FFF2-40B4-BE49-F238E27FC236}">
                  <a16:creationId xmlns:a16="http://schemas.microsoft.com/office/drawing/2014/main" id="{76191099-3E59-70EE-6AEB-8CB200037F12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296015" y="2413356"/>
              <a:ext cx="214567" cy="972866"/>
            </a:xfrm>
            <a:prstGeom prst="rect">
              <a:avLst/>
            </a:prstGeom>
          </p:spPr>
        </p:pic>
        <p:sp>
          <p:nvSpPr>
            <p:cNvPr id="165" name="object 167">
              <a:extLst>
                <a:ext uri="{FF2B5EF4-FFF2-40B4-BE49-F238E27FC236}">
                  <a16:creationId xmlns:a16="http://schemas.microsoft.com/office/drawing/2014/main" id="{7C79851D-7CA3-49B8-3A06-ECC57EF7318E}"/>
                </a:ext>
              </a:extLst>
            </p:cNvPr>
            <p:cNvSpPr/>
            <p:nvPr/>
          </p:nvSpPr>
          <p:spPr>
            <a:xfrm>
              <a:off x="11290277" y="3650839"/>
              <a:ext cx="205740" cy="942340"/>
            </a:xfrm>
            <a:custGeom>
              <a:avLst/>
              <a:gdLst/>
              <a:ahLst/>
              <a:cxnLst/>
              <a:rect l="l" t="t" r="r" b="b"/>
              <a:pathLst>
                <a:path w="205740" h="942339">
                  <a:moveTo>
                    <a:pt x="10529" y="9115"/>
                  </a:moveTo>
                  <a:lnTo>
                    <a:pt x="10529" y="18717"/>
                  </a:lnTo>
                  <a:lnTo>
                    <a:pt x="5477" y="19629"/>
                  </a:lnTo>
                  <a:lnTo>
                    <a:pt x="0" y="771377"/>
                  </a:lnTo>
                  <a:lnTo>
                    <a:pt x="1825" y="772288"/>
                  </a:lnTo>
                  <a:lnTo>
                    <a:pt x="2312" y="773625"/>
                  </a:lnTo>
                  <a:lnTo>
                    <a:pt x="3225" y="774537"/>
                  </a:lnTo>
                  <a:lnTo>
                    <a:pt x="4564" y="775935"/>
                  </a:lnTo>
                  <a:lnTo>
                    <a:pt x="5477" y="776846"/>
                  </a:lnTo>
                  <a:lnTo>
                    <a:pt x="6877" y="778244"/>
                  </a:lnTo>
                  <a:lnTo>
                    <a:pt x="7303" y="778669"/>
                  </a:lnTo>
                  <a:lnTo>
                    <a:pt x="171205" y="770891"/>
                  </a:lnTo>
                  <a:lnTo>
                    <a:pt x="172605" y="772288"/>
                  </a:lnTo>
                  <a:lnTo>
                    <a:pt x="173944" y="773200"/>
                  </a:lnTo>
                  <a:lnTo>
                    <a:pt x="174857" y="774537"/>
                  </a:lnTo>
                  <a:lnTo>
                    <a:pt x="175344" y="775023"/>
                  </a:lnTo>
                  <a:lnTo>
                    <a:pt x="177170" y="776846"/>
                  </a:lnTo>
                  <a:lnTo>
                    <a:pt x="177596" y="777332"/>
                  </a:lnTo>
                  <a:lnTo>
                    <a:pt x="178996" y="778669"/>
                  </a:lnTo>
                  <a:lnTo>
                    <a:pt x="177596" y="924097"/>
                  </a:lnTo>
                  <a:lnTo>
                    <a:pt x="178509" y="924583"/>
                  </a:lnTo>
                  <a:lnTo>
                    <a:pt x="178509" y="924583"/>
                  </a:lnTo>
                  <a:lnTo>
                    <a:pt x="178509" y="925494"/>
                  </a:lnTo>
                  <a:lnTo>
                    <a:pt x="178509" y="926406"/>
                  </a:lnTo>
                  <a:lnTo>
                    <a:pt x="178509" y="926831"/>
                  </a:lnTo>
                  <a:lnTo>
                    <a:pt x="178509" y="927743"/>
                  </a:lnTo>
                  <a:lnTo>
                    <a:pt x="178509" y="928229"/>
                  </a:lnTo>
                  <a:lnTo>
                    <a:pt x="178509" y="929141"/>
                  </a:lnTo>
                  <a:lnTo>
                    <a:pt x="177596" y="929141"/>
                  </a:lnTo>
                  <a:lnTo>
                    <a:pt x="177596" y="941417"/>
                  </a:lnTo>
                  <a:lnTo>
                    <a:pt x="178509" y="941417"/>
                  </a:lnTo>
                  <a:lnTo>
                    <a:pt x="178996" y="942328"/>
                  </a:lnTo>
                  <a:lnTo>
                    <a:pt x="203158" y="941417"/>
                  </a:lnTo>
                  <a:lnTo>
                    <a:pt x="203158" y="940991"/>
                  </a:lnTo>
                  <a:lnTo>
                    <a:pt x="204071" y="940991"/>
                  </a:lnTo>
                  <a:lnTo>
                    <a:pt x="204071" y="940080"/>
                  </a:lnTo>
                  <a:lnTo>
                    <a:pt x="204558" y="940080"/>
                  </a:lnTo>
                  <a:lnTo>
                    <a:pt x="204558" y="935036"/>
                  </a:lnTo>
                  <a:lnTo>
                    <a:pt x="204558" y="934124"/>
                  </a:lnTo>
                  <a:lnTo>
                    <a:pt x="204071" y="934124"/>
                  </a:lnTo>
                  <a:lnTo>
                    <a:pt x="204071" y="933699"/>
                  </a:lnTo>
                  <a:lnTo>
                    <a:pt x="203158" y="932787"/>
                  </a:lnTo>
                  <a:lnTo>
                    <a:pt x="195429" y="932787"/>
                  </a:lnTo>
                  <a:lnTo>
                    <a:pt x="195855" y="919053"/>
                  </a:lnTo>
                  <a:lnTo>
                    <a:pt x="203158" y="918202"/>
                  </a:lnTo>
                  <a:lnTo>
                    <a:pt x="203158" y="917290"/>
                  </a:lnTo>
                  <a:lnTo>
                    <a:pt x="204071" y="917290"/>
                  </a:lnTo>
                  <a:lnTo>
                    <a:pt x="204071" y="916804"/>
                  </a:lnTo>
                  <a:lnTo>
                    <a:pt x="204558" y="916804"/>
                  </a:lnTo>
                  <a:lnTo>
                    <a:pt x="204558" y="915892"/>
                  </a:lnTo>
                  <a:lnTo>
                    <a:pt x="205471" y="764996"/>
                  </a:lnTo>
                  <a:lnTo>
                    <a:pt x="204558" y="764084"/>
                  </a:lnTo>
                  <a:lnTo>
                    <a:pt x="203158" y="762686"/>
                  </a:lnTo>
                  <a:lnTo>
                    <a:pt x="202732" y="762261"/>
                  </a:lnTo>
                  <a:lnTo>
                    <a:pt x="201819" y="760438"/>
                  </a:lnTo>
                  <a:lnTo>
                    <a:pt x="200419" y="759952"/>
                  </a:lnTo>
                  <a:lnTo>
                    <a:pt x="199506" y="758615"/>
                  </a:lnTo>
                  <a:lnTo>
                    <a:pt x="198167" y="757703"/>
                  </a:lnTo>
                  <a:lnTo>
                    <a:pt x="34691" y="765907"/>
                  </a:lnTo>
                  <a:lnTo>
                    <a:pt x="33778" y="764084"/>
                  </a:lnTo>
                  <a:lnTo>
                    <a:pt x="32439" y="763598"/>
                  </a:lnTo>
                  <a:lnTo>
                    <a:pt x="31039" y="762261"/>
                  </a:lnTo>
                  <a:lnTo>
                    <a:pt x="30126" y="761349"/>
                  </a:lnTo>
                  <a:lnTo>
                    <a:pt x="29213" y="759952"/>
                  </a:lnTo>
                  <a:lnTo>
                    <a:pt x="27874" y="759040"/>
                  </a:lnTo>
                  <a:lnTo>
                    <a:pt x="27388" y="757703"/>
                  </a:lnTo>
                  <a:lnTo>
                    <a:pt x="31526" y="1397"/>
                  </a:lnTo>
                  <a:lnTo>
                    <a:pt x="31526" y="486"/>
                  </a:lnTo>
                  <a:lnTo>
                    <a:pt x="31039" y="486"/>
                  </a:lnTo>
                  <a:lnTo>
                    <a:pt x="31039" y="0"/>
                  </a:lnTo>
                  <a:lnTo>
                    <a:pt x="6877" y="486"/>
                  </a:lnTo>
                  <a:lnTo>
                    <a:pt x="5964" y="1397"/>
                  </a:lnTo>
                  <a:lnTo>
                    <a:pt x="5964" y="1823"/>
                  </a:lnTo>
                  <a:lnTo>
                    <a:pt x="5477" y="1823"/>
                  </a:lnTo>
                  <a:lnTo>
                    <a:pt x="5477" y="2734"/>
                  </a:lnTo>
                  <a:lnTo>
                    <a:pt x="5477" y="10027"/>
                  </a:lnTo>
                  <a:lnTo>
                    <a:pt x="10529" y="911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8">
              <a:extLst>
                <a:ext uri="{FF2B5EF4-FFF2-40B4-BE49-F238E27FC236}">
                  <a16:creationId xmlns:a16="http://schemas.microsoft.com/office/drawing/2014/main" id="{A7B2DAAE-67B4-7215-C4B0-DC17F4447E5B}"/>
                </a:ext>
              </a:extLst>
            </p:cNvPr>
            <p:cNvSpPr/>
            <p:nvPr/>
          </p:nvSpPr>
          <p:spPr>
            <a:xfrm>
              <a:off x="11295749" y="3650843"/>
              <a:ext cx="26670" cy="779145"/>
            </a:xfrm>
            <a:custGeom>
              <a:avLst/>
              <a:gdLst/>
              <a:ahLst/>
              <a:cxnLst/>
              <a:rect l="l" t="t" r="r" b="b"/>
              <a:pathLst>
                <a:path w="26670" h="779145">
                  <a:moveTo>
                    <a:pt x="26047" y="482"/>
                  </a:moveTo>
                  <a:lnTo>
                    <a:pt x="25565" y="482"/>
                  </a:lnTo>
                  <a:lnTo>
                    <a:pt x="25565" y="0"/>
                  </a:lnTo>
                  <a:lnTo>
                    <a:pt x="1397" y="482"/>
                  </a:lnTo>
                  <a:lnTo>
                    <a:pt x="482" y="1397"/>
                  </a:lnTo>
                  <a:lnTo>
                    <a:pt x="482" y="1828"/>
                  </a:lnTo>
                  <a:lnTo>
                    <a:pt x="0" y="1828"/>
                  </a:lnTo>
                  <a:lnTo>
                    <a:pt x="0" y="10033"/>
                  </a:lnTo>
                  <a:lnTo>
                    <a:pt x="5054" y="9118"/>
                  </a:lnTo>
                  <a:lnTo>
                    <a:pt x="1828" y="778675"/>
                  </a:lnTo>
                  <a:lnTo>
                    <a:pt x="23736" y="759955"/>
                  </a:lnTo>
                  <a:lnTo>
                    <a:pt x="22402" y="759040"/>
                  </a:lnTo>
                  <a:lnTo>
                    <a:pt x="21907" y="757707"/>
                  </a:lnTo>
                  <a:lnTo>
                    <a:pt x="26047" y="48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9">
              <a:extLst>
                <a:ext uri="{FF2B5EF4-FFF2-40B4-BE49-F238E27FC236}">
                  <a16:creationId xmlns:a16="http://schemas.microsoft.com/office/drawing/2014/main" id="{BE25034F-0256-71BF-634D-DE6A3211E347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297581" y="4408543"/>
              <a:ext cx="197890" cy="184624"/>
            </a:xfrm>
            <a:prstGeom prst="rect">
              <a:avLst/>
            </a:prstGeom>
          </p:spPr>
        </p:pic>
        <p:sp>
          <p:nvSpPr>
            <p:cNvPr id="168" name="object 170">
              <a:extLst>
                <a:ext uri="{FF2B5EF4-FFF2-40B4-BE49-F238E27FC236}">
                  <a16:creationId xmlns:a16="http://schemas.microsoft.com/office/drawing/2014/main" id="{B4E591D3-F971-6F2B-F326-0751173E3B6F}"/>
                </a:ext>
              </a:extLst>
            </p:cNvPr>
            <p:cNvSpPr/>
            <p:nvPr/>
          </p:nvSpPr>
          <p:spPr>
            <a:xfrm>
              <a:off x="11290275" y="3669563"/>
              <a:ext cx="205104" cy="922655"/>
            </a:xfrm>
            <a:custGeom>
              <a:avLst/>
              <a:gdLst/>
              <a:ahLst/>
              <a:cxnLst/>
              <a:rect l="l" t="t" r="r" b="b"/>
              <a:pathLst>
                <a:path w="205104" h="922654">
                  <a:moveTo>
                    <a:pt x="10528" y="0"/>
                  </a:moveTo>
                  <a:lnTo>
                    <a:pt x="5473" y="914"/>
                  </a:lnTo>
                  <a:lnTo>
                    <a:pt x="0" y="752665"/>
                  </a:lnTo>
                  <a:lnTo>
                    <a:pt x="1816" y="753567"/>
                  </a:lnTo>
                  <a:lnTo>
                    <a:pt x="2311" y="754913"/>
                  </a:lnTo>
                  <a:lnTo>
                    <a:pt x="3225" y="755815"/>
                  </a:lnTo>
                  <a:lnTo>
                    <a:pt x="7302" y="759955"/>
                  </a:lnTo>
                  <a:lnTo>
                    <a:pt x="10528" y="0"/>
                  </a:lnTo>
                  <a:close/>
                </a:path>
                <a:path w="205104" h="922654">
                  <a:moveTo>
                    <a:pt x="204558" y="915403"/>
                  </a:moveTo>
                  <a:lnTo>
                    <a:pt x="204063" y="915403"/>
                  </a:lnTo>
                  <a:lnTo>
                    <a:pt x="204063" y="914984"/>
                  </a:lnTo>
                  <a:lnTo>
                    <a:pt x="203149" y="922274"/>
                  </a:lnTo>
                  <a:lnTo>
                    <a:pt x="204063" y="922274"/>
                  </a:lnTo>
                  <a:lnTo>
                    <a:pt x="204063" y="921359"/>
                  </a:lnTo>
                  <a:lnTo>
                    <a:pt x="204558" y="921359"/>
                  </a:lnTo>
                  <a:lnTo>
                    <a:pt x="204558" y="91540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71">
              <a:extLst>
                <a:ext uri="{FF2B5EF4-FFF2-40B4-BE49-F238E27FC236}">
                  <a16:creationId xmlns:a16="http://schemas.microsoft.com/office/drawing/2014/main" id="{102DD3FD-5A8D-62FF-4AC0-1F1E9A5E2FF5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297581" y="4410791"/>
              <a:ext cx="172346" cy="182425"/>
            </a:xfrm>
            <a:prstGeom prst="rect">
              <a:avLst/>
            </a:prstGeom>
          </p:spPr>
        </p:pic>
        <p:sp>
          <p:nvSpPr>
            <p:cNvPr id="170" name="object 172">
              <a:extLst>
                <a:ext uri="{FF2B5EF4-FFF2-40B4-BE49-F238E27FC236}">
                  <a16:creationId xmlns:a16="http://schemas.microsoft.com/office/drawing/2014/main" id="{31485ECA-5533-1706-1602-42884AE6D239}"/>
                </a:ext>
              </a:extLst>
            </p:cNvPr>
            <p:cNvSpPr/>
            <p:nvPr/>
          </p:nvSpPr>
          <p:spPr>
            <a:xfrm>
              <a:off x="9351749" y="465655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4990" y="2734"/>
                  </a:moveTo>
                  <a:lnTo>
                    <a:pt x="4990" y="2248"/>
                  </a:lnTo>
                  <a:lnTo>
                    <a:pt x="4990" y="1336"/>
                  </a:lnTo>
                  <a:lnTo>
                    <a:pt x="4564" y="911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911"/>
                  </a:lnTo>
                  <a:lnTo>
                    <a:pt x="912" y="911"/>
                  </a:lnTo>
                  <a:lnTo>
                    <a:pt x="912" y="1336"/>
                  </a:lnTo>
                  <a:lnTo>
                    <a:pt x="0" y="1336"/>
                  </a:lnTo>
                  <a:lnTo>
                    <a:pt x="0" y="2248"/>
                  </a:lnTo>
                  <a:lnTo>
                    <a:pt x="0" y="2734"/>
                  </a:lnTo>
                  <a:lnTo>
                    <a:pt x="0" y="7292"/>
                  </a:lnTo>
                  <a:lnTo>
                    <a:pt x="0" y="8204"/>
                  </a:lnTo>
                  <a:lnTo>
                    <a:pt x="0" y="8629"/>
                  </a:lnTo>
                  <a:lnTo>
                    <a:pt x="0" y="8629"/>
                  </a:lnTo>
                  <a:lnTo>
                    <a:pt x="912" y="8629"/>
                  </a:lnTo>
                  <a:lnTo>
                    <a:pt x="912" y="9541"/>
                  </a:lnTo>
                  <a:lnTo>
                    <a:pt x="1338" y="9541"/>
                  </a:lnTo>
                  <a:lnTo>
                    <a:pt x="2251" y="9541"/>
                  </a:lnTo>
                  <a:lnTo>
                    <a:pt x="2738" y="9541"/>
                  </a:lnTo>
                  <a:lnTo>
                    <a:pt x="3651" y="9541"/>
                  </a:lnTo>
                  <a:lnTo>
                    <a:pt x="4564" y="9541"/>
                  </a:lnTo>
                  <a:lnTo>
                    <a:pt x="4564" y="8629"/>
                  </a:lnTo>
                  <a:lnTo>
                    <a:pt x="4990" y="8629"/>
                  </a:lnTo>
                  <a:lnTo>
                    <a:pt x="4990" y="8204"/>
                  </a:lnTo>
                  <a:lnTo>
                    <a:pt x="4990" y="7292"/>
                  </a:lnTo>
                  <a:lnTo>
                    <a:pt x="4990" y="6381"/>
                  </a:lnTo>
                  <a:lnTo>
                    <a:pt x="4990" y="2734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3">
              <a:extLst>
                <a:ext uri="{FF2B5EF4-FFF2-40B4-BE49-F238E27FC236}">
                  <a16:creationId xmlns:a16="http://schemas.microsoft.com/office/drawing/2014/main" id="{85C29714-623F-2F91-C104-7F7E2CAC785E}"/>
                </a:ext>
              </a:extLst>
            </p:cNvPr>
            <p:cNvSpPr/>
            <p:nvPr/>
          </p:nvSpPr>
          <p:spPr>
            <a:xfrm>
              <a:off x="9351749" y="465655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3651" y="0"/>
                  </a:moveTo>
                  <a:lnTo>
                    <a:pt x="1338" y="0"/>
                  </a:lnTo>
                  <a:lnTo>
                    <a:pt x="1338" y="911"/>
                  </a:lnTo>
                  <a:lnTo>
                    <a:pt x="912" y="911"/>
                  </a:lnTo>
                  <a:lnTo>
                    <a:pt x="912" y="1336"/>
                  </a:lnTo>
                  <a:lnTo>
                    <a:pt x="0" y="1336"/>
                  </a:lnTo>
                  <a:lnTo>
                    <a:pt x="0" y="2248"/>
                  </a:lnTo>
                  <a:lnTo>
                    <a:pt x="0" y="8629"/>
                  </a:lnTo>
                  <a:lnTo>
                    <a:pt x="912" y="8629"/>
                  </a:lnTo>
                  <a:lnTo>
                    <a:pt x="912" y="9541"/>
                  </a:lnTo>
                  <a:lnTo>
                    <a:pt x="4564" y="9541"/>
                  </a:lnTo>
                  <a:lnTo>
                    <a:pt x="4564" y="8629"/>
                  </a:lnTo>
                  <a:lnTo>
                    <a:pt x="4990" y="8629"/>
                  </a:lnTo>
                  <a:lnTo>
                    <a:pt x="4990" y="1336"/>
                  </a:lnTo>
                  <a:lnTo>
                    <a:pt x="4564" y="911"/>
                  </a:lnTo>
                  <a:lnTo>
                    <a:pt x="3651" y="911"/>
                  </a:lnTo>
                  <a:lnTo>
                    <a:pt x="3651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4">
              <a:extLst>
                <a:ext uri="{FF2B5EF4-FFF2-40B4-BE49-F238E27FC236}">
                  <a16:creationId xmlns:a16="http://schemas.microsoft.com/office/drawing/2014/main" id="{1E1DAF95-9FCF-144D-2186-A880C004E5CD}"/>
                </a:ext>
              </a:extLst>
            </p:cNvPr>
            <p:cNvSpPr/>
            <p:nvPr/>
          </p:nvSpPr>
          <p:spPr>
            <a:xfrm>
              <a:off x="9365443" y="2550807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60">
                  <a:moveTo>
                    <a:pt x="5477" y="6381"/>
                  </a:moveTo>
                  <a:lnTo>
                    <a:pt x="5477" y="2248"/>
                  </a:lnTo>
                  <a:lnTo>
                    <a:pt x="5477" y="1336"/>
                  </a:lnTo>
                  <a:lnTo>
                    <a:pt x="5477" y="425"/>
                  </a:lnTo>
                  <a:lnTo>
                    <a:pt x="5477" y="425"/>
                  </a:lnTo>
                  <a:lnTo>
                    <a:pt x="912" y="0"/>
                  </a:lnTo>
                  <a:lnTo>
                    <a:pt x="912" y="425"/>
                  </a:lnTo>
                  <a:lnTo>
                    <a:pt x="912" y="1336"/>
                  </a:lnTo>
                  <a:lnTo>
                    <a:pt x="0" y="1336"/>
                  </a:lnTo>
                  <a:lnTo>
                    <a:pt x="0" y="2248"/>
                  </a:lnTo>
                  <a:lnTo>
                    <a:pt x="0" y="2734"/>
                  </a:lnTo>
                  <a:lnTo>
                    <a:pt x="0" y="6381"/>
                  </a:lnTo>
                  <a:lnTo>
                    <a:pt x="0" y="7292"/>
                  </a:lnTo>
                  <a:lnTo>
                    <a:pt x="0" y="7718"/>
                  </a:lnTo>
                  <a:lnTo>
                    <a:pt x="912" y="7718"/>
                  </a:lnTo>
                  <a:lnTo>
                    <a:pt x="912" y="8629"/>
                  </a:lnTo>
                  <a:lnTo>
                    <a:pt x="1825" y="8629"/>
                  </a:lnTo>
                  <a:lnTo>
                    <a:pt x="1825" y="9541"/>
                  </a:lnTo>
                  <a:lnTo>
                    <a:pt x="1825" y="9541"/>
                  </a:lnTo>
                  <a:lnTo>
                    <a:pt x="2251" y="9541"/>
                  </a:lnTo>
                  <a:lnTo>
                    <a:pt x="3164" y="9541"/>
                  </a:lnTo>
                  <a:lnTo>
                    <a:pt x="3651" y="9541"/>
                  </a:lnTo>
                  <a:lnTo>
                    <a:pt x="3651" y="9541"/>
                  </a:lnTo>
                  <a:lnTo>
                    <a:pt x="3651" y="8629"/>
                  </a:lnTo>
                  <a:lnTo>
                    <a:pt x="4564" y="8629"/>
                  </a:lnTo>
                  <a:lnTo>
                    <a:pt x="4564" y="7718"/>
                  </a:lnTo>
                  <a:lnTo>
                    <a:pt x="5477" y="7718"/>
                  </a:lnTo>
                  <a:lnTo>
                    <a:pt x="5477" y="7292"/>
                  </a:lnTo>
                  <a:lnTo>
                    <a:pt x="5477" y="6381"/>
                  </a:lnTo>
                  <a:close/>
                </a:path>
              </a:pathLst>
            </a:custGeom>
            <a:ln w="3175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5">
              <a:extLst>
                <a:ext uri="{FF2B5EF4-FFF2-40B4-BE49-F238E27FC236}">
                  <a16:creationId xmlns:a16="http://schemas.microsoft.com/office/drawing/2014/main" id="{90F8F2B0-1A1C-A525-D44A-93C4CC3D6E69}"/>
                </a:ext>
              </a:extLst>
            </p:cNvPr>
            <p:cNvSpPr/>
            <p:nvPr/>
          </p:nvSpPr>
          <p:spPr>
            <a:xfrm>
              <a:off x="9365443" y="2550807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60">
                  <a:moveTo>
                    <a:pt x="4564" y="0"/>
                  </a:moveTo>
                  <a:lnTo>
                    <a:pt x="912" y="0"/>
                  </a:lnTo>
                  <a:lnTo>
                    <a:pt x="912" y="1336"/>
                  </a:lnTo>
                  <a:lnTo>
                    <a:pt x="0" y="1336"/>
                  </a:lnTo>
                  <a:lnTo>
                    <a:pt x="0" y="7718"/>
                  </a:lnTo>
                  <a:lnTo>
                    <a:pt x="912" y="7718"/>
                  </a:lnTo>
                  <a:lnTo>
                    <a:pt x="912" y="8629"/>
                  </a:lnTo>
                  <a:lnTo>
                    <a:pt x="1825" y="8629"/>
                  </a:lnTo>
                  <a:lnTo>
                    <a:pt x="1825" y="9541"/>
                  </a:lnTo>
                  <a:lnTo>
                    <a:pt x="3651" y="9541"/>
                  </a:lnTo>
                  <a:lnTo>
                    <a:pt x="3651" y="8629"/>
                  </a:lnTo>
                  <a:lnTo>
                    <a:pt x="4564" y="8629"/>
                  </a:lnTo>
                  <a:lnTo>
                    <a:pt x="4564" y="7718"/>
                  </a:lnTo>
                  <a:lnTo>
                    <a:pt x="5477" y="7718"/>
                  </a:lnTo>
                  <a:lnTo>
                    <a:pt x="5477" y="425"/>
                  </a:lnTo>
                  <a:lnTo>
                    <a:pt x="4564" y="425"/>
                  </a:lnTo>
                  <a:lnTo>
                    <a:pt x="4564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6">
              <a:extLst>
                <a:ext uri="{FF2B5EF4-FFF2-40B4-BE49-F238E27FC236}">
                  <a16:creationId xmlns:a16="http://schemas.microsoft.com/office/drawing/2014/main" id="{E7CB4DC4-D46E-4BAF-000C-7E8534247C58}"/>
                </a:ext>
              </a:extLst>
            </p:cNvPr>
            <p:cNvSpPr/>
            <p:nvPr/>
          </p:nvSpPr>
          <p:spPr>
            <a:xfrm>
              <a:off x="9351750" y="4537561"/>
              <a:ext cx="2117090" cy="160020"/>
            </a:xfrm>
            <a:custGeom>
              <a:avLst/>
              <a:gdLst/>
              <a:ahLst/>
              <a:cxnLst/>
              <a:rect l="l" t="t" r="r" b="b"/>
              <a:pathLst>
                <a:path w="2117090" h="160020">
                  <a:moveTo>
                    <a:pt x="2082832" y="1336"/>
                  </a:moveTo>
                  <a:lnTo>
                    <a:pt x="2081919" y="2248"/>
                  </a:lnTo>
                  <a:lnTo>
                    <a:pt x="2081919" y="3160"/>
                  </a:lnTo>
                  <a:lnTo>
                    <a:pt x="2081006" y="3646"/>
                  </a:lnTo>
                  <a:lnTo>
                    <a:pt x="2080519" y="3646"/>
                  </a:lnTo>
                  <a:lnTo>
                    <a:pt x="2079606" y="4557"/>
                  </a:lnTo>
                  <a:lnTo>
                    <a:pt x="2079180" y="4983"/>
                  </a:lnTo>
                  <a:lnTo>
                    <a:pt x="2079180" y="5894"/>
                  </a:lnTo>
                  <a:lnTo>
                    <a:pt x="2078267" y="27772"/>
                  </a:lnTo>
                  <a:lnTo>
                    <a:pt x="2077354" y="28684"/>
                  </a:lnTo>
                  <a:lnTo>
                    <a:pt x="2075955" y="30082"/>
                  </a:lnTo>
                  <a:lnTo>
                    <a:pt x="2075468" y="30568"/>
                  </a:lnTo>
                  <a:lnTo>
                    <a:pt x="2074555" y="32330"/>
                  </a:lnTo>
                  <a:lnTo>
                    <a:pt x="2073216" y="33728"/>
                  </a:lnTo>
                  <a:lnTo>
                    <a:pt x="2072303" y="34214"/>
                  </a:lnTo>
                  <a:lnTo>
                    <a:pt x="2070903" y="36037"/>
                  </a:lnTo>
                  <a:lnTo>
                    <a:pt x="45159" y="135825"/>
                  </a:lnTo>
                  <a:lnTo>
                    <a:pt x="44733" y="134488"/>
                  </a:lnTo>
                  <a:lnTo>
                    <a:pt x="42907" y="133576"/>
                  </a:lnTo>
                  <a:lnTo>
                    <a:pt x="42421" y="132178"/>
                  </a:lnTo>
                  <a:lnTo>
                    <a:pt x="41082" y="130841"/>
                  </a:lnTo>
                  <a:lnTo>
                    <a:pt x="40169" y="129930"/>
                  </a:lnTo>
                  <a:lnTo>
                    <a:pt x="39256" y="129018"/>
                  </a:lnTo>
                  <a:lnTo>
                    <a:pt x="37856" y="127620"/>
                  </a:lnTo>
                  <a:lnTo>
                    <a:pt x="37856" y="105743"/>
                  </a:lnTo>
                  <a:lnTo>
                    <a:pt x="37430" y="105743"/>
                  </a:lnTo>
                  <a:lnTo>
                    <a:pt x="37430" y="105317"/>
                  </a:lnTo>
                  <a:lnTo>
                    <a:pt x="36517" y="104406"/>
                  </a:lnTo>
                  <a:lnTo>
                    <a:pt x="35604" y="103494"/>
                  </a:lnTo>
                  <a:lnTo>
                    <a:pt x="35117" y="103494"/>
                  </a:lnTo>
                  <a:lnTo>
                    <a:pt x="35117" y="103008"/>
                  </a:lnTo>
                  <a:lnTo>
                    <a:pt x="34204" y="102096"/>
                  </a:lnTo>
                  <a:lnTo>
                    <a:pt x="3651" y="103494"/>
                  </a:lnTo>
                  <a:lnTo>
                    <a:pt x="3651" y="104406"/>
                  </a:lnTo>
                  <a:lnTo>
                    <a:pt x="2738" y="105317"/>
                  </a:lnTo>
                  <a:lnTo>
                    <a:pt x="2251" y="105743"/>
                  </a:lnTo>
                  <a:lnTo>
                    <a:pt x="1338" y="105743"/>
                  </a:lnTo>
                  <a:lnTo>
                    <a:pt x="1338" y="106654"/>
                  </a:lnTo>
                  <a:lnTo>
                    <a:pt x="912" y="107140"/>
                  </a:lnTo>
                  <a:lnTo>
                    <a:pt x="0" y="108052"/>
                  </a:lnTo>
                  <a:lnTo>
                    <a:pt x="0" y="118991"/>
                  </a:lnTo>
                  <a:lnTo>
                    <a:pt x="4990" y="118991"/>
                  </a:lnTo>
                  <a:lnTo>
                    <a:pt x="4990" y="128532"/>
                  </a:lnTo>
                  <a:lnTo>
                    <a:pt x="0" y="129018"/>
                  </a:lnTo>
                  <a:lnTo>
                    <a:pt x="0" y="138559"/>
                  </a:lnTo>
                  <a:lnTo>
                    <a:pt x="0" y="139471"/>
                  </a:lnTo>
                  <a:lnTo>
                    <a:pt x="912" y="139471"/>
                  </a:lnTo>
                  <a:lnTo>
                    <a:pt x="912" y="139957"/>
                  </a:lnTo>
                  <a:lnTo>
                    <a:pt x="26475" y="138559"/>
                  </a:lnTo>
                  <a:lnTo>
                    <a:pt x="26475" y="146764"/>
                  </a:lnTo>
                  <a:lnTo>
                    <a:pt x="912" y="148161"/>
                  </a:lnTo>
                  <a:lnTo>
                    <a:pt x="912" y="149073"/>
                  </a:lnTo>
                  <a:lnTo>
                    <a:pt x="0" y="149073"/>
                  </a:lnTo>
                  <a:lnTo>
                    <a:pt x="0" y="149498"/>
                  </a:lnTo>
                  <a:lnTo>
                    <a:pt x="0" y="156365"/>
                  </a:lnTo>
                  <a:lnTo>
                    <a:pt x="0" y="156791"/>
                  </a:lnTo>
                  <a:lnTo>
                    <a:pt x="912" y="156791"/>
                  </a:lnTo>
                  <a:lnTo>
                    <a:pt x="1338" y="157702"/>
                  </a:lnTo>
                  <a:lnTo>
                    <a:pt x="1338" y="158189"/>
                  </a:lnTo>
                  <a:lnTo>
                    <a:pt x="2251" y="159100"/>
                  </a:lnTo>
                  <a:lnTo>
                    <a:pt x="2738" y="159100"/>
                  </a:lnTo>
                  <a:lnTo>
                    <a:pt x="3651" y="160012"/>
                  </a:lnTo>
                  <a:lnTo>
                    <a:pt x="33778" y="158189"/>
                  </a:lnTo>
                  <a:lnTo>
                    <a:pt x="34204" y="157702"/>
                  </a:lnTo>
                  <a:lnTo>
                    <a:pt x="35117" y="156791"/>
                  </a:lnTo>
                  <a:lnTo>
                    <a:pt x="35604" y="156791"/>
                  </a:lnTo>
                  <a:lnTo>
                    <a:pt x="35604" y="156365"/>
                  </a:lnTo>
                  <a:lnTo>
                    <a:pt x="36517" y="155454"/>
                  </a:lnTo>
                  <a:lnTo>
                    <a:pt x="37430" y="154542"/>
                  </a:lnTo>
                  <a:lnTo>
                    <a:pt x="37856" y="154056"/>
                  </a:lnTo>
                  <a:lnTo>
                    <a:pt x="37856" y="150410"/>
                  </a:lnTo>
                  <a:lnTo>
                    <a:pt x="2078267" y="49711"/>
                  </a:lnTo>
                  <a:lnTo>
                    <a:pt x="2078267" y="54269"/>
                  </a:lnTo>
                  <a:lnTo>
                    <a:pt x="2079180" y="54694"/>
                  </a:lnTo>
                  <a:lnTo>
                    <a:pt x="2079606" y="54694"/>
                  </a:lnTo>
                  <a:lnTo>
                    <a:pt x="2080519" y="55606"/>
                  </a:lnTo>
                  <a:lnTo>
                    <a:pt x="2080519" y="56092"/>
                  </a:lnTo>
                  <a:lnTo>
                    <a:pt x="2081006" y="56092"/>
                  </a:lnTo>
                  <a:lnTo>
                    <a:pt x="2081919" y="57004"/>
                  </a:lnTo>
                  <a:lnTo>
                    <a:pt x="2081919" y="57915"/>
                  </a:lnTo>
                  <a:lnTo>
                    <a:pt x="2112472" y="56092"/>
                  </a:lnTo>
                  <a:lnTo>
                    <a:pt x="2113385" y="55606"/>
                  </a:lnTo>
                  <a:lnTo>
                    <a:pt x="2113872" y="54694"/>
                  </a:lnTo>
                  <a:lnTo>
                    <a:pt x="2114785" y="54269"/>
                  </a:lnTo>
                  <a:lnTo>
                    <a:pt x="2115698" y="53357"/>
                  </a:lnTo>
                  <a:lnTo>
                    <a:pt x="2116124" y="52446"/>
                  </a:lnTo>
                  <a:lnTo>
                    <a:pt x="2116124" y="51959"/>
                  </a:lnTo>
                  <a:lnTo>
                    <a:pt x="2116124" y="45153"/>
                  </a:lnTo>
                  <a:lnTo>
                    <a:pt x="2116124" y="44667"/>
                  </a:lnTo>
                  <a:lnTo>
                    <a:pt x="2115698" y="44667"/>
                  </a:lnTo>
                  <a:lnTo>
                    <a:pt x="2115698" y="43755"/>
                  </a:lnTo>
                  <a:lnTo>
                    <a:pt x="2090135" y="45153"/>
                  </a:lnTo>
                  <a:lnTo>
                    <a:pt x="2090135" y="37374"/>
                  </a:lnTo>
                  <a:lnTo>
                    <a:pt x="2115698" y="36037"/>
                  </a:lnTo>
                  <a:lnTo>
                    <a:pt x="2116124" y="36037"/>
                  </a:lnTo>
                  <a:lnTo>
                    <a:pt x="2116124" y="35126"/>
                  </a:lnTo>
                  <a:lnTo>
                    <a:pt x="2116124" y="34214"/>
                  </a:lnTo>
                  <a:lnTo>
                    <a:pt x="2117037" y="25038"/>
                  </a:lnTo>
                  <a:lnTo>
                    <a:pt x="2111133" y="25038"/>
                  </a:lnTo>
                  <a:lnTo>
                    <a:pt x="2111133" y="15496"/>
                  </a:lnTo>
                  <a:lnTo>
                    <a:pt x="2117037" y="15496"/>
                  </a:lnTo>
                  <a:lnTo>
                    <a:pt x="2117037" y="3646"/>
                  </a:lnTo>
                  <a:lnTo>
                    <a:pt x="2116124" y="3646"/>
                  </a:lnTo>
                  <a:lnTo>
                    <a:pt x="2115698" y="3160"/>
                  </a:lnTo>
                  <a:lnTo>
                    <a:pt x="2115698" y="2248"/>
                  </a:lnTo>
                  <a:lnTo>
                    <a:pt x="2114785" y="1336"/>
                  </a:lnTo>
                  <a:lnTo>
                    <a:pt x="2113872" y="1336"/>
                  </a:lnTo>
                  <a:lnTo>
                    <a:pt x="2113385" y="911"/>
                  </a:lnTo>
                  <a:lnTo>
                    <a:pt x="2113385" y="0"/>
                  </a:lnTo>
                  <a:lnTo>
                    <a:pt x="2082832" y="1336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7">
              <a:extLst>
                <a:ext uri="{FF2B5EF4-FFF2-40B4-BE49-F238E27FC236}">
                  <a16:creationId xmlns:a16="http://schemas.microsoft.com/office/drawing/2014/main" id="{9371FF5B-05F6-416F-F6DA-8E673E5EA730}"/>
                </a:ext>
              </a:extLst>
            </p:cNvPr>
            <p:cNvSpPr/>
            <p:nvPr/>
          </p:nvSpPr>
          <p:spPr>
            <a:xfrm>
              <a:off x="9351747" y="4537570"/>
              <a:ext cx="2117090" cy="160020"/>
            </a:xfrm>
            <a:custGeom>
              <a:avLst/>
              <a:gdLst/>
              <a:ahLst/>
              <a:cxnLst/>
              <a:rect l="l" t="t" r="r" b="b"/>
              <a:pathLst>
                <a:path w="2117090" h="160020">
                  <a:moveTo>
                    <a:pt x="2117039" y="3644"/>
                  </a:moveTo>
                  <a:lnTo>
                    <a:pt x="2116124" y="3644"/>
                  </a:lnTo>
                  <a:lnTo>
                    <a:pt x="2115693" y="3162"/>
                  </a:lnTo>
                  <a:lnTo>
                    <a:pt x="2115693" y="2247"/>
                  </a:lnTo>
                  <a:lnTo>
                    <a:pt x="2114778" y="1333"/>
                  </a:lnTo>
                  <a:lnTo>
                    <a:pt x="2113864" y="1333"/>
                  </a:lnTo>
                  <a:lnTo>
                    <a:pt x="2113381" y="914"/>
                  </a:lnTo>
                  <a:lnTo>
                    <a:pt x="2113381" y="0"/>
                  </a:lnTo>
                  <a:lnTo>
                    <a:pt x="2082825" y="1333"/>
                  </a:lnTo>
                  <a:lnTo>
                    <a:pt x="2081911" y="2247"/>
                  </a:lnTo>
                  <a:lnTo>
                    <a:pt x="2081911" y="3644"/>
                  </a:lnTo>
                  <a:lnTo>
                    <a:pt x="2080514" y="3644"/>
                  </a:lnTo>
                  <a:lnTo>
                    <a:pt x="2079180" y="4978"/>
                  </a:lnTo>
                  <a:lnTo>
                    <a:pt x="2079180" y="5892"/>
                  </a:lnTo>
                  <a:lnTo>
                    <a:pt x="2078266" y="27774"/>
                  </a:lnTo>
                  <a:lnTo>
                    <a:pt x="2077351" y="28676"/>
                  </a:lnTo>
                  <a:lnTo>
                    <a:pt x="2075459" y="30568"/>
                  </a:lnTo>
                  <a:lnTo>
                    <a:pt x="2074557" y="32334"/>
                  </a:lnTo>
                  <a:lnTo>
                    <a:pt x="2070900" y="36029"/>
                  </a:lnTo>
                  <a:lnTo>
                    <a:pt x="45161" y="135826"/>
                  </a:lnTo>
                  <a:lnTo>
                    <a:pt x="44729" y="134480"/>
                  </a:lnTo>
                  <a:lnTo>
                    <a:pt x="43599" y="133934"/>
                  </a:lnTo>
                  <a:lnTo>
                    <a:pt x="43319" y="133578"/>
                  </a:lnTo>
                  <a:lnTo>
                    <a:pt x="42595" y="132702"/>
                  </a:lnTo>
                  <a:lnTo>
                    <a:pt x="42418" y="132181"/>
                  </a:lnTo>
                  <a:lnTo>
                    <a:pt x="41084" y="130835"/>
                  </a:lnTo>
                  <a:lnTo>
                    <a:pt x="39255" y="129019"/>
                  </a:lnTo>
                  <a:lnTo>
                    <a:pt x="37858" y="127622"/>
                  </a:lnTo>
                  <a:lnTo>
                    <a:pt x="37858" y="105740"/>
                  </a:lnTo>
                  <a:lnTo>
                    <a:pt x="37426" y="105740"/>
                  </a:lnTo>
                  <a:lnTo>
                    <a:pt x="37426" y="105321"/>
                  </a:lnTo>
                  <a:lnTo>
                    <a:pt x="35598" y="103492"/>
                  </a:lnTo>
                  <a:lnTo>
                    <a:pt x="35115" y="103492"/>
                  </a:lnTo>
                  <a:lnTo>
                    <a:pt x="35115" y="103009"/>
                  </a:lnTo>
                  <a:lnTo>
                    <a:pt x="34201" y="102095"/>
                  </a:lnTo>
                  <a:lnTo>
                    <a:pt x="3644" y="103492"/>
                  </a:lnTo>
                  <a:lnTo>
                    <a:pt x="3644" y="104406"/>
                  </a:lnTo>
                  <a:lnTo>
                    <a:pt x="2247" y="105740"/>
                  </a:lnTo>
                  <a:lnTo>
                    <a:pt x="1333" y="105740"/>
                  </a:lnTo>
                  <a:lnTo>
                    <a:pt x="1333" y="106654"/>
                  </a:lnTo>
                  <a:lnTo>
                    <a:pt x="0" y="108051"/>
                  </a:lnTo>
                  <a:lnTo>
                    <a:pt x="0" y="118986"/>
                  </a:lnTo>
                  <a:lnTo>
                    <a:pt x="4991" y="118986"/>
                  </a:lnTo>
                  <a:lnTo>
                    <a:pt x="4991" y="128536"/>
                  </a:lnTo>
                  <a:lnTo>
                    <a:pt x="0" y="129019"/>
                  </a:lnTo>
                  <a:lnTo>
                    <a:pt x="0" y="139471"/>
                  </a:lnTo>
                  <a:lnTo>
                    <a:pt x="914" y="139471"/>
                  </a:lnTo>
                  <a:lnTo>
                    <a:pt x="914" y="139954"/>
                  </a:lnTo>
                  <a:lnTo>
                    <a:pt x="26466" y="138557"/>
                  </a:lnTo>
                  <a:lnTo>
                    <a:pt x="26466" y="146761"/>
                  </a:lnTo>
                  <a:lnTo>
                    <a:pt x="914" y="148158"/>
                  </a:lnTo>
                  <a:lnTo>
                    <a:pt x="914" y="149072"/>
                  </a:lnTo>
                  <a:lnTo>
                    <a:pt x="0" y="149072"/>
                  </a:lnTo>
                  <a:lnTo>
                    <a:pt x="0" y="156794"/>
                  </a:lnTo>
                  <a:lnTo>
                    <a:pt x="914" y="156794"/>
                  </a:lnTo>
                  <a:lnTo>
                    <a:pt x="1308" y="157657"/>
                  </a:lnTo>
                  <a:lnTo>
                    <a:pt x="1333" y="158191"/>
                  </a:lnTo>
                  <a:lnTo>
                    <a:pt x="2247" y="159092"/>
                  </a:lnTo>
                  <a:lnTo>
                    <a:pt x="2730" y="159092"/>
                  </a:lnTo>
                  <a:lnTo>
                    <a:pt x="3644" y="160007"/>
                  </a:lnTo>
                  <a:lnTo>
                    <a:pt x="33769" y="158191"/>
                  </a:lnTo>
                  <a:lnTo>
                    <a:pt x="35115" y="156794"/>
                  </a:lnTo>
                  <a:lnTo>
                    <a:pt x="35598" y="156794"/>
                  </a:lnTo>
                  <a:lnTo>
                    <a:pt x="35598" y="156362"/>
                  </a:lnTo>
                  <a:lnTo>
                    <a:pt x="37858" y="154051"/>
                  </a:lnTo>
                  <a:lnTo>
                    <a:pt x="37858" y="150406"/>
                  </a:lnTo>
                  <a:lnTo>
                    <a:pt x="333387" y="135826"/>
                  </a:lnTo>
                  <a:lnTo>
                    <a:pt x="2078266" y="49707"/>
                  </a:lnTo>
                  <a:lnTo>
                    <a:pt x="2078266" y="54267"/>
                  </a:lnTo>
                  <a:lnTo>
                    <a:pt x="2079180" y="54698"/>
                  </a:lnTo>
                  <a:lnTo>
                    <a:pt x="2079599" y="54698"/>
                  </a:lnTo>
                  <a:lnTo>
                    <a:pt x="2080514" y="55600"/>
                  </a:lnTo>
                  <a:lnTo>
                    <a:pt x="2081911" y="55600"/>
                  </a:lnTo>
                  <a:lnTo>
                    <a:pt x="2081911" y="56095"/>
                  </a:lnTo>
                  <a:lnTo>
                    <a:pt x="2081009" y="56095"/>
                  </a:lnTo>
                  <a:lnTo>
                    <a:pt x="2081911" y="56997"/>
                  </a:lnTo>
                  <a:lnTo>
                    <a:pt x="2081911" y="57912"/>
                  </a:lnTo>
                  <a:lnTo>
                    <a:pt x="2112467" y="56095"/>
                  </a:lnTo>
                  <a:lnTo>
                    <a:pt x="2113864" y="54698"/>
                  </a:lnTo>
                  <a:lnTo>
                    <a:pt x="2114778" y="54267"/>
                  </a:lnTo>
                  <a:lnTo>
                    <a:pt x="2115693" y="53352"/>
                  </a:lnTo>
                  <a:lnTo>
                    <a:pt x="2115693" y="52438"/>
                  </a:lnTo>
                  <a:lnTo>
                    <a:pt x="2116124" y="52438"/>
                  </a:lnTo>
                  <a:lnTo>
                    <a:pt x="2116124" y="44665"/>
                  </a:lnTo>
                  <a:lnTo>
                    <a:pt x="2115693" y="44665"/>
                  </a:lnTo>
                  <a:lnTo>
                    <a:pt x="2115693" y="43751"/>
                  </a:lnTo>
                  <a:lnTo>
                    <a:pt x="2090127" y="45148"/>
                  </a:lnTo>
                  <a:lnTo>
                    <a:pt x="2090127" y="37376"/>
                  </a:lnTo>
                  <a:lnTo>
                    <a:pt x="2115693" y="36029"/>
                  </a:lnTo>
                  <a:lnTo>
                    <a:pt x="2116124" y="36029"/>
                  </a:lnTo>
                  <a:lnTo>
                    <a:pt x="2116124" y="34213"/>
                  </a:lnTo>
                  <a:lnTo>
                    <a:pt x="2117039" y="25031"/>
                  </a:lnTo>
                  <a:lnTo>
                    <a:pt x="2111133" y="25031"/>
                  </a:lnTo>
                  <a:lnTo>
                    <a:pt x="2111133" y="15494"/>
                  </a:lnTo>
                  <a:lnTo>
                    <a:pt x="2117039" y="15494"/>
                  </a:lnTo>
                  <a:lnTo>
                    <a:pt x="2117039" y="364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8">
              <a:extLst>
                <a:ext uri="{FF2B5EF4-FFF2-40B4-BE49-F238E27FC236}">
                  <a16:creationId xmlns:a16="http://schemas.microsoft.com/office/drawing/2014/main" id="{00CE0CAC-2489-6A4D-A71C-9822FB68A906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361564" y="1864464"/>
              <a:ext cx="100878" cy="186481"/>
            </a:xfrm>
            <a:prstGeom prst="rect">
              <a:avLst/>
            </a:prstGeom>
          </p:spPr>
        </p:pic>
        <p:sp>
          <p:nvSpPr>
            <p:cNvPr id="177" name="object 179">
              <a:extLst>
                <a:ext uri="{FF2B5EF4-FFF2-40B4-BE49-F238E27FC236}">
                  <a16:creationId xmlns:a16="http://schemas.microsoft.com/office/drawing/2014/main" id="{8ABEE04A-E4EA-D99C-92BD-82FE09A0DFED}"/>
                </a:ext>
              </a:extLst>
            </p:cNvPr>
            <p:cNvSpPr/>
            <p:nvPr/>
          </p:nvSpPr>
          <p:spPr>
            <a:xfrm>
              <a:off x="9451259" y="2049804"/>
              <a:ext cx="1905" cy="300990"/>
            </a:xfrm>
            <a:custGeom>
              <a:avLst/>
              <a:gdLst/>
              <a:ahLst/>
              <a:cxnLst/>
              <a:rect l="l" t="t" r="r" b="b"/>
              <a:pathLst>
                <a:path w="1904" h="300989">
                  <a:moveTo>
                    <a:pt x="1338" y="0"/>
                  </a:moveTo>
                  <a:lnTo>
                    <a:pt x="1338" y="1336"/>
                  </a:lnTo>
                  <a:lnTo>
                    <a:pt x="1338" y="144029"/>
                  </a:lnTo>
                  <a:lnTo>
                    <a:pt x="0" y="144940"/>
                  </a:lnTo>
                  <a:lnTo>
                    <a:pt x="0" y="299058"/>
                  </a:lnTo>
                  <a:lnTo>
                    <a:pt x="0" y="300395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80">
              <a:extLst>
                <a:ext uri="{FF2B5EF4-FFF2-40B4-BE49-F238E27FC236}">
                  <a16:creationId xmlns:a16="http://schemas.microsoft.com/office/drawing/2014/main" id="{5B605472-8B7A-907D-2308-B7788FFB326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448293" y="2349059"/>
              <a:ext cx="137395" cy="175055"/>
            </a:xfrm>
            <a:prstGeom prst="rect">
              <a:avLst/>
            </a:prstGeom>
          </p:spPr>
        </p:pic>
        <p:sp>
          <p:nvSpPr>
            <p:cNvPr id="179" name="object 181">
              <a:extLst>
                <a:ext uri="{FF2B5EF4-FFF2-40B4-BE49-F238E27FC236}">
                  <a16:creationId xmlns:a16="http://schemas.microsoft.com/office/drawing/2014/main" id="{CB2A3B1A-A32F-7EB9-C34C-186B4F1C258B}"/>
                </a:ext>
              </a:extLst>
            </p:cNvPr>
            <p:cNvSpPr/>
            <p:nvPr/>
          </p:nvSpPr>
          <p:spPr>
            <a:xfrm>
              <a:off x="9584548" y="2502008"/>
              <a:ext cx="301625" cy="14604"/>
            </a:xfrm>
            <a:custGeom>
              <a:avLst/>
              <a:gdLst/>
              <a:ahLst/>
              <a:cxnLst/>
              <a:rect l="l" t="t" r="r" b="b"/>
              <a:pathLst>
                <a:path w="301625" h="14605">
                  <a:moveTo>
                    <a:pt x="0" y="14585"/>
                  </a:moveTo>
                  <a:lnTo>
                    <a:pt x="1825" y="14585"/>
                  </a:lnTo>
                  <a:lnTo>
                    <a:pt x="3651" y="14585"/>
                  </a:lnTo>
                  <a:lnTo>
                    <a:pt x="5477" y="14585"/>
                  </a:lnTo>
                  <a:lnTo>
                    <a:pt x="6877" y="14585"/>
                  </a:lnTo>
                  <a:lnTo>
                    <a:pt x="8216" y="14585"/>
                  </a:lnTo>
                  <a:lnTo>
                    <a:pt x="9616" y="14585"/>
                  </a:lnTo>
                  <a:lnTo>
                    <a:pt x="10955" y="14585"/>
                  </a:lnTo>
                  <a:lnTo>
                    <a:pt x="12781" y="14585"/>
                  </a:lnTo>
                  <a:lnTo>
                    <a:pt x="14180" y="14585"/>
                  </a:lnTo>
                  <a:lnTo>
                    <a:pt x="15519" y="14585"/>
                  </a:lnTo>
                  <a:lnTo>
                    <a:pt x="16919" y="14585"/>
                  </a:lnTo>
                  <a:lnTo>
                    <a:pt x="18258" y="12762"/>
                  </a:lnTo>
                  <a:lnTo>
                    <a:pt x="20084" y="12762"/>
                  </a:lnTo>
                  <a:lnTo>
                    <a:pt x="21484" y="12762"/>
                  </a:lnTo>
                  <a:lnTo>
                    <a:pt x="22823" y="12762"/>
                  </a:lnTo>
                  <a:lnTo>
                    <a:pt x="24223" y="12762"/>
                  </a:lnTo>
                  <a:lnTo>
                    <a:pt x="25562" y="12762"/>
                  </a:lnTo>
                  <a:lnTo>
                    <a:pt x="27388" y="12762"/>
                  </a:lnTo>
                  <a:lnTo>
                    <a:pt x="28787" y="12762"/>
                  </a:lnTo>
                  <a:lnTo>
                    <a:pt x="31100" y="12762"/>
                  </a:lnTo>
                  <a:lnTo>
                    <a:pt x="32439" y="12762"/>
                  </a:lnTo>
                  <a:lnTo>
                    <a:pt x="33839" y="12762"/>
                  </a:lnTo>
                  <a:lnTo>
                    <a:pt x="35178" y="12762"/>
                  </a:lnTo>
                  <a:lnTo>
                    <a:pt x="36578" y="12762"/>
                  </a:lnTo>
                  <a:lnTo>
                    <a:pt x="38404" y="12762"/>
                  </a:lnTo>
                  <a:lnTo>
                    <a:pt x="39743" y="12762"/>
                  </a:lnTo>
                  <a:lnTo>
                    <a:pt x="41142" y="12762"/>
                  </a:lnTo>
                  <a:lnTo>
                    <a:pt x="42481" y="12762"/>
                  </a:lnTo>
                  <a:lnTo>
                    <a:pt x="43881" y="12762"/>
                  </a:lnTo>
                  <a:lnTo>
                    <a:pt x="45707" y="12762"/>
                  </a:lnTo>
                  <a:lnTo>
                    <a:pt x="47046" y="12762"/>
                  </a:lnTo>
                  <a:lnTo>
                    <a:pt x="48446" y="11425"/>
                  </a:lnTo>
                  <a:lnTo>
                    <a:pt x="49785" y="11425"/>
                  </a:lnTo>
                  <a:lnTo>
                    <a:pt x="51185" y="11425"/>
                  </a:lnTo>
                  <a:lnTo>
                    <a:pt x="53437" y="11425"/>
                  </a:lnTo>
                  <a:lnTo>
                    <a:pt x="54350" y="11425"/>
                  </a:lnTo>
                  <a:lnTo>
                    <a:pt x="56662" y="11425"/>
                  </a:lnTo>
                  <a:lnTo>
                    <a:pt x="58001" y="11425"/>
                  </a:lnTo>
                  <a:lnTo>
                    <a:pt x="59401" y="11425"/>
                  </a:lnTo>
                  <a:lnTo>
                    <a:pt x="60740" y="11425"/>
                  </a:lnTo>
                  <a:lnTo>
                    <a:pt x="62140" y="11425"/>
                  </a:lnTo>
                  <a:lnTo>
                    <a:pt x="63966" y="11425"/>
                  </a:lnTo>
                  <a:lnTo>
                    <a:pt x="65305" y="11425"/>
                  </a:lnTo>
                  <a:lnTo>
                    <a:pt x="66705" y="11425"/>
                  </a:lnTo>
                  <a:lnTo>
                    <a:pt x="68044" y="11425"/>
                  </a:lnTo>
                  <a:lnTo>
                    <a:pt x="69443" y="11425"/>
                  </a:lnTo>
                  <a:lnTo>
                    <a:pt x="71269" y="11425"/>
                  </a:lnTo>
                  <a:lnTo>
                    <a:pt x="72608" y="11425"/>
                  </a:lnTo>
                  <a:lnTo>
                    <a:pt x="74008" y="11425"/>
                  </a:lnTo>
                  <a:lnTo>
                    <a:pt x="75347" y="11425"/>
                  </a:lnTo>
                  <a:lnTo>
                    <a:pt x="76747" y="11425"/>
                  </a:lnTo>
                  <a:lnTo>
                    <a:pt x="78573" y="10027"/>
                  </a:lnTo>
                  <a:lnTo>
                    <a:pt x="80399" y="10027"/>
                  </a:lnTo>
                  <a:lnTo>
                    <a:pt x="82225" y="10027"/>
                  </a:lnTo>
                  <a:lnTo>
                    <a:pt x="83564" y="10027"/>
                  </a:lnTo>
                  <a:lnTo>
                    <a:pt x="84963" y="10027"/>
                  </a:lnTo>
                  <a:lnTo>
                    <a:pt x="86302" y="10027"/>
                  </a:lnTo>
                  <a:lnTo>
                    <a:pt x="87702" y="10027"/>
                  </a:lnTo>
                  <a:lnTo>
                    <a:pt x="89528" y="10027"/>
                  </a:lnTo>
                  <a:lnTo>
                    <a:pt x="90867" y="10027"/>
                  </a:lnTo>
                  <a:lnTo>
                    <a:pt x="92267" y="10027"/>
                  </a:lnTo>
                  <a:lnTo>
                    <a:pt x="93606" y="10027"/>
                  </a:lnTo>
                  <a:lnTo>
                    <a:pt x="95006" y="10027"/>
                  </a:lnTo>
                  <a:lnTo>
                    <a:pt x="96832" y="10027"/>
                  </a:lnTo>
                  <a:lnTo>
                    <a:pt x="98171" y="10027"/>
                  </a:lnTo>
                  <a:lnTo>
                    <a:pt x="99570" y="10027"/>
                  </a:lnTo>
                  <a:lnTo>
                    <a:pt x="100909" y="10027"/>
                  </a:lnTo>
                  <a:lnTo>
                    <a:pt x="102309" y="10027"/>
                  </a:lnTo>
                  <a:lnTo>
                    <a:pt x="104135" y="10027"/>
                  </a:lnTo>
                  <a:lnTo>
                    <a:pt x="105961" y="10027"/>
                  </a:lnTo>
                  <a:lnTo>
                    <a:pt x="107787" y="10027"/>
                  </a:lnTo>
                  <a:lnTo>
                    <a:pt x="109126" y="8690"/>
                  </a:lnTo>
                  <a:lnTo>
                    <a:pt x="110526" y="8690"/>
                  </a:lnTo>
                  <a:lnTo>
                    <a:pt x="111865" y="8690"/>
                  </a:lnTo>
                  <a:lnTo>
                    <a:pt x="113264" y="8690"/>
                  </a:lnTo>
                  <a:lnTo>
                    <a:pt x="115090" y="8690"/>
                  </a:lnTo>
                  <a:lnTo>
                    <a:pt x="116429" y="8690"/>
                  </a:lnTo>
                  <a:lnTo>
                    <a:pt x="117829" y="8690"/>
                  </a:lnTo>
                  <a:lnTo>
                    <a:pt x="119168" y="8690"/>
                  </a:lnTo>
                  <a:lnTo>
                    <a:pt x="120568" y="8690"/>
                  </a:lnTo>
                  <a:lnTo>
                    <a:pt x="122394" y="8690"/>
                  </a:lnTo>
                  <a:lnTo>
                    <a:pt x="123733" y="8690"/>
                  </a:lnTo>
                  <a:lnTo>
                    <a:pt x="125133" y="8690"/>
                  </a:lnTo>
                  <a:lnTo>
                    <a:pt x="126472" y="8690"/>
                  </a:lnTo>
                  <a:lnTo>
                    <a:pt x="128784" y="8690"/>
                  </a:lnTo>
                  <a:lnTo>
                    <a:pt x="129697" y="8690"/>
                  </a:lnTo>
                  <a:lnTo>
                    <a:pt x="131523" y="8690"/>
                  </a:lnTo>
                  <a:lnTo>
                    <a:pt x="133349" y="8690"/>
                  </a:lnTo>
                  <a:lnTo>
                    <a:pt x="134688" y="8690"/>
                  </a:lnTo>
                  <a:lnTo>
                    <a:pt x="136088" y="8690"/>
                  </a:lnTo>
                  <a:lnTo>
                    <a:pt x="137427" y="8690"/>
                  </a:lnTo>
                  <a:lnTo>
                    <a:pt x="138827" y="8690"/>
                  </a:lnTo>
                  <a:lnTo>
                    <a:pt x="140652" y="7292"/>
                  </a:lnTo>
                  <a:lnTo>
                    <a:pt x="141991" y="7292"/>
                  </a:lnTo>
                  <a:lnTo>
                    <a:pt x="143391" y="7292"/>
                  </a:lnTo>
                  <a:lnTo>
                    <a:pt x="144730" y="7292"/>
                  </a:lnTo>
                  <a:lnTo>
                    <a:pt x="146130" y="7292"/>
                  </a:lnTo>
                  <a:lnTo>
                    <a:pt x="147956" y="7292"/>
                  </a:lnTo>
                  <a:lnTo>
                    <a:pt x="149295" y="7292"/>
                  </a:lnTo>
                  <a:lnTo>
                    <a:pt x="150695" y="7292"/>
                  </a:lnTo>
                  <a:lnTo>
                    <a:pt x="152034" y="7292"/>
                  </a:lnTo>
                  <a:lnTo>
                    <a:pt x="153434" y="7292"/>
                  </a:lnTo>
                  <a:lnTo>
                    <a:pt x="155685" y="7292"/>
                  </a:lnTo>
                  <a:lnTo>
                    <a:pt x="156598" y="7292"/>
                  </a:lnTo>
                  <a:lnTo>
                    <a:pt x="158911" y="7292"/>
                  </a:lnTo>
                  <a:lnTo>
                    <a:pt x="160250" y="7292"/>
                  </a:lnTo>
                  <a:lnTo>
                    <a:pt x="161650" y="7292"/>
                  </a:lnTo>
                  <a:lnTo>
                    <a:pt x="162989" y="7292"/>
                  </a:lnTo>
                  <a:lnTo>
                    <a:pt x="164389" y="7292"/>
                  </a:lnTo>
                  <a:lnTo>
                    <a:pt x="166215" y="7292"/>
                  </a:lnTo>
                  <a:lnTo>
                    <a:pt x="167554" y="7292"/>
                  </a:lnTo>
                  <a:lnTo>
                    <a:pt x="168953" y="7292"/>
                  </a:lnTo>
                  <a:lnTo>
                    <a:pt x="170292" y="5469"/>
                  </a:lnTo>
                  <a:lnTo>
                    <a:pt x="171692" y="5469"/>
                  </a:lnTo>
                  <a:lnTo>
                    <a:pt x="173518" y="5469"/>
                  </a:lnTo>
                  <a:lnTo>
                    <a:pt x="174857" y="5469"/>
                  </a:lnTo>
                  <a:lnTo>
                    <a:pt x="176257" y="5469"/>
                  </a:lnTo>
                  <a:lnTo>
                    <a:pt x="178509" y="5469"/>
                  </a:lnTo>
                  <a:lnTo>
                    <a:pt x="178996" y="5469"/>
                  </a:lnTo>
                  <a:lnTo>
                    <a:pt x="181248" y="5469"/>
                  </a:lnTo>
                  <a:lnTo>
                    <a:pt x="182648" y="5469"/>
                  </a:lnTo>
                  <a:lnTo>
                    <a:pt x="184473" y="5469"/>
                  </a:lnTo>
                  <a:lnTo>
                    <a:pt x="185873" y="5469"/>
                  </a:lnTo>
                  <a:lnTo>
                    <a:pt x="187212" y="5469"/>
                  </a:lnTo>
                  <a:lnTo>
                    <a:pt x="188612" y="5469"/>
                  </a:lnTo>
                  <a:lnTo>
                    <a:pt x="189951" y="5469"/>
                  </a:lnTo>
                  <a:lnTo>
                    <a:pt x="191777" y="5469"/>
                  </a:lnTo>
                  <a:lnTo>
                    <a:pt x="193177" y="5469"/>
                  </a:lnTo>
                  <a:lnTo>
                    <a:pt x="194516" y="5469"/>
                  </a:lnTo>
                  <a:lnTo>
                    <a:pt x="195916" y="5469"/>
                  </a:lnTo>
                  <a:lnTo>
                    <a:pt x="197254" y="5469"/>
                  </a:lnTo>
                  <a:lnTo>
                    <a:pt x="199080" y="5469"/>
                  </a:lnTo>
                  <a:lnTo>
                    <a:pt x="200480" y="4132"/>
                  </a:lnTo>
                  <a:lnTo>
                    <a:pt x="201819" y="4132"/>
                  </a:lnTo>
                  <a:lnTo>
                    <a:pt x="204132" y="4132"/>
                  </a:lnTo>
                  <a:lnTo>
                    <a:pt x="205471" y="4132"/>
                  </a:lnTo>
                  <a:lnTo>
                    <a:pt x="206871" y="4132"/>
                  </a:lnTo>
                  <a:lnTo>
                    <a:pt x="208210" y="4132"/>
                  </a:lnTo>
                  <a:lnTo>
                    <a:pt x="210036" y="4132"/>
                  </a:lnTo>
                  <a:lnTo>
                    <a:pt x="211435" y="4132"/>
                  </a:lnTo>
                  <a:lnTo>
                    <a:pt x="212774" y="4132"/>
                  </a:lnTo>
                  <a:lnTo>
                    <a:pt x="214174" y="4132"/>
                  </a:lnTo>
                  <a:lnTo>
                    <a:pt x="215513" y="4132"/>
                  </a:lnTo>
                  <a:lnTo>
                    <a:pt x="217339" y="4132"/>
                  </a:lnTo>
                  <a:lnTo>
                    <a:pt x="218739" y="4132"/>
                  </a:lnTo>
                  <a:lnTo>
                    <a:pt x="220078" y="4132"/>
                  </a:lnTo>
                  <a:lnTo>
                    <a:pt x="221478" y="4132"/>
                  </a:lnTo>
                  <a:lnTo>
                    <a:pt x="222817" y="4132"/>
                  </a:lnTo>
                  <a:lnTo>
                    <a:pt x="224643" y="4132"/>
                  </a:lnTo>
                  <a:lnTo>
                    <a:pt x="226042" y="4132"/>
                  </a:lnTo>
                  <a:lnTo>
                    <a:pt x="227381" y="4132"/>
                  </a:lnTo>
                  <a:lnTo>
                    <a:pt x="228781" y="4132"/>
                  </a:lnTo>
                  <a:lnTo>
                    <a:pt x="231033" y="2734"/>
                  </a:lnTo>
                  <a:lnTo>
                    <a:pt x="232433" y="2734"/>
                  </a:lnTo>
                  <a:lnTo>
                    <a:pt x="233772" y="2734"/>
                  </a:lnTo>
                  <a:lnTo>
                    <a:pt x="235598" y="2734"/>
                  </a:lnTo>
                  <a:lnTo>
                    <a:pt x="236998" y="2734"/>
                  </a:lnTo>
                  <a:lnTo>
                    <a:pt x="238337" y="2734"/>
                  </a:lnTo>
                  <a:lnTo>
                    <a:pt x="239736" y="2734"/>
                  </a:lnTo>
                  <a:lnTo>
                    <a:pt x="241075" y="2734"/>
                  </a:lnTo>
                  <a:lnTo>
                    <a:pt x="242901" y="2734"/>
                  </a:lnTo>
                  <a:lnTo>
                    <a:pt x="244301" y="2734"/>
                  </a:lnTo>
                  <a:lnTo>
                    <a:pt x="245640" y="2734"/>
                  </a:lnTo>
                  <a:lnTo>
                    <a:pt x="247040" y="2734"/>
                  </a:lnTo>
                  <a:lnTo>
                    <a:pt x="248379" y="2734"/>
                  </a:lnTo>
                  <a:lnTo>
                    <a:pt x="250205" y="2734"/>
                  </a:lnTo>
                  <a:lnTo>
                    <a:pt x="251605" y="2734"/>
                  </a:lnTo>
                  <a:lnTo>
                    <a:pt x="253856" y="2734"/>
                  </a:lnTo>
                  <a:lnTo>
                    <a:pt x="254343" y="2734"/>
                  </a:lnTo>
                  <a:lnTo>
                    <a:pt x="256595" y="2734"/>
                  </a:lnTo>
                  <a:lnTo>
                    <a:pt x="257995" y="2734"/>
                  </a:lnTo>
                  <a:lnTo>
                    <a:pt x="259334" y="2734"/>
                  </a:lnTo>
                  <a:lnTo>
                    <a:pt x="261160" y="2734"/>
                  </a:lnTo>
                  <a:lnTo>
                    <a:pt x="262560" y="1397"/>
                  </a:lnTo>
                  <a:lnTo>
                    <a:pt x="263899" y="1397"/>
                  </a:lnTo>
                  <a:lnTo>
                    <a:pt x="265299" y="1397"/>
                  </a:lnTo>
                  <a:lnTo>
                    <a:pt x="266638" y="1397"/>
                  </a:lnTo>
                  <a:lnTo>
                    <a:pt x="268463" y="1397"/>
                  </a:lnTo>
                  <a:lnTo>
                    <a:pt x="269863" y="1397"/>
                  </a:lnTo>
                  <a:lnTo>
                    <a:pt x="271202" y="1397"/>
                  </a:lnTo>
                  <a:lnTo>
                    <a:pt x="272602" y="1397"/>
                  </a:lnTo>
                  <a:lnTo>
                    <a:pt x="273941" y="1397"/>
                  </a:lnTo>
                  <a:lnTo>
                    <a:pt x="275767" y="1397"/>
                  </a:lnTo>
                  <a:lnTo>
                    <a:pt x="277167" y="1397"/>
                  </a:lnTo>
                  <a:lnTo>
                    <a:pt x="278506" y="1397"/>
                  </a:lnTo>
                  <a:lnTo>
                    <a:pt x="280819" y="1397"/>
                  </a:lnTo>
                  <a:lnTo>
                    <a:pt x="282158" y="1397"/>
                  </a:lnTo>
                  <a:lnTo>
                    <a:pt x="283557" y="1397"/>
                  </a:lnTo>
                  <a:lnTo>
                    <a:pt x="284896" y="1397"/>
                  </a:lnTo>
                  <a:lnTo>
                    <a:pt x="286722" y="1397"/>
                  </a:lnTo>
                  <a:lnTo>
                    <a:pt x="288122" y="1397"/>
                  </a:lnTo>
                  <a:lnTo>
                    <a:pt x="289461" y="1397"/>
                  </a:lnTo>
                  <a:lnTo>
                    <a:pt x="290861" y="1397"/>
                  </a:lnTo>
                  <a:lnTo>
                    <a:pt x="292200" y="0"/>
                  </a:lnTo>
                  <a:lnTo>
                    <a:pt x="294026" y="0"/>
                  </a:lnTo>
                  <a:lnTo>
                    <a:pt x="295426" y="0"/>
                  </a:lnTo>
                  <a:lnTo>
                    <a:pt x="296764" y="0"/>
                  </a:lnTo>
                  <a:lnTo>
                    <a:pt x="298164" y="0"/>
                  </a:lnTo>
                  <a:lnTo>
                    <a:pt x="299503" y="0"/>
                  </a:lnTo>
                  <a:lnTo>
                    <a:pt x="301329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2">
              <a:extLst>
                <a:ext uri="{FF2B5EF4-FFF2-40B4-BE49-F238E27FC236}">
                  <a16:creationId xmlns:a16="http://schemas.microsoft.com/office/drawing/2014/main" id="{8F9AADDE-A9EF-2761-6C43-B0AB1AFCAD39}"/>
                </a:ext>
              </a:extLst>
            </p:cNvPr>
            <p:cNvSpPr/>
            <p:nvPr/>
          </p:nvSpPr>
          <p:spPr>
            <a:xfrm>
              <a:off x="9885878" y="2486511"/>
              <a:ext cx="300990" cy="15875"/>
            </a:xfrm>
            <a:custGeom>
              <a:avLst/>
              <a:gdLst/>
              <a:ahLst/>
              <a:cxnLst/>
              <a:rect l="l" t="t" r="r" b="b"/>
              <a:pathLst>
                <a:path w="300990" h="15875">
                  <a:moveTo>
                    <a:pt x="0" y="15496"/>
                  </a:moveTo>
                  <a:lnTo>
                    <a:pt x="1825" y="15496"/>
                  </a:lnTo>
                  <a:lnTo>
                    <a:pt x="2738" y="15496"/>
                  </a:lnTo>
                  <a:lnTo>
                    <a:pt x="5051" y="15496"/>
                  </a:lnTo>
                  <a:lnTo>
                    <a:pt x="6390" y="15496"/>
                  </a:lnTo>
                  <a:lnTo>
                    <a:pt x="7790" y="15496"/>
                  </a:lnTo>
                  <a:lnTo>
                    <a:pt x="9129" y="15496"/>
                  </a:lnTo>
                  <a:lnTo>
                    <a:pt x="10955" y="15496"/>
                  </a:lnTo>
                  <a:lnTo>
                    <a:pt x="12355" y="15496"/>
                  </a:lnTo>
                  <a:lnTo>
                    <a:pt x="13694" y="15496"/>
                  </a:lnTo>
                  <a:lnTo>
                    <a:pt x="15093" y="15496"/>
                  </a:lnTo>
                  <a:lnTo>
                    <a:pt x="16432" y="15496"/>
                  </a:lnTo>
                  <a:lnTo>
                    <a:pt x="18258" y="15496"/>
                  </a:lnTo>
                  <a:lnTo>
                    <a:pt x="19658" y="15496"/>
                  </a:lnTo>
                  <a:lnTo>
                    <a:pt x="20997" y="13673"/>
                  </a:lnTo>
                  <a:lnTo>
                    <a:pt x="22397" y="13673"/>
                  </a:lnTo>
                  <a:lnTo>
                    <a:pt x="23736" y="13673"/>
                  </a:lnTo>
                  <a:lnTo>
                    <a:pt x="25562" y="13673"/>
                  </a:lnTo>
                  <a:lnTo>
                    <a:pt x="27388" y="13673"/>
                  </a:lnTo>
                  <a:lnTo>
                    <a:pt x="29213" y="13673"/>
                  </a:lnTo>
                  <a:lnTo>
                    <a:pt x="30613" y="13673"/>
                  </a:lnTo>
                  <a:lnTo>
                    <a:pt x="32013" y="13673"/>
                  </a:lnTo>
                  <a:lnTo>
                    <a:pt x="33352" y="13673"/>
                  </a:lnTo>
                  <a:lnTo>
                    <a:pt x="34752" y="13673"/>
                  </a:lnTo>
                  <a:lnTo>
                    <a:pt x="36578" y="13673"/>
                  </a:lnTo>
                  <a:lnTo>
                    <a:pt x="37917" y="13673"/>
                  </a:lnTo>
                  <a:lnTo>
                    <a:pt x="39317" y="13673"/>
                  </a:lnTo>
                  <a:lnTo>
                    <a:pt x="40656" y="13673"/>
                  </a:lnTo>
                  <a:lnTo>
                    <a:pt x="42055" y="13673"/>
                  </a:lnTo>
                  <a:lnTo>
                    <a:pt x="43881" y="13673"/>
                  </a:lnTo>
                  <a:lnTo>
                    <a:pt x="45220" y="13673"/>
                  </a:lnTo>
                  <a:lnTo>
                    <a:pt x="46620" y="13673"/>
                  </a:lnTo>
                  <a:lnTo>
                    <a:pt x="47959" y="13673"/>
                  </a:lnTo>
                  <a:lnTo>
                    <a:pt x="49359" y="13673"/>
                  </a:lnTo>
                  <a:lnTo>
                    <a:pt x="51185" y="12336"/>
                  </a:lnTo>
                  <a:lnTo>
                    <a:pt x="52524" y="12336"/>
                  </a:lnTo>
                  <a:lnTo>
                    <a:pt x="54837" y="12336"/>
                  </a:lnTo>
                  <a:lnTo>
                    <a:pt x="56175" y="12336"/>
                  </a:lnTo>
                  <a:lnTo>
                    <a:pt x="57575" y="12336"/>
                  </a:lnTo>
                  <a:lnTo>
                    <a:pt x="58914" y="12336"/>
                  </a:lnTo>
                  <a:lnTo>
                    <a:pt x="60314" y="12336"/>
                  </a:lnTo>
                  <a:lnTo>
                    <a:pt x="62140" y="12336"/>
                  </a:lnTo>
                  <a:lnTo>
                    <a:pt x="63479" y="12336"/>
                  </a:lnTo>
                  <a:lnTo>
                    <a:pt x="64879" y="12336"/>
                  </a:lnTo>
                  <a:lnTo>
                    <a:pt x="66218" y="12336"/>
                  </a:lnTo>
                  <a:lnTo>
                    <a:pt x="67618" y="12336"/>
                  </a:lnTo>
                  <a:lnTo>
                    <a:pt x="69443" y="12336"/>
                  </a:lnTo>
                  <a:lnTo>
                    <a:pt x="70782" y="12336"/>
                  </a:lnTo>
                  <a:lnTo>
                    <a:pt x="72182" y="12336"/>
                  </a:lnTo>
                  <a:lnTo>
                    <a:pt x="73521" y="12336"/>
                  </a:lnTo>
                  <a:lnTo>
                    <a:pt x="74921" y="12336"/>
                  </a:lnTo>
                  <a:lnTo>
                    <a:pt x="77173" y="12336"/>
                  </a:lnTo>
                  <a:lnTo>
                    <a:pt x="78086" y="12336"/>
                  </a:lnTo>
                  <a:lnTo>
                    <a:pt x="80399" y="12336"/>
                  </a:lnTo>
                  <a:lnTo>
                    <a:pt x="81738" y="12336"/>
                  </a:lnTo>
                  <a:lnTo>
                    <a:pt x="83138" y="10938"/>
                  </a:lnTo>
                  <a:lnTo>
                    <a:pt x="84476" y="10938"/>
                  </a:lnTo>
                  <a:lnTo>
                    <a:pt x="85876" y="10938"/>
                  </a:lnTo>
                  <a:lnTo>
                    <a:pt x="87702" y="10938"/>
                  </a:lnTo>
                  <a:lnTo>
                    <a:pt x="89041" y="10938"/>
                  </a:lnTo>
                  <a:lnTo>
                    <a:pt x="90441" y="10938"/>
                  </a:lnTo>
                  <a:lnTo>
                    <a:pt x="91780" y="10938"/>
                  </a:lnTo>
                  <a:lnTo>
                    <a:pt x="93180" y="10938"/>
                  </a:lnTo>
                  <a:lnTo>
                    <a:pt x="95006" y="10938"/>
                  </a:lnTo>
                  <a:lnTo>
                    <a:pt x="96345" y="10938"/>
                  </a:lnTo>
                  <a:lnTo>
                    <a:pt x="97744" y="10938"/>
                  </a:lnTo>
                  <a:lnTo>
                    <a:pt x="99083" y="10938"/>
                  </a:lnTo>
                  <a:lnTo>
                    <a:pt x="100483" y="10938"/>
                  </a:lnTo>
                  <a:lnTo>
                    <a:pt x="102735" y="10938"/>
                  </a:lnTo>
                  <a:lnTo>
                    <a:pt x="104135" y="10938"/>
                  </a:lnTo>
                  <a:lnTo>
                    <a:pt x="105961" y="10938"/>
                  </a:lnTo>
                  <a:lnTo>
                    <a:pt x="107300" y="10938"/>
                  </a:lnTo>
                  <a:lnTo>
                    <a:pt x="108700" y="10938"/>
                  </a:lnTo>
                  <a:lnTo>
                    <a:pt x="110039" y="10938"/>
                  </a:lnTo>
                  <a:lnTo>
                    <a:pt x="111439" y="10938"/>
                  </a:lnTo>
                  <a:lnTo>
                    <a:pt x="113264" y="9601"/>
                  </a:lnTo>
                  <a:lnTo>
                    <a:pt x="114603" y="9601"/>
                  </a:lnTo>
                  <a:lnTo>
                    <a:pt x="116003" y="9601"/>
                  </a:lnTo>
                  <a:lnTo>
                    <a:pt x="117342" y="9601"/>
                  </a:lnTo>
                  <a:lnTo>
                    <a:pt x="118742" y="9601"/>
                  </a:lnTo>
                  <a:lnTo>
                    <a:pt x="120568" y="9601"/>
                  </a:lnTo>
                  <a:lnTo>
                    <a:pt x="121907" y="9601"/>
                  </a:lnTo>
                  <a:lnTo>
                    <a:pt x="123307" y="9601"/>
                  </a:lnTo>
                  <a:lnTo>
                    <a:pt x="124646" y="9601"/>
                  </a:lnTo>
                  <a:lnTo>
                    <a:pt x="126045" y="9601"/>
                  </a:lnTo>
                  <a:lnTo>
                    <a:pt x="127871" y="9601"/>
                  </a:lnTo>
                  <a:lnTo>
                    <a:pt x="129697" y="9601"/>
                  </a:lnTo>
                  <a:lnTo>
                    <a:pt x="131523" y="9601"/>
                  </a:lnTo>
                  <a:lnTo>
                    <a:pt x="132862" y="9601"/>
                  </a:lnTo>
                  <a:lnTo>
                    <a:pt x="134262" y="9601"/>
                  </a:lnTo>
                  <a:lnTo>
                    <a:pt x="135601" y="9601"/>
                  </a:lnTo>
                  <a:lnTo>
                    <a:pt x="137001" y="9601"/>
                  </a:lnTo>
                  <a:lnTo>
                    <a:pt x="138827" y="9601"/>
                  </a:lnTo>
                  <a:lnTo>
                    <a:pt x="140166" y="9601"/>
                  </a:lnTo>
                  <a:lnTo>
                    <a:pt x="141565" y="9601"/>
                  </a:lnTo>
                  <a:lnTo>
                    <a:pt x="142904" y="8204"/>
                  </a:lnTo>
                  <a:lnTo>
                    <a:pt x="144304" y="8204"/>
                  </a:lnTo>
                  <a:lnTo>
                    <a:pt x="146130" y="8204"/>
                  </a:lnTo>
                  <a:lnTo>
                    <a:pt x="147469" y="8204"/>
                  </a:lnTo>
                  <a:lnTo>
                    <a:pt x="148869" y="8204"/>
                  </a:lnTo>
                  <a:lnTo>
                    <a:pt x="150208" y="8204"/>
                  </a:lnTo>
                  <a:lnTo>
                    <a:pt x="152521" y="8204"/>
                  </a:lnTo>
                  <a:lnTo>
                    <a:pt x="153434" y="8204"/>
                  </a:lnTo>
                  <a:lnTo>
                    <a:pt x="155259" y="8204"/>
                  </a:lnTo>
                  <a:lnTo>
                    <a:pt x="157085" y="8204"/>
                  </a:lnTo>
                  <a:lnTo>
                    <a:pt x="158424" y="8204"/>
                  </a:lnTo>
                  <a:lnTo>
                    <a:pt x="159824" y="8204"/>
                  </a:lnTo>
                  <a:lnTo>
                    <a:pt x="161163" y="8204"/>
                  </a:lnTo>
                  <a:lnTo>
                    <a:pt x="162563" y="8204"/>
                  </a:lnTo>
                  <a:lnTo>
                    <a:pt x="164389" y="8204"/>
                  </a:lnTo>
                  <a:lnTo>
                    <a:pt x="165728" y="8204"/>
                  </a:lnTo>
                  <a:lnTo>
                    <a:pt x="167128" y="8204"/>
                  </a:lnTo>
                  <a:lnTo>
                    <a:pt x="168467" y="8204"/>
                  </a:lnTo>
                  <a:lnTo>
                    <a:pt x="169866" y="8204"/>
                  </a:lnTo>
                  <a:lnTo>
                    <a:pt x="171692" y="8204"/>
                  </a:lnTo>
                  <a:lnTo>
                    <a:pt x="173031" y="5955"/>
                  </a:lnTo>
                  <a:lnTo>
                    <a:pt x="174431" y="5955"/>
                  </a:lnTo>
                  <a:lnTo>
                    <a:pt x="175770" y="5955"/>
                  </a:lnTo>
                  <a:lnTo>
                    <a:pt x="177170" y="5955"/>
                  </a:lnTo>
                  <a:lnTo>
                    <a:pt x="179422" y="5955"/>
                  </a:lnTo>
                  <a:lnTo>
                    <a:pt x="180822" y="5955"/>
                  </a:lnTo>
                  <a:lnTo>
                    <a:pt x="182648" y="5955"/>
                  </a:lnTo>
                  <a:lnTo>
                    <a:pt x="184047" y="5955"/>
                  </a:lnTo>
                  <a:lnTo>
                    <a:pt x="185386" y="5955"/>
                  </a:lnTo>
                  <a:lnTo>
                    <a:pt x="186786" y="5955"/>
                  </a:lnTo>
                  <a:lnTo>
                    <a:pt x="188125" y="5955"/>
                  </a:lnTo>
                  <a:lnTo>
                    <a:pt x="189951" y="5955"/>
                  </a:lnTo>
                  <a:lnTo>
                    <a:pt x="191351" y="5955"/>
                  </a:lnTo>
                  <a:lnTo>
                    <a:pt x="192690" y="5955"/>
                  </a:lnTo>
                  <a:lnTo>
                    <a:pt x="194090" y="5955"/>
                  </a:lnTo>
                  <a:lnTo>
                    <a:pt x="195429" y="5955"/>
                  </a:lnTo>
                  <a:lnTo>
                    <a:pt x="197254" y="5955"/>
                  </a:lnTo>
                  <a:lnTo>
                    <a:pt x="198654" y="5955"/>
                  </a:lnTo>
                  <a:lnTo>
                    <a:pt x="199993" y="5955"/>
                  </a:lnTo>
                  <a:lnTo>
                    <a:pt x="202306" y="5955"/>
                  </a:lnTo>
                  <a:lnTo>
                    <a:pt x="202732" y="5955"/>
                  </a:lnTo>
                  <a:lnTo>
                    <a:pt x="205045" y="4557"/>
                  </a:lnTo>
                  <a:lnTo>
                    <a:pt x="206384" y="4557"/>
                  </a:lnTo>
                  <a:lnTo>
                    <a:pt x="208210" y="4557"/>
                  </a:lnTo>
                  <a:lnTo>
                    <a:pt x="209610" y="4557"/>
                  </a:lnTo>
                  <a:lnTo>
                    <a:pt x="210949" y="4557"/>
                  </a:lnTo>
                  <a:lnTo>
                    <a:pt x="212348" y="4557"/>
                  </a:lnTo>
                  <a:lnTo>
                    <a:pt x="213687" y="4557"/>
                  </a:lnTo>
                  <a:lnTo>
                    <a:pt x="215513" y="4557"/>
                  </a:lnTo>
                  <a:lnTo>
                    <a:pt x="216913" y="4557"/>
                  </a:lnTo>
                  <a:lnTo>
                    <a:pt x="218252" y="4557"/>
                  </a:lnTo>
                  <a:lnTo>
                    <a:pt x="219652" y="4557"/>
                  </a:lnTo>
                  <a:lnTo>
                    <a:pt x="220991" y="4557"/>
                  </a:lnTo>
                  <a:lnTo>
                    <a:pt x="222817" y="4557"/>
                  </a:lnTo>
                  <a:lnTo>
                    <a:pt x="224217" y="4557"/>
                  </a:lnTo>
                  <a:lnTo>
                    <a:pt x="225555" y="4557"/>
                  </a:lnTo>
                  <a:lnTo>
                    <a:pt x="227868" y="4557"/>
                  </a:lnTo>
                  <a:lnTo>
                    <a:pt x="229207" y="4557"/>
                  </a:lnTo>
                  <a:lnTo>
                    <a:pt x="230607" y="4557"/>
                  </a:lnTo>
                  <a:lnTo>
                    <a:pt x="231946" y="4557"/>
                  </a:lnTo>
                  <a:lnTo>
                    <a:pt x="233772" y="4557"/>
                  </a:lnTo>
                  <a:lnTo>
                    <a:pt x="235172" y="2734"/>
                  </a:lnTo>
                  <a:lnTo>
                    <a:pt x="236511" y="2734"/>
                  </a:lnTo>
                  <a:lnTo>
                    <a:pt x="237911" y="2734"/>
                  </a:lnTo>
                  <a:lnTo>
                    <a:pt x="239250" y="2734"/>
                  </a:lnTo>
                  <a:lnTo>
                    <a:pt x="241075" y="2734"/>
                  </a:lnTo>
                  <a:lnTo>
                    <a:pt x="242475" y="2734"/>
                  </a:lnTo>
                  <a:lnTo>
                    <a:pt x="243814" y="2734"/>
                  </a:lnTo>
                  <a:lnTo>
                    <a:pt x="245214" y="2734"/>
                  </a:lnTo>
                  <a:lnTo>
                    <a:pt x="246553" y="2734"/>
                  </a:lnTo>
                  <a:lnTo>
                    <a:pt x="248379" y="2734"/>
                  </a:lnTo>
                  <a:lnTo>
                    <a:pt x="249779" y="2734"/>
                  </a:lnTo>
                  <a:lnTo>
                    <a:pt x="251118" y="2734"/>
                  </a:lnTo>
                  <a:lnTo>
                    <a:pt x="252518" y="2734"/>
                  </a:lnTo>
                  <a:lnTo>
                    <a:pt x="254769" y="2734"/>
                  </a:lnTo>
                  <a:lnTo>
                    <a:pt x="256169" y="2734"/>
                  </a:lnTo>
                  <a:lnTo>
                    <a:pt x="257508" y="2734"/>
                  </a:lnTo>
                  <a:lnTo>
                    <a:pt x="259334" y="2734"/>
                  </a:lnTo>
                  <a:lnTo>
                    <a:pt x="260734" y="2734"/>
                  </a:lnTo>
                  <a:lnTo>
                    <a:pt x="262073" y="2734"/>
                  </a:lnTo>
                  <a:lnTo>
                    <a:pt x="263473" y="2734"/>
                  </a:lnTo>
                  <a:lnTo>
                    <a:pt x="264812" y="1397"/>
                  </a:lnTo>
                  <a:lnTo>
                    <a:pt x="266638" y="1397"/>
                  </a:lnTo>
                  <a:lnTo>
                    <a:pt x="268037" y="1397"/>
                  </a:lnTo>
                  <a:lnTo>
                    <a:pt x="269376" y="1397"/>
                  </a:lnTo>
                  <a:lnTo>
                    <a:pt x="270776" y="1397"/>
                  </a:lnTo>
                  <a:lnTo>
                    <a:pt x="272115" y="1397"/>
                  </a:lnTo>
                  <a:lnTo>
                    <a:pt x="273941" y="1397"/>
                  </a:lnTo>
                  <a:lnTo>
                    <a:pt x="275341" y="1397"/>
                  </a:lnTo>
                  <a:lnTo>
                    <a:pt x="277593" y="1397"/>
                  </a:lnTo>
                  <a:lnTo>
                    <a:pt x="278080" y="1397"/>
                  </a:lnTo>
                  <a:lnTo>
                    <a:pt x="280332" y="1397"/>
                  </a:lnTo>
                  <a:lnTo>
                    <a:pt x="281731" y="1397"/>
                  </a:lnTo>
                  <a:lnTo>
                    <a:pt x="283070" y="1397"/>
                  </a:lnTo>
                  <a:lnTo>
                    <a:pt x="284896" y="1397"/>
                  </a:lnTo>
                  <a:lnTo>
                    <a:pt x="286296" y="1397"/>
                  </a:lnTo>
                  <a:lnTo>
                    <a:pt x="287635" y="1397"/>
                  </a:lnTo>
                  <a:lnTo>
                    <a:pt x="289035" y="1397"/>
                  </a:lnTo>
                  <a:lnTo>
                    <a:pt x="290374" y="1397"/>
                  </a:lnTo>
                  <a:lnTo>
                    <a:pt x="292200" y="1397"/>
                  </a:lnTo>
                  <a:lnTo>
                    <a:pt x="293600" y="1397"/>
                  </a:lnTo>
                  <a:lnTo>
                    <a:pt x="294939" y="0"/>
                  </a:lnTo>
                  <a:lnTo>
                    <a:pt x="296338" y="0"/>
                  </a:lnTo>
                  <a:lnTo>
                    <a:pt x="297677" y="0"/>
                  </a:lnTo>
                  <a:lnTo>
                    <a:pt x="299503" y="0"/>
                  </a:lnTo>
                  <a:lnTo>
                    <a:pt x="300903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3">
              <a:extLst>
                <a:ext uri="{FF2B5EF4-FFF2-40B4-BE49-F238E27FC236}">
                  <a16:creationId xmlns:a16="http://schemas.microsoft.com/office/drawing/2014/main" id="{7B369309-AC8C-CA3F-BD38-D071886847AA}"/>
                </a:ext>
              </a:extLst>
            </p:cNvPr>
            <p:cNvSpPr/>
            <p:nvPr/>
          </p:nvSpPr>
          <p:spPr>
            <a:xfrm>
              <a:off x="10186781" y="2471926"/>
              <a:ext cx="302260" cy="14604"/>
            </a:xfrm>
            <a:custGeom>
              <a:avLst/>
              <a:gdLst/>
              <a:ahLst/>
              <a:cxnLst/>
              <a:rect l="l" t="t" r="r" b="b"/>
              <a:pathLst>
                <a:path w="302259" h="14605">
                  <a:moveTo>
                    <a:pt x="0" y="14585"/>
                  </a:moveTo>
                  <a:lnTo>
                    <a:pt x="2251" y="14585"/>
                  </a:lnTo>
                  <a:lnTo>
                    <a:pt x="3651" y="14585"/>
                  </a:lnTo>
                  <a:lnTo>
                    <a:pt x="4990" y="14585"/>
                  </a:lnTo>
                  <a:lnTo>
                    <a:pt x="6390" y="14585"/>
                  </a:lnTo>
                  <a:lnTo>
                    <a:pt x="7729" y="14585"/>
                  </a:lnTo>
                  <a:lnTo>
                    <a:pt x="9555" y="14585"/>
                  </a:lnTo>
                  <a:lnTo>
                    <a:pt x="10955" y="14585"/>
                  </a:lnTo>
                  <a:lnTo>
                    <a:pt x="12294" y="14585"/>
                  </a:lnTo>
                  <a:lnTo>
                    <a:pt x="13694" y="14585"/>
                  </a:lnTo>
                  <a:lnTo>
                    <a:pt x="15033" y="14585"/>
                  </a:lnTo>
                  <a:lnTo>
                    <a:pt x="16858" y="14585"/>
                  </a:lnTo>
                  <a:lnTo>
                    <a:pt x="18258" y="14585"/>
                  </a:lnTo>
                  <a:lnTo>
                    <a:pt x="19597" y="14585"/>
                  </a:lnTo>
                  <a:lnTo>
                    <a:pt x="20997" y="14585"/>
                  </a:lnTo>
                  <a:lnTo>
                    <a:pt x="22336" y="14585"/>
                  </a:lnTo>
                  <a:lnTo>
                    <a:pt x="24162" y="14585"/>
                  </a:lnTo>
                  <a:lnTo>
                    <a:pt x="25562" y="13248"/>
                  </a:lnTo>
                  <a:lnTo>
                    <a:pt x="26901" y="13248"/>
                  </a:lnTo>
                  <a:lnTo>
                    <a:pt x="29213" y="13248"/>
                  </a:lnTo>
                  <a:lnTo>
                    <a:pt x="30552" y="13248"/>
                  </a:lnTo>
                  <a:lnTo>
                    <a:pt x="31952" y="13248"/>
                  </a:lnTo>
                  <a:lnTo>
                    <a:pt x="33352" y="13248"/>
                  </a:lnTo>
                  <a:lnTo>
                    <a:pt x="35178" y="13248"/>
                  </a:lnTo>
                  <a:lnTo>
                    <a:pt x="36517" y="13248"/>
                  </a:lnTo>
                  <a:lnTo>
                    <a:pt x="37917" y="13248"/>
                  </a:lnTo>
                  <a:lnTo>
                    <a:pt x="39256" y="13248"/>
                  </a:lnTo>
                  <a:lnTo>
                    <a:pt x="40656" y="13248"/>
                  </a:lnTo>
                  <a:lnTo>
                    <a:pt x="42481" y="13248"/>
                  </a:lnTo>
                  <a:lnTo>
                    <a:pt x="43820" y="13248"/>
                  </a:lnTo>
                  <a:lnTo>
                    <a:pt x="45220" y="13248"/>
                  </a:lnTo>
                  <a:lnTo>
                    <a:pt x="46559" y="13248"/>
                  </a:lnTo>
                  <a:lnTo>
                    <a:pt x="47959" y="13248"/>
                  </a:lnTo>
                  <a:lnTo>
                    <a:pt x="49785" y="13248"/>
                  </a:lnTo>
                  <a:lnTo>
                    <a:pt x="51611" y="13248"/>
                  </a:lnTo>
                  <a:lnTo>
                    <a:pt x="52524" y="13248"/>
                  </a:lnTo>
                  <a:lnTo>
                    <a:pt x="54776" y="13248"/>
                  </a:lnTo>
                  <a:lnTo>
                    <a:pt x="56175" y="11850"/>
                  </a:lnTo>
                  <a:lnTo>
                    <a:pt x="57514" y="11850"/>
                  </a:lnTo>
                  <a:lnTo>
                    <a:pt x="58914" y="11850"/>
                  </a:lnTo>
                  <a:lnTo>
                    <a:pt x="60740" y="11850"/>
                  </a:lnTo>
                  <a:lnTo>
                    <a:pt x="62079" y="11850"/>
                  </a:lnTo>
                  <a:lnTo>
                    <a:pt x="63479" y="11850"/>
                  </a:lnTo>
                  <a:lnTo>
                    <a:pt x="64818" y="11850"/>
                  </a:lnTo>
                  <a:lnTo>
                    <a:pt x="66218" y="11850"/>
                  </a:lnTo>
                  <a:lnTo>
                    <a:pt x="68044" y="11850"/>
                  </a:lnTo>
                  <a:lnTo>
                    <a:pt x="69383" y="11850"/>
                  </a:lnTo>
                  <a:lnTo>
                    <a:pt x="70782" y="11850"/>
                  </a:lnTo>
                  <a:lnTo>
                    <a:pt x="72121" y="11850"/>
                  </a:lnTo>
                  <a:lnTo>
                    <a:pt x="73521" y="11850"/>
                  </a:lnTo>
                  <a:lnTo>
                    <a:pt x="75347" y="11850"/>
                  </a:lnTo>
                  <a:lnTo>
                    <a:pt x="76686" y="11850"/>
                  </a:lnTo>
                  <a:lnTo>
                    <a:pt x="78999" y="11850"/>
                  </a:lnTo>
                  <a:lnTo>
                    <a:pt x="80338" y="11850"/>
                  </a:lnTo>
                  <a:lnTo>
                    <a:pt x="81738" y="11850"/>
                  </a:lnTo>
                  <a:lnTo>
                    <a:pt x="83077" y="11850"/>
                  </a:lnTo>
                  <a:lnTo>
                    <a:pt x="84476" y="11850"/>
                  </a:lnTo>
                  <a:lnTo>
                    <a:pt x="86302" y="10027"/>
                  </a:lnTo>
                  <a:lnTo>
                    <a:pt x="87641" y="10027"/>
                  </a:lnTo>
                  <a:lnTo>
                    <a:pt x="89041" y="10027"/>
                  </a:lnTo>
                  <a:lnTo>
                    <a:pt x="90380" y="10027"/>
                  </a:lnTo>
                  <a:lnTo>
                    <a:pt x="91780" y="10027"/>
                  </a:lnTo>
                  <a:lnTo>
                    <a:pt x="93606" y="10027"/>
                  </a:lnTo>
                  <a:lnTo>
                    <a:pt x="94945" y="10027"/>
                  </a:lnTo>
                  <a:lnTo>
                    <a:pt x="96345" y="10027"/>
                  </a:lnTo>
                  <a:lnTo>
                    <a:pt x="97684" y="10027"/>
                  </a:lnTo>
                  <a:lnTo>
                    <a:pt x="99083" y="10027"/>
                  </a:lnTo>
                  <a:lnTo>
                    <a:pt x="101335" y="10027"/>
                  </a:lnTo>
                  <a:lnTo>
                    <a:pt x="102248" y="10027"/>
                  </a:lnTo>
                  <a:lnTo>
                    <a:pt x="104561" y="10027"/>
                  </a:lnTo>
                  <a:lnTo>
                    <a:pt x="105900" y="10027"/>
                  </a:lnTo>
                  <a:lnTo>
                    <a:pt x="107300" y="10027"/>
                  </a:lnTo>
                  <a:lnTo>
                    <a:pt x="108639" y="10027"/>
                  </a:lnTo>
                  <a:lnTo>
                    <a:pt x="110039" y="10027"/>
                  </a:lnTo>
                  <a:lnTo>
                    <a:pt x="111865" y="10027"/>
                  </a:lnTo>
                  <a:lnTo>
                    <a:pt x="113204" y="10027"/>
                  </a:lnTo>
                  <a:lnTo>
                    <a:pt x="114603" y="10027"/>
                  </a:lnTo>
                  <a:lnTo>
                    <a:pt x="115942" y="8690"/>
                  </a:lnTo>
                  <a:lnTo>
                    <a:pt x="117342" y="8690"/>
                  </a:lnTo>
                  <a:lnTo>
                    <a:pt x="119168" y="8690"/>
                  </a:lnTo>
                  <a:lnTo>
                    <a:pt x="120507" y="8690"/>
                  </a:lnTo>
                  <a:lnTo>
                    <a:pt x="121907" y="8690"/>
                  </a:lnTo>
                  <a:lnTo>
                    <a:pt x="123246" y="8690"/>
                  </a:lnTo>
                  <a:lnTo>
                    <a:pt x="124646" y="8690"/>
                  </a:lnTo>
                  <a:lnTo>
                    <a:pt x="126898" y="8690"/>
                  </a:lnTo>
                  <a:lnTo>
                    <a:pt x="128297" y="8690"/>
                  </a:lnTo>
                  <a:lnTo>
                    <a:pt x="130123" y="8690"/>
                  </a:lnTo>
                  <a:lnTo>
                    <a:pt x="131462" y="8690"/>
                  </a:lnTo>
                  <a:lnTo>
                    <a:pt x="132862" y="8690"/>
                  </a:lnTo>
                  <a:lnTo>
                    <a:pt x="134201" y="8690"/>
                  </a:lnTo>
                  <a:lnTo>
                    <a:pt x="135601" y="8690"/>
                  </a:lnTo>
                  <a:lnTo>
                    <a:pt x="137427" y="8690"/>
                  </a:lnTo>
                  <a:lnTo>
                    <a:pt x="138766" y="8690"/>
                  </a:lnTo>
                  <a:lnTo>
                    <a:pt x="140166" y="8690"/>
                  </a:lnTo>
                  <a:lnTo>
                    <a:pt x="141505" y="8690"/>
                  </a:lnTo>
                  <a:lnTo>
                    <a:pt x="142904" y="8690"/>
                  </a:lnTo>
                  <a:lnTo>
                    <a:pt x="144730" y="8690"/>
                  </a:lnTo>
                  <a:lnTo>
                    <a:pt x="146069" y="8690"/>
                  </a:lnTo>
                  <a:lnTo>
                    <a:pt x="147469" y="7292"/>
                  </a:lnTo>
                  <a:lnTo>
                    <a:pt x="148808" y="7292"/>
                  </a:lnTo>
                  <a:lnTo>
                    <a:pt x="150208" y="7292"/>
                  </a:lnTo>
                  <a:lnTo>
                    <a:pt x="152034" y="7292"/>
                  </a:lnTo>
                  <a:lnTo>
                    <a:pt x="153860" y="7292"/>
                  </a:lnTo>
                  <a:lnTo>
                    <a:pt x="155685" y="7292"/>
                  </a:lnTo>
                  <a:lnTo>
                    <a:pt x="157024" y="7292"/>
                  </a:lnTo>
                  <a:lnTo>
                    <a:pt x="158424" y="7292"/>
                  </a:lnTo>
                  <a:lnTo>
                    <a:pt x="159763" y="7292"/>
                  </a:lnTo>
                  <a:lnTo>
                    <a:pt x="161163" y="7292"/>
                  </a:lnTo>
                  <a:lnTo>
                    <a:pt x="162989" y="7292"/>
                  </a:lnTo>
                  <a:lnTo>
                    <a:pt x="164328" y="7292"/>
                  </a:lnTo>
                  <a:lnTo>
                    <a:pt x="165728" y="7292"/>
                  </a:lnTo>
                  <a:lnTo>
                    <a:pt x="167067" y="7292"/>
                  </a:lnTo>
                  <a:lnTo>
                    <a:pt x="168467" y="7292"/>
                  </a:lnTo>
                  <a:lnTo>
                    <a:pt x="170292" y="7292"/>
                  </a:lnTo>
                  <a:lnTo>
                    <a:pt x="171631" y="7292"/>
                  </a:lnTo>
                  <a:lnTo>
                    <a:pt x="173031" y="7292"/>
                  </a:lnTo>
                  <a:lnTo>
                    <a:pt x="174370" y="7292"/>
                  </a:lnTo>
                  <a:lnTo>
                    <a:pt x="176683" y="7292"/>
                  </a:lnTo>
                  <a:lnTo>
                    <a:pt x="177596" y="5955"/>
                  </a:lnTo>
                  <a:lnTo>
                    <a:pt x="179422" y="5955"/>
                  </a:lnTo>
                  <a:lnTo>
                    <a:pt x="181248" y="5955"/>
                  </a:lnTo>
                  <a:lnTo>
                    <a:pt x="182587" y="5955"/>
                  </a:lnTo>
                  <a:lnTo>
                    <a:pt x="183986" y="5955"/>
                  </a:lnTo>
                  <a:lnTo>
                    <a:pt x="185386" y="5955"/>
                  </a:lnTo>
                  <a:lnTo>
                    <a:pt x="186725" y="5955"/>
                  </a:lnTo>
                  <a:lnTo>
                    <a:pt x="188551" y="5955"/>
                  </a:lnTo>
                  <a:lnTo>
                    <a:pt x="189951" y="5955"/>
                  </a:lnTo>
                  <a:lnTo>
                    <a:pt x="191290" y="5955"/>
                  </a:lnTo>
                  <a:lnTo>
                    <a:pt x="192690" y="5955"/>
                  </a:lnTo>
                  <a:lnTo>
                    <a:pt x="194029" y="5955"/>
                  </a:lnTo>
                  <a:lnTo>
                    <a:pt x="195855" y="5955"/>
                  </a:lnTo>
                  <a:lnTo>
                    <a:pt x="197254" y="5955"/>
                  </a:lnTo>
                  <a:lnTo>
                    <a:pt x="198593" y="5955"/>
                  </a:lnTo>
                  <a:lnTo>
                    <a:pt x="199993" y="5955"/>
                  </a:lnTo>
                  <a:lnTo>
                    <a:pt x="202245" y="5955"/>
                  </a:lnTo>
                  <a:lnTo>
                    <a:pt x="203645" y="5955"/>
                  </a:lnTo>
                  <a:lnTo>
                    <a:pt x="204984" y="5955"/>
                  </a:lnTo>
                  <a:lnTo>
                    <a:pt x="206810" y="5955"/>
                  </a:lnTo>
                  <a:lnTo>
                    <a:pt x="208210" y="4557"/>
                  </a:lnTo>
                  <a:lnTo>
                    <a:pt x="209549" y="4557"/>
                  </a:lnTo>
                  <a:lnTo>
                    <a:pt x="210949" y="4557"/>
                  </a:lnTo>
                  <a:lnTo>
                    <a:pt x="212287" y="4557"/>
                  </a:lnTo>
                  <a:lnTo>
                    <a:pt x="214113" y="4557"/>
                  </a:lnTo>
                  <a:lnTo>
                    <a:pt x="215513" y="4557"/>
                  </a:lnTo>
                  <a:lnTo>
                    <a:pt x="216852" y="4557"/>
                  </a:lnTo>
                  <a:lnTo>
                    <a:pt x="218252" y="4557"/>
                  </a:lnTo>
                  <a:lnTo>
                    <a:pt x="219591" y="4557"/>
                  </a:lnTo>
                  <a:lnTo>
                    <a:pt x="221417" y="4557"/>
                  </a:lnTo>
                  <a:lnTo>
                    <a:pt x="222817" y="4557"/>
                  </a:lnTo>
                  <a:lnTo>
                    <a:pt x="224156" y="4557"/>
                  </a:lnTo>
                  <a:lnTo>
                    <a:pt x="226468" y="4557"/>
                  </a:lnTo>
                  <a:lnTo>
                    <a:pt x="226894" y="4557"/>
                  </a:lnTo>
                  <a:lnTo>
                    <a:pt x="229207" y="4557"/>
                  </a:lnTo>
                  <a:lnTo>
                    <a:pt x="230546" y="4557"/>
                  </a:lnTo>
                  <a:lnTo>
                    <a:pt x="232372" y="4557"/>
                  </a:lnTo>
                  <a:lnTo>
                    <a:pt x="233772" y="4557"/>
                  </a:lnTo>
                  <a:lnTo>
                    <a:pt x="235111" y="4557"/>
                  </a:lnTo>
                  <a:lnTo>
                    <a:pt x="236511" y="4557"/>
                  </a:lnTo>
                  <a:lnTo>
                    <a:pt x="237850" y="2734"/>
                  </a:lnTo>
                  <a:lnTo>
                    <a:pt x="239676" y="2734"/>
                  </a:lnTo>
                  <a:lnTo>
                    <a:pt x="241075" y="2734"/>
                  </a:lnTo>
                  <a:lnTo>
                    <a:pt x="242414" y="2734"/>
                  </a:lnTo>
                  <a:lnTo>
                    <a:pt x="243814" y="2734"/>
                  </a:lnTo>
                  <a:lnTo>
                    <a:pt x="245153" y="2734"/>
                  </a:lnTo>
                  <a:lnTo>
                    <a:pt x="246979" y="2734"/>
                  </a:lnTo>
                  <a:lnTo>
                    <a:pt x="248379" y="2734"/>
                  </a:lnTo>
                  <a:lnTo>
                    <a:pt x="249718" y="2734"/>
                  </a:lnTo>
                  <a:lnTo>
                    <a:pt x="252031" y="2734"/>
                  </a:lnTo>
                  <a:lnTo>
                    <a:pt x="253370" y="2734"/>
                  </a:lnTo>
                  <a:lnTo>
                    <a:pt x="254769" y="2734"/>
                  </a:lnTo>
                  <a:lnTo>
                    <a:pt x="256108" y="2734"/>
                  </a:lnTo>
                  <a:lnTo>
                    <a:pt x="257934" y="2734"/>
                  </a:lnTo>
                  <a:lnTo>
                    <a:pt x="259334" y="2734"/>
                  </a:lnTo>
                  <a:lnTo>
                    <a:pt x="260673" y="2734"/>
                  </a:lnTo>
                  <a:lnTo>
                    <a:pt x="262073" y="2734"/>
                  </a:lnTo>
                  <a:lnTo>
                    <a:pt x="263412" y="2734"/>
                  </a:lnTo>
                  <a:lnTo>
                    <a:pt x="265238" y="2734"/>
                  </a:lnTo>
                  <a:lnTo>
                    <a:pt x="266638" y="2734"/>
                  </a:lnTo>
                  <a:lnTo>
                    <a:pt x="267977" y="1397"/>
                  </a:lnTo>
                  <a:lnTo>
                    <a:pt x="269376" y="1397"/>
                  </a:lnTo>
                  <a:lnTo>
                    <a:pt x="270715" y="1397"/>
                  </a:lnTo>
                  <a:lnTo>
                    <a:pt x="272541" y="1397"/>
                  </a:lnTo>
                  <a:lnTo>
                    <a:pt x="273941" y="1397"/>
                  </a:lnTo>
                  <a:lnTo>
                    <a:pt x="275280" y="1397"/>
                  </a:lnTo>
                  <a:lnTo>
                    <a:pt x="276680" y="1397"/>
                  </a:lnTo>
                  <a:lnTo>
                    <a:pt x="278932" y="1397"/>
                  </a:lnTo>
                  <a:lnTo>
                    <a:pt x="280332" y="1397"/>
                  </a:lnTo>
                  <a:lnTo>
                    <a:pt x="281671" y="1397"/>
                  </a:lnTo>
                  <a:lnTo>
                    <a:pt x="283496" y="1397"/>
                  </a:lnTo>
                  <a:lnTo>
                    <a:pt x="284896" y="1397"/>
                  </a:lnTo>
                  <a:lnTo>
                    <a:pt x="286235" y="1397"/>
                  </a:lnTo>
                  <a:lnTo>
                    <a:pt x="287635" y="1397"/>
                  </a:lnTo>
                  <a:lnTo>
                    <a:pt x="288974" y="1397"/>
                  </a:lnTo>
                  <a:lnTo>
                    <a:pt x="290800" y="1397"/>
                  </a:lnTo>
                  <a:lnTo>
                    <a:pt x="292200" y="1397"/>
                  </a:lnTo>
                  <a:lnTo>
                    <a:pt x="293539" y="1397"/>
                  </a:lnTo>
                  <a:lnTo>
                    <a:pt x="294939" y="1397"/>
                  </a:lnTo>
                  <a:lnTo>
                    <a:pt x="296278" y="1397"/>
                  </a:lnTo>
                  <a:lnTo>
                    <a:pt x="298103" y="1397"/>
                  </a:lnTo>
                  <a:lnTo>
                    <a:pt x="299503" y="0"/>
                  </a:lnTo>
                  <a:lnTo>
                    <a:pt x="301755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4">
              <a:extLst>
                <a:ext uri="{FF2B5EF4-FFF2-40B4-BE49-F238E27FC236}">
                  <a16:creationId xmlns:a16="http://schemas.microsoft.com/office/drawing/2014/main" id="{2396F75C-C4E1-11A2-4C16-9D202AE187DC}"/>
                </a:ext>
              </a:extLst>
            </p:cNvPr>
            <p:cNvSpPr/>
            <p:nvPr/>
          </p:nvSpPr>
          <p:spPr>
            <a:xfrm>
              <a:off x="10488537" y="2458252"/>
              <a:ext cx="300990" cy="13970"/>
            </a:xfrm>
            <a:custGeom>
              <a:avLst/>
              <a:gdLst/>
              <a:ahLst/>
              <a:cxnLst/>
              <a:rect l="l" t="t" r="r" b="b"/>
              <a:pathLst>
                <a:path w="300990" h="13969">
                  <a:moveTo>
                    <a:pt x="0" y="13673"/>
                  </a:moveTo>
                  <a:lnTo>
                    <a:pt x="486" y="13673"/>
                  </a:lnTo>
                  <a:lnTo>
                    <a:pt x="2738" y="13673"/>
                  </a:lnTo>
                  <a:lnTo>
                    <a:pt x="4138" y="13673"/>
                  </a:lnTo>
                  <a:lnTo>
                    <a:pt x="5477" y="13673"/>
                  </a:lnTo>
                  <a:lnTo>
                    <a:pt x="7303" y="13673"/>
                  </a:lnTo>
                  <a:lnTo>
                    <a:pt x="8703" y="13673"/>
                  </a:lnTo>
                  <a:lnTo>
                    <a:pt x="10042" y="13673"/>
                  </a:lnTo>
                  <a:lnTo>
                    <a:pt x="11442" y="13673"/>
                  </a:lnTo>
                  <a:lnTo>
                    <a:pt x="12781" y="13673"/>
                  </a:lnTo>
                  <a:lnTo>
                    <a:pt x="14606" y="13673"/>
                  </a:lnTo>
                  <a:lnTo>
                    <a:pt x="16006" y="13673"/>
                  </a:lnTo>
                  <a:lnTo>
                    <a:pt x="17345" y="13673"/>
                  </a:lnTo>
                  <a:lnTo>
                    <a:pt x="18745" y="13673"/>
                  </a:lnTo>
                  <a:lnTo>
                    <a:pt x="20084" y="13673"/>
                  </a:lnTo>
                  <a:lnTo>
                    <a:pt x="21910" y="13673"/>
                  </a:lnTo>
                  <a:lnTo>
                    <a:pt x="23310" y="13673"/>
                  </a:lnTo>
                  <a:lnTo>
                    <a:pt x="25562" y="13673"/>
                  </a:lnTo>
                  <a:lnTo>
                    <a:pt x="26962" y="13673"/>
                  </a:lnTo>
                  <a:lnTo>
                    <a:pt x="28301" y="13673"/>
                  </a:lnTo>
                  <a:lnTo>
                    <a:pt x="29700" y="11425"/>
                  </a:lnTo>
                  <a:lnTo>
                    <a:pt x="31039" y="11425"/>
                  </a:lnTo>
                  <a:lnTo>
                    <a:pt x="32926" y="11425"/>
                  </a:lnTo>
                  <a:lnTo>
                    <a:pt x="34265" y="11425"/>
                  </a:lnTo>
                  <a:lnTo>
                    <a:pt x="35665" y="11425"/>
                  </a:lnTo>
                  <a:lnTo>
                    <a:pt x="37004" y="11425"/>
                  </a:lnTo>
                  <a:lnTo>
                    <a:pt x="38404" y="11425"/>
                  </a:lnTo>
                  <a:lnTo>
                    <a:pt x="40230" y="11425"/>
                  </a:lnTo>
                  <a:lnTo>
                    <a:pt x="41569" y="11425"/>
                  </a:lnTo>
                  <a:lnTo>
                    <a:pt x="42968" y="11425"/>
                  </a:lnTo>
                  <a:lnTo>
                    <a:pt x="44307" y="11425"/>
                  </a:lnTo>
                  <a:lnTo>
                    <a:pt x="45707" y="11425"/>
                  </a:lnTo>
                  <a:lnTo>
                    <a:pt x="47533" y="11425"/>
                  </a:lnTo>
                  <a:lnTo>
                    <a:pt x="48872" y="11425"/>
                  </a:lnTo>
                  <a:lnTo>
                    <a:pt x="50272" y="11425"/>
                  </a:lnTo>
                  <a:lnTo>
                    <a:pt x="52524" y="11425"/>
                  </a:lnTo>
                  <a:lnTo>
                    <a:pt x="53924" y="11425"/>
                  </a:lnTo>
                  <a:lnTo>
                    <a:pt x="55263" y="11425"/>
                  </a:lnTo>
                  <a:lnTo>
                    <a:pt x="56662" y="11425"/>
                  </a:lnTo>
                  <a:lnTo>
                    <a:pt x="58488" y="11425"/>
                  </a:lnTo>
                  <a:lnTo>
                    <a:pt x="59827" y="11425"/>
                  </a:lnTo>
                  <a:lnTo>
                    <a:pt x="61227" y="10938"/>
                  </a:lnTo>
                  <a:lnTo>
                    <a:pt x="62566" y="10938"/>
                  </a:lnTo>
                  <a:lnTo>
                    <a:pt x="63966" y="10938"/>
                  </a:lnTo>
                  <a:lnTo>
                    <a:pt x="65792" y="10938"/>
                  </a:lnTo>
                  <a:lnTo>
                    <a:pt x="67131" y="10938"/>
                  </a:lnTo>
                  <a:lnTo>
                    <a:pt x="68531" y="10938"/>
                  </a:lnTo>
                  <a:lnTo>
                    <a:pt x="69870" y="10938"/>
                  </a:lnTo>
                  <a:lnTo>
                    <a:pt x="71269" y="10938"/>
                  </a:lnTo>
                  <a:lnTo>
                    <a:pt x="73095" y="10938"/>
                  </a:lnTo>
                  <a:lnTo>
                    <a:pt x="74921" y="10938"/>
                  </a:lnTo>
                  <a:lnTo>
                    <a:pt x="75834" y="10938"/>
                  </a:lnTo>
                  <a:lnTo>
                    <a:pt x="78086" y="10938"/>
                  </a:lnTo>
                  <a:lnTo>
                    <a:pt x="79486" y="10938"/>
                  </a:lnTo>
                  <a:lnTo>
                    <a:pt x="80825" y="10938"/>
                  </a:lnTo>
                  <a:lnTo>
                    <a:pt x="82225" y="10938"/>
                  </a:lnTo>
                  <a:lnTo>
                    <a:pt x="84050" y="10938"/>
                  </a:lnTo>
                  <a:lnTo>
                    <a:pt x="85389" y="10938"/>
                  </a:lnTo>
                  <a:lnTo>
                    <a:pt x="86789" y="10938"/>
                  </a:lnTo>
                  <a:lnTo>
                    <a:pt x="88128" y="10938"/>
                  </a:lnTo>
                  <a:lnTo>
                    <a:pt x="89528" y="10938"/>
                  </a:lnTo>
                  <a:lnTo>
                    <a:pt x="91354" y="8690"/>
                  </a:lnTo>
                  <a:lnTo>
                    <a:pt x="92693" y="8690"/>
                  </a:lnTo>
                  <a:lnTo>
                    <a:pt x="94093" y="8690"/>
                  </a:lnTo>
                  <a:lnTo>
                    <a:pt x="95432" y="8690"/>
                  </a:lnTo>
                  <a:lnTo>
                    <a:pt x="96832" y="8690"/>
                  </a:lnTo>
                  <a:lnTo>
                    <a:pt x="98657" y="8690"/>
                  </a:lnTo>
                  <a:lnTo>
                    <a:pt x="100483" y="8690"/>
                  </a:lnTo>
                  <a:lnTo>
                    <a:pt x="102309" y="8690"/>
                  </a:lnTo>
                  <a:lnTo>
                    <a:pt x="103648" y="8690"/>
                  </a:lnTo>
                  <a:lnTo>
                    <a:pt x="105048" y="8690"/>
                  </a:lnTo>
                  <a:lnTo>
                    <a:pt x="106387" y="8690"/>
                  </a:lnTo>
                  <a:lnTo>
                    <a:pt x="107787" y="8690"/>
                  </a:lnTo>
                  <a:lnTo>
                    <a:pt x="109613" y="8690"/>
                  </a:lnTo>
                  <a:lnTo>
                    <a:pt x="110952" y="8690"/>
                  </a:lnTo>
                  <a:lnTo>
                    <a:pt x="112351" y="8690"/>
                  </a:lnTo>
                  <a:lnTo>
                    <a:pt x="113690" y="8690"/>
                  </a:lnTo>
                  <a:lnTo>
                    <a:pt x="115090" y="8690"/>
                  </a:lnTo>
                  <a:lnTo>
                    <a:pt x="116916" y="8690"/>
                  </a:lnTo>
                  <a:lnTo>
                    <a:pt x="118255" y="8690"/>
                  </a:lnTo>
                  <a:lnTo>
                    <a:pt x="119655" y="8690"/>
                  </a:lnTo>
                  <a:lnTo>
                    <a:pt x="120994" y="8690"/>
                  </a:lnTo>
                  <a:lnTo>
                    <a:pt x="122394" y="7292"/>
                  </a:lnTo>
                  <a:lnTo>
                    <a:pt x="124646" y="7292"/>
                  </a:lnTo>
                  <a:lnTo>
                    <a:pt x="125559" y="7292"/>
                  </a:lnTo>
                  <a:lnTo>
                    <a:pt x="127871" y="7292"/>
                  </a:lnTo>
                  <a:lnTo>
                    <a:pt x="129210" y="7292"/>
                  </a:lnTo>
                  <a:lnTo>
                    <a:pt x="130610" y="7292"/>
                  </a:lnTo>
                  <a:lnTo>
                    <a:pt x="131949" y="7292"/>
                  </a:lnTo>
                  <a:lnTo>
                    <a:pt x="133349" y="7292"/>
                  </a:lnTo>
                  <a:lnTo>
                    <a:pt x="135175" y="7292"/>
                  </a:lnTo>
                  <a:lnTo>
                    <a:pt x="136514" y="7292"/>
                  </a:lnTo>
                  <a:lnTo>
                    <a:pt x="137914" y="7292"/>
                  </a:lnTo>
                  <a:lnTo>
                    <a:pt x="139253" y="7292"/>
                  </a:lnTo>
                  <a:lnTo>
                    <a:pt x="140652" y="7292"/>
                  </a:lnTo>
                  <a:lnTo>
                    <a:pt x="142478" y="7292"/>
                  </a:lnTo>
                  <a:lnTo>
                    <a:pt x="143817" y="7292"/>
                  </a:lnTo>
                  <a:lnTo>
                    <a:pt x="145217" y="7292"/>
                  </a:lnTo>
                  <a:lnTo>
                    <a:pt x="146556" y="7292"/>
                  </a:lnTo>
                  <a:lnTo>
                    <a:pt x="147956" y="7292"/>
                  </a:lnTo>
                  <a:lnTo>
                    <a:pt x="150208" y="7292"/>
                  </a:lnTo>
                  <a:lnTo>
                    <a:pt x="151608" y="7292"/>
                  </a:lnTo>
                  <a:lnTo>
                    <a:pt x="153434" y="7292"/>
                  </a:lnTo>
                  <a:lnTo>
                    <a:pt x="154773" y="5469"/>
                  </a:lnTo>
                  <a:lnTo>
                    <a:pt x="156172" y="5469"/>
                  </a:lnTo>
                  <a:lnTo>
                    <a:pt x="157511" y="5469"/>
                  </a:lnTo>
                  <a:lnTo>
                    <a:pt x="158911" y="5469"/>
                  </a:lnTo>
                  <a:lnTo>
                    <a:pt x="160737" y="5469"/>
                  </a:lnTo>
                  <a:lnTo>
                    <a:pt x="162076" y="5469"/>
                  </a:lnTo>
                  <a:lnTo>
                    <a:pt x="163476" y="5469"/>
                  </a:lnTo>
                  <a:lnTo>
                    <a:pt x="164815" y="5469"/>
                  </a:lnTo>
                  <a:lnTo>
                    <a:pt x="166215" y="5469"/>
                  </a:lnTo>
                  <a:lnTo>
                    <a:pt x="168041" y="5469"/>
                  </a:lnTo>
                  <a:lnTo>
                    <a:pt x="169380" y="5469"/>
                  </a:lnTo>
                  <a:lnTo>
                    <a:pt x="170779" y="5469"/>
                  </a:lnTo>
                  <a:lnTo>
                    <a:pt x="172118" y="5469"/>
                  </a:lnTo>
                  <a:lnTo>
                    <a:pt x="173518" y="5469"/>
                  </a:lnTo>
                  <a:lnTo>
                    <a:pt x="175344" y="5469"/>
                  </a:lnTo>
                  <a:lnTo>
                    <a:pt x="177170" y="5469"/>
                  </a:lnTo>
                  <a:lnTo>
                    <a:pt x="178996" y="5469"/>
                  </a:lnTo>
                  <a:lnTo>
                    <a:pt x="180335" y="5469"/>
                  </a:lnTo>
                  <a:lnTo>
                    <a:pt x="181735" y="5469"/>
                  </a:lnTo>
                  <a:lnTo>
                    <a:pt x="183074" y="5469"/>
                  </a:lnTo>
                  <a:lnTo>
                    <a:pt x="184473" y="5469"/>
                  </a:lnTo>
                  <a:lnTo>
                    <a:pt x="186299" y="4132"/>
                  </a:lnTo>
                  <a:lnTo>
                    <a:pt x="187699" y="4132"/>
                  </a:lnTo>
                  <a:lnTo>
                    <a:pt x="189038" y="4132"/>
                  </a:lnTo>
                  <a:lnTo>
                    <a:pt x="190438" y="4132"/>
                  </a:lnTo>
                  <a:lnTo>
                    <a:pt x="191777" y="4132"/>
                  </a:lnTo>
                  <a:lnTo>
                    <a:pt x="193603" y="4132"/>
                  </a:lnTo>
                  <a:lnTo>
                    <a:pt x="195003" y="4132"/>
                  </a:lnTo>
                  <a:lnTo>
                    <a:pt x="196342" y="4132"/>
                  </a:lnTo>
                  <a:lnTo>
                    <a:pt x="197741" y="4132"/>
                  </a:lnTo>
                  <a:lnTo>
                    <a:pt x="199993" y="4132"/>
                  </a:lnTo>
                  <a:lnTo>
                    <a:pt x="200906" y="4132"/>
                  </a:lnTo>
                  <a:lnTo>
                    <a:pt x="202732" y="4132"/>
                  </a:lnTo>
                  <a:lnTo>
                    <a:pt x="204558" y="4132"/>
                  </a:lnTo>
                  <a:lnTo>
                    <a:pt x="205958" y="4132"/>
                  </a:lnTo>
                  <a:lnTo>
                    <a:pt x="207297" y="4132"/>
                  </a:lnTo>
                  <a:lnTo>
                    <a:pt x="208697" y="4132"/>
                  </a:lnTo>
                  <a:lnTo>
                    <a:pt x="210036" y="4132"/>
                  </a:lnTo>
                  <a:lnTo>
                    <a:pt x="211861" y="4132"/>
                  </a:lnTo>
                  <a:lnTo>
                    <a:pt x="213261" y="4132"/>
                  </a:lnTo>
                  <a:lnTo>
                    <a:pt x="214600" y="4132"/>
                  </a:lnTo>
                  <a:lnTo>
                    <a:pt x="216000" y="2734"/>
                  </a:lnTo>
                  <a:lnTo>
                    <a:pt x="217339" y="2734"/>
                  </a:lnTo>
                  <a:lnTo>
                    <a:pt x="219165" y="2734"/>
                  </a:lnTo>
                  <a:lnTo>
                    <a:pt x="220565" y="2734"/>
                  </a:lnTo>
                  <a:lnTo>
                    <a:pt x="221904" y="2734"/>
                  </a:lnTo>
                  <a:lnTo>
                    <a:pt x="223304" y="2734"/>
                  </a:lnTo>
                  <a:lnTo>
                    <a:pt x="225555" y="2734"/>
                  </a:lnTo>
                  <a:lnTo>
                    <a:pt x="226955" y="2734"/>
                  </a:lnTo>
                  <a:lnTo>
                    <a:pt x="228294" y="2734"/>
                  </a:lnTo>
                  <a:lnTo>
                    <a:pt x="230120" y="2734"/>
                  </a:lnTo>
                  <a:lnTo>
                    <a:pt x="231520" y="2734"/>
                  </a:lnTo>
                  <a:lnTo>
                    <a:pt x="232859" y="2734"/>
                  </a:lnTo>
                  <a:lnTo>
                    <a:pt x="234259" y="2734"/>
                  </a:lnTo>
                  <a:lnTo>
                    <a:pt x="235598" y="2734"/>
                  </a:lnTo>
                  <a:lnTo>
                    <a:pt x="237424" y="2734"/>
                  </a:lnTo>
                  <a:lnTo>
                    <a:pt x="238823" y="2734"/>
                  </a:lnTo>
                  <a:lnTo>
                    <a:pt x="240162" y="2734"/>
                  </a:lnTo>
                  <a:lnTo>
                    <a:pt x="241562" y="2734"/>
                  </a:lnTo>
                  <a:lnTo>
                    <a:pt x="242901" y="2734"/>
                  </a:lnTo>
                  <a:lnTo>
                    <a:pt x="244727" y="2734"/>
                  </a:lnTo>
                  <a:lnTo>
                    <a:pt x="246127" y="2734"/>
                  </a:lnTo>
                  <a:lnTo>
                    <a:pt x="247466" y="1397"/>
                  </a:lnTo>
                  <a:lnTo>
                    <a:pt x="248866" y="1397"/>
                  </a:lnTo>
                  <a:lnTo>
                    <a:pt x="250205" y="1397"/>
                  </a:lnTo>
                  <a:lnTo>
                    <a:pt x="252518" y="1397"/>
                  </a:lnTo>
                  <a:lnTo>
                    <a:pt x="253856" y="1397"/>
                  </a:lnTo>
                  <a:lnTo>
                    <a:pt x="255682" y="1397"/>
                  </a:lnTo>
                  <a:lnTo>
                    <a:pt x="257082" y="1397"/>
                  </a:lnTo>
                  <a:lnTo>
                    <a:pt x="258421" y="1397"/>
                  </a:lnTo>
                  <a:lnTo>
                    <a:pt x="259821" y="1397"/>
                  </a:lnTo>
                  <a:lnTo>
                    <a:pt x="261160" y="1397"/>
                  </a:lnTo>
                  <a:lnTo>
                    <a:pt x="262986" y="1397"/>
                  </a:lnTo>
                  <a:lnTo>
                    <a:pt x="264386" y="1397"/>
                  </a:lnTo>
                  <a:lnTo>
                    <a:pt x="265725" y="1397"/>
                  </a:lnTo>
                  <a:lnTo>
                    <a:pt x="267124" y="1397"/>
                  </a:lnTo>
                  <a:lnTo>
                    <a:pt x="268463" y="1397"/>
                  </a:lnTo>
                  <a:lnTo>
                    <a:pt x="270289" y="1397"/>
                  </a:lnTo>
                  <a:lnTo>
                    <a:pt x="271689" y="0"/>
                  </a:lnTo>
                  <a:lnTo>
                    <a:pt x="273028" y="0"/>
                  </a:lnTo>
                  <a:lnTo>
                    <a:pt x="275341" y="0"/>
                  </a:lnTo>
                  <a:lnTo>
                    <a:pt x="275767" y="0"/>
                  </a:lnTo>
                  <a:lnTo>
                    <a:pt x="278080" y="0"/>
                  </a:lnTo>
                  <a:lnTo>
                    <a:pt x="279419" y="0"/>
                  </a:lnTo>
                  <a:lnTo>
                    <a:pt x="281245" y="0"/>
                  </a:lnTo>
                  <a:lnTo>
                    <a:pt x="282644" y="0"/>
                  </a:lnTo>
                  <a:lnTo>
                    <a:pt x="283983" y="0"/>
                  </a:lnTo>
                  <a:lnTo>
                    <a:pt x="285383" y="0"/>
                  </a:lnTo>
                  <a:lnTo>
                    <a:pt x="286722" y="0"/>
                  </a:lnTo>
                  <a:lnTo>
                    <a:pt x="288548" y="0"/>
                  </a:lnTo>
                  <a:lnTo>
                    <a:pt x="289948" y="0"/>
                  </a:lnTo>
                  <a:lnTo>
                    <a:pt x="291287" y="0"/>
                  </a:lnTo>
                  <a:lnTo>
                    <a:pt x="292687" y="0"/>
                  </a:lnTo>
                  <a:lnTo>
                    <a:pt x="294026" y="0"/>
                  </a:lnTo>
                  <a:lnTo>
                    <a:pt x="295852" y="0"/>
                  </a:lnTo>
                  <a:lnTo>
                    <a:pt x="297251" y="0"/>
                  </a:lnTo>
                  <a:lnTo>
                    <a:pt x="298590" y="0"/>
                  </a:lnTo>
                  <a:lnTo>
                    <a:pt x="300903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5">
              <a:extLst>
                <a:ext uri="{FF2B5EF4-FFF2-40B4-BE49-F238E27FC236}">
                  <a16:creationId xmlns:a16="http://schemas.microsoft.com/office/drawing/2014/main" id="{0C678693-1467-AF79-E2AF-C2B552A2459D}"/>
                </a:ext>
              </a:extLst>
            </p:cNvPr>
            <p:cNvSpPr/>
            <p:nvPr/>
          </p:nvSpPr>
          <p:spPr>
            <a:xfrm>
              <a:off x="10789441" y="2442755"/>
              <a:ext cx="300355" cy="15875"/>
            </a:xfrm>
            <a:custGeom>
              <a:avLst/>
              <a:gdLst/>
              <a:ahLst/>
              <a:cxnLst/>
              <a:rect l="l" t="t" r="r" b="b"/>
              <a:pathLst>
                <a:path w="300354" h="15875">
                  <a:moveTo>
                    <a:pt x="0" y="15496"/>
                  </a:moveTo>
                  <a:lnTo>
                    <a:pt x="1338" y="13673"/>
                  </a:lnTo>
                  <a:lnTo>
                    <a:pt x="2738" y="13673"/>
                  </a:lnTo>
                  <a:lnTo>
                    <a:pt x="4077" y="13673"/>
                  </a:lnTo>
                  <a:lnTo>
                    <a:pt x="5903" y="13673"/>
                  </a:lnTo>
                  <a:lnTo>
                    <a:pt x="7303" y="13673"/>
                  </a:lnTo>
                  <a:lnTo>
                    <a:pt x="8642" y="13673"/>
                  </a:lnTo>
                  <a:lnTo>
                    <a:pt x="10042" y="13673"/>
                  </a:lnTo>
                  <a:lnTo>
                    <a:pt x="11381" y="13673"/>
                  </a:lnTo>
                  <a:lnTo>
                    <a:pt x="13207" y="13673"/>
                  </a:lnTo>
                  <a:lnTo>
                    <a:pt x="14606" y="13673"/>
                  </a:lnTo>
                  <a:lnTo>
                    <a:pt x="15945" y="13673"/>
                  </a:lnTo>
                  <a:lnTo>
                    <a:pt x="17345" y="13673"/>
                  </a:lnTo>
                  <a:lnTo>
                    <a:pt x="18684" y="13673"/>
                  </a:lnTo>
                  <a:lnTo>
                    <a:pt x="20510" y="13673"/>
                  </a:lnTo>
                  <a:lnTo>
                    <a:pt x="21910" y="13673"/>
                  </a:lnTo>
                  <a:lnTo>
                    <a:pt x="24162" y="13673"/>
                  </a:lnTo>
                  <a:lnTo>
                    <a:pt x="24649" y="13673"/>
                  </a:lnTo>
                  <a:lnTo>
                    <a:pt x="26901" y="13673"/>
                  </a:lnTo>
                  <a:lnTo>
                    <a:pt x="28301" y="13673"/>
                  </a:lnTo>
                  <a:lnTo>
                    <a:pt x="29639" y="13673"/>
                  </a:lnTo>
                  <a:lnTo>
                    <a:pt x="31465" y="12336"/>
                  </a:lnTo>
                  <a:lnTo>
                    <a:pt x="32865" y="12336"/>
                  </a:lnTo>
                  <a:lnTo>
                    <a:pt x="34265" y="12336"/>
                  </a:lnTo>
                  <a:lnTo>
                    <a:pt x="35604" y="12336"/>
                  </a:lnTo>
                  <a:lnTo>
                    <a:pt x="37004" y="12336"/>
                  </a:lnTo>
                  <a:lnTo>
                    <a:pt x="38830" y="12336"/>
                  </a:lnTo>
                  <a:lnTo>
                    <a:pt x="40169" y="12336"/>
                  </a:lnTo>
                  <a:lnTo>
                    <a:pt x="41569" y="12336"/>
                  </a:lnTo>
                  <a:lnTo>
                    <a:pt x="42907" y="12336"/>
                  </a:lnTo>
                  <a:lnTo>
                    <a:pt x="44307" y="12336"/>
                  </a:lnTo>
                  <a:lnTo>
                    <a:pt x="46133" y="12336"/>
                  </a:lnTo>
                  <a:lnTo>
                    <a:pt x="47472" y="12336"/>
                  </a:lnTo>
                  <a:lnTo>
                    <a:pt x="49785" y="12336"/>
                  </a:lnTo>
                  <a:lnTo>
                    <a:pt x="51124" y="12336"/>
                  </a:lnTo>
                  <a:lnTo>
                    <a:pt x="52524" y="12336"/>
                  </a:lnTo>
                  <a:lnTo>
                    <a:pt x="53863" y="12336"/>
                  </a:lnTo>
                  <a:lnTo>
                    <a:pt x="55263" y="12336"/>
                  </a:lnTo>
                  <a:lnTo>
                    <a:pt x="57088" y="12336"/>
                  </a:lnTo>
                  <a:lnTo>
                    <a:pt x="58427" y="12336"/>
                  </a:lnTo>
                  <a:lnTo>
                    <a:pt x="59827" y="12336"/>
                  </a:lnTo>
                  <a:lnTo>
                    <a:pt x="61166" y="12336"/>
                  </a:lnTo>
                  <a:lnTo>
                    <a:pt x="62566" y="10938"/>
                  </a:lnTo>
                  <a:lnTo>
                    <a:pt x="64392" y="10938"/>
                  </a:lnTo>
                  <a:lnTo>
                    <a:pt x="65731" y="10938"/>
                  </a:lnTo>
                  <a:lnTo>
                    <a:pt x="67131" y="10938"/>
                  </a:lnTo>
                  <a:lnTo>
                    <a:pt x="68470" y="10938"/>
                  </a:lnTo>
                  <a:lnTo>
                    <a:pt x="69870" y="10938"/>
                  </a:lnTo>
                  <a:lnTo>
                    <a:pt x="71695" y="10938"/>
                  </a:lnTo>
                  <a:lnTo>
                    <a:pt x="73034" y="10938"/>
                  </a:lnTo>
                  <a:lnTo>
                    <a:pt x="74434" y="10938"/>
                  </a:lnTo>
                  <a:lnTo>
                    <a:pt x="76686" y="10938"/>
                  </a:lnTo>
                  <a:lnTo>
                    <a:pt x="78086" y="10938"/>
                  </a:lnTo>
                  <a:lnTo>
                    <a:pt x="79425" y="10938"/>
                  </a:lnTo>
                  <a:lnTo>
                    <a:pt x="80825" y="10938"/>
                  </a:lnTo>
                  <a:lnTo>
                    <a:pt x="82651" y="10938"/>
                  </a:lnTo>
                  <a:lnTo>
                    <a:pt x="83990" y="10938"/>
                  </a:lnTo>
                  <a:lnTo>
                    <a:pt x="85389" y="10938"/>
                  </a:lnTo>
                  <a:lnTo>
                    <a:pt x="86728" y="10938"/>
                  </a:lnTo>
                  <a:lnTo>
                    <a:pt x="88128" y="10938"/>
                  </a:lnTo>
                  <a:lnTo>
                    <a:pt x="89954" y="10938"/>
                  </a:lnTo>
                  <a:lnTo>
                    <a:pt x="91293" y="10938"/>
                  </a:lnTo>
                  <a:lnTo>
                    <a:pt x="92693" y="9601"/>
                  </a:lnTo>
                  <a:lnTo>
                    <a:pt x="94032" y="9601"/>
                  </a:lnTo>
                  <a:lnTo>
                    <a:pt x="95432" y="9601"/>
                  </a:lnTo>
                  <a:lnTo>
                    <a:pt x="97258" y="9601"/>
                  </a:lnTo>
                  <a:lnTo>
                    <a:pt x="99083" y="9601"/>
                  </a:lnTo>
                  <a:lnTo>
                    <a:pt x="99996" y="9601"/>
                  </a:lnTo>
                  <a:lnTo>
                    <a:pt x="102248" y="9601"/>
                  </a:lnTo>
                  <a:lnTo>
                    <a:pt x="103648" y="9601"/>
                  </a:lnTo>
                  <a:lnTo>
                    <a:pt x="104987" y="9601"/>
                  </a:lnTo>
                  <a:lnTo>
                    <a:pt x="106387" y="9601"/>
                  </a:lnTo>
                  <a:lnTo>
                    <a:pt x="108213" y="9601"/>
                  </a:lnTo>
                  <a:lnTo>
                    <a:pt x="109552" y="9601"/>
                  </a:lnTo>
                  <a:lnTo>
                    <a:pt x="110952" y="9601"/>
                  </a:lnTo>
                  <a:lnTo>
                    <a:pt x="112291" y="9601"/>
                  </a:lnTo>
                  <a:lnTo>
                    <a:pt x="113690" y="9601"/>
                  </a:lnTo>
                  <a:lnTo>
                    <a:pt x="115516" y="9601"/>
                  </a:lnTo>
                  <a:lnTo>
                    <a:pt x="116855" y="9601"/>
                  </a:lnTo>
                  <a:lnTo>
                    <a:pt x="118255" y="9601"/>
                  </a:lnTo>
                  <a:lnTo>
                    <a:pt x="119594" y="9601"/>
                  </a:lnTo>
                  <a:lnTo>
                    <a:pt x="121907" y="9601"/>
                  </a:lnTo>
                  <a:lnTo>
                    <a:pt x="122820" y="8204"/>
                  </a:lnTo>
                  <a:lnTo>
                    <a:pt x="124646" y="8204"/>
                  </a:lnTo>
                  <a:lnTo>
                    <a:pt x="126472" y="8204"/>
                  </a:lnTo>
                  <a:lnTo>
                    <a:pt x="127811" y="8204"/>
                  </a:lnTo>
                  <a:lnTo>
                    <a:pt x="129210" y="8204"/>
                  </a:lnTo>
                  <a:lnTo>
                    <a:pt x="130549" y="8204"/>
                  </a:lnTo>
                  <a:lnTo>
                    <a:pt x="131949" y="8204"/>
                  </a:lnTo>
                  <a:lnTo>
                    <a:pt x="133775" y="8204"/>
                  </a:lnTo>
                  <a:lnTo>
                    <a:pt x="135114" y="8204"/>
                  </a:lnTo>
                  <a:lnTo>
                    <a:pt x="136514" y="8204"/>
                  </a:lnTo>
                  <a:lnTo>
                    <a:pt x="137853" y="8204"/>
                  </a:lnTo>
                  <a:lnTo>
                    <a:pt x="139253" y="8204"/>
                  </a:lnTo>
                  <a:lnTo>
                    <a:pt x="141079" y="8204"/>
                  </a:lnTo>
                  <a:lnTo>
                    <a:pt x="142417" y="8204"/>
                  </a:lnTo>
                  <a:lnTo>
                    <a:pt x="143817" y="8204"/>
                  </a:lnTo>
                  <a:lnTo>
                    <a:pt x="145156" y="8204"/>
                  </a:lnTo>
                  <a:lnTo>
                    <a:pt x="146556" y="8204"/>
                  </a:lnTo>
                  <a:lnTo>
                    <a:pt x="148808" y="8204"/>
                  </a:lnTo>
                  <a:lnTo>
                    <a:pt x="149721" y="8204"/>
                  </a:lnTo>
                  <a:lnTo>
                    <a:pt x="152034" y="8204"/>
                  </a:lnTo>
                  <a:lnTo>
                    <a:pt x="153373" y="6381"/>
                  </a:lnTo>
                  <a:lnTo>
                    <a:pt x="154773" y="6381"/>
                  </a:lnTo>
                  <a:lnTo>
                    <a:pt x="156112" y="6381"/>
                  </a:lnTo>
                  <a:lnTo>
                    <a:pt x="157511" y="6381"/>
                  </a:lnTo>
                  <a:lnTo>
                    <a:pt x="159337" y="6381"/>
                  </a:lnTo>
                  <a:lnTo>
                    <a:pt x="160676" y="6381"/>
                  </a:lnTo>
                  <a:lnTo>
                    <a:pt x="162076" y="6381"/>
                  </a:lnTo>
                  <a:lnTo>
                    <a:pt x="163415" y="6381"/>
                  </a:lnTo>
                  <a:lnTo>
                    <a:pt x="164815" y="6381"/>
                  </a:lnTo>
                  <a:lnTo>
                    <a:pt x="166641" y="6381"/>
                  </a:lnTo>
                  <a:lnTo>
                    <a:pt x="167980" y="6381"/>
                  </a:lnTo>
                  <a:lnTo>
                    <a:pt x="169380" y="6381"/>
                  </a:lnTo>
                  <a:lnTo>
                    <a:pt x="170718" y="6381"/>
                  </a:lnTo>
                  <a:lnTo>
                    <a:pt x="172118" y="6381"/>
                  </a:lnTo>
                  <a:lnTo>
                    <a:pt x="174370" y="6381"/>
                  </a:lnTo>
                  <a:lnTo>
                    <a:pt x="175770" y="6381"/>
                  </a:lnTo>
                  <a:lnTo>
                    <a:pt x="177596" y="6381"/>
                  </a:lnTo>
                  <a:lnTo>
                    <a:pt x="178935" y="6381"/>
                  </a:lnTo>
                  <a:lnTo>
                    <a:pt x="180335" y="6381"/>
                  </a:lnTo>
                  <a:lnTo>
                    <a:pt x="181674" y="6381"/>
                  </a:lnTo>
                  <a:lnTo>
                    <a:pt x="183074" y="6381"/>
                  </a:lnTo>
                  <a:lnTo>
                    <a:pt x="184899" y="5044"/>
                  </a:lnTo>
                  <a:lnTo>
                    <a:pt x="186299" y="5044"/>
                  </a:lnTo>
                  <a:lnTo>
                    <a:pt x="187638" y="5044"/>
                  </a:lnTo>
                  <a:lnTo>
                    <a:pt x="189038" y="5044"/>
                  </a:lnTo>
                  <a:lnTo>
                    <a:pt x="190377" y="5044"/>
                  </a:lnTo>
                  <a:lnTo>
                    <a:pt x="192203" y="5044"/>
                  </a:lnTo>
                  <a:lnTo>
                    <a:pt x="193603" y="5044"/>
                  </a:lnTo>
                  <a:lnTo>
                    <a:pt x="194942" y="5044"/>
                  </a:lnTo>
                  <a:lnTo>
                    <a:pt x="196342" y="5044"/>
                  </a:lnTo>
                  <a:lnTo>
                    <a:pt x="197681" y="5044"/>
                  </a:lnTo>
                  <a:lnTo>
                    <a:pt x="199993" y="5044"/>
                  </a:lnTo>
                  <a:lnTo>
                    <a:pt x="201332" y="5044"/>
                  </a:lnTo>
                  <a:lnTo>
                    <a:pt x="203158" y="5044"/>
                  </a:lnTo>
                  <a:lnTo>
                    <a:pt x="204558" y="5044"/>
                  </a:lnTo>
                  <a:lnTo>
                    <a:pt x="205897" y="5044"/>
                  </a:lnTo>
                  <a:lnTo>
                    <a:pt x="207297" y="5044"/>
                  </a:lnTo>
                  <a:lnTo>
                    <a:pt x="208636" y="5044"/>
                  </a:lnTo>
                  <a:lnTo>
                    <a:pt x="210462" y="5044"/>
                  </a:lnTo>
                  <a:lnTo>
                    <a:pt x="211861" y="5044"/>
                  </a:lnTo>
                  <a:lnTo>
                    <a:pt x="213200" y="5044"/>
                  </a:lnTo>
                  <a:lnTo>
                    <a:pt x="214600" y="3646"/>
                  </a:lnTo>
                  <a:lnTo>
                    <a:pt x="215939" y="3646"/>
                  </a:lnTo>
                  <a:lnTo>
                    <a:pt x="217765" y="3646"/>
                  </a:lnTo>
                  <a:lnTo>
                    <a:pt x="219165" y="3646"/>
                  </a:lnTo>
                  <a:lnTo>
                    <a:pt x="220504" y="3646"/>
                  </a:lnTo>
                  <a:lnTo>
                    <a:pt x="221904" y="3646"/>
                  </a:lnTo>
                  <a:lnTo>
                    <a:pt x="224156" y="3646"/>
                  </a:lnTo>
                  <a:lnTo>
                    <a:pt x="225069" y="3646"/>
                  </a:lnTo>
                  <a:lnTo>
                    <a:pt x="226894" y="3646"/>
                  </a:lnTo>
                  <a:lnTo>
                    <a:pt x="228720" y="3646"/>
                  </a:lnTo>
                  <a:lnTo>
                    <a:pt x="230120" y="3646"/>
                  </a:lnTo>
                  <a:lnTo>
                    <a:pt x="231459" y="3646"/>
                  </a:lnTo>
                  <a:lnTo>
                    <a:pt x="232859" y="3646"/>
                  </a:lnTo>
                  <a:lnTo>
                    <a:pt x="234198" y="3646"/>
                  </a:lnTo>
                  <a:lnTo>
                    <a:pt x="236024" y="3646"/>
                  </a:lnTo>
                  <a:lnTo>
                    <a:pt x="237424" y="3646"/>
                  </a:lnTo>
                  <a:lnTo>
                    <a:pt x="238763" y="3646"/>
                  </a:lnTo>
                  <a:lnTo>
                    <a:pt x="240162" y="3646"/>
                  </a:lnTo>
                  <a:lnTo>
                    <a:pt x="241501" y="3646"/>
                  </a:lnTo>
                  <a:lnTo>
                    <a:pt x="243327" y="3646"/>
                  </a:lnTo>
                  <a:lnTo>
                    <a:pt x="244727" y="1397"/>
                  </a:lnTo>
                  <a:lnTo>
                    <a:pt x="246066" y="1397"/>
                  </a:lnTo>
                  <a:lnTo>
                    <a:pt x="247466" y="1397"/>
                  </a:lnTo>
                  <a:lnTo>
                    <a:pt x="249718" y="1397"/>
                  </a:lnTo>
                  <a:lnTo>
                    <a:pt x="251118" y="1397"/>
                  </a:lnTo>
                  <a:lnTo>
                    <a:pt x="252457" y="1397"/>
                  </a:lnTo>
                  <a:lnTo>
                    <a:pt x="254283" y="1397"/>
                  </a:lnTo>
                  <a:lnTo>
                    <a:pt x="255682" y="1397"/>
                  </a:lnTo>
                  <a:lnTo>
                    <a:pt x="257021" y="1397"/>
                  </a:lnTo>
                  <a:lnTo>
                    <a:pt x="258421" y="1397"/>
                  </a:lnTo>
                  <a:lnTo>
                    <a:pt x="259760" y="1397"/>
                  </a:lnTo>
                  <a:lnTo>
                    <a:pt x="261586" y="1397"/>
                  </a:lnTo>
                  <a:lnTo>
                    <a:pt x="262986" y="1397"/>
                  </a:lnTo>
                  <a:lnTo>
                    <a:pt x="264325" y="1397"/>
                  </a:lnTo>
                  <a:lnTo>
                    <a:pt x="265725" y="1397"/>
                  </a:lnTo>
                  <a:lnTo>
                    <a:pt x="267064" y="1397"/>
                  </a:lnTo>
                  <a:lnTo>
                    <a:pt x="268890" y="1397"/>
                  </a:lnTo>
                  <a:lnTo>
                    <a:pt x="270289" y="1397"/>
                  </a:lnTo>
                  <a:lnTo>
                    <a:pt x="271628" y="1397"/>
                  </a:lnTo>
                  <a:lnTo>
                    <a:pt x="273028" y="1397"/>
                  </a:lnTo>
                  <a:lnTo>
                    <a:pt x="274367" y="0"/>
                  </a:lnTo>
                  <a:lnTo>
                    <a:pt x="276680" y="0"/>
                  </a:lnTo>
                  <a:lnTo>
                    <a:pt x="278019" y="0"/>
                  </a:lnTo>
                  <a:lnTo>
                    <a:pt x="279845" y="0"/>
                  </a:lnTo>
                  <a:lnTo>
                    <a:pt x="281245" y="0"/>
                  </a:lnTo>
                  <a:lnTo>
                    <a:pt x="282584" y="0"/>
                  </a:lnTo>
                  <a:lnTo>
                    <a:pt x="283983" y="0"/>
                  </a:lnTo>
                  <a:lnTo>
                    <a:pt x="285322" y="0"/>
                  </a:lnTo>
                  <a:lnTo>
                    <a:pt x="287148" y="0"/>
                  </a:lnTo>
                  <a:lnTo>
                    <a:pt x="288548" y="0"/>
                  </a:lnTo>
                  <a:lnTo>
                    <a:pt x="289887" y="0"/>
                  </a:lnTo>
                  <a:lnTo>
                    <a:pt x="291287" y="0"/>
                  </a:lnTo>
                  <a:lnTo>
                    <a:pt x="292626" y="0"/>
                  </a:lnTo>
                  <a:lnTo>
                    <a:pt x="294452" y="0"/>
                  </a:lnTo>
                  <a:lnTo>
                    <a:pt x="295852" y="0"/>
                  </a:lnTo>
                  <a:lnTo>
                    <a:pt x="297191" y="0"/>
                  </a:lnTo>
                  <a:lnTo>
                    <a:pt x="299503" y="0"/>
                  </a:lnTo>
                  <a:lnTo>
                    <a:pt x="299929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6">
              <a:extLst>
                <a:ext uri="{FF2B5EF4-FFF2-40B4-BE49-F238E27FC236}">
                  <a16:creationId xmlns:a16="http://schemas.microsoft.com/office/drawing/2014/main" id="{2779FAA2-E82E-EE96-1EEA-A8D6055BA68C}"/>
                </a:ext>
              </a:extLst>
            </p:cNvPr>
            <p:cNvSpPr/>
            <p:nvPr/>
          </p:nvSpPr>
          <p:spPr>
            <a:xfrm>
              <a:off x="11089370" y="2428170"/>
              <a:ext cx="302260" cy="14604"/>
            </a:xfrm>
            <a:custGeom>
              <a:avLst/>
              <a:gdLst/>
              <a:ahLst/>
              <a:cxnLst/>
              <a:rect l="l" t="t" r="r" b="b"/>
              <a:pathLst>
                <a:path w="302259" h="14605">
                  <a:moveTo>
                    <a:pt x="0" y="14585"/>
                  </a:moveTo>
                  <a:lnTo>
                    <a:pt x="2312" y="14585"/>
                  </a:lnTo>
                  <a:lnTo>
                    <a:pt x="3651" y="14585"/>
                  </a:lnTo>
                  <a:lnTo>
                    <a:pt x="5477" y="14585"/>
                  </a:lnTo>
                  <a:lnTo>
                    <a:pt x="6877" y="13248"/>
                  </a:lnTo>
                  <a:lnTo>
                    <a:pt x="8216" y="13248"/>
                  </a:lnTo>
                  <a:lnTo>
                    <a:pt x="9616" y="13248"/>
                  </a:lnTo>
                  <a:lnTo>
                    <a:pt x="10955" y="13248"/>
                  </a:lnTo>
                  <a:lnTo>
                    <a:pt x="12781" y="13248"/>
                  </a:lnTo>
                  <a:lnTo>
                    <a:pt x="14180" y="13248"/>
                  </a:lnTo>
                  <a:lnTo>
                    <a:pt x="15519" y="13248"/>
                  </a:lnTo>
                  <a:lnTo>
                    <a:pt x="16919" y="13248"/>
                  </a:lnTo>
                  <a:lnTo>
                    <a:pt x="18258" y="13248"/>
                  </a:lnTo>
                  <a:lnTo>
                    <a:pt x="20084" y="13248"/>
                  </a:lnTo>
                  <a:lnTo>
                    <a:pt x="21910" y="13248"/>
                  </a:lnTo>
                  <a:lnTo>
                    <a:pt x="22823" y="13248"/>
                  </a:lnTo>
                  <a:lnTo>
                    <a:pt x="25136" y="13248"/>
                  </a:lnTo>
                  <a:lnTo>
                    <a:pt x="26475" y="13248"/>
                  </a:lnTo>
                  <a:lnTo>
                    <a:pt x="27874" y="13248"/>
                  </a:lnTo>
                  <a:lnTo>
                    <a:pt x="29213" y="13248"/>
                  </a:lnTo>
                  <a:lnTo>
                    <a:pt x="31039" y="13248"/>
                  </a:lnTo>
                  <a:lnTo>
                    <a:pt x="32439" y="13248"/>
                  </a:lnTo>
                  <a:lnTo>
                    <a:pt x="33778" y="13248"/>
                  </a:lnTo>
                  <a:lnTo>
                    <a:pt x="35178" y="13248"/>
                  </a:lnTo>
                  <a:lnTo>
                    <a:pt x="36578" y="11850"/>
                  </a:lnTo>
                  <a:lnTo>
                    <a:pt x="38404" y="11850"/>
                  </a:lnTo>
                  <a:lnTo>
                    <a:pt x="39743" y="11850"/>
                  </a:lnTo>
                  <a:lnTo>
                    <a:pt x="41142" y="11850"/>
                  </a:lnTo>
                  <a:lnTo>
                    <a:pt x="42481" y="11850"/>
                  </a:lnTo>
                  <a:lnTo>
                    <a:pt x="43881" y="11850"/>
                  </a:lnTo>
                  <a:lnTo>
                    <a:pt x="45707" y="11850"/>
                  </a:lnTo>
                  <a:lnTo>
                    <a:pt x="47046" y="11850"/>
                  </a:lnTo>
                  <a:lnTo>
                    <a:pt x="49359" y="11850"/>
                  </a:lnTo>
                  <a:lnTo>
                    <a:pt x="49785" y="11850"/>
                  </a:lnTo>
                  <a:lnTo>
                    <a:pt x="52098" y="11850"/>
                  </a:lnTo>
                  <a:lnTo>
                    <a:pt x="53437" y="11850"/>
                  </a:lnTo>
                  <a:lnTo>
                    <a:pt x="54837" y="11850"/>
                  </a:lnTo>
                  <a:lnTo>
                    <a:pt x="56662" y="11850"/>
                  </a:lnTo>
                  <a:lnTo>
                    <a:pt x="58001" y="11850"/>
                  </a:lnTo>
                  <a:lnTo>
                    <a:pt x="59401" y="11850"/>
                  </a:lnTo>
                  <a:lnTo>
                    <a:pt x="60740" y="11850"/>
                  </a:lnTo>
                  <a:lnTo>
                    <a:pt x="62140" y="11850"/>
                  </a:lnTo>
                  <a:lnTo>
                    <a:pt x="63966" y="11850"/>
                  </a:lnTo>
                  <a:lnTo>
                    <a:pt x="65305" y="11850"/>
                  </a:lnTo>
                  <a:lnTo>
                    <a:pt x="66705" y="10027"/>
                  </a:lnTo>
                  <a:lnTo>
                    <a:pt x="68044" y="10027"/>
                  </a:lnTo>
                  <a:lnTo>
                    <a:pt x="69443" y="10027"/>
                  </a:lnTo>
                  <a:lnTo>
                    <a:pt x="71269" y="10027"/>
                  </a:lnTo>
                  <a:lnTo>
                    <a:pt x="72608" y="10027"/>
                  </a:lnTo>
                  <a:lnTo>
                    <a:pt x="74921" y="10027"/>
                  </a:lnTo>
                  <a:lnTo>
                    <a:pt x="76260" y="10027"/>
                  </a:lnTo>
                  <a:lnTo>
                    <a:pt x="77660" y="10027"/>
                  </a:lnTo>
                  <a:lnTo>
                    <a:pt x="78999" y="10027"/>
                  </a:lnTo>
                  <a:lnTo>
                    <a:pt x="80399" y="10027"/>
                  </a:lnTo>
                  <a:lnTo>
                    <a:pt x="82225" y="10027"/>
                  </a:lnTo>
                  <a:lnTo>
                    <a:pt x="83564" y="10027"/>
                  </a:lnTo>
                  <a:lnTo>
                    <a:pt x="84963" y="10027"/>
                  </a:lnTo>
                  <a:lnTo>
                    <a:pt x="86302" y="10027"/>
                  </a:lnTo>
                  <a:lnTo>
                    <a:pt x="87702" y="10027"/>
                  </a:lnTo>
                  <a:lnTo>
                    <a:pt x="89528" y="10027"/>
                  </a:lnTo>
                  <a:lnTo>
                    <a:pt x="90867" y="10027"/>
                  </a:lnTo>
                  <a:lnTo>
                    <a:pt x="92267" y="10027"/>
                  </a:lnTo>
                  <a:lnTo>
                    <a:pt x="93606" y="10027"/>
                  </a:lnTo>
                  <a:lnTo>
                    <a:pt x="95006" y="10027"/>
                  </a:lnTo>
                  <a:lnTo>
                    <a:pt x="96832" y="8629"/>
                  </a:lnTo>
                  <a:lnTo>
                    <a:pt x="98171" y="8629"/>
                  </a:lnTo>
                  <a:lnTo>
                    <a:pt x="100483" y="8629"/>
                  </a:lnTo>
                  <a:lnTo>
                    <a:pt x="101822" y="8629"/>
                  </a:lnTo>
                  <a:lnTo>
                    <a:pt x="103222" y="8629"/>
                  </a:lnTo>
                  <a:lnTo>
                    <a:pt x="104561" y="8629"/>
                  </a:lnTo>
                  <a:lnTo>
                    <a:pt x="105961" y="8629"/>
                  </a:lnTo>
                  <a:lnTo>
                    <a:pt x="107787" y="8629"/>
                  </a:lnTo>
                  <a:lnTo>
                    <a:pt x="109126" y="8629"/>
                  </a:lnTo>
                  <a:lnTo>
                    <a:pt x="110526" y="8629"/>
                  </a:lnTo>
                  <a:lnTo>
                    <a:pt x="111865" y="8629"/>
                  </a:lnTo>
                  <a:lnTo>
                    <a:pt x="113264" y="8629"/>
                  </a:lnTo>
                  <a:lnTo>
                    <a:pt x="115090" y="8629"/>
                  </a:lnTo>
                  <a:lnTo>
                    <a:pt x="116429" y="8629"/>
                  </a:lnTo>
                  <a:lnTo>
                    <a:pt x="117829" y="8629"/>
                  </a:lnTo>
                  <a:lnTo>
                    <a:pt x="119168" y="8629"/>
                  </a:lnTo>
                  <a:lnTo>
                    <a:pt x="120568" y="8629"/>
                  </a:lnTo>
                  <a:lnTo>
                    <a:pt x="122394" y="8629"/>
                  </a:lnTo>
                  <a:lnTo>
                    <a:pt x="124220" y="8629"/>
                  </a:lnTo>
                  <a:lnTo>
                    <a:pt x="125133" y="8629"/>
                  </a:lnTo>
                  <a:lnTo>
                    <a:pt x="127384" y="8629"/>
                  </a:lnTo>
                  <a:lnTo>
                    <a:pt x="128784" y="7292"/>
                  </a:lnTo>
                  <a:lnTo>
                    <a:pt x="130123" y="7292"/>
                  </a:lnTo>
                  <a:lnTo>
                    <a:pt x="131523" y="7292"/>
                  </a:lnTo>
                  <a:lnTo>
                    <a:pt x="133349" y="7292"/>
                  </a:lnTo>
                  <a:lnTo>
                    <a:pt x="134688" y="7292"/>
                  </a:lnTo>
                  <a:lnTo>
                    <a:pt x="136088" y="7292"/>
                  </a:lnTo>
                  <a:lnTo>
                    <a:pt x="137427" y="7292"/>
                  </a:lnTo>
                  <a:lnTo>
                    <a:pt x="138827" y="7292"/>
                  </a:lnTo>
                  <a:lnTo>
                    <a:pt x="140652" y="7292"/>
                  </a:lnTo>
                  <a:lnTo>
                    <a:pt x="141991" y="7292"/>
                  </a:lnTo>
                  <a:lnTo>
                    <a:pt x="143391" y="7292"/>
                  </a:lnTo>
                  <a:lnTo>
                    <a:pt x="144730" y="7292"/>
                  </a:lnTo>
                  <a:lnTo>
                    <a:pt x="146130" y="7292"/>
                  </a:lnTo>
                  <a:lnTo>
                    <a:pt x="147956" y="7292"/>
                  </a:lnTo>
                  <a:lnTo>
                    <a:pt x="149782" y="7292"/>
                  </a:lnTo>
                  <a:lnTo>
                    <a:pt x="151608" y="7292"/>
                  </a:lnTo>
                  <a:lnTo>
                    <a:pt x="152947" y="7292"/>
                  </a:lnTo>
                  <a:lnTo>
                    <a:pt x="154347" y="7292"/>
                  </a:lnTo>
                  <a:lnTo>
                    <a:pt x="155685" y="7292"/>
                  </a:lnTo>
                  <a:lnTo>
                    <a:pt x="157085" y="7292"/>
                  </a:lnTo>
                  <a:lnTo>
                    <a:pt x="158911" y="5894"/>
                  </a:lnTo>
                  <a:lnTo>
                    <a:pt x="160250" y="5894"/>
                  </a:lnTo>
                  <a:lnTo>
                    <a:pt x="161650" y="5894"/>
                  </a:lnTo>
                  <a:lnTo>
                    <a:pt x="162989" y="5894"/>
                  </a:lnTo>
                  <a:lnTo>
                    <a:pt x="164389" y="5894"/>
                  </a:lnTo>
                  <a:lnTo>
                    <a:pt x="166215" y="5894"/>
                  </a:lnTo>
                  <a:lnTo>
                    <a:pt x="167554" y="5894"/>
                  </a:lnTo>
                  <a:lnTo>
                    <a:pt x="168953" y="5894"/>
                  </a:lnTo>
                  <a:lnTo>
                    <a:pt x="170292" y="5894"/>
                  </a:lnTo>
                  <a:lnTo>
                    <a:pt x="171692" y="5894"/>
                  </a:lnTo>
                  <a:lnTo>
                    <a:pt x="173518" y="5894"/>
                  </a:lnTo>
                  <a:lnTo>
                    <a:pt x="174857" y="5894"/>
                  </a:lnTo>
                  <a:lnTo>
                    <a:pt x="177170" y="5894"/>
                  </a:lnTo>
                  <a:lnTo>
                    <a:pt x="178509" y="5894"/>
                  </a:lnTo>
                  <a:lnTo>
                    <a:pt x="179909" y="5894"/>
                  </a:lnTo>
                  <a:lnTo>
                    <a:pt x="181248" y="5894"/>
                  </a:lnTo>
                  <a:lnTo>
                    <a:pt x="182648" y="5894"/>
                  </a:lnTo>
                  <a:lnTo>
                    <a:pt x="184473" y="5894"/>
                  </a:lnTo>
                  <a:lnTo>
                    <a:pt x="185873" y="5894"/>
                  </a:lnTo>
                  <a:lnTo>
                    <a:pt x="187212" y="5894"/>
                  </a:lnTo>
                  <a:lnTo>
                    <a:pt x="188612" y="4557"/>
                  </a:lnTo>
                  <a:lnTo>
                    <a:pt x="189951" y="4557"/>
                  </a:lnTo>
                  <a:lnTo>
                    <a:pt x="191777" y="4557"/>
                  </a:lnTo>
                  <a:lnTo>
                    <a:pt x="193177" y="4557"/>
                  </a:lnTo>
                  <a:lnTo>
                    <a:pt x="194516" y="4557"/>
                  </a:lnTo>
                  <a:lnTo>
                    <a:pt x="195916" y="4557"/>
                  </a:lnTo>
                  <a:lnTo>
                    <a:pt x="197254" y="4557"/>
                  </a:lnTo>
                  <a:lnTo>
                    <a:pt x="199567" y="4557"/>
                  </a:lnTo>
                  <a:lnTo>
                    <a:pt x="200480" y="4557"/>
                  </a:lnTo>
                  <a:lnTo>
                    <a:pt x="202732" y="4557"/>
                  </a:lnTo>
                  <a:lnTo>
                    <a:pt x="204132" y="4557"/>
                  </a:lnTo>
                  <a:lnTo>
                    <a:pt x="205471" y="4557"/>
                  </a:lnTo>
                  <a:lnTo>
                    <a:pt x="206871" y="4557"/>
                  </a:lnTo>
                  <a:lnTo>
                    <a:pt x="208210" y="4557"/>
                  </a:lnTo>
                  <a:lnTo>
                    <a:pt x="210036" y="4557"/>
                  </a:lnTo>
                  <a:lnTo>
                    <a:pt x="211435" y="4557"/>
                  </a:lnTo>
                  <a:lnTo>
                    <a:pt x="212774" y="4557"/>
                  </a:lnTo>
                  <a:lnTo>
                    <a:pt x="214174" y="4557"/>
                  </a:lnTo>
                  <a:lnTo>
                    <a:pt x="215513" y="4557"/>
                  </a:lnTo>
                  <a:lnTo>
                    <a:pt x="217339" y="4557"/>
                  </a:lnTo>
                  <a:lnTo>
                    <a:pt x="218739" y="2734"/>
                  </a:lnTo>
                  <a:lnTo>
                    <a:pt x="220078" y="2734"/>
                  </a:lnTo>
                  <a:lnTo>
                    <a:pt x="222391" y="2734"/>
                  </a:lnTo>
                  <a:lnTo>
                    <a:pt x="222817" y="2734"/>
                  </a:lnTo>
                  <a:lnTo>
                    <a:pt x="225129" y="2734"/>
                  </a:lnTo>
                  <a:lnTo>
                    <a:pt x="226468" y="2734"/>
                  </a:lnTo>
                  <a:lnTo>
                    <a:pt x="228294" y="2734"/>
                  </a:lnTo>
                  <a:lnTo>
                    <a:pt x="229694" y="2734"/>
                  </a:lnTo>
                  <a:lnTo>
                    <a:pt x="231033" y="2734"/>
                  </a:lnTo>
                  <a:lnTo>
                    <a:pt x="232433" y="2734"/>
                  </a:lnTo>
                  <a:lnTo>
                    <a:pt x="233772" y="2734"/>
                  </a:lnTo>
                  <a:lnTo>
                    <a:pt x="235598" y="2734"/>
                  </a:lnTo>
                  <a:lnTo>
                    <a:pt x="236998" y="2734"/>
                  </a:lnTo>
                  <a:lnTo>
                    <a:pt x="238337" y="2734"/>
                  </a:lnTo>
                  <a:lnTo>
                    <a:pt x="239736" y="2734"/>
                  </a:lnTo>
                  <a:lnTo>
                    <a:pt x="241075" y="2734"/>
                  </a:lnTo>
                  <a:lnTo>
                    <a:pt x="242901" y="2734"/>
                  </a:lnTo>
                  <a:lnTo>
                    <a:pt x="244301" y="2734"/>
                  </a:lnTo>
                  <a:lnTo>
                    <a:pt x="245640" y="2734"/>
                  </a:lnTo>
                  <a:lnTo>
                    <a:pt x="247040" y="2734"/>
                  </a:lnTo>
                  <a:lnTo>
                    <a:pt x="249292" y="2734"/>
                  </a:lnTo>
                  <a:lnTo>
                    <a:pt x="250205" y="1336"/>
                  </a:lnTo>
                  <a:lnTo>
                    <a:pt x="252031" y="1336"/>
                  </a:lnTo>
                  <a:lnTo>
                    <a:pt x="253856" y="1336"/>
                  </a:lnTo>
                  <a:lnTo>
                    <a:pt x="255256" y="1336"/>
                  </a:lnTo>
                  <a:lnTo>
                    <a:pt x="256595" y="1336"/>
                  </a:lnTo>
                  <a:lnTo>
                    <a:pt x="257995" y="1336"/>
                  </a:lnTo>
                  <a:lnTo>
                    <a:pt x="259334" y="1336"/>
                  </a:lnTo>
                  <a:lnTo>
                    <a:pt x="261160" y="1336"/>
                  </a:lnTo>
                  <a:lnTo>
                    <a:pt x="262560" y="1336"/>
                  </a:lnTo>
                  <a:lnTo>
                    <a:pt x="263899" y="1336"/>
                  </a:lnTo>
                  <a:lnTo>
                    <a:pt x="265299" y="1336"/>
                  </a:lnTo>
                  <a:lnTo>
                    <a:pt x="266638" y="1336"/>
                  </a:lnTo>
                  <a:lnTo>
                    <a:pt x="268463" y="1336"/>
                  </a:lnTo>
                  <a:lnTo>
                    <a:pt x="269863" y="1336"/>
                  </a:lnTo>
                  <a:lnTo>
                    <a:pt x="271202" y="1336"/>
                  </a:lnTo>
                  <a:lnTo>
                    <a:pt x="272602" y="1336"/>
                  </a:lnTo>
                  <a:lnTo>
                    <a:pt x="274854" y="1336"/>
                  </a:lnTo>
                  <a:lnTo>
                    <a:pt x="276254" y="1336"/>
                  </a:lnTo>
                  <a:lnTo>
                    <a:pt x="277593" y="1336"/>
                  </a:lnTo>
                  <a:lnTo>
                    <a:pt x="279419" y="1336"/>
                  </a:lnTo>
                  <a:lnTo>
                    <a:pt x="280819" y="0"/>
                  </a:lnTo>
                  <a:lnTo>
                    <a:pt x="282158" y="0"/>
                  </a:lnTo>
                  <a:lnTo>
                    <a:pt x="283557" y="0"/>
                  </a:lnTo>
                  <a:lnTo>
                    <a:pt x="284896" y="0"/>
                  </a:lnTo>
                  <a:lnTo>
                    <a:pt x="286722" y="0"/>
                  </a:lnTo>
                  <a:lnTo>
                    <a:pt x="288122" y="0"/>
                  </a:lnTo>
                  <a:lnTo>
                    <a:pt x="289461" y="0"/>
                  </a:lnTo>
                  <a:lnTo>
                    <a:pt x="290861" y="0"/>
                  </a:lnTo>
                  <a:lnTo>
                    <a:pt x="292200" y="0"/>
                  </a:lnTo>
                  <a:lnTo>
                    <a:pt x="294026" y="0"/>
                  </a:lnTo>
                  <a:lnTo>
                    <a:pt x="295426" y="0"/>
                  </a:lnTo>
                  <a:lnTo>
                    <a:pt x="296764" y="0"/>
                  </a:lnTo>
                  <a:lnTo>
                    <a:pt x="298164" y="0"/>
                  </a:lnTo>
                  <a:lnTo>
                    <a:pt x="300416" y="0"/>
                  </a:lnTo>
                  <a:lnTo>
                    <a:pt x="301816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7">
              <a:extLst>
                <a:ext uri="{FF2B5EF4-FFF2-40B4-BE49-F238E27FC236}">
                  <a16:creationId xmlns:a16="http://schemas.microsoft.com/office/drawing/2014/main" id="{C11042B7-15AA-8C9E-3220-A536BC17916A}"/>
                </a:ext>
              </a:extLst>
            </p:cNvPr>
            <p:cNvSpPr/>
            <p:nvPr/>
          </p:nvSpPr>
          <p:spPr>
            <a:xfrm>
              <a:off x="11391187" y="2415833"/>
              <a:ext cx="91440" cy="57785"/>
            </a:xfrm>
            <a:custGeom>
              <a:avLst/>
              <a:gdLst/>
              <a:ahLst/>
              <a:cxnLst/>
              <a:rect l="l" t="t" r="r" b="b"/>
              <a:pathLst>
                <a:path w="91440" h="57785">
                  <a:moveTo>
                    <a:pt x="0" y="12336"/>
                  </a:moveTo>
                  <a:lnTo>
                    <a:pt x="1338" y="12336"/>
                  </a:lnTo>
                  <a:lnTo>
                    <a:pt x="3164" y="12336"/>
                  </a:lnTo>
                  <a:lnTo>
                    <a:pt x="4564" y="12336"/>
                  </a:lnTo>
                  <a:lnTo>
                    <a:pt x="5903" y="12336"/>
                  </a:lnTo>
                  <a:lnTo>
                    <a:pt x="7303" y="12336"/>
                  </a:lnTo>
                  <a:lnTo>
                    <a:pt x="8642" y="10938"/>
                  </a:lnTo>
                  <a:lnTo>
                    <a:pt x="10468" y="10938"/>
                  </a:lnTo>
                  <a:lnTo>
                    <a:pt x="11868" y="10938"/>
                  </a:lnTo>
                  <a:lnTo>
                    <a:pt x="13207" y="10938"/>
                  </a:lnTo>
                  <a:lnTo>
                    <a:pt x="14606" y="10938"/>
                  </a:lnTo>
                  <a:lnTo>
                    <a:pt x="15945" y="10938"/>
                  </a:lnTo>
                  <a:lnTo>
                    <a:pt x="17771" y="10938"/>
                  </a:lnTo>
                  <a:lnTo>
                    <a:pt x="19171" y="10938"/>
                  </a:lnTo>
                  <a:lnTo>
                    <a:pt x="20510" y="10938"/>
                  </a:lnTo>
                  <a:lnTo>
                    <a:pt x="22823" y="10938"/>
                  </a:lnTo>
                  <a:lnTo>
                    <a:pt x="23249" y="10938"/>
                  </a:lnTo>
                  <a:lnTo>
                    <a:pt x="25562" y="10938"/>
                  </a:lnTo>
                  <a:lnTo>
                    <a:pt x="26901" y="10938"/>
                  </a:lnTo>
                  <a:lnTo>
                    <a:pt x="28727" y="10938"/>
                  </a:lnTo>
                  <a:lnTo>
                    <a:pt x="30126" y="10938"/>
                  </a:lnTo>
                  <a:lnTo>
                    <a:pt x="31465" y="10938"/>
                  </a:lnTo>
                  <a:lnTo>
                    <a:pt x="32865" y="10938"/>
                  </a:lnTo>
                  <a:lnTo>
                    <a:pt x="34204" y="10938"/>
                  </a:lnTo>
                  <a:lnTo>
                    <a:pt x="36030" y="10938"/>
                  </a:lnTo>
                  <a:lnTo>
                    <a:pt x="37430" y="10938"/>
                  </a:lnTo>
                  <a:lnTo>
                    <a:pt x="38830" y="9601"/>
                  </a:lnTo>
                  <a:lnTo>
                    <a:pt x="40169" y="9601"/>
                  </a:lnTo>
                  <a:lnTo>
                    <a:pt x="41569" y="9601"/>
                  </a:lnTo>
                  <a:lnTo>
                    <a:pt x="43394" y="9601"/>
                  </a:lnTo>
                  <a:lnTo>
                    <a:pt x="45220" y="9601"/>
                  </a:lnTo>
                  <a:lnTo>
                    <a:pt x="46133" y="9601"/>
                  </a:lnTo>
                  <a:lnTo>
                    <a:pt x="48385" y="9601"/>
                  </a:lnTo>
                  <a:lnTo>
                    <a:pt x="49785" y="9601"/>
                  </a:lnTo>
                  <a:lnTo>
                    <a:pt x="51124" y="9601"/>
                  </a:lnTo>
                  <a:lnTo>
                    <a:pt x="52524" y="9601"/>
                  </a:lnTo>
                  <a:lnTo>
                    <a:pt x="54350" y="9601"/>
                  </a:lnTo>
                  <a:lnTo>
                    <a:pt x="54350" y="7778"/>
                  </a:lnTo>
                  <a:lnTo>
                    <a:pt x="54350" y="6381"/>
                  </a:lnTo>
                  <a:lnTo>
                    <a:pt x="54350" y="5044"/>
                  </a:lnTo>
                  <a:lnTo>
                    <a:pt x="55689" y="3646"/>
                  </a:lnTo>
                  <a:lnTo>
                    <a:pt x="57088" y="1397"/>
                  </a:lnTo>
                  <a:lnTo>
                    <a:pt x="58427" y="1397"/>
                  </a:lnTo>
                  <a:lnTo>
                    <a:pt x="59827" y="1397"/>
                  </a:lnTo>
                  <a:lnTo>
                    <a:pt x="61653" y="1397"/>
                  </a:lnTo>
                  <a:lnTo>
                    <a:pt x="62992" y="1397"/>
                  </a:lnTo>
                  <a:lnTo>
                    <a:pt x="64392" y="1397"/>
                  </a:lnTo>
                  <a:lnTo>
                    <a:pt x="65731" y="1397"/>
                  </a:lnTo>
                  <a:lnTo>
                    <a:pt x="67131" y="1397"/>
                  </a:lnTo>
                  <a:lnTo>
                    <a:pt x="68957" y="1397"/>
                  </a:lnTo>
                  <a:lnTo>
                    <a:pt x="70296" y="1397"/>
                  </a:lnTo>
                  <a:lnTo>
                    <a:pt x="72608" y="0"/>
                  </a:lnTo>
                  <a:lnTo>
                    <a:pt x="73034" y="0"/>
                  </a:lnTo>
                  <a:lnTo>
                    <a:pt x="75347" y="0"/>
                  </a:lnTo>
                  <a:lnTo>
                    <a:pt x="76686" y="0"/>
                  </a:lnTo>
                  <a:lnTo>
                    <a:pt x="78086" y="0"/>
                  </a:lnTo>
                  <a:lnTo>
                    <a:pt x="79912" y="0"/>
                  </a:lnTo>
                  <a:lnTo>
                    <a:pt x="81251" y="0"/>
                  </a:lnTo>
                  <a:lnTo>
                    <a:pt x="82651" y="0"/>
                  </a:lnTo>
                  <a:lnTo>
                    <a:pt x="83990" y="0"/>
                  </a:lnTo>
                  <a:lnTo>
                    <a:pt x="85389" y="0"/>
                  </a:lnTo>
                  <a:lnTo>
                    <a:pt x="87215" y="0"/>
                  </a:lnTo>
                  <a:lnTo>
                    <a:pt x="88554" y="1397"/>
                  </a:lnTo>
                  <a:lnTo>
                    <a:pt x="89954" y="1397"/>
                  </a:lnTo>
                  <a:lnTo>
                    <a:pt x="91293" y="3646"/>
                  </a:lnTo>
                  <a:lnTo>
                    <a:pt x="91293" y="5044"/>
                  </a:lnTo>
                  <a:lnTo>
                    <a:pt x="91293" y="6381"/>
                  </a:lnTo>
                  <a:lnTo>
                    <a:pt x="91293" y="7778"/>
                  </a:lnTo>
                  <a:lnTo>
                    <a:pt x="91293" y="9601"/>
                  </a:lnTo>
                  <a:lnTo>
                    <a:pt x="89954" y="10938"/>
                  </a:lnTo>
                  <a:lnTo>
                    <a:pt x="88554" y="10938"/>
                  </a:lnTo>
                  <a:lnTo>
                    <a:pt x="87215" y="10938"/>
                  </a:lnTo>
                  <a:lnTo>
                    <a:pt x="85389" y="10938"/>
                  </a:lnTo>
                  <a:lnTo>
                    <a:pt x="83990" y="10938"/>
                  </a:lnTo>
                  <a:lnTo>
                    <a:pt x="82651" y="10938"/>
                  </a:lnTo>
                  <a:lnTo>
                    <a:pt x="81251" y="10938"/>
                  </a:lnTo>
                  <a:lnTo>
                    <a:pt x="79912" y="10938"/>
                  </a:lnTo>
                  <a:lnTo>
                    <a:pt x="78086" y="10938"/>
                  </a:lnTo>
                  <a:lnTo>
                    <a:pt x="76686" y="12336"/>
                  </a:lnTo>
                  <a:lnTo>
                    <a:pt x="75347" y="12336"/>
                  </a:lnTo>
                  <a:lnTo>
                    <a:pt x="73034" y="12336"/>
                  </a:lnTo>
                  <a:lnTo>
                    <a:pt x="72608" y="12336"/>
                  </a:lnTo>
                  <a:lnTo>
                    <a:pt x="70296" y="12336"/>
                  </a:lnTo>
                  <a:lnTo>
                    <a:pt x="68957" y="12336"/>
                  </a:lnTo>
                  <a:lnTo>
                    <a:pt x="67131" y="12336"/>
                  </a:lnTo>
                  <a:lnTo>
                    <a:pt x="65731" y="12336"/>
                  </a:lnTo>
                  <a:lnTo>
                    <a:pt x="64392" y="12336"/>
                  </a:lnTo>
                  <a:lnTo>
                    <a:pt x="64392" y="20966"/>
                  </a:lnTo>
                  <a:lnTo>
                    <a:pt x="65731" y="20966"/>
                  </a:lnTo>
                  <a:lnTo>
                    <a:pt x="67131" y="20966"/>
                  </a:lnTo>
                  <a:lnTo>
                    <a:pt x="68957" y="20966"/>
                  </a:lnTo>
                  <a:lnTo>
                    <a:pt x="70296" y="20966"/>
                  </a:lnTo>
                  <a:lnTo>
                    <a:pt x="72608" y="20966"/>
                  </a:lnTo>
                  <a:lnTo>
                    <a:pt x="73034" y="20966"/>
                  </a:lnTo>
                  <a:lnTo>
                    <a:pt x="75347" y="20966"/>
                  </a:lnTo>
                  <a:lnTo>
                    <a:pt x="76686" y="20966"/>
                  </a:lnTo>
                  <a:lnTo>
                    <a:pt x="78086" y="19629"/>
                  </a:lnTo>
                  <a:lnTo>
                    <a:pt x="79912" y="19629"/>
                  </a:lnTo>
                  <a:lnTo>
                    <a:pt x="81251" y="19629"/>
                  </a:lnTo>
                  <a:lnTo>
                    <a:pt x="82651" y="19629"/>
                  </a:lnTo>
                  <a:lnTo>
                    <a:pt x="83990" y="19629"/>
                  </a:lnTo>
                  <a:lnTo>
                    <a:pt x="85389" y="19629"/>
                  </a:lnTo>
                  <a:lnTo>
                    <a:pt x="87215" y="19629"/>
                  </a:lnTo>
                  <a:lnTo>
                    <a:pt x="88554" y="19629"/>
                  </a:lnTo>
                  <a:lnTo>
                    <a:pt x="89954" y="19629"/>
                  </a:lnTo>
                  <a:lnTo>
                    <a:pt x="91293" y="20966"/>
                  </a:lnTo>
                  <a:lnTo>
                    <a:pt x="91293" y="22364"/>
                  </a:lnTo>
                  <a:lnTo>
                    <a:pt x="91293" y="24187"/>
                  </a:lnTo>
                  <a:lnTo>
                    <a:pt x="91293" y="25584"/>
                  </a:lnTo>
                  <a:lnTo>
                    <a:pt x="91293" y="26921"/>
                  </a:lnTo>
                  <a:lnTo>
                    <a:pt x="91293" y="28319"/>
                  </a:lnTo>
                  <a:lnTo>
                    <a:pt x="89954" y="30568"/>
                  </a:lnTo>
                  <a:lnTo>
                    <a:pt x="88554" y="30568"/>
                  </a:lnTo>
                  <a:lnTo>
                    <a:pt x="87215" y="30568"/>
                  </a:lnTo>
                  <a:lnTo>
                    <a:pt x="85389" y="30568"/>
                  </a:lnTo>
                  <a:lnTo>
                    <a:pt x="85389" y="40595"/>
                  </a:lnTo>
                  <a:lnTo>
                    <a:pt x="87215" y="40595"/>
                  </a:lnTo>
                  <a:lnTo>
                    <a:pt x="88554" y="40595"/>
                  </a:lnTo>
                  <a:lnTo>
                    <a:pt x="89954" y="40595"/>
                  </a:lnTo>
                  <a:lnTo>
                    <a:pt x="91293" y="42418"/>
                  </a:lnTo>
                  <a:lnTo>
                    <a:pt x="91293" y="51109"/>
                  </a:lnTo>
                  <a:lnTo>
                    <a:pt x="89954" y="53357"/>
                  </a:lnTo>
                  <a:lnTo>
                    <a:pt x="88554" y="53843"/>
                  </a:lnTo>
                  <a:lnTo>
                    <a:pt x="87215" y="56092"/>
                  </a:lnTo>
                  <a:lnTo>
                    <a:pt x="85389" y="56092"/>
                  </a:lnTo>
                  <a:lnTo>
                    <a:pt x="83990" y="56092"/>
                  </a:lnTo>
                  <a:lnTo>
                    <a:pt x="82651" y="56092"/>
                  </a:lnTo>
                  <a:lnTo>
                    <a:pt x="81251" y="56092"/>
                  </a:lnTo>
                  <a:lnTo>
                    <a:pt x="79912" y="56092"/>
                  </a:lnTo>
                  <a:lnTo>
                    <a:pt x="78086" y="56092"/>
                  </a:lnTo>
                  <a:lnTo>
                    <a:pt x="76686" y="56092"/>
                  </a:lnTo>
                  <a:lnTo>
                    <a:pt x="75347" y="56092"/>
                  </a:lnTo>
                  <a:lnTo>
                    <a:pt x="73034" y="56092"/>
                  </a:lnTo>
                  <a:lnTo>
                    <a:pt x="72608" y="56092"/>
                  </a:lnTo>
                  <a:lnTo>
                    <a:pt x="70296" y="57490"/>
                  </a:lnTo>
                  <a:lnTo>
                    <a:pt x="68957" y="57490"/>
                  </a:lnTo>
                  <a:lnTo>
                    <a:pt x="67131" y="57490"/>
                  </a:lnTo>
                  <a:lnTo>
                    <a:pt x="65731" y="57490"/>
                  </a:lnTo>
                  <a:lnTo>
                    <a:pt x="64392" y="57490"/>
                  </a:lnTo>
                  <a:lnTo>
                    <a:pt x="62992" y="57490"/>
                  </a:lnTo>
                  <a:lnTo>
                    <a:pt x="61653" y="57490"/>
                  </a:lnTo>
                  <a:lnTo>
                    <a:pt x="59827" y="57490"/>
                  </a:lnTo>
                  <a:lnTo>
                    <a:pt x="58427" y="57490"/>
                  </a:lnTo>
                  <a:lnTo>
                    <a:pt x="57088" y="57490"/>
                  </a:lnTo>
                  <a:lnTo>
                    <a:pt x="55689" y="56092"/>
                  </a:lnTo>
                  <a:lnTo>
                    <a:pt x="54350" y="53843"/>
                  </a:lnTo>
                  <a:lnTo>
                    <a:pt x="52524" y="53357"/>
                  </a:lnTo>
                  <a:lnTo>
                    <a:pt x="52524" y="30568"/>
                  </a:lnTo>
                  <a:lnTo>
                    <a:pt x="51124" y="28319"/>
                  </a:lnTo>
                  <a:lnTo>
                    <a:pt x="49785" y="26921"/>
                  </a:lnTo>
                  <a:lnTo>
                    <a:pt x="48385" y="25584"/>
                  </a:lnTo>
                  <a:lnTo>
                    <a:pt x="46133" y="25584"/>
                  </a:lnTo>
                  <a:lnTo>
                    <a:pt x="45220" y="24187"/>
                  </a:lnTo>
                  <a:lnTo>
                    <a:pt x="43394" y="24187"/>
                  </a:lnTo>
                  <a:lnTo>
                    <a:pt x="41569" y="24187"/>
                  </a:lnTo>
                  <a:lnTo>
                    <a:pt x="40169" y="24187"/>
                  </a:lnTo>
                  <a:lnTo>
                    <a:pt x="38830" y="24187"/>
                  </a:lnTo>
                  <a:lnTo>
                    <a:pt x="37430" y="24187"/>
                  </a:lnTo>
                  <a:lnTo>
                    <a:pt x="36030" y="24187"/>
                  </a:lnTo>
                  <a:lnTo>
                    <a:pt x="34204" y="24187"/>
                  </a:lnTo>
                  <a:lnTo>
                    <a:pt x="32865" y="24187"/>
                  </a:lnTo>
                  <a:lnTo>
                    <a:pt x="31465" y="24187"/>
                  </a:lnTo>
                  <a:lnTo>
                    <a:pt x="30126" y="24187"/>
                  </a:lnTo>
                  <a:lnTo>
                    <a:pt x="28727" y="25584"/>
                  </a:lnTo>
                  <a:lnTo>
                    <a:pt x="26901" y="25584"/>
                  </a:lnTo>
                  <a:lnTo>
                    <a:pt x="25562" y="25584"/>
                  </a:lnTo>
                  <a:lnTo>
                    <a:pt x="23249" y="25584"/>
                  </a:lnTo>
                  <a:lnTo>
                    <a:pt x="22823" y="25584"/>
                  </a:lnTo>
                  <a:lnTo>
                    <a:pt x="20510" y="25584"/>
                  </a:lnTo>
                  <a:lnTo>
                    <a:pt x="19171" y="25584"/>
                  </a:lnTo>
                  <a:lnTo>
                    <a:pt x="17771" y="25584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8">
              <a:extLst>
                <a:ext uri="{FF2B5EF4-FFF2-40B4-BE49-F238E27FC236}">
                  <a16:creationId xmlns:a16="http://schemas.microsoft.com/office/drawing/2014/main" id="{B69C4964-6A3E-1656-C200-6A6879D7F48F}"/>
                </a:ext>
              </a:extLst>
            </p:cNvPr>
            <p:cNvSpPr/>
            <p:nvPr/>
          </p:nvSpPr>
          <p:spPr>
            <a:xfrm>
              <a:off x="11107629" y="2441418"/>
              <a:ext cx="301625" cy="15240"/>
            </a:xfrm>
            <a:custGeom>
              <a:avLst/>
              <a:gdLst/>
              <a:ahLst/>
              <a:cxnLst/>
              <a:rect l="l" t="t" r="r" b="b"/>
              <a:pathLst>
                <a:path w="301625" h="15239">
                  <a:moveTo>
                    <a:pt x="301329" y="0"/>
                  </a:moveTo>
                  <a:lnTo>
                    <a:pt x="299503" y="0"/>
                  </a:lnTo>
                  <a:lnTo>
                    <a:pt x="298164" y="0"/>
                  </a:lnTo>
                  <a:lnTo>
                    <a:pt x="296764" y="0"/>
                  </a:lnTo>
                  <a:lnTo>
                    <a:pt x="295426" y="0"/>
                  </a:lnTo>
                  <a:lnTo>
                    <a:pt x="294026" y="0"/>
                  </a:lnTo>
                  <a:lnTo>
                    <a:pt x="292200" y="0"/>
                  </a:lnTo>
                  <a:lnTo>
                    <a:pt x="290861" y="0"/>
                  </a:lnTo>
                  <a:lnTo>
                    <a:pt x="289461" y="0"/>
                  </a:lnTo>
                  <a:lnTo>
                    <a:pt x="288122" y="0"/>
                  </a:lnTo>
                  <a:lnTo>
                    <a:pt x="286722" y="0"/>
                  </a:lnTo>
                  <a:lnTo>
                    <a:pt x="284896" y="0"/>
                  </a:lnTo>
                  <a:lnTo>
                    <a:pt x="283557" y="0"/>
                  </a:lnTo>
                  <a:lnTo>
                    <a:pt x="282158" y="1336"/>
                  </a:lnTo>
                  <a:lnTo>
                    <a:pt x="279906" y="1336"/>
                  </a:lnTo>
                  <a:lnTo>
                    <a:pt x="278506" y="1336"/>
                  </a:lnTo>
                  <a:lnTo>
                    <a:pt x="277167" y="1336"/>
                  </a:lnTo>
                  <a:lnTo>
                    <a:pt x="275767" y="1336"/>
                  </a:lnTo>
                  <a:lnTo>
                    <a:pt x="273941" y="1336"/>
                  </a:lnTo>
                  <a:lnTo>
                    <a:pt x="272602" y="1336"/>
                  </a:lnTo>
                  <a:lnTo>
                    <a:pt x="271202" y="1336"/>
                  </a:lnTo>
                  <a:lnTo>
                    <a:pt x="269863" y="1336"/>
                  </a:lnTo>
                  <a:lnTo>
                    <a:pt x="268463" y="1336"/>
                  </a:lnTo>
                  <a:lnTo>
                    <a:pt x="266638" y="1336"/>
                  </a:lnTo>
                  <a:lnTo>
                    <a:pt x="265299" y="1336"/>
                  </a:lnTo>
                  <a:lnTo>
                    <a:pt x="263899" y="1336"/>
                  </a:lnTo>
                  <a:lnTo>
                    <a:pt x="262560" y="1336"/>
                  </a:lnTo>
                  <a:lnTo>
                    <a:pt x="261160" y="1336"/>
                  </a:lnTo>
                  <a:lnTo>
                    <a:pt x="259334" y="1336"/>
                  </a:lnTo>
                  <a:lnTo>
                    <a:pt x="257995" y="1336"/>
                  </a:lnTo>
                  <a:lnTo>
                    <a:pt x="256595" y="1336"/>
                  </a:lnTo>
                  <a:lnTo>
                    <a:pt x="254343" y="1336"/>
                  </a:lnTo>
                  <a:lnTo>
                    <a:pt x="252944" y="1336"/>
                  </a:lnTo>
                  <a:lnTo>
                    <a:pt x="251605" y="2734"/>
                  </a:lnTo>
                  <a:lnTo>
                    <a:pt x="250205" y="2734"/>
                  </a:lnTo>
                  <a:lnTo>
                    <a:pt x="248379" y="2734"/>
                  </a:lnTo>
                  <a:lnTo>
                    <a:pt x="247040" y="2734"/>
                  </a:lnTo>
                  <a:lnTo>
                    <a:pt x="245640" y="2734"/>
                  </a:lnTo>
                  <a:lnTo>
                    <a:pt x="244301" y="2734"/>
                  </a:lnTo>
                  <a:lnTo>
                    <a:pt x="242901" y="2734"/>
                  </a:lnTo>
                  <a:lnTo>
                    <a:pt x="241075" y="2734"/>
                  </a:lnTo>
                  <a:lnTo>
                    <a:pt x="239736" y="2734"/>
                  </a:lnTo>
                  <a:lnTo>
                    <a:pt x="238337" y="2734"/>
                  </a:lnTo>
                  <a:lnTo>
                    <a:pt x="236998" y="2734"/>
                  </a:lnTo>
                  <a:lnTo>
                    <a:pt x="235598" y="2734"/>
                  </a:lnTo>
                  <a:lnTo>
                    <a:pt x="233772" y="2734"/>
                  </a:lnTo>
                  <a:lnTo>
                    <a:pt x="231946" y="2734"/>
                  </a:lnTo>
                  <a:lnTo>
                    <a:pt x="231033" y="2734"/>
                  </a:lnTo>
                  <a:lnTo>
                    <a:pt x="228781" y="2734"/>
                  </a:lnTo>
                  <a:lnTo>
                    <a:pt x="227381" y="2734"/>
                  </a:lnTo>
                  <a:lnTo>
                    <a:pt x="226042" y="2734"/>
                  </a:lnTo>
                  <a:lnTo>
                    <a:pt x="224643" y="2734"/>
                  </a:lnTo>
                  <a:lnTo>
                    <a:pt x="222817" y="2734"/>
                  </a:lnTo>
                  <a:lnTo>
                    <a:pt x="221478" y="2734"/>
                  </a:lnTo>
                  <a:lnTo>
                    <a:pt x="220078" y="4983"/>
                  </a:lnTo>
                  <a:lnTo>
                    <a:pt x="218739" y="4983"/>
                  </a:lnTo>
                  <a:lnTo>
                    <a:pt x="217339" y="4983"/>
                  </a:lnTo>
                  <a:lnTo>
                    <a:pt x="215513" y="4983"/>
                  </a:lnTo>
                  <a:lnTo>
                    <a:pt x="214174" y="4983"/>
                  </a:lnTo>
                  <a:lnTo>
                    <a:pt x="212774" y="4983"/>
                  </a:lnTo>
                  <a:lnTo>
                    <a:pt x="211435" y="4983"/>
                  </a:lnTo>
                  <a:lnTo>
                    <a:pt x="210036" y="4983"/>
                  </a:lnTo>
                  <a:lnTo>
                    <a:pt x="208210" y="4983"/>
                  </a:lnTo>
                  <a:lnTo>
                    <a:pt x="206871" y="4983"/>
                  </a:lnTo>
                  <a:lnTo>
                    <a:pt x="204558" y="4983"/>
                  </a:lnTo>
                  <a:lnTo>
                    <a:pt x="204132" y="4983"/>
                  </a:lnTo>
                  <a:lnTo>
                    <a:pt x="201819" y="4983"/>
                  </a:lnTo>
                  <a:lnTo>
                    <a:pt x="200480" y="4983"/>
                  </a:lnTo>
                  <a:lnTo>
                    <a:pt x="199080" y="4983"/>
                  </a:lnTo>
                  <a:lnTo>
                    <a:pt x="197254" y="4983"/>
                  </a:lnTo>
                  <a:lnTo>
                    <a:pt x="195916" y="4983"/>
                  </a:lnTo>
                  <a:lnTo>
                    <a:pt x="194516" y="4983"/>
                  </a:lnTo>
                  <a:lnTo>
                    <a:pt x="193177" y="4983"/>
                  </a:lnTo>
                  <a:lnTo>
                    <a:pt x="191777" y="4983"/>
                  </a:lnTo>
                  <a:lnTo>
                    <a:pt x="189951" y="6381"/>
                  </a:lnTo>
                  <a:lnTo>
                    <a:pt x="188612" y="6381"/>
                  </a:lnTo>
                  <a:lnTo>
                    <a:pt x="187212" y="6381"/>
                  </a:lnTo>
                  <a:lnTo>
                    <a:pt x="185873" y="6381"/>
                  </a:lnTo>
                  <a:lnTo>
                    <a:pt x="184473" y="6381"/>
                  </a:lnTo>
                  <a:lnTo>
                    <a:pt x="182221" y="6381"/>
                  </a:lnTo>
                  <a:lnTo>
                    <a:pt x="181309" y="6381"/>
                  </a:lnTo>
                  <a:lnTo>
                    <a:pt x="178996" y="6381"/>
                  </a:lnTo>
                  <a:lnTo>
                    <a:pt x="177657" y="6381"/>
                  </a:lnTo>
                  <a:lnTo>
                    <a:pt x="176257" y="6381"/>
                  </a:lnTo>
                  <a:lnTo>
                    <a:pt x="174918" y="6381"/>
                  </a:lnTo>
                  <a:lnTo>
                    <a:pt x="173518" y="6381"/>
                  </a:lnTo>
                  <a:lnTo>
                    <a:pt x="171692" y="6381"/>
                  </a:lnTo>
                  <a:lnTo>
                    <a:pt x="170353" y="6381"/>
                  </a:lnTo>
                  <a:lnTo>
                    <a:pt x="168953" y="6381"/>
                  </a:lnTo>
                  <a:lnTo>
                    <a:pt x="167615" y="6381"/>
                  </a:lnTo>
                  <a:lnTo>
                    <a:pt x="166215" y="6381"/>
                  </a:lnTo>
                  <a:lnTo>
                    <a:pt x="164389" y="6381"/>
                  </a:lnTo>
                  <a:lnTo>
                    <a:pt x="162989" y="6381"/>
                  </a:lnTo>
                  <a:lnTo>
                    <a:pt x="161650" y="6381"/>
                  </a:lnTo>
                  <a:lnTo>
                    <a:pt x="160250" y="6381"/>
                  </a:lnTo>
                  <a:lnTo>
                    <a:pt x="158911" y="7718"/>
                  </a:lnTo>
                  <a:lnTo>
                    <a:pt x="156598" y="7718"/>
                  </a:lnTo>
                  <a:lnTo>
                    <a:pt x="155259" y="7718"/>
                  </a:lnTo>
                  <a:lnTo>
                    <a:pt x="153434" y="7718"/>
                  </a:lnTo>
                  <a:lnTo>
                    <a:pt x="152034" y="7718"/>
                  </a:lnTo>
                  <a:lnTo>
                    <a:pt x="150695" y="7718"/>
                  </a:lnTo>
                  <a:lnTo>
                    <a:pt x="149295" y="7718"/>
                  </a:lnTo>
                  <a:lnTo>
                    <a:pt x="147956" y="7718"/>
                  </a:lnTo>
                  <a:lnTo>
                    <a:pt x="146130" y="7718"/>
                  </a:lnTo>
                  <a:lnTo>
                    <a:pt x="144730" y="7718"/>
                  </a:lnTo>
                  <a:lnTo>
                    <a:pt x="143391" y="7718"/>
                  </a:lnTo>
                  <a:lnTo>
                    <a:pt x="141991" y="7718"/>
                  </a:lnTo>
                  <a:lnTo>
                    <a:pt x="140652" y="7718"/>
                  </a:lnTo>
                  <a:lnTo>
                    <a:pt x="138827" y="7718"/>
                  </a:lnTo>
                  <a:lnTo>
                    <a:pt x="137427" y="7718"/>
                  </a:lnTo>
                  <a:lnTo>
                    <a:pt x="136088" y="7718"/>
                  </a:lnTo>
                  <a:lnTo>
                    <a:pt x="134688" y="7718"/>
                  </a:lnTo>
                  <a:lnTo>
                    <a:pt x="133349" y="7718"/>
                  </a:lnTo>
                  <a:lnTo>
                    <a:pt x="131523" y="7718"/>
                  </a:lnTo>
                  <a:lnTo>
                    <a:pt x="129697" y="7718"/>
                  </a:lnTo>
                  <a:lnTo>
                    <a:pt x="127871" y="9541"/>
                  </a:lnTo>
                  <a:lnTo>
                    <a:pt x="126472" y="9541"/>
                  </a:lnTo>
                  <a:lnTo>
                    <a:pt x="125133" y="9541"/>
                  </a:lnTo>
                  <a:lnTo>
                    <a:pt x="123733" y="9541"/>
                  </a:lnTo>
                  <a:lnTo>
                    <a:pt x="122394" y="9541"/>
                  </a:lnTo>
                  <a:lnTo>
                    <a:pt x="120568" y="9541"/>
                  </a:lnTo>
                  <a:lnTo>
                    <a:pt x="119168" y="9541"/>
                  </a:lnTo>
                  <a:lnTo>
                    <a:pt x="117829" y="9541"/>
                  </a:lnTo>
                  <a:lnTo>
                    <a:pt x="116429" y="9541"/>
                  </a:lnTo>
                  <a:lnTo>
                    <a:pt x="115090" y="9541"/>
                  </a:lnTo>
                  <a:lnTo>
                    <a:pt x="113264" y="9541"/>
                  </a:lnTo>
                  <a:lnTo>
                    <a:pt x="111865" y="9541"/>
                  </a:lnTo>
                  <a:lnTo>
                    <a:pt x="110526" y="9541"/>
                  </a:lnTo>
                  <a:lnTo>
                    <a:pt x="109126" y="9541"/>
                  </a:lnTo>
                  <a:lnTo>
                    <a:pt x="106874" y="9541"/>
                  </a:lnTo>
                  <a:lnTo>
                    <a:pt x="105961" y="9541"/>
                  </a:lnTo>
                  <a:lnTo>
                    <a:pt x="104135" y="9541"/>
                  </a:lnTo>
                  <a:lnTo>
                    <a:pt x="102309" y="9541"/>
                  </a:lnTo>
                  <a:lnTo>
                    <a:pt x="100909" y="9541"/>
                  </a:lnTo>
                  <a:lnTo>
                    <a:pt x="99570" y="9541"/>
                  </a:lnTo>
                  <a:lnTo>
                    <a:pt x="98171" y="10938"/>
                  </a:lnTo>
                  <a:lnTo>
                    <a:pt x="96832" y="10938"/>
                  </a:lnTo>
                  <a:lnTo>
                    <a:pt x="95006" y="10938"/>
                  </a:lnTo>
                  <a:lnTo>
                    <a:pt x="93606" y="10938"/>
                  </a:lnTo>
                  <a:lnTo>
                    <a:pt x="92267" y="10938"/>
                  </a:lnTo>
                  <a:lnTo>
                    <a:pt x="90867" y="10938"/>
                  </a:lnTo>
                  <a:lnTo>
                    <a:pt x="89528" y="10938"/>
                  </a:lnTo>
                  <a:lnTo>
                    <a:pt x="87702" y="10938"/>
                  </a:lnTo>
                  <a:lnTo>
                    <a:pt x="86302" y="10938"/>
                  </a:lnTo>
                  <a:lnTo>
                    <a:pt x="84963" y="10938"/>
                  </a:lnTo>
                  <a:lnTo>
                    <a:pt x="83564" y="10938"/>
                  </a:lnTo>
                  <a:lnTo>
                    <a:pt x="82225" y="10938"/>
                  </a:lnTo>
                  <a:lnTo>
                    <a:pt x="79912" y="10938"/>
                  </a:lnTo>
                  <a:lnTo>
                    <a:pt x="78573" y="10938"/>
                  </a:lnTo>
                  <a:lnTo>
                    <a:pt x="76747" y="10938"/>
                  </a:lnTo>
                  <a:lnTo>
                    <a:pt x="75347" y="10938"/>
                  </a:lnTo>
                  <a:lnTo>
                    <a:pt x="74008" y="10938"/>
                  </a:lnTo>
                  <a:lnTo>
                    <a:pt x="72608" y="10938"/>
                  </a:lnTo>
                  <a:lnTo>
                    <a:pt x="71269" y="10938"/>
                  </a:lnTo>
                  <a:lnTo>
                    <a:pt x="69443" y="10938"/>
                  </a:lnTo>
                  <a:lnTo>
                    <a:pt x="68044" y="10938"/>
                  </a:lnTo>
                  <a:lnTo>
                    <a:pt x="66705" y="12275"/>
                  </a:lnTo>
                  <a:lnTo>
                    <a:pt x="65305" y="12275"/>
                  </a:lnTo>
                  <a:lnTo>
                    <a:pt x="63966" y="12275"/>
                  </a:lnTo>
                  <a:lnTo>
                    <a:pt x="62140" y="12275"/>
                  </a:lnTo>
                  <a:lnTo>
                    <a:pt x="60740" y="12275"/>
                  </a:lnTo>
                  <a:lnTo>
                    <a:pt x="59401" y="12275"/>
                  </a:lnTo>
                  <a:lnTo>
                    <a:pt x="58001" y="12275"/>
                  </a:lnTo>
                  <a:lnTo>
                    <a:pt x="56662" y="12275"/>
                  </a:lnTo>
                  <a:lnTo>
                    <a:pt x="54350" y="12275"/>
                  </a:lnTo>
                  <a:lnTo>
                    <a:pt x="53011" y="12275"/>
                  </a:lnTo>
                  <a:lnTo>
                    <a:pt x="51185" y="12275"/>
                  </a:lnTo>
                  <a:lnTo>
                    <a:pt x="49785" y="12275"/>
                  </a:lnTo>
                  <a:lnTo>
                    <a:pt x="48446" y="12275"/>
                  </a:lnTo>
                  <a:lnTo>
                    <a:pt x="47046" y="12275"/>
                  </a:lnTo>
                  <a:lnTo>
                    <a:pt x="45707" y="12275"/>
                  </a:lnTo>
                  <a:lnTo>
                    <a:pt x="43881" y="12275"/>
                  </a:lnTo>
                  <a:lnTo>
                    <a:pt x="42481" y="12275"/>
                  </a:lnTo>
                  <a:lnTo>
                    <a:pt x="41142" y="12275"/>
                  </a:lnTo>
                  <a:lnTo>
                    <a:pt x="39743" y="12275"/>
                  </a:lnTo>
                  <a:lnTo>
                    <a:pt x="38404" y="12275"/>
                  </a:lnTo>
                  <a:lnTo>
                    <a:pt x="36578" y="13673"/>
                  </a:lnTo>
                  <a:lnTo>
                    <a:pt x="35178" y="13673"/>
                  </a:lnTo>
                  <a:lnTo>
                    <a:pt x="33839" y="13673"/>
                  </a:lnTo>
                  <a:lnTo>
                    <a:pt x="31526" y="13673"/>
                  </a:lnTo>
                  <a:lnTo>
                    <a:pt x="31100" y="13673"/>
                  </a:lnTo>
                  <a:lnTo>
                    <a:pt x="28787" y="13673"/>
                  </a:lnTo>
                  <a:lnTo>
                    <a:pt x="27448" y="13673"/>
                  </a:lnTo>
                  <a:lnTo>
                    <a:pt x="25623" y="13673"/>
                  </a:lnTo>
                  <a:lnTo>
                    <a:pt x="24223" y="13673"/>
                  </a:lnTo>
                  <a:lnTo>
                    <a:pt x="22884" y="13673"/>
                  </a:lnTo>
                  <a:lnTo>
                    <a:pt x="21484" y="13673"/>
                  </a:lnTo>
                  <a:lnTo>
                    <a:pt x="20145" y="13673"/>
                  </a:lnTo>
                  <a:lnTo>
                    <a:pt x="18319" y="13673"/>
                  </a:lnTo>
                  <a:lnTo>
                    <a:pt x="16919" y="13673"/>
                  </a:lnTo>
                  <a:lnTo>
                    <a:pt x="15519" y="13673"/>
                  </a:lnTo>
                  <a:lnTo>
                    <a:pt x="14180" y="13673"/>
                  </a:lnTo>
                  <a:lnTo>
                    <a:pt x="12781" y="13673"/>
                  </a:lnTo>
                  <a:lnTo>
                    <a:pt x="10955" y="13673"/>
                  </a:lnTo>
                  <a:lnTo>
                    <a:pt x="9616" y="13673"/>
                  </a:lnTo>
                  <a:lnTo>
                    <a:pt x="8216" y="13673"/>
                  </a:lnTo>
                  <a:lnTo>
                    <a:pt x="6877" y="15010"/>
                  </a:lnTo>
                  <a:lnTo>
                    <a:pt x="4564" y="15010"/>
                  </a:lnTo>
                  <a:lnTo>
                    <a:pt x="3651" y="15010"/>
                  </a:lnTo>
                  <a:lnTo>
                    <a:pt x="1825" y="15010"/>
                  </a:lnTo>
                  <a:lnTo>
                    <a:pt x="0" y="1501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9">
              <a:extLst>
                <a:ext uri="{FF2B5EF4-FFF2-40B4-BE49-F238E27FC236}">
                  <a16:creationId xmlns:a16="http://schemas.microsoft.com/office/drawing/2014/main" id="{09B73A1F-28C7-1640-DC3E-38651D858A6D}"/>
                </a:ext>
              </a:extLst>
            </p:cNvPr>
            <p:cNvSpPr/>
            <p:nvPr/>
          </p:nvSpPr>
          <p:spPr>
            <a:xfrm>
              <a:off x="10806787" y="2456429"/>
              <a:ext cx="300990" cy="15875"/>
            </a:xfrm>
            <a:custGeom>
              <a:avLst/>
              <a:gdLst/>
              <a:ahLst/>
              <a:cxnLst/>
              <a:rect l="l" t="t" r="r" b="b"/>
              <a:pathLst>
                <a:path w="300990" h="15875">
                  <a:moveTo>
                    <a:pt x="300842" y="0"/>
                  </a:moveTo>
                  <a:lnTo>
                    <a:pt x="299503" y="0"/>
                  </a:lnTo>
                  <a:lnTo>
                    <a:pt x="298103" y="0"/>
                  </a:lnTo>
                  <a:lnTo>
                    <a:pt x="296764" y="0"/>
                  </a:lnTo>
                  <a:lnTo>
                    <a:pt x="295365" y="0"/>
                  </a:lnTo>
                  <a:lnTo>
                    <a:pt x="293539" y="0"/>
                  </a:lnTo>
                  <a:lnTo>
                    <a:pt x="292200" y="0"/>
                  </a:lnTo>
                  <a:lnTo>
                    <a:pt x="290800" y="0"/>
                  </a:lnTo>
                  <a:lnTo>
                    <a:pt x="289461" y="0"/>
                  </a:lnTo>
                  <a:lnTo>
                    <a:pt x="288061" y="0"/>
                  </a:lnTo>
                  <a:lnTo>
                    <a:pt x="286235" y="0"/>
                  </a:lnTo>
                  <a:lnTo>
                    <a:pt x="284896" y="0"/>
                  </a:lnTo>
                  <a:lnTo>
                    <a:pt x="282584" y="0"/>
                  </a:lnTo>
                  <a:lnTo>
                    <a:pt x="282158" y="0"/>
                  </a:lnTo>
                  <a:lnTo>
                    <a:pt x="279845" y="0"/>
                  </a:lnTo>
                  <a:lnTo>
                    <a:pt x="278506" y="0"/>
                  </a:lnTo>
                  <a:lnTo>
                    <a:pt x="277106" y="0"/>
                  </a:lnTo>
                  <a:lnTo>
                    <a:pt x="275280" y="1823"/>
                  </a:lnTo>
                  <a:lnTo>
                    <a:pt x="273941" y="1823"/>
                  </a:lnTo>
                  <a:lnTo>
                    <a:pt x="272541" y="1823"/>
                  </a:lnTo>
                  <a:lnTo>
                    <a:pt x="271202" y="1823"/>
                  </a:lnTo>
                  <a:lnTo>
                    <a:pt x="269802" y="1823"/>
                  </a:lnTo>
                  <a:lnTo>
                    <a:pt x="267977" y="1823"/>
                  </a:lnTo>
                  <a:lnTo>
                    <a:pt x="266638" y="1823"/>
                  </a:lnTo>
                  <a:lnTo>
                    <a:pt x="265238" y="1823"/>
                  </a:lnTo>
                  <a:lnTo>
                    <a:pt x="263899" y="1823"/>
                  </a:lnTo>
                  <a:lnTo>
                    <a:pt x="262499" y="1823"/>
                  </a:lnTo>
                  <a:lnTo>
                    <a:pt x="260673" y="1823"/>
                  </a:lnTo>
                  <a:lnTo>
                    <a:pt x="259334" y="1823"/>
                  </a:lnTo>
                  <a:lnTo>
                    <a:pt x="257021" y="1823"/>
                  </a:lnTo>
                  <a:lnTo>
                    <a:pt x="255682" y="1823"/>
                  </a:lnTo>
                  <a:lnTo>
                    <a:pt x="254283" y="1823"/>
                  </a:lnTo>
                  <a:lnTo>
                    <a:pt x="252944" y="1823"/>
                  </a:lnTo>
                  <a:lnTo>
                    <a:pt x="251544" y="1823"/>
                  </a:lnTo>
                  <a:lnTo>
                    <a:pt x="249718" y="1823"/>
                  </a:lnTo>
                  <a:lnTo>
                    <a:pt x="248379" y="1823"/>
                  </a:lnTo>
                  <a:lnTo>
                    <a:pt x="246979" y="1823"/>
                  </a:lnTo>
                  <a:lnTo>
                    <a:pt x="245640" y="3220"/>
                  </a:lnTo>
                  <a:lnTo>
                    <a:pt x="244240" y="3220"/>
                  </a:lnTo>
                  <a:lnTo>
                    <a:pt x="242414" y="3220"/>
                  </a:lnTo>
                  <a:lnTo>
                    <a:pt x="241075" y="3220"/>
                  </a:lnTo>
                  <a:lnTo>
                    <a:pt x="239676" y="3220"/>
                  </a:lnTo>
                  <a:lnTo>
                    <a:pt x="238337" y="3220"/>
                  </a:lnTo>
                  <a:lnTo>
                    <a:pt x="236937" y="3220"/>
                  </a:lnTo>
                  <a:lnTo>
                    <a:pt x="235111" y="3220"/>
                  </a:lnTo>
                  <a:lnTo>
                    <a:pt x="233772" y="3220"/>
                  </a:lnTo>
                  <a:lnTo>
                    <a:pt x="232372" y="3220"/>
                  </a:lnTo>
                  <a:lnTo>
                    <a:pt x="230120" y="3220"/>
                  </a:lnTo>
                  <a:lnTo>
                    <a:pt x="228720" y="3220"/>
                  </a:lnTo>
                  <a:lnTo>
                    <a:pt x="227381" y="3220"/>
                  </a:lnTo>
                  <a:lnTo>
                    <a:pt x="225982" y="3220"/>
                  </a:lnTo>
                  <a:lnTo>
                    <a:pt x="224156" y="3220"/>
                  </a:lnTo>
                  <a:lnTo>
                    <a:pt x="222817" y="3220"/>
                  </a:lnTo>
                  <a:lnTo>
                    <a:pt x="221417" y="3220"/>
                  </a:lnTo>
                  <a:lnTo>
                    <a:pt x="220078" y="3220"/>
                  </a:lnTo>
                  <a:lnTo>
                    <a:pt x="218678" y="3220"/>
                  </a:lnTo>
                  <a:lnTo>
                    <a:pt x="216852" y="3220"/>
                  </a:lnTo>
                  <a:lnTo>
                    <a:pt x="215513" y="3220"/>
                  </a:lnTo>
                  <a:lnTo>
                    <a:pt x="214113" y="4557"/>
                  </a:lnTo>
                  <a:lnTo>
                    <a:pt x="212774" y="4557"/>
                  </a:lnTo>
                  <a:lnTo>
                    <a:pt x="211375" y="4557"/>
                  </a:lnTo>
                  <a:lnTo>
                    <a:pt x="209549" y="4557"/>
                  </a:lnTo>
                  <a:lnTo>
                    <a:pt x="207723" y="4557"/>
                  </a:lnTo>
                  <a:lnTo>
                    <a:pt x="206810" y="4557"/>
                  </a:lnTo>
                  <a:lnTo>
                    <a:pt x="204558" y="4557"/>
                  </a:lnTo>
                  <a:lnTo>
                    <a:pt x="203158" y="4557"/>
                  </a:lnTo>
                  <a:lnTo>
                    <a:pt x="201819" y="4557"/>
                  </a:lnTo>
                  <a:lnTo>
                    <a:pt x="200419" y="4557"/>
                  </a:lnTo>
                  <a:lnTo>
                    <a:pt x="198593" y="4557"/>
                  </a:lnTo>
                  <a:lnTo>
                    <a:pt x="197254" y="4557"/>
                  </a:lnTo>
                  <a:lnTo>
                    <a:pt x="195855" y="4557"/>
                  </a:lnTo>
                  <a:lnTo>
                    <a:pt x="194516" y="4557"/>
                  </a:lnTo>
                  <a:lnTo>
                    <a:pt x="193116" y="4557"/>
                  </a:lnTo>
                  <a:lnTo>
                    <a:pt x="191290" y="4557"/>
                  </a:lnTo>
                  <a:lnTo>
                    <a:pt x="189951" y="4557"/>
                  </a:lnTo>
                  <a:lnTo>
                    <a:pt x="188551" y="4557"/>
                  </a:lnTo>
                  <a:lnTo>
                    <a:pt x="187212" y="4557"/>
                  </a:lnTo>
                  <a:lnTo>
                    <a:pt x="185812" y="4557"/>
                  </a:lnTo>
                  <a:lnTo>
                    <a:pt x="183986" y="5955"/>
                  </a:lnTo>
                  <a:lnTo>
                    <a:pt x="182648" y="5955"/>
                  </a:lnTo>
                  <a:lnTo>
                    <a:pt x="180335" y="5955"/>
                  </a:lnTo>
                  <a:lnTo>
                    <a:pt x="178996" y="5955"/>
                  </a:lnTo>
                  <a:lnTo>
                    <a:pt x="177596" y="5955"/>
                  </a:lnTo>
                  <a:lnTo>
                    <a:pt x="176257" y="5955"/>
                  </a:lnTo>
                  <a:lnTo>
                    <a:pt x="174857" y="5955"/>
                  </a:lnTo>
                  <a:lnTo>
                    <a:pt x="173031" y="5955"/>
                  </a:lnTo>
                  <a:lnTo>
                    <a:pt x="171692" y="5955"/>
                  </a:lnTo>
                  <a:lnTo>
                    <a:pt x="170292" y="5955"/>
                  </a:lnTo>
                  <a:lnTo>
                    <a:pt x="168953" y="5955"/>
                  </a:lnTo>
                  <a:lnTo>
                    <a:pt x="167554" y="5955"/>
                  </a:lnTo>
                  <a:lnTo>
                    <a:pt x="165728" y="5955"/>
                  </a:lnTo>
                  <a:lnTo>
                    <a:pt x="164328" y="5955"/>
                  </a:lnTo>
                  <a:lnTo>
                    <a:pt x="162989" y="5955"/>
                  </a:lnTo>
                  <a:lnTo>
                    <a:pt x="161589" y="5955"/>
                  </a:lnTo>
                  <a:lnTo>
                    <a:pt x="160250" y="5955"/>
                  </a:lnTo>
                  <a:lnTo>
                    <a:pt x="158424" y="5955"/>
                  </a:lnTo>
                  <a:lnTo>
                    <a:pt x="157024" y="5955"/>
                  </a:lnTo>
                  <a:lnTo>
                    <a:pt x="154773" y="5955"/>
                  </a:lnTo>
                  <a:lnTo>
                    <a:pt x="153373" y="7292"/>
                  </a:lnTo>
                  <a:lnTo>
                    <a:pt x="152034" y="7292"/>
                  </a:lnTo>
                  <a:lnTo>
                    <a:pt x="150634" y="7292"/>
                  </a:lnTo>
                  <a:lnTo>
                    <a:pt x="149295" y="7292"/>
                  </a:lnTo>
                  <a:lnTo>
                    <a:pt x="147469" y="7292"/>
                  </a:lnTo>
                  <a:lnTo>
                    <a:pt x="146069" y="7292"/>
                  </a:lnTo>
                  <a:lnTo>
                    <a:pt x="144730" y="7292"/>
                  </a:lnTo>
                  <a:lnTo>
                    <a:pt x="143330" y="7292"/>
                  </a:lnTo>
                  <a:lnTo>
                    <a:pt x="141991" y="7292"/>
                  </a:lnTo>
                  <a:lnTo>
                    <a:pt x="140166" y="7292"/>
                  </a:lnTo>
                  <a:lnTo>
                    <a:pt x="138766" y="7292"/>
                  </a:lnTo>
                  <a:lnTo>
                    <a:pt x="137427" y="7292"/>
                  </a:lnTo>
                  <a:lnTo>
                    <a:pt x="136027" y="7292"/>
                  </a:lnTo>
                  <a:lnTo>
                    <a:pt x="134688" y="7292"/>
                  </a:lnTo>
                  <a:lnTo>
                    <a:pt x="132375" y="7292"/>
                  </a:lnTo>
                  <a:lnTo>
                    <a:pt x="131462" y="7292"/>
                  </a:lnTo>
                  <a:lnTo>
                    <a:pt x="129210" y="7292"/>
                  </a:lnTo>
                  <a:lnTo>
                    <a:pt x="127811" y="7292"/>
                  </a:lnTo>
                  <a:lnTo>
                    <a:pt x="126472" y="7292"/>
                  </a:lnTo>
                  <a:lnTo>
                    <a:pt x="125072" y="7292"/>
                  </a:lnTo>
                  <a:lnTo>
                    <a:pt x="123733" y="7292"/>
                  </a:lnTo>
                  <a:lnTo>
                    <a:pt x="121907" y="9115"/>
                  </a:lnTo>
                  <a:lnTo>
                    <a:pt x="120507" y="9115"/>
                  </a:lnTo>
                  <a:lnTo>
                    <a:pt x="119168" y="9115"/>
                  </a:lnTo>
                  <a:lnTo>
                    <a:pt x="117768" y="9115"/>
                  </a:lnTo>
                  <a:lnTo>
                    <a:pt x="116429" y="9115"/>
                  </a:lnTo>
                  <a:lnTo>
                    <a:pt x="114603" y="9115"/>
                  </a:lnTo>
                  <a:lnTo>
                    <a:pt x="113204" y="9115"/>
                  </a:lnTo>
                  <a:lnTo>
                    <a:pt x="111865" y="9115"/>
                  </a:lnTo>
                  <a:lnTo>
                    <a:pt x="110465" y="9115"/>
                  </a:lnTo>
                  <a:lnTo>
                    <a:pt x="109126" y="9115"/>
                  </a:lnTo>
                  <a:lnTo>
                    <a:pt x="107300" y="9115"/>
                  </a:lnTo>
                  <a:lnTo>
                    <a:pt x="105474" y="9115"/>
                  </a:lnTo>
                  <a:lnTo>
                    <a:pt x="104561" y="9115"/>
                  </a:lnTo>
                  <a:lnTo>
                    <a:pt x="102248" y="9115"/>
                  </a:lnTo>
                  <a:lnTo>
                    <a:pt x="100909" y="9115"/>
                  </a:lnTo>
                  <a:lnTo>
                    <a:pt x="99509" y="9115"/>
                  </a:lnTo>
                  <a:lnTo>
                    <a:pt x="98171" y="9115"/>
                  </a:lnTo>
                  <a:lnTo>
                    <a:pt x="96345" y="9115"/>
                  </a:lnTo>
                  <a:lnTo>
                    <a:pt x="94945" y="9115"/>
                  </a:lnTo>
                  <a:lnTo>
                    <a:pt x="93606" y="9115"/>
                  </a:lnTo>
                  <a:lnTo>
                    <a:pt x="92206" y="10513"/>
                  </a:lnTo>
                  <a:lnTo>
                    <a:pt x="90867" y="10513"/>
                  </a:lnTo>
                  <a:lnTo>
                    <a:pt x="89041" y="10513"/>
                  </a:lnTo>
                  <a:lnTo>
                    <a:pt x="87641" y="10513"/>
                  </a:lnTo>
                  <a:lnTo>
                    <a:pt x="86302" y="10513"/>
                  </a:lnTo>
                  <a:lnTo>
                    <a:pt x="84903" y="10513"/>
                  </a:lnTo>
                  <a:lnTo>
                    <a:pt x="82651" y="10513"/>
                  </a:lnTo>
                  <a:lnTo>
                    <a:pt x="81738" y="10513"/>
                  </a:lnTo>
                  <a:lnTo>
                    <a:pt x="79912" y="10513"/>
                  </a:lnTo>
                  <a:lnTo>
                    <a:pt x="78086" y="10513"/>
                  </a:lnTo>
                  <a:lnTo>
                    <a:pt x="76686" y="10513"/>
                  </a:lnTo>
                  <a:lnTo>
                    <a:pt x="75347" y="10513"/>
                  </a:lnTo>
                  <a:lnTo>
                    <a:pt x="73947" y="10513"/>
                  </a:lnTo>
                  <a:lnTo>
                    <a:pt x="72608" y="10513"/>
                  </a:lnTo>
                  <a:lnTo>
                    <a:pt x="70782" y="10513"/>
                  </a:lnTo>
                  <a:lnTo>
                    <a:pt x="69383" y="10513"/>
                  </a:lnTo>
                  <a:lnTo>
                    <a:pt x="68044" y="10513"/>
                  </a:lnTo>
                  <a:lnTo>
                    <a:pt x="66644" y="10513"/>
                  </a:lnTo>
                  <a:lnTo>
                    <a:pt x="65305" y="10513"/>
                  </a:lnTo>
                  <a:lnTo>
                    <a:pt x="63479" y="10513"/>
                  </a:lnTo>
                  <a:lnTo>
                    <a:pt x="62079" y="10513"/>
                  </a:lnTo>
                  <a:lnTo>
                    <a:pt x="60740" y="12762"/>
                  </a:lnTo>
                  <a:lnTo>
                    <a:pt x="59340" y="12762"/>
                  </a:lnTo>
                  <a:lnTo>
                    <a:pt x="57088" y="12762"/>
                  </a:lnTo>
                  <a:lnTo>
                    <a:pt x="55689" y="12762"/>
                  </a:lnTo>
                  <a:lnTo>
                    <a:pt x="54350" y="12762"/>
                  </a:lnTo>
                  <a:lnTo>
                    <a:pt x="52524" y="12762"/>
                  </a:lnTo>
                  <a:lnTo>
                    <a:pt x="51124" y="12762"/>
                  </a:lnTo>
                  <a:lnTo>
                    <a:pt x="49785" y="12762"/>
                  </a:lnTo>
                  <a:lnTo>
                    <a:pt x="48385" y="12762"/>
                  </a:lnTo>
                  <a:lnTo>
                    <a:pt x="47046" y="12762"/>
                  </a:lnTo>
                  <a:lnTo>
                    <a:pt x="45220" y="12762"/>
                  </a:lnTo>
                  <a:lnTo>
                    <a:pt x="43820" y="12762"/>
                  </a:lnTo>
                  <a:lnTo>
                    <a:pt x="42481" y="12762"/>
                  </a:lnTo>
                  <a:lnTo>
                    <a:pt x="41082" y="12762"/>
                  </a:lnTo>
                  <a:lnTo>
                    <a:pt x="39743" y="12762"/>
                  </a:lnTo>
                  <a:lnTo>
                    <a:pt x="37917" y="12762"/>
                  </a:lnTo>
                  <a:lnTo>
                    <a:pt x="36517" y="12762"/>
                  </a:lnTo>
                  <a:lnTo>
                    <a:pt x="35178" y="12762"/>
                  </a:lnTo>
                  <a:lnTo>
                    <a:pt x="33778" y="12762"/>
                  </a:lnTo>
                  <a:lnTo>
                    <a:pt x="32439" y="12762"/>
                  </a:lnTo>
                  <a:lnTo>
                    <a:pt x="30126" y="13248"/>
                  </a:lnTo>
                  <a:lnTo>
                    <a:pt x="28787" y="13248"/>
                  </a:lnTo>
                  <a:lnTo>
                    <a:pt x="26962" y="13248"/>
                  </a:lnTo>
                  <a:lnTo>
                    <a:pt x="25562" y="13248"/>
                  </a:lnTo>
                  <a:lnTo>
                    <a:pt x="24223" y="13248"/>
                  </a:lnTo>
                  <a:lnTo>
                    <a:pt x="22823" y="13248"/>
                  </a:lnTo>
                  <a:lnTo>
                    <a:pt x="21484" y="13248"/>
                  </a:lnTo>
                  <a:lnTo>
                    <a:pt x="19658" y="13248"/>
                  </a:lnTo>
                  <a:lnTo>
                    <a:pt x="18258" y="13248"/>
                  </a:lnTo>
                  <a:lnTo>
                    <a:pt x="16919" y="13248"/>
                  </a:lnTo>
                  <a:lnTo>
                    <a:pt x="15519" y="13248"/>
                  </a:lnTo>
                  <a:lnTo>
                    <a:pt x="14120" y="13248"/>
                  </a:lnTo>
                  <a:lnTo>
                    <a:pt x="12294" y="13248"/>
                  </a:lnTo>
                  <a:lnTo>
                    <a:pt x="10955" y="13248"/>
                  </a:lnTo>
                  <a:lnTo>
                    <a:pt x="9555" y="13248"/>
                  </a:lnTo>
                  <a:lnTo>
                    <a:pt x="7303" y="13248"/>
                  </a:lnTo>
                  <a:lnTo>
                    <a:pt x="6816" y="13248"/>
                  </a:lnTo>
                  <a:lnTo>
                    <a:pt x="4564" y="13248"/>
                  </a:lnTo>
                  <a:lnTo>
                    <a:pt x="3164" y="13248"/>
                  </a:lnTo>
                  <a:lnTo>
                    <a:pt x="1338" y="13248"/>
                  </a:lnTo>
                  <a:lnTo>
                    <a:pt x="0" y="15496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90">
              <a:extLst>
                <a:ext uri="{FF2B5EF4-FFF2-40B4-BE49-F238E27FC236}">
                  <a16:creationId xmlns:a16="http://schemas.microsoft.com/office/drawing/2014/main" id="{727DD749-32ED-28F1-274B-B4B42BB5337F}"/>
                </a:ext>
              </a:extLst>
            </p:cNvPr>
            <p:cNvSpPr/>
            <p:nvPr/>
          </p:nvSpPr>
          <p:spPr>
            <a:xfrm>
              <a:off x="10505883" y="2471926"/>
              <a:ext cx="300990" cy="13335"/>
            </a:xfrm>
            <a:custGeom>
              <a:avLst/>
              <a:gdLst/>
              <a:ahLst/>
              <a:cxnLst/>
              <a:rect l="l" t="t" r="r" b="b"/>
              <a:pathLst>
                <a:path w="300990" h="13335">
                  <a:moveTo>
                    <a:pt x="300903" y="0"/>
                  </a:moveTo>
                  <a:lnTo>
                    <a:pt x="299503" y="0"/>
                  </a:lnTo>
                  <a:lnTo>
                    <a:pt x="298164" y="0"/>
                  </a:lnTo>
                  <a:lnTo>
                    <a:pt x="296764" y="0"/>
                  </a:lnTo>
                  <a:lnTo>
                    <a:pt x="294939" y="0"/>
                  </a:lnTo>
                  <a:lnTo>
                    <a:pt x="293600" y="0"/>
                  </a:lnTo>
                  <a:lnTo>
                    <a:pt x="292200" y="0"/>
                  </a:lnTo>
                  <a:lnTo>
                    <a:pt x="290861" y="0"/>
                  </a:lnTo>
                  <a:lnTo>
                    <a:pt x="289461" y="0"/>
                  </a:lnTo>
                  <a:lnTo>
                    <a:pt x="287635" y="0"/>
                  </a:lnTo>
                  <a:lnTo>
                    <a:pt x="286296" y="0"/>
                  </a:lnTo>
                  <a:lnTo>
                    <a:pt x="284896" y="0"/>
                  </a:lnTo>
                  <a:lnTo>
                    <a:pt x="283557" y="0"/>
                  </a:lnTo>
                  <a:lnTo>
                    <a:pt x="281245" y="0"/>
                  </a:lnTo>
                  <a:lnTo>
                    <a:pt x="279906" y="0"/>
                  </a:lnTo>
                  <a:lnTo>
                    <a:pt x="278506" y="0"/>
                  </a:lnTo>
                  <a:lnTo>
                    <a:pt x="276680" y="0"/>
                  </a:lnTo>
                  <a:lnTo>
                    <a:pt x="275341" y="0"/>
                  </a:lnTo>
                  <a:lnTo>
                    <a:pt x="273941" y="0"/>
                  </a:lnTo>
                  <a:lnTo>
                    <a:pt x="272602" y="0"/>
                  </a:lnTo>
                  <a:lnTo>
                    <a:pt x="271202" y="0"/>
                  </a:lnTo>
                  <a:lnTo>
                    <a:pt x="269376" y="1397"/>
                  </a:lnTo>
                  <a:lnTo>
                    <a:pt x="268037" y="1397"/>
                  </a:lnTo>
                  <a:lnTo>
                    <a:pt x="266638" y="1397"/>
                  </a:lnTo>
                  <a:lnTo>
                    <a:pt x="265299" y="1397"/>
                  </a:lnTo>
                  <a:lnTo>
                    <a:pt x="263899" y="1397"/>
                  </a:lnTo>
                  <a:lnTo>
                    <a:pt x="262073" y="1397"/>
                  </a:lnTo>
                  <a:lnTo>
                    <a:pt x="260734" y="1397"/>
                  </a:lnTo>
                  <a:lnTo>
                    <a:pt x="258421" y="1397"/>
                  </a:lnTo>
                  <a:lnTo>
                    <a:pt x="257995" y="1397"/>
                  </a:lnTo>
                  <a:lnTo>
                    <a:pt x="255682" y="1397"/>
                  </a:lnTo>
                  <a:lnTo>
                    <a:pt x="254343" y="1397"/>
                  </a:lnTo>
                  <a:lnTo>
                    <a:pt x="252944" y="1397"/>
                  </a:lnTo>
                  <a:lnTo>
                    <a:pt x="251118" y="1397"/>
                  </a:lnTo>
                  <a:lnTo>
                    <a:pt x="249779" y="1397"/>
                  </a:lnTo>
                  <a:lnTo>
                    <a:pt x="248379" y="1397"/>
                  </a:lnTo>
                  <a:lnTo>
                    <a:pt x="247040" y="1397"/>
                  </a:lnTo>
                  <a:lnTo>
                    <a:pt x="245640" y="1397"/>
                  </a:lnTo>
                  <a:lnTo>
                    <a:pt x="243814" y="1397"/>
                  </a:lnTo>
                  <a:lnTo>
                    <a:pt x="242475" y="1397"/>
                  </a:lnTo>
                  <a:lnTo>
                    <a:pt x="241075" y="1397"/>
                  </a:lnTo>
                  <a:lnTo>
                    <a:pt x="239736" y="2734"/>
                  </a:lnTo>
                  <a:lnTo>
                    <a:pt x="238337" y="2734"/>
                  </a:lnTo>
                  <a:lnTo>
                    <a:pt x="236511" y="2734"/>
                  </a:lnTo>
                  <a:lnTo>
                    <a:pt x="235172" y="2734"/>
                  </a:lnTo>
                  <a:lnTo>
                    <a:pt x="232859" y="2734"/>
                  </a:lnTo>
                  <a:lnTo>
                    <a:pt x="231520" y="2734"/>
                  </a:lnTo>
                  <a:lnTo>
                    <a:pt x="230120" y="2734"/>
                  </a:lnTo>
                  <a:lnTo>
                    <a:pt x="228781" y="2734"/>
                  </a:lnTo>
                  <a:lnTo>
                    <a:pt x="227381" y="2734"/>
                  </a:lnTo>
                  <a:lnTo>
                    <a:pt x="225555" y="2734"/>
                  </a:lnTo>
                  <a:lnTo>
                    <a:pt x="224217" y="2734"/>
                  </a:lnTo>
                  <a:lnTo>
                    <a:pt x="222817" y="2734"/>
                  </a:lnTo>
                  <a:lnTo>
                    <a:pt x="221478" y="2734"/>
                  </a:lnTo>
                  <a:lnTo>
                    <a:pt x="220078" y="2734"/>
                  </a:lnTo>
                  <a:lnTo>
                    <a:pt x="218252" y="2734"/>
                  </a:lnTo>
                  <a:lnTo>
                    <a:pt x="216913" y="2734"/>
                  </a:lnTo>
                  <a:lnTo>
                    <a:pt x="215513" y="2734"/>
                  </a:lnTo>
                  <a:lnTo>
                    <a:pt x="214174" y="2734"/>
                  </a:lnTo>
                  <a:lnTo>
                    <a:pt x="212774" y="2734"/>
                  </a:lnTo>
                  <a:lnTo>
                    <a:pt x="210949" y="2734"/>
                  </a:lnTo>
                  <a:lnTo>
                    <a:pt x="209610" y="2734"/>
                  </a:lnTo>
                  <a:lnTo>
                    <a:pt x="208210" y="2734"/>
                  </a:lnTo>
                  <a:lnTo>
                    <a:pt x="205958" y="2734"/>
                  </a:lnTo>
                  <a:lnTo>
                    <a:pt x="204558" y="4557"/>
                  </a:lnTo>
                  <a:lnTo>
                    <a:pt x="203219" y="4557"/>
                  </a:lnTo>
                  <a:lnTo>
                    <a:pt x="201819" y="4557"/>
                  </a:lnTo>
                  <a:lnTo>
                    <a:pt x="199993" y="4557"/>
                  </a:lnTo>
                  <a:lnTo>
                    <a:pt x="198654" y="4557"/>
                  </a:lnTo>
                  <a:lnTo>
                    <a:pt x="197254" y="4557"/>
                  </a:lnTo>
                  <a:lnTo>
                    <a:pt x="195916" y="4557"/>
                  </a:lnTo>
                  <a:lnTo>
                    <a:pt x="194516" y="4557"/>
                  </a:lnTo>
                  <a:lnTo>
                    <a:pt x="192690" y="4557"/>
                  </a:lnTo>
                  <a:lnTo>
                    <a:pt x="191351" y="4557"/>
                  </a:lnTo>
                  <a:lnTo>
                    <a:pt x="189951" y="4557"/>
                  </a:lnTo>
                  <a:lnTo>
                    <a:pt x="188612" y="4557"/>
                  </a:lnTo>
                  <a:lnTo>
                    <a:pt x="187212" y="4557"/>
                  </a:lnTo>
                  <a:lnTo>
                    <a:pt x="185386" y="4557"/>
                  </a:lnTo>
                  <a:lnTo>
                    <a:pt x="183560" y="4557"/>
                  </a:lnTo>
                  <a:lnTo>
                    <a:pt x="182648" y="4557"/>
                  </a:lnTo>
                  <a:lnTo>
                    <a:pt x="180396" y="4557"/>
                  </a:lnTo>
                  <a:lnTo>
                    <a:pt x="178996" y="4557"/>
                  </a:lnTo>
                  <a:lnTo>
                    <a:pt x="177657" y="4557"/>
                  </a:lnTo>
                  <a:lnTo>
                    <a:pt x="176257" y="4557"/>
                  </a:lnTo>
                  <a:lnTo>
                    <a:pt x="174431" y="5955"/>
                  </a:lnTo>
                  <a:lnTo>
                    <a:pt x="173092" y="5955"/>
                  </a:lnTo>
                  <a:lnTo>
                    <a:pt x="171692" y="5955"/>
                  </a:lnTo>
                  <a:lnTo>
                    <a:pt x="170353" y="5955"/>
                  </a:lnTo>
                  <a:lnTo>
                    <a:pt x="168953" y="5955"/>
                  </a:lnTo>
                  <a:lnTo>
                    <a:pt x="167128" y="5955"/>
                  </a:lnTo>
                  <a:lnTo>
                    <a:pt x="165728" y="5955"/>
                  </a:lnTo>
                  <a:lnTo>
                    <a:pt x="164389" y="5955"/>
                  </a:lnTo>
                  <a:lnTo>
                    <a:pt x="162989" y="5955"/>
                  </a:lnTo>
                  <a:lnTo>
                    <a:pt x="161650" y="5955"/>
                  </a:lnTo>
                  <a:lnTo>
                    <a:pt x="159824" y="5955"/>
                  </a:lnTo>
                  <a:lnTo>
                    <a:pt x="157998" y="5955"/>
                  </a:lnTo>
                  <a:lnTo>
                    <a:pt x="156172" y="5955"/>
                  </a:lnTo>
                  <a:lnTo>
                    <a:pt x="154773" y="5955"/>
                  </a:lnTo>
                  <a:lnTo>
                    <a:pt x="153434" y="5955"/>
                  </a:lnTo>
                  <a:lnTo>
                    <a:pt x="152034" y="5955"/>
                  </a:lnTo>
                  <a:lnTo>
                    <a:pt x="150695" y="5955"/>
                  </a:lnTo>
                  <a:lnTo>
                    <a:pt x="148869" y="5955"/>
                  </a:lnTo>
                  <a:lnTo>
                    <a:pt x="147469" y="5955"/>
                  </a:lnTo>
                  <a:lnTo>
                    <a:pt x="146130" y="5955"/>
                  </a:lnTo>
                  <a:lnTo>
                    <a:pt x="144730" y="7292"/>
                  </a:lnTo>
                  <a:lnTo>
                    <a:pt x="143391" y="7292"/>
                  </a:lnTo>
                  <a:lnTo>
                    <a:pt x="141565" y="7292"/>
                  </a:lnTo>
                  <a:lnTo>
                    <a:pt x="140166" y="7292"/>
                  </a:lnTo>
                  <a:lnTo>
                    <a:pt x="138827" y="7292"/>
                  </a:lnTo>
                  <a:lnTo>
                    <a:pt x="137427" y="7292"/>
                  </a:lnTo>
                  <a:lnTo>
                    <a:pt x="136088" y="7292"/>
                  </a:lnTo>
                  <a:lnTo>
                    <a:pt x="134262" y="7292"/>
                  </a:lnTo>
                  <a:lnTo>
                    <a:pt x="132862" y="7292"/>
                  </a:lnTo>
                  <a:lnTo>
                    <a:pt x="130610" y="7292"/>
                  </a:lnTo>
                  <a:lnTo>
                    <a:pt x="129210" y="7292"/>
                  </a:lnTo>
                  <a:lnTo>
                    <a:pt x="127871" y="7292"/>
                  </a:lnTo>
                  <a:lnTo>
                    <a:pt x="126472" y="7292"/>
                  </a:lnTo>
                  <a:lnTo>
                    <a:pt x="125133" y="7292"/>
                  </a:lnTo>
                  <a:lnTo>
                    <a:pt x="123307" y="7292"/>
                  </a:lnTo>
                  <a:lnTo>
                    <a:pt x="121907" y="7292"/>
                  </a:lnTo>
                  <a:lnTo>
                    <a:pt x="120568" y="7292"/>
                  </a:lnTo>
                  <a:lnTo>
                    <a:pt x="119168" y="7292"/>
                  </a:lnTo>
                  <a:lnTo>
                    <a:pt x="117829" y="7292"/>
                  </a:lnTo>
                  <a:lnTo>
                    <a:pt x="116003" y="7292"/>
                  </a:lnTo>
                  <a:lnTo>
                    <a:pt x="114603" y="8690"/>
                  </a:lnTo>
                  <a:lnTo>
                    <a:pt x="113264" y="8690"/>
                  </a:lnTo>
                  <a:lnTo>
                    <a:pt x="111865" y="8690"/>
                  </a:lnTo>
                  <a:lnTo>
                    <a:pt x="110526" y="8690"/>
                  </a:lnTo>
                  <a:lnTo>
                    <a:pt x="108213" y="8690"/>
                  </a:lnTo>
                  <a:lnTo>
                    <a:pt x="107300" y="8690"/>
                  </a:lnTo>
                  <a:lnTo>
                    <a:pt x="105048" y="8690"/>
                  </a:lnTo>
                  <a:lnTo>
                    <a:pt x="103648" y="8690"/>
                  </a:lnTo>
                  <a:lnTo>
                    <a:pt x="102309" y="8690"/>
                  </a:lnTo>
                  <a:lnTo>
                    <a:pt x="100909" y="8690"/>
                  </a:lnTo>
                  <a:lnTo>
                    <a:pt x="99570" y="8690"/>
                  </a:lnTo>
                  <a:lnTo>
                    <a:pt x="97744" y="8690"/>
                  </a:lnTo>
                  <a:lnTo>
                    <a:pt x="96345" y="8690"/>
                  </a:lnTo>
                  <a:lnTo>
                    <a:pt x="95006" y="8690"/>
                  </a:lnTo>
                  <a:lnTo>
                    <a:pt x="93606" y="8690"/>
                  </a:lnTo>
                  <a:lnTo>
                    <a:pt x="92267" y="8690"/>
                  </a:lnTo>
                  <a:lnTo>
                    <a:pt x="90441" y="8690"/>
                  </a:lnTo>
                  <a:lnTo>
                    <a:pt x="89041" y="8690"/>
                  </a:lnTo>
                  <a:lnTo>
                    <a:pt x="87702" y="8690"/>
                  </a:lnTo>
                  <a:lnTo>
                    <a:pt x="86302" y="8690"/>
                  </a:lnTo>
                  <a:lnTo>
                    <a:pt x="84963" y="10027"/>
                  </a:lnTo>
                  <a:lnTo>
                    <a:pt x="83138" y="10027"/>
                  </a:lnTo>
                  <a:lnTo>
                    <a:pt x="81312" y="10027"/>
                  </a:lnTo>
                  <a:lnTo>
                    <a:pt x="79486" y="10027"/>
                  </a:lnTo>
                  <a:lnTo>
                    <a:pt x="78086" y="10027"/>
                  </a:lnTo>
                  <a:lnTo>
                    <a:pt x="76747" y="10027"/>
                  </a:lnTo>
                  <a:lnTo>
                    <a:pt x="75347" y="10027"/>
                  </a:lnTo>
                  <a:lnTo>
                    <a:pt x="74008" y="10027"/>
                  </a:lnTo>
                  <a:lnTo>
                    <a:pt x="72182" y="10027"/>
                  </a:lnTo>
                  <a:lnTo>
                    <a:pt x="70782" y="10027"/>
                  </a:lnTo>
                  <a:lnTo>
                    <a:pt x="69443" y="10027"/>
                  </a:lnTo>
                  <a:lnTo>
                    <a:pt x="68044" y="10027"/>
                  </a:lnTo>
                  <a:lnTo>
                    <a:pt x="66705" y="10027"/>
                  </a:lnTo>
                  <a:lnTo>
                    <a:pt x="64879" y="10027"/>
                  </a:lnTo>
                  <a:lnTo>
                    <a:pt x="63479" y="10027"/>
                  </a:lnTo>
                  <a:lnTo>
                    <a:pt x="62140" y="10027"/>
                  </a:lnTo>
                  <a:lnTo>
                    <a:pt x="60740" y="10027"/>
                  </a:lnTo>
                  <a:lnTo>
                    <a:pt x="58488" y="10027"/>
                  </a:lnTo>
                  <a:lnTo>
                    <a:pt x="57575" y="10027"/>
                  </a:lnTo>
                  <a:lnTo>
                    <a:pt x="55749" y="10027"/>
                  </a:lnTo>
                  <a:lnTo>
                    <a:pt x="53924" y="11850"/>
                  </a:lnTo>
                  <a:lnTo>
                    <a:pt x="52524" y="11850"/>
                  </a:lnTo>
                  <a:lnTo>
                    <a:pt x="51185" y="11850"/>
                  </a:lnTo>
                  <a:lnTo>
                    <a:pt x="49785" y="11850"/>
                  </a:lnTo>
                  <a:lnTo>
                    <a:pt x="48446" y="11850"/>
                  </a:lnTo>
                  <a:lnTo>
                    <a:pt x="46620" y="11850"/>
                  </a:lnTo>
                  <a:lnTo>
                    <a:pt x="45220" y="11850"/>
                  </a:lnTo>
                  <a:lnTo>
                    <a:pt x="43881" y="11850"/>
                  </a:lnTo>
                  <a:lnTo>
                    <a:pt x="42481" y="11850"/>
                  </a:lnTo>
                  <a:lnTo>
                    <a:pt x="41142" y="11850"/>
                  </a:lnTo>
                  <a:lnTo>
                    <a:pt x="39317" y="11850"/>
                  </a:lnTo>
                  <a:lnTo>
                    <a:pt x="37917" y="11850"/>
                  </a:lnTo>
                  <a:lnTo>
                    <a:pt x="36578" y="11850"/>
                  </a:lnTo>
                  <a:lnTo>
                    <a:pt x="35178" y="11850"/>
                  </a:lnTo>
                  <a:lnTo>
                    <a:pt x="32926" y="11850"/>
                  </a:lnTo>
                  <a:lnTo>
                    <a:pt x="31526" y="11850"/>
                  </a:lnTo>
                  <a:lnTo>
                    <a:pt x="30187" y="11850"/>
                  </a:lnTo>
                  <a:lnTo>
                    <a:pt x="28361" y="11850"/>
                  </a:lnTo>
                  <a:lnTo>
                    <a:pt x="26962" y="11850"/>
                  </a:lnTo>
                  <a:lnTo>
                    <a:pt x="25623" y="11850"/>
                  </a:lnTo>
                  <a:lnTo>
                    <a:pt x="24223" y="13248"/>
                  </a:lnTo>
                  <a:lnTo>
                    <a:pt x="22884" y="13248"/>
                  </a:lnTo>
                  <a:lnTo>
                    <a:pt x="21058" y="13248"/>
                  </a:lnTo>
                  <a:lnTo>
                    <a:pt x="19658" y="13248"/>
                  </a:lnTo>
                  <a:lnTo>
                    <a:pt x="18319" y="13248"/>
                  </a:lnTo>
                  <a:lnTo>
                    <a:pt x="16919" y="13248"/>
                  </a:lnTo>
                  <a:lnTo>
                    <a:pt x="15580" y="13248"/>
                  </a:lnTo>
                  <a:lnTo>
                    <a:pt x="13694" y="13248"/>
                  </a:lnTo>
                  <a:lnTo>
                    <a:pt x="12355" y="13248"/>
                  </a:lnTo>
                  <a:lnTo>
                    <a:pt x="10955" y="13248"/>
                  </a:lnTo>
                  <a:lnTo>
                    <a:pt x="9616" y="13248"/>
                  </a:lnTo>
                  <a:lnTo>
                    <a:pt x="8216" y="13248"/>
                  </a:lnTo>
                  <a:lnTo>
                    <a:pt x="5964" y="13248"/>
                  </a:lnTo>
                  <a:lnTo>
                    <a:pt x="4564" y="13248"/>
                  </a:lnTo>
                  <a:lnTo>
                    <a:pt x="2738" y="13248"/>
                  </a:lnTo>
                  <a:lnTo>
                    <a:pt x="1399" y="13248"/>
                  </a:lnTo>
                  <a:lnTo>
                    <a:pt x="0" y="1324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91">
              <a:extLst>
                <a:ext uri="{FF2B5EF4-FFF2-40B4-BE49-F238E27FC236}">
                  <a16:creationId xmlns:a16="http://schemas.microsoft.com/office/drawing/2014/main" id="{21F3F39C-8F81-AAEF-A018-B0C1B38200D8}"/>
                </a:ext>
              </a:extLst>
            </p:cNvPr>
            <p:cNvSpPr/>
            <p:nvPr/>
          </p:nvSpPr>
          <p:spPr>
            <a:xfrm>
              <a:off x="10205040" y="2485174"/>
              <a:ext cx="300990" cy="15240"/>
            </a:xfrm>
            <a:custGeom>
              <a:avLst/>
              <a:gdLst/>
              <a:ahLst/>
              <a:cxnLst/>
              <a:rect l="l" t="t" r="r" b="b"/>
              <a:pathLst>
                <a:path w="300990" h="15239">
                  <a:moveTo>
                    <a:pt x="300842" y="0"/>
                  </a:moveTo>
                  <a:lnTo>
                    <a:pt x="299503" y="0"/>
                  </a:lnTo>
                  <a:lnTo>
                    <a:pt x="298103" y="0"/>
                  </a:lnTo>
                  <a:lnTo>
                    <a:pt x="296278" y="0"/>
                  </a:lnTo>
                  <a:lnTo>
                    <a:pt x="294939" y="0"/>
                  </a:lnTo>
                  <a:lnTo>
                    <a:pt x="293539" y="1336"/>
                  </a:lnTo>
                  <a:lnTo>
                    <a:pt x="292200" y="1336"/>
                  </a:lnTo>
                  <a:lnTo>
                    <a:pt x="290800" y="1336"/>
                  </a:lnTo>
                  <a:lnTo>
                    <a:pt x="288974" y="1336"/>
                  </a:lnTo>
                  <a:lnTo>
                    <a:pt x="287635" y="1336"/>
                  </a:lnTo>
                  <a:lnTo>
                    <a:pt x="286235" y="1336"/>
                  </a:lnTo>
                  <a:lnTo>
                    <a:pt x="283983" y="1336"/>
                  </a:lnTo>
                  <a:lnTo>
                    <a:pt x="283496" y="1336"/>
                  </a:lnTo>
                  <a:lnTo>
                    <a:pt x="281245" y="1336"/>
                  </a:lnTo>
                  <a:lnTo>
                    <a:pt x="279845" y="1336"/>
                  </a:lnTo>
                  <a:lnTo>
                    <a:pt x="278019" y="1336"/>
                  </a:lnTo>
                  <a:lnTo>
                    <a:pt x="276680" y="1336"/>
                  </a:lnTo>
                  <a:lnTo>
                    <a:pt x="275280" y="1336"/>
                  </a:lnTo>
                  <a:lnTo>
                    <a:pt x="273941" y="1336"/>
                  </a:lnTo>
                  <a:lnTo>
                    <a:pt x="272541" y="1336"/>
                  </a:lnTo>
                  <a:lnTo>
                    <a:pt x="270715" y="1336"/>
                  </a:lnTo>
                  <a:lnTo>
                    <a:pt x="269376" y="1336"/>
                  </a:lnTo>
                  <a:lnTo>
                    <a:pt x="267977" y="1336"/>
                  </a:lnTo>
                  <a:lnTo>
                    <a:pt x="266638" y="1336"/>
                  </a:lnTo>
                  <a:lnTo>
                    <a:pt x="265238" y="1336"/>
                  </a:lnTo>
                  <a:lnTo>
                    <a:pt x="263412" y="2734"/>
                  </a:lnTo>
                  <a:lnTo>
                    <a:pt x="262073" y="2734"/>
                  </a:lnTo>
                  <a:lnTo>
                    <a:pt x="260673" y="2734"/>
                  </a:lnTo>
                  <a:lnTo>
                    <a:pt x="258421" y="2734"/>
                  </a:lnTo>
                  <a:lnTo>
                    <a:pt x="257021" y="2734"/>
                  </a:lnTo>
                  <a:lnTo>
                    <a:pt x="255682" y="2734"/>
                  </a:lnTo>
                  <a:lnTo>
                    <a:pt x="254283" y="2734"/>
                  </a:lnTo>
                  <a:lnTo>
                    <a:pt x="252457" y="2734"/>
                  </a:lnTo>
                  <a:lnTo>
                    <a:pt x="251118" y="2734"/>
                  </a:lnTo>
                  <a:lnTo>
                    <a:pt x="249718" y="2734"/>
                  </a:lnTo>
                  <a:lnTo>
                    <a:pt x="248379" y="2734"/>
                  </a:lnTo>
                  <a:lnTo>
                    <a:pt x="246979" y="2734"/>
                  </a:lnTo>
                  <a:lnTo>
                    <a:pt x="245153" y="2734"/>
                  </a:lnTo>
                  <a:lnTo>
                    <a:pt x="243814" y="2734"/>
                  </a:lnTo>
                  <a:lnTo>
                    <a:pt x="242414" y="2734"/>
                  </a:lnTo>
                  <a:lnTo>
                    <a:pt x="241075" y="2734"/>
                  </a:lnTo>
                  <a:lnTo>
                    <a:pt x="239676" y="2734"/>
                  </a:lnTo>
                  <a:lnTo>
                    <a:pt x="237850" y="2734"/>
                  </a:lnTo>
                  <a:lnTo>
                    <a:pt x="236511" y="2734"/>
                  </a:lnTo>
                  <a:lnTo>
                    <a:pt x="235111" y="2734"/>
                  </a:lnTo>
                  <a:lnTo>
                    <a:pt x="233772" y="4071"/>
                  </a:lnTo>
                  <a:lnTo>
                    <a:pt x="231459" y="4071"/>
                  </a:lnTo>
                  <a:lnTo>
                    <a:pt x="230120" y="4071"/>
                  </a:lnTo>
                  <a:lnTo>
                    <a:pt x="228720" y="4071"/>
                  </a:lnTo>
                  <a:lnTo>
                    <a:pt x="226894" y="4071"/>
                  </a:lnTo>
                  <a:lnTo>
                    <a:pt x="225555" y="4071"/>
                  </a:lnTo>
                  <a:lnTo>
                    <a:pt x="224156" y="4071"/>
                  </a:lnTo>
                  <a:lnTo>
                    <a:pt x="222817" y="4071"/>
                  </a:lnTo>
                  <a:lnTo>
                    <a:pt x="221417" y="4071"/>
                  </a:lnTo>
                  <a:lnTo>
                    <a:pt x="219591" y="4071"/>
                  </a:lnTo>
                  <a:lnTo>
                    <a:pt x="218252" y="4071"/>
                  </a:lnTo>
                  <a:lnTo>
                    <a:pt x="216852" y="4071"/>
                  </a:lnTo>
                  <a:lnTo>
                    <a:pt x="215513" y="4071"/>
                  </a:lnTo>
                  <a:lnTo>
                    <a:pt x="214113" y="4071"/>
                  </a:lnTo>
                  <a:lnTo>
                    <a:pt x="212287" y="4071"/>
                  </a:lnTo>
                  <a:lnTo>
                    <a:pt x="210949" y="4071"/>
                  </a:lnTo>
                  <a:lnTo>
                    <a:pt x="208636" y="4071"/>
                  </a:lnTo>
                  <a:lnTo>
                    <a:pt x="208210" y="4071"/>
                  </a:lnTo>
                  <a:lnTo>
                    <a:pt x="205897" y="4071"/>
                  </a:lnTo>
                  <a:lnTo>
                    <a:pt x="204558" y="4071"/>
                  </a:lnTo>
                  <a:lnTo>
                    <a:pt x="203158" y="5894"/>
                  </a:lnTo>
                  <a:lnTo>
                    <a:pt x="201332" y="5894"/>
                  </a:lnTo>
                  <a:lnTo>
                    <a:pt x="199993" y="5894"/>
                  </a:lnTo>
                  <a:lnTo>
                    <a:pt x="198593" y="5894"/>
                  </a:lnTo>
                  <a:lnTo>
                    <a:pt x="197254" y="5894"/>
                  </a:lnTo>
                  <a:lnTo>
                    <a:pt x="195855" y="5894"/>
                  </a:lnTo>
                  <a:lnTo>
                    <a:pt x="194029" y="5894"/>
                  </a:lnTo>
                  <a:lnTo>
                    <a:pt x="192690" y="5894"/>
                  </a:lnTo>
                  <a:lnTo>
                    <a:pt x="191290" y="5894"/>
                  </a:lnTo>
                  <a:lnTo>
                    <a:pt x="189951" y="5894"/>
                  </a:lnTo>
                  <a:lnTo>
                    <a:pt x="188551" y="5894"/>
                  </a:lnTo>
                  <a:lnTo>
                    <a:pt x="186725" y="5894"/>
                  </a:lnTo>
                  <a:lnTo>
                    <a:pt x="185386" y="5894"/>
                  </a:lnTo>
                  <a:lnTo>
                    <a:pt x="183986" y="5894"/>
                  </a:lnTo>
                  <a:lnTo>
                    <a:pt x="181735" y="5894"/>
                  </a:lnTo>
                  <a:lnTo>
                    <a:pt x="180335" y="5894"/>
                  </a:lnTo>
                  <a:lnTo>
                    <a:pt x="178996" y="5894"/>
                  </a:lnTo>
                  <a:lnTo>
                    <a:pt x="177596" y="5894"/>
                  </a:lnTo>
                  <a:lnTo>
                    <a:pt x="175770" y="5894"/>
                  </a:lnTo>
                  <a:lnTo>
                    <a:pt x="174431" y="5894"/>
                  </a:lnTo>
                  <a:lnTo>
                    <a:pt x="173031" y="5894"/>
                  </a:lnTo>
                  <a:lnTo>
                    <a:pt x="171692" y="7292"/>
                  </a:lnTo>
                  <a:lnTo>
                    <a:pt x="170292" y="7292"/>
                  </a:lnTo>
                  <a:lnTo>
                    <a:pt x="168467" y="7292"/>
                  </a:lnTo>
                  <a:lnTo>
                    <a:pt x="167128" y="7292"/>
                  </a:lnTo>
                  <a:lnTo>
                    <a:pt x="165728" y="7292"/>
                  </a:lnTo>
                  <a:lnTo>
                    <a:pt x="164328" y="7292"/>
                  </a:lnTo>
                  <a:lnTo>
                    <a:pt x="162989" y="7292"/>
                  </a:lnTo>
                  <a:lnTo>
                    <a:pt x="161163" y="7292"/>
                  </a:lnTo>
                  <a:lnTo>
                    <a:pt x="159337" y="7292"/>
                  </a:lnTo>
                  <a:lnTo>
                    <a:pt x="158424" y="7292"/>
                  </a:lnTo>
                  <a:lnTo>
                    <a:pt x="156112" y="7292"/>
                  </a:lnTo>
                  <a:lnTo>
                    <a:pt x="154773" y="7292"/>
                  </a:lnTo>
                  <a:lnTo>
                    <a:pt x="153373" y="7292"/>
                  </a:lnTo>
                  <a:lnTo>
                    <a:pt x="152034" y="7292"/>
                  </a:lnTo>
                  <a:lnTo>
                    <a:pt x="150208" y="7292"/>
                  </a:lnTo>
                  <a:lnTo>
                    <a:pt x="148808" y="7292"/>
                  </a:lnTo>
                  <a:lnTo>
                    <a:pt x="147469" y="7292"/>
                  </a:lnTo>
                  <a:lnTo>
                    <a:pt x="146069" y="7292"/>
                  </a:lnTo>
                  <a:lnTo>
                    <a:pt x="144730" y="7292"/>
                  </a:lnTo>
                  <a:lnTo>
                    <a:pt x="142904" y="7292"/>
                  </a:lnTo>
                  <a:lnTo>
                    <a:pt x="141505" y="9541"/>
                  </a:lnTo>
                  <a:lnTo>
                    <a:pt x="140166" y="9541"/>
                  </a:lnTo>
                  <a:lnTo>
                    <a:pt x="138766" y="9541"/>
                  </a:lnTo>
                  <a:lnTo>
                    <a:pt x="137427" y="9541"/>
                  </a:lnTo>
                  <a:lnTo>
                    <a:pt x="135601" y="9541"/>
                  </a:lnTo>
                  <a:lnTo>
                    <a:pt x="133775" y="9541"/>
                  </a:lnTo>
                  <a:lnTo>
                    <a:pt x="131949" y="9541"/>
                  </a:lnTo>
                  <a:lnTo>
                    <a:pt x="130549" y="9541"/>
                  </a:lnTo>
                  <a:lnTo>
                    <a:pt x="129210" y="9541"/>
                  </a:lnTo>
                  <a:lnTo>
                    <a:pt x="127811" y="9541"/>
                  </a:lnTo>
                  <a:lnTo>
                    <a:pt x="126472" y="9541"/>
                  </a:lnTo>
                  <a:lnTo>
                    <a:pt x="124646" y="9541"/>
                  </a:lnTo>
                  <a:lnTo>
                    <a:pt x="123246" y="9541"/>
                  </a:lnTo>
                  <a:lnTo>
                    <a:pt x="121907" y="9541"/>
                  </a:lnTo>
                  <a:lnTo>
                    <a:pt x="120507" y="9541"/>
                  </a:lnTo>
                  <a:lnTo>
                    <a:pt x="119168" y="9541"/>
                  </a:lnTo>
                  <a:lnTo>
                    <a:pt x="117342" y="9541"/>
                  </a:lnTo>
                  <a:lnTo>
                    <a:pt x="115942" y="9541"/>
                  </a:lnTo>
                  <a:lnTo>
                    <a:pt x="114603" y="9541"/>
                  </a:lnTo>
                  <a:lnTo>
                    <a:pt x="113204" y="9541"/>
                  </a:lnTo>
                  <a:lnTo>
                    <a:pt x="111865" y="10938"/>
                  </a:lnTo>
                  <a:lnTo>
                    <a:pt x="110039" y="10938"/>
                  </a:lnTo>
                  <a:lnTo>
                    <a:pt x="108639" y="10938"/>
                  </a:lnTo>
                  <a:lnTo>
                    <a:pt x="106387" y="10938"/>
                  </a:lnTo>
                  <a:lnTo>
                    <a:pt x="104987" y="10938"/>
                  </a:lnTo>
                  <a:lnTo>
                    <a:pt x="103648" y="10938"/>
                  </a:lnTo>
                  <a:lnTo>
                    <a:pt x="102248" y="10938"/>
                  </a:lnTo>
                  <a:lnTo>
                    <a:pt x="100909" y="10938"/>
                  </a:lnTo>
                  <a:lnTo>
                    <a:pt x="99083" y="10938"/>
                  </a:lnTo>
                  <a:lnTo>
                    <a:pt x="97684" y="10938"/>
                  </a:lnTo>
                  <a:lnTo>
                    <a:pt x="96345" y="10938"/>
                  </a:lnTo>
                  <a:lnTo>
                    <a:pt x="94945" y="10938"/>
                  </a:lnTo>
                  <a:lnTo>
                    <a:pt x="93606" y="10938"/>
                  </a:lnTo>
                  <a:lnTo>
                    <a:pt x="91780" y="10938"/>
                  </a:lnTo>
                  <a:lnTo>
                    <a:pt x="90380" y="10938"/>
                  </a:lnTo>
                  <a:lnTo>
                    <a:pt x="89041" y="10938"/>
                  </a:lnTo>
                  <a:lnTo>
                    <a:pt x="87641" y="10938"/>
                  </a:lnTo>
                  <a:lnTo>
                    <a:pt x="86302" y="10938"/>
                  </a:lnTo>
                  <a:lnTo>
                    <a:pt x="83990" y="10938"/>
                  </a:lnTo>
                  <a:lnTo>
                    <a:pt x="83077" y="10938"/>
                  </a:lnTo>
                  <a:lnTo>
                    <a:pt x="80825" y="10938"/>
                  </a:lnTo>
                  <a:lnTo>
                    <a:pt x="79425" y="12275"/>
                  </a:lnTo>
                  <a:lnTo>
                    <a:pt x="78086" y="12275"/>
                  </a:lnTo>
                  <a:lnTo>
                    <a:pt x="76686" y="12275"/>
                  </a:lnTo>
                  <a:lnTo>
                    <a:pt x="75347" y="12275"/>
                  </a:lnTo>
                  <a:lnTo>
                    <a:pt x="73521" y="12275"/>
                  </a:lnTo>
                  <a:lnTo>
                    <a:pt x="72121" y="12275"/>
                  </a:lnTo>
                  <a:lnTo>
                    <a:pt x="70782" y="12275"/>
                  </a:lnTo>
                  <a:lnTo>
                    <a:pt x="69383" y="12275"/>
                  </a:lnTo>
                  <a:lnTo>
                    <a:pt x="68044" y="12275"/>
                  </a:lnTo>
                  <a:lnTo>
                    <a:pt x="66218" y="12275"/>
                  </a:lnTo>
                  <a:lnTo>
                    <a:pt x="64818" y="12275"/>
                  </a:lnTo>
                  <a:lnTo>
                    <a:pt x="63479" y="12275"/>
                  </a:lnTo>
                  <a:lnTo>
                    <a:pt x="62079" y="12275"/>
                  </a:lnTo>
                  <a:lnTo>
                    <a:pt x="60740" y="12275"/>
                  </a:lnTo>
                  <a:lnTo>
                    <a:pt x="58427" y="12275"/>
                  </a:lnTo>
                  <a:lnTo>
                    <a:pt x="57088" y="12275"/>
                  </a:lnTo>
                  <a:lnTo>
                    <a:pt x="55263" y="12275"/>
                  </a:lnTo>
                  <a:lnTo>
                    <a:pt x="53863" y="12275"/>
                  </a:lnTo>
                  <a:lnTo>
                    <a:pt x="52524" y="12275"/>
                  </a:lnTo>
                  <a:lnTo>
                    <a:pt x="51124" y="12275"/>
                  </a:lnTo>
                  <a:lnTo>
                    <a:pt x="49785" y="13673"/>
                  </a:lnTo>
                  <a:lnTo>
                    <a:pt x="47959" y="13673"/>
                  </a:lnTo>
                  <a:lnTo>
                    <a:pt x="46559" y="13673"/>
                  </a:lnTo>
                  <a:lnTo>
                    <a:pt x="45220" y="13673"/>
                  </a:lnTo>
                  <a:lnTo>
                    <a:pt x="43820" y="13673"/>
                  </a:lnTo>
                  <a:lnTo>
                    <a:pt x="42481" y="13673"/>
                  </a:lnTo>
                  <a:lnTo>
                    <a:pt x="40656" y="13673"/>
                  </a:lnTo>
                  <a:lnTo>
                    <a:pt x="39256" y="13673"/>
                  </a:lnTo>
                  <a:lnTo>
                    <a:pt x="37917" y="13673"/>
                  </a:lnTo>
                  <a:lnTo>
                    <a:pt x="36517" y="13673"/>
                  </a:lnTo>
                  <a:lnTo>
                    <a:pt x="34265" y="13673"/>
                  </a:lnTo>
                  <a:lnTo>
                    <a:pt x="33352" y="13673"/>
                  </a:lnTo>
                  <a:lnTo>
                    <a:pt x="31526" y="13673"/>
                  </a:lnTo>
                  <a:lnTo>
                    <a:pt x="29700" y="13673"/>
                  </a:lnTo>
                  <a:lnTo>
                    <a:pt x="28301" y="13673"/>
                  </a:lnTo>
                  <a:lnTo>
                    <a:pt x="26962" y="13673"/>
                  </a:lnTo>
                  <a:lnTo>
                    <a:pt x="25562" y="13673"/>
                  </a:lnTo>
                  <a:lnTo>
                    <a:pt x="24223" y="13673"/>
                  </a:lnTo>
                  <a:lnTo>
                    <a:pt x="22397" y="13673"/>
                  </a:lnTo>
                  <a:lnTo>
                    <a:pt x="20997" y="13673"/>
                  </a:lnTo>
                  <a:lnTo>
                    <a:pt x="19658" y="15010"/>
                  </a:lnTo>
                  <a:lnTo>
                    <a:pt x="18258" y="15010"/>
                  </a:lnTo>
                  <a:lnTo>
                    <a:pt x="16919" y="15010"/>
                  </a:lnTo>
                  <a:lnTo>
                    <a:pt x="15093" y="15010"/>
                  </a:lnTo>
                  <a:lnTo>
                    <a:pt x="13694" y="15010"/>
                  </a:lnTo>
                  <a:lnTo>
                    <a:pt x="12294" y="15010"/>
                  </a:lnTo>
                  <a:lnTo>
                    <a:pt x="10955" y="15010"/>
                  </a:lnTo>
                  <a:lnTo>
                    <a:pt x="8642" y="15010"/>
                  </a:lnTo>
                  <a:lnTo>
                    <a:pt x="7303" y="15010"/>
                  </a:lnTo>
                  <a:lnTo>
                    <a:pt x="5903" y="15010"/>
                  </a:lnTo>
                  <a:lnTo>
                    <a:pt x="4077" y="15010"/>
                  </a:lnTo>
                  <a:lnTo>
                    <a:pt x="2738" y="15010"/>
                  </a:lnTo>
                  <a:lnTo>
                    <a:pt x="1338" y="15010"/>
                  </a:lnTo>
                  <a:lnTo>
                    <a:pt x="0" y="1501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2">
              <a:extLst>
                <a:ext uri="{FF2B5EF4-FFF2-40B4-BE49-F238E27FC236}">
                  <a16:creationId xmlns:a16="http://schemas.microsoft.com/office/drawing/2014/main" id="{DA8F596E-58AB-4444-18FF-46F983E70C48}"/>
                </a:ext>
              </a:extLst>
            </p:cNvPr>
            <p:cNvSpPr/>
            <p:nvPr/>
          </p:nvSpPr>
          <p:spPr>
            <a:xfrm>
              <a:off x="9904136" y="2500184"/>
              <a:ext cx="300990" cy="14604"/>
            </a:xfrm>
            <a:custGeom>
              <a:avLst/>
              <a:gdLst/>
              <a:ahLst/>
              <a:cxnLst/>
              <a:rect l="l" t="t" r="r" b="b"/>
              <a:pathLst>
                <a:path w="300990" h="14605">
                  <a:moveTo>
                    <a:pt x="300903" y="0"/>
                  </a:moveTo>
                  <a:lnTo>
                    <a:pt x="299503" y="0"/>
                  </a:lnTo>
                  <a:lnTo>
                    <a:pt x="297677" y="0"/>
                  </a:lnTo>
                  <a:lnTo>
                    <a:pt x="296338" y="0"/>
                  </a:lnTo>
                  <a:lnTo>
                    <a:pt x="294939" y="0"/>
                  </a:lnTo>
                  <a:lnTo>
                    <a:pt x="293600" y="0"/>
                  </a:lnTo>
                  <a:lnTo>
                    <a:pt x="292200" y="0"/>
                  </a:lnTo>
                  <a:lnTo>
                    <a:pt x="290374" y="0"/>
                  </a:lnTo>
                  <a:lnTo>
                    <a:pt x="289035" y="1823"/>
                  </a:lnTo>
                  <a:lnTo>
                    <a:pt x="287635" y="1823"/>
                  </a:lnTo>
                  <a:lnTo>
                    <a:pt x="286296" y="1823"/>
                  </a:lnTo>
                  <a:lnTo>
                    <a:pt x="284896" y="1823"/>
                  </a:lnTo>
                  <a:lnTo>
                    <a:pt x="282644" y="1823"/>
                  </a:lnTo>
                  <a:lnTo>
                    <a:pt x="281245" y="1823"/>
                  </a:lnTo>
                  <a:lnTo>
                    <a:pt x="279419" y="1823"/>
                  </a:lnTo>
                  <a:lnTo>
                    <a:pt x="278080" y="1823"/>
                  </a:lnTo>
                  <a:lnTo>
                    <a:pt x="276680" y="1823"/>
                  </a:lnTo>
                  <a:lnTo>
                    <a:pt x="275341" y="1823"/>
                  </a:lnTo>
                  <a:lnTo>
                    <a:pt x="273941" y="1823"/>
                  </a:lnTo>
                  <a:lnTo>
                    <a:pt x="272115" y="1823"/>
                  </a:lnTo>
                  <a:lnTo>
                    <a:pt x="270776" y="1823"/>
                  </a:lnTo>
                  <a:lnTo>
                    <a:pt x="269376" y="1823"/>
                  </a:lnTo>
                  <a:lnTo>
                    <a:pt x="268037" y="1823"/>
                  </a:lnTo>
                  <a:lnTo>
                    <a:pt x="266638" y="1823"/>
                  </a:lnTo>
                  <a:lnTo>
                    <a:pt x="264812" y="1823"/>
                  </a:lnTo>
                  <a:lnTo>
                    <a:pt x="263473" y="1823"/>
                  </a:lnTo>
                  <a:lnTo>
                    <a:pt x="262073" y="1823"/>
                  </a:lnTo>
                  <a:lnTo>
                    <a:pt x="259821" y="1823"/>
                  </a:lnTo>
                  <a:lnTo>
                    <a:pt x="259334" y="3220"/>
                  </a:lnTo>
                  <a:lnTo>
                    <a:pt x="257082" y="3220"/>
                  </a:lnTo>
                  <a:lnTo>
                    <a:pt x="255682" y="3220"/>
                  </a:lnTo>
                  <a:lnTo>
                    <a:pt x="253856" y="3220"/>
                  </a:lnTo>
                  <a:lnTo>
                    <a:pt x="252518" y="3220"/>
                  </a:lnTo>
                  <a:lnTo>
                    <a:pt x="251118" y="3220"/>
                  </a:lnTo>
                  <a:lnTo>
                    <a:pt x="249779" y="3220"/>
                  </a:lnTo>
                  <a:lnTo>
                    <a:pt x="248379" y="3220"/>
                  </a:lnTo>
                  <a:lnTo>
                    <a:pt x="246553" y="3220"/>
                  </a:lnTo>
                  <a:lnTo>
                    <a:pt x="245214" y="3220"/>
                  </a:lnTo>
                  <a:lnTo>
                    <a:pt x="243814" y="3220"/>
                  </a:lnTo>
                  <a:lnTo>
                    <a:pt x="242475" y="3220"/>
                  </a:lnTo>
                  <a:lnTo>
                    <a:pt x="241075" y="3220"/>
                  </a:lnTo>
                  <a:lnTo>
                    <a:pt x="239250" y="3220"/>
                  </a:lnTo>
                  <a:lnTo>
                    <a:pt x="237911" y="3220"/>
                  </a:lnTo>
                  <a:lnTo>
                    <a:pt x="236511" y="3220"/>
                  </a:lnTo>
                  <a:lnTo>
                    <a:pt x="234259" y="3220"/>
                  </a:lnTo>
                  <a:lnTo>
                    <a:pt x="232859" y="3220"/>
                  </a:lnTo>
                  <a:lnTo>
                    <a:pt x="231520" y="3220"/>
                  </a:lnTo>
                  <a:lnTo>
                    <a:pt x="230120" y="3220"/>
                  </a:lnTo>
                  <a:lnTo>
                    <a:pt x="228294" y="3220"/>
                  </a:lnTo>
                  <a:lnTo>
                    <a:pt x="226955" y="4557"/>
                  </a:lnTo>
                  <a:lnTo>
                    <a:pt x="225555" y="4557"/>
                  </a:lnTo>
                  <a:lnTo>
                    <a:pt x="224217" y="4557"/>
                  </a:lnTo>
                  <a:lnTo>
                    <a:pt x="222817" y="4557"/>
                  </a:lnTo>
                  <a:lnTo>
                    <a:pt x="220991" y="4557"/>
                  </a:lnTo>
                  <a:lnTo>
                    <a:pt x="219652" y="4557"/>
                  </a:lnTo>
                  <a:lnTo>
                    <a:pt x="218252" y="4557"/>
                  </a:lnTo>
                  <a:lnTo>
                    <a:pt x="216913" y="4557"/>
                  </a:lnTo>
                  <a:lnTo>
                    <a:pt x="215513" y="4557"/>
                  </a:lnTo>
                  <a:lnTo>
                    <a:pt x="213687" y="4557"/>
                  </a:lnTo>
                  <a:lnTo>
                    <a:pt x="212348" y="4557"/>
                  </a:lnTo>
                  <a:lnTo>
                    <a:pt x="210949" y="4557"/>
                  </a:lnTo>
                  <a:lnTo>
                    <a:pt x="209610" y="4557"/>
                  </a:lnTo>
                  <a:lnTo>
                    <a:pt x="207297" y="4557"/>
                  </a:lnTo>
                  <a:lnTo>
                    <a:pt x="205958" y="4557"/>
                  </a:lnTo>
                  <a:lnTo>
                    <a:pt x="204558" y="4557"/>
                  </a:lnTo>
                  <a:lnTo>
                    <a:pt x="202732" y="4557"/>
                  </a:lnTo>
                  <a:lnTo>
                    <a:pt x="201393" y="4557"/>
                  </a:lnTo>
                  <a:lnTo>
                    <a:pt x="199993" y="4557"/>
                  </a:lnTo>
                  <a:lnTo>
                    <a:pt x="198654" y="4557"/>
                  </a:lnTo>
                  <a:lnTo>
                    <a:pt x="197254" y="5955"/>
                  </a:lnTo>
                  <a:lnTo>
                    <a:pt x="195429" y="5955"/>
                  </a:lnTo>
                  <a:lnTo>
                    <a:pt x="194090" y="5955"/>
                  </a:lnTo>
                  <a:lnTo>
                    <a:pt x="192690" y="5955"/>
                  </a:lnTo>
                  <a:lnTo>
                    <a:pt x="191351" y="5955"/>
                  </a:lnTo>
                  <a:lnTo>
                    <a:pt x="189951" y="5955"/>
                  </a:lnTo>
                  <a:lnTo>
                    <a:pt x="188125" y="5955"/>
                  </a:lnTo>
                  <a:lnTo>
                    <a:pt x="186786" y="5955"/>
                  </a:lnTo>
                  <a:lnTo>
                    <a:pt x="184473" y="5955"/>
                  </a:lnTo>
                  <a:lnTo>
                    <a:pt x="184047" y="5955"/>
                  </a:lnTo>
                  <a:lnTo>
                    <a:pt x="181735" y="5955"/>
                  </a:lnTo>
                  <a:lnTo>
                    <a:pt x="180396" y="5955"/>
                  </a:lnTo>
                  <a:lnTo>
                    <a:pt x="178996" y="5955"/>
                  </a:lnTo>
                  <a:lnTo>
                    <a:pt x="177170" y="5955"/>
                  </a:lnTo>
                  <a:lnTo>
                    <a:pt x="175831" y="5955"/>
                  </a:lnTo>
                  <a:lnTo>
                    <a:pt x="174431" y="5955"/>
                  </a:lnTo>
                  <a:lnTo>
                    <a:pt x="173092" y="5955"/>
                  </a:lnTo>
                  <a:lnTo>
                    <a:pt x="171692" y="5955"/>
                  </a:lnTo>
                  <a:lnTo>
                    <a:pt x="169866" y="5955"/>
                  </a:lnTo>
                  <a:lnTo>
                    <a:pt x="168527" y="5955"/>
                  </a:lnTo>
                  <a:lnTo>
                    <a:pt x="167128" y="7292"/>
                  </a:lnTo>
                  <a:lnTo>
                    <a:pt x="165789" y="7292"/>
                  </a:lnTo>
                  <a:lnTo>
                    <a:pt x="164389" y="7292"/>
                  </a:lnTo>
                  <a:lnTo>
                    <a:pt x="162563" y="7292"/>
                  </a:lnTo>
                  <a:lnTo>
                    <a:pt x="161163" y="7292"/>
                  </a:lnTo>
                  <a:lnTo>
                    <a:pt x="158911" y="7292"/>
                  </a:lnTo>
                  <a:lnTo>
                    <a:pt x="157511" y="7292"/>
                  </a:lnTo>
                  <a:lnTo>
                    <a:pt x="156172" y="7292"/>
                  </a:lnTo>
                  <a:lnTo>
                    <a:pt x="154773" y="7292"/>
                  </a:lnTo>
                  <a:lnTo>
                    <a:pt x="153434" y="7292"/>
                  </a:lnTo>
                  <a:lnTo>
                    <a:pt x="151608" y="7292"/>
                  </a:lnTo>
                  <a:lnTo>
                    <a:pt x="150208" y="7292"/>
                  </a:lnTo>
                  <a:lnTo>
                    <a:pt x="148869" y="7292"/>
                  </a:lnTo>
                  <a:lnTo>
                    <a:pt x="147469" y="7292"/>
                  </a:lnTo>
                  <a:lnTo>
                    <a:pt x="146130" y="7292"/>
                  </a:lnTo>
                  <a:lnTo>
                    <a:pt x="144304" y="7292"/>
                  </a:lnTo>
                  <a:lnTo>
                    <a:pt x="142904" y="7292"/>
                  </a:lnTo>
                  <a:lnTo>
                    <a:pt x="141565" y="7292"/>
                  </a:lnTo>
                  <a:lnTo>
                    <a:pt x="140166" y="7292"/>
                  </a:lnTo>
                  <a:lnTo>
                    <a:pt x="138827" y="7292"/>
                  </a:lnTo>
                  <a:lnTo>
                    <a:pt x="137001" y="7292"/>
                  </a:lnTo>
                  <a:lnTo>
                    <a:pt x="135175" y="9115"/>
                  </a:lnTo>
                  <a:lnTo>
                    <a:pt x="134262" y="9115"/>
                  </a:lnTo>
                  <a:lnTo>
                    <a:pt x="131949" y="9115"/>
                  </a:lnTo>
                  <a:lnTo>
                    <a:pt x="130610" y="9115"/>
                  </a:lnTo>
                  <a:lnTo>
                    <a:pt x="129210" y="9115"/>
                  </a:lnTo>
                  <a:lnTo>
                    <a:pt x="127871" y="9115"/>
                  </a:lnTo>
                  <a:lnTo>
                    <a:pt x="126045" y="9115"/>
                  </a:lnTo>
                  <a:lnTo>
                    <a:pt x="124646" y="9115"/>
                  </a:lnTo>
                  <a:lnTo>
                    <a:pt x="123307" y="9115"/>
                  </a:lnTo>
                  <a:lnTo>
                    <a:pt x="121907" y="9115"/>
                  </a:lnTo>
                  <a:lnTo>
                    <a:pt x="120568" y="9115"/>
                  </a:lnTo>
                  <a:lnTo>
                    <a:pt x="118742" y="9115"/>
                  </a:lnTo>
                  <a:lnTo>
                    <a:pt x="117342" y="9115"/>
                  </a:lnTo>
                  <a:lnTo>
                    <a:pt x="116003" y="9115"/>
                  </a:lnTo>
                  <a:lnTo>
                    <a:pt x="114603" y="9115"/>
                  </a:lnTo>
                  <a:lnTo>
                    <a:pt x="113264" y="9115"/>
                  </a:lnTo>
                  <a:lnTo>
                    <a:pt x="111439" y="9115"/>
                  </a:lnTo>
                  <a:lnTo>
                    <a:pt x="109613" y="9115"/>
                  </a:lnTo>
                  <a:lnTo>
                    <a:pt x="107787" y="9115"/>
                  </a:lnTo>
                  <a:lnTo>
                    <a:pt x="106387" y="9115"/>
                  </a:lnTo>
                  <a:lnTo>
                    <a:pt x="105048" y="10513"/>
                  </a:lnTo>
                  <a:lnTo>
                    <a:pt x="103648" y="10513"/>
                  </a:lnTo>
                  <a:lnTo>
                    <a:pt x="102309" y="10513"/>
                  </a:lnTo>
                  <a:lnTo>
                    <a:pt x="100483" y="10513"/>
                  </a:lnTo>
                  <a:lnTo>
                    <a:pt x="99083" y="10513"/>
                  </a:lnTo>
                  <a:lnTo>
                    <a:pt x="97744" y="10513"/>
                  </a:lnTo>
                  <a:lnTo>
                    <a:pt x="96345" y="10513"/>
                  </a:lnTo>
                  <a:lnTo>
                    <a:pt x="95006" y="10513"/>
                  </a:lnTo>
                  <a:lnTo>
                    <a:pt x="93180" y="10513"/>
                  </a:lnTo>
                  <a:lnTo>
                    <a:pt x="91780" y="10513"/>
                  </a:lnTo>
                  <a:lnTo>
                    <a:pt x="90441" y="10513"/>
                  </a:lnTo>
                  <a:lnTo>
                    <a:pt x="89041" y="10513"/>
                  </a:lnTo>
                  <a:lnTo>
                    <a:pt x="87702" y="10513"/>
                  </a:lnTo>
                  <a:lnTo>
                    <a:pt x="85876" y="10513"/>
                  </a:lnTo>
                  <a:lnTo>
                    <a:pt x="84476" y="10513"/>
                  </a:lnTo>
                  <a:lnTo>
                    <a:pt x="82225" y="10513"/>
                  </a:lnTo>
                  <a:lnTo>
                    <a:pt x="80825" y="10513"/>
                  </a:lnTo>
                  <a:lnTo>
                    <a:pt x="79486" y="10513"/>
                  </a:lnTo>
                  <a:lnTo>
                    <a:pt x="78086" y="10513"/>
                  </a:lnTo>
                  <a:lnTo>
                    <a:pt x="76747" y="10513"/>
                  </a:lnTo>
                  <a:lnTo>
                    <a:pt x="74921" y="11850"/>
                  </a:lnTo>
                  <a:lnTo>
                    <a:pt x="73521" y="11850"/>
                  </a:lnTo>
                  <a:lnTo>
                    <a:pt x="72182" y="11850"/>
                  </a:lnTo>
                  <a:lnTo>
                    <a:pt x="70782" y="11850"/>
                  </a:lnTo>
                  <a:lnTo>
                    <a:pt x="69443" y="11850"/>
                  </a:lnTo>
                  <a:lnTo>
                    <a:pt x="67618" y="11850"/>
                  </a:lnTo>
                  <a:lnTo>
                    <a:pt x="66218" y="11850"/>
                  </a:lnTo>
                  <a:lnTo>
                    <a:pt x="64879" y="11850"/>
                  </a:lnTo>
                  <a:lnTo>
                    <a:pt x="63479" y="11850"/>
                  </a:lnTo>
                  <a:lnTo>
                    <a:pt x="62140" y="11850"/>
                  </a:lnTo>
                  <a:lnTo>
                    <a:pt x="59827" y="11850"/>
                  </a:lnTo>
                  <a:lnTo>
                    <a:pt x="58914" y="11850"/>
                  </a:lnTo>
                  <a:lnTo>
                    <a:pt x="56662" y="11850"/>
                  </a:lnTo>
                  <a:lnTo>
                    <a:pt x="55263" y="11850"/>
                  </a:lnTo>
                  <a:lnTo>
                    <a:pt x="53924" y="11850"/>
                  </a:lnTo>
                  <a:lnTo>
                    <a:pt x="52524" y="11850"/>
                  </a:lnTo>
                  <a:lnTo>
                    <a:pt x="51185" y="11850"/>
                  </a:lnTo>
                  <a:lnTo>
                    <a:pt x="49359" y="11850"/>
                  </a:lnTo>
                  <a:lnTo>
                    <a:pt x="47959" y="11850"/>
                  </a:lnTo>
                  <a:lnTo>
                    <a:pt x="46620" y="11850"/>
                  </a:lnTo>
                  <a:lnTo>
                    <a:pt x="45220" y="11850"/>
                  </a:lnTo>
                  <a:lnTo>
                    <a:pt x="43881" y="13248"/>
                  </a:lnTo>
                  <a:lnTo>
                    <a:pt x="42055" y="13248"/>
                  </a:lnTo>
                  <a:lnTo>
                    <a:pt x="40656" y="13248"/>
                  </a:lnTo>
                  <a:lnTo>
                    <a:pt x="39317" y="13248"/>
                  </a:lnTo>
                  <a:lnTo>
                    <a:pt x="37917" y="13248"/>
                  </a:lnTo>
                  <a:lnTo>
                    <a:pt x="36578" y="13248"/>
                  </a:lnTo>
                  <a:lnTo>
                    <a:pt x="34265" y="13248"/>
                  </a:lnTo>
                  <a:lnTo>
                    <a:pt x="32926" y="13248"/>
                  </a:lnTo>
                  <a:lnTo>
                    <a:pt x="31100" y="13248"/>
                  </a:lnTo>
                  <a:lnTo>
                    <a:pt x="29700" y="13248"/>
                  </a:lnTo>
                  <a:lnTo>
                    <a:pt x="28361" y="13248"/>
                  </a:lnTo>
                  <a:lnTo>
                    <a:pt x="26962" y="13248"/>
                  </a:lnTo>
                  <a:lnTo>
                    <a:pt x="25623" y="13248"/>
                  </a:lnTo>
                  <a:lnTo>
                    <a:pt x="23797" y="13248"/>
                  </a:lnTo>
                  <a:lnTo>
                    <a:pt x="22397" y="13248"/>
                  </a:lnTo>
                  <a:lnTo>
                    <a:pt x="21058" y="13248"/>
                  </a:lnTo>
                  <a:lnTo>
                    <a:pt x="19658" y="13248"/>
                  </a:lnTo>
                  <a:lnTo>
                    <a:pt x="18319" y="13248"/>
                  </a:lnTo>
                  <a:lnTo>
                    <a:pt x="16493" y="13248"/>
                  </a:lnTo>
                  <a:lnTo>
                    <a:pt x="15093" y="13248"/>
                  </a:lnTo>
                  <a:lnTo>
                    <a:pt x="13754" y="14585"/>
                  </a:lnTo>
                  <a:lnTo>
                    <a:pt x="12355" y="14585"/>
                  </a:lnTo>
                  <a:lnTo>
                    <a:pt x="10955" y="14585"/>
                  </a:lnTo>
                  <a:lnTo>
                    <a:pt x="9129" y="14585"/>
                  </a:lnTo>
                  <a:lnTo>
                    <a:pt x="7303" y="14585"/>
                  </a:lnTo>
                  <a:lnTo>
                    <a:pt x="5477" y="14585"/>
                  </a:lnTo>
                  <a:lnTo>
                    <a:pt x="4138" y="14585"/>
                  </a:lnTo>
                  <a:lnTo>
                    <a:pt x="2738" y="14585"/>
                  </a:lnTo>
                  <a:lnTo>
                    <a:pt x="1399" y="14585"/>
                  </a:lnTo>
                  <a:lnTo>
                    <a:pt x="0" y="14585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3">
              <a:extLst>
                <a:ext uri="{FF2B5EF4-FFF2-40B4-BE49-F238E27FC236}">
                  <a16:creationId xmlns:a16="http://schemas.microsoft.com/office/drawing/2014/main" id="{BF20203F-25E8-2DDE-A2E7-16E292B91A9B}"/>
                </a:ext>
              </a:extLst>
            </p:cNvPr>
            <p:cNvSpPr/>
            <p:nvPr/>
          </p:nvSpPr>
          <p:spPr>
            <a:xfrm>
              <a:off x="9602807" y="2514770"/>
              <a:ext cx="301625" cy="15875"/>
            </a:xfrm>
            <a:custGeom>
              <a:avLst/>
              <a:gdLst/>
              <a:ahLst/>
              <a:cxnLst/>
              <a:rect l="l" t="t" r="r" b="b"/>
              <a:pathLst>
                <a:path w="301625" h="15875">
                  <a:moveTo>
                    <a:pt x="301329" y="0"/>
                  </a:moveTo>
                  <a:lnTo>
                    <a:pt x="299503" y="0"/>
                  </a:lnTo>
                  <a:lnTo>
                    <a:pt x="298164" y="0"/>
                  </a:lnTo>
                  <a:lnTo>
                    <a:pt x="296764" y="0"/>
                  </a:lnTo>
                  <a:lnTo>
                    <a:pt x="295426" y="0"/>
                  </a:lnTo>
                  <a:lnTo>
                    <a:pt x="294026" y="0"/>
                  </a:lnTo>
                  <a:lnTo>
                    <a:pt x="292200" y="0"/>
                  </a:lnTo>
                  <a:lnTo>
                    <a:pt x="290861" y="0"/>
                  </a:lnTo>
                  <a:lnTo>
                    <a:pt x="289461" y="0"/>
                  </a:lnTo>
                  <a:lnTo>
                    <a:pt x="288122" y="0"/>
                  </a:lnTo>
                  <a:lnTo>
                    <a:pt x="285809" y="0"/>
                  </a:lnTo>
                  <a:lnTo>
                    <a:pt x="284896" y="0"/>
                  </a:lnTo>
                  <a:lnTo>
                    <a:pt x="283070" y="1823"/>
                  </a:lnTo>
                  <a:lnTo>
                    <a:pt x="281245" y="1823"/>
                  </a:lnTo>
                  <a:lnTo>
                    <a:pt x="279906" y="1823"/>
                  </a:lnTo>
                  <a:lnTo>
                    <a:pt x="278506" y="1823"/>
                  </a:lnTo>
                  <a:lnTo>
                    <a:pt x="277167" y="1823"/>
                  </a:lnTo>
                  <a:lnTo>
                    <a:pt x="275767" y="1823"/>
                  </a:lnTo>
                  <a:lnTo>
                    <a:pt x="273941" y="1823"/>
                  </a:lnTo>
                  <a:lnTo>
                    <a:pt x="272602" y="1823"/>
                  </a:lnTo>
                  <a:lnTo>
                    <a:pt x="271202" y="1823"/>
                  </a:lnTo>
                  <a:lnTo>
                    <a:pt x="269863" y="1823"/>
                  </a:lnTo>
                  <a:lnTo>
                    <a:pt x="268463" y="1823"/>
                  </a:lnTo>
                  <a:lnTo>
                    <a:pt x="266638" y="1823"/>
                  </a:lnTo>
                  <a:lnTo>
                    <a:pt x="265299" y="1823"/>
                  </a:lnTo>
                  <a:lnTo>
                    <a:pt x="263899" y="1823"/>
                  </a:lnTo>
                  <a:lnTo>
                    <a:pt x="262560" y="1823"/>
                  </a:lnTo>
                  <a:lnTo>
                    <a:pt x="260247" y="1823"/>
                  </a:lnTo>
                  <a:lnTo>
                    <a:pt x="258908" y="1823"/>
                  </a:lnTo>
                  <a:lnTo>
                    <a:pt x="257508" y="1823"/>
                  </a:lnTo>
                  <a:lnTo>
                    <a:pt x="255682" y="1823"/>
                  </a:lnTo>
                  <a:lnTo>
                    <a:pt x="254343" y="1823"/>
                  </a:lnTo>
                  <a:lnTo>
                    <a:pt x="252944" y="3646"/>
                  </a:lnTo>
                  <a:lnTo>
                    <a:pt x="251605" y="3646"/>
                  </a:lnTo>
                  <a:lnTo>
                    <a:pt x="250205" y="3646"/>
                  </a:lnTo>
                  <a:lnTo>
                    <a:pt x="248379" y="3646"/>
                  </a:lnTo>
                  <a:lnTo>
                    <a:pt x="247040" y="3646"/>
                  </a:lnTo>
                  <a:lnTo>
                    <a:pt x="245640" y="3646"/>
                  </a:lnTo>
                  <a:lnTo>
                    <a:pt x="244301" y="3646"/>
                  </a:lnTo>
                  <a:lnTo>
                    <a:pt x="242901" y="3646"/>
                  </a:lnTo>
                  <a:lnTo>
                    <a:pt x="241075" y="3646"/>
                  </a:lnTo>
                  <a:lnTo>
                    <a:pt x="239736" y="3646"/>
                  </a:lnTo>
                  <a:lnTo>
                    <a:pt x="238337" y="3646"/>
                  </a:lnTo>
                  <a:lnTo>
                    <a:pt x="236085" y="3646"/>
                  </a:lnTo>
                  <a:lnTo>
                    <a:pt x="235598" y="3646"/>
                  </a:lnTo>
                  <a:lnTo>
                    <a:pt x="233346" y="3646"/>
                  </a:lnTo>
                  <a:lnTo>
                    <a:pt x="231946" y="3646"/>
                  </a:lnTo>
                  <a:lnTo>
                    <a:pt x="230120" y="3646"/>
                  </a:lnTo>
                  <a:lnTo>
                    <a:pt x="228781" y="3646"/>
                  </a:lnTo>
                  <a:lnTo>
                    <a:pt x="227381" y="3646"/>
                  </a:lnTo>
                  <a:lnTo>
                    <a:pt x="226042" y="3646"/>
                  </a:lnTo>
                  <a:lnTo>
                    <a:pt x="224643" y="3646"/>
                  </a:lnTo>
                  <a:lnTo>
                    <a:pt x="222817" y="4557"/>
                  </a:lnTo>
                  <a:lnTo>
                    <a:pt x="221478" y="4557"/>
                  </a:lnTo>
                  <a:lnTo>
                    <a:pt x="220078" y="4557"/>
                  </a:lnTo>
                  <a:lnTo>
                    <a:pt x="218739" y="4557"/>
                  </a:lnTo>
                  <a:lnTo>
                    <a:pt x="217339" y="4557"/>
                  </a:lnTo>
                  <a:lnTo>
                    <a:pt x="215513" y="4557"/>
                  </a:lnTo>
                  <a:lnTo>
                    <a:pt x="214174" y="4557"/>
                  </a:lnTo>
                  <a:lnTo>
                    <a:pt x="212774" y="4557"/>
                  </a:lnTo>
                  <a:lnTo>
                    <a:pt x="210522" y="4557"/>
                  </a:lnTo>
                  <a:lnTo>
                    <a:pt x="209123" y="4557"/>
                  </a:lnTo>
                  <a:lnTo>
                    <a:pt x="207784" y="4557"/>
                  </a:lnTo>
                  <a:lnTo>
                    <a:pt x="206384" y="4557"/>
                  </a:lnTo>
                  <a:lnTo>
                    <a:pt x="204558" y="4557"/>
                  </a:lnTo>
                  <a:lnTo>
                    <a:pt x="203219" y="4557"/>
                  </a:lnTo>
                  <a:lnTo>
                    <a:pt x="201819" y="4557"/>
                  </a:lnTo>
                  <a:lnTo>
                    <a:pt x="200480" y="4557"/>
                  </a:lnTo>
                  <a:lnTo>
                    <a:pt x="199080" y="4557"/>
                  </a:lnTo>
                  <a:lnTo>
                    <a:pt x="197254" y="4557"/>
                  </a:lnTo>
                  <a:lnTo>
                    <a:pt x="195916" y="4557"/>
                  </a:lnTo>
                  <a:lnTo>
                    <a:pt x="194516" y="4557"/>
                  </a:lnTo>
                  <a:lnTo>
                    <a:pt x="193177" y="4557"/>
                  </a:lnTo>
                  <a:lnTo>
                    <a:pt x="191777" y="6867"/>
                  </a:lnTo>
                  <a:lnTo>
                    <a:pt x="189951" y="6867"/>
                  </a:lnTo>
                  <a:lnTo>
                    <a:pt x="188612" y="6867"/>
                  </a:lnTo>
                  <a:lnTo>
                    <a:pt x="187212" y="6867"/>
                  </a:lnTo>
                  <a:lnTo>
                    <a:pt x="185873" y="6867"/>
                  </a:lnTo>
                  <a:lnTo>
                    <a:pt x="183560" y="6867"/>
                  </a:lnTo>
                  <a:lnTo>
                    <a:pt x="182221" y="6867"/>
                  </a:lnTo>
                  <a:lnTo>
                    <a:pt x="180822" y="6867"/>
                  </a:lnTo>
                  <a:lnTo>
                    <a:pt x="178996" y="6867"/>
                  </a:lnTo>
                  <a:lnTo>
                    <a:pt x="177657" y="6867"/>
                  </a:lnTo>
                  <a:lnTo>
                    <a:pt x="176257" y="6867"/>
                  </a:lnTo>
                  <a:lnTo>
                    <a:pt x="174918" y="6867"/>
                  </a:lnTo>
                  <a:lnTo>
                    <a:pt x="173518" y="6867"/>
                  </a:lnTo>
                  <a:lnTo>
                    <a:pt x="171692" y="6867"/>
                  </a:lnTo>
                  <a:lnTo>
                    <a:pt x="170353" y="6867"/>
                  </a:lnTo>
                  <a:lnTo>
                    <a:pt x="168953" y="6867"/>
                  </a:lnTo>
                  <a:lnTo>
                    <a:pt x="167615" y="6867"/>
                  </a:lnTo>
                  <a:lnTo>
                    <a:pt x="166215" y="6867"/>
                  </a:lnTo>
                  <a:lnTo>
                    <a:pt x="164389" y="6867"/>
                  </a:lnTo>
                  <a:lnTo>
                    <a:pt x="162989" y="6867"/>
                  </a:lnTo>
                  <a:lnTo>
                    <a:pt x="160737" y="8204"/>
                  </a:lnTo>
                  <a:lnTo>
                    <a:pt x="160250" y="8204"/>
                  </a:lnTo>
                  <a:lnTo>
                    <a:pt x="157998" y="8204"/>
                  </a:lnTo>
                  <a:lnTo>
                    <a:pt x="156598" y="8204"/>
                  </a:lnTo>
                  <a:lnTo>
                    <a:pt x="155259" y="8204"/>
                  </a:lnTo>
                  <a:lnTo>
                    <a:pt x="153434" y="8204"/>
                  </a:lnTo>
                  <a:lnTo>
                    <a:pt x="152034" y="8204"/>
                  </a:lnTo>
                  <a:lnTo>
                    <a:pt x="150695" y="8204"/>
                  </a:lnTo>
                  <a:lnTo>
                    <a:pt x="149295" y="8204"/>
                  </a:lnTo>
                  <a:lnTo>
                    <a:pt x="147956" y="8204"/>
                  </a:lnTo>
                  <a:lnTo>
                    <a:pt x="146130" y="8204"/>
                  </a:lnTo>
                  <a:lnTo>
                    <a:pt x="144730" y="8204"/>
                  </a:lnTo>
                  <a:lnTo>
                    <a:pt x="143391" y="8204"/>
                  </a:lnTo>
                  <a:lnTo>
                    <a:pt x="141991" y="8204"/>
                  </a:lnTo>
                  <a:lnTo>
                    <a:pt x="140652" y="8204"/>
                  </a:lnTo>
                  <a:lnTo>
                    <a:pt x="138340" y="8204"/>
                  </a:lnTo>
                  <a:lnTo>
                    <a:pt x="137427" y="8204"/>
                  </a:lnTo>
                  <a:lnTo>
                    <a:pt x="135175" y="8204"/>
                  </a:lnTo>
                  <a:lnTo>
                    <a:pt x="133775" y="8204"/>
                  </a:lnTo>
                  <a:lnTo>
                    <a:pt x="132436" y="8204"/>
                  </a:lnTo>
                  <a:lnTo>
                    <a:pt x="131036" y="8204"/>
                  </a:lnTo>
                  <a:lnTo>
                    <a:pt x="129697" y="9601"/>
                  </a:lnTo>
                  <a:lnTo>
                    <a:pt x="127871" y="9601"/>
                  </a:lnTo>
                  <a:lnTo>
                    <a:pt x="126472" y="9601"/>
                  </a:lnTo>
                  <a:lnTo>
                    <a:pt x="125133" y="9601"/>
                  </a:lnTo>
                  <a:lnTo>
                    <a:pt x="123733" y="9601"/>
                  </a:lnTo>
                  <a:lnTo>
                    <a:pt x="122394" y="9601"/>
                  </a:lnTo>
                  <a:lnTo>
                    <a:pt x="120568" y="9601"/>
                  </a:lnTo>
                  <a:lnTo>
                    <a:pt x="119168" y="9601"/>
                  </a:lnTo>
                  <a:lnTo>
                    <a:pt x="117829" y="9601"/>
                  </a:lnTo>
                  <a:lnTo>
                    <a:pt x="116429" y="9601"/>
                  </a:lnTo>
                  <a:lnTo>
                    <a:pt x="115090" y="9601"/>
                  </a:lnTo>
                  <a:lnTo>
                    <a:pt x="113264" y="9601"/>
                  </a:lnTo>
                  <a:lnTo>
                    <a:pt x="111439" y="9601"/>
                  </a:lnTo>
                  <a:lnTo>
                    <a:pt x="110526" y="9601"/>
                  </a:lnTo>
                  <a:lnTo>
                    <a:pt x="108213" y="9601"/>
                  </a:lnTo>
                  <a:lnTo>
                    <a:pt x="106874" y="9601"/>
                  </a:lnTo>
                  <a:lnTo>
                    <a:pt x="105474" y="9601"/>
                  </a:lnTo>
                  <a:lnTo>
                    <a:pt x="104135" y="9601"/>
                  </a:lnTo>
                  <a:lnTo>
                    <a:pt x="102309" y="9601"/>
                  </a:lnTo>
                  <a:lnTo>
                    <a:pt x="100909" y="9601"/>
                  </a:lnTo>
                  <a:lnTo>
                    <a:pt x="99570" y="10938"/>
                  </a:lnTo>
                  <a:lnTo>
                    <a:pt x="98171" y="10938"/>
                  </a:lnTo>
                  <a:lnTo>
                    <a:pt x="96832" y="10938"/>
                  </a:lnTo>
                  <a:lnTo>
                    <a:pt x="95006" y="10938"/>
                  </a:lnTo>
                  <a:lnTo>
                    <a:pt x="93606" y="10938"/>
                  </a:lnTo>
                  <a:lnTo>
                    <a:pt x="92267" y="10938"/>
                  </a:lnTo>
                  <a:lnTo>
                    <a:pt x="90867" y="10938"/>
                  </a:lnTo>
                  <a:lnTo>
                    <a:pt x="89528" y="10938"/>
                  </a:lnTo>
                  <a:lnTo>
                    <a:pt x="87702" y="10938"/>
                  </a:lnTo>
                  <a:lnTo>
                    <a:pt x="85876" y="10938"/>
                  </a:lnTo>
                  <a:lnTo>
                    <a:pt x="84050" y="10938"/>
                  </a:lnTo>
                  <a:lnTo>
                    <a:pt x="82651" y="10938"/>
                  </a:lnTo>
                  <a:lnTo>
                    <a:pt x="81312" y="10938"/>
                  </a:lnTo>
                  <a:lnTo>
                    <a:pt x="79912" y="10938"/>
                  </a:lnTo>
                  <a:lnTo>
                    <a:pt x="78573" y="10938"/>
                  </a:lnTo>
                  <a:lnTo>
                    <a:pt x="76747" y="10938"/>
                  </a:lnTo>
                  <a:lnTo>
                    <a:pt x="75347" y="10938"/>
                  </a:lnTo>
                  <a:lnTo>
                    <a:pt x="74008" y="10938"/>
                  </a:lnTo>
                  <a:lnTo>
                    <a:pt x="72608" y="10938"/>
                  </a:lnTo>
                  <a:lnTo>
                    <a:pt x="71269" y="10938"/>
                  </a:lnTo>
                  <a:lnTo>
                    <a:pt x="69443" y="12762"/>
                  </a:lnTo>
                  <a:lnTo>
                    <a:pt x="68044" y="12762"/>
                  </a:lnTo>
                  <a:lnTo>
                    <a:pt x="66705" y="12762"/>
                  </a:lnTo>
                  <a:lnTo>
                    <a:pt x="65305" y="12762"/>
                  </a:lnTo>
                  <a:lnTo>
                    <a:pt x="63966" y="12762"/>
                  </a:lnTo>
                  <a:lnTo>
                    <a:pt x="62140" y="12762"/>
                  </a:lnTo>
                  <a:lnTo>
                    <a:pt x="60314" y="12762"/>
                  </a:lnTo>
                  <a:lnTo>
                    <a:pt x="58488" y="12762"/>
                  </a:lnTo>
                  <a:lnTo>
                    <a:pt x="57088" y="12762"/>
                  </a:lnTo>
                  <a:lnTo>
                    <a:pt x="55749" y="12762"/>
                  </a:lnTo>
                  <a:lnTo>
                    <a:pt x="54350" y="12762"/>
                  </a:lnTo>
                  <a:lnTo>
                    <a:pt x="53011" y="12762"/>
                  </a:lnTo>
                  <a:lnTo>
                    <a:pt x="51185" y="12762"/>
                  </a:lnTo>
                  <a:lnTo>
                    <a:pt x="49785" y="12762"/>
                  </a:lnTo>
                  <a:lnTo>
                    <a:pt x="48446" y="12762"/>
                  </a:lnTo>
                  <a:lnTo>
                    <a:pt x="47046" y="12762"/>
                  </a:lnTo>
                  <a:lnTo>
                    <a:pt x="45707" y="12762"/>
                  </a:lnTo>
                  <a:lnTo>
                    <a:pt x="43881" y="12762"/>
                  </a:lnTo>
                  <a:lnTo>
                    <a:pt x="42481" y="12762"/>
                  </a:lnTo>
                  <a:lnTo>
                    <a:pt x="41142" y="12762"/>
                  </a:lnTo>
                  <a:lnTo>
                    <a:pt x="39743" y="12762"/>
                  </a:lnTo>
                  <a:lnTo>
                    <a:pt x="38404" y="14159"/>
                  </a:lnTo>
                  <a:lnTo>
                    <a:pt x="36091" y="14159"/>
                  </a:lnTo>
                  <a:lnTo>
                    <a:pt x="35178" y="14159"/>
                  </a:lnTo>
                  <a:lnTo>
                    <a:pt x="32926" y="14159"/>
                  </a:lnTo>
                  <a:lnTo>
                    <a:pt x="31526" y="14159"/>
                  </a:lnTo>
                  <a:lnTo>
                    <a:pt x="30187" y="14159"/>
                  </a:lnTo>
                  <a:lnTo>
                    <a:pt x="28787" y="14159"/>
                  </a:lnTo>
                  <a:lnTo>
                    <a:pt x="27448" y="14159"/>
                  </a:lnTo>
                  <a:lnTo>
                    <a:pt x="25623" y="14159"/>
                  </a:lnTo>
                  <a:lnTo>
                    <a:pt x="24223" y="14159"/>
                  </a:lnTo>
                  <a:lnTo>
                    <a:pt x="22884" y="14159"/>
                  </a:lnTo>
                  <a:lnTo>
                    <a:pt x="21484" y="14159"/>
                  </a:lnTo>
                  <a:lnTo>
                    <a:pt x="20145" y="14159"/>
                  </a:lnTo>
                  <a:lnTo>
                    <a:pt x="18319" y="14159"/>
                  </a:lnTo>
                  <a:lnTo>
                    <a:pt x="16919" y="14159"/>
                  </a:lnTo>
                  <a:lnTo>
                    <a:pt x="15580" y="14159"/>
                  </a:lnTo>
                  <a:lnTo>
                    <a:pt x="14180" y="14159"/>
                  </a:lnTo>
                  <a:lnTo>
                    <a:pt x="12841" y="14159"/>
                  </a:lnTo>
                  <a:lnTo>
                    <a:pt x="10529" y="14159"/>
                  </a:lnTo>
                  <a:lnTo>
                    <a:pt x="9129" y="14159"/>
                  </a:lnTo>
                  <a:lnTo>
                    <a:pt x="7303" y="15496"/>
                  </a:lnTo>
                  <a:lnTo>
                    <a:pt x="5964" y="15496"/>
                  </a:lnTo>
                  <a:lnTo>
                    <a:pt x="4564" y="15496"/>
                  </a:lnTo>
                  <a:lnTo>
                    <a:pt x="3225" y="15496"/>
                  </a:lnTo>
                  <a:lnTo>
                    <a:pt x="1825" y="15496"/>
                  </a:lnTo>
                  <a:lnTo>
                    <a:pt x="0" y="15496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4">
              <a:extLst>
                <a:ext uri="{FF2B5EF4-FFF2-40B4-BE49-F238E27FC236}">
                  <a16:creationId xmlns:a16="http://schemas.microsoft.com/office/drawing/2014/main" id="{8130ACC8-AE2A-62FA-0C10-34D92EBBB63D}"/>
                </a:ext>
              </a:extLst>
            </p:cNvPr>
            <p:cNvSpPr/>
            <p:nvPr/>
          </p:nvSpPr>
          <p:spPr>
            <a:xfrm>
              <a:off x="9365444" y="2530267"/>
              <a:ext cx="237490" cy="45720"/>
            </a:xfrm>
            <a:custGeom>
              <a:avLst/>
              <a:gdLst/>
              <a:ahLst/>
              <a:cxnLst/>
              <a:rect l="l" t="t" r="r" b="b"/>
              <a:pathLst>
                <a:path w="237490" h="45719">
                  <a:moveTo>
                    <a:pt x="237363" y="0"/>
                  </a:moveTo>
                  <a:lnTo>
                    <a:pt x="236024" y="0"/>
                  </a:lnTo>
                  <a:lnTo>
                    <a:pt x="234624" y="0"/>
                  </a:lnTo>
                  <a:lnTo>
                    <a:pt x="233285" y="0"/>
                  </a:lnTo>
                  <a:lnTo>
                    <a:pt x="231885" y="0"/>
                  </a:lnTo>
                  <a:lnTo>
                    <a:pt x="230059" y="0"/>
                  </a:lnTo>
                  <a:lnTo>
                    <a:pt x="228720" y="0"/>
                  </a:lnTo>
                  <a:lnTo>
                    <a:pt x="227320" y="0"/>
                  </a:lnTo>
                  <a:lnTo>
                    <a:pt x="225982" y="0"/>
                  </a:lnTo>
                  <a:lnTo>
                    <a:pt x="224582" y="0"/>
                  </a:lnTo>
                  <a:lnTo>
                    <a:pt x="222756" y="0"/>
                  </a:lnTo>
                  <a:lnTo>
                    <a:pt x="220930" y="0"/>
                  </a:lnTo>
                  <a:lnTo>
                    <a:pt x="219104" y="0"/>
                  </a:lnTo>
                  <a:lnTo>
                    <a:pt x="217765" y="0"/>
                  </a:lnTo>
                  <a:lnTo>
                    <a:pt x="216365" y="0"/>
                  </a:lnTo>
                  <a:lnTo>
                    <a:pt x="215026" y="1397"/>
                  </a:lnTo>
                  <a:lnTo>
                    <a:pt x="213626" y="1397"/>
                  </a:lnTo>
                  <a:lnTo>
                    <a:pt x="211801" y="1397"/>
                  </a:lnTo>
                  <a:lnTo>
                    <a:pt x="210462" y="1397"/>
                  </a:lnTo>
                  <a:lnTo>
                    <a:pt x="209062" y="1397"/>
                  </a:lnTo>
                  <a:lnTo>
                    <a:pt x="207723" y="1397"/>
                  </a:lnTo>
                  <a:lnTo>
                    <a:pt x="206323" y="1397"/>
                  </a:lnTo>
                  <a:lnTo>
                    <a:pt x="204497" y="1397"/>
                  </a:lnTo>
                  <a:lnTo>
                    <a:pt x="203158" y="1397"/>
                  </a:lnTo>
                  <a:lnTo>
                    <a:pt x="201758" y="1397"/>
                  </a:lnTo>
                  <a:lnTo>
                    <a:pt x="200419" y="1397"/>
                  </a:lnTo>
                  <a:lnTo>
                    <a:pt x="198107" y="1397"/>
                  </a:lnTo>
                  <a:lnTo>
                    <a:pt x="197194" y="1397"/>
                  </a:lnTo>
                  <a:lnTo>
                    <a:pt x="195368" y="1397"/>
                  </a:lnTo>
                  <a:lnTo>
                    <a:pt x="193542" y="1397"/>
                  </a:lnTo>
                  <a:lnTo>
                    <a:pt x="192203" y="1397"/>
                  </a:lnTo>
                  <a:lnTo>
                    <a:pt x="190803" y="1397"/>
                  </a:lnTo>
                  <a:lnTo>
                    <a:pt x="189464" y="1397"/>
                  </a:lnTo>
                  <a:lnTo>
                    <a:pt x="188064" y="1397"/>
                  </a:lnTo>
                  <a:lnTo>
                    <a:pt x="186238" y="1397"/>
                  </a:lnTo>
                  <a:lnTo>
                    <a:pt x="184899" y="1397"/>
                  </a:lnTo>
                  <a:lnTo>
                    <a:pt x="183500" y="2734"/>
                  </a:lnTo>
                  <a:lnTo>
                    <a:pt x="182161" y="2734"/>
                  </a:lnTo>
                  <a:lnTo>
                    <a:pt x="180761" y="2734"/>
                  </a:lnTo>
                  <a:lnTo>
                    <a:pt x="178935" y="2734"/>
                  </a:lnTo>
                  <a:lnTo>
                    <a:pt x="177596" y="2734"/>
                  </a:lnTo>
                  <a:lnTo>
                    <a:pt x="175283" y="2734"/>
                  </a:lnTo>
                  <a:lnTo>
                    <a:pt x="174857" y="2734"/>
                  </a:lnTo>
                  <a:lnTo>
                    <a:pt x="172544" y="2734"/>
                  </a:lnTo>
                  <a:lnTo>
                    <a:pt x="171205" y="2734"/>
                  </a:lnTo>
                  <a:lnTo>
                    <a:pt x="169806" y="2734"/>
                  </a:lnTo>
                  <a:lnTo>
                    <a:pt x="167980" y="2734"/>
                  </a:lnTo>
                  <a:lnTo>
                    <a:pt x="166641" y="2734"/>
                  </a:lnTo>
                  <a:lnTo>
                    <a:pt x="165241" y="2734"/>
                  </a:lnTo>
                  <a:lnTo>
                    <a:pt x="163902" y="2734"/>
                  </a:lnTo>
                  <a:lnTo>
                    <a:pt x="162502" y="2734"/>
                  </a:lnTo>
                  <a:lnTo>
                    <a:pt x="160676" y="2734"/>
                  </a:lnTo>
                  <a:lnTo>
                    <a:pt x="159337" y="2734"/>
                  </a:lnTo>
                  <a:lnTo>
                    <a:pt x="157937" y="2734"/>
                  </a:lnTo>
                  <a:lnTo>
                    <a:pt x="156598" y="2734"/>
                  </a:lnTo>
                  <a:lnTo>
                    <a:pt x="155199" y="2734"/>
                  </a:lnTo>
                  <a:lnTo>
                    <a:pt x="153373" y="4557"/>
                  </a:lnTo>
                  <a:lnTo>
                    <a:pt x="152034" y="4557"/>
                  </a:lnTo>
                  <a:lnTo>
                    <a:pt x="150634" y="4557"/>
                  </a:lnTo>
                  <a:lnTo>
                    <a:pt x="148382" y="4557"/>
                  </a:lnTo>
                  <a:lnTo>
                    <a:pt x="147895" y="4557"/>
                  </a:lnTo>
                  <a:lnTo>
                    <a:pt x="145643" y="4557"/>
                  </a:lnTo>
                  <a:lnTo>
                    <a:pt x="144243" y="4557"/>
                  </a:lnTo>
                  <a:lnTo>
                    <a:pt x="142417" y="4557"/>
                  </a:lnTo>
                  <a:lnTo>
                    <a:pt x="141079" y="4557"/>
                  </a:lnTo>
                  <a:lnTo>
                    <a:pt x="139679" y="4557"/>
                  </a:lnTo>
                  <a:lnTo>
                    <a:pt x="138340" y="4557"/>
                  </a:lnTo>
                  <a:lnTo>
                    <a:pt x="136940" y="4557"/>
                  </a:lnTo>
                  <a:lnTo>
                    <a:pt x="135114" y="4557"/>
                  </a:lnTo>
                  <a:lnTo>
                    <a:pt x="133775" y="4557"/>
                  </a:lnTo>
                  <a:lnTo>
                    <a:pt x="132375" y="4557"/>
                  </a:lnTo>
                  <a:lnTo>
                    <a:pt x="131036" y="4557"/>
                  </a:lnTo>
                  <a:lnTo>
                    <a:pt x="129636" y="4557"/>
                  </a:lnTo>
                  <a:lnTo>
                    <a:pt x="127811" y="4557"/>
                  </a:lnTo>
                  <a:lnTo>
                    <a:pt x="126472" y="4557"/>
                  </a:lnTo>
                  <a:lnTo>
                    <a:pt x="125072" y="4557"/>
                  </a:lnTo>
                  <a:lnTo>
                    <a:pt x="122820" y="4557"/>
                  </a:lnTo>
                  <a:lnTo>
                    <a:pt x="121420" y="5955"/>
                  </a:lnTo>
                  <a:lnTo>
                    <a:pt x="120081" y="5955"/>
                  </a:lnTo>
                  <a:lnTo>
                    <a:pt x="118681" y="5955"/>
                  </a:lnTo>
                  <a:lnTo>
                    <a:pt x="116855" y="5955"/>
                  </a:lnTo>
                  <a:lnTo>
                    <a:pt x="115516" y="5955"/>
                  </a:lnTo>
                  <a:lnTo>
                    <a:pt x="114116" y="5955"/>
                  </a:lnTo>
                  <a:lnTo>
                    <a:pt x="112777" y="5955"/>
                  </a:lnTo>
                  <a:lnTo>
                    <a:pt x="111378" y="5955"/>
                  </a:lnTo>
                  <a:lnTo>
                    <a:pt x="109552" y="5955"/>
                  </a:lnTo>
                  <a:lnTo>
                    <a:pt x="108213" y="5955"/>
                  </a:lnTo>
                  <a:lnTo>
                    <a:pt x="106813" y="5955"/>
                  </a:lnTo>
                  <a:lnTo>
                    <a:pt x="105474" y="5955"/>
                  </a:lnTo>
                  <a:lnTo>
                    <a:pt x="104074" y="5955"/>
                  </a:lnTo>
                  <a:lnTo>
                    <a:pt x="102248" y="5955"/>
                  </a:lnTo>
                  <a:lnTo>
                    <a:pt x="100909" y="5955"/>
                  </a:lnTo>
                  <a:lnTo>
                    <a:pt x="99509" y="5955"/>
                  </a:lnTo>
                  <a:lnTo>
                    <a:pt x="97197" y="5955"/>
                  </a:lnTo>
                  <a:lnTo>
                    <a:pt x="95858" y="5955"/>
                  </a:lnTo>
                  <a:lnTo>
                    <a:pt x="94458" y="5955"/>
                  </a:lnTo>
                  <a:lnTo>
                    <a:pt x="93119" y="5955"/>
                  </a:lnTo>
                  <a:lnTo>
                    <a:pt x="91293" y="7292"/>
                  </a:lnTo>
                  <a:lnTo>
                    <a:pt x="89893" y="7292"/>
                  </a:lnTo>
                  <a:lnTo>
                    <a:pt x="88554" y="7292"/>
                  </a:lnTo>
                  <a:lnTo>
                    <a:pt x="87154" y="7292"/>
                  </a:lnTo>
                  <a:lnTo>
                    <a:pt x="85815" y="7292"/>
                  </a:lnTo>
                  <a:lnTo>
                    <a:pt x="83990" y="7292"/>
                  </a:lnTo>
                  <a:lnTo>
                    <a:pt x="82590" y="7292"/>
                  </a:lnTo>
                  <a:lnTo>
                    <a:pt x="81251" y="7292"/>
                  </a:lnTo>
                  <a:lnTo>
                    <a:pt x="79851" y="7292"/>
                  </a:lnTo>
                  <a:lnTo>
                    <a:pt x="78512" y="7292"/>
                  </a:lnTo>
                  <a:lnTo>
                    <a:pt x="76686" y="7292"/>
                  </a:lnTo>
                  <a:lnTo>
                    <a:pt x="75286" y="7292"/>
                  </a:lnTo>
                  <a:lnTo>
                    <a:pt x="73034" y="7292"/>
                  </a:lnTo>
                  <a:lnTo>
                    <a:pt x="72547" y="7292"/>
                  </a:lnTo>
                  <a:lnTo>
                    <a:pt x="70296" y="7292"/>
                  </a:lnTo>
                  <a:lnTo>
                    <a:pt x="68896" y="7292"/>
                  </a:lnTo>
                  <a:lnTo>
                    <a:pt x="67557" y="7292"/>
                  </a:lnTo>
                  <a:lnTo>
                    <a:pt x="65731" y="7292"/>
                  </a:lnTo>
                  <a:lnTo>
                    <a:pt x="64331" y="7292"/>
                  </a:lnTo>
                  <a:lnTo>
                    <a:pt x="62992" y="7292"/>
                  </a:lnTo>
                  <a:lnTo>
                    <a:pt x="61592" y="8690"/>
                  </a:lnTo>
                  <a:lnTo>
                    <a:pt x="60253" y="8690"/>
                  </a:lnTo>
                  <a:lnTo>
                    <a:pt x="58427" y="8690"/>
                  </a:lnTo>
                  <a:lnTo>
                    <a:pt x="57028" y="8690"/>
                  </a:lnTo>
                  <a:lnTo>
                    <a:pt x="55689" y="8690"/>
                  </a:lnTo>
                  <a:lnTo>
                    <a:pt x="54289" y="8690"/>
                  </a:lnTo>
                  <a:lnTo>
                    <a:pt x="52950" y="8690"/>
                  </a:lnTo>
                  <a:lnTo>
                    <a:pt x="51124" y="8690"/>
                  </a:lnTo>
                  <a:lnTo>
                    <a:pt x="49724" y="8690"/>
                  </a:lnTo>
                  <a:lnTo>
                    <a:pt x="47472" y="8690"/>
                  </a:lnTo>
                  <a:lnTo>
                    <a:pt x="46072" y="8690"/>
                  </a:lnTo>
                  <a:lnTo>
                    <a:pt x="44733" y="10027"/>
                  </a:lnTo>
                  <a:lnTo>
                    <a:pt x="43334" y="11850"/>
                  </a:lnTo>
                  <a:lnTo>
                    <a:pt x="41995" y="13673"/>
                  </a:lnTo>
                  <a:lnTo>
                    <a:pt x="40169" y="15496"/>
                  </a:lnTo>
                  <a:lnTo>
                    <a:pt x="38769" y="16894"/>
                  </a:lnTo>
                  <a:lnTo>
                    <a:pt x="38769" y="18231"/>
                  </a:lnTo>
                  <a:lnTo>
                    <a:pt x="38769" y="19629"/>
                  </a:lnTo>
                  <a:lnTo>
                    <a:pt x="38769" y="20966"/>
                  </a:lnTo>
                  <a:lnTo>
                    <a:pt x="38769" y="22789"/>
                  </a:lnTo>
                  <a:lnTo>
                    <a:pt x="38769" y="24187"/>
                  </a:lnTo>
                  <a:lnTo>
                    <a:pt x="37430" y="25524"/>
                  </a:lnTo>
                  <a:lnTo>
                    <a:pt x="37430" y="38772"/>
                  </a:lnTo>
                  <a:lnTo>
                    <a:pt x="36030" y="41021"/>
                  </a:lnTo>
                  <a:lnTo>
                    <a:pt x="36030" y="42418"/>
                  </a:lnTo>
                  <a:lnTo>
                    <a:pt x="34691" y="43755"/>
                  </a:lnTo>
                  <a:lnTo>
                    <a:pt x="32865" y="43755"/>
                  </a:lnTo>
                  <a:lnTo>
                    <a:pt x="31465" y="43755"/>
                  </a:lnTo>
                  <a:lnTo>
                    <a:pt x="30126" y="43755"/>
                  </a:lnTo>
                  <a:lnTo>
                    <a:pt x="28727" y="43755"/>
                  </a:lnTo>
                  <a:lnTo>
                    <a:pt x="27388" y="43755"/>
                  </a:lnTo>
                  <a:lnTo>
                    <a:pt x="25562" y="43755"/>
                  </a:lnTo>
                  <a:lnTo>
                    <a:pt x="24162" y="43755"/>
                  </a:lnTo>
                  <a:lnTo>
                    <a:pt x="21910" y="43755"/>
                  </a:lnTo>
                  <a:lnTo>
                    <a:pt x="20510" y="43755"/>
                  </a:lnTo>
                  <a:lnTo>
                    <a:pt x="19171" y="43755"/>
                  </a:lnTo>
                  <a:lnTo>
                    <a:pt x="17771" y="45153"/>
                  </a:lnTo>
                  <a:lnTo>
                    <a:pt x="16432" y="45153"/>
                  </a:lnTo>
                  <a:lnTo>
                    <a:pt x="14606" y="45153"/>
                  </a:lnTo>
                  <a:lnTo>
                    <a:pt x="13207" y="45153"/>
                  </a:lnTo>
                  <a:lnTo>
                    <a:pt x="11868" y="45153"/>
                  </a:lnTo>
                  <a:lnTo>
                    <a:pt x="10468" y="45153"/>
                  </a:lnTo>
                  <a:lnTo>
                    <a:pt x="9129" y="45153"/>
                  </a:lnTo>
                  <a:lnTo>
                    <a:pt x="7303" y="45153"/>
                  </a:lnTo>
                  <a:lnTo>
                    <a:pt x="5903" y="45153"/>
                  </a:lnTo>
                  <a:lnTo>
                    <a:pt x="4564" y="45153"/>
                  </a:lnTo>
                  <a:lnTo>
                    <a:pt x="3164" y="43755"/>
                  </a:lnTo>
                  <a:lnTo>
                    <a:pt x="1825" y="42418"/>
                  </a:lnTo>
                  <a:lnTo>
                    <a:pt x="0" y="41021"/>
                  </a:lnTo>
                  <a:lnTo>
                    <a:pt x="0" y="38772"/>
                  </a:lnTo>
                  <a:lnTo>
                    <a:pt x="0" y="37374"/>
                  </a:lnTo>
                  <a:lnTo>
                    <a:pt x="0" y="35551"/>
                  </a:lnTo>
                  <a:lnTo>
                    <a:pt x="0" y="34214"/>
                  </a:lnTo>
                  <a:lnTo>
                    <a:pt x="0" y="32816"/>
                  </a:lnTo>
                  <a:lnTo>
                    <a:pt x="0" y="31479"/>
                  </a:lnTo>
                  <a:lnTo>
                    <a:pt x="1825" y="30082"/>
                  </a:lnTo>
                  <a:lnTo>
                    <a:pt x="3164" y="30082"/>
                  </a:lnTo>
                  <a:lnTo>
                    <a:pt x="4564" y="30082"/>
                  </a:lnTo>
                  <a:lnTo>
                    <a:pt x="5903" y="30082"/>
                  </a:lnTo>
                  <a:lnTo>
                    <a:pt x="5903" y="19629"/>
                  </a:lnTo>
                  <a:lnTo>
                    <a:pt x="4564" y="19629"/>
                  </a:lnTo>
                  <a:lnTo>
                    <a:pt x="3164" y="19629"/>
                  </a:lnTo>
                  <a:lnTo>
                    <a:pt x="1825" y="19629"/>
                  </a:lnTo>
                  <a:lnTo>
                    <a:pt x="0" y="18231"/>
                  </a:lnTo>
                  <a:lnTo>
                    <a:pt x="0" y="16894"/>
                  </a:lnTo>
                  <a:lnTo>
                    <a:pt x="0" y="15496"/>
                  </a:lnTo>
                  <a:lnTo>
                    <a:pt x="0" y="13673"/>
                  </a:lnTo>
                  <a:lnTo>
                    <a:pt x="0" y="11850"/>
                  </a:lnTo>
                  <a:lnTo>
                    <a:pt x="1825" y="10027"/>
                  </a:lnTo>
                  <a:lnTo>
                    <a:pt x="3164" y="869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5">
              <a:extLst>
                <a:ext uri="{FF2B5EF4-FFF2-40B4-BE49-F238E27FC236}">
                  <a16:creationId xmlns:a16="http://schemas.microsoft.com/office/drawing/2014/main" id="{C22C4806-4527-D759-8007-EAB0366354CB}"/>
                </a:ext>
              </a:extLst>
            </p:cNvPr>
            <p:cNvSpPr/>
            <p:nvPr/>
          </p:nvSpPr>
          <p:spPr>
            <a:xfrm>
              <a:off x="9365443" y="2286814"/>
              <a:ext cx="27940" cy="252729"/>
            </a:xfrm>
            <a:custGeom>
              <a:avLst/>
              <a:gdLst/>
              <a:ahLst/>
              <a:cxnLst/>
              <a:rect l="l" t="t" r="r" b="b"/>
              <a:pathLst>
                <a:path w="27940" h="252730">
                  <a:moveTo>
                    <a:pt x="3164" y="252142"/>
                  </a:moveTo>
                  <a:lnTo>
                    <a:pt x="4564" y="252142"/>
                  </a:lnTo>
                  <a:lnTo>
                    <a:pt x="5903" y="252142"/>
                  </a:lnTo>
                  <a:lnTo>
                    <a:pt x="7303" y="252142"/>
                  </a:lnTo>
                  <a:lnTo>
                    <a:pt x="9129" y="252142"/>
                  </a:lnTo>
                  <a:lnTo>
                    <a:pt x="10468" y="252142"/>
                  </a:lnTo>
                  <a:lnTo>
                    <a:pt x="11868" y="252142"/>
                  </a:lnTo>
                  <a:lnTo>
                    <a:pt x="13207" y="252142"/>
                  </a:lnTo>
                  <a:lnTo>
                    <a:pt x="14606" y="252142"/>
                  </a:lnTo>
                  <a:lnTo>
                    <a:pt x="16432" y="252142"/>
                  </a:lnTo>
                  <a:lnTo>
                    <a:pt x="17771" y="252142"/>
                  </a:lnTo>
                  <a:lnTo>
                    <a:pt x="19171" y="250744"/>
                  </a:lnTo>
                  <a:lnTo>
                    <a:pt x="20510" y="250744"/>
                  </a:lnTo>
                  <a:lnTo>
                    <a:pt x="21910" y="250744"/>
                  </a:lnTo>
                  <a:lnTo>
                    <a:pt x="24162" y="250744"/>
                  </a:lnTo>
                  <a:lnTo>
                    <a:pt x="25562" y="250744"/>
                  </a:lnTo>
                  <a:lnTo>
                    <a:pt x="27388" y="250744"/>
                  </a:lnTo>
                  <a:lnTo>
                    <a:pt x="27388" y="249407"/>
                  </a:lnTo>
                  <a:lnTo>
                    <a:pt x="27388" y="248010"/>
                  </a:lnTo>
                  <a:lnTo>
                    <a:pt x="27388" y="246186"/>
                  </a:lnTo>
                  <a:lnTo>
                    <a:pt x="27388" y="244849"/>
                  </a:lnTo>
                  <a:lnTo>
                    <a:pt x="27388" y="243452"/>
                  </a:lnTo>
                  <a:lnTo>
                    <a:pt x="25562" y="243452"/>
                  </a:lnTo>
                  <a:lnTo>
                    <a:pt x="24162" y="243452"/>
                  </a:lnTo>
                  <a:lnTo>
                    <a:pt x="21910" y="243452"/>
                  </a:lnTo>
                  <a:lnTo>
                    <a:pt x="20510" y="243452"/>
                  </a:lnTo>
                  <a:lnTo>
                    <a:pt x="19171" y="243452"/>
                  </a:lnTo>
                  <a:lnTo>
                    <a:pt x="17771" y="243452"/>
                  </a:lnTo>
                  <a:lnTo>
                    <a:pt x="16432" y="243452"/>
                  </a:lnTo>
                  <a:lnTo>
                    <a:pt x="14606" y="243452"/>
                  </a:lnTo>
                  <a:lnTo>
                    <a:pt x="13207" y="243452"/>
                  </a:lnTo>
                  <a:lnTo>
                    <a:pt x="11868" y="243452"/>
                  </a:lnTo>
                  <a:lnTo>
                    <a:pt x="10468" y="243452"/>
                  </a:lnTo>
                  <a:lnTo>
                    <a:pt x="9129" y="244849"/>
                  </a:lnTo>
                  <a:lnTo>
                    <a:pt x="7303" y="244849"/>
                  </a:lnTo>
                  <a:lnTo>
                    <a:pt x="5903" y="244849"/>
                  </a:lnTo>
                  <a:lnTo>
                    <a:pt x="4564" y="244849"/>
                  </a:lnTo>
                  <a:lnTo>
                    <a:pt x="3164" y="244849"/>
                  </a:lnTo>
                  <a:lnTo>
                    <a:pt x="1825" y="243452"/>
                  </a:lnTo>
                  <a:lnTo>
                    <a:pt x="0" y="242115"/>
                  </a:lnTo>
                  <a:lnTo>
                    <a:pt x="0" y="240717"/>
                  </a:lnTo>
                  <a:lnTo>
                    <a:pt x="0" y="136797"/>
                  </a:lnTo>
                  <a:lnTo>
                    <a:pt x="1825" y="135399"/>
                  </a:lnTo>
                  <a:lnTo>
                    <a:pt x="1825" y="1397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6">
              <a:extLst>
                <a:ext uri="{FF2B5EF4-FFF2-40B4-BE49-F238E27FC236}">
                  <a16:creationId xmlns:a16="http://schemas.microsoft.com/office/drawing/2014/main" id="{596143A4-2149-C9E9-7997-1E3F9E9CC126}"/>
                </a:ext>
              </a:extLst>
            </p:cNvPr>
            <p:cNvSpPr/>
            <p:nvPr/>
          </p:nvSpPr>
          <p:spPr>
            <a:xfrm>
              <a:off x="9367269" y="1985933"/>
              <a:ext cx="3175" cy="300990"/>
            </a:xfrm>
            <a:custGeom>
              <a:avLst/>
              <a:gdLst/>
              <a:ahLst/>
              <a:cxnLst/>
              <a:rect l="l" t="t" r="r" b="b"/>
              <a:pathLst>
                <a:path w="3175" h="300989">
                  <a:moveTo>
                    <a:pt x="0" y="300881"/>
                  </a:moveTo>
                  <a:lnTo>
                    <a:pt x="0" y="299058"/>
                  </a:lnTo>
                  <a:lnTo>
                    <a:pt x="0" y="224308"/>
                  </a:lnTo>
                  <a:lnTo>
                    <a:pt x="1338" y="222485"/>
                  </a:lnTo>
                  <a:lnTo>
                    <a:pt x="1338" y="9115"/>
                  </a:lnTo>
                  <a:lnTo>
                    <a:pt x="2738" y="7292"/>
                  </a:lnTo>
                  <a:lnTo>
                    <a:pt x="2738" y="5955"/>
                  </a:lnTo>
                  <a:lnTo>
                    <a:pt x="2738" y="4557"/>
                  </a:lnTo>
                  <a:lnTo>
                    <a:pt x="2738" y="3220"/>
                  </a:lnTo>
                  <a:lnTo>
                    <a:pt x="2738" y="1823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7">
              <a:extLst>
                <a:ext uri="{FF2B5EF4-FFF2-40B4-BE49-F238E27FC236}">
                  <a16:creationId xmlns:a16="http://schemas.microsoft.com/office/drawing/2014/main" id="{A6F0CFEC-BDF5-C9B0-1D51-A14389E6EA25}"/>
                </a:ext>
              </a:extLst>
            </p:cNvPr>
            <p:cNvSpPr/>
            <p:nvPr/>
          </p:nvSpPr>
          <p:spPr>
            <a:xfrm>
              <a:off x="9362705" y="1885659"/>
              <a:ext cx="7620" cy="100330"/>
            </a:xfrm>
            <a:custGeom>
              <a:avLst/>
              <a:gdLst/>
              <a:ahLst/>
              <a:cxnLst/>
              <a:rect l="l" t="t" r="r" b="b"/>
              <a:pathLst>
                <a:path w="7620" h="100330">
                  <a:moveTo>
                    <a:pt x="7303" y="100273"/>
                  </a:moveTo>
                  <a:lnTo>
                    <a:pt x="7303" y="98936"/>
                  </a:lnTo>
                  <a:lnTo>
                    <a:pt x="7303" y="1397"/>
                  </a:lnTo>
                  <a:lnTo>
                    <a:pt x="5903" y="1397"/>
                  </a:lnTo>
                  <a:lnTo>
                    <a:pt x="4564" y="1397"/>
                  </a:lnTo>
                  <a:lnTo>
                    <a:pt x="2738" y="1397"/>
                  </a:lnTo>
                  <a:lnTo>
                    <a:pt x="912" y="139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8">
              <a:extLst>
                <a:ext uri="{FF2B5EF4-FFF2-40B4-BE49-F238E27FC236}">
                  <a16:creationId xmlns:a16="http://schemas.microsoft.com/office/drawing/2014/main" id="{A54D932E-A26B-99F8-06CE-9CA2DA252FB7}"/>
                </a:ext>
              </a:extLst>
            </p:cNvPr>
            <p:cNvSpPr/>
            <p:nvPr/>
          </p:nvSpPr>
          <p:spPr>
            <a:xfrm>
              <a:off x="9373660" y="1890703"/>
              <a:ext cx="72390" cy="635000"/>
            </a:xfrm>
            <a:custGeom>
              <a:avLst/>
              <a:gdLst/>
              <a:ahLst/>
              <a:cxnLst/>
              <a:rect l="l" t="t" r="r" b="b"/>
              <a:pathLst>
                <a:path w="72390" h="635000">
                  <a:moveTo>
                    <a:pt x="30126" y="630933"/>
                  </a:moveTo>
                  <a:lnTo>
                    <a:pt x="30126" y="630021"/>
                  </a:lnTo>
                  <a:lnTo>
                    <a:pt x="29213" y="629535"/>
                  </a:lnTo>
                  <a:lnTo>
                    <a:pt x="28301" y="629535"/>
                  </a:lnTo>
                  <a:lnTo>
                    <a:pt x="27814" y="628624"/>
                  </a:lnTo>
                  <a:lnTo>
                    <a:pt x="27814" y="627712"/>
                  </a:lnTo>
                  <a:lnTo>
                    <a:pt x="26901" y="627287"/>
                  </a:lnTo>
                  <a:lnTo>
                    <a:pt x="26475" y="627287"/>
                  </a:lnTo>
                  <a:lnTo>
                    <a:pt x="0" y="628624"/>
                  </a:lnTo>
                  <a:lnTo>
                    <a:pt x="3651" y="3646"/>
                  </a:lnTo>
                  <a:lnTo>
                    <a:pt x="72121" y="0"/>
                  </a:lnTo>
                  <a:lnTo>
                    <a:pt x="67983" y="633182"/>
                  </a:lnTo>
                  <a:lnTo>
                    <a:pt x="30126" y="634579"/>
                  </a:lnTo>
                  <a:lnTo>
                    <a:pt x="30126" y="630933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9">
              <a:extLst>
                <a:ext uri="{FF2B5EF4-FFF2-40B4-BE49-F238E27FC236}">
                  <a16:creationId xmlns:a16="http://schemas.microsoft.com/office/drawing/2014/main" id="{3A8F2063-06F9-AA01-5A3A-54655FE2018B}"/>
                </a:ext>
              </a:extLst>
            </p:cNvPr>
            <p:cNvSpPr/>
            <p:nvPr/>
          </p:nvSpPr>
          <p:spPr>
            <a:xfrm>
              <a:off x="9365437" y="1865617"/>
              <a:ext cx="2117090" cy="712470"/>
            </a:xfrm>
            <a:custGeom>
              <a:avLst/>
              <a:gdLst/>
              <a:ahLst/>
              <a:cxnLst/>
              <a:rect l="l" t="t" r="r" b="b"/>
              <a:pathLst>
                <a:path w="2117090" h="712469">
                  <a:moveTo>
                    <a:pt x="6819" y="712063"/>
                  </a:moveTo>
                  <a:lnTo>
                    <a:pt x="3962" y="709383"/>
                  </a:lnTo>
                  <a:lnTo>
                    <a:pt x="2832" y="709383"/>
                  </a:lnTo>
                  <a:lnTo>
                    <a:pt x="6819" y="712063"/>
                  </a:lnTo>
                  <a:close/>
                </a:path>
                <a:path w="2117090" h="712469">
                  <a:moveTo>
                    <a:pt x="37426" y="654634"/>
                  </a:moveTo>
                  <a:lnTo>
                    <a:pt x="36512" y="654634"/>
                  </a:lnTo>
                  <a:lnTo>
                    <a:pt x="36029" y="653719"/>
                  </a:lnTo>
                  <a:lnTo>
                    <a:pt x="36029" y="652805"/>
                  </a:lnTo>
                  <a:lnTo>
                    <a:pt x="35115" y="652386"/>
                  </a:lnTo>
                  <a:lnTo>
                    <a:pt x="34696" y="652386"/>
                  </a:lnTo>
                  <a:lnTo>
                    <a:pt x="8216" y="653719"/>
                  </a:lnTo>
                  <a:lnTo>
                    <a:pt x="11874" y="28740"/>
                  </a:lnTo>
                  <a:lnTo>
                    <a:pt x="9131" y="5461"/>
                  </a:lnTo>
                  <a:lnTo>
                    <a:pt x="5905" y="5461"/>
                  </a:lnTo>
                  <a:lnTo>
                    <a:pt x="4559" y="127609"/>
                  </a:lnTo>
                  <a:lnTo>
                    <a:pt x="3162" y="129438"/>
                  </a:lnTo>
                  <a:lnTo>
                    <a:pt x="3162" y="342811"/>
                  </a:lnTo>
                  <a:lnTo>
                    <a:pt x="1828" y="344627"/>
                  </a:lnTo>
                  <a:lnTo>
                    <a:pt x="1828" y="555269"/>
                  </a:lnTo>
                  <a:lnTo>
                    <a:pt x="1828" y="556602"/>
                  </a:lnTo>
                  <a:lnTo>
                    <a:pt x="0" y="557999"/>
                  </a:lnTo>
                  <a:lnTo>
                    <a:pt x="0" y="663321"/>
                  </a:lnTo>
                  <a:lnTo>
                    <a:pt x="1828" y="664654"/>
                  </a:lnTo>
                  <a:lnTo>
                    <a:pt x="3162" y="666051"/>
                  </a:lnTo>
                  <a:lnTo>
                    <a:pt x="7302" y="666051"/>
                  </a:lnTo>
                  <a:lnTo>
                    <a:pt x="9131" y="666051"/>
                  </a:lnTo>
                  <a:lnTo>
                    <a:pt x="10464" y="664654"/>
                  </a:lnTo>
                  <a:lnTo>
                    <a:pt x="27393" y="664654"/>
                  </a:lnTo>
                  <a:lnTo>
                    <a:pt x="27393" y="671944"/>
                  </a:lnTo>
                  <a:lnTo>
                    <a:pt x="19177" y="671944"/>
                  </a:lnTo>
                  <a:lnTo>
                    <a:pt x="17767" y="673341"/>
                  </a:lnTo>
                  <a:lnTo>
                    <a:pt x="7302" y="673341"/>
                  </a:lnTo>
                  <a:lnTo>
                    <a:pt x="5905" y="673341"/>
                  </a:lnTo>
                  <a:lnTo>
                    <a:pt x="3162" y="673341"/>
                  </a:lnTo>
                  <a:lnTo>
                    <a:pt x="1828" y="674687"/>
                  </a:lnTo>
                  <a:lnTo>
                    <a:pt x="0" y="676503"/>
                  </a:lnTo>
                  <a:lnTo>
                    <a:pt x="0" y="682891"/>
                  </a:lnTo>
                  <a:lnTo>
                    <a:pt x="1828" y="684288"/>
                  </a:lnTo>
                  <a:lnTo>
                    <a:pt x="5905" y="684288"/>
                  </a:lnTo>
                  <a:lnTo>
                    <a:pt x="5905" y="694740"/>
                  </a:lnTo>
                  <a:lnTo>
                    <a:pt x="1828" y="694740"/>
                  </a:lnTo>
                  <a:lnTo>
                    <a:pt x="0" y="696137"/>
                  </a:lnTo>
                  <a:lnTo>
                    <a:pt x="0" y="703427"/>
                  </a:lnTo>
                  <a:lnTo>
                    <a:pt x="0" y="705675"/>
                  </a:lnTo>
                  <a:lnTo>
                    <a:pt x="3962" y="709383"/>
                  </a:lnTo>
                  <a:lnTo>
                    <a:pt x="11874" y="709815"/>
                  </a:lnTo>
                  <a:lnTo>
                    <a:pt x="17767" y="709815"/>
                  </a:lnTo>
                  <a:lnTo>
                    <a:pt x="19177" y="708406"/>
                  </a:lnTo>
                  <a:lnTo>
                    <a:pt x="30124" y="708406"/>
                  </a:lnTo>
                  <a:lnTo>
                    <a:pt x="34696" y="708406"/>
                  </a:lnTo>
                  <a:lnTo>
                    <a:pt x="36029" y="707072"/>
                  </a:lnTo>
                  <a:lnTo>
                    <a:pt x="36029" y="705675"/>
                  </a:lnTo>
                  <a:lnTo>
                    <a:pt x="37426" y="703427"/>
                  </a:lnTo>
                  <a:lnTo>
                    <a:pt x="37426" y="690181"/>
                  </a:lnTo>
                  <a:lnTo>
                    <a:pt x="37426" y="654634"/>
                  </a:lnTo>
                  <a:close/>
                </a:path>
                <a:path w="2117090" h="712469">
                  <a:moveTo>
                    <a:pt x="85813" y="0"/>
                  </a:moveTo>
                  <a:lnTo>
                    <a:pt x="83985" y="538378"/>
                  </a:lnTo>
                  <a:lnTo>
                    <a:pt x="85813" y="537032"/>
                  </a:lnTo>
                  <a:lnTo>
                    <a:pt x="85813" y="329133"/>
                  </a:lnTo>
                  <a:lnTo>
                    <a:pt x="85813" y="0"/>
                  </a:lnTo>
                  <a:close/>
                </a:path>
                <a:path w="2117090" h="712469">
                  <a:moveTo>
                    <a:pt x="87160" y="0"/>
                  </a:moveTo>
                  <a:lnTo>
                    <a:pt x="85813" y="329133"/>
                  </a:lnTo>
                  <a:lnTo>
                    <a:pt x="87160" y="328218"/>
                  </a:lnTo>
                  <a:lnTo>
                    <a:pt x="87160" y="0"/>
                  </a:lnTo>
                  <a:close/>
                </a:path>
                <a:path w="2117090" h="712469">
                  <a:moveTo>
                    <a:pt x="275767" y="663435"/>
                  </a:moveTo>
                  <a:lnTo>
                    <a:pt x="247205" y="663308"/>
                  </a:lnTo>
                  <a:lnTo>
                    <a:pt x="246926" y="663435"/>
                  </a:lnTo>
                  <a:lnTo>
                    <a:pt x="275767" y="663435"/>
                  </a:lnTo>
                  <a:close/>
                </a:path>
                <a:path w="2117090" h="712469">
                  <a:moveTo>
                    <a:pt x="2117039" y="553872"/>
                  </a:moveTo>
                  <a:lnTo>
                    <a:pt x="2115693" y="551624"/>
                  </a:lnTo>
                  <a:lnTo>
                    <a:pt x="2114296" y="551624"/>
                  </a:lnTo>
                  <a:lnTo>
                    <a:pt x="2112962" y="550227"/>
                  </a:lnTo>
                  <a:lnTo>
                    <a:pt x="2098357" y="550227"/>
                  </a:lnTo>
                  <a:lnTo>
                    <a:pt x="2096046" y="551624"/>
                  </a:lnTo>
                  <a:lnTo>
                    <a:pt x="2090140" y="551624"/>
                  </a:lnTo>
                  <a:lnTo>
                    <a:pt x="2082838" y="551624"/>
                  </a:lnTo>
                  <a:lnTo>
                    <a:pt x="2081428" y="553872"/>
                  </a:lnTo>
                  <a:lnTo>
                    <a:pt x="2080094" y="555269"/>
                  </a:lnTo>
                  <a:lnTo>
                    <a:pt x="2080094" y="556602"/>
                  </a:lnTo>
                  <a:lnTo>
                    <a:pt x="2080094" y="557999"/>
                  </a:lnTo>
                  <a:lnTo>
                    <a:pt x="2080094" y="559828"/>
                  </a:lnTo>
                  <a:lnTo>
                    <a:pt x="2078266" y="559828"/>
                  </a:lnTo>
                  <a:lnTo>
                    <a:pt x="2066340" y="559930"/>
                  </a:lnTo>
                  <a:lnTo>
                    <a:pt x="2063953" y="560438"/>
                  </a:lnTo>
                  <a:lnTo>
                    <a:pt x="2060587" y="561200"/>
                  </a:lnTo>
                  <a:lnTo>
                    <a:pt x="2034387" y="561200"/>
                  </a:lnTo>
                  <a:lnTo>
                    <a:pt x="2033041" y="562597"/>
                  </a:lnTo>
                  <a:lnTo>
                    <a:pt x="2004745" y="562597"/>
                  </a:lnTo>
                  <a:lnTo>
                    <a:pt x="2003348" y="563994"/>
                  </a:lnTo>
                  <a:lnTo>
                    <a:pt x="1974138" y="563994"/>
                  </a:lnTo>
                  <a:lnTo>
                    <a:pt x="1973224" y="565391"/>
                  </a:lnTo>
                  <a:lnTo>
                    <a:pt x="1942668" y="565391"/>
                  </a:lnTo>
                  <a:lnTo>
                    <a:pt x="1941271" y="567169"/>
                  </a:lnTo>
                  <a:lnTo>
                    <a:pt x="1912543" y="567169"/>
                  </a:lnTo>
                  <a:lnTo>
                    <a:pt x="1911134" y="568566"/>
                  </a:lnTo>
                  <a:lnTo>
                    <a:pt x="1882838" y="568566"/>
                  </a:lnTo>
                  <a:lnTo>
                    <a:pt x="1881009" y="569963"/>
                  </a:lnTo>
                  <a:lnTo>
                    <a:pt x="1852714" y="569963"/>
                  </a:lnTo>
                  <a:lnTo>
                    <a:pt x="1851317" y="571233"/>
                  </a:lnTo>
                  <a:lnTo>
                    <a:pt x="1820760" y="571233"/>
                  </a:lnTo>
                  <a:lnTo>
                    <a:pt x="1818932" y="572630"/>
                  </a:lnTo>
                  <a:lnTo>
                    <a:pt x="1790636" y="572630"/>
                  </a:lnTo>
                  <a:lnTo>
                    <a:pt x="1789226" y="574408"/>
                  </a:lnTo>
                  <a:lnTo>
                    <a:pt x="1760499" y="574408"/>
                  </a:lnTo>
                  <a:lnTo>
                    <a:pt x="1759102" y="575805"/>
                  </a:lnTo>
                  <a:lnTo>
                    <a:pt x="1730806" y="575805"/>
                  </a:lnTo>
                  <a:lnTo>
                    <a:pt x="1729409" y="577202"/>
                  </a:lnTo>
                  <a:lnTo>
                    <a:pt x="1698371" y="577202"/>
                  </a:lnTo>
                  <a:lnTo>
                    <a:pt x="1697024" y="578599"/>
                  </a:lnTo>
                  <a:lnTo>
                    <a:pt x="1668729" y="578599"/>
                  </a:lnTo>
                  <a:lnTo>
                    <a:pt x="1667319" y="580885"/>
                  </a:lnTo>
                  <a:lnTo>
                    <a:pt x="1638592" y="580885"/>
                  </a:lnTo>
                  <a:lnTo>
                    <a:pt x="1637195" y="582282"/>
                  </a:lnTo>
                  <a:lnTo>
                    <a:pt x="1608899" y="582282"/>
                  </a:lnTo>
                  <a:lnTo>
                    <a:pt x="1607070" y="583552"/>
                  </a:lnTo>
                  <a:lnTo>
                    <a:pt x="1577365" y="583552"/>
                  </a:lnTo>
                  <a:lnTo>
                    <a:pt x="1576031" y="585457"/>
                  </a:lnTo>
                  <a:lnTo>
                    <a:pt x="1546821" y="585457"/>
                  </a:lnTo>
                  <a:lnTo>
                    <a:pt x="1545907" y="586854"/>
                  </a:lnTo>
                  <a:lnTo>
                    <a:pt x="1516684" y="586854"/>
                  </a:lnTo>
                  <a:lnTo>
                    <a:pt x="1515287" y="588124"/>
                  </a:lnTo>
                  <a:lnTo>
                    <a:pt x="1486560" y="588124"/>
                  </a:lnTo>
                  <a:lnTo>
                    <a:pt x="1485163" y="589521"/>
                  </a:lnTo>
                  <a:lnTo>
                    <a:pt x="1455458" y="589521"/>
                  </a:lnTo>
                  <a:lnTo>
                    <a:pt x="1453642" y="590918"/>
                  </a:lnTo>
                  <a:lnTo>
                    <a:pt x="1425333" y="590918"/>
                  </a:lnTo>
                  <a:lnTo>
                    <a:pt x="1424000" y="592696"/>
                  </a:lnTo>
                  <a:lnTo>
                    <a:pt x="1394777" y="592696"/>
                  </a:lnTo>
                  <a:lnTo>
                    <a:pt x="1393380" y="594093"/>
                  </a:lnTo>
                  <a:lnTo>
                    <a:pt x="1370558" y="594093"/>
                  </a:lnTo>
                  <a:lnTo>
                    <a:pt x="1369225" y="595490"/>
                  </a:lnTo>
                  <a:lnTo>
                    <a:pt x="1339100" y="595490"/>
                  </a:lnTo>
                  <a:lnTo>
                    <a:pt x="1337691" y="596887"/>
                  </a:lnTo>
                  <a:lnTo>
                    <a:pt x="1309395" y="596887"/>
                  </a:lnTo>
                  <a:lnTo>
                    <a:pt x="1307566" y="598157"/>
                  </a:lnTo>
                  <a:lnTo>
                    <a:pt x="1277861" y="598157"/>
                  </a:lnTo>
                  <a:lnTo>
                    <a:pt x="1276527" y="599935"/>
                  </a:lnTo>
                  <a:lnTo>
                    <a:pt x="1245489" y="599935"/>
                  </a:lnTo>
                  <a:lnTo>
                    <a:pt x="1244092" y="601332"/>
                  </a:lnTo>
                  <a:lnTo>
                    <a:pt x="1214450" y="601332"/>
                  </a:lnTo>
                  <a:lnTo>
                    <a:pt x="1212621" y="603618"/>
                  </a:lnTo>
                  <a:lnTo>
                    <a:pt x="1184325" y="603618"/>
                  </a:lnTo>
                  <a:lnTo>
                    <a:pt x="1182916" y="604126"/>
                  </a:lnTo>
                  <a:lnTo>
                    <a:pt x="1152791" y="604126"/>
                  </a:lnTo>
                  <a:lnTo>
                    <a:pt x="1151394" y="606412"/>
                  </a:lnTo>
                  <a:lnTo>
                    <a:pt x="1120838" y="606412"/>
                  </a:lnTo>
                  <a:lnTo>
                    <a:pt x="1119441" y="607809"/>
                  </a:lnTo>
                  <a:lnTo>
                    <a:pt x="1089317" y="607809"/>
                  </a:lnTo>
                  <a:lnTo>
                    <a:pt x="1087970" y="609079"/>
                  </a:lnTo>
                  <a:lnTo>
                    <a:pt x="1059192" y="609079"/>
                  </a:lnTo>
                  <a:lnTo>
                    <a:pt x="1057846" y="610984"/>
                  </a:lnTo>
                  <a:lnTo>
                    <a:pt x="1029550" y="610984"/>
                  </a:lnTo>
                  <a:lnTo>
                    <a:pt x="1028153" y="612381"/>
                  </a:lnTo>
                  <a:lnTo>
                    <a:pt x="998931" y="612381"/>
                  </a:lnTo>
                  <a:lnTo>
                    <a:pt x="998016" y="613651"/>
                  </a:lnTo>
                  <a:lnTo>
                    <a:pt x="968806" y="613651"/>
                  </a:lnTo>
                  <a:lnTo>
                    <a:pt x="967409" y="615048"/>
                  </a:lnTo>
                  <a:lnTo>
                    <a:pt x="937285" y="615048"/>
                  </a:lnTo>
                  <a:lnTo>
                    <a:pt x="935939" y="616445"/>
                  </a:lnTo>
                  <a:lnTo>
                    <a:pt x="907643" y="616445"/>
                  </a:lnTo>
                  <a:lnTo>
                    <a:pt x="905814" y="618223"/>
                  </a:lnTo>
                  <a:lnTo>
                    <a:pt x="877519" y="618223"/>
                  </a:lnTo>
                  <a:lnTo>
                    <a:pt x="876109" y="619620"/>
                  </a:lnTo>
                  <a:lnTo>
                    <a:pt x="846899" y="619620"/>
                  </a:lnTo>
                  <a:lnTo>
                    <a:pt x="845502" y="621017"/>
                  </a:lnTo>
                  <a:lnTo>
                    <a:pt x="815378" y="621017"/>
                  </a:lnTo>
                  <a:lnTo>
                    <a:pt x="814031" y="622414"/>
                  </a:lnTo>
                  <a:lnTo>
                    <a:pt x="785241" y="622414"/>
                  </a:lnTo>
                  <a:lnTo>
                    <a:pt x="783907" y="623684"/>
                  </a:lnTo>
                  <a:lnTo>
                    <a:pt x="755611" y="623684"/>
                  </a:lnTo>
                  <a:lnTo>
                    <a:pt x="754202" y="625462"/>
                  </a:lnTo>
                  <a:lnTo>
                    <a:pt x="725474" y="625462"/>
                  </a:lnTo>
                  <a:lnTo>
                    <a:pt x="723163" y="626859"/>
                  </a:lnTo>
                  <a:lnTo>
                    <a:pt x="693470" y="626859"/>
                  </a:lnTo>
                  <a:lnTo>
                    <a:pt x="692124" y="629145"/>
                  </a:lnTo>
                  <a:lnTo>
                    <a:pt x="663333" y="629145"/>
                  </a:lnTo>
                  <a:lnTo>
                    <a:pt x="662000" y="630542"/>
                  </a:lnTo>
                  <a:lnTo>
                    <a:pt x="633704" y="630542"/>
                  </a:lnTo>
                  <a:lnTo>
                    <a:pt x="631875" y="631939"/>
                  </a:lnTo>
                  <a:lnTo>
                    <a:pt x="603567" y="631939"/>
                  </a:lnTo>
                  <a:lnTo>
                    <a:pt x="602170" y="633336"/>
                  </a:lnTo>
                  <a:lnTo>
                    <a:pt x="571614" y="633336"/>
                  </a:lnTo>
                  <a:lnTo>
                    <a:pt x="569798" y="634606"/>
                  </a:lnTo>
                  <a:lnTo>
                    <a:pt x="541426" y="634606"/>
                  </a:lnTo>
                  <a:lnTo>
                    <a:pt x="540092" y="636511"/>
                  </a:lnTo>
                  <a:lnTo>
                    <a:pt x="511302" y="636511"/>
                  </a:lnTo>
                  <a:lnTo>
                    <a:pt x="509968" y="637908"/>
                  </a:lnTo>
                  <a:lnTo>
                    <a:pt x="481660" y="637908"/>
                  </a:lnTo>
                  <a:lnTo>
                    <a:pt x="480263" y="639178"/>
                  </a:lnTo>
                  <a:lnTo>
                    <a:pt x="450138" y="639178"/>
                  </a:lnTo>
                  <a:lnTo>
                    <a:pt x="447890" y="640575"/>
                  </a:lnTo>
                  <a:lnTo>
                    <a:pt x="419582" y="640575"/>
                  </a:lnTo>
                  <a:lnTo>
                    <a:pt x="418185" y="641972"/>
                  </a:lnTo>
                  <a:lnTo>
                    <a:pt x="389394" y="641972"/>
                  </a:lnTo>
                  <a:lnTo>
                    <a:pt x="388061" y="643750"/>
                  </a:lnTo>
                  <a:lnTo>
                    <a:pt x="359752" y="643750"/>
                  </a:lnTo>
                  <a:lnTo>
                    <a:pt x="357936" y="645147"/>
                  </a:lnTo>
                  <a:lnTo>
                    <a:pt x="328231" y="645147"/>
                  </a:lnTo>
                  <a:lnTo>
                    <a:pt x="326898" y="646544"/>
                  </a:lnTo>
                  <a:lnTo>
                    <a:pt x="297675" y="646544"/>
                  </a:lnTo>
                  <a:lnTo>
                    <a:pt x="295846" y="647941"/>
                  </a:lnTo>
                  <a:lnTo>
                    <a:pt x="267550" y="647941"/>
                  </a:lnTo>
                  <a:lnTo>
                    <a:pt x="266153" y="649211"/>
                  </a:lnTo>
                  <a:lnTo>
                    <a:pt x="237363" y="649211"/>
                  </a:lnTo>
                  <a:lnTo>
                    <a:pt x="236029" y="650989"/>
                  </a:lnTo>
                  <a:lnTo>
                    <a:pt x="206324" y="650989"/>
                  </a:lnTo>
                  <a:lnTo>
                    <a:pt x="204495" y="652894"/>
                  </a:lnTo>
                  <a:lnTo>
                    <a:pt x="175285" y="652894"/>
                  </a:lnTo>
                  <a:lnTo>
                    <a:pt x="174853" y="653783"/>
                  </a:lnTo>
                  <a:lnTo>
                    <a:pt x="145643" y="653783"/>
                  </a:lnTo>
                  <a:lnTo>
                    <a:pt x="144246" y="656069"/>
                  </a:lnTo>
                  <a:lnTo>
                    <a:pt x="115519" y="656069"/>
                  </a:lnTo>
                  <a:lnTo>
                    <a:pt x="114122" y="657466"/>
                  </a:lnTo>
                  <a:lnTo>
                    <a:pt x="94462" y="657466"/>
                  </a:lnTo>
                  <a:lnTo>
                    <a:pt x="93116" y="656069"/>
                  </a:lnTo>
                  <a:lnTo>
                    <a:pt x="91287" y="656069"/>
                  </a:lnTo>
                  <a:lnTo>
                    <a:pt x="89890" y="653783"/>
                  </a:lnTo>
                  <a:lnTo>
                    <a:pt x="88557" y="653783"/>
                  </a:lnTo>
                  <a:lnTo>
                    <a:pt x="88557" y="652805"/>
                  </a:lnTo>
                  <a:lnTo>
                    <a:pt x="87160" y="650976"/>
                  </a:lnTo>
                  <a:lnTo>
                    <a:pt x="85813" y="649160"/>
                  </a:lnTo>
                  <a:lnTo>
                    <a:pt x="85813" y="647839"/>
                  </a:lnTo>
                  <a:lnTo>
                    <a:pt x="85001" y="647839"/>
                  </a:lnTo>
                  <a:lnTo>
                    <a:pt x="85001" y="646569"/>
                  </a:lnTo>
                  <a:lnTo>
                    <a:pt x="83985" y="646569"/>
                  </a:lnTo>
                  <a:lnTo>
                    <a:pt x="83985" y="538378"/>
                  </a:lnTo>
                  <a:lnTo>
                    <a:pt x="83985" y="1816"/>
                  </a:lnTo>
                  <a:lnTo>
                    <a:pt x="83985" y="622"/>
                  </a:lnTo>
                  <a:lnTo>
                    <a:pt x="83312" y="546"/>
                  </a:lnTo>
                  <a:lnTo>
                    <a:pt x="83312" y="24663"/>
                  </a:lnTo>
                  <a:lnTo>
                    <a:pt x="83312" y="646569"/>
                  </a:lnTo>
                  <a:lnTo>
                    <a:pt x="83261" y="24663"/>
                  </a:lnTo>
                  <a:lnTo>
                    <a:pt x="83312" y="546"/>
                  </a:lnTo>
                  <a:lnTo>
                    <a:pt x="78981" y="546"/>
                  </a:lnTo>
                  <a:lnTo>
                    <a:pt x="78981" y="1816"/>
                  </a:lnTo>
                  <a:lnTo>
                    <a:pt x="79413" y="1816"/>
                  </a:lnTo>
                  <a:lnTo>
                    <a:pt x="79413" y="24663"/>
                  </a:lnTo>
                  <a:lnTo>
                    <a:pt x="80797" y="24663"/>
                  </a:lnTo>
                  <a:lnTo>
                    <a:pt x="80797" y="348526"/>
                  </a:lnTo>
                  <a:lnTo>
                    <a:pt x="80340" y="25095"/>
                  </a:lnTo>
                  <a:lnTo>
                    <a:pt x="76200" y="658279"/>
                  </a:lnTo>
                  <a:lnTo>
                    <a:pt x="38341" y="659676"/>
                  </a:lnTo>
                  <a:lnTo>
                    <a:pt x="38341" y="655116"/>
                  </a:lnTo>
                  <a:lnTo>
                    <a:pt x="37426" y="690181"/>
                  </a:lnTo>
                  <a:lnTo>
                    <a:pt x="38773" y="688848"/>
                  </a:lnTo>
                  <a:lnTo>
                    <a:pt x="38735" y="680097"/>
                  </a:lnTo>
                  <a:lnTo>
                    <a:pt x="38773" y="681545"/>
                  </a:lnTo>
                  <a:lnTo>
                    <a:pt x="40170" y="680148"/>
                  </a:lnTo>
                  <a:lnTo>
                    <a:pt x="41998" y="678332"/>
                  </a:lnTo>
                  <a:lnTo>
                    <a:pt x="43332" y="676503"/>
                  </a:lnTo>
                  <a:lnTo>
                    <a:pt x="46075" y="673341"/>
                  </a:lnTo>
                  <a:lnTo>
                    <a:pt x="61595" y="673341"/>
                  </a:lnTo>
                  <a:lnTo>
                    <a:pt x="62992" y="671944"/>
                  </a:lnTo>
                  <a:lnTo>
                    <a:pt x="76682" y="671944"/>
                  </a:lnTo>
                  <a:lnTo>
                    <a:pt x="81254" y="671944"/>
                  </a:lnTo>
                  <a:lnTo>
                    <a:pt x="82613" y="671880"/>
                  </a:lnTo>
                  <a:lnTo>
                    <a:pt x="85813" y="671944"/>
                  </a:lnTo>
                  <a:lnTo>
                    <a:pt x="88557" y="671944"/>
                  </a:lnTo>
                  <a:lnTo>
                    <a:pt x="91287" y="671944"/>
                  </a:lnTo>
                  <a:lnTo>
                    <a:pt x="93116" y="670674"/>
                  </a:lnTo>
                  <a:lnTo>
                    <a:pt x="88557" y="670674"/>
                  </a:lnTo>
                  <a:lnTo>
                    <a:pt x="88557" y="670547"/>
                  </a:lnTo>
                  <a:lnTo>
                    <a:pt x="120599" y="670547"/>
                  </a:lnTo>
                  <a:lnTo>
                    <a:pt x="122059" y="669785"/>
                  </a:lnTo>
                  <a:lnTo>
                    <a:pt x="123431" y="669150"/>
                  </a:lnTo>
                  <a:lnTo>
                    <a:pt x="153377" y="669277"/>
                  </a:lnTo>
                  <a:lnTo>
                    <a:pt x="153504" y="669150"/>
                  </a:lnTo>
                  <a:lnTo>
                    <a:pt x="155194" y="667499"/>
                  </a:lnTo>
                  <a:lnTo>
                    <a:pt x="183502" y="667499"/>
                  </a:lnTo>
                  <a:lnTo>
                    <a:pt x="184899" y="666102"/>
                  </a:lnTo>
                  <a:lnTo>
                    <a:pt x="215023" y="666102"/>
                  </a:lnTo>
                  <a:lnTo>
                    <a:pt x="216369" y="664705"/>
                  </a:lnTo>
                  <a:lnTo>
                    <a:pt x="243293" y="664705"/>
                  </a:lnTo>
                  <a:lnTo>
                    <a:pt x="245516" y="664070"/>
                  </a:lnTo>
                  <a:lnTo>
                    <a:pt x="246926" y="663435"/>
                  </a:lnTo>
                  <a:lnTo>
                    <a:pt x="88557" y="663435"/>
                  </a:lnTo>
                  <a:lnTo>
                    <a:pt x="88557" y="663308"/>
                  </a:lnTo>
                  <a:lnTo>
                    <a:pt x="247205" y="663308"/>
                  </a:lnTo>
                  <a:lnTo>
                    <a:pt x="275894" y="663308"/>
                  </a:lnTo>
                  <a:lnTo>
                    <a:pt x="277101" y="662038"/>
                  </a:lnTo>
                  <a:lnTo>
                    <a:pt x="306806" y="662038"/>
                  </a:lnTo>
                  <a:lnTo>
                    <a:pt x="308635" y="660133"/>
                  </a:lnTo>
                  <a:lnTo>
                    <a:pt x="336931" y="660133"/>
                  </a:lnTo>
                  <a:lnTo>
                    <a:pt x="338277" y="658863"/>
                  </a:lnTo>
                  <a:lnTo>
                    <a:pt x="367055" y="658863"/>
                  </a:lnTo>
                  <a:lnTo>
                    <a:pt x="368401" y="657466"/>
                  </a:lnTo>
                  <a:lnTo>
                    <a:pt x="398106" y="657466"/>
                  </a:lnTo>
                  <a:lnTo>
                    <a:pt x="400354" y="656069"/>
                  </a:lnTo>
                  <a:lnTo>
                    <a:pt x="429145" y="656069"/>
                  </a:lnTo>
                  <a:lnTo>
                    <a:pt x="430542" y="653783"/>
                  </a:lnTo>
                  <a:lnTo>
                    <a:pt x="460184" y="653783"/>
                  </a:lnTo>
                  <a:lnTo>
                    <a:pt x="462000" y="652894"/>
                  </a:lnTo>
                  <a:lnTo>
                    <a:pt x="490308" y="652894"/>
                  </a:lnTo>
                  <a:lnTo>
                    <a:pt x="491705" y="650989"/>
                  </a:lnTo>
                  <a:lnTo>
                    <a:pt x="520433" y="650989"/>
                  </a:lnTo>
                  <a:lnTo>
                    <a:pt x="522262" y="649211"/>
                  </a:lnTo>
                  <a:lnTo>
                    <a:pt x="552450" y="649211"/>
                  </a:lnTo>
                  <a:lnTo>
                    <a:pt x="553783" y="647941"/>
                  </a:lnTo>
                  <a:lnTo>
                    <a:pt x="582574" y="647941"/>
                  </a:lnTo>
                  <a:lnTo>
                    <a:pt x="583907" y="646544"/>
                  </a:lnTo>
                  <a:lnTo>
                    <a:pt x="613613" y="646544"/>
                  </a:lnTo>
                  <a:lnTo>
                    <a:pt x="615442" y="645147"/>
                  </a:lnTo>
                  <a:lnTo>
                    <a:pt x="643737" y="645147"/>
                  </a:lnTo>
                  <a:lnTo>
                    <a:pt x="645083" y="643750"/>
                  </a:lnTo>
                  <a:lnTo>
                    <a:pt x="673874" y="643750"/>
                  </a:lnTo>
                  <a:lnTo>
                    <a:pt x="675690" y="641972"/>
                  </a:lnTo>
                  <a:lnTo>
                    <a:pt x="705815" y="641972"/>
                  </a:lnTo>
                  <a:lnTo>
                    <a:pt x="707224" y="640575"/>
                  </a:lnTo>
                  <a:lnTo>
                    <a:pt x="735952" y="640575"/>
                  </a:lnTo>
                  <a:lnTo>
                    <a:pt x="737349" y="639178"/>
                  </a:lnTo>
                  <a:lnTo>
                    <a:pt x="765644" y="639178"/>
                  </a:lnTo>
                  <a:lnTo>
                    <a:pt x="766991" y="637908"/>
                  </a:lnTo>
                  <a:lnTo>
                    <a:pt x="798029" y="637908"/>
                  </a:lnTo>
                  <a:lnTo>
                    <a:pt x="798512" y="636511"/>
                  </a:lnTo>
                  <a:lnTo>
                    <a:pt x="827722" y="636511"/>
                  </a:lnTo>
                  <a:lnTo>
                    <a:pt x="829068" y="634606"/>
                  </a:lnTo>
                  <a:lnTo>
                    <a:pt x="859256" y="634606"/>
                  </a:lnTo>
                  <a:lnTo>
                    <a:pt x="860590" y="633336"/>
                  </a:lnTo>
                  <a:lnTo>
                    <a:pt x="889381" y="633336"/>
                  </a:lnTo>
                  <a:lnTo>
                    <a:pt x="890727" y="631939"/>
                  </a:lnTo>
                  <a:lnTo>
                    <a:pt x="919022" y="631939"/>
                  </a:lnTo>
                  <a:lnTo>
                    <a:pt x="920419" y="630542"/>
                  </a:lnTo>
                  <a:lnTo>
                    <a:pt x="951458" y="630542"/>
                  </a:lnTo>
                  <a:lnTo>
                    <a:pt x="952804" y="629145"/>
                  </a:lnTo>
                  <a:lnTo>
                    <a:pt x="981100" y="629145"/>
                  </a:lnTo>
                  <a:lnTo>
                    <a:pt x="982497" y="626859"/>
                  </a:lnTo>
                  <a:lnTo>
                    <a:pt x="1011288" y="626859"/>
                  </a:lnTo>
                  <a:lnTo>
                    <a:pt x="1012634" y="625462"/>
                  </a:lnTo>
                  <a:lnTo>
                    <a:pt x="1042758" y="625462"/>
                  </a:lnTo>
                  <a:lnTo>
                    <a:pt x="1044155" y="623684"/>
                  </a:lnTo>
                  <a:lnTo>
                    <a:pt x="1073365" y="623684"/>
                  </a:lnTo>
                  <a:lnTo>
                    <a:pt x="1074712" y="622414"/>
                  </a:lnTo>
                  <a:lnTo>
                    <a:pt x="1103007" y="622414"/>
                  </a:lnTo>
                  <a:lnTo>
                    <a:pt x="1104836" y="621017"/>
                  </a:lnTo>
                  <a:lnTo>
                    <a:pt x="1133132" y="621017"/>
                  </a:lnTo>
                  <a:lnTo>
                    <a:pt x="1134541" y="619620"/>
                  </a:lnTo>
                  <a:lnTo>
                    <a:pt x="1164666" y="619620"/>
                  </a:lnTo>
                  <a:lnTo>
                    <a:pt x="1166063" y="618223"/>
                  </a:lnTo>
                  <a:lnTo>
                    <a:pt x="1194358" y="618223"/>
                  </a:lnTo>
                  <a:lnTo>
                    <a:pt x="1196187" y="616445"/>
                  </a:lnTo>
                  <a:lnTo>
                    <a:pt x="1225397" y="616445"/>
                  </a:lnTo>
                  <a:lnTo>
                    <a:pt x="1226743" y="615048"/>
                  </a:lnTo>
                  <a:lnTo>
                    <a:pt x="1255039" y="615048"/>
                  </a:lnTo>
                  <a:lnTo>
                    <a:pt x="1256449" y="613651"/>
                  </a:lnTo>
                  <a:lnTo>
                    <a:pt x="1285176" y="613651"/>
                  </a:lnTo>
                  <a:lnTo>
                    <a:pt x="1286573" y="612381"/>
                  </a:lnTo>
                  <a:lnTo>
                    <a:pt x="1314869" y="612381"/>
                  </a:lnTo>
                  <a:lnTo>
                    <a:pt x="1316697" y="610984"/>
                  </a:lnTo>
                  <a:lnTo>
                    <a:pt x="1344993" y="610984"/>
                  </a:lnTo>
                  <a:lnTo>
                    <a:pt x="1346403" y="609079"/>
                  </a:lnTo>
                  <a:lnTo>
                    <a:pt x="1380172" y="609079"/>
                  </a:lnTo>
                  <a:lnTo>
                    <a:pt x="1381518" y="607809"/>
                  </a:lnTo>
                  <a:lnTo>
                    <a:pt x="1409814" y="607809"/>
                  </a:lnTo>
                  <a:lnTo>
                    <a:pt x="1411643" y="606412"/>
                  </a:lnTo>
                  <a:lnTo>
                    <a:pt x="1441348" y="606412"/>
                  </a:lnTo>
                  <a:lnTo>
                    <a:pt x="1442681" y="604126"/>
                  </a:lnTo>
                  <a:lnTo>
                    <a:pt x="1458709" y="604126"/>
                  </a:lnTo>
                  <a:lnTo>
                    <a:pt x="1486522" y="603618"/>
                  </a:lnTo>
                  <a:lnTo>
                    <a:pt x="1502079" y="603618"/>
                  </a:lnTo>
                  <a:lnTo>
                    <a:pt x="1503426" y="601332"/>
                  </a:lnTo>
                  <a:lnTo>
                    <a:pt x="1533550" y="601332"/>
                  </a:lnTo>
                  <a:lnTo>
                    <a:pt x="1534947" y="599935"/>
                  </a:lnTo>
                  <a:lnTo>
                    <a:pt x="1563255" y="599935"/>
                  </a:lnTo>
                  <a:lnTo>
                    <a:pt x="1565071" y="598157"/>
                  </a:lnTo>
                  <a:lnTo>
                    <a:pt x="1594713" y="598157"/>
                  </a:lnTo>
                  <a:lnTo>
                    <a:pt x="1596110" y="596887"/>
                  </a:lnTo>
                  <a:lnTo>
                    <a:pt x="1625333" y="596887"/>
                  </a:lnTo>
                  <a:lnTo>
                    <a:pt x="1627162" y="595490"/>
                  </a:lnTo>
                  <a:lnTo>
                    <a:pt x="1655457" y="595490"/>
                  </a:lnTo>
                  <a:lnTo>
                    <a:pt x="1656854" y="594093"/>
                  </a:lnTo>
                  <a:lnTo>
                    <a:pt x="1686979" y="594093"/>
                  </a:lnTo>
                  <a:lnTo>
                    <a:pt x="1688325" y="592696"/>
                  </a:lnTo>
                  <a:lnTo>
                    <a:pt x="1716620" y="592696"/>
                  </a:lnTo>
                  <a:lnTo>
                    <a:pt x="1718449" y="590918"/>
                  </a:lnTo>
                  <a:lnTo>
                    <a:pt x="1749069" y="590918"/>
                  </a:lnTo>
                  <a:lnTo>
                    <a:pt x="1750402" y="589521"/>
                  </a:lnTo>
                  <a:lnTo>
                    <a:pt x="1778762" y="589521"/>
                  </a:lnTo>
                  <a:lnTo>
                    <a:pt x="1780590" y="588124"/>
                  </a:lnTo>
                  <a:lnTo>
                    <a:pt x="1808886" y="588124"/>
                  </a:lnTo>
                  <a:lnTo>
                    <a:pt x="1810232" y="586854"/>
                  </a:lnTo>
                  <a:lnTo>
                    <a:pt x="1840357" y="586854"/>
                  </a:lnTo>
                  <a:lnTo>
                    <a:pt x="1841754" y="585457"/>
                  </a:lnTo>
                  <a:lnTo>
                    <a:pt x="1870062" y="585457"/>
                  </a:lnTo>
                  <a:lnTo>
                    <a:pt x="1871878" y="583552"/>
                  </a:lnTo>
                  <a:lnTo>
                    <a:pt x="1901101" y="583552"/>
                  </a:lnTo>
                  <a:lnTo>
                    <a:pt x="1902434" y="582282"/>
                  </a:lnTo>
                  <a:lnTo>
                    <a:pt x="1932139" y="582282"/>
                  </a:lnTo>
                  <a:lnTo>
                    <a:pt x="1933968" y="580885"/>
                  </a:lnTo>
                  <a:lnTo>
                    <a:pt x="1962264" y="580885"/>
                  </a:lnTo>
                  <a:lnTo>
                    <a:pt x="1963661" y="578599"/>
                  </a:lnTo>
                  <a:lnTo>
                    <a:pt x="1993785" y="578599"/>
                  </a:lnTo>
                  <a:lnTo>
                    <a:pt x="1995131" y="577202"/>
                  </a:lnTo>
                  <a:lnTo>
                    <a:pt x="2024341" y="577202"/>
                  </a:lnTo>
                  <a:lnTo>
                    <a:pt x="2025738" y="575805"/>
                  </a:lnTo>
                  <a:lnTo>
                    <a:pt x="2054466" y="575805"/>
                  </a:lnTo>
                  <a:lnTo>
                    <a:pt x="2055876" y="574408"/>
                  </a:lnTo>
                  <a:lnTo>
                    <a:pt x="2070963" y="574408"/>
                  </a:lnTo>
                  <a:lnTo>
                    <a:pt x="2071878" y="575805"/>
                  </a:lnTo>
                  <a:lnTo>
                    <a:pt x="2074125" y="575805"/>
                  </a:lnTo>
                  <a:lnTo>
                    <a:pt x="2076869" y="578599"/>
                  </a:lnTo>
                  <a:lnTo>
                    <a:pt x="2078266" y="580885"/>
                  </a:lnTo>
                  <a:lnTo>
                    <a:pt x="2078266" y="603580"/>
                  </a:lnTo>
                  <a:lnTo>
                    <a:pt x="2080094" y="604062"/>
                  </a:lnTo>
                  <a:lnTo>
                    <a:pt x="2081428" y="606310"/>
                  </a:lnTo>
                  <a:lnTo>
                    <a:pt x="2082838" y="607707"/>
                  </a:lnTo>
                  <a:lnTo>
                    <a:pt x="2088730" y="607707"/>
                  </a:lnTo>
                  <a:lnTo>
                    <a:pt x="2090140" y="607707"/>
                  </a:lnTo>
                  <a:lnTo>
                    <a:pt x="2096046" y="607707"/>
                  </a:lnTo>
                  <a:lnTo>
                    <a:pt x="2098357" y="606310"/>
                  </a:lnTo>
                  <a:lnTo>
                    <a:pt x="2109736" y="606310"/>
                  </a:lnTo>
                  <a:lnTo>
                    <a:pt x="2111133" y="606310"/>
                  </a:lnTo>
                  <a:lnTo>
                    <a:pt x="2112962" y="606310"/>
                  </a:lnTo>
                  <a:lnTo>
                    <a:pt x="2114296" y="604062"/>
                  </a:lnTo>
                  <a:lnTo>
                    <a:pt x="2115693" y="603580"/>
                  </a:lnTo>
                  <a:lnTo>
                    <a:pt x="2117039" y="601332"/>
                  </a:lnTo>
                  <a:lnTo>
                    <a:pt x="2117039" y="592645"/>
                  </a:lnTo>
                  <a:lnTo>
                    <a:pt x="2115693" y="590816"/>
                  </a:lnTo>
                  <a:lnTo>
                    <a:pt x="2111133" y="590816"/>
                  </a:lnTo>
                  <a:lnTo>
                    <a:pt x="2111133" y="580796"/>
                  </a:lnTo>
                  <a:lnTo>
                    <a:pt x="2115693" y="580796"/>
                  </a:lnTo>
                  <a:lnTo>
                    <a:pt x="2117039" y="578548"/>
                  </a:lnTo>
                  <a:lnTo>
                    <a:pt x="2117039" y="571195"/>
                  </a:lnTo>
                  <a:lnTo>
                    <a:pt x="2115693" y="569849"/>
                  </a:lnTo>
                  <a:lnTo>
                    <a:pt x="2111133" y="569849"/>
                  </a:lnTo>
                  <a:lnTo>
                    <a:pt x="2103831" y="569849"/>
                  </a:lnTo>
                  <a:lnTo>
                    <a:pt x="2102434" y="571195"/>
                  </a:lnTo>
                  <a:lnTo>
                    <a:pt x="2090140" y="571195"/>
                  </a:lnTo>
                  <a:lnTo>
                    <a:pt x="2090140" y="562559"/>
                  </a:lnTo>
                  <a:lnTo>
                    <a:pt x="2102434" y="562559"/>
                  </a:lnTo>
                  <a:lnTo>
                    <a:pt x="2103831" y="561162"/>
                  </a:lnTo>
                  <a:lnTo>
                    <a:pt x="2115693" y="561162"/>
                  </a:lnTo>
                  <a:lnTo>
                    <a:pt x="2117039" y="559828"/>
                  </a:lnTo>
                  <a:lnTo>
                    <a:pt x="2117039" y="55387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200">
              <a:extLst>
                <a:ext uri="{FF2B5EF4-FFF2-40B4-BE49-F238E27FC236}">
                  <a16:creationId xmlns:a16="http://schemas.microsoft.com/office/drawing/2014/main" id="{DB094ADB-6083-379C-DD4F-266DDA1439EC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362705" y="1865605"/>
              <a:ext cx="98597" cy="127620"/>
            </a:xfrm>
            <a:prstGeom prst="rect">
              <a:avLst/>
            </a:prstGeom>
          </p:spPr>
        </p:pic>
        <p:sp>
          <p:nvSpPr>
            <p:cNvPr id="199" name="object 201">
              <a:extLst>
                <a:ext uri="{FF2B5EF4-FFF2-40B4-BE49-F238E27FC236}">
                  <a16:creationId xmlns:a16="http://schemas.microsoft.com/office/drawing/2014/main" id="{D2280B15-1CA1-3194-33D2-0B4E59FAC1E1}"/>
                </a:ext>
              </a:extLst>
            </p:cNvPr>
            <p:cNvSpPr/>
            <p:nvPr/>
          </p:nvSpPr>
          <p:spPr>
            <a:xfrm>
              <a:off x="9402864" y="1865617"/>
              <a:ext cx="50165" cy="690245"/>
            </a:xfrm>
            <a:custGeom>
              <a:avLst/>
              <a:gdLst/>
              <a:ahLst/>
              <a:cxnLst/>
              <a:rect l="l" t="t" r="r" b="b"/>
              <a:pathLst>
                <a:path w="50165" h="690244">
                  <a:moveTo>
                    <a:pt x="914" y="655116"/>
                  </a:moveTo>
                  <a:lnTo>
                    <a:pt x="0" y="654634"/>
                  </a:lnTo>
                  <a:lnTo>
                    <a:pt x="0" y="690181"/>
                  </a:lnTo>
                  <a:lnTo>
                    <a:pt x="914" y="655116"/>
                  </a:lnTo>
                  <a:close/>
                </a:path>
                <a:path w="50165" h="690244">
                  <a:moveTo>
                    <a:pt x="48387" y="0"/>
                  </a:moveTo>
                  <a:lnTo>
                    <a:pt x="46558" y="0"/>
                  </a:lnTo>
                  <a:lnTo>
                    <a:pt x="46558" y="538378"/>
                  </a:lnTo>
                  <a:lnTo>
                    <a:pt x="48387" y="0"/>
                  </a:lnTo>
                  <a:close/>
                </a:path>
                <a:path w="50165" h="690244">
                  <a:moveTo>
                    <a:pt x="49733" y="0"/>
                  </a:moveTo>
                  <a:lnTo>
                    <a:pt x="48387" y="0"/>
                  </a:lnTo>
                  <a:lnTo>
                    <a:pt x="48387" y="329133"/>
                  </a:lnTo>
                  <a:lnTo>
                    <a:pt x="4973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2">
              <a:extLst>
                <a:ext uri="{FF2B5EF4-FFF2-40B4-BE49-F238E27FC236}">
                  <a16:creationId xmlns:a16="http://schemas.microsoft.com/office/drawing/2014/main" id="{AE5A0D4D-D7FF-0649-2FCC-55AFD9C36BD2}"/>
                </a:ext>
              </a:extLst>
            </p:cNvPr>
            <p:cNvSpPr/>
            <p:nvPr/>
          </p:nvSpPr>
          <p:spPr>
            <a:xfrm>
              <a:off x="9456737" y="1921211"/>
              <a:ext cx="27940" cy="574040"/>
            </a:xfrm>
            <a:custGeom>
              <a:avLst/>
              <a:gdLst/>
              <a:ahLst/>
              <a:cxnLst/>
              <a:rect l="l" t="t" r="r" b="b"/>
              <a:pathLst>
                <a:path w="27940" h="574039">
                  <a:moveTo>
                    <a:pt x="23736" y="572592"/>
                  </a:moveTo>
                  <a:lnTo>
                    <a:pt x="27388" y="0"/>
                  </a:lnTo>
                  <a:lnTo>
                    <a:pt x="11868" y="911"/>
                  </a:lnTo>
                  <a:lnTo>
                    <a:pt x="8216" y="557095"/>
                  </a:lnTo>
                  <a:lnTo>
                    <a:pt x="912" y="558007"/>
                  </a:lnTo>
                  <a:lnTo>
                    <a:pt x="0" y="573504"/>
                  </a:lnTo>
                  <a:lnTo>
                    <a:pt x="8216" y="573504"/>
                  </a:lnTo>
                  <a:lnTo>
                    <a:pt x="8216" y="572592"/>
                  </a:lnTo>
                  <a:lnTo>
                    <a:pt x="8216" y="573504"/>
                  </a:lnTo>
                  <a:lnTo>
                    <a:pt x="9129" y="573504"/>
                  </a:lnTo>
                  <a:lnTo>
                    <a:pt x="23736" y="572592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3">
              <a:extLst>
                <a:ext uri="{FF2B5EF4-FFF2-40B4-BE49-F238E27FC236}">
                  <a16:creationId xmlns:a16="http://schemas.microsoft.com/office/drawing/2014/main" id="{E1FDFFC0-E5A4-59BA-87E1-8D09FA7AB412}"/>
                </a:ext>
              </a:extLst>
            </p:cNvPr>
            <p:cNvSpPr/>
            <p:nvPr/>
          </p:nvSpPr>
          <p:spPr>
            <a:xfrm>
              <a:off x="9456725" y="1920862"/>
              <a:ext cx="27940" cy="574040"/>
            </a:xfrm>
            <a:custGeom>
              <a:avLst/>
              <a:gdLst/>
              <a:ahLst/>
              <a:cxnLst/>
              <a:rect l="l" t="t" r="r" b="b"/>
              <a:pathLst>
                <a:path w="27940" h="574039">
                  <a:moveTo>
                    <a:pt x="27393" y="0"/>
                  </a:moveTo>
                  <a:lnTo>
                    <a:pt x="22682" y="0"/>
                  </a:lnTo>
                  <a:lnTo>
                    <a:pt x="22682" y="1270"/>
                  </a:lnTo>
                  <a:lnTo>
                    <a:pt x="10045" y="1270"/>
                  </a:lnTo>
                  <a:lnTo>
                    <a:pt x="10045" y="557110"/>
                  </a:lnTo>
                  <a:lnTo>
                    <a:pt x="8216" y="557110"/>
                  </a:lnTo>
                  <a:lnTo>
                    <a:pt x="8216" y="557453"/>
                  </a:lnTo>
                  <a:lnTo>
                    <a:pt x="914" y="558368"/>
                  </a:lnTo>
                  <a:lnTo>
                    <a:pt x="0" y="573862"/>
                  </a:lnTo>
                  <a:lnTo>
                    <a:pt x="8216" y="573862"/>
                  </a:lnTo>
                  <a:lnTo>
                    <a:pt x="8216" y="573608"/>
                  </a:lnTo>
                  <a:lnTo>
                    <a:pt x="23266" y="573608"/>
                  </a:lnTo>
                  <a:lnTo>
                    <a:pt x="23266" y="572338"/>
                  </a:lnTo>
                  <a:lnTo>
                    <a:pt x="23799" y="572338"/>
                  </a:lnTo>
                  <a:lnTo>
                    <a:pt x="23799" y="557110"/>
                  </a:lnTo>
                  <a:lnTo>
                    <a:pt x="25615" y="557110"/>
                  </a:lnTo>
                  <a:lnTo>
                    <a:pt x="25615" y="1270"/>
                  </a:lnTo>
                  <a:lnTo>
                    <a:pt x="27393" y="1270"/>
                  </a:lnTo>
                  <a:lnTo>
                    <a:pt x="27393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4">
              <a:extLst>
                <a:ext uri="{FF2B5EF4-FFF2-40B4-BE49-F238E27FC236}">
                  <a16:creationId xmlns:a16="http://schemas.microsoft.com/office/drawing/2014/main" id="{6F022FD9-034E-19EF-261D-8242337DAF16}"/>
                </a:ext>
              </a:extLst>
            </p:cNvPr>
            <p:cNvSpPr/>
            <p:nvPr/>
          </p:nvSpPr>
          <p:spPr>
            <a:xfrm>
              <a:off x="9442130" y="4712159"/>
              <a:ext cx="24130" cy="237490"/>
            </a:xfrm>
            <a:custGeom>
              <a:avLst/>
              <a:gdLst/>
              <a:ahLst/>
              <a:cxnLst/>
              <a:rect l="l" t="t" r="r" b="b"/>
              <a:pathLst>
                <a:path w="24129" h="237489">
                  <a:moveTo>
                    <a:pt x="23736" y="0"/>
                  </a:moveTo>
                  <a:lnTo>
                    <a:pt x="9129" y="486"/>
                  </a:lnTo>
                  <a:lnTo>
                    <a:pt x="8216" y="486"/>
                  </a:lnTo>
                  <a:lnTo>
                    <a:pt x="8216" y="1397"/>
                  </a:lnTo>
                  <a:lnTo>
                    <a:pt x="0" y="1397"/>
                  </a:lnTo>
                  <a:lnTo>
                    <a:pt x="0" y="16408"/>
                  </a:lnTo>
                  <a:lnTo>
                    <a:pt x="8216" y="16408"/>
                  </a:lnTo>
                  <a:lnTo>
                    <a:pt x="6816" y="236159"/>
                  </a:lnTo>
                  <a:lnTo>
                    <a:pt x="6816" y="237071"/>
                  </a:lnTo>
                  <a:lnTo>
                    <a:pt x="7303" y="237071"/>
                  </a:lnTo>
                  <a:lnTo>
                    <a:pt x="21423" y="236159"/>
                  </a:lnTo>
                  <a:lnTo>
                    <a:pt x="23736" y="0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5">
              <a:extLst>
                <a:ext uri="{FF2B5EF4-FFF2-40B4-BE49-F238E27FC236}">
                  <a16:creationId xmlns:a16="http://schemas.microsoft.com/office/drawing/2014/main" id="{69409954-7AEF-83A3-7EFF-57CF137027D8}"/>
                </a:ext>
              </a:extLst>
            </p:cNvPr>
            <p:cNvSpPr/>
            <p:nvPr/>
          </p:nvSpPr>
          <p:spPr>
            <a:xfrm>
              <a:off x="9442120" y="4712169"/>
              <a:ext cx="24130" cy="237490"/>
            </a:xfrm>
            <a:custGeom>
              <a:avLst/>
              <a:gdLst/>
              <a:ahLst/>
              <a:cxnLst/>
              <a:rect l="l" t="t" r="r" b="b"/>
              <a:pathLst>
                <a:path w="24129" h="237489">
                  <a:moveTo>
                    <a:pt x="21424" y="236156"/>
                  </a:moveTo>
                  <a:lnTo>
                    <a:pt x="8216" y="1397"/>
                  </a:lnTo>
                  <a:lnTo>
                    <a:pt x="0" y="1397"/>
                  </a:lnTo>
                  <a:lnTo>
                    <a:pt x="0" y="16408"/>
                  </a:lnTo>
                  <a:lnTo>
                    <a:pt x="8216" y="16408"/>
                  </a:lnTo>
                  <a:lnTo>
                    <a:pt x="6819" y="237070"/>
                  </a:lnTo>
                  <a:lnTo>
                    <a:pt x="21424" y="236156"/>
                  </a:lnTo>
                  <a:close/>
                </a:path>
                <a:path w="24129" h="237489">
                  <a:moveTo>
                    <a:pt x="23736" y="0"/>
                  </a:moveTo>
                  <a:lnTo>
                    <a:pt x="8216" y="482"/>
                  </a:lnTo>
                  <a:lnTo>
                    <a:pt x="21424" y="236156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6">
              <a:extLst>
                <a:ext uri="{FF2B5EF4-FFF2-40B4-BE49-F238E27FC236}">
                  <a16:creationId xmlns:a16="http://schemas.microsoft.com/office/drawing/2014/main" id="{ED649814-0C6A-0B5D-983C-E94022FB0CEC}"/>
                </a:ext>
              </a:extLst>
            </p:cNvPr>
            <p:cNvSpPr/>
            <p:nvPr/>
          </p:nvSpPr>
          <p:spPr>
            <a:xfrm>
              <a:off x="9480473" y="2384414"/>
              <a:ext cx="1888489" cy="109855"/>
            </a:xfrm>
            <a:custGeom>
              <a:avLst/>
              <a:gdLst/>
              <a:ahLst/>
              <a:cxnLst/>
              <a:rect l="l" t="t" r="r" b="b"/>
              <a:pathLst>
                <a:path w="1888490" h="109855">
                  <a:moveTo>
                    <a:pt x="1888316" y="0"/>
                  </a:moveTo>
                  <a:lnTo>
                    <a:pt x="0" y="93467"/>
                  </a:lnTo>
                  <a:lnTo>
                    <a:pt x="0" y="109389"/>
                  </a:lnTo>
                  <a:lnTo>
                    <a:pt x="1888316" y="15922"/>
                  </a:lnTo>
                  <a:lnTo>
                    <a:pt x="1888316" y="0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7">
              <a:extLst>
                <a:ext uri="{FF2B5EF4-FFF2-40B4-BE49-F238E27FC236}">
                  <a16:creationId xmlns:a16="http://schemas.microsoft.com/office/drawing/2014/main" id="{DE2A5E89-E317-D4D5-6105-C609D5F450F7}"/>
                </a:ext>
              </a:extLst>
            </p:cNvPr>
            <p:cNvSpPr/>
            <p:nvPr/>
          </p:nvSpPr>
          <p:spPr>
            <a:xfrm>
              <a:off x="9480473" y="2384414"/>
              <a:ext cx="1888489" cy="109855"/>
            </a:xfrm>
            <a:custGeom>
              <a:avLst/>
              <a:gdLst/>
              <a:ahLst/>
              <a:cxnLst/>
              <a:rect l="l" t="t" r="r" b="b"/>
              <a:pathLst>
                <a:path w="1888490" h="109855">
                  <a:moveTo>
                    <a:pt x="1888316" y="0"/>
                  </a:moveTo>
                  <a:lnTo>
                    <a:pt x="0" y="93467"/>
                  </a:lnTo>
                  <a:lnTo>
                    <a:pt x="0" y="109389"/>
                  </a:lnTo>
                  <a:lnTo>
                    <a:pt x="1888316" y="15922"/>
                  </a:lnTo>
                  <a:lnTo>
                    <a:pt x="1888316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8">
              <a:extLst>
                <a:ext uri="{FF2B5EF4-FFF2-40B4-BE49-F238E27FC236}">
                  <a16:creationId xmlns:a16="http://schemas.microsoft.com/office/drawing/2014/main" id="{72D7C241-3D05-EC19-DD0A-8C10B412242F}"/>
                </a:ext>
              </a:extLst>
            </p:cNvPr>
            <p:cNvSpPr/>
            <p:nvPr/>
          </p:nvSpPr>
          <p:spPr>
            <a:xfrm>
              <a:off x="9465866" y="4619178"/>
              <a:ext cx="1888489" cy="109220"/>
            </a:xfrm>
            <a:custGeom>
              <a:avLst/>
              <a:gdLst/>
              <a:ahLst/>
              <a:cxnLst/>
              <a:rect l="l" t="t" r="r" b="b"/>
              <a:pathLst>
                <a:path w="1888490" h="109220">
                  <a:moveTo>
                    <a:pt x="1888316" y="16408"/>
                  </a:moveTo>
                  <a:lnTo>
                    <a:pt x="1888316" y="0"/>
                  </a:lnTo>
                  <a:lnTo>
                    <a:pt x="0" y="92980"/>
                  </a:lnTo>
                  <a:lnTo>
                    <a:pt x="0" y="108963"/>
                  </a:lnTo>
                  <a:lnTo>
                    <a:pt x="1888316" y="16408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9">
              <a:extLst>
                <a:ext uri="{FF2B5EF4-FFF2-40B4-BE49-F238E27FC236}">
                  <a16:creationId xmlns:a16="http://schemas.microsoft.com/office/drawing/2014/main" id="{D3519D5B-7486-6BBA-4D46-F319F8704004}"/>
                </a:ext>
              </a:extLst>
            </p:cNvPr>
            <p:cNvSpPr/>
            <p:nvPr/>
          </p:nvSpPr>
          <p:spPr>
            <a:xfrm>
              <a:off x="9465866" y="4619178"/>
              <a:ext cx="1888489" cy="109220"/>
            </a:xfrm>
            <a:custGeom>
              <a:avLst/>
              <a:gdLst/>
              <a:ahLst/>
              <a:cxnLst/>
              <a:rect l="l" t="t" r="r" b="b"/>
              <a:pathLst>
                <a:path w="1888490" h="109220">
                  <a:moveTo>
                    <a:pt x="1888316" y="0"/>
                  </a:moveTo>
                  <a:lnTo>
                    <a:pt x="0" y="92980"/>
                  </a:lnTo>
                  <a:lnTo>
                    <a:pt x="0" y="108963"/>
                  </a:lnTo>
                  <a:lnTo>
                    <a:pt x="1888316" y="16408"/>
                  </a:lnTo>
                  <a:lnTo>
                    <a:pt x="1888316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10">
              <a:extLst>
                <a:ext uri="{FF2B5EF4-FFF2-40B4-BE49-F238E27FC236}">
                  <a16:creationId xmlns:a16="http://schemas.microsoft.com/office/drawing/2014/main" id="{78DB5FCC-04AD-76EA-3C2A-1F41493F61DA}"/>
                </a:ext>
              </a:extLst>
            </p:cNvPr>
            <p:cNvSpPr/>
            <p:nvPr/>
          </p:nvSpPr>
          <p:spPr>
            <a:xfrm>
              <a:off x="11352357" y="4618692"/>
              <a:ext cx="24765" cy="237490"/>
            </a:xfrm>
            <a:custGeom>
              <a:avLst/>
              <a:gdLst/>
              <a:ahLst/>
              <a:cxnLst/>
              <a:rect l="l" t="t" r="r" b="b"/>
              <a:pathLst>
                <a:path w="24765" h="237489">
                  <a:moveTo>
                    <a:pt x="0" y="237071"/>
                  </a:moveTo>
                  <a:lnTo>
                    <a:pt x="14606" y="236159"/>
                  </a:lnTo>
                  <a:lnTo>
                    <a:pt x="14606" y="235673"/>
                  </a:lnTo>
                  <a:lnTo>
                    <a:pt x="15519" y="235673"/>
                  </a:lnTo>
                  <a:lnTo>
                    <a:pt x="16919" y="15071"/>
                  </a:lnTo>
                  <a:lnTo>
                    <a:pt x="24223" y="15071"/>
                  </a:lnTo>
                  <a:lnTo>
                    <a:pt x="24223" y="0"/>
                  </a:lnTo>
                  <a:lnTo>
                    <a:pt x="16919" y="0"/>
                  </a:lnTo>
                  <a:lnTo>
                    <a:pt x="16919" y="486"/>
                  </a:lnTo>
                  <a:lnTo>
                    <a:pt x="16919" y="0"/>
                  </a:lnTo>
                  <a:lnTo>
                    <a:pt x="16432" y="0"/>
                  </a:lnTo>
                  <a:lnTo>
                    <a:pt x="1825" y="486"/>
                  </a:lnTo>
                  <a:lnTo>
                    <a:pt x="0" y="237071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11">
              <a:extLst>
                <a:ext uri="{FF2B5EF4-FFF2-40B4-BE49-F238E27FC236}">
                  <a16:creationId xmlns:a16="http://schemas.microsoft.com/office/drawing/2014/main" id="{F8924F07-2CDB-0123-E2B0-FEB6182614F8}"/>
                </a:ext>
              </a:extLst>
            </p:cNvPr>
            <p:cNvSpPr/>
            <p:nvPr/>
          </p:nvSpPr>
          <p:spPr>
            <a:xfrm>
              <a:off x="11352352" y="4618697"/>
              <a:ext cx="24765" cy="237490"/>
            </a:xfrm>
            <a:custGeom>
              <a:avLst/>
              <a:gdLst/>
              <a:ahLst/>
              <a:cxnLst/>
              <a:rect l="l" t="t" r="r" b="b"/>
              <a:pathLst>
                <a:path w="24765" h="237489">
                  <a:moveTo>
                    <a:pt x="24218" y="0"/>
                  </a:moveTo>
                  <a:lnTo>
                    <a:pt x="16916" y="0"/>
                  </a:lnTo>
                  <a:lnTo>
                    <a:pt x="16433" y="0"/>
                  </a:lnTo>
                  <a:lnTo>
                    <a:pt x="1828" y="482"/>
                  </a:lnTo>
                  <a:lnTo>
                    <a:pt x="0" y="237070"/>
                  </a:lnTo>
                  <a:lnTo>
                    <a:pt x="14605" y="236156"/>
                  </a:lnTo>
                  <a:lnTo>
                    <a:pt x="14605" y="235673"/>
                  </a:lnTo>
                  <a:lnTo>
                    <a:pt x="15519" y="235673"/>
                  </a:lnTo>
                  <a:lnTo>
                    <a:pt x="16916" y="15074"/>
                  </a:lnTo>
                  <a:lnTo>
                    <a:pt x="24218" y="15074"/>
                  </a:lnTo>
                  <a:lnTo>
                    <a:pt x="24218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2">
              <a:extLst>
                <a:ext uri="{FF2B5EF4-FFF2-40B4-BE49-F238E27FC236}">
                  <a16:creationId xmlns:a16="http://schemas.microsoft.com/office/drawing/2014/main" id="{ED3A25B6-F0D8-BD30-AC83-63071462DA70}"/>
                </a:ext>
              </a:extLst>
            </p:cNvPr>
            <p:cNvSpPr/>
            <p:nvPr/>
          </p:nvSpPr>
          <p:spPr>
            <a:xfrm>
              <a:off x="11368790" y="2164238"/>
              <a:ext cx="22860" cy="236220"/>
            </a:xfrm>
            <a:custGeom>
              <a:avLst/>
              <a:gdLst/>
              <a:ahLst/>
              <a:cxnLst/>
              <a:rect l="l" t="t" r="r" b="b"/>
              <a:pathLst>
                <a:path w="22859" h="236219">
                  <a:moveTo>
                    <a:pt x="1399" y="425"/>
                  </a:moveTo>
                  <a:lnTo>
                    <a:pt x="0" y="236098"/>
                  </a:lnTo>
                  <a:lnTo>
                    <a:pt x="14606" y="236098"/>
                  </a:lnTo>
                  <a:lnTo>
                    <a:pt x="14606" y="235673"/>
                  </a:lnTo>
                  <a:lnTo>
                    <a:pt x="15093" y="235673"/>
                  </a:lnTo>
                  <a:lnTo>
                    <a:pt x="15093" y="234761"/>
                  </a:lnTo>
                  <a:lnTo>
                    <a:pt x="15093" y="235673"/>
                  </a:lnTo>
                  <a:lnTo>
                    <a:pt x="22397" y="235673"/>
                  </a:lnTo>
                  <a:lnTo>
                    <a:pt x="22397" y="220176"/>
                  </a:lnTo>
                  <a:lnTo>
                    <a:pt x="15093" y="220176"/>
                  </a:lnTo>
                  <a:lnTo>
                    <a:pt x="16432" y="425"/>
                  </a:lnTo>
                  <a:lnTo>
                    <a:pt x="16432" y="0"/>
                  </a:lnTo>
                  <a:lnTo>
                    <a:pt x="16006" y="0"/>
                  </a:lnTo>
                  <a:lnTo>
                    <a:pt x="1399" y="425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3">
              <a:extLst>
                <a:ext uri="{FF2B5EF4-FFF2-40B4-BE49-F238E27FC236}">
                  <a16:creationId xmlns:a16="http://schemas.microsoft.com/office/drawing/2014/main" id="{8C52E45A-8939-0E37-79FF-0C4FB8E9911C}"/>
                </a:ext>
              </a:extLst>
            </p:cNvPr>
            <p:cNvSpPr/>
            <p:nvPr/>
          </p:nvSpPr>
          <p:spPr>
            <a:xfrm>
              <a:off x="11368786" y="2164244"/>
              <a:ext cx="22860" cy="236220"/>
            </a:xfrm>
            <a:custGeom>
              <a:avLst/>
              <a:gdLst/>
              <a:ahLst/>
              <a:cxnLst/>
              <a:rect l="l" t="t" r="r" b="b"/>
              <a:pathLst>
                <a:path w="22859" h="236219">
                  <a:moveTo>
                    <a:pt x="22390" y="220179"/>
                  </a:moveTo>
                  <a:lnTo>
                    <a:pt x="15138" y="220179"/>
                  </a:lnTo>
                  <a:lnTo>
                    <a:pt x="15240" y="193421"/>
                  </a:lnTo>
                  <a:lnTo>
                    <a:pt x="16433" y="419"/>
                  </a:lnTo>
                  <a:lnTo>
                    <a:pt x="16433" y="0"/>
                  </a:lnTo>
                  <a:lnTo>
                    <a:pt x="16002" y="0"/>
                  </a:lnTo>
                  <a:lnTo>
                    <a:pt x="1397" y="419"/>
                  </a:lnTo>
                  <a:lnTo>
                    <a:pt x="0" y="236093"/>
                  </a:lnTo>
                  <a:lnTo>
                    <a:pt x="14605" y="236093"/>
                  </a:lnTo>
                  <a:lnTo>
                    <a:pt x="14605" y="235673"/>
                  </a:lnTo>
                  <a:lnTo>
                    <a:pt x="15087" y="235673"/>
                  </a:lnTo>
                  <a:lnTo>
                    <a:pt x="22390" y="235673"/>
                  </a:lnTo>
                  <a:lnTo>
                    <a:pt x="22390" y="220179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4">
              <a:extLst>
                <a:ext uri="{FF2B5EF4-FFF2-40B4-BE49-F238E27FC236}">
                  <a16:creationId xmlns:a16="http://schemas.microsoft.com/office/drawing/2014/main" id="{5DC78D65-A67C-986D-C05C-F35703B33090}"/>
                </a:ext>
              </a:extLst>
            </p:cNvPr>
            <p:cNvSpPr/>
            <p:nvPr/>
          </p:nvSpPr>
          <p:spPr>
            <a:xfrm>
              <a:off x="9484125" y="1918476"/>
              <a:ext cx="60325" cy="19050"/>
            </a:xfrm>
            <a:custGeom>
              <a:avLst/>
              <a:gdLst/>
              <a:ahLst/>
              <a:cxnLst/>
              <a:rect l="l" t="t" r="r" b="b"/>
              <a:pathLst>
                <a:path w="60325" h="19050">
                  <a:moveTo>
                    <a:pt x="58914" y="15983"/>
                  </a:moveTo>
                  <a:lnTo>
                    <a:pt x="59827" y="0"/>
                  </a:lnTo>
                  <a:lnTo>
                    <a:pt x="0" y="2734"/>
                  </a:lnTo>
                  <a:lnTo>
                    <a:pt x="0" y="18717"/>
                  </a:lnTo>
                  <a:lnTo>
                    <a:pt x="58914" y="15983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5">
              <a:extLst>
                <a:ext uri="{FF2B5EF4-FFF2-40B4-BE49-F238E27FC236}">
                  <a16:creationId xmlns:a16="http://schemas.microsoft.com/office/drawing/2014/main" id="{40FAE794-BD27-8D75-CD23-366A6B69DE49}"/>
                </a:ext>
              </a:extLst>
            </p:cNvPr>
            <p:cNvSpPr/>
            <p:nvPr/>
          </p:nvSpPr>
          <p:spPr>
            <a:xfrm>
              <a:off x="9484125" y="1918476"/>
              <a:ext cx="60325" cy="19050"/>
            </a:xfrm>
            <a:custGeom>
              <a:avLst/>
              <a:gdLst/>
              <a:ahLst/>
              <a:cxnLst/>
              <a:rect l="l" t="t" r="r" b="b"/>
              <a:pathLst>
                <a:path w="60325" h="19050">
                  <a:moveTo>
                    <a:pt x="59827" y="0"/>
                  </a:moveTo>
                  <a:lnTo>
                    <a:pt x="0" y="2734"/>
                  </a:lnTo>
                  <a:lnTo>
                    <a:pt x="0" y="18717"/>
                  </a:lnTo>
                  <a:lnTo>
                    <a:pt x="58914" y="15983"/>
                  </a:lnTo>
                  <a:lnTo>
                    <a:pt x="59827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6">
              <a:extLst>
                <a:ext uri="{FF2B5EF4-FFF2-40B4-BE49-F238E27FC236}">
                  <a16:creationId xmlns:a16="http://schemas.microsoft.com/office/drawing/2014/main" id="{A123A1F8-8F35-CE52-A089-AE2C1EE22C91}"/>
                </a:ext>
              </a:extLst>
            </p:cNvPr>
            <p:cNvSpPr/>
            <p:nvPr/>
          </p:nvSpPr>
          <p:spPr>
            <a:xfrm>
              <a:off x="9464041" y="4839780"/>
              <a:ext cx="1888489" cy="108585"/>
            </a:xfrm>
            <a:custGeom>
              <a:avLst/>
              <a:gdLst/>
              <a:ahLst/>
              <a:cxnLst/>
              <a:rect l="l" t="t" r="r" b="b"/>
              <a:pathLst>
                <a:path w="1888490" h="108585">
                  <a:moveTo>
                    <a:pt x="1887890" y="15983"/>
                  </a:moveTo>
                  <a:lnTo>
                    <a:pt x="1888316" y="0"/>
                  </a:lnTo>
                  <a:lnTo>
                    <a:pt x="0" y="92555"/>
                  </a:lnTo>
                  <a:lnTo>
                    <a:pt x="0" y="108538"/>
                  </a:lnTo>
                  <a:lnTo>
                    <a:pt x="1887890" y="15983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7">
              <a:extLst>
                <a:ext uri="{FF2B5EF4-FFF2-40B4-BE49-F238E27FC236}">
                  <a16:creationId xmlns:a16="http://schemas.microsoft.com/office/drawing/2014/main" id="{ABCB84EF-A02F-D8E4-F47D-2BB9EF88EF4D}"/>
                </a:ext>
              </a:extLst>
            </p:cNvPr>
            <p:cNvSpPr/>
            <p:nvPr/>
          </p:nvSpPr>
          <p:spPr>
            <a:xfrm>
              <a:off x="9464041" y="4839780"/>
              <a:ext cx="1888489" cy="108585"/>
            </a:xfrm>
            <a:custGeom>
              <a:avLst/>
              <a:gdLst/>
              <a:ahLst/>
              <a:cxnLst/>
              <a:rect l="l" t="t" r="r" b="b"/>
              <a:pathLst>
                <a:path w="1888490" h="108585">
                  <a:moveTo>
                    <a:pt x="1888316" y="0"/>
                  </a:moveTo>
                  <a:lnTo>
                    <a:pt x="0" y="92555"/>
                  </a:lnTo>
                  <a:lnTo>
                    <a:pt x="0" y="108538"/>
                  </a:lnTo>
                  <a:lnTo>
                    <a:pt x="1887890" y="15983"/>
                  </a:lnTo>
                  <a:lnTo>
                    <a:pt x="1888316" y="0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8">
              <a:extLst>
                <a:ext uri="{FF2B5EF4-FFF2-40B4-BE49-F238E27FC236}">
                  <a16:creationId xmlns:a16="http://schemas.microsoft.com/office/drawing/2014/main" id="{78772387-87A5-252D-1018-1B8EA9B122E3}"/>
                </a:ext>
              </a:extLst>
            </p:cNvPr>
            <p:cNvSpPr/>
            <p:nvPr/>
          </p:nvSpPr>
          <p:spPr>
            <a:xfrm>
              <a:off x="9695987" y="1908935"/>
              <a:ext cx="1674495" cy="353060"/>
            </a:xfrm>
            <a:custGeom>
              <a:avLst/>
              <a:gdLst/>
              <a:ahLst/>
              <a:cxnLst/>
              <a:rect l="l" t="t" r="r" b="b"/>
              <a:pathLst>
                <a:path w="1674495" h="353060">
                  <a:moveTo>
                    <a:pt x="0" y="18231"/>
                  </a:moveTo>
                  <a:lnTo>
                    <a:pt x="23736" y="16833"/>
                  </a:lnTo>
                  <a:lnTo>
                    <a:pt x="21910" y="352841"/>
                  </a:lnTo>
                  <a:lnTo>
                    <a:pt x="1674202" y="272136"/>
                  </a:lnTo>
                  <a:lnTo>
                    <a:pt x="1674202" y="255728"/>
                  </a:lnTo>
                  <a:lnTo>
                    <a:pt x="44246" y="335521"/>
                  </a:lnTo>
                  <a:lnTo>
                    <a:pt x="44246" y="335521"/>
                  </a:lnTo>
                  <a:lnTo>
                    <a:pt x="40169" y="334609"/>
                  </a:lnTo>
                  <a:lnTo>
                    <a:pt x="40169" y="334123"/>
                  </a:lnTo>
                  <a:lnTo>
                    <a:pt x="38343" y="333212"/>
                  </a:lnTo>
                  <a:lnTo>
                    <a:pt x="38343" y="332300"/>
                  </a:lnTo>
                  <a:lnTo>
                    <a:pt x="38343" y="331875"/>
                  </a:lnTo>
                  <a:lnTo>
                    <a:pt x="37856" y="331875"/>
                  </a:lnTo>
                  <a:lnTo>
                    <a:pt x="37856" y="330963"/>
                  </a:lnTo>
                  <a:lnTo>
                    <a:pt x="37856" y="330477"/>
                  </a:lnTo>
                  <a:lnTo>
                    <a:pt x="36943" y="330477"/>
                  </a:lnTo>
                  <a:lnTo>
                    <a:pt x="36943" y="328228"/>
                  </a:lnTo>
                  <a:lnTo>
                    <a:pt x="39256" y="0"/>
                  </a:lnTo>
                  <a:lnTo>
                    <a:pt x="0" y="2248"/>
                  </a:lnTo>
                  <a:lnTo>
                    <a:pt x="0" y="18231"/>
                  </a:lnTo>
                  <a:close/>
                </a:path>
              </a:pathLst>
            </a:custGeom>
            <a:ln w="3175">
              <a:solidFill>
                <a:srgbClr val="C47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9">
              <a:extLst>
                <a:ext uri="{FF2B5EF4-FFF2-40B4-BE49-F238E27FC236}">
                  <a16:creationId xmlns:a16="http://schemas.microsoft.com/office/drawing/2014/main" id="{09A3039C-2B16-1977-B2F7-65A42E779FBE}"/>
                </a:ext>
              </a:extLst>
            </p:cNvPr>
            <p:cNvSpPr/>
            <p:nvPr/>
          </p:nvSpPr>
          <p:spPr>
            <a:xfrm>
              <a:off x="9695980" y="1908936"/>
              <a:ext cx="1674495" cy="353060"/>
            </a:xfrm>
            <a:custGeom>
              <a:avLst/>
              <a:gdLst/>
              <a:ahLst/>
              <a:cxnLst/>
              <a:rect l="l" t="t" r="r" b="b"/>
              <a:pathLst>
                <a:path w="1674495" h="353060">
                  <a:moveTo>
                    <a:pt x="1674202" y="255727"/>
                  </a:moveTo>
                  <a:lnTo>
                    <a:pt x="44246" y="335521"/>
                  </a:lnTo>
                  <a:lnTo>
                    <a:pt x="41503" y="335521"/>
                  </a:lnTo>
                  <a:lnTo>
                    <a:pt x="40601" y="334619"/>
                  </a:lnTo>
                  <a:lnTo>
                    <a:pt x="40170" y="334619"/>
                  </a:lnTo>
                  <a:lnTo>
                    <a:pt x="40170" y="334124"/>
                  </a:lnTo>
                  <a:lnTo>
                    <a:pt x="39255" y="334124"/>
                  </a:lnTo>
                  <a:lnTo>
                    <a:pt x="39255" y="333222"/>
                  </a:lnTo>
                  <a:lnTo>
                    <a:pt x="38341" y="333222"/>
                  </a:lnTo>
                  <a:lnTo>
                    <a:pt x="38341" y="331876"/>
                  </a:lnTo>
                  <a:lnTo>
                    <a:pt x="37858" y="331876"/>
                  </a:lnTo>
                  <a:lnTo>
                    <a:pt x="37858" y="330479"/>
                  </a:lnTo>
                  <a:lnTo>
                    <a:pt x="36944" y="330479"/>
                  </a:lnTo>
                  <a:lnTo>
                    <a:pt x="36944" y="328663"/>
                  </a:lnTo>
                  <a:lnTo>
                    <a:pt x="39255" y="0"/>
                  </a:lnTo>
                  <a:lnTo>
                    <a:pt x="0" y="2247"/>
                  </a:lnTo>
                  <a:lnTo>
                    <a:pt x="0" y="18237"/>
                  </a:lnTo>
                  <a:lnTo>
                    <a:pt x="23736" y="16840"/>
                  </a:lnTo>
                  <a:lnTo>
                    <a:pt x="21907" y="352844"/>
                  </a:lnTo>
                  <a:lnTo>
                    <a:pt x="1674202" y="272135"/>
                  </a:lnTo>
                  <a:lnTo>
                    <a:pt x="1674202" y="255727"/>
                  </a:lnTo>
                  <a:close/>
                </a:path>
              </a:pathLst>
            </a:custGeom>
            <a:solidFill>
              <a:srgbClr val="C47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20">
              <a:extLst>
                <a:ext uri="{FF2B5EF4-FFF2-40B4-BE49-F238E27FC236}">
                  <a16:creationId xmlns:a16="http://schemas.microsoft.com/office/drawing/2014/main" id="{89F01F93-79CD-4AF4-7A30-59587B7BAE7B}"/>
                </a:ext>
              </a:extLst>
            </p:cNvPr>
            <p:cNvSpPr/>
            <p:nvPr/>
          </p:nvSpPr>
          <p:spPr>
            <a:xfrm>
              <a:off x="9744799" y="1825495"/>
              <a:ext cx="1684655" cy="403225"/>
            </a:xfrm>
            <a:custGeom>
              <a:avLst/>
              <a:gdLst/>
              <a:ahLst/>
              <a:cxnLst/>
              <a:rect l="l" t="t" r="r" b="b"/>
              <a:pathLst>
                <a:path w="1684654" h="403225">
                  <a:moveTo>
                    <a:pt x="2312" y="82528"/>
                  </a:moveTo>
                  <a:lnTo>
                    <a:pt x="0" y="402978"/>
                  </a:lnTo>
                  <a:lnTo>
                    <a:pt x="1682418" y="320450"/>
                  </a:lnTo>
                  <a:lnTo>
                    <a:pt x="1684305" y="0"/>
                  </a:lnTo>
                  <a:lnTo>
                    <a:pt x="2312" y="82528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21">
              <a:extLst>
                <a:ext uri="{FF2B5EF4-FFF2-40B4-BE49-F238E27FC236}">
                  <a16:creationId xmlns:a16="http://schemas.microsoft.com/office/drawing/2014/main" id="{903CD9F3-2086-6AB1-8C22-10A90CBD269A}"/>
                </a:ext>
              </a:extLst>
            </p:cNvPr>
            <p:cNvSpPr/>
            <p:nvPr/>
          </p:nvSpPr>
          <p:spPr>
            <a:xfrm>
              <a:off x="9744799" y="1825495"/>
              <a:ext cx="1684655" cy="403225"/>
            </a:xfrm>
            <a:custGeom>
              <a:avLst/>
              <a:gdLst/>
              <a:ahLst/>
              <a:cxnLst/>
              <a:rect l="l" t="t" r="r" b="b"/>
              <a:pathLst>
                <a:path w="1684654" h="403225">
                  <a:moveTo>
                    <a:pt x="1684305" y="0"/>
                  </a:moveTo>
                  <a:lnTo>
                    <a:pt x="2312" y="82528"/>
                  </a:lnTo>
                  <a:lnTo>
                    <a:pt x="0" y="402978"/>
                  </a:lnTo>
                  <a:lnTo>
                    <a:pt x="1682418" y="320450"/>
                  </a:lnTo>
                  <a:lnTo>
                    <a:pt x="1684305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2">
              <a:extLst>
                <a:ext uri="{FF2B5EF4-FFF2-40B4-BE49-F238E27FC236}">
                  <a16:creationId xmlns:a16="http://schemas.microsoft.com/office/drawing/2014/main" id="{FEAC03FF-A3B1-F08F-9EC3-6B6ABEF1A6F4}"/>
                </a:ext>
              </a:extLst>
            </p:cNvPr>
            <p:cNvSpPr/>
            <p:nvPr/>
          </p:nvSpPr>
          <p:spPr>
            <a:xfrm>
              <a:off x="9404213" y="4869011"/>
              <a:ext cx="2005330" cy="419100"/>
            </a:xfrm>
            <a:custGeom>
              <a:avLst/>
              <a:gdLst/>
              <a:ahLst/>
              <a:cxnLst/>
              <a:rect l="l" t="t" r="r" b="b"/>
              <a:pathLst>
                <a:path w="2005329" h="419100">
                  <a:moveTo>
                    <a:pt x="2005232" y="0"/>
                  </a:moveTo>
                  <a:lnTo>
                    <a:pt x="2312" y="98450"/>
                  </a:lnTo>
                  <a:lnTo>
                    <a:pt x="0" y="418475"/>
                  </a:lnTo>
                  <a:lnTo>
                    <a:pt x="2002920" y="320024"/>
                  </a:lnTo>
                  <a:lnTo>
                    <a:pt x="2005232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3">
              <a:extLst>
                <a:ext uri="{FF2B5EF4-FFF2-40B4-BE49-F238E27FC236}">
                  <a16:creationId xmlns:a16="http://schemas.microsoft.com/office/drawing/2014/main" id="{01D7A336-2459-BB59-467F-409061CF61B5}"/>
                </a:ext>
              </a:extLst>
            </p:cNvPr>
            <p:cNvSpPr/>
            <p:nvPr/>
          </p:nvSpPr>
          <p:spPr>
            <a:xfrm>
              <a:off x="9404213" y="4869011"/>
              <a:ext cx="2005330" cy="419100"/>
            </a:xfrm>
            <a:custGeom>
              <a:avLst/>
              <a:gdLst/>
              <a:ahLst/>
              <a:cxnLst/>
              <a:rect l="l" t="t" r="r" b="b"/>
              <a:pathLst>
                <a:path w="2005329" h="419100">
                  <a:moveTo>
                    <a:pt x="2005232" y="0"/>
                  </a:moveTo>
                  <a:lnTo>
                    <a:pt x="2312" y="98450"/>
                  </a:lnTo>
                  <a:lnTo>
                    <a:pt x="0" y="418475"/>
                  </a:lnTo>
                  <a:lnTo>
                    <a:pt x="2002920" y="320024"/>
                  </a:lnTo>
                  <a:lnTo>
                    <a:pt x="2005232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4">
              <a:extLst>
                <a:ext uri="{FF2B5EF4-FFF2-40B4-BE49-F238E27FC236}">
                  <a16:creationId xmlns:a16="http://schemas.microsoft.com/office/drawing/2014/main" id="{389119E0-950A-CA52-9B72-098E43FD1707}"/>
                </a:ext>
              </a:extLst>
            </p:cNvPr>
            <p:cNvSpPr/>
            <p:nvPr/>
          </p:nvSpPr>
          <p:spPr>
            <a:xfrm>
              <a:off x="8901124" y="3264269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90" h="13335">
                  <a:moveTo>
                    <a:pt x="0" y="425"/>
                  </a:moveTo>
                  <a:lnTo>
                    <a:pt x="426" y="4983"/>
                  </a:lnTo>
                  <a:lnTo>
                    <a:pt x="1338" y="8629"/>
                  </a:lnTo>
                  <a:lnTo>
                    <a:pt x="2738" y="10938"/>
                  </a:lnTo>
                  <a:lnTo>
                    <a:pt x="4990" y="12762"/>
                  </a:lnTo>
                  <a:lnTo>
                    <a:pt x="6390" y="12275"/>
                  </a:lnTo>
                  <a:lnTo>
                    <a:pt x="7729" y="10027"/>
                  </a:lnTo>
                  <a:lnTo>
                    <a:pt x="7729" y="7718"/>
                  </a:lnTo>
                  <a:lnTo>
                    <a:pt x="8642" y="3646"/>
                  </a:lnTo>
                  <a:lnTo>
                    <a:pt x="864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5">
              <a:extLst>
                <a:ext uri="{FF2B5EF4-FFF2-40B4-BE49-F238E27FC236}">
                  <a16:creationId xmlns:a16="http://schemas.microsoft.com/office/drawing/2014/main" id="{D4700AB2-84F6-904A-D557-1721139E43F7}"/>
                </a:ext>
              </a:extLst>
            </p:cNvPr>
            <p:cNvSpPr/>
            <p:nvPr/>
          </p:nvSpPr>
          <p:spPr>
            <a:xfrm>
              <a:off x="8870997" y="3266092"/>
              <a:ext cx="69850" cy="46990"/>
            </a:xfrm>
            <a:custGeom>
              <a:avLst/>
              <a:gdLst/>
              <a:ahLst/>
              <a:cxnLst/>
              <a:rect l="l" t="t" r="r" b="b"/>
              <a:pathLst>
                <a:path w="69850" h="46989">
                  <a:moveTo>
                    <a:pt x="69383" y="46976"/>
                  </a:moveTo>
                  <a:lnTo>
                    <a:pt x="69383" y="469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6">
              <a:extLst>
                <a:ext uri="{FF2B5EF4-FFF2-40B4-BE49-F238E27FC236}">
                  <a16:creationId xmlns:a16="http://schemas.microsoft.com/office/drawing/2014/main" id="{0996FC7D-E87C-FB40-E6A6-FD400037F551}"/>
                </a:ext>
              </a:extLst>
            </p:cNvPr>
            <p:cNvSpPr/>
            <p:nvPr/>
          </p:nvSpPr>
          <p:spPr>
            <a:xfrm>
              <a:off x="8940381" y="3262446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0"/>
                  </a:lnTo>
                  <a:lnTo>
                    <a:pt x="0" y="50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7">
              <a:extLst>
                <a:ext uri="{FF2B5EF4-FFF2-40B4-BE49-F238E27FC236}">
                  <a16:creationId xmlns:a16="http://schemas.microsoft.com/office/drawing/2014/main" id="{3931959C-5A8B-FC76-5225-A2300D2D4244}"/>
                </a:ext>
              </a:extLst>
            </p:cNvPr>
            <p:cNvSpPr/>
            <p:nvPr/>
          </p:nvSpPr>
          <p:spPr>
            <a:xfrm>
              <a:off x="8739474" y="2779188"/>
              <a:ext cx="1270" cy="109855"/>
            </a:xfrm>
            <a:custGeom>
              <a:avLst/>
              <a:gdLst/>
              <a:ahLst/>
              <a:cxnLst/>
              <a:rect l="l" t="t" r="r" b="b"/>
              <a:pathLst>
                <a:path w="1270" h="109855">
                  <a:moveTo>
                    <a:pt x="0" y="109450"/>
                  </a:moveTo>
                  <a:lnTo>
                    <a:pt x="0" y="109450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8">
              <a:extLst>
                <a:ext uri="{FF2B5EF4-FFF2-40B4-BE49-F238E27FC236}">
                  <a16:creationId xmlns:a16="http://schemas.microsoft.com/office/drawing/2014/main" id="{C4C0CC37-46EF-7A47-3361-2AC9B997AC77}"/>
                </a:ext>
              </a:extLst>
            </p:cNvPr>
            <p:cNvSpPr/>
            <p:nvPr/>
          </p:nvSpPr>
          <p:spPr>
            <a:xfrm>
              <a:off x="8739048" y="2937377"/>
              <a:ext cx="42545" cy="2540"/>
            </a:xfrm>
            <a:custGeom>
              <a:avLst/>
              <a:gdLst/>
              <a:ahLst/>
              <a:cxnLst/>
              <a:rect l="l" t="t" r="r" b="b"/>
              <a:pathLst>
                <a:path w="42545" h="2539">
                  <a:moveTo>
                    <a:pt x="0" y="2309"/>
                  </a:moveTo>
                  <a:lnTo>
                    <a:pt x="0" y="2309"/>
                  </a:lnTo>
                  <a:lnTo>
                    <a:pt x="41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9">
              <a:extLst>
                <a:ext uri="{FF2B5EF4-FFF2-40B4-BE49-F238E27FC236}">
                  <a16:creationId xmlns:a16="http://schemas.microsoft.com/office/drawing/2014/main" id="{DAE15036-FE84-D7A1-D355-B2C22181BEA9}"/>
                </a:ext>
              </a:extLst>
            </p:cNvPr>
            <p:cNvSpPr/>
            <p:nvPr/>
          </p:nvSpPr>
          <p:spPr>
            <a:xfrm>
              <a:off x="8738135" y="2939687"/>
              <a:ext cx="1270" cy="103505"/>
            </a:xfrm>
            <a:custGeom>
              <a:avLst/>
              <a:gdLst/>
              <a:ahLst/>
              <a:cxnLst/>
              <a:rect l="l" t="t" r="r" b="b"/>
              <a:pathLst>
                <a:path w="1270" h="103505">
                  <a:moveTo>
                    <a:pt x="0" y="103494"/>
                  </a:moveTo>
                  <a:lnTo>
                    <a:pt x="0" y="103494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30">
              <a:extLst>
                <a:ext uri="{FF2B5EF4-FFF2-40B4-BE49-F238E27FC236}">
                  <a16:creationId xmlns:a16="http://schemas.microsoft.com/office/drawing/2014/main" id="{09439E55-B086-07EF-CACA-1646F506CE94}"/>
                </a:ext>
              </a:extLst>
            </p:cNvPr>
            <p:cNvSpPr/>
            <p:nvPr/>
          </p:nvSpPr>
          <p:spPr>
            <a:xfrm>
              <a:off x="8738135" y="3090583"/>
              <a:ext cx="52069" cy="3175"/>
            </a:xfrm>
            <a:custGeom>
              <a:avLst/>
              <a:gdLst/>
              <a:ahLst/>
              <a:cxnLst/>
              <a:rect l="l" t="t" r="r" b="b"/>
              <a:pathLst>
                <a:path w="52070" h="3175">
                  <a:moveTo>
                    <a:pt x="0" y="2734"/>
                  </a:moveTo>
                  <a:lnTo>
                    <a:pt x="0" y="2734"/>
                  </a:lnTo>
                  <a:lnTo>
                    <a:pt x="5203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31">
              <a:extLst>
                <a:ext uri="{FF2B5EF4-FFF2-40B4-BE49-F238E27FC236}">
                  <a16:creationId xmlns:a16="http://schemas.microsoft.com/office/drawing/2014/main" id="{52A9E1DB-4D4C-1E48-C63E-51044D660792}"/>
                </a:ext>
              </a:extLst>
            </p:cNvPr>
            <p:cNvSpPr/>
            <p:nvPr/>
          </p:nvSpPr>
          <p:spPr>
            <a:xfrm>
              <a:off x="8737222" y="3093318"/>
              <a:ext cx="1270" cy="99695"/>
            </a:xfrm>
            <a:custGeom>
              <a:avLst/>
              <a:gdLst/>
              <a:ahLst/>
              <a:cxnLst/>
              <a:rect l="l" t="t" r="r" b="b"/>
              <a:pathLst>
                <a:path w="1270" h="99694">
                  <a:moveTo>
                    <a:pt x="0" y="99362"/>
                  </a:moveTo>
                  <a:lnTo>
                    <a:pt x="0" y="99362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2">
              <a:extLst>
                <a:ext uri="{FF2B5EF4-FFF2-40B4-BE49-F238E27FC236}">
                  <a16:creationId xmlns:a16="http://schemas.microsoft.com/office/drawing/2014/main" id="{EB3963D2-D722-E684-8F16-84322C569381}"/>
                </a:ext>
              </a:extLst>
            </p:cNvPr>
            <p:cNvSpPr/>
            <p:nvPr/>
          </p:nvSpPr>
          <p:spPr>
            <a:xfrm>
              <a:off x="8737222" y="3238745"/>
              <a:ext cx="69850" cy="3810"/>
            </a:xfrm>
            <a:custGeom>
              <a:avLst/>
              <a:gdLst/>
              <a:ahLst/>
              <a:cxnLst/>
              <a:rect l="l" t="t" r="r" b="b"/>
              <a:pathLst>
                <a:path w="69850" h="3810">
                  <a:moveTo>
                    <a:pt x="0" y="3646"/>
                  </a:moveTo>
                  <a:lnTo>
                    <a:pt x="0" y="3646"/>
                  </a:lnTo>
                  <a:lnTo>
                    <a:pt x="693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3">
              <a:extLst>
                <a:ext uri="{FF2B5EF4-FFF2-40B4-BE49-F238E27FC236}">
                  <a16:creationId xmlns:a16="http://schemas.microsoft.com/office/drawing/2014/main" id="{E832ED06-A0C8-59AA-A88D-D0C869F16CAA}"/>
                </a:ext>
              </a:extLst>
            </p:cNvPr>
            <p:cNvSpPr/>
            <p:nvPr/>
          </p:nvSpPr>
          <p:spPr>
            <a:xfrm>
              <a:off x="8736735" y="3242391"/>
              <a:ext cx="635" cy="97790"/>
            </a:xfrm>
            <a:custGeom>
              <a:avLst/>
              <a:gdLst/>
              <a:ahLst/>
              <a:cxnLst/>
              <a:rect l="l" t="t" r="r" b="b"/>
              <a:pathLst>
                <a:path w="634" h="97789">
                  <a:moveTo>
                    <a:pt x="0" y="97538"/>
                  </a:moveTo>
                  <a:lnTo>
                    <a:pt x="0" y="97538"/>
                  </a:lnTo>
                  <a:lnTo>
                    <a:pt x="4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4">
              <a:extLst>
                <a:ext uri="{FF2B5EF4-FFF2-40B4-BE49-F238E27FC236}">
                  <a16:creationId xmlns:a16="http://schemas.microsoft.com/office/drawing/2014/main" id="{CD6AA083-95EA-235C-4086-254EF2E9B910}"/>
                </a:ext>
              </a:extLst>
            </p:cNvPr>
            <p:cNvSpPr/>
            <p:nvPr/>
          </p:nvSpPr>
          <p:spPr>
            <a:xfrm>
              <a:off x="8827116" y="3377791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0"/>
                  </a:lnTo>
                  <a:lnTo>
                    <a:pt x="0" y="72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5">
              <a:extLst>
                <a:ext uri="{FF2B5EF4-FFF2-40B4-BE49-F238E27FC236}">
                  <a16:creationId xmlns:a16="http://schemas.microsoft.com/office/drawing/2014/main" id="{E01A59D4-D01D-19C7-F474-322BEB52508C}"/>
                </a:ext>
              </a:extLst>
            </p:cNvPr>
            <p:cNvSpPr/>
            <p:nvPr/>
          </p:nvSpPr>
          <p:spPr>
            <a:xfrm>
              <a:off x="8735822" y="338508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6">
              <a:extLst>
                <a:ext uri="{FF2B5EF4-FFF2-40B4-BE49-F238E27FC236}">
                  <a16:creationId xmlns:a16="http://schemas.microsoft.com/office/drawing/2014/main" id="{607BB8F7-DEA4-CEF4-93C5-81EAD819CC55}"/>
                </a:ext>
              </a:extLst>
            </p:cNvPr>
            <p:cNvSpPr/>
            <p:nvPr/>
          </p:nvSpPr>
          <p:spPr>
            <a:xfrm>
              <a:off x="8735396" y="3389642"/>
              <a:ext cx="635" cy="97155"/>
            </a:xfrm>
            <a:custGeom>
              <a:avLst/>
              <a:gdLst/>
              <a:ahLst/>
              <a:cxnLst/>
              <a:rect l="l" t="t" r="r" b="b"/>
              <a:pathLst>
                <a:path w="634" h="97154">
                  <a:moveTo>
                    <a:pt x="0" y="97113"/>
                  </a:moveTo>
                  <a:lnTo>
                    <a:pt x="0" y="97113"/>
                  </a:lnTo>
                  <a:lnTo>
                    <a:pt x="4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7">
              <a:extLst>
                <a:ext uri="{FF2B5EF4-FFF2-40B4-BE49-F238E27FC236}">
                  <a16:creationId xmlns:a16="http://schemas.microsoft.com/office/drawing/2014/main" id="{303B2207-A5A8-015A-A096-F82ED9248BD6}"/>
                </a:ext>
              </a:extLst>
            </p:cNvPr>
            <p:cNvSpPr/>
            <p:nvPr/>
          </p:nvSpPr>
          <p:spPr>
            <a:xfrm>
              <a:off x="8826690" y="3501766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0"/>
                  </a:lnTo>
                  <a:lnTo>
                    <a:pt x="0" y="30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8">
              <a:extLst>
                <a:ext uri="{FF2B5EF4-FFF2-40B4-BE49-F238E27FC236}">
                  <a16:creationId xmlns:a16="http://schemas.microsoft.com/office/drawing/2014/main" id="{FAC92C6C-45D1-1104-08CB-30493603D760}"/>
                </a:ext>
              </a:extLst>
            </p:cNvPr>
            <p:cNvSpPr/>
            <p:nvPr/>
          </p:nvSpPr>
          <p:spPr>
            <a:xfrm>
              <a:off x="8735396" y="353233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9">
              <a:extLst>
                <a:ext uri="{FF2B5EF4-FFF2-40B4-BE49-F238E27FC236}">
                  <a16:creationId xmlns:a16="http://schemas.microsoft.com/office/drawing/2014/main" id="{EBD30479-B75A-7F74-BDA2-D2523E25CBD7}"/>
                </a:ext>
              </a:extLst>
            </p:cNvPr>
            <p:cNvSpPr/>
            <p:nvPr/>
          </p:nvSpPr>
          <p:spPr>
            <a:xfrm>
              <a:off x="8734483" y="3536892"/>
              <a:ext cx="91440" cy="141605"/>
            </a:xfrm>
            <a:custGeom>
              <a:avLst/>
              <a:gdLst/>
              <a:ahLst/>
              <a:cxnLst/>
              <a:rect l="l" t="t" r="r" b="b"/>
              <a:pathLst>
                <a:path w="91440" h="141604">
                  <a:moveTo>
                    <a:pt x="0" y="99362"/>
                  </a:moveTo>
                  <a:lnTo>
                    <a:pt x="0" y="99362"/>
                  </a:lnTo>
                  <a:lnTo>
                    <a:pt x="912" y="0"/>
                  </a:lnTo>
                </a:path>
                <a:path w="91440" h="141604">
                  <a:moveTo>
                    <a:pt x="0" y="99362"/>
                  </a:moveTo>
                  <a:lnTo>
                    <a:pt x="91293" y="94804"/>
                  </a:lnTo>
                  <a:lnTo>
                    <a:pt x="91293" y="1412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40">
              <a:extLst>
                <a:ext uri="{FF2B5EF4-FFF2-40B4-BE49-F238E27FC236}">
                  <a16:creationId xmlns:a16="http://schemas.microsoft.com/office/drawing/2014/main" id="{939C3D31-D775-098B-9E48-18DFBC32632C}"/>
                </a:ext>
              </a:extLst>
            </p:cNvPr>
            <p:cNvSpPr/>
            <p:nvPr/>
          </p:nvSpPr>
          <p:spPr>
            <a:xfrm>
              <a:off x="8733570" y="3686391"/>
              <a:ext cx="91440" cy="123189"/>
            </a:xfrm>
            <a:custGeom>
              <a:avLst/>
              <a:gdLst/>
              <a:ahLst/>
              <a:cxnLst/>
              <a:rect l="l" t="t" r="r" b="b"/>
              <a:pathLst>
                <a:path w="91440" h="123189">
                  <a:moveTo>
                    <a:pt x="0" y="103069"/>
                  </a:moveTo>
                  <a:lnTo>
                    <a:pt x="0" y="103069"/>
                  </a:lnTo>
                  <a:lnTo>
                    <a:pt x="912" y="0"/>
                  </a:lnTo>
                </a:path>
                <a:path w="91440" h="123189">
                  <a:moveTo>
                    <a:pt x="0" y="103069"/>
                  </a:moveTo>
                  <a:lnTo>
                    <a:pt x="91293" y="98511"/>
                  </a:lnTo>
                  <a:lnTo>
                    <a:pt x="91293" y="1226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41">
              <a:extLst>
                <a:ext uri="{FF2B5EF4-FFF2-40B4-BE49-F238E27FC236}">
                  <a16:creationId xmlns:a16="http://schemas.microsoft.com/office/drawing/2014/main" id="{0EF1432F-CC1D-2301-8599-3C955F0FE556}"/>
                </a:ext>
              </a:extLst>
            </p:cNvPr>
            <p:cNvSpPr/>
            <p:nvPr/>
          </p:nvSpPr>
          <p:spPr>
            <a:xfrm>
              <a:off x="8732170" y="3840933"/>
              <a:ext cx="91440" cy="109855"/>
            </a:xfrm>
            <a:custGeom>
              <a:avLst/>
              <a:gdLst/>
              <a:ahLst/>
              <a:cxnLst/>
              <a:rect l="l" t="t" r="r" b="b"/>
              <a:pathLst>
                <a:path w="91440" h="109854">
                  <a:moveTo>
                    <a:pt x="0" y="109450"/>
                  </a:moveTo>
                  <a:lnTo>
                    <a:pt x="0" y="109450"/>
                  </a:lnTo>
                  <a:lnTo>
                    <a:pt x="912" y="0"/>
                  </a:lnTo>
                </a:path>
                <a:path w="91440" h="109854">
                  <a:moveTo>
                    <a:pt x="0" y="109450"/>
                  </a:moveTo>
                  <a:lnTo>
                    <a:pt x="0" y="109450"/>
                  </a:lnTo>
                  <a:lnTo>
                    <a:pt x="91293" y="1044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2">
              <a:extLst>
                <a:ext uri="{FF2B5EF4-FFF2-40B4-BE49-F238E27FC236}">
                  <a16:creationId xmlns:a16="http://schemas.microsoft.com/office/drawing/2014/main" id="{2D43FE55-E39F-CF13-A262-FFA78C2F5AD7}"/>
                </a:ext>
              </a:extLst>
            </p:cNvPr>
            <p:cNvSpPr/>
            <p:nvPr/>
          </p:nvSpPr>
          <p:spPr>
            <a:xfrm>
              <a:off x="8823464" y="39453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1"/>
                  </a:moveTo>
                  <a:lnTo>
                    <a:pt x="0" y="9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3">
              <a:extLst>
                <a:ext uri="{FF2B5EF4-FFF2-40B4-BE49-F238E27FC236}">
                  <a16:creationId xmlns:a16="http://schemas.microsoft.com/office/drawing/2014/main" id="{8451FD5E-F17A-7DFB-5A5C-6EC33BB083D3}"/>
                </a:ext>
              </a:extLst>
            </p:cNvPr>
            <p:cNvSpPr/>
            <p:nvPr/>
          </p:nvSpPr>
          <p:spPr>
            <a:xfrm>
              <a:off x="8731744" y="4002830"/>
              <a:ext cx="635" cy="58419"/>
            </a:xfrm>
            <a:custGeom>
              <a:avLst/>
              <a:gdLst/>
              <a:ahLst/>
              <a:cxnLst/>
              <a:rect l="l" t="t" r="r" b="b"/>
              <a:pathLst>
                <a:path w="634" h="58420">
                  <a:moveTo>
                    <a:pt x="0" y="58340"/>
                  </a:moveTo>
                  <a:lnTo>
                    <a:pt x="0" y="58340"/>
                  </a:lnTo>
                  <a:lnTo>
                    <a:pt x="4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4">
              <a:extLst>
                <a:ext uri="{FF2B5EF4-FFF2-40B4-BE49-F238E27FC236}">
                  <a16:creationId xmlns:a16="http://schemas.microsoft.com/office/drawing/2014/main" id="{6FD1C339-8261-B240-377F-64D91953B335}"/>
                </a:ext>
              </a:extLst>
            </p:cNvPr>
            <p:cNvSpPr/>
            <p:nvPr/>
          </p:nvSpPr>
          <p:spPr>
            <a:xfrm>
              <a:off x="8740387" y="2667976"/>
              <a:ext cx="635" cy="58419"/>
            </a:xfrm>
            <a:custGeom>
              <a:avLst/>
              <a:gdLst/>
              <a:ahLst/>
              <a:cxnLst/>
              <a:rect l="l" t="t" r="r" b="b"/>
              <a:pathLst>
                <a:path w="634" h="58419">
                  <a:moveTo>
                    <a:pt x="0" y="57915"/>
                  </a:moveTo>
                  <a:lnTo>
                    <a:pt x="0" y="57915"/>
                  </a:lnTo>
                  <a:lnTo>
                    <a:pt x="4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5">
              <a:extLst>
                <a:ext uri="{FF2B5EF4-FFF2-40B4-BE49-F238E27FC236}">
                  <a16:creationId xmlns:a16="http://schemas.microsoft.com/office/drawing/2014/main" id="{94088F3A-E9AA-49C0-2FBA-A5806AF7C281}"/>
                </a:ext>
              </a:extLst>
            </p:cNvPr>
            <p:cNvSpPr/>
            <p:nvPr/>
          </p:nvSpPr>
          <p:spPr>
            <a:xfrm>
              <a:off x="8740387" y="2776940"/>
              <a:ext cx="35560" cy="2540"/>
            </a:xfrm>
            <a:custGeom>
              <a:avLst/>
              <a:gdLst/>
              <a:ahLst/>
              <a:cxnLst/>
              <a:rect l="l" t="t" r="r" b="b"/>
              <a:pathLst>
                <a:path w="35559" h="2539">
                  <a:moveTo>
                    <a:pt x="0" y="2248"/>
                  </a:moveTo>
                  <a:lnTo>
                    <a:pt x="0" y="2248"/>
                  </a:lnTo>
                  <a:lnTo>
                    <a:pt x="351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6">
              <a:extLst>
                <a:ext uri="{FF2B5EF4-FFF2-40B4-BE49-F238E27FC236}">
                  <a16:creationId xmlns:a16="http://schemas.microsoft.com/office/drawing/2014/main" id="{743A15A1-9484-4C1E-7AD3-6AB24CCAFD9B}"/>
                </a:ext>
              </a:extLst>
            </p:cNvPr>
            <p:cNvSpPr/>
            <p:nvPr/>
          </p:nvSpPr>
          <p:spPr>
            <a:xfrm>
              <a:off x="8737222" y="3242391"/>
              <a:ext cx="203200" cy="74930"/>
            </a:xfrm>
            <a:custGeom>
              <a:avLst/>
              <a:gdLst/>
              <a:ahLst/>
              <a:cxnLst/>
              <a:rect l="l" t="t" r="r" b="b"/>
              <a:pathLst>
                <a:path w="203200" h="74929">
                  <a:moveTo>
                    <a:pt x="111804" y="74749"/>
                  </a:moveTo>
                  <a:lnTo>
                    <a:pt x="111804" y="74749"/>
                  </a:lnTo>
                  <a:lnTo>
                    <a:pt x="203158" y="70677"/>
                  </a:lnTo>
                </a:path>
                <a:path w="203200" h="74929">
                  <a:moveTo>
                    <a:pt x="111804" y="74749"/>
                  </a:moveTo>
                  <a:lnTo>
                    <a:pt x="111804" y="7474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7">
              <a:extLst>
                <a:ext uri="{FF2B5EF4-FFF2-40B4-BE49-F238E27FC236}">
                  <a16:creationId xmlns:a16="http://schemas.microsoft.com/office/drawing/2014/main" id="{32F8366F-0783-2767-ED70-7FF0031673E5}"/>
                </a:ext>
              </a:extLst>
            </p:cNvPr>
            <p:cNvSpPr/>
            <p:nvPr/>
          </p:nvSpPr>
          <p:spPr>
            <a:xfrm>
              <a:off x="8850426" y="2942421"/>
              <a:ext cx="91440" cy="125730"/>
            </a:xfrm>
            <a:custGeom>
              <a:avLst/>
              <a:gdLst/>
              <a:ahLst/>
              <a:cxnLst/>
              <a:rect l="l" t="t" r="r" b="b"/>
              <a:pathLst>
                <a:path w="91440" h="125730">
                  <a:moveTo>
                    <a:pt x="0" y="77970"/>
                  </a:moveTo>
                  <a:lnTo>
                    <a:pt x="0" y="77970"/>
                  </a:lnTo>
                  <a:lnTo>
                    <a:pt x="912" y="0"/>
                  </a:lnTo>
                </a:path>
                <a:path w="91440" h="125730">
                  <a:moveTo>
                    <a:pt x="0" y="77970"/>
                  </a:moveTo>
                  <a:lnTo>
                    <a:pt x="91293" y="73837"/>
                  </a:lnTo>
                  <a:lnTo>
                    <a:pt x="91293" y="1253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8">
              <a:extLst>
                <a:ext uri="{FF2B5EF4-FFF2-40B4-BE49-F238E27FC236}">
                  <a16:creationId xmlns:a16="http://schemas.microsoft.com/office/drawing/2014/main" id="{2A23EDF7-25D3-7220-263E-9BB6130A317D}"/>
                </a:ext>
              </a:extLst>
            </p:cNvPr>
            <p:cNvSpPr/>
            <p:nvPr/>
          </p:nvSpPr>
          <p:spPr>
            <a:xfrm>
              <a:off x="8850426" y="306779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9">
              <a:extLst>
                <a:ext uri="{FF2B5EF4-FFF2-40B4-BE49-F238E27FC236}">
                  <a16:creationId xmlns:a16="http://schemas.microsoft.com/office/drawing/2014/main" id="{B38BA897-66C1-7265-82AD-EEFBF9B9A49C}"/>
                </a:ext>
              </a:extLst>
            </p:cNvPr>
            <p:cNvSpPr/>
            <p:nvPr/>
          </p:nvSpPr>
          <p:spPr>
            <a:xfrm>
              <a:off x="8849939" y="3072352"/>
              <a:ext cx="91440" cy="120014"/>
            </a:xfrm>
            <a:custGeom>
              <a:avLst/>
              <a:gdLst/>
              <a:ahLst/>
              <a:cxnLst/>
              <a:rect l="l" t="t" r="r" b="b"/>
              <a:pathLst>
                <a:path w="91440" h="120014">
                  <a:moveTo>
                    <a:pt x="0" y="73351"/>
                  </a:moveTo>
                  <a:lnTo>
                    <a:pt x="0" y="73351"/>
                  </a:lnTo>
                  <a:lnTo>
                    <a:pt x="486" y="0"/>
                  </a:lnTo>
                </a:path>
                <a:path w="91440" h="120014">
                  <a:moveTo>
                    <a:pt x="0" y="73351"/>
                  </a:moveTo>
                  <a:lnTo>
                    <a:pt x="91354" y="69279"/>
                  </a:lnTo>
                  <a:lnTo>
                    <a:pt x="91354" y="119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50">
              <a:extLst>
                <a:ext uri="{FF2B5EF4-FFF2-40B4-BE49-F238E27FC236}">
                  <a16:creationId xmlns:a16="http://schemas.microsoft.com/office/drawing/2014/main" id="{1C18E8A5-7274-9D09-E22E-A39B02182C3F}"/>
                </a:ext>
              </a:extLst>
            </p:cNvPr>
            <p:cNvSpPr/>
            <p:nvPr/>
          </p:nvSpPr>
          <p:spPr>
            <a:xfrm>
              <a:off x="8849939" y="3191768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51">
              <a:extLst>
                <a:ext uri="{FF2B5EF4-FFF2-40B4-BE49-F238E27FC236}">
                  <a16:creationId xmlns:a16="http://schemas.microsoft.com/office/drawing/2014/main" id="{6573B38D-00B3-8263-F901-F942D85C0D5E}"/>
                </a:ext>
              </a:extLst>
            </p:cNvPr>
            <p:cNvSpPr/>
            <p:nvPr/>
          </p:nvSpPr>
          <p:spPr>
            <a:xfrm>
              <a:off x="8849026" y="3196326"/>
              <a:ext cx="91440" cy="71120"/>
            </a:xfrm>
            <a:custGeom>
              <a:avLst/>
              <a:gdLst/>
              <a:ahLst/>
              <a:cxnLst/>
              <a:rect l="l" t="t" r="r" b="b"/>
              <a:pathLst>
                <a:path w="91440" h="71120">
                  <a:moveTo>
                    <a:pt x="0" y="70677"/>
                  </a:moveTo>
                  <a:lnTo>
                    <a:pt x="0" y="70677"/>
                  </a:lnTo>
                  <a:lnTo>
                    <a:pt x="912" y="0"/>
                  </a:lnTo>
                </a:path>
                <a:path w="91440" h="71120">
                  <a:moveTo>
                    <a:pt x="0" y="70677"/>
                  </a:moveTo>
                  <a:lnTo>
                    <a:pt x="0" y="70677"/>
                  </a:lnTo>
                  <a:lnTo>
                    <a:pt x="91354" y="661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2">
              <a:extLst>
                <a:ext uri="{FF2B5EF4-FFF2-40B4-BE49-F238E27FC236}">
                  <a16:creationId xmlns:a16="http://schemas.microsoft.com/office/drawing/2014/main" id="{FCA43E67-94EE-E932-B3E6-8680B72AC190}"/>
                </a:ext>
              </a:extLst>
            </p:cNvPr>
            <p:cNvSpPr/>
            <p:nvPr/>
          </p:nvSpPr>
          <p:spPr>
            <a:xfrm>
              <a:off x="8848600" y="3317141"/>
              <a:ext cx="91440" cy="114935"/>
            </a:xfrm>
            <a:custGeom>
              <a:avLst/>
              <a:gdLst/>
              <a:ahLst/>
              <a:cxnLst/>
              <a:rect l="l" t="t" r="r" b="b"/>
              <a:pathLst>
                <a:path w="91440" h="114935">
                  <a:moveTo>
                    <a:pt x="0" y="69279"/>
                  </a:moveTo>
                  <a:lnTo>
                    <a:pt x="0" y="69279"/>
                  </a:lnTo>
                  <a:lnTo>
                    <a:pt x="426" y="0"/>
                  </a:lnTo>
                </a:path>
                <a:path w="91440" h="114935">
                  <a:moveTo>
                    <a:pt x="0" y="69279"/>
                  </a:moveTo>
                  <a:lnTo>
                    <a:pt x="91293" y="65208"/>
                  </a:lnTo>
                  <a:lnTo>
                    <a:pt x="91293" y="114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3">
              <a:extLst>
                <a:ext uri="{FF2B5EF4-FFF2-40B4-BE49-F238E27FC236}">
                  <a16:creationId xmlns:a16="http://schemas.microsoft.com/office/drawing/2014/main" id="{618BF625-852D-A829-6682-1CAD3B7C5C45}"/>
                </a:ext>
              </a:extLst>
            </p:cNvPr>
            <p:cNvSpPr/>
            <p:nvPr/>
          </p:nvSpPr>
          <p:spPr>
            <a:xfrm>
              <a:off x="8848600" y="3432060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5">
                  <a:moveTo>
                    <a:pt x="0" y="4071"/>
                  </a:moveTo>
                  <a:lnTo>
                    <a:pt x="0" y="4071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4">
              <a:extLst>
                <a:ext uri="{FF2B5EF4-FFF2-40B4-BE49-F238E27FC236}">
                  <a16:creationId xmlns:a16="http://schemas.microsoft.com/office/drawing/2014/main" id="{9DC7394A-5544-D302-6225-E9A16C68F4B6}"/>
                </a:ext>
              </a:extLst>
            </p:cNvPr>
            <p:cNvSpPr/>
            <p:nvPr/>
          </p:nvSpPr>
          <p:spPr>
            <a:xfrm>
              <a:off x="8847687" y="3436132"/>
              <a:ext cx="91440" cy="114935"/>
            </a:xfrm>
            <a:custGeom>
              <a:avLst/>
              <a:gdLst/>
              <a:ahLst/>
              <a:cxnLst/>
              <a:rect l="l" t="t" r="r" b="b"/>
              <a:pathLst>
                <a:path w="91440" h="114935">
                  <a:moveTo>
                    <a:pt x="0" y="69279"/>
                  </a:moveTo>
                  <a:lnTo>
                    <a:pt x="0" y="69279"/>
                  </a:lnTo>
                  <a:lnTo>
                    <a:pt x="912" y="0"/>
                  </a:lnTo>
                </a:path>
                <a:path w="91440" h="114935">
                  <a:moveTo>
                    <a:pt x="0" y="69279"/>
                  </a:moveTo>
                  <a:lnTo>
                    <a:pt x="91293" y="65208"/>
                  </a:lnTo>
                  <a:lnTo>
                    <a:pt x="91293" y="1144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5">
              <a:extLst>
                <a:ext uri="{FF2B5EF4-FFF2-40B4-BE49-F238E27FC236}">
                  <a16:creationId xmlns:a16="http://schemas.microsoft.com/office/drawing/2014/main" id="{F92C5D9C-B5B7-71A8-8B81-EFAA4182DE28}"/>
                </a:ext>
              </a:extLst>
            </p:cNvPr>
            <p:cNvSpPr/>
            <p:nvPr/>
          </p:nvSpPr>
          <p:spPr>
            <a:xfrm>
              <a:off x="8846774" y="3550566"/>
              <a:ext cx="92710" cy="5080"/>
            </a:xfrm>
            <a:custGeom>
              <a:avLst/>
              <a:gdLst/>
              <a:ahLst/>
              <a:cxnLst/>
              <a:rect l="l" t="t" r="r" b="b"/>
              <a:pathLst>
                <a:path w="92709" h="5079">
                  <a:moveTo>
                    <a:pt x="0" y="4557"/>
                  </a:moveTo>
                  <a:lnTo>
                    <a:pt x="0" y="4557"/>
                  </a:lnTo>
                  <a:lnTo>
                    <a:pt x="92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6">
              <a:extLst>
                <a:ext uri="{FF2B5EF4-FFF2-40B4-BE49-F238E27FC236}">
                  <a16:creationId xmlns:a16="http://schemas.microsoft.com/office/drawing/2014/main" id="{67445854-1845-93CE-FBD2-A00CACA0597A}"/>
                </a:ext>
              </a:extLst>
            </p:cNvPr>
            <p:cNvSpPr/>
            <p:nvPr/>
          </p:nvSpPr>
          <p:spPr>
            <a:xfrm>
              <a:off x="8846774" y="3555123"/>
              <a:ext cx="91440" cy="116839"/>
            </a:xfrm>
            <a:custGeom>
              <a:avLst/>
              <a:gdLst/>
              <a:ahLst/>
              <a:cxnLst/>
              <a:rect l="l" t="t" r="r" b="b"/>
              <a:pathLst>
                <a:path w="91440" h="116839">
                  <a:moveTo>
                    <a:pt x="0" y="71589"/>
                  </a:moveTo>
                  <a:lnTo>
                    <a:pt x="0" y="71589"/>
                  </a:lnTo>
                  <a:lnTo>
                    <a:pt x="0" y="0"/>
                  </a:lnTo>
                </a:path>
                <a:path w="91440" h="116839">
                  <a:moveTo>
                    <a:pt x="0" y="71589"/>
                  </a:moveTo>
                  <a:lnTo>
                    <a:pt x="91293" y="66545"/>
                  </a:lnTo>
                  <a:lnTo>
                    <a:pt x="90867" y="1166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7">
              <a:extLst>
                <a:ext uri="{FF2B5EF4-FFF2-40B4-BE49-F238E27FC236}">
                  <a16:creationId xmlns:a16="http://schemas.microsoft.com/office/drawing/2014/main" id="{3FCCE388-2523-392A-83BC-4788A421DE2A}"/>
                </a:ext>
              </a:extLst>
            </p:cNvPr>
            <p:cNvSpPr/>
            <p:nvPr/>
          </p:nvSpPr>
          <p:spPr>
            <a:xfrm>
              <a:off x="8846774" y="3671805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5044"/>
                  </a:moveTo>
                  <a:lnTo>
                    <a:pt x="0" y="5044"/>
                  </a:lnTo>
                  <a:lnTo>
                    <a:pt x="908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8">
              <a:extLst>
                <a:ext uri="{FF2B5EF4-FFF2-40B4-BE49-F238E27FC236}">
                  <a16:creationId xmlns:a16="http://schemas.microsoft.com/office/drawing/2014/main" id="{B37D2DC2-F6B4-B67C-3982-EB2255AA29AE}"/>
                </a:ext>
              </a:extLst>
            </p:cNvPr>
            <p:cNvSpPr/>
            <p:nvPr/>
          </p:nvSpPr>
          <p:spPr>
            <a:xfrm>
              <a:off x="8846287" y="3676849"/>
              <a:ext cx="91440" cy="74295"/>
            </a:xfrm>
            <a:custGeom>
              <a:avLst/>
              <a:gdLst/>
              <a:ahLst/>
              <a:cxnLst/>
              <a:rect l="l" t="t" r="r" b="b"/>
              <a:pathLst>
                <a:path w="91440" h="74295">
                  <a:moveTo>
                    <a:pt x="0" y="73837"/>
                  </a:moveTo>
                  <a:lnTo>
                    <a:pt x="0" y="73837"/>
                  </a:lnTo>
                  <a:lnTo>
                    <a:pt x="486" y="0"/>
                  </a:lnTo>
                </a:path>
                <a:path w="91440" h="74295">
                  <a:moveTo>
                    <a:pt x="0" y="73837"/>
                  </a:moveTo>
                  <a:lnTo>
                    <a:pt x="0" y="73837"/>
                  </a:lnTo>
                  <a:lnTo>
                    <a:pt x="91354" y="692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9">
              <a:extLst>
                <a:ext uri="{FF2B5EF4-FFF2-40B4-BE49-F238E27FC236}">
                  <a16:creationId xmlns:a16="http://schemas.microsoft.com/office/drawing/2014/main" id="{D8AE7A8C-9138-0167-2A16-70FC189FE8CE}"/>
                </a:ext>
              </a:extLst>
            </p:cNvPr>
            <p:cNvSpPr/>
            <p:nvPr/>
          </p:nvSpPr>
          <p:spPr>
            <a:xfrm>
              <a:off x="8936729" y="3746129"/>
              <a:ext cx="1270" cy="51435"/>
            </a:xfrm>
            <a:custGeom>
              <a:avLst/>
              <a:gdLst/>
              <a:ahLst/>
              <a:cxnLst/>
              <a:rect l="l" t="t" r="r" b="b"/>
              <a:pathLst>
                <a:path w="1270" h="51435">
                  <a:moveTo>
                    <a:pt x="0" y="51048"/>
                  </a:moveTo>
                  <a:lnTo>
                    <a:pt x="0" y="51048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60">
              <a:extLst>
                <a:ext uri="{FF2B5EF4-FFF2-40B4-BE49-F238E27FC236}">
                  <a16:creationId xmlns:a16="http://schemas.microsoft.com/office/drawing/2014/main" id="{F64DD740-30F3-E0F4-FD29-F0E35718CC24}"/>
                </a:ext>
              </a:extLst>
            </p:cNvPr>
            <p:cNvSpPr/>
            <p:nvPr/>
          </p:nvSpPr>
          <p:spPr>
            <a:xfrm>
              <a:off x="8845374" y="3797178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61">
              <a:extLst>
                <a:ext uri="{FF2B5EF4-FFF2-40B4-BE49-F238E27FC236}">
                  <a16:creationId xmlns:a16="http://schemas.microsoft.com/office/drawing/2014/main" id="{47089A81-52EE-8F97-86CC-825933937F58}"/>
                </a:ext>
              </a:extLst>
            </p:cNvPr>
            <p:cNvSpPr/>
            <p:nvPr/>
          </p:nvSpPr>
          <p:spPr>
            <a:xfrm>
              <a:off x="8845374" y="3801736"/>
              <a:ext cx="91440" cy="79375"/>
            </a:xfrm>
            <a:custGeom>
              <a:avLst/>
              <a:gdLst/>
              <a:ahLst/>
              <a:cxnLst/>
              <a:rect l="l" t="t" r="r" b="b"/>
              <a:pathLst>
                <a:path w="91440" h="79375">
                  <a:moveTo>
                    <a:pt x="0" y="78881"/>
                  </a:moveTo>
                  <a:lnTo>
                    <a:pt x="0" y="78881"/>
                  </a:lnTo>
                  <a:lnTo>
                    <a:pt x="0" y="0"/>
                  </a:lnTo>
                </a:path>
                <a:path w="91440" h="79375">
                  <a:moveTo>
                    <a:pt x="0" y="78881"/>
                  </a:moveTo>
                  <a:lnTo>
                    <a:pt x="0" y="78881"/>
                  </a:lnTo>
                  <a:lnTo>
                    <a:pt x="91354" y="743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2">
              <a:extLst>
                <a:ext uri="{FF2B5EF4-FFF2-40B4-BE49-F238E27FC236}">
                  <a16:creationId xmlns:a16="http://schemas.microsoft.com/office/drawing/2014/main" id="{EF34248E-C326-B154-141E-7272AC49A621}"/>
                </a:ext>
              </a:extLst>
            </p:cNvPr>
            <p:cNvSpPr/>
            <p:nvPr/>
          </p:nvSpPr>
          <p:spPr>
            <a:xfrm>
              <a:off x="8936242" y="3876060"/>
              <a:ext cx="635" cy="52705"/>
            </a:xfrm>
            <a:custGeom>
              <a:avLst/>
              <a:gdLst/>
              <a:ahLst/>
              <a:cxnLst/>
              <a:rect l="l" t="t" r="r" b="b"/>
              <a:pathLst>
                <a:path w="634" h="52704">
                  <a:moveTo>
                    <a:pt x="0" y="52446"/>
                  </a:moveTo>
                  <a:lnTo>
                    <a:pt x="0" y="52446"/>
                  </a:lnTo>
                  <a:lnTo>
                    <a:pt x="4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3">
              <a:extLst>
                <a:ext uri="{FF2B5EF4-FFF2-40B4-BE49-F238E27FC236}">
                  <a16:creationId xmlns:a16="http://schemas.microsoft.com/office/drawing/2014/main" id="{F61B963F-0552-67D6-1DA0-6BD10E7409BA}"/>
                </a:ext>
              </a:extLst>
            </p:cNvPr>
            <p:cNvSpPr/>
            <p:nvPr/>
          </p:nvSpPr>
          <p:spPr>
            <a:xfrm>
              <a:off x="8844948" y="3928506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4">
              <a:extLst>
                <a:ext uri="{FF2B5EF4-FFF2-40B4-BE49-F238E27FC236}">
                  <a16:creationId xmlns:a16="http://schemas.microsoft.com/office/drawing/2014/main" id="{374FFF2A-6D2F-3670-CCC9-5B73B25AF0ED}"/>
                </a:ext>
              </a:extLst>
            </p:cNvPr>
            <p:cNvSpPr/>
            <p:nvPr/>
          </p:nvSpPr>
          <p:spPr>
            <a:xfrm>
              <a:off x="8844948" y="3933064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42357"/>
                  </a:moveTo>
                  <a:lnTo>
                    <a:pt x="0" y="423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5">
              <a:extLst>
                <a:ext uri="{FF2B5EF4-FFF2-40B4-BE49-F238E27FC236}">
                  <a16:creationId xmlns:a16="http://schemas.microsoft.com/office/drawing/2014/main" id="{1052E496-2B37-BBAF-02A1-53C93A29D56F}"/>
                </a:ext>
              </a:extLst>
            </p:cNvPr>
            <p:cNvSpPr/>
            <p:nvPr/>
          </p:nvSpPr>
          <p:spPr>
            <a:xfrm>
              <a:off x="8844948" y="3968129"/>
              <a:ext cx="146685" cy="7620"/>
            </a:xfrm>
            <a:custGeom>
              <a:avLst/>
              <a:gdLst/>
              <a:ahLst/>
              <a:cxnLst/>
              <a:rect l="l" t="t" r="r" b="b"/>
              <a:pathLst>
                <a:path w="146684" h="7620">
                  <a:moveTo>
                    <a:pt x="146069" y="0"/>
                  </a:moveTo>
                  <a:lnTo>
                    <a:pt x="146069" y="0"/>
                  </a:lnTo>
                  <a:lnTo>
                    <a:pt x="0" y="72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6">
              <a:extLst>
                <a:ext uri="{FF2B5EF4-FFF2-40B4-BE49-F238E27FC236}">
                  <a16:creationId xmlns:a16="http://schemas.microsoft.com/office/drawing/2014/main" id="{07609442-B4D7-EF64-720B-59CC9C025EE9}"/>
                </a:ext>
              </a:extLst>
            </p:cNvPr>
            <p:cNvSpPr/>
            <p:nvPr/>
          </p:nvSpPr>
          <p:spPr>
            <a:xfrm>
              <a:off x="8852252" y="2838927"/>
              <a:ext cx="177165" cy="8890"/>
            </a:xfrm>
            <a:custGeom>
              <a:avLst/>
              <a:gdLst/>
              <a:ahLst/>
              <a:cxnLst/>
              <a:rect l="l" t="t" r="r" b="b"/>
              <a:pathLst>
                <a:path w="177165" h="8889">
                  <a:moveTo>
                    <a:pt x="177170" y="0"/>
                  </a:moveTo>
                  <a:lnTo>
                    <a:pt x="177170" y="0"/>
                  </a:lnTo>
                  <a:lnTo>
                    <a:pt x="0" y="86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7">
              <a:extLst>
                <a:ext uri="{FF2B5EF4-FFF2-40B4-BE49-F238E27FC236}">
                  <a16:creationId xmlns:a16="http://schemas.microsoft.com/office/drawing/2014/main" id="{DA91CB51-5732-93A6-FE29-C6F7BD16AF7D}"/>
                </a:ext>
              </a:extLst>
            </p:cNvPr>
            <p:cNvSpPr/>
            <p:nvPr/>
          </p:nvSpPr>
          <p:spPr>
            <a:xfrm>
              <a:off x="8852252" y="2847557"/>
              <a:ext cx="91440" cy="90805"/>
            </a:xfrm>
            <a:custGeom>
              <a:avLst/>
              <a:gdLst/>
              <a:ahLst/>
              <a:cxnLst/>
              <a:rect l="l" t="t" r="r" b="b"/>
              <a:pathLst>
                <a:path w="91440" h="90805">
                  <a:moveTo>
                    <a:pt x="0" y="41507"/>
                  </a:moveTo>
                  <a:lnTo>
                    <a:pt x="0" y="41507"/>
                  </a:lnTo>
                  <a:lnTo>
                    <a:pt x="0" y="0"/>
                  </a:lnTo>
                </a:path>
                <a:path w="91440" h="90805">
                  <a:moveTo>
                    <a:pt x="0" y="41507"/>
                  </a:moveTo>
                  <a:lnTo>
                    <a:pt x="91293" y="37435"/>
                  </a:lnTo>
                  <a:lnTo>
                    <a:pt x="90380" y="903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8">
              <a:extLst>
                <a:ext uri="{FF2B5EF4-FFF2-40B4-BE49-F238E27FC236}">
                  <a16:creationId xmlns:a16="http://schemas.microsoft.com/office/drawing/2014/main" id="{507DD931-3057-A325-D0A9-34B4C444B708}"/>
                </a:ext>
              </a:extLst>
            </p:cNvPr>
            <p:cNvSpPr/>
            <p:nvPr/>
          </p:nvSpPr>
          <p:spPr>
            <a:xfrm>
              <a:off x="8851339" y="2937863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9">
              <a:extLst>
                <a:ext uri="{FF2B5EF4-FFF2-40B4-BE49-F238E27FC236}">
                  <a16:creationId xmlns:a16="http://schemas.microsoft.com/office/drawing/2014/main" id="{03ED709C-FA07-C4DF-B2C2-0F991BAEEC0F}"/>
                </a:ext>
              </a:extLst>
            </p:cNvPr>
            <p:cNvSpPr/>
            <p:nvPr/>
          </p:nvSpPr>
          <p:spPr>
            <a:xfrm>
              <a:off x="8737222" y="3192680"/>
              <a:ext cx="112395" cy="74930"/>
            </a:xfrm>
            <a:custGeom>
              <a:avLst/>
              <a:gdLst/>
              <a:ahLst/>
              <a:cxnLst/>
              <a:rect l="l" t="t" r="r" b="b"/>
              <a:pathLst>
                <a:path w="112395" h="74929">
                  <a:moveTo>
                    <a:pt x="111804" y="74324"/>
                  </a:moveTo>
                  <a:lnTo>
                    <a:pt x="111804" y="7432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70">
              <a:extLst>
                <a:ext uri="{FF2B5EF4-FFF2-40B4-BE49-F238E27FC236}">
                  <a16:creationId xmlns:a16="http://schemas.microsoft.com/office/drawing/2014/main" id="{657A1689-08BC-9900-A9DA-A44A9B13D1ED}"/>
                </a:ext>
              </a:extLst>
            </p:cNvPr>
            <p:cNvSpPr/>
            <p:nvPr/>
          </p:nvSpPr>
          <p:spPr>
            <a:xfrm>
              <a:off x="8739474" y="2888638"/>
              <a:ext cx="111125" cy="132080"/>
            </a:xfrm>
            <a:custGeom>
              <a:avLst/>
              <a:gdLst/>
              <a:ahLst/>
              <a:cxnLst/>
              <a:rect l="l" t="t" r="r" b="b"/>
              <a:pathLst>
                <a:path w="111125" h="132080">
                  <a:moveTo>
                    <a:pt x="110952" y="131753"/>
                  </a:moveTo>
                  <a:lnTo>
                    <a:pt x="110952" y="13175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71">
              <a:extLst>
                <a:ext uri="{FF2B5EF4-FFF2-40B4-BE49-F238E27FC236}">
                  <a16:creationId xmlns:a16="http://schemas.microsoft.com/office/drawing/2014/main" id="{7CD6860C-CFC5-B875-79FF-A08459F59210}"/>
                </a:ext>
              </a:extLst>
            </p:cNvPr>
            <p:cNvSpPr/>
            <p:nvPr/>
          </p:nvSpPr>
          <p:spPr>
            <a:xfrm>
              <a:off x="8740387" y="2779188"/>
              <a:ext cx="111125" cy="163830"/>
            </a:xfrm>
            <a:custGeom>
              <a:avLst/>
              <a:gdLst/>
              <a:ahLst/>
              <a:cxnLst/>
              <a:rect l="l" t="t" r="r" b="b"/>
              <a:pathLst>
                <a:path w="111125" h="163830">
                  <a:moveTo>
                    <a:pt x="110952" y="163233"/>
                  </a:moveTo>
                  <a:lnTo>
                    <a:pt x="110952" y="1632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2">
              <a:extLst>
                <a:ext uri="{FF2B5EF4-FFF2-40B4-BE49-F238E27FC236}">
                  <a16:creationId xmlns:a16="http://schemas.microsoft.com/office/drawing/2014/main" id="{DCC08A2D-BA2C-1283-DEC1-FE4D4012C3BF}"/>
                </a:ext>
              </a:extLst>
            </p:cNvPr>
            <p:cNvSpPr/>
            <p:nvPr/>
          </p:nvSpPr>
          <p:spPr>
            <a:xfrm>
              <a:off x="8900211" y="3018082"/>
              <a:ext cx="41910" cy="50165"/>
            </a:xfrm>
            <a:custGeom>
              <a:avLst/>
              <a:gdLst/>
              <a:ahLst/>
              <a:cxnLst/>
              <a:rect l="l" t="t" r="r" b="b"/>
              <a:pathLst>
                <a:path w="41909" h="50164">
                  <a:moveTo>
                    <a:pt x="41508" y="49711"/>
                  </a:moveTo>
                  <a:lnTo>
                    <a:pt x="41508" y="497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3">
              <a:extLst>
                <a:ext uri="{FF2B5EF4-FFF2-40B4-BE49-F238E27FC236}">
                  <a16:creationId xmlns:a16="http://schemas.microsoft.com/office/drawing/2014/main" id="{68EDF6EF-B3B5-1693-D931-6B31895133EC}"/>
                </a:ext>
              </a:extLst>
            </p:cNvPr>
            <p:cNvSpPr/>
            <p:nvPr/>
          </p:nvSpPr>
          <p:spPr>
            <a:xfrm>
              <a:off x="8739048" y="2939687"/>
              <a:ext cx="111760" cy="132715"/>
            </a:xfrm>
            <a:custGeom>
              <a:avLst/>
              <a:gdLst/>
              <a:ahLst/>
              <a:cxnLst/>
              <a:rect l="l" t="t" r="r" b="b"/>
              <a:pathLst>
                <a:path w="111759" h="132714">
                  <a:moveTo>
                    <a:pt x="111378" y="132664"/>
                  </a:moveTo>
                  <a:lnTo>
                    <a:pt x="111378" y="1326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4">
              <a:extLst>
                <a:ext uri="{FF2B5EF4-FFF2-40B4-BE49-F238E27FC236}">
                  <a16:creationId xmlns:a16="http://schemas.microsoft.com/office/drawing/2014/main" id="{CE1E1A4E-F8AE-3985-08DA-17E0B95698EF}"/>
                </a:ext>
              </a:extLst>
            </p:cNvPr>
            <p:cNvSpPr/>
            <p:nvPr/>
          </p:nvSpPr>
          <p:spPr>
            <a:xfrm>
              <a:off x="8738135" y="3043181"/>
              <a:ext cx="112395" cy="102870"/>
            </a:xfrm>
            <a:custGeom>
              <a:avLst/>
              <a:gdLst/>
              <a:ahLst/>
              <a:cxnLst/>
              <a:rect l="l" t="t" r="r" b="b"/>
              <a:pathLst>
                <a:path w="112395" h="102869">
                  <a:moveTo>
                    <a:pt x="111804" y="102522"/>
                  </a:moveTo>
                  <a:lnTo>
                    <a:pt x="111804" y="10252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5">
              <a:extLst>
                <a:ext uri="{FF2B5EF4-FFF2-40B4-BE49-F238E27FC236}">
                  <a16:creationId xmlns:a16="http://schemas.microsoft.com/office/drawing/2014/main" id="{5A9ED85F-C960-BFFD-6CC0-ABAA33A39C7B}"/>
                </a:ext>
              </a:extLst>
            </p:cNvPr>
            <p:cNvSpPr/>
            <p:nvPr/>
          </p:nvSpPr>
          <p:spPr>
            <a:xfrm>
              <a:off x="8889256" y="3144366"/>
              <a:ext cx="52069" cy="47625"/>
            </a:xfrm>
            <a:custGeom>
              <a:avLst/>
              <a:gdLst/>
              <a:ahLst/>
              <a:cxnLst/>
              <a:rect l="l" t="t" r="r" b="b"/>
              <a:pathLst>
                <a:path w="52070" h="47625">
                  <a:moveTo>
                    <a:pt x="52037" y="47402"/>
                  </a:moveTo>
                  <a:lnTo>
                    <a:pt x="52037" y="4740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6">
              <a:extLst>
                <a:ext uri="{FF2B5EF4-FFF2-40B4-BE49-F238E27FC236}">
                  <a16:creationId xmlns:a16="http://schemas.microsoft.com/office/drawing/2014/main" id="{662BB267-A09C-0EF8-DAB3-0B106BD7A388}"/>
                </a:ext>
              </a:extLst>
            </p:cNvPr>
            <p:cNvSpPr/>
            <p:nvPr/>
          </p:nvSpPr>
          <p:spPr>
            <a:xfrm>
              <a:off x="8738135" y="3093318"/>
              <a:ext cx="112395" cy="103505"/>
            </a:xfrm>
            <a:custGeom>
              <a:avLst/>
              <a:gdLst/>
              <a:ahLst/>
              <a:cxnLst/>
              <a:rect l="l" t="t" r="r" b="b"/>
              <a:pathLst>
                <a:path w="112395" h="103505">
                  <a:moveTo>
                    <a:pt x="111804" y="103008"/>
                  </a:moveTo>
                  <a:lnTo>
                    <a:pt x="111804" y="10300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7">
              <a:extLst>
                <a:ext uri="{FF2B5EF4-FFF2-40B4-BE49-F238E27FC236}">
                  <a16:creationId xmlns:a16="http://schemas.microsoft.com/office/drawing/2014/main" id="{F1CBBDC6-E688-773D-4110-79E03F8B244E}"/>
                </a:ext>
              </a:extLst>
            </p:cNvPr>
            <p:cNvSpPr/>
            <p:nvPr/>
          </p:nvSpPr>
          <p:spPr>
            <a:xfrm>
              <a:off x="8736735" y="3339930"/>
              <a:ext cx="112395" cy="46990"/>
            </a:xfrm>
            <a:custGeom>
              <a:avLst/>
              <a:gdLst/>
              <a:ahLst/>
              <a:cxnLst/>
              <a:rect l="l" t="t" r="r" b="b"/>
              <a:pathLst>
                <a:path w="112395" h="46989">
                  <a:moveTo>
                    <a:pt x="111865" y="46490"/>
                  </a:moveTo>
                  <a:lnTo>
                    <a:pt x="111865" y="464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8">
              <a:extLst>
                <a:ext uri="{FF2B5EF4-FFF2-40B4-BE49-F238E27FC236}">
                  <a16:creationId xmlns:a16="http://schemas.microsoft.com/office/drawing/2014/main" id="{7CD544A5-FCA8-4778-4345-D67611D60C1D}"/>
                </a:ext>
              </a:extLst>
            </p:cNvPr>
            <p:cNvSpPr/>
            <p:nvPr/>
          </p:nvSpPr>
          <p:spPr>
            <a:xfrm>
              <a:off x="8827116" y="3385084"/>
              <a:ext cx="113030" cy="46990"/>
            </a:xfrm>
            <a:custGeom>
              <a:avLst/>
              <a:gdLst/>
              <a:ahLst/>
              <a:cxnLst/>
              <a:rect l="l" t="t" r="r" b="b"/>
              <a:pathLst>
                <a:path w="113029" h="46989">
                  <a:moveTo>
                    <a:pt x="112777" y="46976"/>
                  </a:moveTo>
                  <a:lnTo>
                    <a:pt x="112777" y="469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9">
              <a:extLst>
                <a:ext uri="{FF2B5EF4-FFF2-40B4-BE49-F238E27FC236}">
                  <a16:creationId xmlns:a16="http://schemas.microsoft.com/office/drawing/2014/main" id="{FF224413-5714-6ACE-ABD9-742D45625F3D}"/>
                </a:ext>
              </a:extLst>
            </p:cNvPr>
            <p:cNvSpPr/>
            <p:nvPr/>
          </p:nvSpPr>
          <p:spPr>
            <a:xfrm>
              <a:off x="8735822" y="3389642"/>
              <a:ext cx="113030" cy="46990"/>
            </a:xfrm>
            <a:custGeom>
              <a:avLst/>
              <a:gdLst/>
              <a:ahLst/>
              <a:cxnLst/>
              <a:rect l="l" t="t" r="r" b="b"/>
              <a:pathLst>
                <a:path w="113029" h="46989">
                  <a:moveTo>
                    <a:pt x="112777" y="46490"/>
                  </a:moveTo>
                  <a:lnTo>
                    <a:pt x="112777" y="464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80">
              <a:extLst>
                <a:ext uri="{FF2B5EF4-FFF2-40B4-BE49-F238E27FC236}">
                  <a16:creationId xmlns:a16="http://schemas.microsoft.com/office/drawing/2014/main" id="{C36A422C-533A-F571-59A1-0F4392B8A7E3}"/>
                </a:ext>
              </a:extLst>
            </p:cNvPr>
            <p:cNvSpPr/>
            <p:nvPr/>
          </p:nvSpPr>
          <p:spPr>
            <a:xfrm>
              <a:off x="8735396" y="3486755"/>
              <a:ext cx="112395" cy="19050"/>
            </a:xfrm>
            <a:custGeom>
              <a:avLst/>
              <a:gdLst/>
              <a:ahLst/>
              <a:cxnLst/>
              <a:rect l="l" t="t" r="r" b="b"/>
              <a:pathLst>
                <a:path w="112395" h="19050">
                  <a:moveTo>
                    <a:pt x="112291" y="18656"/>
                  </a:moveTo>
                  <a:lnTo>
                    <a:pt x="112291" y="1865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81">
              <a:extLst>
                <a:ext uri="{FF2B5EF4-FFF2-40B4-BE49-F238E27FC236}">
                  <a16:creationId xmlns:a16="http://schemas.microsoft.com/office/drawing/2014/main" id="{920A3D98-35A2-95BA-A0F1-1B265F2CAD06}"/>
                </a:ext>
              </a:extLst>
            </p:cNvPr>
            <p:cNvSpPr/>
            <p:nvPr/>
          </p:nvSpPr>
          <p:spPr>
            <a:xfrm>
              <a:off x="8826690" y="3532334"/>
              <a:ext cx="112395" cy="18415"/>
            </a:xfrm>
            <a:custGeom>
              <a:avLst/>
              <a:gdLst/>
              <a:ahLst/>
              <a:cxnLst/>
              <a:rect l="l" t="t" r="r" b="b"/>
              <a:pathLst>
                <a:path w="112395" h="18414">
                  <a:moveTo>
                    <a:pt x="112291" y="18231"/>
                  </a:moveTo>
                  <a:lnTo>
                    <a:pt x="112291" y="1823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2">
              <a:extLst>
                <a:ext uri="{FF2B5EF4-FFF2-40B4-BE49-F238E27FC236}">
                  <a16:creationId xmlns:a16="http://schemas.microsoft.com/office/drawing/2014/main" id="{D786C952-F234-C7F8-6C1F-6A669D6DE801}"/>
                </a:ext>
              </a:extLst>
            </p:cNvPr>
            <p:cNvSpPr/>
            <p:nvPr/>
          </p:nvSpPr>
          <p:spPr>
            <a:xfrm>
              <a:off x="8899725" y="3507721"/>
              <a:ext cx="8890" cy="26034"/>
            </a:xfrm>
            <a:custGeom>
              <a:avLst/>
              <a:gdLst/>
              <a:ahLst/>
              <a:cxnLst/>
              <a:rect l="l" t="t" r="r" b="b"/>
              <a:pathLst>
                <a:path w="8890" h="26035">
                  <a:moveTo>
                    <a:pt x="5051" y="25524"/>
                  </a:moveTo>
                  <a:lnTo>
                    <a:pt x="6390" y="24612"/>
                  </a:lnTo>
                  <a:lnTo>
                    <a:pt x="8229" y="18442"/>
                  </a:lnTo>
                  <a:lnTo>
                    <a:pt x="8688" y="11941"/>
                  </a:lnTo>
                  <a:lnTo>
                    <a:pt x="7434" y="5623"/>
                  </a:lnTo>
                  <a:lnTo>
                    <a:pt x="4138" y="0"/>
                  </a:lnTo>
                  <a:lnTo>
                    <a:pt x="3651" y="0"/>
                  </a:lnTo>
                  <a:lnTo>
                    <a:pt x="1825" y="911"/>
                  </a:lnTo>
                  <a:lnTo>
                    <a:pt x="486" y="2734"/>
                  </a:lnTo>
                  <a:lnTo>
                    <a:pt x="486" y="4983"/>
                  </a:lnTo>
                  <a:lnTo>
                    <a:pt x="0" y="8629"/>
                  </a:lnTo>
                  <a:lnTo>
                    <a:pt x="0" y="13187"/>
                  </a:lnTo>
                  <a:lnTo>
                    <a:pt x="486" y="16833"/>
                  </a:lnTo>
                  <a:lnTo>
                    <a:pt x="1399" y="20966"/>
                  </a:lnTo>
                  <a:lnTo>
                    <a:pt x="1825" y="23214"/>
                  </a:lnTo>
                  <a:lnTo>
                    <a:pt x="3651" y="24612"/>
                  </a:lnTo>
                  <a:lnTo>
                    <a:pt x="5051" y="25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3">
              <a:extLst>
                <a:ext uri="{FF2B5EF4-FFF2-40B4-BE49-F238E27FC236}">
                  <a16:creationId xmlns:a16="http://schemas.microsoft.com/office/drawing/2014/main" id="{5275C289-EBE3-799D-11F1-34F2E0949CD4}"/>
                </a:ext>
              </a:extLst>
            </p:cNvPr>
            <p:cNvSpPr/>
            <p:nvPr/>
          </p:nvSpPr>
          <p:spPr>
            <a:xfrm>
              <a:off x="8735396" y="3536892"/>
              <a:ext cx="111760" cy="18415"/>
            </a:xfrm>
            <a:custGeom>
              <a:avLst/>
              <a:gdLst/>
              <a:ahLst/>
              <a:cxnLst/>
              <a:rect l="l" t="t" r="r" b="b"/>
              <a:pathLst>
                <a:path w="111759" h="18414">
                  <a:moveTo>
                    <a:pt x="111378" y="18231"/>
                  </a:moveTo>
                  <a:lnTo>
                    <a:pt x="111378" y="1823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4">
              <a:extLst>
                <a:ext uri="{FF2B5EF4-FFF2-40B4-BE49-F238E27FC236}">
                  <a16:creationId xmlns:a16="http://schemas.microsoft.com/office/drawing/2014/main" id="{B6EE38C5-4DB0-04D8-1622-A114C46F3363}"/>
                </a:ext>
              </a:extLst>
            </p:cNvPr>
            <p:cNvSpPr/>
            <p:nvPr/>
          </p:nvSpPr>
          <p:spPr>
            <a:xfrm>
              <a:off x="8734483" y="3626713"/>
              <a:ext cx="112395" cy="10160"/>
            </a:xfrm>
            <a:custGeom>
              <a:avLst/>
              <a:gdLst/>
              <a:ahLst/>
              <a:cxnLst/>
              <a:rect l="l" t="t" r="r" b="b"/>
              <a:pathLst>
                <a:path w="112395" h="10160">
                  <a:moveTo>
                    <a:pt x="112291" y="0"/>
                  </a:moveTo>
                  <a:lnTo>
                    <a:pt x="112291" y="0"/>
                  </a:lnTo>
                  <a:lnTo>
                    <a:pt x="0" y="9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5">
              <a:extLst>
                <a:ext uri="{FF2B5EF4-FFF2-40B4-BE49-F238E27FC236}">
                  <a16:creationId xmlns:a16="http://schemas.microsoft.com/office/drawing/2014/main" id="{56A10939-B34A-8BE4-40A9-22B6D59E90E4}"/>
                </a:ext>
              </a:extLst>
            </p:cNvPr>
            <p:cNvSpPr/>
            <p:nvPr/>
          </p:nvSpPr>
          <p:spPr>
            <a:xfrm>
              <a:off x="8825777" y="3621669"/>
              <a:ext cx="112395" cy="10160"/>
            </a:xfrm>
            <a:custGeom>
              <a:avLst/>
              <a:gdLst/>
              <a:ahLst/>
              <a:cxnLst/>
              <a:rect l="l" t="t" r="r" b="b"/>
              <a:pathLst>
                <a:path w="112395" h="10160">
                  <a:moveTo>
                    <a:pt x="112291" y="0"/>
                  </a:moveTo>
                  <a:lnTo>
                    <a:pt x="112291" y="0"/>
                  </a:lnTo>
                  <a:lnTo>
                    <a:pt x="0" y="100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6">
              <a:extLst>
                <a:ext uri="{FF2B5EF4-FFF2-40B4-BE49-F238E27FC236}">
                  <a16:creationId xmlns:a16="http://schemas.microsoft.com/office/drawing/2014/main" id="{6B402A07-AE9B-12CE-2E68-EB848622AEB8}"/>
                </a:ext>
              </a:extLst>
            </p:cNvPr>
            <p:cNvSpPr/>
            <p:nvPr/>
          </p:nvSpPr>
          <p:spPr>
            <a:xfrm>
              <a:off x="8734483" y="3676849"/>
              <a:ext cx="112395" cy="10160"/>
            </a:xfrm>
            <a:custGeom>
              <a:avLst/>
              <a:gdLst/>
              <a:ahLst/>
              <a:cxnLst/>
              <a:rect l="l" t="t" r="r" b="b"/>
              <a:pathLst>
                <a:path w="112395" h="10160">
                  <a:moveTo>
                    <a:pt x="112291" y="0"/>
                  </a:moveTo>
                  <a:lnTo>
                    <a:pt x="112291" y="0"/>
                  </a:lnTo>
                  <a:lnTo>
                    <a:pt x="0" y="9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7">
              <a:extLst>
                <a:ext uri="{FF2B5EF4-FFF2-40B4-BE49-F238E27FC236}">
                  <a16:creationId xmlns:a16="http://schemas.microsoft.com/office/drawing/2014/main" id="{7EBC1ED1-75E4-F702-3B45-42E76521C282}"/>
                </a:ext>
              </a:extLst>
            </p:cNvPr>
            <p:cNvSpPr/>
            <p:nvPr/>
          </p:nvSpPr>
          <p:spPr>
            <a:xfrm>
              <a:off x="8733570" y="3750687"/>
              <a:ext cx="113030" cy="39370"/>
            </a:xfrm>
            <a:custGeom>
              <a:avLst/>
              <a:gdLst/>
              <a:ahLst/>
              <a:cxnLst/>
              <a:rect l="l" t="t" r="r" b="b"/>
              <a:pathLst>
                <a:path w="113029" h="39370">
                  <a:moveTo>
                    <a:pt x="112717" y="0"/>
                  </a:moveTo>
                  <a:lnTo>
                    <a:pt x="112717" y="0"/>
                  </a:lnTo>
                  <a:lnTo>
                    <a:pt x="0" y="387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8">
              <a:extLst>
                <a:ext uri="{FF2B5EF4-FFF2-40B4-BE49-F238E27FC236}">
                  <a16:creationId xmlns:a16="http://schemas.microsoft.com/office/drawing/2014/main" id="{602C7B69-FC86-F0E6-8990-0D22B84EA883}"/>
                </a:ext>
              </a:extLst>
            </p:cNvPr>
            <p:cNvSpPr/>
            <p:nvPr/>
          </p:nvSpPr>
          <p:spPr>
            <a:xfrm>
              <a:off x="8824864" y="3746129"/>
              <a:ext cx="113030" cy="39370"/>
            </a:xfrm>
            <a:custGeom>
              <a:avLst/>
              <a:gdLst/>
              <a:ahLst/>
              <a:cxnLst/>
              <a:rect l="l" t="t" r="r" b="b"/>
              <a:pathLst>
                <a:path w="113029" h="39370">
                  <a:moveTo>
                    <a:pt x="112777" y="0"/>
                  </a:moveTo>
                  <a:lnTo>
                    <a:pt x="112777" y="0"/>
                  </a:lnTo>
                  <a:lnTo>
                    <a:pt x="0" y="387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9">
              <a:extLst>
                <a:ext uri="{FF2B5EF4-FFF2-40B4-BE49-F238E27FC236}">
                  <a16:creationId xmlns:a16="http://schemas.microsoft.com/office/drawing/2014/main" id="{0B6B3DEE-00BD-B7E5-8C16-3F1B03BFD9D0}"/>
                </a:ext>
              </a:extLst>
            </p:cNvPr>
            <p:cNvSpPr/>
            <p:nvPr/>
          </p:nvSpPr>
          <p:spPr>
            <a:xfrm>
              <a:off x="8733083" y="3801736"/>
              <a:ext cx="112395" cy="39370"/>
            </a:xfrm>
            <a:custGeom>
              <a:avLst/>
              <a:gdLst/>
              <a:ahLst/>
              <a:cxnLst/>
              <a:rect l="l" t="t" r="r" b="b"/>
              <a:pathLst>
                <a:path w="112395" h="39370">
                  <a:moveTo>
                    <a:pt x="112291" y="0"/>
                  </a:moveTo>
                  <a:lnTo>
                    <a:pt x="112291" y="0"/>
                  </a:lnTo>
                  <a:lnTo>
                    <a:pt x="0" y="391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90">
              <a:extLst>
                <a:ext uri="{FF2B5EF4-FFF2-40B4-BE49-F238E27FC236}">
                  <a16:creationId xmlns:a16="http://schemas.microsoft.com/office/drawing/2014/main" id="{E36A3B39-A467-23D3-F8C2-1A30BD48B222}"/>
                </a:ext>
              </a:extLst>
            </p:cNvPr>
            <p:cNvSpPr/>
            <p:nvPr/>
          </p:nvSpPr>
          <p:spPr>
            <a:xfrm>
              <a:off x="8732170" y="3880617"/>
              <a:ext cx="113664" cy="69850"/>
            </a:xfrm>
            <a:custGeom>
              <a:avLst/>
              <a:gdLst/>
              <a:ahLst/>
              <a:cxnLst/>
              <a:rect l="l" t="t" r="r" b="b"/>
              <a:pathLst>
                <a:path w="113665" h="69850">
                  <a:moveTo>
                    <a:pt x="113204" y="0"/>
                  </a:moveTo>
                  <a:lnTo>
                    <a:pt x="113204" y="0"/>
                  </a:lnTo>
                  <a:lnTo>
                    <a:pt x="0" y="697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91">
              <a:extLst>
                <a:ext uri="{FF2B5EF4-FFF2-40B4-BE49-F238E27FC236}">
                  <a16:creationId xmlns:a16="http://schemas.microsoft.com/office/drawing/2014/main" id="{06920045-01D9-161E-FC07-09DE562FCA13}"/>
                </a:ext>
              </a:extLst>
            </p:cNvPr>
            <p:cNvSpPr/>
            <p:nvPr/>
          </p:nvSpPr>
          <p:spPr>
            <a:xfrm>
              <a:off x="8823464" y="3876060"/>
              <a:ext cx="113664" cy="69850"/>
            </a:xfrm>
            <a:custGeom>
              <a:avLst/>
              <a:gdLst/>
              <a:ahLst/>
              <a:cxnLst/>
              <a:rect l="l" t="t" r="r" b="b"/>
              <a:pathLst>
                <a:path w="113665" h="69850">
                  <a:moveTo>
                    <a:pt x="113264" y="0"/>
                  </a:moveTo>
                  <a:lnTo>
                    <a:pt x="113264" y="0"/>
                  </a:lnTo>
                  <a:lnTo>
                    <a:pt x="0" y="692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2">
              <a:extLst>
                <a:ext uri="{FF2B5EF4-FFF2-40B4-BE49-F238E27FC236}">
                  <a16:creationId xmlns:a16="http://schemas.microsoft.com/office/drawing/2014/main" id="{5B1EF375-4F16-F451-D0B6-308B070B7E6F}"/>
                </a:ext>
              </a:extLst>
            </p:cNvPr>
            <p:cNvSpPr/>
            <p:nvPr/>
          </p:nvSpPr>
          <p:spPr>
            <a:xfrm>
              <a:off x="8896560" y="3909788"/>
              <a:ext cx="8890" cy="21590"/>
            </a:xfrm>
            <a:custGeom>
              <a:avLst/>
              <a:gdLst/>
              <a:ahLst/>
              <a:cxnLst/>
              <a:rect l="l" t="t" r="r" b="b"/>
              <a:pathLst>
                <a:path w="8890" h="21589">
                  <a:moveTo>
                    <a:pt x="8216" y="20054"/>
                  </a:moveTo>
                  <a:lnTo>
                    <a:pt x="8642" y="16408"/>
                  </a:lnTo>
                  <a:lnTo>
                    <a:pt x="8642" y="8690"/>
                  </a:lnTo>
                  <a:lnTo>
                    <a:pt x="7303" y="5044"/>
                  </a:lnTo>
                  <a:lnTo>
                    <a:pt x="6816" y="1823"/>
                  </a:lnTo>
                  <a:lnTo>
                    <a:pt x="4990" y="0"/>
                  </a:lnTo>
                  <a:lnTo>
                    <a:pt x="3651" y="0"/>
                  </a:lnTo>
                  <a:lnTo>
                    <a:pt x="2251" y="486"/>
                  </a:lnTo>
                  <a:lnTo>
                    <a:pt x="912" y="5044"/>
                  </a:lnTo>
                  <a:lnTo>
                    <a:pt x="0" y="8690"/>
                  </a:lnTo>
                  <a:lnTo>
                    <a:pt x="0" y="12762"/>
                  </a:lnTo>
                  <a:lnTo>
                    <a:pt x="912" y="17319"/>
                  </a:lnTo>
                  <a:lnTo>
                    <a:pt x="1338" y="20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3">
              <a:extLst>
                <a:ext uri="{FF2B5EF4-FFF2-40B4-BE49-F238E27FC236}">
                  <a16:creationId xmlns:a16="http://schemas.microsoft.com/office/drawing/2014/main" id="{6A4F6357-62BA-4229-4AA2-C66C32F5AA67}"/>
                </a:ext>
              </a:extLst>
            </p:cNvPr>
            <p:cNvSpPr/>
            <p:nvPr/>
          </p:nvSpPr>
          <p:spPr>
            <a:xfrm>
              <a:off x="8732170" y="3933064"/>
              <a:ext cx="113030" cy="69850"/>
            </a:xfrm>
            <a:custGeom>
              <a:avLst/>
              <a:gdLst/>
              <a:ahLst/>
              <a:cxnLst/>
              <a:rect l="l" t="t" r="r" b="b"/>
              <a:pathLst>
                <a:path w="113029" h="69850">
                  <a:moveTo>
                    <a:pt x="112777" y="0"/>
                  </a:moveTo>
                  <a:lnTo>
                    <a:pt x="112777" y="0"/>
                  </a:lnTo>
                  <a:lnTo>
                    <a:pt x="0" y="697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4">
              <a:extLst>
                <a:ext uri="{FF2B5EF4-FFF2-40B4-BE49-F238E27FC236}">
                  <a16:creationId xmlns:a16="http://schemas.microsoft.com/office/drawing/2014/main" id="{CF48AE7E-D233-2B5A-F87B-62EF589132A6}"/>
                </a:ext>
              </a:extLst>
            </p:cNvPr>
            <p:cNvSpPr/>
            <p:nvPr/>
          </p:nvSpPr>
          <p:spPr>
            <a:xfrm>
              <a:off x="8731744" y="4061171"/>
              <a:ext cx="13970" cy="46990"/>
            </a:xfrm>
            <a:custGeom>
              <a:avLst/>
              <a:gdLst/>
              <a:ahLst/>
              <a:cxnLst/>
              <a:rect l="l" t="t" r="r" b="b"/>
              <a:pathLst>
                <a:path w="13970" h="46989">
                  <a:moveTo>
                    <a:pt x="13694" y="46915"/>
                  </a:moveTo>
                  <a:lnTo>
                    <a:pt x="13694" y="4691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5">
              <a:extLst>
                <a:ext uri="{FF2B5EF4-FFF2-40B4-BE49-F238E27FC236}">
                  <a16:creationId xmlns:a16="http://schemas.microsoft.com/office/drawing/2014/main" id="{8A633CD0-1FF5-49A4-83DF-8036C6A6A63A}"/>
                </a:ext>
              </a:extLst>
            </p:cNvPr>
            <p:cNvSpPr/>
            <p:nvPr/>
          </p:nvSpPr>
          <p:spPr>
            <a:xfrm>
              <a:off x="8745438" y="3975422"/>
              <a:ext cx="109855" cy="132715"/>
            </a:xfrm>
            <a:custGeom>
              <a:avLst/>
              <a:gdLst/>
              <a:ahLst/>
              <a:cxnLst/>
              <a:rect l="l" t="t" r="r" b="b"/>
              <a:pathLst>
                <a:path w="109854" h="132714">
                  <a:moveTo>
                    <a:pt x="109552" y="34214"/>
                  </a:moveTo>
                  <a:lnTo>
                    <a:pt x="109552" y="34214"/>
                  </a:lnTo>
                  <a:lnTo>
                    <a:pt x="0" y="132664"/>
                  </a:lnTo>
                </a:path>
                <a:path w="109854" h="132714">
                  <a:moveTo>
                    <a:pt x="109552" y="34214"/>
                  </a:moveTo>
                  <a:lnTo>
                    <a:pt x="109552" y="34214"/>
                  </a:lnTo>
                  <a:lnTo>
                    <a:pt x="995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6">
              <a:extLst>
                <a:ext uri="{FF2B5EF4-FFF2-40B4-BE49-F238E27FC236}">
                  <a16:creationId xmlns:a16="http://schemas.microsoft.com/office/drawing/2014/main" id="{7C5029DB-1F9F-A6DD-36CB-8F89FA1C5412}"/>
                </a:ext>
              </a:extLst>
            </p:cNvPr>
            <p:cNvSpPr/>
            <p:nvPr/>
          </p:nvSpPr>
          <p:spPr>
            <a:xfrm>
              <a:off x="8758646" y="4150992"/>
              <a:ext cx="75565" cy="88900"/>
            </a:xfrm>
            <a:custGeom>
              <a:avLst/>
              <a:gdLst/>
              <a:ahLst/>
              <a:cxnLst/>
              <a:rect l="l" t="t" r="r" b="b"/>
              <a:pathLst>
                <a:path w="75565" h="88900">
                  <a:moveTo>
                    <a:pt x="26049" y="88848"/>
                  </a:moveTo>
                  <a:lnTo>
                    <a:pt x="26049" y="88848"/>
                  </a:lnTo>
                  <a:lnTo>
                    <a:pt x="0" y="0"/>
                  </a:lnTo>
                </a:path>
                <a:path w="75565" h="88900">
                  <a:moveTo>
                    <a:pt x="26049" y="88848"/>
                  </a:moveTo>
                  <a:lnTo>
                    <a:pt x="26049" y="88848"/>
                  </a:lnTo>
                  <a:lnTo>
                    <a:pt x="75347" y="861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7">
              <a:extLst>
                <a:ext uri="{FF2B5EF4-FFF2-40B4-BE49-F238E27FC236}">
                  <a16:creationId xmlns:a16="http://schemas.microsoft.com/office/drawing/2014/main" id="{063B42D0-CB31-8D43-36CF-98695AA4DAE5}"/>
                </a:ext>
              </a:extLst>
            </p:cNvPr>
            <p:cNvSpPr/>
            <p:nvPr/>
          </p:nvSpPr>
          <p:spPr>
            <a:xfrm>
              <a:off x="8797476" y="4281773"/>
              <a:ext cx="65405" cy="83185"/>
            </a:xfrm>
            <a:custGeom>
              <a:avLst/>
              <a:gdLst/>
              <a:ahLst/>
              <a:cxnLst/>
              <a:rect l="l" t="t" r="r" b="b"/>
              <a:pathLst>
                <a:path w="65404" h="83185">
                  <a:moveTo>
                    <a:pt x="25562" y="83014"/>
                  </a:moveTo>
                  <a:lnTo>
                    <a:pt x="25562" y="83014"/>
                  </a:lnTo>
                  <a:lnTo>
                    <a:pt x="0" y="0"/>
                  </a:lnTo>
                </a:path>
                <a:path w="65404" h="83185">
                  <a:moveTo>
                    <a:pt x="25562" y="83014"/>
                  </a:moveTo>
                  <a:lnTo>
                    <a:pt x="25562" y="83014"/>
                  </a:lnTo>
                  <a:lnTo>
                    <a:pt x="64818" y="816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8">
              <a:extLst>
                <a:ext uri="{FF2B5EF4-FFF2-40B4-BE49-F238E27FC236}">
                  <a16:creationId xmlns:a16="http://schemas.microsoft.com/office/drawing/2014/main" id="{46883D35-6B15-6280-224A-BD32C96485A5}"/>
                </a:ext>
              </a:extLst>
            </p:cNvPr>
            <p:cNvSpPr/>
            <p:nvPr/>
          </p:nvSpPr>
          <p:spPr>
            <a:xfrm>
              <a:off x="8834419" y="4405808"/>
              <a:ext cx="58419" cy="81280"/>
            </a:xfrm>
            <a:custGeom>
              <a:avLst/>
              <a:gdLst/>
              <a:ahLst/>
              <a:cxnLst/>
              <a:rect l="l" t="t" r="r" b="b"/>
              <a:pathLst>
                <a:path w="58420" h="81279">
                  <a:moveTo>
                    <a:pt x="24223" y="80705"/>
                  </a:moveTo>
                  <a:lnTo>
                    <a:pt x="24223" y="80705"/>
                  </a:lnTo>
                  <a:lnTo>
                    <a:pt x="0" y="0"/>
                  </a:lnTo>
                </a:path>
                <a:path w="58420" h="81279">
                  <a:moveTo>
                    <a:pt x="24223" y="80705"/>
                  </a:moveTo>
                  <a:lnTo>
                    <a:pt x="24223" y="80705"/>
                  </a:lnTo>
                  <a:lnTo>
                    <a:pt x="58001" y="783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9">
              <a:extLst>
                <a:ext uri="{FF2B5EF4-FFF2-40B4-BE49-F238E27FC236}">
                  <a16:creationId xmlns:a16="http://schemas.microsoft.com/office/drawing/2014/main" id="{A3A1DC6B-A981-4585-3770-E22D310A3FDE}"/>
                </a:ext>
              </a:extLst>
            </p:cNvPr>
            <p:cNvSpPr/>
            <p:nvPr/>
          </p:nvSpPr>
          <p:spPr>
            <a:xfrm>
              <a:off x="8870997" y="4526622"/>
              <a:ext cx="53975" cy="79375"/>
            </a:xfrm>
            <a:custGeom>
              <a:avLst/>
              <a:gdLst/>
              <a:ahLst/>
              <a:cxnLst/>
              <a:rect l="l" t="t" r="r" b="b"/>
              <a:pathLst>
                <a:path w="53975" h="79375">
                  <a:moveTo>
                    <a:pt x="23249" y="78881"/>
                  </a:moveTo>
                  <a:lnTo>
                    <a:pt x="23249" y="78881"/>
                  </a:lnTo>
                  <a:lnTo>
                    <a:pt x="0" y="0"/>
                  </a:lnTo>
                </a:path>
                <a:path w="53975" h="79375">
                  <a:moveTo>
                    <a:pt x="23249" y="78881"/>
                  </a:moveTo>
                  <a:lnTo>
                    <a:pt x="23249" y="78881"/>
                  </a:lnTo>
                  <a:lnTo>
                    <a:pt x="53376" y="774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300">
              <a:extLst>
                <a:ext uri="{FF2B5EF4-FFF2-40B4-BE49-F238E27FC236}">
                  <a16:creationId xmlns:a16="http://schemas.microsoft.com/office/drawing/2014/main" id="{9BA6BF0C-A813-C18D-F0B5-794C47AD41FB}"/>
                </a:ext>
              </a:extLst>
            </p:cNvPr>
            <p:cNvSpPr/>
            <p:nvPr/>
          </p:nvSpPr>
          <p:spPr>
            <a:xfrm>
              <a:off x="8907028" y="4645614"/>
              <a:ext cx="49530" cy="79375"/>
            </a:xfrm>
            <a:custGeom>
              <a:avLst/>
              <a:gdLst/>
              <a:ahLst/>
              <a:cxnLst/>
              <a:rect l="l" t="t" r="r" b="b"/>
              <a:pathLst>
                <a:path w="49529" h="79375">
                  <a:moveTo>
                    <a:pt x="23310" y="78881"/>
                  </a:moveTo>
                  <a:lnTo>
                    <a:pt x="23310" y="78881"/>
                  </a:lnTo>
                  <a:lnTo>
                    <a:pt x="0" y="0"/>
                  </a:lnTo>
                </a:path>
                <a:path w="49529" h="79375">
                  <a:moveTo>
                    <a:pt x="23310" y="78881"/>
                  </a:moveTo>
                  <a:lnTo>
                    <a:pt x="23310" y="78881"/>
                  </a:lnTo>
                  <a:lnTo>
                    <a:pt x="49298" y="7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301">
              <a:extLst>
                <a:ext uri="{FF2B5EF4-FFF2-40B4-BE49-F238E27FC236}">
                  <a16:creationId xmlns:a16="http://schemas.microsoft.com/office/drawing/2014/main" id="{300616AA-DE65-E317-F981-B9F00FF12E6C}"/>
                </a:ext>
              </a:extLst>
            </p:cNvPr>
            <p:cNvSpPr/>
            <p:nvPr/>
          </p:nvSpPr>
          <p:spPr>
            <a:xfrm>
              <a:off x="8942633" y="4765031"/>
              <a:ext cx="48895" cy="80645"/>
            </a:xfrm>
            <a:custGeom>
              <a:avLst/>
              <a:gdLst/>
              <a:ahLst/>
              <a:cxnLst/>
              <a:rect l="l" t="t" r="r" b="b"/>
              <a:pathLst>
                <a:path w="48895" h="80645">
                  <a:moveTo>
                    <a:pt x="24223" y="80218"/>
                  </a:moveTo>
                  <a:lnTo>
                    <a:pt x="24223" y="80218"/>
                  </a:lnTo>
                  <a:lnTo>
                    <a:pt x="0" y="0"/>
                  </a:lnTo>
                </a:path>
                <a:path w="48895" h="80645">
                  <a:moveTo>
                    <a:pt x="24223" y="80218"/>
                  </a:moveTo>
                  <a:lnTo>
                    <a:pt x="24223" y="80218"/>
                  </a:lnTo>
                  <a:lnTo>
                    <a:pt x="48385" y="788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2">
              <a:extLst>
                <a:ext uri="{FF2B5EF4-FFF2-40B4-BE49-F238E27FC236}">
                  <a16:creationId xmlns:a16="http://schemas.microsoft.com/office/drawing/2014/main" id="{0758AC45-3F34-FA0E-AAA4-1501F8EB2A5B}"/>
                </a:ext>
              </a:extLst>
            </p:cNvPr>
            <p:cNvSpPr/>
            <p:nvPr/>
          </p:nvSpPr>
          <p:spPr>
            <a:xfrm>
              <a:off x="8978237" y="4886331"/>
              <a:ext cx="47625" cy="84455"/>
            </a:xfrm>
            <a:custGeom>
              <a:avLst/>
              <a:gdLst/>
              <a:ahLst/>
              <a:cxnLst/>
              <a:rect l="l" t="t" r="r" b="b"/>
              <a:pathLst>
                <a:path w="47625" h="84454">
                  <a:moveTo>
                    <a:pt x="25562" y="83865"/>
                  </a:moveTo>
                  <a:lnTo>
                    <a:pt x="25562" y="83865"/>
                  </a:lnTo>
                  <a:lnTo>
                    <a:pt x="0" y="0"/>
                  </a:lnTo>
                </a:path>
                <a:path w="47625" h="84454">
                  <a:moveTo>
                    <a:pt x="25562" y="83865"/>
                  </a:moveTo>
                  <a:lnTo>
                    <a:pt x="25562" y="83865"/>
                  </a:lnTo>
                  <a:lnTo>
                    <a:pt x="47533" y="824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3">
              <a:extLst>
                <a:ext uri="{FF2B5EF4-FFF2-40B4-BE49-F238E27FC236}">
                  <a16:creationId xmlns:a16="http://schemas.microsoft.com/office/drawing/2014/main" id="{95BCD328-EF0A-4B8F-0518-B15116DABA39}"/>
                </a:ext>
              </a:extLst>
            </p:cNvPr>
            <p:cNvSpPr/>
            <p:nvPr/>
          </p:nvSpPr>
          <p:spPr>
            <a:xfrm>
              <a:off x="9016641" y="5011704"/>
              <a:ext cx="46990" cy="88900"/>
            </a:xfrm>
            <a:custGeom>
              <a:avLst/>
              <a:gdLst/>
              <a:ahLst/>
              <a:cxnLst/>
              <a:rect l="l" t="t" r="r" b="b"/>
              <a:pathLst>
                <a:path w="46990" h="88900">
                  <a:moveTo>
                    <a:pt x="25988" y="88423"/>
                  </a:moveTo>
                  <a:lnTo>
                    <a:pt x="25988" y="88423"/>
                  </a:lnTo>
                  <a:lnTo>
                    <a:pt x="0" y="0"/>
                  </a:lnTo>
                </a:path>
                <a:path w="46990" h="88900">
                  <a:moveTo>
                    <a:pt x="25988" y="88423"/>
                  </a:moveTo>
                  <a:lnTo>
                    <a:pt x="25988" y="88423"/>
                  </a:lnTo>
                  <a:lnTo>
                    <a:pt x="46559" y="875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4">
              <a:extLst>
                <a:ext uri="{FF2B5EF4-FFF2-40B4-BE49-F238E27FC236}">
                  <a16:creationId xmlns:a16="http://schemas.microsoft.com/office/drawing/2014/main" id="{A06798E5-5C6B-A1F1-48A6-99387F4A52CF}"/>
                </a:ext>
              </a:extLst>
            </p:cNvPr>
            <p:cNvSpPr/>
            <p:nvPr/>
          </p:nvSpPr>
          <p:spPr>
            <a:xfrm>
              <a:off x="9055897" y="5142971"/>
              <a:ext cx="13970" cy="47625"/>
            </a:xfrm>
            <a:custGeom>
              <a:avLst/>
              <a:gdLst/>
              <a:ahLst/>
              <a:cxnLst/>
              <a:rect l="l" t="t" r="r" b="b"/>
              <a:pathLst>
                <a:path w="13970" h="47625">
                  <a:moveTo>
                    <a:pt x="13694" y="47402"/>
                  </a:moveTo>
                  <a:lnTo>
                    <a:pt x="13694" y="4740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5">
              <a:extLst>
                <a:ext uri="{FF2B5EF4-FFF2-40B4-BE49-F238E27FC236}">
                  <a16:creationId xmlns:a16="http://schemas.microsoft.com/office/drawing/2014/main" id="{301084CB-A3ED-5AAF-80CA-20EE44E7B912}"/>
                </a:ext>
              </a:extLst>
            </p:cNvPr>
            <p:cNvSpPr/>
            <p:nvPr/>
          </p:nvSpPr>
          <p:spPr>
            <a:xfrm>
              <a:off x="8745438" y="4104926"/>
              <a:ext cx="63500" cy="3175"/>
            </a:xfrm>
            <a:custGeom>
              <a:avLst/>
              <a:gdLst/>
              <a:ahLst/>
              <a:cxnLst/>
              <a:rect l="l" t="t" r="r" b="b"/>
              <a:pathLst>
                <a:path w="63500" h="3175">
                  <a:moveTo>
                    <a:pt x="0" y="3160"/>
                  </a:moveTo>
                  <a:lnTo>
                    <a:pt x="0" y="3160"/>
                  </a:lnTo>
                  <a:lnTo>
                    <a:pt x="63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6">
              <a:extLst>
                <a:ext uri="{FF2B5EF4-FFF2-40B4-BE49-F238E27FC236}">
                  <a16:creationId xmlns:a16="http://schemas.microsoft.com/office/drawing/2014/main" id="{7B68369F-703F-BFEC-8AF0-3165EAD28A98}"/>
                </a:ext>
              </a:extLst>
            </p:cNvPr>
            <p:cNvSpPr/>
            <p:nvPr/>
          </p:nvSpPr>
          <p:spPr>
            <a:xfrm>
              <a:off x="9036239" y="1893438"/>
              <a:ext cx="27940" cy="66675"/>
            </a:xfrm>
            <a:custGeom>
              <a:avLst/>
              <a:gdLst/>
              <a:ahLst/>
              <a:cxnLst/>
              <a:rect l="l" t="t" r="r" b="b"/>
              <a:pathLst>
                <a:path w="27940" h="66675">
                  <a:moveTo>
                    <a:pt x="0" y="66545"/>
                  </a:moveTo>
                  <a:lnTo>
                    <a:pt x="0" y="66545"/>
                  </a:lnTo>
                  <a:lnTo>
                    <a:pt x="278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7">
              <a:extLst>
                <a:ext uri="{FF2B5EF4-FFF2-40B4-BE49-F238E27FC236}">
                  <a16:creationId xmlns:a16="http://schemas.microsoft.com/office/drawing/2014/main" id="{9FED81D9-4929-CDCB-C325-9D1F051B156F}"/>
                </a:ext>
              </a:extLst>
            </p:cNvPr>
            <p:cNvSpPr/>
            <p:nvPr/>
          </p:nvSpPr>
          <p:spPr>
            <a:xfrm>
              <a:off x="9023945" y="1989579"/>
              <a:ext cx="18415" cy="1270"/>
            </a:xfrm>
            <a:custGeom>
              <a:avLst/>
              <a:gdLst/>
              <a:ahLst/>
              <a:cxnLst/>
              <a:rect l="l" t="t" r="r" b="b"/>
              <a:pathLst>
                <a:path w="18415" h="1269">
                  <a:moveTo>
                    <a:pt x="0" y="911"/>
                  </a:moveTo>
                  <a:lnTo>
                    <a:pt x="0" y="911"/>
                  </a:lnTo>
                  <a:lnTo>
                    <a:pt x="182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8">
              <a:extLst>
                <a:ext uri="{FF2B5EF4-FFF2-40B4-BE49-F238E27FC236}">
                  <a16:creationId xmlns:a16="http://schemas.microsoft.com/office/drawing/2014/main" id="{F4FEB3F7-FC8C-9CF3-BB82-B2544622A849}"/>
                </a:ext>
              </a:extLst>
            </p:cNvPr>
            <p:cNvSpPr/>
            <p:nvPr/>
          </p:nvSpPr>
          <p:spPr>
            <a:xfrm>
              <a:off x="8997409" y="1990491"/>
              <a:ext cx="26670" cy="63500"/>
            </a:xfrm>
            <a:custGeom>
              <a:avLst/>
              <a:gdLst/>
              <a:ahLst/>
              <a:cxnLst/>
              <a:rect l="l" t="t" r="r" b="b"/>
              <a:pathLst>
                <a:path w="26670" h="63500">
                  <a:moveTo>
                    <a:pt x="0" y="62959"/>
                  </a:moveTo>
                  <a:lnTo>
                    <a:pt x="0" y="62959"/>
                  </a:lnTo>
                  <a:lnTo>
                    <a:pt x="2653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9">
              <a:extLst>
                <a:ext uri="{FF2B5EF4-FFF2-40B4-BE49-F238E27FC236}">
                  <a16:creationId xmlns:a16="http://schemas.microsoft.com/office/drawing/2014/main" id="{AAA2002D-9982-2492-0AB8-E03615DF3253}"/>
                </a:ext>
              </a:extLst>
            </p:cNvPr>
            <p:cNvSpPr/>
            <p:nvPr/>
          </p:nvSpPr>
          <p:spPr>
            <a:xfrm>
              <a:off x="8985114" y="2082621"/>
              <a:ext cx="19050" cy="635"/>
            </a:xfrm>
            <a:custGeom>
              <a:avLst/>
              <a:gdLst/>
              <a:ahLst/>
              <a:cxnLst/>
              <a:rect l="l" t="t" r="r" b="b"/>
              <a:pathLst>
                <a:path w="19050" h="635">
                  <a:moveTo>
                    <a:pt x="0" y="425"/>
                  </a:moveTo>
                  <a:lnTo>
                    <a:pt x="0" y="425"/>
                  </a:lnTo>
                  <a:lnTo>
                    <a:pt x="186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10">
              <a:extLst>
                <a:ext uri="{FF2B5EF4-FFF2-40B4-BE49-F238E27FC236}">
                  <a16:creationId xmlns:a16="http://schemas.microsoft.com/office/drawing/2014/main" id="{A41761EE-D19B-3CF1-6B34-99D9C2570193}"/>
                </a:ext>
              </a:extLst>
            </p:cNvPr>
            <p:cNvSpPr/>
            <p:nvPr/>
          </p:nvSpPr>
          <p:spPr>
            <a:xfrm>
              <a:off x="8959552" y="2083046"/>
              <a:ext cx="26034" cy="60960"/>
            </a:xfrm>
            <a:custGeom>
              <a:avLst/>
              <a:gdLst/>
              <a:ahLst/>
              <a:cxnLst/>
              <a:rect l="l" t="t" r="r" b="b"/>
              <a:pathLst>
                <a:path w="26034" h="60960">
                  <a:moveTo>
                    <a:pt x="0" y="60650"/>
                  </a:moveTo>
                  <a:lnTo>
                    <a:pt x="0" y="60650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11">
              <a:extLst>
                <a:ext uri="{FF2B5EF4-FFF2-40B4-BE49-F238E27FC236}">
                  <a16:creationId xmlns:a16="http://schemas.microsoft.com/office/drawing/2014/main" id="{6068CCD1-5EA7-1E6F-C638-839A589D2168}"/>
                </a:ext>
              </a:extLst>
            </p:cNvPr>
            <p:cNvSpPr/>
            <p:nvPr/>
          </p:nvSpPr>
          <p:spPr>
            <a:xfrm>
              <a:off x="8947197" y="2171956"/>
              <a:ext cx="20320" cy="1905"/>
            </a:xfrm>
            <a:custGeom>
              <a:avLst/>
              <a:gdLst/>
              <a:ahLst/>
              <a:cxnLst/>
              <a:rect l="l" t="t" r="r" b="b"/>
              <a:pathLst>
                <a:path w="20320" h="1905">
                  <a:moveTo>
                    <a:pt x="0" y="1823"/>
                  </a:moveTo>
                  <a:lnTo>
                    <a:pt x="0" y="1823"/>
                  </a:lnTo>
                  <a:lnTo>
                    <a:pt x="200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2">
              <a:extLst>
                <a:ext uri="{FF2B5EF4-FFF2-40B4-BE49-F238E27FC236}">
                  <a16:creationId xmlns:a16="http://schemas.microsoft.com/office/drawing/2014/main" id="{C2158FB6-2191-B9FF-FC53-694F52EE67C1}"/>
                </a:ext>
              </a:extLst>
            </p:cNvPr>
            <p:cNvSpPr/>
            <p:nvPr/>
          </p:nvSpPr>
          <p:spPr>
            <a:xfrm>
              <a:off x="8923035" y="2173779"/>
              <a:ext cx="24765" cy="58419"/>
            </a:xfrm>
            <a:custGeom>
              <a:avLst/>
              <a:gdLst/>
              <a:ahLst/>
              <a:cxnLst/>
              <a:rect l="l" t="t" r="r" b="b"/>
              <a:pathLst>
                <a:path w="24765" h="58419">
                  <a:moveTo>
                    <a:pt x="0" y="58340"/>
                  </a:moveTo>
                  <a:lnTo>
                    <a:pt x="0" y="58340"/>
                  </a:lnTo>
                  <a:lnTo>
                    <a:pt x="241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3">
              <a:extLst>
                <a:ext uri="{FF2B5EF4-FFF2-40B4-BE49-F238E27FC236}">
                  <a16:creationId xmlns:a16="http://schemas.microsoft.com/office/drawing/2014/main" id="{2A5251B9-D883-E5A5-CB24-6F95FD9AEA63}"/>
                </a:ext>
              </a:extLst>
            </p:cNvPr>
            <p:cNvSpPr/>
            <p:nvPr/>
          </p:nvSpPr>
          <p:spPr>
            <a:xfrm>
              <a:off x="8909767" y="2261290"/>
              <a:ext cx="21590" cy="1905"/>
            </a:xfrm>
            <a:custGeom>
              <a:avLst/>
              <a:gdLst/>
              <a:ahLst/>
              <a:cxnLst/>
              <a:rect l="l" t="t" r="r" b="b"/>
              <a:pathLst>
                <a:path w="21590" h="1905">
                  <a:moveTo>
                    <a:pt x="0" y="1397"/>
                  </a:moveTo>
                  <a:lnTo>
                    <a:pt x="0" y="1397"/>
                  </a:lnTo>
                  <a:lnTo>
                    <a:pt x="20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4">
              <a:extLst>
                <a:ext uri="{FF2B5EF4-FFF2-40B4-BE49-F238E27FC236}">
                  <a16:creationId xmlns:a16="http://schemas.microsoft.com/office/drawing/2014/main" id="{F3A0691A-6A53-5C35-E6B9-B77BC6DD73F4}"/>
                </a:ext>
              </a:extLst>
            </p:cNvPr>
            <p:cNvSpPr/>
            <p:nvPr/>
          </p:nvSpPr>
          <p:spPr>
            <a:xfrm>
              <a:off x="8885604" y="2262688"/>
              <a:ext cx="24765" cy="58419"/>
            </a:xfrm>
            <a:custGeom>
              <a:avLst/>
              <a:gdLst/>
              <a:ahLst/>
              <a:cxnLst/>
              <a:rect l="l" t="t" r="r" b="b"/>
              <a:pathLst>
                <a:path w="24765" h="58419">
                  <a:moveTo>
                    <a:pt x="0" y="58340"/>
                  </a:moveTo>
                  <a:lnTo>
                    <a:pt x="0" y="58340"/>
                  </a:lnTo>
                  <a:lnTo>
                    <a:pt x="241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5">
              <a:extLst>
                <a:ext uri="{FF2B5EF4-FFF2-40B4-BE49-F238E27FC236}">
                  <a16:creationId xmlns:a16="http://schemas.microsoft.com/office/drawing/2014/main" id="{1980B177-A857-AE6F-B192-9D2385FD494E}"/>
                </a:ext>
              </a:extLst>
            </p:cNvPr>
            <p:cNvSpPr/>
            <p:nvPr/>
          </p:nvSpPr>
          <p:spPr>
            <a:xfrm>
              <a:off x="8873249" y="2350200"/>
              <a:ext cx="22860" cy="635"/>
            </a:xfrm>
            <a:custGeom>
              <a:avLst/>
              <a:gdLst/>
              <a:ahLst/>
              <a:cxnLst/>
              <a:rect l="l" t="t" r="r" b="b"/>
              <a:pathLst>
                <a:path w="22859" h="635">
                  <a:moveTo>
                    <a:pt x="0" y="486"/>
                  </a:moveTo>
                  <a:lnTo>
                    <a:pt x="0" y="486"/>
                  </a:lnTo>
                  <a:lnTo>
                    <a:pt x="22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6">
              <a:extLst>
                <a:ext uri="{FF2B5EF4-FFF2-40B4-BE49-F238E27FC236}">
                  <a16:creationId xmlns:a16="http://schemas.microsoft.com/office/drawing/2014/main" id="{17862AEA-2EF9-D277-6BD0-9AB82F9F0EBD}"/>
                </a:ext>
              </a:extLst>
            </p:cNvPr>
            <p:cNvSpPr/>
            <p:nvPr/>
          </p:nvSpPr>
          <p:spPr>
            <a:xfrm>
              <a:off x="8847687" y="2350686"/>
              <a:ext cx="26034" cy="60960"/>
            </a:xfrm>
            <a:custGeom>
              <a:avLst/>
              <a:gdLst/>
              <a:ahLst/>
              <a:cxnLst/>
              <a:rect l="l" t="t" r="r" b="b"/>
              <a:pathLst>
                <a:path w="26034" h="60960">
                  <a:moveTo>
                    <a:pt x="0" y="60589"/>
                  </a:moveTo>
                  <a:lnTo>
                    <a:pt x="0" y="60589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7">
              <a:extLst>
                <a:ext uri="{FF2B5EF4-FFF2-40B4-BE49-F238E27FC236}">
                  <a16:creationId xmlns:a16="http://schemas.microsoft.com/office/drawing/2014/main" id="{9DA7F6F3-FC4E-0203-34F1-C3090936F3CD}"/>
                </a:ext>
              </a:extLst>
            </p:cNvPr>
            <p:cNvSpPr/>
            <p:nvPr/>
          </p:nvSpPr>
          <p:spPr>
            <a:xfrm>
              <a:off x="8835332" y="2440506"/>
              <a:ext cx="24765" cy="1270"/>
            </a:xfrm>
            <a:custGeom>
              <a:avLst/>
              <a:gdLst/>
              <a:ahLst/>
              <a:cxnLst/>
              <a:rect l="l" t="t" r="r" b="b"/>
              <a:pathLst>
                <a:path w="24765" h="1269">
                  <a:moveTo>
                    <a:pt x="0" y="911"/>
                  </a:moveTo>
                  <a:lnTo>
                    <a:pt x="0" y="911"/>
                  </a:lnTo>
                  <a:lnTo>
                    <a:pt x="246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8">
              <a:extLst>
                <a:ext uri="{FF2B5EF4-FFF2-40B4-BE49-F238E27FC236}">
                  <a16:creationId xmlns:a16="http://schemas.microsoft.com/office/drawing/2014/main" id="{25F33471-CA42-E7B7-CA80-8476BB8E9998}"/>
                </a:ext>
              </a:extLst>
            </p:cNvPr>
            <p:cNvSpPr/>
            <p:nvPr/>
          </p:nvSpPr>
          <p:spPr>
            <a:xfrm>
              <a:off x="8808857" y="2441418"/>
              <a:ext cx="26670" cy="62865"/>
            </a:xfrm>
            <a:custGeom>
              <a:avLst/>
              <a:gdLst/>
              <a:ahLst/>
              <a:cxnLst/>
              <a:rect l="l" t="t" r="r" b="b"/>
              <a:pathLst>
                <a:path w="26670" h="62864">
                  <a:moveTo>
                    <a:pt x="0" y="62412"/>
                  </a:moveTo>
                  <a:lnTo>
                    <a:pt x="0" y="62412"/>
                  </a:lnTo>
                  <a:lnTo>
                    <a:pt x="2647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9">
              <a:extLst>
                <a:ext uri="{FF2B5EF4-FFF2-40B4-BE49-F238E27FC236}">
                  <a16:creationId xmlns:a16="http://schemas.microsoft.com/office/drawing/2014/main" id="{E510DAE0-E626-D3FE-4400-217983EF9182}"/>
                </a:ext>
              </a:extLst>
            </p:cNvPr>
            <p:cNvSpPr/>
            <p:nvPr/>
          </p:nvSpPr>
          <p:spPr>
            <a:xfrm>
              <a:off x="8796563" y="2533913"/>
              <a:ext cx="27305" cy="1270"/>
            </a:xfrm>
            <a:custGeom>
              <a:avLst/>
              <a:gdLst/>
              <a:ahLst/>
              <a:cxnLst/>
              <a:rect l="l" t="t" r="r" b="b"/>
              <a:pathLst>
                <a:path w="27304" h="1269">
                  <a:moveTo>
                    <a:pt x="0" y="911"/>
                  </a:moveTo>
                  <a:lnTo>
                    <a:pt x="0" y="911"/>
                  </a:lnTo>
                  <a:lnTo>
                    <a:pt x="269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20">
              <a:extLst>
                <a:ext uri="{FF2B5EF4-FFF2-40B4-BE49-F238E27FC236}">
                  <a16:creationId xmlns:a16="http://schemas.microsoft.com/office/drawing/2014/main" id="{38619717-3482-2C24-5390-956F7C97971B}"/>
                </a:ext>
              </a:extLst>
            </p:cNvPr>
            <p:cNvSpPr/>
            <p:nvPr/>
          </p:nvSpPr>
          <p:spPr>
            <a:xfrm>
              <a:off x="8768688" y="2534824"/>
              <a:ext cx="27940" cy="66675"/>
            </a:xfrm>
            <a:custGeom>
              <a:avLst/>
              <a:gdLst/>
              <a:ahLst/>
              <a:cxnLst/>
              <a:rect l="l" t="t" r="r" b="b"/>
              <a:pathLst>
                <a:path w="27940" h="66675">
                  <a:moveTo>
                    <a:pt x="0" y="66119"/>
                  </a:moveTo>
                  <a:lnTo>
                    <a:pt x="0" y="66119"/>
                  </a:lnTo>
                  <a:lnTo>
                    <a:pt x="278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21">
              <a:extLst>
                <a:ext uri="{FF2B5EF4-FFF2-40B4-BE49-F238E27FC236}">
                  <a16:creationId xmlns:a16="http://schemas.microsoft.com/office/drawing/2014/main" id="{E728B2BC-799C-A4A5-53E4-106AEDC37FA9}"/>
                </a:ext>
              </a:extLst>
            </p:cNvPr>
            <p:cNvSpPr/>
            <p:nvPr/>
          </p:nvSpPr>
          <p:spPr>
            <a:xfrm>
              <a:off x="8755481" y="2631513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5">
                  <a:moveTo>
                    <a:pt x="0" y="1823"/>
                  </a:moveTo>
                  <a:lnTo>
                    <a:pt x="0" y="1823"/>
                  </a:lnTo>
                  <a:lnTo>
                    <a:pt x="310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2">
              <a:extLst>
                <a:ext uri="{FF2B5EF4-FFF2-40B4-BE49-F238E27FC236}">
                  <a16:creationId xmlns:a16="http://schemas.microsoft.com/office/drawing/2014/main" id="{B5D63346-8DC8-B406-FB42-1FE36B740358}"/>
                </a:ext>
              </a:extLst>
            </p:cNvPr>
            <p:cNvSpPr/>
            <p:nvPr/>
          </p:nvSpPr>
          <p:spPr>
            <a:xfrm>
              <a:off x="8740874" y="2633336"/>
              <a:ext cx="14604" cy="34925"/>
            </a:xfrm>
            <a:custGeom>
              <a:avLst/>
              <a:gdLst/>
              <a:ahLst/>
              <a:cxnLst/>
              <a:rect l="l" t="t" r="r" b="b"/>
              <a:pathLst>
                <a:path w="14604" h="34925">
                  <a:moveTo>
                    <a:pt x="0" y="34639"/>
                  </a:moveTo>
                  <a:lnTo>
                    <a:pt x="0" y="34639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3">
              <a:extLst>
                <a:ext uri="{FF2B5EF4-FFF2-40B4-BE49-F238E27FC236}">
                  <a16:creationId xmlns:a16="http://schemas.microsoft.com/office/drawing/2014/main" id="{66B65697-B5E1-29AD-E34D-516CA03EFD18}"/>
                </a:ext>
              </a:extLst>
            </p:cNvPr>
            <p:cNvSpPr/>
            <p:nvPr/>
          </p:nvSpPr>
          <p:spPr>
            <a:xfrm>
              <a:off x="9091502" y="1814556"/>
              <a:ext cx="244475" cy="12065"/>
            </a:xfrm>
            <a:custGeom>
              <a:avLst/>
              <a:gdLst/>
              <a:ahLst/>
              <a:cxnLst/>
              <a:rect l="l" t="t" r="r" b="b"/>
              <a:pathLst>
                <a:path w="244475" h="12064">
                  <a:moveTo>
                    <a:pt x="244240" y="0"/>
                  </a:moveTo>
                  <a:lnTo>
                    <a:pt x="244240" y="0"/>
                  </a:lnTo>
                  <a:lnTo>
                    <a:pt x="0" y="118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4">
              <a:extLst>
                <a:ext uri="{FF2B5EF4-FFF2-40B4-BE49-F238E27FC236}">
                  <a16:creationId xmlns:a16="http://schemas.microsoft.com/office/drawing/2014/main" id="{24479450-B8DB-BB13-E306-4B5337C0C626}"/>
                </a:ext>
              </a:extLst>
            </p:cNvPr>
            <p:cNvSpPr/>
            <p:nvPr/>
          </p:nvSpPr>
          <p:spPr>
            <a:xfrm>
              <a:off x="9414742" y="1719266"/>
              <a:ext cx="1863089" cy="92075"/>
            </a:xfrm>
            <a:custGeom>
              <a:avLst/>
              <a:gdLst/>
              <a:ahLst/>
              <a:cxnLst/>
              <a:rect l="l" t="t" r="r" b="b"/>
              <a:pathLst>
                <a:path w="1863090" h="92075">
                  <a:moveTo>
                    <a:pt x="1862754" y="0"/>
                  </a:moveTo>
                  <a:lnTo>
                    <a:pt x="1862754" y="0"/>
                  </a:lnTo>
                  <a:lnTo>
                    <a:pt x="0" y="916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5">
              <a:extLst>
                <a:ext uri="{FF2B5EF4-FFF2-40B4-BE49-F238E27FC236}">
                  <a16:creationId xmlns:a16="http://schemas.microsoft.com/office/drawing/2014/main" id="{C7DC02DC-DD62-6301-9128-08FB536B35D2}"/>
                </a:ext>
              </a:extLst>
            </p:cNvPr>
            <p:cNvSpPr/>
            <p:nvPr/>
          </p:nvSpPr>
          <p:spPr>
            <a:xfrm>
              <a:off x="9076895" y="1826407"/>
              <a:ext cx="14604" cy="35560"/>
            </a:xfrm>
            <a:custGeom>
              <a:avLst/>
              <a:gdLst/>
              <a:ahLst/>
              <a:cxnLst/>
              <a:rect l="l" t="t" r="r" b="b"/>
              <a:pathLst>
                <a:path w="14604" h="35560">
                  <a:moveTo>
                    <a:pt x="0" y="35065"/>
                  </a:moveTo>
                  <a:lnTo>
                    <a:pt x="0" y="35065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6">
              <a:extLst>
                <a:ext uri="{FF2B5EF4-FFF2-40B4-BE49-F238E27FC236}">
                  <a16:creationId xmlns:a16="http://schemas.microsoft.com/office/drawing/2014/main" id="{1E6E19CA-1689-929E-659E-BA0436D1E846}"/>
                </a:ext>
              </a:extLst>
            </p:cNvPr>
            <p:cNvSpPr/>
            <p:nvPr/>
          </p:nvSpPr>
          <p:spPr>
            <a:xfrm>
              <a:off x="9064114" y="1892952"/>
              <a:ext cx="17780" cy="635"/>
            </a:xfrm>
            <a:custGeom>
              <a:avLst/>
              <a:gdLst/>
              <a:ahLst/>
              <a:cxnLst/>
              <a:rect l="l" t="t" r="r" b="b"/>
              <a:pathLst>
                <a:path w="17779" h="635">
                  <a:moveTo>
                    <a:pt x="0" y="486"/>
                  </a:moveTo>
                  <a:lnTo>
                    <a:pt x="0" y="486"/>
                  </a:lnTo>
                  <a:lnTo>
                    <a:pt x="173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7">
              <a:extLst>
                <a:ext uri="{FF2B5EF4-FFF2-40B4-BE49-F238E27FC236}">
                  <a16:creationId xmlns:a16="http://schemas.microsoft.com/office/drawing/2014/main" id="{AC412E25-C8BC-7053-D15D-59CCBD3419E9}"/>
                </a:ext>
              </a:extLst>
            </p:cNvPr>
            <p:cNvSpPr/>
            <p:nvPr/>
          </p:nvSpPr>
          <p:spPr>
            <a:xfrm>
              <a:off x="8755481" y="2633336"/>
              <a:ext cx="107314" cy="189230"/>
            </a:xfrm>
            <a:custGeom>
              <a:avLst/>
              <a:gdLst/>
              <a:ahLst/>
              <a:cxnLst/>
              <a:rect l="l" t="t" r="r" b="b"/>
              <a:pathLst>
                <a:path w="107315" h="189230">
                  <a:moveTo>
                    <a:pt x="106813" y="188696"/>
                  </a:moveTo>
                  <a:lnTo>
                    <a:pt x="106813" y="18869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8">
              <a:extLst>
                <a:ext uri="{FF2B5EF4-FFF2-40B4-BE49-F238E27FC236}">
                  <a16:creationId xmlns:a16="http://schemas.microsoft.com/office/drawing/2014/main" id="{75F183FF-DB03-82F9-4105-AE602F863727}"/>
                </a:ext>
              </a:extLst>
            </p:cNvPr>
            <p:cNvSpPr/>
            <p:nvPr/>
          </p:nvSpPr>
          <p:spPr>
            <a:xfrm>
              <a:off x="8740387" y="2725891"/>
              <a:ext cx="112395" cy="163195"/>
            </a:xfrm>
            <a:custGeom>
              <a:avLst/>
              <a:gdLst/>
              <a:ahLst/>
              <a:cxnLst/>
              <a:rect l="l" t="t" r="r" b="b"/>
              <a:pathLst>
                <a:path w="112395" h="163194">
                  <a:moveTo>
                    <a:pt x="111865" y="163172"/>
                  </a:moveTo>
                  <a:lnTo>
                    <a:pt x="111865" y="16317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9">
              <a:extLst>
                <a:ext uri="{FF2B5EF4-FFF2-40B4-BE49-F238E27FC236}">
                  <a16:creationId xmlns:a16="http://schemas.microsoft.com/office/drawing/2014/main" id="{F5D37CB2-4FA8-D3E3-03C2-152648FB28ED}"/>
                </a:ext>
              </a:extLst>
            </p:cNvPr>
            <p:cNvSpPr/>
            <p:nvPr/>
          </p:nvSpPr>
          <p:spPr>
            <a:xfrm>
              <a:off x="8852252" y="2822032"/>
              <a:ext cx="10160" cy="26034"/>
            </a:xfrm>
            <a:custGeom>
              <a:avLst/>
              <a:gdLst/>
              <a:ahLst/>
              <a:cxnLst/>
              <a:rect l="l" t="t" r="r" b="b"/>
              <a:pathLst>
                <a:path w="10159" h="26035">
                  <a:moveTo>
                    <a:pt x="0" y="25524"/>
                  </a:moveTo>
                  <a:lnTo>
                    <a:pt x="0" y="25524"/>
                  </a:lnTo>
                  <a:lnTo>
                    <a:pt x="1004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30">
              <a:extLst>
                <a:ext uri="{FF2B5EF4-FFF2-40B4-BE49-F238E27FC236}">
                  <a16:creationId xmlns:a16="http://schemas.microsoft.com/office/drawing/2014/main" id="{F3CB3674-3C8F-9D4B-2D14-CCB8859E4DB6}"/>
                </a:ext>
              </a:extLst>
            </p:cNvPr>
            <p:cNvSpPr/>
            <p:nvPr/>
          </p:nvSpPr>
          <p:spPr>
            <a:xfrm>
              <a:off x="8908428" y="2886815"/>
              <a:ext cx="34290" cy="51435"/>
            </a:xfrm>
            <a:custGeom>
              <a:avLst/>
              <a:gdLst/>
              <a:ahLst/>
              <a:cxnLst/>
              <a:rect l="l" t="t" r="r" b="b"/>
              <a:pathLst>
                <a:path w="34290" h="51435">
                  <a:moveTo>
                    <a:pt x="34204" y="51048"/>
                  </a:moveTo>
                  <a:lnTo>
                    <a:pt x="34204" y="5104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31">
              <a:extLst>
                <a:ext uri="{FF2B5EF4-FFF2-40B4-BE49-F238E27FC236}">
                  <a16:creationId xmlns:a16="http://schemas.microsoft.com/office/drawing/2014/main" id="{AB39AEA4-9530-5747-18B4-C145F9BA790A}"/>
                </a:ext>
              </a:extLst>
            </p:cNvPr>
            <p:cNvSpPr/>
            <p:nvPr/>
          </p:nvSpPr>
          <p:spPr>
            <a:xfrm>
              <a:off x="8867346" y="4052055"/>
              <a:ext cx="123825" cy="101600"/>
            </a:xfrm>
            <a:custGeom>
              <a:avLst/>
              <a:gdLst/>
              <a:ahLst/>
              <a:cxnLst/>
              <a:rect l="l" t="t" r="r" b="b"/>
              <a:pathLst>
                <a:path w="123825" h="101600">
                  <a:moveTo>
                    <a:pt x="19171" y="63810"/>
                  </a:moveTo>
                  <a:lnTo>
                    <a:pt x="19171" y="63810"/>
                  </a:lnTo>
                  <a:lnTo>
                    <a:pt x="0" y="0"/>
                  </a:lnTo>
                </a:path>
                <a:path w="123825" h="101600">
                  <a:moveTo>
                    <a:pt x="19171" y="63810"/>
                  </a:moveTo>
                  <a:lnTo>
                    <a:pt x="110465" y="59677"/>
                  </a:lnTo>
                  <a:lnTo>
                    <a:pt x="123672" y="1011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2">
              <a:extLst>
                <a:ext uri="{FF2B5EF4-FFF2-40B4-BE49-F238E27FC236}">
                  <a16:creationId xmlns:a16="http://schemas.microsoft.com/office/drawing/2014/main" id="{01E84A04-C003-FFD1-32CE-E6F6C74A9011}"/>
                </a:ext>
              </a:extLst>
            </p:cNvPr>
            <p:cNvSpPr/>
            <p:nvPr/>
          </p:nvSpPr>
          <p:spPr>
            <a:xfrm>
              <a:off x="8898812" y="4153240"/>
              <a:ext cx="92710" cy="5080"/>
            </a:xfrm>
            <a:custGeom>
              <a:avLst/>
              <a:gdLst/>
              <a:ahLst/>
              <a:cxnLst/>
              <a:rect l="l" t="t" r="r" b="b"/>
              <a:pathLst>
                <a:path w="92709" h="5079">
                  <a:moveTo>
                    <a:pt x="0" y="4557"/>
                  </a:moveTo>
                  <a:lnTo>
                    <a:pt x="0" y="4557"/>
                  </a:lnTo>
                  <a:lnTo>
                    <a:pt x="92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3">
              <a:extLst>
                <a:ext uri="{FF2B5EF4-FFF2-40B4-BE49-F238E27FC236}">
                  <a16:creationId xmlns:a16="http://schemas.microsoft.com/office/drawing/2014/main" id="{92B1CFDA-6427-5E66-BB90-7DB4CB8B0FCD}"/>
                </a:ext>
              </a:extLst>
            </p:cNvPr>
            <p:cNvSpPr/>
            <p:nvPr/>
          </p:nvSpPr>
          <p:spPr>
            <a:xfrm>
              <a:off x="8898812" y="4157798"/>
              <a:ext cx="121920" cy="96520"/>
            </a:xfrm>
            <a:custGeom>
              <a:avLst/>
              <a:gdLst/>
              <a:ahLst/>
              <a:cxnLst/>
              <a:rect l="l" t="t" r="r" b="b"/>
              <a:pathLst>
                <a:path w="121920" h="96520">
                  <a:moveTo>
                    <a:pt x="18258" y="59738"/>
                  </a:moveTo>
                  <a:lnTo>
                    <a:pt x="18258" y="59738"/>
                  </a:lnTo>
                  <a:lnTo>
                    <a:pt x="0" y="0"/>
                  </a:lnTo>
                </a:path>
                <a:path w="121920" h="96520">
                  <a:moveTo>
                    <a:pt x="18258" y="59738"/>
                  </a:moveTo>
                  <a:lnTo>
                    <a:pt x="109552" y="55180"/>
                  </a:lnTo>
                  <a:lnTo>
                    <a:pt x="121907" y="962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4">
              <a:extLst>
                <a:ext uri="{FF2B5EF4-FFF2-40B4-BE49-F238E27FC236}">
                  <a16:creationId xmlns:a16="http://schemas.microsoft.com/office/drawing/2014/main" id="{C86F51AD-EB43-06A4-B06D-D012D5BE3256}"/>
                </a:ext>
              </a:extLst>
            </p:cNvPr>
            <p:cNvSpPr/>
            <p:nvPr/>
          </p:nvSpPr>
          <p:spPr>
            <a:xfrm>
              <a:off x="8929425" y="4254000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5">
                  <a:moveTo>
                    <a:pt x="0" y="4071"/>
                  </a:moveTo>
                  <a:lnTo>
                    <a:pt x="0" y="4071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5">
              <a:extLst>
                <a:ext uri="{FF2B5EF4-FFF2-40B4-BE49-F238E27FC236}">
                  <a16:creationId xmlns:a16="http://schemas.microsoft.com/office/drawing/2014/main" id="{D693AB83-F2D5-51B4-F28E-068EBEB4EDCE}"/>
                </a:ext>
              </a:extLst>
            </p:cNvPr>
            <p:cNvSpPr/>
            <p:nvPr/>
          </p:nvSpPr>
          <p:spPr>
            <a:xfrm>
              <a:off x="8929425" y="4258072"/>
              <a:ext cx="108585" cy="57150"/>
            </a:xfrm>
            <a:custGeom>
              <a:avLst/>
              <a:gdLst/>
              <a:ahLst/>
              <a:cxnLst/>
              <a:rect l="l" t="t" r="r" b="b"/>
              <a:pathLst>
                <a:path w="108584" h="57150">
                  <a:moveTo>
                    <a:pt x="16858" y="57004"/>
                  </a:moveTo>
                  <a:lnTo>
                    <a:pt x="16858" y="57004"/>
                  </a:lnTo>
                  <a:lnTo>
                    <a:pt x="0" y="0"/>
                  </a:lnTo>
                </a:path>
                <a:path w="108584" h="57150">
                  <a:moveTo>
                    <a:pt x="16858" y="57004"/>
                  </a:moveTo>
                  <a:lnTo>
                    <a:pt x="16858" y="57004"/>
                  </a:lnTo>
                  <a:lnTo>
                    <a:pt x="108213" y="529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6">
              <a:extLst>
                <a:ext uri="{FF2B5EF4-FFF2-40B4-BE49-F238E27FC236}">
                  <a16:creationId xmlns:a16="http://schemas.microsoft.com/office/drawing/2014/main" id="{74FA8419-1586-D87D-2E82-693A5B9847A8}"/>
                </a:ext>
              </a:extLst>
            </p:cNvPr>
            <p:cNvSpPr/>
            <p:nvPr/>
          </p:nvSpPr>
          <p:spPr>
            <a:xfrm>
              <a:off x="9037639" y="4311004"/>
              <a:ext cx="12700" cy="40640"/>
            </a:xfrm>
            <a:custGeom>
              <a:avLst/>
              <a:gdLst/>
              <a:ahLst/>
              <a:cxnLst/>
              <a:rect l="l" t="t" r="r" b="b"/>
              <a:pathLst>
                <a:path w="12700" h="40639">
                  <a:moveTo>
                    <a:pt x="12294" y="40534"/>
                  </a:moveTo>
                  <a:lnTo>
                    <a:pt x="12294" y="4053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7">
              <a:extLst>
                <a:ext uri="{FF2B5EF4-FFF2-40B4-BE49-F238E27FC236}">
                  <a16:creationId xmlns:a16="http://schemas.microsoft.com/office/drawing/2014/main" id="{D1361FC9-6FE1-7E12-9DC8-A7E3A7C93F31}"/>
                </a:ext>
              </a:extLst>
            </p:cNvPr>
            <p:cNvSpPr/>
            <p:nvPr/>
          </p:nvSpPr>
          <p:spPr>
            <a:xfrm>
              <a:off x="8958639" y="4351539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8">
              <a:extLst>
                <a:ext uri="{FF2B5EF4-FFF2-40B4-BE49-F238E27FC236}">
                  <a16:creationId xmlns:a16="http://schemas.microsoft.com/office/drawing/2014/main" id="{C7FDF41B-6D8C-2E5B-6A0B-6037963D78CD}"/>
                </a:ext>
              </a:extLst>
            </p:cNvPr>
            <p:cNvSpPr/>
            <p:nvPr/>
          </p:nvSpPr>
          <p:spPr>
            <a:xfrm>
              <a:off x="8958639" y="4356097"/>
              <a:ext cx="108585" cy="56515"/>
            </a:xfrm>
            <a:custGeom>
              <a:avLst/>
              <a:gdLst/>
              <a:ahLst/>
              <a:cxnLst/>
              <a:rect l="l" t="t" r="r" b="b"/>
              <a:pathLst>
                <a:path w="108584" h="56514">
                  <a:moveTo>
                    <a:pt x="16858" y="56092"/>
                  </a:moveTo>
                  <a:lnTo>
                    <a:pt x="16858" y="56092"/>
                  </a:lnTo>
                  <a:lnTo>
                    <a:pt x="0" y="0"/>
                  </a:lnTo>
                </a:path>
                <a:path w="108584" h="56514">
                  <a:moveTo>
                    <a:pt x="16858" y="56092"/>
                  </a:moveTo>
                  <a:lnTo>
                    <a:pt x="16858" y="56092"/>
                  </a:lnTo>
                  <a:lnTo>
                    <a:pt x="108213" y="5153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9">
              <a:extLst>
                <a:ext uri="{FF2B5EF4-FFF2-40B4-BE49-F238E27FC236}">
                  <a16:creationId xmlns:a16="http://schemas.microsoft.com/office/drawing/2014/main" id="{A9A89CE8-F0C9-29E9-5E16-7DAF12BE6AA3}"/>
                </a:ext>
              </a:extLst>
            </p:cNvPr>
            <p:cNvSpPr/>
            <p:nvPr/>
          </p:nvSpPr>
          <p:spPr>
            <a:xfrm>
              <a:off x="9066853" y="4407631"/>
              <a:ext cx="12065" cy="40640"/>
            </a:xfrm>
            <a:custGeom>
              <a:avLst/>
              <a:gdLst/>
              <a:ahLst/>
              <a:cxnLst/>
              <a:rect l="l" t="t" r="r" b="b"/>
              <a:pathLst>
                <a:path w="12065" h="40639">
                  <a:moveTo>
                    <a:pt x="11868" y="40109"/>
                  </a:moveTo>
                  <a:lnTo>
                    <a:pt x="11868" y="401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40">
              <a:extLst>
                <a:ext uri="{FF2B5EF4-FFF2-40B4-BE49-F238E27FC236}">
                  <a16:creationId xmlns:a16="http://schemas.microsoft.com/office/drawing/2014/main" id="{A9D3682F-D26C-3952-EAFE-DFF9744172FA}"/>
                </a:ext>
              </a:extLst>
            </p:cNvPr>
            <p:cNvSpPr/>
            <p:nvPr/>
          </p:nvSpPr>
          <p:spPr>
            <a:xfrm>
              <a:off x="8987366" y="4447741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41">
              <a:extLst>
                <a:ext uri="{FF2B5EF4-FFF2-40B4-BE49-F238E27FC236}">
                  <a16:creationId xmlns:a16="http://schemas.microsoft.com/office/drawing/2014/main" id="{58D7C78A-3B3D-61D9-40EC-13CE1710D165}"/>
                </a:ext>
              </a:extLst>
            </p:cNvPr>
            <p:cNvSpPr/>
            <p:nvPr/>
          </p:nvSpPr>
          <p:spPr>
            <a:xfrm>
              <a:off x="8987366" y="4452298"/>
              <a:ext cx="107950" cy="56515"/>
            </a:xfrm>
            <a:custGeom>
              <a:avLst/>
              <a:gdLst/>
              <a:ahLst/>
              <a:cxnLst/>
              <a:rect l="l" t="t" r="r" b="b"/>
              <a:pathLst>
                <a:path w="107950" h="56514">
                  <a:moveTo>
                    <a:pt x="16432" y="56092"/>
                  </a:moveTo>
                  <a:lnTo>
                    <a:pt x="16432" y="56092"/>
                  </a:lnTo>
                  <a:lnTo>
                    <a:pt x="0" y="0"/>
                  </a:lnTo>
                </a:path>
                <a:path w="107950" h="56514">
                  <a:moveTo>
                    <a:pt x="16432" y="56092"/>
                  </a:moveTo>
                  <a:lnTo>
                    <a:pt x="16432" y="56092"/>
                  </a:lnTo>
                  <a:lnTo>
                    <a:pt x="107787" y="519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2">
              <a:extLst>
                <a:ext uri="{FF2B5EF4-FFF2-40B4-BE49-F238E27FC236}">
                  <a16:creationId xmlns:a16="http://schemas.microsoft.com/office/drawing/2014/main" id="{CDA2AF9A-D0FA-9A50-0CD9-0873AC9350ED}"/>
                </a:ext>
              </a:extLst>
            </p:cNvPr>
            <p:cNvSpPr/>
            <p:nvPr/>
          </p:nvSpPr>
          <p:spPr>
            <a:xfrm>
              <a:off x="9095154" y="4504258"/>
              <a:ext cx="13335" cy="40640"/>
            </a:xfrm>
            <a:custGeom>
              <a:avLst/>
              <a:gdLst/>
              <a:ahLst/>
              <a:cxnLst/>
              <a:rect l="l" t="t" r="r" b="b"/>
              <a:pathLst>
                <a:path w="13334" h="40639">
                  <a:moveTo>
                    <a:pt x="12781" y="40109"/>
                  </a:moveTo>
                  <a:lnTo>
                    <a:pt x="12781" y="401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3">
              <a:extLst>
                <a:ext uri="{FF2B5EF4-FFF2-40B4-BE49-F238E27FC236}">
                  <a16:creationId xmlns:a16="http://schemas.microsoft.com/office/drawing/2014/main" id="{7AFF063E-DD8C-A7BD-0556-B0B8311EBC2A}"/>
                </a:ext>
              </a:extLst>
            </p:cNvPr>
            <p:cNvSpPr/>
            <p:nvPr/>
          </p:nvSpPr>
          <p:spPr>
            <a:xfrm>
              <a:off x="9016641" y="4544368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5044"/>
                  </a:moveTo>
                  <a:lnTo>
                    <a:pt x="0" y="5044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4">
              <a:extLst>
                <a:ext uri="{FF2B5EF4-FFF2-40B4-BE49-F238E27FC236}">
                  <a16:creationId xmlns:a16="http://schemas.microsoft.com/office/drawing/2014/main" id="{08CE0305-B226-1208-22C0-C58EC3711497}"/>
                </a:ext>
              </a:extLst>
            </p:cNvPr>
            <p:cNvSpPr/>
            <p:nvPr/>
          </p:nvSpPr>
          <p:spPr>
            <a:xfrm>
              <a:off x="9016641" y="4549412"/>
              <a:ext cx="107950" cy="57150"/>
            </a:xfrm>
            <a:custGeom>
              <a:avLst/>
              <a:gdLst/>
              <a:ahLst/>
              <a:cxnLst/>
              <a:rect l="l" t="t" r="r" b="b"/>
              <a:pathLst>
                <a:path w="107950" h="57150">
                  <a:moveTo>
                    <a:pt x="16432" y="57004"/>
                  </a:moveTo>
                  <a:lnTo>
                    <a:pt x="16432" y="57004"/>
                  </a:lnTo>
                  <a:lnTo>
                    <a:pt x="0" y="0"/>
                  </a:lnTo>
                </a:path>
                <a:path w="107950" h="57150">
                  <a:moveTo>
                    <a:pt x="16432" y="57004"/>
                  </a:moveTo>
                  <a:lnTo>
                    <a:pt x="16432" y="57004"/>
                  </a:lnTo>
                  <a:lnTo>
                    <a:pt x="107726" y="524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5">
              <a:extLst>
                <a:ext uri="{FF2B5EF4-FFF2-40B4-BE49-F238E27FC236}">
                  <a16:creationId xmlns:a16="http://schemas.microsoft.com/office/drawing/2014/main" id="{DCEC0DC4-AA0D-41FE-5303-EE2FE9B9C19C}"/>
                </a:ext>
              </a:extLst>
            </p:cNvPr>
            <p:cNvSpPr/>
            <p:nvPr/>
          </p:nvSpPr>
          <p:spPr>
            <a:xfrm>
              <a:off x="9124368" y="4601858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2781" y="41021"/>
                  </a:moveTo>
                  <a:lnTo>
                    <a:pt x="12781" y="4102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6">
              <a:extLst>
                <a:ext uri="{FF2B5EF4-FFF2-40B4-BE49-F238E27FC236}">
                  <a16:creationId xmlns:a16="http://schemas.microsoft.com/office/drawing/2014/main" id="{A0CBE25A-D3D6-4CB0-45C8-554C15BA13B4}"/>
                </a:ext>
              </a:extLst>
            </p:cNvPr>
            <p:cNvSpPr/>
            <p:nvPr/>
          </p:nvSpPr>
          <p:spPr>
            <a:xfrm>
              <a:off x="9045855" y="4642879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5">
                  <a:moveTo>
                    <a:pt x="0" y="4071"/>
                  </a:moveTo>
                  <a:lnTo>
                    <a:pt x="0" y="4071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7">
              <a:extLst>
                <a:ext uri="{FF2B5EF4-FFF2-40B4-BE49-F238E27FC236}">
                  <a16:creationId xmlns:a16="http://schemas.microsoft.com/office/drawing/2014/main" id="{33C4DD1E-123E-B030-D964-18D122BE8DBB}"/>
                </a:ext>
              </a:extLst>
            </p:cNvPr>
            <p:cNvSpPr/>
            <p:nvPr/>
          </p:nvSpPr>
          <p:spPr>
            <a:xfrm>
              <a:off x="9045855" y="4646951"/>
              <a:ext cx="109855" cy="60325"/>
            </a:xfrm>
            <a:custGeom>
              <a:avLst/>
              <a:gdLst/>
              <a:ahLst/>
              <a:cxnLst/>
              <a:rect l="l" t="t" r="r" b="b"/>
              <a:pathLst>
                <a:path w="109854" h="60325">
                  <a:moveTo>
                    <a:pt x="18258" y="59738"/>
                  </a:moveTo>
                  <a:lnTo>
                    <a:pt x="18258" y="59738"/>
                  </a:lnTo>
                  <a:lnTo>
                    <a:pt x="0" y="0"/>
                  </a:lnTo>
                </a:path>
                <a:path w="109854" h="60325">
                  <a:moveTo>
                    <a:pt x="18258" y="59738"/>
                  </a:moveTo>
                  <a:lnTo>
                    <a:pt x="18258" y="59738"/>
                  </a:lnTo>
                  <a:lnTo>
                    <a:pt x="109552" y="556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8">
              <a:extLst>
                <a:ext uri="{FF2B5EF4-FFF2-40B4-BE49-F238E27FC236}">
                  <a16:creationId xmlns:a16="http://schemas.microsoft.com/office/drawing/2014/main" id="{6FFEF13C-9DD3-EE7D-C1E6-46ED6A31353A}"/>
                </a:ext>
              </a:extLst>
            </p:cNvPr>
            <p:cNvSpPr/>
            <p:nvPr/>
          </p:nvSpPr>
          <p:spPr>
            <a:xfrm>
              <a:off x="9155407" y="4702557"/>
              <a:ext cx="12700" cy="41910"/>
            </a:xfrm>
            <a:custGeom>
              <a:avLst/>
              <a:gdLst/>
              <a:ahLst/>
              <a:cxnLst/>
              <a:rect l="l" t="t" r="r" b="b"/>
              <a:pathLst>
                <a:path w="12700" h="41910">
                  <a:moveTo>
                    <a:pt x="12355" y="41507"/>
                  </a:moveTo>
                  <a:lnTo>
                    <a:pt x="12355" y="4150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9">
              <a:extLst>
                <a:ext uri="{FF2B5EF4-FFF2-40B4-BE49-F238E27FC236}">
                  <a16:creationId xmlns:a16="http://schemas.microsoft.com/office/drawing/2014/main" id="{EA7DF998-5776-A507-EDF7-E47626F99341}"/>
                </a:ext>
              </a:extLst>
            </p:cNvPr>
            <p:cNvSpPr/>
            <p:nvPr/>
          </p:nvSpPr>
          <p:spPr>
            <a:xfrm>
              <a:off x="9076408" y="474406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50">
              <a:extLst>
                <a:ext uri="{FF2B5EF4-FFF2-40B4-BE49-F238E27FC236}">
                  <a16:creationId xmlns:a16="http://schemas.microsoft.com/office/drawing/2014/main" id="{3DC67091-74B9-9BBC-F3D2-64F1FDDE4875}"/>
                </a:ext>
              </a:extLst>
            </p:cNvPr>
            <p:cNvSpPr/>
            <p:nvPr/>
          </p:nvSpPr>
          <p:spPr>
            <a:xfrm>
              <a:off x="9076408" y="4748622"/>
              <a:ext cx="110489" cy="64135"/>
            </a:xfrm>
            <a:custGeom>
              <a:avLst/>
              <a:gdLst/>
              <a:ahLst/>
              <a:cxnLst/>
              <a:rect l="l" t="t" r="r" b="b"/>
              <a:pathLst>
                <a:path w="110490" h="64135">
                  <a:moveTo>
                    <a:pt x="18745" y="63810"/>
                  </a:moveTo>
                  <a:lnTo>
                    <a:pt x="18745" y="63810"/>
                  </a:lnTo>
                  <a:lnTo>
                    <a:pt x="0" y="0"/>
                  </a:lnTo>
                </a:path>
                <a:path w="110490" h="64135">
                  <a:moveTo>
                    <a:pt x="18745" y="63810"/>
                  </a:moveTo>
                  <a:lnTo>
                    <a:pt x="18745" y="63810"/>
                  </a:lnTo>
                  <a:lnTo>
                    <a:pt x="110039" y="597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51">
              <a:extLst>
                <a:ext uri="{FF2B5EF4-FFF2-40B4-BE49-F238E27FC236}">
                  <a16:creationId xmlns:a16="http://schemas.microsoft.com/office/drawing/2014/main" id="{6EA88392-EDD2-08C0-56C1-CCF356A021A2}"/>
                </a:ext>
              </a:extLst>
            </p:cNvPr>
            <p:cNvSpPr/>
            <p:nvPr/>
          </p:nvSpPr>
          <p:spPr>
            <a:xfrm>
              <a:off x="9186447" y="4808361"/>
              <a:ext cx="13335" cy="42545"/>
            </a:xfrm>
            <a:custGeom>
              <a:avLst/>
              <a:gdLst/>
              <a:ahLst/>
              <a:cxnLst/>
              <a:rect l="l" t="t" r="r" b="b"/>
              <a:pathLst>
                <a:path w="13334" h="42545">
                  <a:moveTo>
                    <a:pt x="12781" y="42357"/>
                  </a:moveTo>
                  <a:lnTo>
                    <a:pt x="12781" y="423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2">
              <a:extLst>
                <a:ext uri="{FF2B5EF4-FFF2-40B4-BE49-F238E27FC236}">
                  <a16:creationId xmlns:a16="http://schemas.microsoft.com/office/drawing/2014/main" id="{BB85792B-C09D-E92A-CBE4-16C9535353C6}"/>
                </a:ext>
              </a:extLst>
            </p:cNvPr>
            <p:cNvSpPr/>
            <p:nvPr/>
          </p:nvSpPr>
          <p:spPr>
            <a:xfrm>
              <a:off x="9107935" y="4850719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5">
                  <a:moveTo>
                    <a:pt x="0" y="4132"/>
                  </a:moveTo>
                  <a:lnTo>
                    <a:pt x="0" y="4132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3">
              <a:extLst>
                <a:ext uri="{FF2B5EF4-FFF2-40B4-BE49-F238E27FC236}">
                  <a16:creationId xmlns:a16="http://schemas.microsoft.com/office/drawing/2014/main" id="{B1D35235-55CE-118C-0F13-A2D44C44D15B}"/>
                </a:ext>
              </a:extLst>
            </p:cNvPr>
            <p:cNvSpPr/>
            <p:nvPr/>
          </p:nvSpPr>
          <p:spPr>
            <a:xfrm>
              <a:off x="9107935" y="4854851"/>
              <a:ext cx="10160" cy="34290"/>
            </a:xfrm>
            <a:custGeom>
              <a:avLst/>
              <a:gdLst/>
              <a:ahLst/>
              <a:cxnLst/>
              <a:rect l="l" t="t" r="r" b="b"/>
              <a:pathLst>
                <a:path w="10159" h="34289">
                  <a:moveTo>
                    <a:pt x="10042" y="34214"/>
                  </a:moveTo>
                  <a:lnTo>
                    <a:pt x="10042" y="342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4">
              <a:extLst>
                <a:ext uri="{FF2B5EF4-FFF2-40B4-BE49-F238E27FC236}">
                  <a16:creationId xmlns:a16="http://schemas.microsoft.com/office/drawing/2014/main" id="{A9CCCE93-2870-43CB-B9B8-FA5F656AA322}"/>
                </a:ext>
              </a:extLst>
            </p:cNvPr>
            <p:cNvSpPr/>
            <p:nvPr/>
          </p:nvSpPr>
          <p:spPr>
            <a:xfrm>
              <a:off x="9117977" y="4877641"/>
              <a:ext cx="232410" cy="11430"/>
            </a:xfrm>
            <a:custGeom>
              <a:avLst/>
              <a:gdLst/>
              <a:ahLst/>
              <a:cxnLst/>
              <a:rect l="l" t="t" r="r" b="b"/>
              <a:pathLst>
                <a:path w="232409" h="11429">
                  <a:moveTo>
                    <a:pt x="232372" y="0"/>
                  </a:moveTo>
                  <a:lnTo>
                    <a:pt x="232372" y="0"/>
                  </a:lnTo>
                  <a:lnTo>
                    <a:pt x="0" y="11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5">
              <a:extLst>
                <a:ext uri="{FF2B5EF4-FFF2-40B4-BE49-F238E27FC236}">
                  <a16:creationId xmlns:a16="http://schemas.microsoft.com/office/drawing/2014/main" id="{E424C770-7C6B-1A3A-2A4F-782E077914ED}"/>
                </a:ext>
              </a:extLst>
            </p:cNvPr>
            <p:cNvSpPr/>
            <p:nvPr/>
          </p:nvSpPr>
          <p:spPr>
            <a:xfrm>
              <a:off x="8854991" y="4005078"/>
              <a:ext cx="104139" cy="42545"/>
            </a:xfrm>
            <a:custGeom>
              <a:avLst/>
              <a:gdLst/>
              <a:ahLst/>
              <a:cxnLst/>
              <a:rect l="l" t="t" r="r" b="b"/>
              <a:pathLst>
                <a:path w="104140" h="42545">
                  <a:moveTo>
                    <a:pt x="0" y="4557"/>
                  </a:moveTo>
                  <a:lnTo>
                    <a:pt x="91293" y="0"/>
                  </a:lnTo>
                  <a:lnTo>
                    <a:pt x="103648" y="42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6">
              <a:extLst>
                <a:ext uri="{FF2B5EF4-FFF2-40B4-BE49-F238E27FC236}">
                  <a16:creationId xmlns:a16="http://schemas.microsoft.com/office/drawing/2014/main" id="{5FD12CC6-185E-F3D1-863B-BF7F981B602B}"/>
                </a:ext>
              </a:extLst>
            </p:cNvPr>
            <p:cNvSpPr/>
            <p:nvPr/>
          </p:nvSpPr>
          <p:spPr>
            <a:xfrm>
              <a:off x="8867346" y="4047497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79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7">
              <a:extLst>
                <a:ext uri="{FF2B5EF4-FFF2-40B4-BE49-F238E27FC236}">
                  <a16:creationId xmlns:a16="http://schemas.microsoft.com/office/drawing/2014/main" id="{0FB1857C-DD3D-A3B3-E214-0F51DCC0E812}"/>
                </a:ext>
              </a:extLst>
            </p:cNvPr>
            <p:cNvSpPr/>
            <p:nvPr/>
          </p:nvSpPr>
          <p:spPr>
            <a:xfrm>
              <a:off x="9092415" y="2223916"/>
              <a:ext cx="91440" cy="74295"/>
            </a:xfrm>
            <a:custGeom>
              <a:avLst/>
              <a:gdLst/>
              <a:ahLst/>
              <a:cxnLst/>
              <a:rect l="l" t="t" r="r" b="b"/>
              <a:pathLst>
                <a:path w="91440" h="74294">
                  <a:moveTo>
                    <a:pt x="0" y="47402"/>
                  </a:moveTo>
                  <a:lnTo>
                    <a:pt x="0" y="47402"/>
                  </a:lnTo>
                  <a:lnTo>
                    <a:pt x="19597" y="0"/>
                  </a:lnTo>
                </a:path>
                <a:path w="91440" h="74294">
                  <a:moveTo>
                    <a:pt x="0" y="47402"/>
                  </a:moveTo>
                  <a:lnTo>
                    <a:pt x="91293" y="42418"/>
                  </a:lnTo>
                  <a:lnTo>
                    <a:pt x="78086" y="738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8">
              <a:extLst>
                <a:ext uri="{FF2B5EF4-FFF2-40B4-BE49-F238E27FC236}">
                  <a16:creationId xmlns:a16="http://schemas.microsoft.com/office/drawing/2014/main" id="{4CE0FF21-69DA-8276-971E-121967653BE7}"/>
                </a:ext>
              </a:extLst>
            </p:cNvPr>
            <p:cNvSpPr/>
            <p:nvPr/>
          </p:nvSpPr>
          <p:spPr>
            <a:xfrm>
              <a:off x="9079147" y="2297814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4">
                  <a:moveTo>
                    <a:pt x="0" y="4071"/>
                  </a:moveTo>
                  <a:lnTo>
                    <a:pt x="0" y="4071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9">
              <a:extLst>
                <a:ext uri="{FF2B5EF4-FFF2-40B4-BE49-F238E27FC236}">
                  <a16:creationId xmlns:a16="http://schemas.microsoft.com/office/drawing/2014/main" id="{03ED02F3-9B16-6479-3B16-F2A57002816F}"/>
                </a:ext>
              </a:extLst>
            </p:cNvPr>
            <p:cNvSpPr/>
            <p:nvPr/>
          </p:nvSpPr>
          <p:spPr>
            <a:xfrm>
              <a:off x="9060888" y="2301886"/>
              <a:ext cx="91440" cy="71120"/>
            </a:xfrm>
            <a:custGeom>
              <a:avLst/>
              <a:gdLst/>
              <a:ahLst/>
              <a:cxnLst/>
              <a:rect l="l" t="t" r="r" b="b"/>
              <a:pathLst>
                <a:path w="91440" h="71119">
                  <a:moveTo>
                    <a:pt x="0" y="44667"/>
                  </a:moveTo>
                  <a:lnTo>
                    <a:pt x="0" y="44667"/>
                  </a:lnTo>
                  <a:lnTo>
                    <a:pt x="18258" y="0"/>
                  </a:lnTo>
                </a:path>
                <a:path w="91440" h="71119">
                  <a:moveTo>
                    <a:pt x="0" y="44667"/>
                  </a:moveTo>
                  <a:lnTo>
                    <a:pt x="91293" y="40109"/>
                  </a:lnTo>
                  <a:lnTo>
                    <a:pt x="78999" y="706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60">
              <a:extLst>
                <a:ext uri="{FF2B5EF4-FFF2-40B4-BE49-F238E27FC236}">
                  <a16:creationId xmlns:a16="http://schemas.microsoft.com/office/drawing/2014/main" id="{564DFFAB-D7EB-7FFE-A9D1-4C79B6AD15ED}"/>
                </a:ext>
              </a:extLst>
            </p:cNvPr>
            <p:cNvSpPr/>
            <p:nvPr/>
          </p:nvSpPr>
          <p:spPr>
            <a:xfrm>
              <a:off x="9048594" y="237256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61">
              <a:extLst>
                <a:ext uri="{FF2B5EF4-FFF2-40B4-BE49-F238E27FC236}">
                  <a16:creationId xmlns:a16="http://schemas.microsoft.com/office/drawing/2014/main" id="{3EF692EE-1D0B-E6F9-269F-BB6421C997DC}"/>
                </a:ext>
              </a:extLst>
            </p:cNvPr>
            <p:cNvSpPr/>
            <p:nvPr/>
          </p:nvSpPr>
          <p:spPr>
            <a:xfrm>
              <a:off x="9030335" y="2377121"/>
              <a:ext cx="91440" cy="43180"/>
            </a:xfrm>
            <a:custGeom>
              <a:avLst/>
              <a:gdLst/>
              <a:ahLst/>
              <a:cxnLst/>
              <a:rect l="l" t="t" r="r" b="b"/>
              <a:pathLst>
                <a:path w="91440" h="43180">
                  <a:moveTo>
                    <a:pt x="0" y="42844"/>
                  </a:moveTo>
                  <a:lnTo>
                    <a:pt x="0" y="42844"/>
                  </a:lnTo>
                  <a:lnTo>
                    <a:pt x="18258" y="0"/>
                  </a:lnTo>
                </a:path>
                <a:path w="91440" h="43180">
                  <a:moveTo>
                    <a:pt x="0" y="42844"/>
                  </a:moveTo>
                  <a:lnTo>
                    <a:pt x="0" y="42844"/>
                  </a:lnTo>
                  <a:lnTo>
                    <a:pt x="91293" y="387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2">
              <a:extLst>
                <a:ext uri="{FF2B5EF4-FFF2-40B4-BE49-F238E27FC236}">
                  <a16:creationId xmlns:a16="http://schemas.microsoft.com/office/drawing/2014/main" id="{840C801A-38D0-1892-CCCF-2A7CC64E0F75}"/>
                </a:ext>
              </a:extLst>
            </p:cNvPr>
            <p:cNvSpPr/>
            <p:nvPr/>
          </p:nvSpPr>
          <p:spPr>
            <a:xfrm>
              <a:off x="9109274" y="2415833"/>
              <a:ext cx="12700" cy="29845"/>
            </a:xfrm>
            <a:custGeom>
              <a:avLst/>
              <a:gdLst/>
              <a:ahLst/>
              <a:cxnLst/>
              <a:rect l="l" t="t" r="r" b="b"/>
              <a:pathLst>
                <a:path w="12700" h="29844">
                  <a:moveTo>
                    <a:pt x="0" y="29656"/>
                  </a:moveTo>
                  <a:lnTo>
                    <a:pt x="0" y="29656"/>
                  </a:lnTo>
                  <a:lnTo>
                    <a:pt x="1235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3">
              <a:extLst>
                <a:ext uri="{FF2B5EF4-FFF2-40B4-BE49-F238E27FC236}">
                  <a16:creationId xmlns:a16="http://schemas.microsoft.com/office/drawing/2014/main" id="{0D7784FF-C42F-977E-2D2B-8DAF3529EC0F}"/>
                </a:ext>
              </a:extLst>
            </p:cNvPr>
            <p:cNvSpPr/>
            <p:nvPr/>
          </p:nvSpPr>
          <p:spPr>
            <a:xfrm>
              <a:off x="9017980" y="2445490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4">
              <a:extLst>
                <a:ext uri="{FF2B5EF4-FFF2-40B4-BE49-F238E27FC236}">
                  <a16:creationId xmlns:a16="http://schemas.microsoft.com/office/drawing/2014/main" id="{D248AC42-D113-88FB-369C-8F9E7728CD4A}"/>
                </a:ext>
              </a:extLst>
            </p:cNvPr>
            <p:cNvSpPr/>
            <p:nvPr/>
          </p:nvSpPr>
          <p:spPr>
            <a:xfrm>
              <a:off x="9000147" y="2450048"/>
              <a:ext cx="91440" cy="41910"/>
            </a:xfrm>
            <a:custGeom>
              <a:avLst/>
              <a:gdLst/>
              <a:ahLst/>
              <a:cxnLst/>
              <a:rect l="l" t="t" r="r" b="b"/>
              <a:pathLst>
                <a:path w="91440" h="41910">
                  <a:moveTo>
                    <a:pt x="0" y="41507"/>
                  </a:moveTo>
                  <a:lnTo>
                    <a:pt x="0" y="41507"/>
                  </a:lnTo>
                  <a:lnTo>
                    <a:pt x="17832" y="0"/>
                  </a:lnTo>
                </a:path>
                <a:path w="91440" h="41910">
                  <a:moveTo>
                    <a:pt x="0" y="41507"/>
                  </a:moveTo>
                  <a:lnTo>
                    <a:pt x="0" y="41507"/>
                  </a:lnTo>
                  <a:lnTo>
                    <a:pt x="91354" y="373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5">
              <a:extLst>
                <a:ext uri="{FF2B5EF4-FFF2-40B4-BE49-F238E27FC236}">
                  <a16:creationId xmlns:a16="http://schemas.microsoft.com/office/drawing/2014/main" id="{1DE84683-50EA-E33B-2E71-F43F0033E6A0}"/>
                </a:ext>
              </a:extLst>
            </p:cNvPr>
            <p:cNvSpPr/>
            <p:nvPr/>
          </p:nvSpPr>
          <p:spPr>
            <a:xfrm>
              <a:off x="9079147" y="2487422"/>
              <a:ext cx="12700" cy="29845"/>
            </a:xfrm>
            <a:custGeom>
              <a:avLst/>
              <a:gdLst/>
              <a:ahLst/>
              <a:cxnLst/>
              <a:rect l="l" t="t" r="r" b="b"/>
              <a:pathLst>
                <a:path w="12700" h="29844">
                  <a:moveTo>
                    <a:pt x="0" y="29656"/>
                  </a:moveTo>
                  <a:lnTo>
                    <a:pt x="0" y="29656"/>
                  </a:lnTo>
                  <a:lnTo>
                    <a:pt x="1235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6">
              <a:extLst>
                <a:ext uri="{FF2B5EF4-FFF2-40B4-BE49-F238E27FC236}">
                  <a16:creationId xmlns:a16="http://schemas.microsoft.com/office/drawing/2014/main" id="{73C7B5DE-BAB2-CBE1-80FB-8AE0C18B5401}"/>
                </a:ext>
              </a:extLst>
            </p:cNvPr>
            <p:cNvSpPr/>
            <p:nvPr/>
          </p:nvSpPr>
          <p:spPr>
            <a:xfrm>
              <a:off x="8987853" y="2517079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983"/>
                  </a:moveTo>
                  <a:lnTo>
                    <a:pt x="0" y="4983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7">
              <a:extLst>
                <a:ext uri="{FF2B5EF4-FFF2-40B4-BE49-F238E27FC236}">
                  <a16:creationId xmlns:a16="http://schemas.microsoft.com/office/drawing/2014/main" id="{0D5FFBBC-2142-0339-EF0C-AD9C93DA19E2}"/>
                </a:ext>
              </a:extLst>
            </p:cNvPr>
            <p:cNvSpPr/>
            <p:nvPr/>
          </p:nvSpPr>
          <p:spPr>
            <a:xfrm>
              <a:off x="8970507" y="2522062"/>
              <a:ext cx="91440" cy="42545"/>
            </a:xfrm>
            <a:custGeom>
              <a:avLst/>
              <a:gdLst/>
              <a:ahLst/>
              <a:cxnLst/>
              <a:rect l="l" t="t" r="r" b="b"/>
              <a:pathLst>
                <a:path w="91440" h="42544">
                  <a:moveTo>
                    <a:pt x="0" y="41932"/>
                  </a:moveTo>
                  <a:lnTo>
                    <a:pt x="0" y="41932"/>
                  </a:lnTo>
                  <a:lnTo>
                    <a:pt x="17345" y="0"/>
                  </a:lnTo>
                </a:path>
                <a:path w="91440" h="42544">
                  <a:moveTo>
                    <a:pt x="0" y="41932"/>
                  </a:moveTo>
                  <a:lnTo>
                    <a:pt x="0" y="41932"/>
                  </a:lnTo>
                  <a:lnTo>
                    <a:pt x="91293" y="373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8">
              <a:extLst>
                <a:ext uri="{FF2B5EF4-FFF2-40B4-BE49-F238E27FC236}">
                  <a16:creationId xmlns:a16="http://schemas.microsoft.com/office/drawing/2014/main" id="{D73E7477-E323-26F2-7DA6-A854456E22DF}"/>
                </a:ext>
              </a:extLst>
            </p:cNvPr>
            <p:cNvSpPr/>
            <p:nvPr/>
          </p:nvSpPr>
          <p:spPr>
            <a:xfrm>
              <a:off x="9049507" y="2559437"/>
              <a:ext cx="12700" cy="30480"/>
            </a:xfrm>
            <a:custGeom>
              <a:avLst/>
              <a:gdLst/>
              <a:ahLst/>
              <a:cxnLst/>
              <a:rect l="l" t="t" r="r" b="b"/>
              <a:pathLst>
                <a:path w="12700" h="30480">
                  <a:moveTo>
                    <a:pt x="0" y="30142"/>
                  </a:moveTo>
                  <a:lnTo>
                    <a:pt x="0" y="30142"/>
                  </a:lnTo>
                  <a:lnTo>
                    <a:pt x="12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9">
              <a:extLst>
                <a:ext uri="{FF2B5EF4-FFF2-40B4-BE49-F238E27FC236}">
                  <a16:creationId xmlns:a16="http://schemas.microsoft.com/office/drawing/2014/main" id="{ED26D60D-9D95-42D5-3FE7-F018F3AC2097}"/>
                </a:ext>
              </a:extLst>
            </p:cNvPr>
            <p:cNvSpPr/>
            <p:nvPr/>
          </p:nvSpPr>
          <p:spPr>
            <a:xfrm>
              <a:off x="8958152" y="2589580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4">
                  <a:moveTo>
                    <a:pt x="0" y="4071"/>
                  </a:moveTo>
                  <a:lnTo>
                    <a:pt x="0" y="4071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70">
              <a:extLst>
                <a:ext uri="{FF2B5EF4-FFF2-40B4-BE49-F238E27FC236}">
                  <a16:creationId xmlns:a16="http://schemas.microsoft.com/office/drawing/2014/main" id="{F5EDCF3E-574B-9EA5-2F77-E1CFF7FA3B48}"/>
                </a:ext>
              </a:extLst>
            </p:cNvPr>
            <p:cNvSpPr/>
            <p:nvPr/>
          </p:nvSpPr>
          <p:spPr>
            <a:xfrm>
              <a:off x="8939894" y="2593652"/>
              <a:ext cx="91440" cy="43815"/>
            </a:xfrm>
            <a:custGeom>
              <a:avLst/>
              <a:gdLst/>
              <a:ahLst/>
              <a:cxnLst/>
              <a:rect l="l" t="t" r="r" b="b"/>
              <a:pathLst>
                <a:path w="91440" h="43814">
                  <a:moveTo>
                    <a:pt x="0" y="43330"/>
                  </a:moveTo>
                  <a:lnTo>
                    <a:pt x="0" y="43330"/>
                  </a:lnTo>
                  <a:lnTo>
                    <a:pt x="18258" y="0"/>
                  </a:lnTo>
                </a:path>
                <a:path w="91440" h="43814">
                  <a:moveTo>
                    <a:pt x="0" y="43330"/>
                  </a:moveTo>
                  <a:lnTo>
                    <a:pt x="0" y="43330"/>
                  </a:lnTo>
                  <a:lnTo>
                    <a:pt x="91354" y="387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71">
              <a:extLst>
                <a:ext uri="{FF2B5EF4-FFF2-40B4-BE49-F238E27FC236}">
                  <a16:creationId xmlns:a16="http://schemas.microsoft.com/office/drawing/2014/main" id="{B1C3B79E-FF7D-79A8-6243-CA5224F2C091}"/>
                </a:ext>
              </a:extLst>
            </p:cNvPr>
            <p:cNvSpPr/>
            <p:nvPr/>
          </p:nvSpPr>
          <p:spPr>
            <a:xfrm>
              <a:off x="9018467" y="2632424"/>
              <a:ext cx="13335" cy="30480"/>
            </a:xfrm>
            <a:custGeom>
              <a:avLst/>
              <a:gdLst/>
              <a:ahLst/>
              <a:cxnLst/>
              <a:rect l="l" t="t" r="r" b="b"/>
              <a:pathLst>
                <a:path w="13334" h="30480">
                  <a:moveTo>
                    <a:pt x="0" y="30082"/>
                  </a:moveTo>
                  <a:lnTo>
                    <a:pt x="0" y="30082"/>
                  </a:lnTo>
                  <a:lnTo>
                    <a:pt x="127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2">
              <a:extLst>
                <a:ext uri="{FF2B5EF4-FFF2-40B4-BE49-F238E27FC236}">
                  <a16:creationId xmlns:a16="http://schemas.microsoft.com/office/drawing/2014/main" id="{A54B7431-743E-A6FB-1560-7F633E8E44BD}"/>
                </a:ext>
              </a:extLst>
            </p:cNvPr>
            <p:cNvSpPr/>
            <p:nvPr/>
          </p:nvSpPr>
          <p:spPr>
            <a:xfrm>
              <a:off x="8927113" y="2662506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4">
                  <a:moveTo>
                    <a:pt x="0" y="4071"/>
                  </a:moveTo>
                  <a:lnTo>
                    <a:pt x="0" y="4071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3">
              <a:extLst>
                <a:ext uri="{FF2B5EF4-FFF2-40B4-BE49-F238E27FC236}">
                  <a16:creationId xmlns:a16="http://schemas.microsoft.com/office/drawing/2014/main" id="{125382BF-D275-4782-E1F0-B2CB9458DBBC}"/>
                </a:ext>
              </a:extLst>
            </p:cNvPr>
            <p:cNvSpPr/>
            <p:nvPr/>
          </p:nvSpPr>
          <p:spPr>
            <a:xfrm>
              <a:off x="8908854" y="2666578"/>
              <a:ext cx="91440" cy="45720"/>
            </a:xfrm>
            <a:custGeom>
              <a:avLst/>
              <a:gdLst/>
              <a:ahLst/>
              <a:cxnLst/>
              <a:rect l="l" t="t" r="r" b="b"/>
              <a:pathLst>
                <a:path w="91440" h="45719">
                  <a:moveTo>
                    <a:pt x="0" y="45153"/>
                  </a:moveTo>
                  <a:lnTo>
                    <a:pt x="0" y="45153"/>
                  </a:lnTo>
                  <a:lnTo>
                    <a:pt x="18258" y="0"/>
                  </a:lnTo>
                </a:path>
                <a:path w="91440" h="45719">
                  <a:moveTo>
                    <a:pt x="0" y="45153"/>
                  </a:moveTo>
                  <a:lnTo>
                    <a:pt x="0" y="45153"/>
                  </a:lnTo>
                  <a:lnTo>
                    <a:pt x="91293" y="40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4">
              <a:extLst>
                <a:ext uri="{FF2B5EF4-FFF2-40B4-BE49-F238E27FC236}">
                  <a16:creationId xmlns:a16="http://schemas.microsoft.com/office/drawing/2014/main" id="{C7076FA5-6E1A-D60B-FCF4-66C898E98834}"/>
                </a:ext>
              </a:extLst>
            </p:cNvPr>
            <p:cNvSpPr/>
            <p:nvPr/>
          </p:nvSpPr>
          <p:spPr>
            <a:xfrm>
              <a:off x="8987366" y="2706687"/>
              <a:ext cx="13335" cy="31750"/>
            </a:xfrm>
            <a:custGeom>
              <a:avLst/>
              <a:gdLst/>
              <a:ahLst/>
              <a:cxnLst/>
              <a:rect l="l" t="t" r="r" b="b"/>
              <a:pathLst>
                <a:path w="13334" h="31750">
                  <a:moveTo>
                    <a:pt x="0" y="31479"/>
                  </a:moveTo>
                  <a:lnTo>
                    <a:pt x="0" y="31479"/>
                  </a:lnTo>
                  <a:lnTo>
                    <a:pt x="127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5">
              <a:extLst>
                <a:ext uri="{FF2B5EF4-FFF2-40B4-BE49-F238E27FC236}">
                  <a16:creationId xmlns:a16="http://schemas.microsoft.com/office/drawing/2014/main" id="{BFB8C297-7CB9-9F6B-752E-FF662089FCF2}"/>
                </a:ext>
              </a:extLst>
            </p:cNvPr>
            <p:cNvSpPr/>
            <p:nvPr/>
          </p:nvSpPr>
          <p:spPr>
            <a:xfrm>
              <a:off x="8896073" y="2738167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6">
              <a:extLst>
                <a:ext uri="{FF2B5EF4-FFF2-40B4-BE49-F238E27FC236}">
                  <a16:creationId xmlns:a16="http://schemas.microsoft.com/office/drawing/2014/main" id="{5868A8F2-421E-D229-E63F-5481B171BCAA}"/>
                </a:ext>
              </a:extLst>
            </p:cNvPr>
            <p:cNvSpPr/>
            <p:nvPr/>
          </p:nvSpPr>
          <p:spPr>
            <a:xfrm>
              <a:off x="8875988" y="2742725"/>
              <a:ext cx="91440" cy="47625"/>
            </a:xfrm>
            <a:custGeom>
              <a:avLst/>
              <a:gdLst/>
              <a:ahLst/>
              <a:cxnLst/>
              <a:rect l="l" t="t" r="r" b="b"/>
              <a:pathLst>
                <a:path w="91440" h="47625">
                  <a:moveTo>
                    <a:pt x="0" y="47402"/>
                  </a:moveTo>
                  <a:lnTo>
                    <a:pt x="0" y="47402"/>
                  </a:lnTo>
                  <a:lnTo>
                    <a:pt x="20084" y="0"/>
                  </a:lnTo>
                </a:path>
                <a:path w="91440" h="47625">
                  <a:moveTo>
                    <a:pt x="0" y="47402"/>
                  </a:moveTo>
                  <a:lnTo>
                    <a:pt x="0" y="47402"/>
                  </a:lnTo>
                  <a:lnTo>
                    <a:pt x="91293" y="428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7">
              <a:extLst>
                <a:ext uri="{FF2B5EF4-FFF2-40B4-BE49-F238E27FC236}">
                  <a16:creationId xmlns:a16="http://schemas.microsoft.com/office/drawing/2014/main" id="{C542288B-B1E1-F54C-7FB0-FFDEE50340A4}"/>
                </a:ext>
              </a:extLst>
            </p:cNvPr>
            <p:cNvSpPr/>
            <p:nvPr/>
          </p:nvSpPr>
          <p:spPr>
            <a:xfrm>
              <a:off x="8953588" y="2785569"/>
              <a:ext cx="13970" cy="32384"/>
            </a:xfrm>
            <a:custGeom>
              <a:avLst/>
              <a:gdLst/>
              <a:ahLst/>
              <a:cxnLst/>
              <a:rect l="l" t="t" r="r" b="b"/>
              <a:pathLst>
                <a:path w="13970" h="32385">
                  <a:moveTo>
                    <a:pt x="0" y="31905"/>
                  </a:moveTo>
                  <a:lnTo>
                    <a:pt x="0" y="31905"/>
                  </a:lnTo>
                  <a:lnTo>
                    <a:pt x="13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8">
              <a:extLst>
                <a:ext uri="{FF2B5EF4-FFF2-40B4-BE49-F238E27FC236}">
                  <a16:creationId xmlns:a16="http://schemas.microsoft.com/office/drawing/2014/main" id="{84A72D3E-EF1C-3A80-7BC7-27959FE9C880}"/>
                </a:ext>
              </a:extLst>
            </p:cNvPr>
            <p:cNvSpPr/>
            <p:nvPr/>
          </p:nvSpPr>
          <p:spPr>
            <a:xfrm>
              <a:off x="8862294" y="2817474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9">
              <a:extLst>
                <a:ext uri="{FF2B5EF4-FFF2-40B4-BE49-F238E27FC236}">
                  <a16:creationId xmlns:a16="http://schemas.microsoft.com/office/drawing/2014/main" id="{29D90E2A-94F2-25CF-E2CF-050989B9826F}"/>
                </a:ext>
              </a:extLst>
            </p:cNvPr>
            <p:cNvSpPr/>
            <p:nvPr/>
          </p:nvSpPr>
          <p:spPr>
            <a:xfrm>
              <a:off x="9125281" y="2166486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70" h="26035">
                  <a:moveTo>
                    <a:pt x="0" y="25524"/>
                  </a:moveTo>
                  <a:lnTo>
                    <a:pt x="0" y="25524"/>
                  </a:lnTo>
                  <a:lnTo>
                    <a:pt x="10955" y="0"/>
                  </a:lnTo>
                </a:path>
                <a:path w="64770" h="26035">
                  <a:moveTo>
                    <a:pt x="0" y="25524"/>
                  </a:moveTo>
                  <a:lnTo>
                    <a:pt x="0" y="25524"/>
                  </a:lnTo>
                  <a:lnTo>
                    <a:pt x="64392" y="218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80">
              <a:extLst>
                <a:ext uri="{FF2B5EF4-FFF2-40B4-BE49-F238E27FC236}">
                  <a16:creationId xmlns:a16="http://schemas.microsoft.com/office/drawing/2014/main" id="{AA7CABF7-DDB4-18AC-A174-83244E1BA373}"/>
                </a:ext>
              </a:extLst>
            </p:cNvPr>
            <p:cNvSpPr/>
            <p:nvPr/>
          </p:nvSpPr>
          <p:spPr>
            <a:xfrm>
              <a:off x="9203367" y="2193408"/>
              <a:ext cx="11430" cy="26034"/>
            </a:xfrm>
            <a:custGeom>
              <a:avLst/>
              <a:gdLst/>
              <a:ahLst/>
              <a:cxnLst/>
              <a:rect l="l" t="t" r="r" b="b"/>
              <a:pathLst>
                <a:path w="11429" h="26035">
                  <a:moveTo>
                    <a:pt x="10955" y="0"/>
                  </a:moveTo>
                  <a:lnTo>
                    <a:pt x="10955" y="0"/>
                  </a:lnTo>
                  <a:lnTo>
                    <a:pt x="0" y="25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81">
              <a:extLst>
                <a:ext uri="{FF2B5EF4-FFF2-40B4-BE49-F238E27FC236}">
                  <a16:creationId xmlns:a16="http://schemas.microsoft.com/office/drawing/2014/main" id="{E53A44A3-260F-81F5-150E-CC80A262CF77}"/>
                </a:ext>
              </a:extLst>
            </p:cNvPr>
            <p:cNvSpPr/>
            <p:nvPr/>
          </p:nvSpPr>
          <p:spPr>
            <a:xfrm>
              <a:off x="9112013" y="2218932"/>
              <a:ext cx="91440" cy="5080"/>
            </a:xfrm>
            <a:custGeom>
              <a:avLst/>
              <a:gdLst/>
              <a:ahLst/>
              <a:cxnLst/>
              <a:rect l="l" t="t" r="r" b="b"/>
              <a:pathLst>
                <a:path w="91440" h="5080">
                  <a:moveTo>
                    <a:pt x="0" y="4983"/>
                  </a:moveTo>
                  <a:lnTo>
                    <a:pt x="0" y="4983"/>
                  </a:lnTo>
                  <a:lnTo>
                    <a:pt x="91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2">
              <a:extLst>
                <a:ext uri="{FF2B5EF4-FFF2-40B4-BE49-F238E27FC236}">
                  <a16:creationId xmlns:a16="http://schemas.microsoft.com/office/drawing/2014/main" id="{A4705547-4957-0AA7-999B-3B9C1C5177FC}"/>
                </a:ext>
              </a:extLst>
            </p:cNvPr>
            <p:cNvSpPr/>
            <p:nvPr/>
          </p:nvSpPr>
          <p:spPr>
            <a:xfrm>
              <a:off x="8895160" y="4005078"/>
              <a:ext cx="51435" cy="45720"/>
            </a:xfrm>
            <a:custGeom>
              <a:avLst/>
              <a:gdLst/>
              <a:ahLst/>
              <a:cxnLst/>
              <a:rect l="l" t="t" r="r" b="b"/>
              <a:pathLst>
                <a:path w="51434" h="45720">
                  <a:moveTo>
                    <a:pt x="51124" y="0"/>
                  </a:moveTo>
                  <a:lnTo>
                    <a:pt x="51124" y="0"/>
                  </a:lnTo>
                  <a:lnTo>
                    <a:pt x="0" y="45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3">
              <a:extLst>
                <a:ext uri="{FF2B5EF4-FFF2-40B4-BE49-F238E27FC236}">
                  <a16:creationId xmlns:a16="http://schemas.microsoft.com/office/drawing/2014/main" id="{51AC3D8C-311F-A9BD-D8A1-16F2A95EC2B8}"/>
                </a:ext>
              </a:extLst>
            </p:cNvPr>
            <p:cNvSpPr/>
            <p:nvPr/>
          </p:nvSpPr>
          <p:spPr>
            <a:xfrm>
              <a:off x="8758646" y="4052055"/>
              <a:ext cx="109220" cy="99060"/>
            </a:xfrm>
            <a:custGeom>
              <a:avLst/>
              <a:gdLst/>
              <a:ahLst/>
              <a:cxnLst/>
              <a:rect l="l" t="t" r="r" b="b"/>
              <a:pathLst>
                <a:path w="109220" h="99060">
                  <a:moveTo>
                    <a:pt x="108700" y="0"/>
                  </a:moveTo>
                  <a:lnTo>
                    <a:pt x="108700" y="0"/>
                  </a:lnTo>
                  <a:lnTo>
                    <a:pt x="0" y="989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4">
              <a:extLst>
                <a:ext uri="{FF2B5EF4-FFF2-40B4-BE49-F238E27FC236}">
                  <a16:creationId xmlns:a16="http://schemas.microsoft.com/office/drawing/2014/main" id="{B6F1AEAB-1D23-AA46-28C5-98E026161ED1}"/>
                </a:ext>
              </a:extLst>
            </p:cNvPr>
            <p:cNvSpPr/>
            <p:nvPr/>
          </p:nvSpPr>
          <p:spPr>
            <a:xfrm>
              <a:off x="8784695" y="4115866"/>
              <a:ext cx="102235" cy="124460"/>
            </a:xfrm>
            <a:custGeom>
              <a:avLst/>
              <a:gdLst/>
              <a:ahLst/>
              <a:cxnLst/>
              <a:rect l="l" t="t" r="r" b="b"/>
              <a:pathLst>
                <a:path w="102234" h="124460">
                  <a:moveTo>
                    <a:pt x="101822" y="0"/>
                  </a:moveTo>
                  <a:lnTo>
                    <a:pt x="101822" y="0"/>
                  </a:lnTo>
                  <a:lnTo>
                    <a:pt x="0" y="1239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5">
              <a:extLst>
                <a:ext uri="{FF2B5EF4-FFF2-40B4-BE49-F238E27FC236}">
                  <a16:creationId xmlns:a16="http://schemas.microsoft.com/office/drawing/2014/main" id="{997C174D-68D5-3671-5149-8D9747FC0987}"/>
                </a:ext>
              </a:extLst>
            </p:cNvPr>
            <p:cNvSpPr/>
            <p:nvPr/>
          </p:nvSpPr>
          <p:spPr>
            <a:xfrm>
              <a:off x="8941720" y="4111733"/>
              <a:ext cx="36195" cy="43815"/>
            </a:xfrm>
            <a:custGeom>
              <a:avLst/>
              <a:gdLst/>
              <a:ahLst/>
              <a:cxnLst/>
              <a:rect l="l" t="t" r="r" b="b"/>
              <a:pathLst>
                <a:path w="36195" h="43814">
                  <a:moveTo>
                    <a:pt x="36091" y="0"/>
                  </a:moveTo>
                  <a:lnTo>
                    <a:pt x="36091" y="0"/>
                  </a:lnTo>
                  <a:lnTo>
                    <a:pt x="0" y="438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6">
              <a:extLst>
                <a:ext uri="{FF2B5EF4-FFF2-40B4-BE49-F238E27FC236}">
                  <a16:creationId xmlns:a16="http://schemas.microsoft.com/office/drawing/2014/main" id="{E96653F9-8149-7717-6C06-ACAF7935BA4A}"/>
                </a:ext>
              </a:extLst>
            </p:cNvPr>
            <p:cNvSpPr/>
            <p:nvPr/>
          </p:nvSpPr>
          <p:spPr>
            <a:xfrm>
              <a:off x="8797476" y="4157798"/>
              <a:ext cx="101600" cy="124460"/>
            </a:xfrm>
            <a:custGeom>
              <a:avLst/>
              <a:gdLst/>
              <a:ahLst/>
              <a:cxnLst/>
              <a:rect l="l" t="t" r="r" b="b"/>
              <a:pathLst>
                <a:path w="101600" h="124460">
                  <a:moveTo>
                    <a:pt x="101335" y="0"/>
                  </a:moveTo>
                  <a:lnTo>
                    <a:pt x="101335" y="0"/>
                  </a:lnTo>
                  <a:lnTo>
                    <a:pt x="0" y="1239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7">
              <a:extLst>
                <a:ext uri="{FF2B5EF4-FFF2-40B4-BE49-F238E27FC236}">
                  <a16:creationId xmlns:a16="http://schemas.microsoft.com/office/drawing/2014/main" id="{665D60A0-9335-BCFD-A0FA-2AB9EA55B092}"/>
                </a:ext>
              </a:extLst>
            </p:cNvPr>
            <p:cNvSpPr/>
            <p:nvPr/>
          </p:nvSpPr>
          <p:spPr>
            <a:xfrm>
              <a:off x="8823038" y="4217537"/>
              <a:ext cx="94615" cy="147320"/>
            </a:xfrm>
            <a:custGeom>
              <a:avLst/>
              <a:gdLst/>
              <a:ahLst/>
              <a:cxnLst/>
              <a:rect l="l" t="t" r="r" b="b"/>
              <a:pathLst>
                <a:path w="94615" h="147320">
                  <a:moveTo>
                    <a:pt x="94032" y="0"/>
                  </a:moveTo>
                  <a:lnTo>
                    <a:pt x="94032" y="0"/>
                  </a:lnTo>
                  <a:lnTo>
                    <a:pt x="0" y="1472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8">
              <a:extLst>
                <a:ext uri="{FF2B5EF4-FFF2-40B4-BE49-F238E27FC236}">
                  <a16:creationId xmlns:a16="http://schemas.microsoft.com/office/drawing/2014/main" id="{E4D99930-8F9D-1D28-82CD-11CFF7459B4C}"/>
                </a:ext>
              </a:extLst>
            </p:cNvPr>
            <p:cNvSpPr/>
            <p:nvPr/>
          </p:nvSpPr>
          <p:spPr>
            <a:xfrm>
              <a:off x="8981463" y="4212979"/>
              <a:ext cx="27305" cy="42545"/>
            </a:xfrm>
            <a:custGeom>
              <a:avLst/>
              <a:gdLst/>
              <a:ahLst/>
              <a:cxnLst/>
              <a:rect l="l" t="t" r="r" b="b"/>
              <a:pathLst>
                <a:path w="27304" h="42545">
                  <a:moveTo>
                    <a:pt x="26901" y="0"/>
                  </a:moveTo>
                  <a:lnTo>
                    <a:pt x="26901" y="0"/>
                  </a:lnTo>
                  <a:lnTo>
                    <a:pt x="0" y="423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9">
              <a:extLst>
                <a:ext uri="{FF2B5EF4-FFF2-40B4-BE49-F238E27FC236}">
                  <a16:creationId xmlns:a16="http://schemas.microsoft.com/office/drawing/2014/main" id="{A18B72E7-D2E8-F50E-B1C4-449490714819}"/>
                </a:ext>
              </a:extLst>
            </p:cNvPr>
            <p:cNvSpPr/>
            <p:nvPr/>
          </p:nvSpPr>
          <p:spPr>
            <a:xfrm>
              <a:off x="8834419" y="4258072"/>
              <a:ext cx="95250" cy="147955"/>
            </a:xfrm>
            <a:custGeom>
              <a:avLst/>
              <a:gdLst/>
              <a:ahLst/>
              <a:cxnLst/>
              <a:rect l="l" t="t" r="r" b="b"/>
              <a:pathLst>
                <a:path w="95250" h="147954">
                  <a:moveTo>
                    <a:pt x="95006" y="0"/>
                  </a:moveTo>
                  <a:lnTo>
                    <a:pt x="95006" y="0"/>
                  </a:lnTo>
                  <a:lnTo>
                    <a:pt x="0" y="1477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90">
              <a:extLst>
                <a:ext uri="{FF2B5EF4-FFF2-40B4-BE49-F238E27FC236}">
                  <a16:creationId xmlns:a16="http://schemas.microsoft.com/office/drawing/2014/main" id="{5DF0B697-F05C-6672-E297-4D222C6FC3FF}"/>
                </a:ext>
              </a:extLst>
            </p:cNvPr>
            <p:cNvSpPr/>
            <p:nvPr/>
          </p:nvSpPr>
          <p:spPr>
            <a:xfrm>
              <a:off x="8858642" y="4315076"/>
              <a:ext cx="88265" cy="171450"/>
            </a:xfrm>
            <a:custGeom>
              <a:avLst/>
              <a:gdLst/>
              <a:ahLst/>
              <a:cxnLst/>
              <a:rect l="l" t="t" r="r" b="b"/>
              <a:pathLst>
                <a:path w="88265" h="171450">
                  <a:moveTo>
                    <a:pt x="87641" y="0"/>
                  </a:moveTo>
                  <a:lnTo>
                    <a:pt x="87641" y="0"/>
                  </a:lnTo>
                  <a:lnTo>
                    <a:pt x="0" y="1714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91">
              <a:extLst>
                <a:ext uri="{FF2B5EF4-FFF2-40B4-BE49-F238E27FC236}">
                  <a16:creationId xmlns:a16="http://schemas.microsoft.com/office/drawing/2014/main" id="{AEDD8E62-2A46-5A7B-7574-D562F9318FB6}"/>
                </a:ext>
              </a:extLst>
            </p:cNvPr>
            <p:cNvSpPr/>
            <p:nvPr/>
          </p:nvSpPr>
          <p:spPr>
            <a:xfrm>
              <a:off x="9016641" y="4311004"/>
              <a:ext cx="21590" cy="42545"/>
            </a:xfrm>
            <a:custGeom>
              <a:avLst/>
              <a:gdLst/>
              <a:ahLst/>
              <a:cxnLst/>
              <a:rect l="l" t="t" r="r" b="b"/>
              <a:pathLst>
                <a:path w="21590" h="42545">
                  <a:moveTo>
                    <a:pt x="20997" y="0"/>
                  </a:moveTo>
                  <a:lnTo>
                    <a:pt x="20997" y="0"/>
                  </a:lnTo>
                  <a:lnTo>
                    <a:pt x="0" y="419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2">
              <a:extLst>
                <a:ext uri="{FF2B5EF4-FFF2-40B4-BE49-F238E27FC236}">
                  <a16:creationId xmlns:a16="http://schemas.microsoft.com/office/drawing/2014/main" id="{79E161FA-BB87-9BD9-E9AC-12BE18F52D9A}"/>
                </a:ext>
              </a:extLst>
            </p:cNvPr>
            <p:cNvSpPr/>
            <p:nvPr/>
          </p:nvSpPr>
          <p:spPr>
            <a:xfrm>
              <a:off x="8870997" y="4356097"/>
              <a:ext cx="88265" cy="170815"/>
            </a:xfrm>
            <a:custGeom>
              <a:avLst/>
              <a:gdLst/>
              <a:ahLst/>
              <a:cxnLst/>
              <a:rect l="l" t="t" r="r" b="b"/>
              <a:pathLst>
                <a:path w="88265" h="170814">
                  <a:moveTo>
                    <a:pt x="87641" y="0"/>
                  </a:moveTo>
                  <a:lnTo>
                    <a:pt x="87641" y="0"/>
                  </a:lnTo>
                  <a:lnTo>
                    <a:pt x="0" y="1705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3">
              <a:extLst>
                <a:ext uri="{FF2B5EF4-FFF2-40B4-BE49-F238E27FC236}">
                  <a16:creationId xmlns:a16="http://schemas.microsoft.com/office/drawing/2014/main" id="{C58D2F5E-6D33-7216-1F6D-FF52B7900B57}"/>
                </a:ext>
              </a:extLst>
            </p:cNvPr>
            <p:cNvSpPr/>
            <p:nvPr/>
          </p:nvSpPr>
          <p:spPr>
            <a:xfrm>
              <a:off x="8894247" y="4412189"/>
              <a:ext cx="81280" cy="193675"/>
            </a:xfrm>
            <a:custGeom>
              <a:avLst/>
              <a:gdLst/>
              <a:ahLst/>
              <a:cxnLst/>
              <a:rect l="l" t="t" r="r" b="b"/>
              <a:pathLst>
                <a:path w="81279" h="193675">
                  <a:moveTo>
                    <a:pt x="81251" y="0"/>
                  </a:moveTo>
                  <a:lnTo>
                    <a:pt x="81251" y="0"/>
                  </a:lnTo>
                  <a:lnTo>
                    <a:pt x="0" y="1933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4">
              <a:extLst>
                <a:ext uri="{FF2B5EF4-FFF2-40B4-BE49-F238E27FC236}">
                  <a16:creationId xmlns:a16="http://schemas.microsoft.com/office/drawing/2014/main" id="{AE39410E-C6FC-997D-81FB-821FED8A58D0}"/>
                </a:ext>
              </a:extLst>
            </p:cNvPr>
            <p:cNvSpPr/>
            <p:nvPr/>
          </p:nvSpPr>
          <p:spPr>
            <a:xfrm>
              <a:off x="9049507" y="4407631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345" y="0"/>
                  </a:moveTo>
                  <a:lnTo>
                    <a:pt x="17345" y="0"/>
                  </a:lnTo>
                  <a:lnTo>
                    <a:pt x="0" y="419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5">
              <a:extLst>
                <a:ext uri="{FF2B5EF4-FFF2-40B4-BE49-F238E27FC236}">
                  <a16:creationId xmlns:a16="http://schemas.microsoft.com/office/drawing/2014/main" id="{B1E1EA42-FFD8-3D4F-419F-6EF14F4A4553}"/>
                </a:ext>
              </a:extLst>
            </p:cNvPr>
            <p:cNvSpPr/>
            <p:nvPr/>
          </p:nvSpPr>
          <p:spPr>
            <a:xfrm>
              <a:off x="8907028" y="4452298"/>
              <a:ext cx="80645" cy="193675"/>
            </a:xfrm>
            <a:custGeom>
              <a:avLst/>
              <a:gdLst/>
              <a:ahLst/>
              <a:cxnLst/>
              <a:rect l="l" t="t" r="r" b="b"/>
              <a:pathLst>
                <a:path w="80645" h="193675">
                  <a:moveTo>
                    <a:pt x="80338" y="0"/>
                  </a:moveTo>
                  <a:lnTo>
                    <a:pt x="80338" y="0"/>
                  </a:lnTo>
                  <a:lnTo>
                    <a:pt x="0" y="1933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6">
              <a:extLst>
                <a:ext uri="{FF2B5EF4-FFF2-40B4-BE49-F238E27FC236}">
                  <a16:creationId xmlns:a16="http://schemas.microsoft.com/office/drawing/2014/main" id="{20134418-EF71-5A71-5C5F-D6CED35F9CC3}"/>
                </a:ext>
              </a:extLst>
            </p:cNvPr>
            <p:cNvSpPr/>
            <p:nvPr/>
          </p:nvSpPr>
          <p:spPr>
            <a:xfrm>
              <a:off x="8930338" y="4508391"/>
              <a:ext cx="73660" cy="216535"/>
            </a:xfrm>
            <a:custGeom>
              <a:avLst/>
              <a:gdLst/>
              <a:ahLst/>
              <a:cxnLst/>
              <a:rect l="l" t="t" r="r" b="b"/>
              <a:pathLst>
                <a:path w="73659" h="216535">
                  <a:moveTo>
                    <a:pt x="73460" y="0"/>
                  </a:moveTo>
                  <a:lnTo>
                    <a:pt x="73460" y="0"/>
                  </a:lnTo>
                  <a:lnTo>
                    <a:pt x="0" y="216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7">
              <a:extLst>
                <a:ext uri="{FF2B5EF4-FFF2-40B4-BE49-F238E27FC236}">
                  <a16:creationId xmlns:a16="http://schemas.microsoft.com/office/drawing/2014/main" id="{3A1F6C5F-6FDB-D2BA-8BC4-7363E4D25D87}"/>
                </a:ext>
              </a:extLst>
            </p:cNvPr>
            <p:cNvSpPr/>
            <p:nvPr/>
          </p:nvSpPr>
          <p:spPr>
            <a:xfrm>
              <a:off x="9081460" y="4504258"/>
              <a:ext cx="13970" cy="41910"/>
            </a:xfrm>
            <a:custGeom>
              <a:avLst/>
              <a:gdLst/>
              <a:ahLst/>
              <a:cxnLst/>
              <a:rect l="l" t="t" r="r" b="b"/>
              <a:pathLst>
                <a:path w="13970" h="41910">
                  <a:moveTo>
                    <a:pt x="13694" y="0"/>
                  </a:moveTo>
                  <a:lnTo>
                    <a:pt x="13694" y="0"/>
                  </a:lnTo>
                  <a:lnTo>
                    <a:pt x="0" y="415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8">
              <a:extLst>
                <a:ext uri="{FF2B5EF4-FFF2-40B4-BE49-F238E27FC236}">
                  <a16:creationId xmlns:a16="http://schemas.microsoft.com/office/drawing/2014/main" id="{A3F85090-F977-32C8-03FE-74A2ED97CC86}"/>
                </a:ext>
              </a:extLst>
            </p:cNvPr>
            <p:cNvSpPr/>
            <p:nvPr/>
          </p:nvSpPr>
          <p:spPr>
            <a:xfrm>
              <a:off x="8942633" y="4549412"/>
              <a:ext cx="74295" cy="215900"/>
            </a:xfrm>
            <a:custGeom>
              <a:avLst/>
              <a:gdLst/>
              <a:ahLst/>
              <a:cxnLst/>
              <a:rect l="l" t="t" r="r" b="b"/>
              <a:pathLst>
                <a:path w="74295" h="215900">
                  <a:moveTo>
                    <a:pt x="74008" y="0"/>
                  </a:moveTo>
                  <a:lnTo>
                    <a:pt x="74008" y="0"/>
                  </a:lnTo>
                  <a:lnTo>
                    <a:pt x="0" y="2156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9">
              <a:extLst>
                <a:ext uri="{FF2B5EF4-FFF2-40B4-BE49-F238E27FC236}">
                  <a16:creationId xmlns:a16="http://schemas.microsoft.com/office/drawing/2014/main" id="{30EFFB3B-8326-78F0-3110-9F81C889670E}"/>
                </a:ext>
              </a:extLst>
            </p:cNvPr>
            <p:cNvSpPr/>
            <p:nvPr/>
          </p:nvSpPr>
          <p:spPr>
            <a:xfrm>
              <a:off x="8966856" y="4606416"/>
              <a:ext cx="66675" cy="239395"/>
            </a:xfrm>
            <a:custGeom>
              <a:avLst/>
              <a:gdLst/>
              <a:ahLst/>
              <a:cxnLst/>
              <a:rect l="l" t="t" r="r" b="b"/>
              <a:pathLst>
                <a:path w="66675" h="239395">
                  <a:moveTo>
                    <a:pt x="66218" y="0"/>
                  </a:moveTo>
                  <a:lnTo>
                    <a:pt x="66218" y="0"/>
                  </a:lnTo>
                  <a:lnTo>
                    <a:pt x="0" y="2388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400">
              <a:extLst>
                <a:ext uri="{FF2B5EF4-FFF2-40B4-BE49-F238E27FC236}">
                  <a16:creationId xmlns:a16="http://schemas.microsoft.com/office/drawing/2014/main" id="{8A100A90-1F82-FF0E-D744-A220B25DE7E1}"/>
                </a:ext>
              </a:extLst>
            </p:cNvPr>
            <p:cNvSpPr/>
            <p:nvPr/>
          </p:nvSpPr>
          <p:spPr>
            <a:xfrm>
              <a:off x="9112925" y="4601858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5">
                  <a:moveTo>
                    <a:pt x="11442" y="0"/>
                  </a:moveTo>
                  <a:lnTo>
                    <a:pt x="11442" y="0"/>
                  </a:lnTo>
                  <a:lnTo>
                    <a:pt x="0" y="423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401">
              <a:extLst>
                <a:ext uri="{FF2B5EF4-FFF2-40B4-BE49-F238E27FC236}">
                  <a16:creationId xmlns:a16="http://schemas.microsoft.com/office/drawing/2014/main" id="{CFD721C2-33D0-713E-07B3-4D86A59DF766}"/>
                </a:ext>
              </a:extLst>
            </p:cNvPr>
            <p:cNvSpPr/>
            <p:nvPr/>
          </p:nvSpPr>
          <p:spPr>
            <a:xfrm>
              <a:off x="8978237" y="4646951"/>
              <a:ext cx="67945" cy="239395"/>
            </a:xfrm>
            <a:custGeom>
              <a:avLst/>
              <a:gdLst/>
              <a:ahLst/>
              <a:cxnLst/>
              <a:rect l="l" t="t" r="r" b="b"/>
              <a:pathLst>
                <a:path w="67945" h="239395">
                  <a:moveTo>
                    <a:pt x="67618" y="0"/>
                  </a:moveTo>
                  <a:lnTo>
                    <a:pt x="67618" y="0"/>
                  </a:lnTo>
                  <a:lnTo>
                    <a:pt x="0" y="2393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2">
              <a:extLst>
                <a:ext uri="{FF2B5EF4-FFF2-40B4-BE49-F238E27FC236}">
                  <a16:creationId xmlns:a16="http://schemas.microsoft.com/office/drawing/2014/main" id="{88E1189B-6CEF-7343-334F-B9B010201496}"/>
                </a:ext>
              </a:extLst>
            </p:cNvPr>
            <p:cNvSpPr/>
            <p:nvPr/>
          </p:nvSpPr>
          <p:spPr>
            <a:xfrm>
              <a:off x="9003799" y="4706690"/>
              <a:ext cx="60325" cy="263525"/>
            </a:xfrm>
            <a:custGeom>
              <a:avLst/>
              <a:gdLst/>
              <a:ahLst/>
              <a:cxnLst/>
              <a:rect l="l" t="t" r="r" b="b"/>
              <a:pathLst>
                <a:path w="60325" h="263525">
                  <a:moveTo>
                    <a:pt x="60314" y="0"/>
                  </a:moveTo>
                  <a:lnTo>
                    <a:pt x="60314" y="0"/>
                  </a:lnTo>
                  <a:lnTo>
                    <a:pt x="0" y="2635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3">
              <a:extLst>
                <a:ext uri="{FF2B5EF4-FFF2-40B4-BE49-F238E27FC236}">
                  <a16:creationId xmlns:a16="http://schemas.microsoft.com/office/drawing/2014/main" id="{5A6ED786-829E-285A-5F80-3F5471CA6A8D}"/>
                </a:ext>
              </a:extLst>
            </p:cNvPr>
            <p:cNvSpPr/>
            <p:nvPr/>
          </p:nvSpPr>
          <p:spPr>
            <a:xfrm>
              <a:off x="9144878" y="4702557"/>
              <a:ext cx="10795" cy="43180"/>
            </a:xfrm>
            <a:custGeom>
              <a:avLst/>
              <a:gdLst/>
              <a:ahLst/>
              <a:cxnLst/>
              <a:rect l="l" t="t" r="r" b="b"/>
              <a:pathLst>
                <a:path w="10795" h="43179">
                  <a:moveTo>
                    <a:pt x="10529" y="0"/>
                  </a:moveTo>
                  <a:lnTo>
                    <a:pt x="10529" y="0"/>
                  </a:lnTo>
                  <a:lnTo>
                    <a:pt x="0" y="429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4">
              <a:extLst>
                <a:ext uri="{FF2B5EF4-FFF2-40B4-BE49-F238E27FC236}">
                  <a16:creationId xmlns:a16="http://schemas.microsoft.com/office/drawing/2014/main" id="{F2BC69CE-7AE3-1AF5-40E9-9B6B3F178BD5}"/>
                </a:ext>
              </a:extLst>
            </p:cNvPr>
            <p:cNvSpPr/>
            <p:nvPr/>
          </p:nvSpPr>
          <p:spPr>
            <a:xfrm>
              <a:off x="9016641" y="4748622"/>
              <a:ext cx="60325" cy="263525"/>
            </a:xfrm>
            <a:custGeom>
              <a:avLst/>
              <a:gdLst/>
              <a:ahLst/>
              <a:cxnLst/>
              <a:rect l="l" t="t" r="r" b="b"/>
              <a:pathLst>
                <a:path w="60325" h="263525">
                  <a:moveTo>
                    <a:pt x="59766" y="0"/>
                  </a:moveTo>
                  <a:lnTo>
                    <a:pt x="59766" y="0"/>
                  </a:lnTo>
                  <a:lnTo>
                    <a:pt x="0" y="2630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5">
              <a:extLst>
                <a:ext uri="{FF2B5EF4-FFF2-40B4-BE49-F238E27FC236}">
                  <a16:creationId xmlns:a16="http://schemas.microsoft.com/office/drawing/2014/main" id="{5D46F613-7F26-F034-396B-79497409A45A}"/>
                </a:ext>
              </a:extLst>
            </p:cNvPr>
            <p:cNvSpPr/>
            <p:nvPr/>
          </p:nvSpPr>
          <p:spPr>
            <a:xfrm>
              <a:off x="9042629" y="4812433"/>
              <a:ext cx="52705" cy="288290"/>
            </a:xfrm>
            <a:custGeom>
              <a:avLst/>
              <a:gdLst/>
              <a:ahLst/>
              <a:cxnLst/>
              <a:rect l="l" t="t" r="r" b="b"/>
              <a:pathLst>
                <a:path w="52704" h="288289">
                  <a:moveTo>
                    <a:pt x="52524" y="0"/>
                  </a:moveTo>
                  <a:lnTo>
                    <a:pt x="52524" y="0"/>
                  </a:lnTo>
                  <a:lnTo>
                    <a:pt x="0" y="2876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6">
              <a:extLst>
                <a:ext uri="{FF2B5EF4-FFF2-40B4-BE49-F238E27FC236}">
                  <a16:creationId xmlns:a16="http://schemas.microsoft.com/office/drawing/2014/main" id="{B5017F46-F59F-2D73-6505-792A4B00FFDE}"/>
                </a:ext>
              </a:extLst>
            </p:cNvPr>
            <p:cNvSpPr/>
            <p:nvPr/>
          </p:nvSpPr>
          <p:spPr>
            <a:xfrm>
              <a:off x="9178718" y="4808361"/>
              <a:ext cx="8255" cy="43815"/>
            </a:xfrm>
            <a:custGeom>
              <a:avLst/>
              <a:gdLst/>
              <a:ahLst/>
              <a:cxnLst/>
              <a:rect l="l" t="t" r="r" b="b"/>
              <a:pathLst>
                <a:path w="8254" h="43814">
                  <a:moveTo>
                    <a:pt x="7729" y="0"/>
                  </a:moveTo>
                  <a:lnTo>
                    <a:pt x="7729" y="0"/>
                  </a:lnTo>
                  <a:lnTo>
                    <a:pt x="0" y="437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7">
              <a:extLst>
                <a:ext uri="{FF2B5EF4-FFF2-40B4-BE49-F238E27FC236}">
                  <a16:creationId xmlns:a16="http://schemas.microsoft.com/office/drawing/2014/main" id="{6BD9FFCC-133A-7D81-2531-5108520B04EA}"/>
                </a:ext>
              </a:extLst>
            </p:cNvPr>
            <p:cNvSpPr/>
            <p:nvPr/>
          </p:nvSpPr>
          <p:spPr>
            <a:xfrm>
              <a:off x="9055897" y="4854851"/>
              <a:ext cx="52069" cy="288290"/>
            </a:xfrm>
            <a:custGeom>
              <a:avLst/>
              <a:gdLst/>
              <a:ahLst/>
              <a:cxnLst/>
              <a:rect l="l" t="t" r="r" b="b"/>
              <a:pathLst>
                <a:path w="52070" h="288289">
                  <a:moveTo>
                    <a:pt x="52037" y="0"/>
                  </a:moveTo>
                  <a:lnTo>
                    <a:pt x="52037" y="0"/>
                  </a:lnTo>
                  <a:lnTo>
                    <a:pt x="0" y="2881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8">
              <a:extLst>
                <a:ext uri="{FF2B5EF4-FFF2-40B4-BE49-F238E27FC236}">
                  <a16:creationId xmlns:a16="http://schemas.microsoft.com/office/drawing/2014/main" id="{F4B6B60C-33B4-F70B-959D-897F1C991BD2}"/>
                </a:ext>
              </a:extLst>
            </p:cNvPr>
            <p:cNvSpPr/>
            <p:nvPr/>
          </p:nvSpPr>
          <p:spPr>
            <a:xfrm>
              <a:off x="9069591" y="5190373"/>
              <a:ext cx="20955" cy="8255"/>
            </a:xfrm>
            <a:custGeom>
              <a:avLst/>
              <a:gdLst/>
              <a:ahLst/>
              <a:cxnLst/>
              <a:rect l="l" t="t" r="r" b="b"/>
              <a:pathLst>
                <a:path w="20954" h="8254">
                  <a:moveTo>
                    <a:pt x="20510" y="8204"/>
                  </a:moveTo>
                  <a:lnTo>
                    <a:pt x="20510" y="82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9">
              <a:extLst>
                <a:ext uri="{FF2B5EF4-FFF2-40B4-BE49-F238E27FC236}">
                  <a16:creationId xmlns:a16="http://schemas.microsoft.com/office/drawing/2014/main" id="{C0E88D96-E17C-3B7D-94CE-44E3CD6B4936}"/>
                </a:ext>
              </a:extLst>
            </p:cNvPr>
            <p:cNvSpPr/>
            <p:nvPr/>
          </p:nvSpPr>
          <p:spPr>
            <a:xfrm>
              <a:off x="9090102" y="4889066"/>
              <a:ext cx="42545" cy="309880"/>
            </a:xfrm>
            <a:custGeom>
              <a:avLst/>
              <a:gdLst/>
              <a:ahLst/>
              <a:cxnLst/>
              <a:rect l="l" t="t" r="r" b="b"/>
              <a:pathLst>
                <a:path w="42545" h="309879">
                  <a:moveTo>
                    <a:pt x="42481" y="5894"/>
                  </a:moveTo>
                  <a:lnTo>
                    <a:pt x="42481" y="5894"/>
                  </a:lnTo>
                  <a:lnTo>
                    <a:pt x="0" y="309511"/>
                  </a:lnTo>
                </a:path>
                <a:path w="42545" h="309879">
                  <a:moveTo>
                    <a:pt x="42481" y="5894"/>
                  </a:moveTo>
                  <a:lnTo>
                    <a:pt x="42481" y="5894"/>
                  </a:lnTo>
                  <a:lnTo>
                    <a:pt x="278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10">
              <a:extLst>
                <a:ext uri="{FF2B5EF4-FFF2-40B4-BE49-F238E27FC236}">
                  <a16:creationId xmlns:a16="http://schemas.microsoft.com/office/drawing/2014/main" id="{835ECAC7-6302-421B-A169-38079128CC33}"/>
                </a:ext>
              </a:extLst>
            </p:cNvPr>
            <p:cNvSpPr/>
            <p:nvPr/>
          </p:nvSpPr>
          <p:spPr>
            <a:xfrm>
              <a:off x="11407133" y="5180832"/>
              <a:ext cx="83185" cy="3810"/>
            </a:xfrm>
            <a:custGeom>
              <a:avLst/>
              <a:gdLst/>
              <a:ahLst/>
              <a:cxnLst/>
              <a:rect l="l" t="t" r="r" b="b"/>
              <a:pathLst>
                <a:path w="83184" h="3810">
                  <a:moveTo>
                    <a:pt x="0" y="3646"/>
                  </a:moveTo>
                  <a:lnTo>
                    <a:pt x="0" y="3646"/>
                  </a:lnTo>
                  <a:lnTo>
                    <a:pt x="826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9" name="object 411">
              <a:extLst>
                <a:ext uri="{FF2B5EF4-FFF2-40B4-BE49-F238E27FC236}">
                  <a16:creationId xmlns:a16="http://schemas.microsoft.com/office/drawing/2014/main" id="{63474DF5-FCDC-9B40-D6ED-82504CEC4E7A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088963" y="5196526"/>
              <a:ext cx="216393" cy="93011"/>
            </a:xfrm>
            <a:prstGeom prst="rect">
              <a:avLst/>
            </a:prstGeom>
          </p:spPr>
        </p:pic>
        <p:sp>
          <p:nvSpPr>
            <p:cNvPr id="410" name="object 412">
              <a:extLst>
                <a:ext uri="{FF2B5EF4-FFF2-40B4-BE49-F238E27FC236}">
                  <a16:creationId xmlns:a16="http://schemas.microsoft.com/office/drawing/2014/main" id="{D7640853-137E-6993-E75E-C0487AD183E8}"/>
                </a:ext>
              </a:extLst>
            </p:cNvPr>
            <p:cNvSpPr/>
            <p:nvPr/>
          </p:nvSpPr>
          <p:spPr>
            <a:xfrm>
              <a:off x="9304216" y="5189036"/>
              <a:ext cx="2103120" cy="99695"/>
            </a:xfrm>
            <a:custGeom>
              <a:avLst/>
              <a:gdLst/>
              <a:ahLst/>
              <a:cxnLst/>
              <a:rect l="l" t="t" r="r" b="b"/>
              <a:pathLst>
                <a:path w="2103120" h="99695">
                  <a:moveTo>
                    <a:pt x="0" y="99361"/>
                  </a:moveTo>
                  <a:lnTo>
                    <a:pt x="91354" y="94804"/>
                  </a:lnTo>
                  <a:lnTo>
                    <a:pt x="99996" y="98450"/>
                  </a:lnTo>
                  <a:lnTo>
                    <a:pt x="21029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3">
              <a:extLst>
                <a:ext uri="{FF2B5EF4-FFF2-40B4-BE49-F238E27FC236}">
                  <a16:creationId xmlns:a16="http://schemas.microsoft.com/office/drawing/2014/main" id="{A4E5C54A-CC2B-2D41-EAB9-9A9CA947A951}"/>
                </a:ext>
              </a:extLst>
            </p:cNvPr>
            <p:cNvSpPr/>
            <p:nvPr/>
          </p:nvSpPr>
          <p:spPr>
            <a:xfrm>
              <a:off x="9064114" y="1893438"/>
              <a:ext cx="48260" cy="330835"/>
            </a:xfrm>
            <a:custGeom>
              <a:avLst/>
              <a:gdLst/>
              <a:ahLst/>
              <a:cxnLst/>
              <a:rect l="l" t="t" r="r" b="b"/>
              <a:pathLst>
                <a:path w="48259" h="330835">
                  <a:moveTo>
                    <a:pt x="47898" y="330477"/>
                  </a:moveTo>
                  <a:lnTo>
                    <a:pt x="47898" y="33047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4">
              <a:extLst>
                <a:ext uri="{FF2B5EF4-FFF2-40B4-BE49-F238E27FC236}">
                  <a16:creationId xmlns:a16="http://schemas.microsoft.com/office/drawing/2014/main" id="{08CCB589-1612-FDDD-76B2-49829CD6E5F3}"/>
                </a:ext>
              </a:extLst>
            </p:cNvPr>
            <p:cNvSpPr/>
            <p:nvPr/>
          </p:nvSpPr>
          <p:spPr>
            <a:xfrm>
              <a:off x="9036239" y="1959983"/>
              <a:ext cx="56515" cy="311785"/>
            </a:xfrm>
            <a:custGeom>
              <a:avLst/>
              <a:gdLst/>
              <a:ahLst/>
              <a:cxnLst/>
              <a:rect l="l" t="t" r="r" b="b"/>
              <a:pathLst>
                <a:path w="56515" h="311785">
                  <a:moveTo>
                    <a:pt x="56175" y="311334"/>
                  </a:moveTo>
                  <a:lnTo>
                    <a:pt x="56175" y="31133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5">
              <a:extLst>
                <a:ext uri="{FF2B5EF4-FFF2-40B4-BE49-F238E27FC236}">
                  <a16:creationId xmlns:a16="http://schemas.microsoft.com/office/drawing/2014/main" id="{14D22E99-50FE-AB17-C58C-8C2FF91DAE6A}"/>
                </a:ext>
              </a:extLst>
            </p:cNvPr>
            <p:cNvSpPr/>
            <p:nvPr/>
          </p:nvSpPr>
          <p:spPr>
            <a:xfrm>
              <a:off x="9165450" y="2267671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80">
                  <a:moveTo>
                    <a:pt x="5051" y="30142"/>
                  </a:moveTo>
                  <a:lnTo>
                    <a:pt x="5051" y="3014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6">
              <a:extLst>
                <a:ext uri="{FF2B5EF4-FFF2-40B4-BE49-F238E27FC236}">
                  <a16:creationId xmlns:a16="http://schemas.microsoft.com/office/drawing/2014/main" id="{B689073F-1107-6812-D742-3EDFBC2D6DEE}"/>
                </a:ext>
              </a:extLst>
            </p:cNvPr>
            <p:cNvSpPr/>
            <p:nvPr/>
          </p:nvSpPr>
          <p:spPr>
            <a:xfrm>
              <a:off x="9023945" y="1990491"/>
              <a:ext cx="55244" cy="311785"/>
            </a:xfrm>
            <a:custGeom>
              <a:avLst/>
              <a:gdLst/>
              <a:ahLst/>
              <a:cxnLst/>
              <a:rect l="l" t="t" r="r" b="b"/>
              <a:pathLst>
                <a:path w="55245" h="311785">
                  <a:moveTo>
                    <a:pt x="55202" y="311395"/>
                  </a:moveTo>
                  <a:lnTo>
                    <a:pt x="55202" y="3113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7">
              <a:extLst>
                <a:ext uri="{FF2B5EF4-FFF2-40B4-BE49-F238E27FC236}">
                  <a16:creationId xmlns:a16="http://schemas.microsoft.com/office/drawing/2014/main" id="{EFA63F6A-66C5-966A-5F22-7770A47B66D7}"/>
                </a:ext>
              </a:extLst>
            </p:cNvPr>
            <p:cNvSpPr/>
            <p:nvPr/>
          </p:nvSpPr>
          <p:spPr>
            <a:xfrm>
              <a:off x="8997409" y="2053450"/>
              <a:ext cx="63500" cy="293370"/>
            </a:xfrm>
            <a:custGeom>
              <a:avLst/>
              <a:gdLst/>
              <a:ahLst/>
              <a:cxnLst/>
              <a:rect l="l" t="t" r="r" b="b"/>
              <a:pathLst>
                <a:path w="63500" h="293369">
                  <a:moveTo>
                    <a:pt x="63479" y="293102"/>
                  </a:moveTo>
                  <a:lnTo>
                    <a:pt x="63479" y="29310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8">
              <a:extLst>
                <a:ext uri="{FF2B5EF4-FFF2-40B4-BE49-F238E27FC236}">
                  <a16:creationId xmlns:a16="http://schemas.microsoft.com/office/drawing/2014/main" id="{888486D9-E614-89FF-CE16-DE776128E74E}"/>
                </a:ext>
              </a:extLst>
            </p:cNvPr>
            <p:cNvSpPr/>
            <p:nvPr/>
          </p:nvSpPr>
          <p:spPr>
            <a:xfrm>
              <a:off x="9133497" y="2342907"/>
              <a:ext cx="6985" cy="29845"/>
            </a:xfrm>
            <a:custGeom>
              <a:avLst/>
              <a:gdLst/>
              <a:ahLst/>
              <a:cxnLst/>
              <a:rect l="l" t="t" r="r" b="b"/>
              <a:pathLst>
                <a:path w="6984" h="29844">
                  <a:moveTo>
                    <a:pt x="6390" y="29656"/>
                  </a:moveTo>
                  <a:lnTo>
                    <a:pt x="6390" y="2965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9">
              <a:extLst>
                <a:ext uri="{FF2B5EF4-FFF2-40B4-BE49-F238E27FC236}">
                  <a16:creationId xmlns:a16="http://schemas.microsoft.com/office/drawing/2014/main" id="{E8A698DA-9249-5F20-DAC2-5167963F73A1}"/>
                </a:ext>
              </a:extLst>
            </p:cNvPr>
            <p:cNvSpPr/>
            <p:nvPr/>
          </p:nvSpPr>
          <p:spPr>
            <a:xfrm>
              <a:off x="8985114" y="2083046"/>
              <a:ext cx="63500" cy="294640"/>
            </a:xfrm>
            <a:custGeom>
              <a:avLst/>
              <a:gdLst/>
              <a:ahLst/>
              <a:cxnLst/>
              <a:rect l="l" t="t" r="r" b="b"/>
              <a:pathLst>
                <a:path w="63500" h="294639">
                  <a:moveTo>
                    <a:pt x="63479" y="294075"/>
                  </a:moveTo>
                  <a:lnTo>
                    <a:pt x="63479" y="29407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20">
              <a:extLst>
                <a:ext uri="{FF2B5EF4-FFF2-40B4-BE49-F238E27FC236}">
                  <a16:creationId xmlns:a16="http://schemas.microsoft.com/office/drawing/2014/main" id="{F0B2CC9E-7E09-6E47-D111-BBB3AE2CEF80}"/>
                </a:ext>
              </a:extLst>
            </p:cNvPr>
            <p:cNvSpPr/>
            <p:nvPr/>
          </p:nvSpPr>
          <p:spPr>
            <a:xfrm>
              <a:off x="8959552" y="2143697"/>
              <a:ext cx="71120" cy="276860"/>
            </a:xfrm>
            <a:custGeom>
              <a:avLst/>
              <a:gdLst/>
              <a:ahLst/>
              <a:cxnLst/>
              <a:rect l="l" t="t" r="r" b="b"/>
              <a:pathLst>
                <a:path w="71120" h="276860">
                  <a:moveTo>
                    <a:pt x="70782" y="276268"/>
                  </a:moveTo>
                  <a:lnTo>
                    <a:pt x="70782" y="2762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21">
              <a:extLst>
                <a:ext uri="{FF2B5EF4-FFF2-40B4-BE49-F238E27FC236}">
                  <a16:creationId xmlns:a16="http://schemas.microsoft.com/office/drawing/2014/main" id="{07E8F7D7-5FBD-0AEB-144A-1793DF83FC53}"/>
                </a:ext>
              </a:extLst>
            </p:cNvPr>
            <p:cNvSpPr/>
            <p:nvPr/>
          </p:nvSpPr>
          <p:spPr>
            <a:xfrm>
              <a:off x="9101970" y="2416319"/>
              <a:ext cx="7620" cy="29209"/>
            </a:xfrm>
            <a:custGeom>
              <a:avLst/>
              <a:gdLst/>
              <a:ahLst/>
              <a:cxnLst/>
              <a:rect l="l" t="t" r="r" b="b"/>
              <a:pathLst>
                <a:path w="7620" h="29210">
                  <a:moveTo>
                    <a:pt x="7303" y="29170"/>
                  </a:moveTo>
                  <a:lnTo>
                    <a:pt x="7303" y="2917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2">
              <a:extLst>
                <a:ext uri="{FF2B5EF4-FFF2-40B4-BE49-F238E27FC236}">
                  <a16:creationId xmlns:a16="http://schemas.microsoft.com/office/drawing/2014/main" id="{D15283CC-8542-2F97-CCAC-E28D80BD9F36}"/>
                </a:ext>
              </a:extLst>
            </p:cNvPr>
            <p:cNvSpPr/>
            <p:nvPr/>
          </p:nvSpPr>
          <p:spPr>
            <a:xfrm>
              <a:off x="8947197" y="2173779"/>
              <a:ext cx="71120" cy="276860"/>
            </a:xfrm>
            <a:custGeom>
              <a:avLst/>
              <a:gdLst/>
              <a:ahLst/>
              <a:cxnLst/>
              <a:rect l="l" t="t" r="r" b="b"/>
              <a:pathLst>
                <a:path w="71120" h="276860">
                  <a:moveTo>
                    <a:pt x="70782" y="276268"/>
                  </a:moveTo>
                  <a:lnTo>
                    <a:pt x="70782" y="2762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3">
              <a:extLst>
                <a:ext uri="{FF2B5EF4-FFF2-40B4-BE49-F238E27FC236}">
                  <a16:creationId xmlns:a16="http://schemas.microsoft.com/office/drawing/2014/main" id="{86261607-4B02-CDF9-2955-8E99314B39D3}"/>
                </a:ext>
              </a:extLst>
            </p:cNvPr>
            <p:cNvSpPr/>
            <p:nvPr/>
          </p:nvSpPr>
          <p:spPr>
            <a:xfrm>
              <a:off x="8923035" y="2232120"/>
              <a:ext cx="77470" cy="259715"/>
            </a:xfrm>
            <a:custGeom>
              <a:avLst/>
              <a:gdLst/>
              <a:ahLst/>
              <a:cxnLst/>
              <a:rect l="l" t="t" r="r" b="b"/>
              <a:pathLst>
                <a:path w="77470" h="259714">
                  <a:moveTo>
                    <a:pt x="77112" y="259435"/>
                  </a:moveTo>
                  <a:lnTo>
                    <a:pt x="77112" y="25943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4">
              <a:extLst>
                <a:ext uri="{FF2B5EF4-FFF2-40B4-BE49-F238E27FC236}">
                  <a16:creationId xmlns:a16="http://schemas.microsoft.com/office/drawing/2014/main" id="{266F91FC-8E89-E0FE-43B3-DA8086C8FFB7}"/>
                </a:ext>
              </a:extLst>
            </p:cNvPr>
            <p:cNvSpPr/>
            <p:nvPr/>
          </p:nvSpPr>
          <p:spPr>
            <a:xfrm>
              <a:off x="9070504" y="2488820"/>
              <a:ext cx="8890" cy="28575"/>
            </a:xfrm>
            <a:custGeom>
              <a:avLst/>
              <a:gdLst/>
              <a:ahLst/>
              <a:cxnLst/>
              <a:rect l="l" t="t" r="r" b="b"/>
              <a:pathLst>
                <a:path w="8890" h="28575">
                  <a:moveTo>
                    <a:pt x="8642" y="28258"/>
                  </a:moveTo>
                  <a:lnTo>
                    <a:pt x="8642" y="2825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5">
              <a:extLst>
                <a:ext uri="{FF2B5EF4-FFF2-40B4-BE49-F238E27FC236}">
                  <a16:creationId xmlns:a16="http://schemas.microsoft.com/office/drawing/2014/main" id="{134E3990-9121-69EC-0E67-25E9D8053E64}"/>
                </a:ext>
              </a:extLst>
            </p:cNvPr>
            <p:cNvSpPr/>
            <p:nvPr/>
          </p:nvSpPr>
          <p:spPr>
            <a:xfrm>
              <a:off x="8909767" y="2262688"/>
              <a:ext cx="78105" cy="259715"/>
            </a:xfrm>
            <a:custGeom>
              <a:avLst/>
              <a:gdLst/>
              <a:ahLst/>
              <a:cxnLst/>
              <a:rect l="l" t="t" r="r" b="b"/>
              <a:pathLst>
                <a:path w="78104" h="259714">
                  <a:moveTo>
                    <a:pt x="78086" y="259374"/>
                  </a:moveTo>
                  <a:lnTo>
                    <a:pt x="78086" y="25937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6">
              <a:extLst>
                <a:ext uri="{FF2B5EF4-FFF2-40B4-BE49-F238E27FC236}">
                  <a16:creationId xmlns:a16="http://schemas.microsoft.com/office/drawing/2014/main" id="{24331C94-5935-2FE6-468D-6F24BF511A01}"/>
                </a:ext>
              </a:extLst>
            </p:cNvPr>
            <p:cNvSpPr/>
            <p:nvPr/>
          </p:nvSpPr>
          <p:spPr>
            <a:xfrm>
              <a:off x="8885604" y="2321029"/>
              <a:ext cx="85090" cy="243204"/>
            </a:xfrm>
            <a:custGeom>
              <a:avLst/>
              <a:gdLst/>
              <a:ahLst/>
              <a:cxnLst/>
              <a:rect l="l" t="t" r="r" b="b"/>
              <a:pathLst>
                <a:path w="85090" h="243205">
                  <a:moveTo>
                    <a:pt x="84903" y="242965"/>
                  </a:moveTo>
                  <a:lnTo>
                    <a:pt x="84903" y="24296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7">
              <a:extLst>
                <a:ext uri="{FF2B5EF4-FFF2-40B4-BE49-F238E27FC236}">
                  <a16:creationId xmlns:a16="http://schemas.microsoft.com/office/drawing/2014/main" id="{603ECB4F-052B-52CA-1B37-722AD55942CF}"/>
                </a:ext>
              </a:extLst>
            </p:cNvPr>
            <p:cNvSpPr/>
            <p:nvPr/>
          </p:nvSpPr>
          <p:spPr>
            <a:xfrm>
              <a:off x="9038978" y="2560349"/>
              <a:ext cx="10795" cy="29845"/>
            </a:xfrm>
            <a:custGeom>
              <a:avLst/>
              <a:gdLst/>
              <a:ahLst/>
              <a:cxnLst/>
              <a:rect l="l" t="t" r="r" b="b"/>
              <a:pathLst>
                <a:path w="10795" h="29844">
                  <a:moveTo>
                    <a:pt x="10529" y="29231"/>
                  </a:moveTo>
                  <a:lnTo>
                    <a:pt x="10529" y="2923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8">
              <a:extLst>
                <a:ext uri="{FF2B5EF4-FFF2-40B4-BE49-F238E27FC236}">
                  <a16:creationId xmlns:a16="http://schemas.microsoft.com/office/drawing/2014/main" id="{42152A54-F730-3034-A58D-C8B0F3A477BD}"/>
                </a:ext>
              </a:extLst>
            </p:cNvPr>
            <p:cNvSpPr/>
            <p:nvPr/>
          </p:nvSpPr>
          <p:spPr>
            <a:xfrm>
              <a:off x="8873249" y="2350686"/>
              <a:ext cx="85090" cy="243204"/>
            </a:xfrm>
            <a:custGeom>
              <a:avLst/>
              <a:gdLst/>
              <a:ahLst/>
              <a:cxnLst/>
              <a:rect l="l" t="t" r="r" b="b"/>
              <a:pathLst>
                <a:path w="85090" h="243205">
                  <a:moveTo>
                    <a:pt x="84903" y="242965"/>
                  </a:moveTo>
                  <a:lnTo>
                    <a:pt x="84903" y="24296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9">
              <a:extLst>
                <a:ext uri="{FF2B5EF4-FFF2-40B4-BE49-F238E27FC236}">
                  <a16:creationId xmlns:a16="http://schemas.microsoft.com/office/drawing/2014/main" id="{579AFAE4-8431-DB08-612E-EF48876C4365}"/>
                </a:ext>
              </a:extLst>
            </p:cNvPr>
            <p:cNvSpPr/>
            <p:nvPr/>
          </p:nvSpPr>
          <p:spPr>
            <a:xfrm>
              <a:off x="8847687" y="2411275"/>
              <a:ext cx="92710" cy="226060"/>
            </a:xfrm>
            <a:custGeom>
              <a:avLst/>
              <a:gdLst/>
              <a:ahLst/>
              <a:cxnLst/>
              <a:rect l="l" t="t" r="r" b="b"/>
              <a:pathLst>
                <a:path w="92709" h="226060">
                  <a:moveTo>
                    <a:pt x="92206" y="225706"/>
                  </a:moveTo>
                  <a:lnTo>
                    <a:pt x="92206" y="22570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30">
              <a:extLst>
                <a:ext uri="{FF2B5EF4-FFF2-40B4-BE49-F238E27FC236}">
                  <a16:creationId xmlns:a16="http://schemas.microsoft.com/office/drawing/2014/main" id="{12098040-0B51-43F7-882E-E7B5FE7B13BC}"/>
                </a:ext>
              </a:extLst>
            </p:cNvPr>
            <p:cNvSpPr/>
            <p:nvPr/>
          </p:nvSpPr>
          <p:spPr>
            <a:xfrm>
              <a:off x="9007025" y="2633336"/>
              <a:ext cx="12065" cy="29209"/>
            </a:xfrm>
            <a:custGeom>
              <a:avLst/>
              <a:gdLst/>
              <a:ahLst/>
              <a:cxnLst/>
              <a:rect l="l" t="t" r="r" b="b"/>
              <a:pathLst>
                <a:path w="12065" h="29210">
                  <a:moveTo>
                    <a:pt x="11442" y="29170"/>
                  </a:moveTo>
                  <a:lnTo>
                    <a:pt x="11442" y="2917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31">
              <a:extLst>
                <a:ext uri="{FF2B5EF4-FFF2-40B4-BE49-F238E27FC236}">
                  <a16:creationId xmlns:a16="http://schemas.microsoft.com/office/drawing/2014/main" id="{D294D587-62DA-16C8-D61C-383387BAB551}"/>
                </a:ext>
              </a:extLst>
            </p:cNvPr>
            <p:cNvSpPr/>
            <p:nvPr/>
          </p:nvSpPr>
          <p:spPr>
            <a:xfrm>
              <a:off x="8835332" y="2441418"/>
              <a:ext cx="92075" cy="225425"/>
            </a:xfrm>
            <a:custGeom>
              <a:avLst/>
              <a:gdLst/>
              <a:ahLst/>
              <a:cxnLst/>
              <a:rect l="l" t="t" r="r" b="b"/>
              <a:pathLst>
                <a:path w="92075" h="225425">
                  <a:moveTo>
                    <a:pt x="91780" y="225159"/>
                  </a:moveTo>
                  <a:lnTo>
                    <a:pt x="91780" y="22515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2">
              <a:extLst>
                <a:ext uri="{FF2B5EF4-FFF2-40B4-BE49-F238E27FC236}">
                  <a16:creationId xmlns:a16="http://schemas.microsoft.com/office/drawing/2014/main" id="{5DE4FC39-8CEB-E21C-470C-A8F8D58C7761}"/>
                </a:ext>
              </a:extLst>
            </p:cNvPr>
            <p:cNvSpPr/>
            <p:nvPr/>
          </p:nvSpPr>
          <p:spPr>
            <a:xfrm>
              <a:off x="8808857" y="2503831"/>
              <a:ext cx="100330" cy="208279"/>
            </a:xfrm>
            <a:custGeom>
              <a:avLst/>
              <a:gdLst/>
              <a:ahLst/>
              <a:cxnLst/>
              <a:rect l="l" t="t" r="r" b="b"/>
              <a:pathLst>
                <a:path w="100329" h="208280">
                  <a:moveTo>
                    <a:pt x="99996" y="207900"/>
                  </a:moveTo>
                  <a:lnTo>
                    <a:pt x="99996" y="20790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3">
              <a:extLst>
                <a:ext uri="{FF2B5EF4-FFF2-40B4-BE49-F238E27FC236}">
                  <a16:creationId xmlns:a16="http://schemas.microsoft.com/office/drawing/2014/main" id="{592FA6CA-4388-05FB-EB92-6C6EF73F9605}"/>
                </a:ext>
              </a:extLst>
            </p:cNvPr>
            <p:cNvSpPr/>
            <p:nvPr/>
          </p:nvSpPr>
          <p:spPr>
            <a:xfrm>
              <a:off x="8972759" y="2708085"/>
              <a:ext cx="14604" cy="30480"/>
            </a:xfrm>
            <a:custGeom>
              <a:avLst/>
              <a:gdLst/>
              <a:ahLst/>
              <a:cxnLst/>
              <a:rect l="l" t="t" r="r" b="b"/>
              <a:pathLst>
                <a:path w="14604" h="30480">
                  <a:moveTo>
                    <a:pt x="14606" y="30082"/>
                  </a:moveTo>
                  <a:lnTo>
                    <a:pt x="14606" y="3008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4">
              <a:extLst>
                <a:ext uri="{FF2B5EF4-FFF2-40B4-BE49-F238E27FC236}">
                  <a16:creationId xmlns:a16="http://schemas.microsoft.com/office/drawing/2014/main" id="{EBB6F983-7BCC-CDB7-3B92-5B1329333BFA}"/>
                </a:ext>
              </a:extLst>
            </p:cNvPr>
            <p:cNvSpPr/>
            <p:nvPr/>
          </p:nvSpPr>
          <p:spPr>
            <a:xfrm>
              <a:off x="8796563" y="2534824"/>
              <a:ext cx="99695" cy="208279"/>
            </a:xfrm>
            <a:custGeom>
              <a:avLst/>
              <a:gdLst/>
              <a:ahLst/>
              <a:cxnLst/>
              <a:rect l="l" t="t" r="r" b="b"/>
              <a:pathLst>
                <a:path w="99695" h="208280">
                  <a:moveTo>
                    <a:pt x="99509" y="207900"/>
                  </a:moveTo>
                  <a:lnTo>
                    <a:pt x="99509" y="20790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5">
              <a:extLst>
                <a:ext uri="{FF2B5EF4-FFF2-40B4-BE49-F238E27FC236}">
                  <a16:creationId xmlns:a16="http://schemas.microsoft.com/office/drawing/2014/main" id="{3E761BBE-22E8-32F4-A367-427E8E9B0857}"/>
                </a:ext>
              </a:extLst>
            </p:cNvPr>
            <p:cNvSpPr/>
            <p:nvPr/>
          </p:nvSpPr>
          <p:spPr>
            <a:xfrm>
              <a:off x="8768688" y="2600944"/>
              <a:ext cx="107314" cy="189230"/>
            </a:xfrm>
            <a:custGeom>
              <a:avLst/>
              <a:gdLst/>
              <a:ahLst/>
              <a:cxnLst/>
              <a:rect l="l" t="t" r="r" b="b"/>
              <a:pathLst>
                <a:path w="107315" h="189230">
                  <a:moveTo>
                    <a:pt x="107300" y="189182"/>
                  </a:moveTo>
                  <a:lnTo>
                    <a:pt x="107300" y="18918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6">
              <a:extLst>
                <a:ext uri="{FF2B5EF4-FFF2-40B4-BE49-F238E27FC236}">
                  <a16:creationId xmlns:a16="http://schemas.microsoft.com/office/drawing/2014/main" id="{9FC63431-B380-DA48-30BD-4E128E0A3EF7}"/>
                </a:ext>
              </a:extLst>
            </p:cNvPr>
            <p:cNvSpPr/>
            <p:nvPr/>
          </p:nvSpPr>
          <p:spPr>
            <a:xfrm>
              <a:off x="8936729" y="2786967"/>
              <a:ext cx="17145" cy="31115"/>
            </a:xfrm>
            <a:custGeom>
              <a:avLst/>
              <a:gdLst/>
              <a:ahLst/>
              <a:cxnLst/>
              <a:rect l="l" t="t" r="r" b="b"/>
              <a:pathLst>
                <a:path w="17145" h="31114">
                  <a:moveTo>
                    <a:pt x="16858" y="30507"/>
                  </a:moveTo>
                  <a:lnTo>
                    <a:pt x="16858" y="3050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7">
              <a:extLst>
                <a:ext uri="{FF2B5EF4-FFF2-40B4-BE49-F238E27FC236}">
                  <a16:creationId xmlns:a16="http://schemas.microsoft.com/office/drawing/2014/main" id="{AFB378C8-8693-9029-A44A-3EEFE4C52F12}"/>
                </a:ext>
              </a:extLst>
            </p:cNvPr>
            <p:cNvSpPr/>
            <p:nvPr/>
          </p:nvSpPr>
          <p:spPr>
            <a:xfrm>
              <a:off x="11277496" y="1719266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89">
                  <a:moveTo>
                    <a:pt x="0" y="0"/>
                  </a:moveTo>
                  <a:lnTo>
                    <a:pt x="0" y="0"/>
                  </a:lnTo>
                  <a:lnTo>
                    <a:pt x="20084" y="8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8">
              <a:extLst>
                <a:ext uri="{FF2B5EF4-FFF2-40B4-BE49-F238E27FC236}">
                  <a16:creationId xmlns:a16="http://schemas.microsoft.com/office/drawing/2014/main" id="{C1985E99-AC22-A0AA-67BC-0EFFA6E6DA23}"/>
                </a:ext>
              </a:extLst>
            </p:cNvPr>
            <p:cNvSpPr/>
            <p:nvPr/>
          </p:nvSpPr>
          <p:spPr>
            <a:xfrm>
              <a:off x="11297581" y="172795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5">
                  <a:moveTo>
                    <a:pt x="912" y="8204"/>
                  </a:moveTo>
                  <a:lnTo>
                    <a:pt x="912" y="82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9">
              <a:extLst>
                <a:ext uri="{FF2B5EF4-FFF2-40B4-BE49-F238E27FC236}">
                  <a16:creationId xmlns:a16="http://schemas.microsoft.com/office/drawing/2014/main" id="{62CEFCEB-B6EA-3D3D-B053-69C18F5E3436}"/>
                </a:ext>
              </a:extLst>
            </p:cNvPr>
            <p:cNvSpPr/>
            <p:nvPr/>
          </p:nvSpPr>
          <p:spPr>
            <a:xfrm>
              <a:off x="9676815" y="1881101"/>
              <a:ext cx="70485" cy="27305"/>
            </a:xfrm>
            <a:custGeom>
              <a:avLst/>
              <a:gdLst/>
              <a:ahLst/>
              <a:cxnLst/>
              <a:rect l="l" t="t" r="r" b="b"/>
              <a:pathLst>
                <a:path w="70484" h="27305">
                  <a:moveTo>
                    <a:pt x="4990" y="0"/>
                  </a:moveTo>
                  <a:lnTo>
                    <a:pt x="4990" y="0"/>
                  </a:lnTo>
                  <a:lnTo>
                    <a:pt x="70296" y="26921"/>
                  </a:lnTo>
                </a:path>
                <a:path w="70484" h="27305">
                  <a:moveTo>
                    <a:pt x="4990" y="0"/>
                  </a:moveTo>
                  <a:lnTo>
                    <a:pt x="49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40">
              <a:extLst>
                <a:ext uri="{FF2B5EF4-FFF2-40B4-BE49-F238E27FC236}">
                  <a16:creationId xmlns:a16="http://schemas.microsoft.com/office/drawing/2014/main" id="{E6D04566-A0C4-6304-6F03-5BC7CA9A240A}"/>
                </a:ext>
              </a:extLst>
            </p:cNvPr>
            <p:cNvSpPr/>
            <p:nvPr/>
          </p:nvSpPr>
          <p:spPr>
            <a:xfrm>
              <a:off x="9453998" y="1881101"/>
              <a:ext cx="222885" cy="11430"/>
            </a:xfrm>
            <a:custGeom>
              <a:avLst/>
              <a:gdLst/>
              <a:ahLst/>
              <a:cxnLst/>
              <a:rect l="l" t="t" r="r" b="b"/>
              <a:pathLst>
                <a:path w="222884" h="11430">
                  <a:moveTo>
                    <a:pt x="0" y="10938"/>
                  </a:moveTo>
                  <a:lnTo>
                    <a:pt x="0" y="10938"/>
                  </a:lnTo>
                  <a:lnTo>
                    <a:pt x="2228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9" name="object 441">
              <a:extLst>
                <a:ext uri="{FF2B5EF4-FFF2-40B4-BE49-F238E27FC236}">
                  <a16:creationId xmlns:a16="http://schemas.microsoft.com/office/drawing/2014/main" id="{FC80A0A9-913A-B502-D2FD-4FF541B509C9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90362" y="1825267"/>
              <a:ext cx="220044" cy="76603"/>
            </a:xfrm>
            <a:prstGeom prst="rect">
              <a:avLst/>
            </a:prstGeom>
          </p:spPr>
        </p:pic>
        <p:sp>
          <p:nvSpPr>
            <p:cNvPr id="440" name="object 442">
              <a:extLst>
                <a:ext uri="{FF2B5EF4-FFF2-40B4-BE49-F238E27FC236}">
                  <a16:creationId xmlns:a16="http://schemas.microsoft.com/office/drawing/2014/main" id="{1465A674-6A5A-6DBA-1434-7CB39FDDFB44}"/>
                </a:ext>
              </a:extLst>
            </p:cNvPr>
            <p:cNvSpPr/>
            <p:nvPr/>
          </p:nvSpPr>
          <p:spPr>
            <a:xfrm>
              <a:off x="11206287" y="1727956"/>
              <a:ext cx="147955" cy="23495"/>
            </a:xfrm>
            <a:custGeom>
              <a:avLst/>
              <a:gdLst/>
              <a:ahLst/>
              <a:cxnLst/>
              <a:rect l="l" t="t" r="r" b="b"/>
              <a:pathLst>
                <a:path w="147954" h="23494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  <a:path w="147954" h="23494">
                  <a:moveTo>
                    <a:pt x="0" y="4557"/>
                  </a:moveTo>
                  <a:lnTo>
                    <a:pt x="18258" y="12275"/>
                  </a:lnTo>
                  <a:lnTo>
                    <a:pt x="109552" y="7292"/>
                  </a:lnTo>
                  <a:lnTo>
                    <a:pt x="147895" y="232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3">
              <a:extLst>
                <a:ext uri="{FF2B5EF4-FFF2-40B4-BE49-F238E27FC236}">
                  <a16:creationId xmlns:a16="http://schemas.microsoft.com/office/drawing/2014/main" id="{EDFAE532-80E3-D9A6-3BD5-C03ABCE15C26}"/>
                </a:ext>
              </a:extLst>
            </p:cNvPr>
            <p:cNvSpPr/>
            <p:nvPr/>
          </p:nvSpPr>
          <p:spPr>
            <a:xfrm>
              <a:off x="11262889" y="1751171"/>
              <a:ext cx="145415" cy="22860"/>
            </a:xfrm>
            <a:custGeom>
              <a:avLst/>
              <a:gdLst/>
              <a:ahLst/>
              <a:cxnLst/>
              <a:rect l="l" t="t" r="r" b="b"/>
              <a:pathLst>
                <a:path w="145415" h="22860">
                  <a:moveTo>
                    <a:pt x="0" y="4557"/>
                  </a:moveTo>
                  <a:lnTo>
                    <a:pt x="0" y="4557"/>
                  </a:lnTo>
                  <a:lnTo>
                    <a:pt x="91293" y="0"/>
                  </a:lnTo>
                </a:path>
                <a:path w="145415" h="22860">
                  <a:moveTo>
                    <a:pt x="0" y="4557"/>
                  </a:moveTo>
                  <a:lnTo>
                    <a:pt x="18258" y="12336"/>
                  </a:lnTo>
                  <a:lnTo>
                    <a:pt x="109552" y="8204"/>
                  </a:lnTo>
                  <a:lnTo>
                    <a:pt x="145156" y="227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4">
              <a:extLst>
                <a:ext uri="{FF2B5EF4-FFF2-40B4-BE49-F238E27FC236}">
                  <a16:creationId xmlns:a16="http://schemas.microsoft.com/office/drawing/2014/main" id="{ED9765ED-607E-9C3C-6BA0-75BE9865BEC5}"/>
                </a:ext>
              </a:extLst>
            </p:cNvPr>
            <p:cNvSpPr/>
            <p:nvPr/>
          </p:nvSpPr>
          <p:spPr>
            <a:xfrm>
              <a:off x="11316752" y="1773961"/>
              <a:ext cx="144145" cy="22225"/>
            </a:xfrm>
            <a:custGeom>
              <a:avLst/>
              <a:gdLst/>
              <a:ahLst/>
              <a:cxnLst/>
              <a:rect l="l" t="t" r="r" b="b"/>
              <a:pathLst>
                <a:path w="144145" h="22225">
                  <a:moveTo>
                    <a:pt x="0" y="4132"/>
                  </a:moveTo>
                  <a:lnTo>
                    <a:pt x="0" y="4132"/>
                  </a:lnTo>
                  <a:lnTo>
                    <a:pt x="91293" y="0"/>
                  </a:lnTo>
                </a:path>
                <a:path w="144145" h="22225">
                  <a:moveTo>
                    <a:pt x="0" y="4132"/>
                  </a:moveTo>
                  <a:lnTo>
                    <a:pt x="17345" y="11425"/>
                  </a:lnTo>
                  <a:lnTo>
                    <a:pt x="109552" y="7292"/>
                  </a:lnTo>
                  <a:lnTo>
                    <a:pt x="143817" y="218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5">
              <a:extLst>
                <a:ext uri="{FF2B5EF4-FFF2-40B4-BE49-F238E27FC236}">
                  <a16:creationId xmlns:a16="http://schemas.microsoft.com/office/drawing/2014/main" id="{D2859AB2-C7EA-9466-B721-91AEB9C5CF5D}"/>
                </a:ext>
              </a:extLst>
            </p:cNvPr>
            <p:cNvSpPr/>
            <p:nvPr/>
          </p:nvSpPr>
          <p:spPr>
            <a:xfrm>
              <a:off x="11369277" y="1795839"/>
              <a:ext cx="142875" cy="22225"/>
            </a:xfrm>
            <a:custGeom>
              <a:avLst/>
              <a:gdLst/>
              <a:ahLst/>
              <a:cxnLst/>
              <a:rect l="l" t="t" r="r" b="b"/>
              <a:pathLst>
                <a:path w="142875" h="22225">
                  <a:moveTo>
                    <a:pt x="0" y="4132"/>
                  </a:moveTo>
                  <a:lnTo>
                    <a:pt x="0" y="4132"/>
                  </a:lnTo>
                  <a:lnTo>
                    <a:pt x="91293" y="0"/>
                  </a:lnTo>
                </a:path>
                <a:path w="142875" h="22225">
                  <a:moveTo>
                    <a:pt x="0" y="4132"/>
                  </a:moveTo>
                  <a:lnTo>
                    <a:pt x="17771" y="11425"/>
                  </a:lnTo>
                  <a:lnTo>
                    <a:pt x="109126" y="7292"/>
                  </a:lnTo>
                  <a:lnTo>
                    <a:pt x="142417" y="218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6">
              <a:extLst>
                <a:ext uri="{FF2B5EF4-FFF2-40B4-BE49-F238E27FC236}">
                  <a16:creationId xmlns:a16="http://schemas.microsoft.com/office/drawing/2014/main" id="{38B4E726-8152-A21D-ED9B-05A16CDB034F}"/>
                </a:ext>
              </a:extLst>
            </p:cNvPr>
            <p:cNvSpPr/>
            <p:nvPr/>
          </p:nvSpPr>
          <p:spPr>
            <a:xfrm>
              <a:off x="11420401" y="1817716"/>
              <a:ext cx="91440" cy="8255"/>
            </a:xfrm>
            <a:custGeom>
              <a:avLst/>
              <a:gdLst/>
              <a:ahLst/>
              <a:cxnLst/>
              <a:rect l="l" t="t" r="r" b="b"/>
              <a:pathLst>
                <a:path w="91440" h="8255">
                  <a:moveTo>
                    <a:pt x="0" y="4132"/>
                  </a:moveTo>
                  <a:lnTo>
                    <a:pt x="0" y="4132"/>
                  </a:lnTo>
                  <a:lnTo>
                    <a:pt x="91293" y="0"/>
                  </a:lnTo>
                </a:path>
                <a:path w="91440" h="8255">
                  <a:moveTo>
                    <a:pt x="0" y="4132"/>
                  </a:moveTo>
                  <a:lnTo>
                    <a:pt x="0" y="4132"/>
                  </a:lnTo>
                  <a:lnTo>
                    <a:pt x="8703" y="77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7">
              <a:extLst>
                <a:ext uri="{FF2B5EF4-FFF2-40B4-BE49-F238E27FC236}">
                  <a16:creationId xmlns:a16="http://schemas.microsoft.com/office/drawing/2014/main" id="{130B9369-71F1-AD3F-D1B8-0D06F59A1B46}"/>
                </a:ext>
              </a:extLst>
            </p:cNvPr>
            <p:cNvSpPr/>
            <p:nvPr/>
          </p:nvSpPr>
          <p:spPr>
            <a:xfrm>
              <a:off x="9747112" y="1825495"/>
              <a:ext cx="1682114" cy="82550"/>
            </a:xfrm>
            <a:custGeom>
              <a:avLst/>
              <a:gdLst/>
              <a:ahLst/>
              <a:cxnLst/>
              <a:rect l="l" t="t" r="r" b="b"/>
              <a:pathLst>
                <a:path w="1682115" h="82550">
                  <a:moveTo>
                    <a:pt x="0" y="82528"/>
                  </a:moveTo>
                  <a:lnTo>
                    <a:pt x="0" y="82528"/>
                  </a:lnTo>
                  <a:lnTo>
                    <a:pt x="1681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8">
              <a:extLst>
                <a:ext uri="{FF2B5EF4-FFF2-40B4-BE49-F238E27FC236}">
                  <a16:creationId xmlns:a16="http://schemas.microsoft.com/office/drawing/2014/main" id="{2E1236A5-84A2-F28C-C9FB-13F79AB4AFEF}"/>
                </a:ext>
              </a:extLst>
            </p:cNvPr>
            <p:cNvSpPr/>
            <p:nvPr/>
          </p:nvSpPr>
          <p:spPr>
            <a:xfrm>
              <a:off x="9112013" y="1835036"/>
              <a:ext cx="39370" cy="337185"/>
            </a:xfrm>
            <a:custGeom>
              <a:avLst/>
              <a:gdLst/>
              <a:ahLst/>
              <a:cxnLst/>
              <a:rect l="l" t="t" r="r" b="b"/>
              <a:pathLst>
                <a:path w="39370" h="337185">
                  <a:moveTo>
                    <a:pt x="38830" y="336919"/>
                  </a:moveTo>
                  <a:lnTo>
                    <a:pt x="38830" y="3369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9">
              <a:extLst>
                <a:ext uri="{FF2B5EF4-FFF2-40B4-BE49-F238E27FC236}">
                  <a16:creationId xmlns:a16="http://schemas.microsoft.com/office/drawing/2014/main" id="{BEF0BF54-48FD-E02A-4789-D60F52E8585E}"/>
                </a:ext>
              </a:extLst>
            </p:cNvPr>
            <p:cNvSpPr/>
            <p:nvPr/>
          </p:nvSpPr>
          <p:spPr>
            <a:xfrm>
              <a:off x="9076895" y="1861472"/>
              <a:ext cx="48895" cy="330835"/>
            </a:xfrm>
            <a:custGeom>
              <a:avLst/>
              <a:gdLst/>
              <a:ahLst/>
              <a:cxnLst/>
              <a:rect l="l" t="t" r="r" b="b"/>
              <a:pathLst>
                <a:path w="48895" h="330835">
                  <a:moveTo>
                    <a:pt x="48385" y="330538"/>
                  </a:moveTo>
                  <a:lnTo>
                    <a:pt x="48385" y="33053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50">
              <a:extLst>
                <a:ext uri="{FF2B5EF4-FFF2-40B4-BE49-F238E27FC236}">
                  <a16:creationId xmlns:a16="http://schemas.microsoft.com/office/drawing/2014/main" id="{A7F437B9-75D6-B5DE-3C5E-69FE23FBB31A}"/>
                </a:ext>
              </a:extLst>
            </p:cNvPr>
            <p:cNvSpPr/>
            <p:nvPr/>
          </p:nvSpPr>
          <p:spPr>
            <a:xfrm>
              <a:off x="9136236" y="2166486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0" y="0"/>
                  </a:moveTo>
                  <a:lnTo>
                    <a:pt x="0" y="0"/>
                  </a:lnTo>
                  <a:lnTo>
                    <a:pt x="14606" y="546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51">
              <a:extLst>
                <a:ext uri="{FF2B5EF4-FFF2-40B4-BE49-F238E27FC236}">
                  <a16:creationId xmlns:a16="http://schemas.microsoft.com/office/drawing/2014/main" id="{64C0D689-B290-0215-302C-D5476915BB28}"/>
                </a:ext>
              </a:extLst>
            </p:cNvPr>
            <p:cNvSpPr/>
            <p:nvPr/>
          </p:nvSpPr>
          <p:spPr>
            <a:xfrm>
              <a:off x="9199715" y="2192010"/>
              <a:ext cx="3810" cy="27305"/>
            </a:xfrm>
            <a:custGeom>
              <a:avLst/>
              <a:gdLst/>
              <a:ahLst/>
              <a:cxnLst/>
              <a:rect l="l" t="t" r="r" b="b"/>
              <a:pathLst>
                <a:path w="3809" h="27305">
                  <a:moveTo>
                    <a:pt x="3651" y="26921"/>
                  </a:moveTo>
                  <a:lnTo>
                    <a:pt x="3651" y="2692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2">
              <a:extLst>
                <a:ext uri="{FF2B5EF4-FFF2-40B4-BE49-F238E27FC236}">
                  <a16:creationId xmlns:a16="http://schemas.microsoft.com/office/drawing/2014/main" id="{D1DFD710-C13A-B087-494D-E9CA28105C5E}"/>
                </a:ext>
              </a:extLst>
            </p:cNvPr>
            <p:cNvSpPr/>
            <p:nvPr/>
          </p:nvSpPr>
          <p:spPr>
            <a:xfrm>
              <a:off x="11400743" y="4850719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0" y="14646"/>
                  </a:moveTo>
                  <a:lnTo>
                    <a:pt x="0" y="14646"/>
                  </a:lnTo>
                  <a:lnTo>
                    <a:pt x="8703" y="18292"/>
                  </a:lnTo>
                </a:path>
                <a:path w="91440" h="18414">
                  <a:moveTo>
                    <a:pt x="0" y="14646"/>
                  </a:moveTo>
                  <a:lnTo>
                    <a:pt x="91354" y="10088"/>
                  </a:lnTo>
                  <a:lnTo>
                    <a:pt x="671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3">
              <a:extLst>
                <a:ext uri="{FF2B5EF4-FFF2-40B4-BE49-F238E27FC236}">
                  <a16:creationId xmlns:a16="http://schemas.microsoft.com/office/drawing/2014/main" id="{C4F45830-0FEA-5FB4-CC54-091D0E3A0D77}"/>
                </a:ext>
              </a:extLst>
            </p:cNvPr>
            <p:cNvSpPr/>
            <p:nvPr/>
          </p:nvSpPr>
          <p:spPr>
            <a:xfrm>
              <a:off x="11376580" y="4850719"/>
              <a:ext cx="91440" cy="4445"/>
            </a:xfrm>
            <a:custGeom>
              <a:avLst/>
              <a:gdLst/>
              <a:ahLst/>
              <a:cxnLst/>
              <a:rect l="l" t="t" r="r" b="b"/>
              <a:pathLst>
                <a:path w="91440" h="4445">
                  <a:moveTo>
                    <a:pt x="0" y="4132"/>
                  </a:moveTo>
                  <a:lnTo>
                    <a:pt x="0" y="4132"/>
                  </a:lnTo>
                  <a:lnTo>
                    <a:pt x="91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4">
              <a:extLst>
                <a:ext uri="{FF2B5EF4-FFF2-40B4-BE49-F238E27FC236}">
                  <a16:creationId xmlns:a16="http://schemas.microsoft.com/office/drawing/2014/main" id="{D5BA867A-9DB0-0B74-328E-19DFCA80FDD0}"/>
                </a:ext>
              </a:extLst>
            </p:cNvPr>
            <p:cNvSpPr/>
            <p:nvPr/>
          </p:nvSpPr>
          <p:spPr>
            <a:xfrm>
              <a:off x="11367877" y="4851205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0"/>
                  </a:moveTo>
                  <a:lnTo>
                    <a:pt x="0" y="0"/>
                  </a:lnTo>
                  <a:lnTo>
                    <a:pt x="8703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5">
              <a:extLst>
                <a:ext uri="{FF2B5EF4-FFF2-40B4-BE49-F238E27FC236}">
                  <a16:creationId xmlns:a16="http://schemas.microsoft.com/office/drawing/2014/main" id="{889D082A-DB3A-87BA-56FF-A456793E843B}"/>
                </a:ext>
              </a:extLst>
            </p:cNvPr>
            <p:cNvSpPr/>
            <p:nvPr/>
          </p:nvSpPr>
          <p:spPr>
            <a:xfrm>
              <a:off x="11367877" y="4832973"/>
              <a:ext cx="83185" cy="14604"/>
            </a:xfrm>
            <a:custGeom>
              <a:avLst/>
              <a:gdLst/>
              <a:ahLst/>
              <a:cxnLst/>
              <a:rect l="l" t="t" r="r" b="b"/>
              <a:pathLst>
                <a:path w="83184" h="14604">
                  <a:moveTo>
                    <a:pt x="0" y="14099"/>
                  </a:moveTo>
                  <a:lnTo>
                    <a:pt x="82651" y="10452"/>
                  </a:lnTo>
                  <a:lnTo>
                    <a:pt x="575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6">
              <a:extLst>
                <a:ext uri="{FF2B5EF4-FFF2-40B4-BE49-F238E27FC236}">
                  <a16:creationId xmlns:a16="http://schemas.microsoft.com/office/drawing/2014/main" id="{A62E992A-4932-4502-C66D-AC27534712CC}"/>
                </a:ext>
              </a:extLst>
            </p:cNvPr>
            <p:cNvSpPr/>
            <p:nvPr/>
          </p:nvSpPr>
          <p:spPr>
            <a:xfrm>
              <a:off x="11367877" y="4832973"/>
              <a:ext cx="57785" cy="3175"/>
            </a:xfrm>
            <a:custGeom>
              <a:avLst/>
              <a:gdLst/>
              <a:ahLst/>
              <a:cxnLst/>
              <a:rect l="l" t="t" r="r" b="b"/>
              <a:pathLst>
                <a:path w="57784" h="3175">
                  <a:moveTo>
                    <a:pt x="0" y="3160"/>
                  </a:moveTo>
                  <a:lnTo>
                    <a:pt x="0" y="3160"/>
                  </a:lnTo>
                  <a:lnTo>
                    <a:pt x="575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7">
              <a:extLst>
                <a:ext uri="{FF2B5EF4-FFF2-40B4-BE49-F238E27FC236}">
                  <a16:creationId xmlns:a16="http://schemas.microsoft.com/office/drawing/2014/main" id="{1390820B-CB6E-64C3-F2E3-6888D12D9D1E}"/>
                </a:ext>
              </a:extLst>
            </p:cNvPr>
            <p:cNvSpPr/>
            <p:nvPr/>
          </p:nvSpPr>
          <p:spPr>
            <a:xfrm>
              <a:off x="11367877" y="4814742"/>
              <a:ext cx="40640" cy="12700"/>
            </a:xfrm>
            <a:custGeom>
              <a:avLst/>
              <a:gdLst/>
              <a:ahLst/>
              <a:cxnLst/>
              <a:rect l="l" t="t" r="r" b="b"/>
              <a:pathLst>
                <a:path w="40640" h="12700">
                  <a:moveTo>
                    <a:pt x="0" y="12275"/>
                  </a:moveTo>
                  <a:lnTo>
                    <a:pt x="40169" y="10452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8">
              <a:extLst>
                <a:ext uri="{FF2B5EF4-FFF2-40B4-BE49-F238E27FC236}">
                  <a16:creationId xmlns:a16="http://schemas.microsoft.com/office/drawing/2014/main" id="{98020323-8102-BC58-07B3-D8610B5C3848}"/>
                </a:ext>
              </a:extLst>
            </p:cNvPr>
            <p:cNvSpPr/>
            <p:nvPr/>
          </p:nvSpPr>
          <p:spPr>
            <a:xfrm>
              <a:off x="11367877" y="4814742"/>
              <a:ext cx="14604" cy="1270"/>
            </a:xfrm>
            <a:custGeom>
              <a:avLst/>
              <a:gdLst/>
              <a:ahLst/>
              <a:cxnLst/>
              <a:rect l="l" t="t" r="r" b="b"/>
              <a:pathLst>
                <a:path w="14604" h="1270">
                  <a:moveTo>
                    <a:pt x="0" y="911"/>
                  </a:moveTo>
                  <a:lnTo>
                    <a:pt x="0" y="911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7" name="object 459">
              <a:extLst>
                <a:ext uri="{FF2B5EF4-FFF2-40B4-BE49-F238E27FC236}">
                  <a16:creationId xmlns:a16="http://schemas.microsoft.com/office/drawing/2014/main" id="{13D1CE99-1167-CF69-A9B6-4898DF5B1728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131445" y="4889750"/>
              <a:ext cx="243354" cy="79277"/>
            </a:xfrm>
            <a:prstGeom prst="rect">
              <a:avLst/>
            </a:prstGeom>
          </p:spPr>
        </p:pic>
        <p:sp>
          <p:nvSpPr>
            <p:cNvPr id="458" name="object 460">
              <a:extLst>
                <a:ext uri="{FF2B5EF4-FFF2-40B4-BE49-F238E27FC236}">
                  <a16:creationId xmlns:a16="http://schemas.microsoft.com/office/drawing/2014/main" id="{0DA45B40-A992-6A5E-08C5-5AAF89B559CC}"/>
                </a:ext>
              </a:extLst>
            </p:cNvPr>
            <p:cNvSpPr/>
            <p:nvPr/>
          </p:nvSpPr>
          <p:spPr>
            <a:xfrm>
              <a:off x="9306529" y="4869011"/>
              <a:ext cx="2103120" cy="99060"/>
            </a:xfrm>
            <a:custGeom>
              <a:avLst/>
              <a:gdLst/>
              <a:ahLst/>
              <a:cxnLst/>
              <a:rect l="l" t="t" r="r" b="b"/>
              <a:pathLst>
                <a:path w="2103120" h="99060">
                  <a:moveTo>
                    <a:pt x="0" y="98875"/>
                  </a:moveTo>
                  <a:lnTo>
                    <a:pt x="91293" y="94804"/>
                  </a:lnTo>
                  <a:lnTo>
                    <a:pt x="99996" y="98450"/>
                  </a:lnTo>
                  <a:lnTo>
                    <a:pt x="21029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61">
              <a:extLst>
                <a:ext uri="{FF2B5EF4-FFF2-40B4-BE49-F238E27FC236}">
                  <a16:creationId xmlns:a16="http://schemas.microsoft.com/office/drawing/2014/main" id="{53499725-26FC-F4CB-AC69-6D917B75C822}"/>
                </a:ext>
              </a:extLst>
            </p:cNvPr>
            <p:cNvSpPr/>
            <p:nvPr/>
          </p:nvSpPr>
          <p:spPr>
            <a:xfrm>
              <a:off x="9222965" y="48908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12" y="0"/>
                  </a:moveTo>
                  <a:lnTo>
                    <a:pt x="912" y="0"/>
                  </a:lnTo>
                  <a:lnTo>
                    <a:pt x="0" y="86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2">
              <a:extLst>
                <a:ext uri="{FF2B5EF4-FFF2-40B4-BE49-F238E27FC236}">
                  <a16:creationId xmlns:a16="http://schemas.microsoft.com/office/drawing/2014/main" id="{ADD52256-05C4-E9BC-C67F-51B237794E46}"/>
                </a:ext>
              </a:extLst>
            </p:cNvPr>
            <p:cNvSpPr/>
            <p:nvPr/>
          </p:nvSpPr>
          <p:spPr>
            <a:xfrm>
              <a:off x="11407133" y="4869011"/>
              <a:ext cx="2540" cy="320040"/>
            </a:xfrm>
            <a:custGeom>
              <a:avLst/>
              <a:gdLst/>
              <a:ahLst/>
              <a:cxnLst/>
              <a:rect l="l" t="t" r="r" b="b"/>
              <a:pathLst>
                <a:path w="2540" h="320039">
                  <a:moveTo>
                    <a:pt x="2312" y="0"/>
                  </a:moveTo>
                  <a:lnTo>
                    <a:pt x="2312" y="0"/>
                  </a:lnTo>
                  <a:lnTo>
                    <a:pt x="0" y="3200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3">
              <a:extLst>
                <a:ext uri="{FF2B5EF4-FFF2-40B4-BE49-F238E27FC236}">
                  <a16:creationId xmlns:a16="http://schemas.microsoft.com/office/drawing/2014/main" id="{00F06E9B-4C4C-0F6E-9456-471CF476CDBE}"/>
                </a:ext>
              </a:extLst>
            </p:cNvPr>
            <p:cNvSpPr/>
            <p:nvPr/>
          </p:nvSpPr>
          <p:spPr>
            <a:xfrm>
              <a:off x="11489784" y="4860807"/>
              <a:ext cx="2540" cy="320040"/>
            </a:xfrm>
            <a:custGeom>
              <a:avLst/>
              <a:gdLst/>
              <a:ahLst/>
              <a:cxnLst/>
              <a:rect l="l" t="t" r="r" b="b"/>
              <a:pathLst>
                <a:path w="2540" h="320039">
                  <a:moveTo>
                    <a:pt x="2312" y="0"/>
                  </a:moveTo>
                  <a:lnTo>
                    <a:pt x="2312" y="0"/>
                  </a:lnTo>
                  <a:lnTo>
                    <a:pt x="0" y="3200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4">
              <a:extLst>
                <a:ext uri="{FF2B5EF4-FFF2-40B4-BE49-F238E27FC236}">
                  <a16:creationId xmlns:a16="http://schemas.microsoft.com/office/drawing/2014/main" id="{83B42B47-740F-794E-FAD3-5584315EC15E}"/>
                </a:ext>
              </a:extLst>
            </p:cNvPr>
            <p:cNvSpPr/>
            <p:nvPr/>
          </p:nvSpPr>
          <p:spPr>
            <a:xfrm>
              <a:off x="11449615" y="484342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912" y="0"/>
                  </a:moveTo>
                  <a:lnTo>
                    <a:pt x="912" y="0"/>
                  </a:lnTo>
                  <a:lnTo>
                    <a:pt x="0" y="77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5">
              <a:extLst>
                <a:ext uri="{FF2B5EF4-FFF2-40B4-BE49-F238E27FC236}">
                  <a16:creationId xmlns:a16="http://schemas.microsoft.com/office/drawing/2014/main" id="{E86F6587-583D-2E64-6395-9A0DB1A42A24}"/>
                </a:ext>
              </a:extLst>
            </p:cNvPr>
            <p:cNvSpPr/>
            <p:nvPr/>
          </p:nvSpPr>
          <p:spPr>
            <a:xfrm>
              <a:off x="11407133" y="4825195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12" y="0"/>
                  </a:moveTo>
                  <a:lnTo>
                    <a:pt x="912" y="0"/>
                  </a:lnTo>
                  <a:lnTo>
                    <a:pt x="0" y="8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6">
              <a:extLst>
                <a:ext uri="{FF2B5EF4-FFF2-40B4-BE49-F238E27FC236}">
                  <a16:creationId xmlns:a16="http://schemas.microsoft.com/office/drawing/2014/main" id="{7D4DE076-98BC-8C7F-9226-C9AD99AB4759}"/>
                </a:ext>
              </a:extLst>
            </p:cNvPr>
            <p:cNvSpPr/>
            <p:nvPr/>
          </p:nvSpPr>
          <p:spPr>
            <a:xfrm>
              <a:off x="9108361" y="4903165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5" h="303529">
                  <a:moveTo>
                    <a:pt x="43394" y="0"/>
                  </a:moveTo>
                  <a:lnTo>
                    <a:pt x="43394" y="0"/>
                  </a:lnTo>
                  <a:lnTo>
                    <a:pt x="0" y="3031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7">
              <a:extLst>
                <a:ext uri="{FF2B5EF4-FFF2-40B4-BE49-F238E27FC236}">
                  <a16:creationId xmlns:a16="http://schemas.microsoft.com/office/drawing/2014/main" id="{FE9DA73D-9A2B-CBD8-97B1-626BC79D57B7}"/>
                </a:ext>
              </a:extLst>
            </p:cNvPr>
            <p:cNvSpPr/>
            <p:nvPr/>
          </p:nvSpPr>
          <p:spPr>
            <a:xfrm>
              <a:off x="9146278" y="4914590"/>
              <a:ext cx="33020" cy="308610"/>
            </a:xfrm>
            <a:custGeom>
              <a:avLst/>
              <a:gdLst/>
              <a:ahLst/>
              <a:cxnLst/>
              <a:rect l="l" t="t" r="r" b="b"/>
              <a:pathLst>
                <a:path w="33020" h="308610">
                  <a:moveTo>
                    <a:pt x="32439" y="0"/>
                  </a:moveTo>
                  <a:lnTo>
                    <a:pt x="32439" y="0"/>
                  </a:lnTo>
                  <a:lnTo>
                    <a:pt x="0" y="3081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8">
              <a:extLst>
                <a:ext uri="{FF2B5EF4-FFF2-40B4-BE49-F238E27FC236}">
                  <a16:creationId xmlns:a16="http://schemas.microsoft.com/office/drawing/2014/main" id="{4201EA8A-10E1-CC40-34E3-0549A21D541C}"/>
                </a:ext>
              </a:extLst>
            </p:cNvPr>
            <p:cNvSpPr/>
            <p:nvPr/>
          </p:nvSpPr>
          <p:spPr>
            <a:xfrm>
              <a:off x="9269098" y="4910458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912" y="0"/>
                  </a:moveTo>
                  <a:lnTo>
                    <a:pt x="912" y="0"/>
                  </a:lnTo>
                  <a:lnTo>
                    <a:pt x="0" y="77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9">
              <a:extLst>
                <a:ext uri="{FF2B5EF4-FFF2-40B4-BE49-F238E27FC236}">
                  <a16:creationId xmlns:a16="http://schemas.microsoft.com/office/drawing/2014/main" id="{4848914B-2E39-3918-AB4F-49D24D6B8DEE}"/>
                </a:ext>
              </a:extLst>
            </p:cNvPr>
            <p:cNvSpPr/>
            <p:nvPr/>
          </p:nvSpPr>
          <p:spPr>
            <a:xfrm>
              <a:off x="9164537" y="4921883"/>
              <a:ext cx="33020" cy="308610"/>
            </a:xfrm>
            <a:custGeom>
              <a:avLst/>
              <a:gdLst/>
              <a:ahLst/>
              <a:cxnLst/>
              <a:rect l="l" t="t" r="r" b="b"/>
              <a:pathLst>
                <a:path w="33020" h="308610">
                  <a:moveTo>
                    <a:pt x="32439" y="0"/>
                  </a:moveTo>
                  <a:lnTo>
                    <a:pt x="32439" y="0"/>
                  </a:lnTo>
                  <a:lnTo>
                    <a:pt x="0" y="3081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70">
              <a:extLst>
                <a:ext uri="{FF2B5EF4-FFF2-40B4-BE49-F238E27FC236}">
                  <a16:creationId xmlns:a16="http://schemas.microsoft.com/office/drawing/2014/main" id="{D35DF03C-D210-8157-FDF8-8609A77AA9B1}"/>
                </a:ext>
              </a:extLst>
            </p:cNvPr>
            <p:cNvSpPr/>
            <p:nvPr/>
          </p:nvSpPr>
          <p:spPr>
            <a:xfrm>
              <a:off x="9200628" y="4932822"/>
              <a:ext cx="22225" cy="312420"/>
            </a:xfrm>
            <a:custGeom>
              <a:avLst/>
              <a:gdLst/>
              <a:ahLst/>
              <a:cxnLst/>
              <a:rect l="l" t="t" r="r" b="b"/>
              <a:pathLst>
                <a:path w="22225" h="312420">
                  <a:moveTo>
                    <a:pt x="21910" y="0"/>
                  </a:moveTo>
                  <a:lnTo>
                    <a:pt x="21910" y="0"/>
                  </a:lnTo>
                  <a:lnTo>
                    <a:pt x="0" y="3122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71">
              <a:extLst>
                <a:ext uri="{FF2B5EF4-FFF2-40B4-BE49-F238E27FC236}">
                  <a16:creationId xmlns:a16="http://schemas.microsoft.com/office/drawing/2014/main" id="{5BD3C5ED-7013-5224-FCDC-F1DE75E2A729}"/>
                </a:ext>
              </a:extLst>
            </p:cNvPr>
            <p:cNvSpPr/>
            <p:nvPr/>
          </p:nvSpPr>
          <p:spPr>
            <a:xfrm>
              <a:off x="9312919" y="492868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912" y="0"/>
                  </a:moveTo>
                  <a:lnTo>
                    <a:pt x="912" y="0"/>
                  </a:lnTo>
                  <a:lnTo>
                    <a:pt x="0" y="77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2">
              <a:extLst>
                <a:ext uri="{FF2B5EF4-FFF2-40B4-BE49-F238E27FC236}">
                  <a16:creationId xmlns:a16="http://schemas.microsoft.com/office/drawing/2014/main" id="{53A5CF14-BAF8-413D-426F-7A350AC8A7BA}"/>
                </a:ext>
              </a:extLst>
            </p:cNvPr>
            <p:cNvSpPr/>
            <p:nvPr/>
          </p:nvSpPr>
          <p:spPr>
            <a:xfrm>
              <a:off x="9217974" y="4940114"/>
              <a:ext cx="22225" cy="312420"/>
            </a:xfrm>
            <a:custGeom>
              <a:avLst/>
              <a:gdLst/>
              <a:ahLst/>
              <a:cxnLst/>
              <a:rect l="l" t="t" r="r" b="b"/>
              <a:pathLst>
                <a:path w="22225" h="312420">
                  <a:moveTo>
                    <a:pt x="21910" y="0"/>
                  </a:moveTo>
                  <a:lnTo>
                    <a:pt x="21910" y="0"/>
                  </a:lnTo>
                  <a:lnTo>
                    <a:pt x="0" y="3122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3">
              <a:extLst>
                <a:ext uri="{FF2B5EF4-FFF2-40B4-BE49-F238E27FC236}">
                  <a16:creationId xmlns:a16="http://schemas.microsoft.com/office/drawing/2014/main" id="{22BFEE30-6243-E028-3845-6E03CE5B2EB5}"/>
                </a:ext>
              </a:extLst>
            </p:cNvPr>
            <p:cNvSpPr/>
            <p:nvPr/>
          </p:nvSpPr>
          <p:spPr>
            <a:xfrm>
              <a:off x="9253091" y="4950567"/>
              <a:ext cx="12065" cy="316865"/>
            </a:xfrm>
            <a:custGeom>
              <a:avLst/>
              <a:gdLst/>
              <a:ahLst/>
              <a:cxnLst/>
              <a:rect l="l" t="t" r="r" b="b"/>
              <a:pathLst>
                <a:path w="12065" h="316864">
                  <a:moveTo>
                    <a:pt x="11868" y="0"/>
                  </a:moveTo>
                  <a:lnTo>
                    <a:pt x="11868" y="0"/>
                  </a:lnTo>
                  <a:lnTo>
                    <a:pt x="0" y="3163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4">
              <a:extLst>
                <a:ext uri="{FF2B5EF4-FFF2-40B4-BE49-F238E27FC236}">
                  <a16:creationId xmlns:a16="http://schemas.microsoft.com/office/drawing/2014/main" id="{F9593E1E-563E-F100-EBF2-3DC5FC4B4995}"/>
                </a:ext>
              </a:extLst>
            </p:cNvPr>
            <p:cNvSpPr/>
            <p:nvPr/>
          </p:nvSpPr>
          <p:spPr>
            <a:xfrm>
              <a:off x="9356314" y="494600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0"/>
                  </a:moveTo>
                  <a:lnTo>
                    <a:pt x="0" y="0"/>
                  </a:lnTo>
                  <a:lnTo>
                    <a:pt x="0" y="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5">
              <a:extLst>
                <a:ext uri="{FF2B5EF4-FFF2-40B4-BE49-F238E27FC236}">
                  <a16:creationId xmlns:a16="http://schemas.microsoft.com/office/drawing/2014/main" id="{21A0F22B-7A3D-682C-A81C-1BEE5B5183A4}"/>
                </a:ext>
              </a:extLst>
            </p:cNvPr>
            <p:cNvSpPr/>
            <p:nvPr/>
          </p:nvSpPr>
          <p:spPr>
            <a:xfrm>
              <a:off x="9270437" y="4957860"/>
              <a:ext cx="12065" cy="316865"/>
            </a:xfrm>
            <a:custGeom>
              <a:avLst/>
              <a:gdLst/>
              <a:ahLst/>
              <a:cxnLst/>
              <a:rect l="l" t="t" r="r" b="b"/>
              <a:pathLst>
                <a:path w="12065" h="316864">
                  <a:moveTo>
                    <a:pt x="11868" y="0"/>
                  </a:moveTo>
                  <a:lnTo>
                    <a:pt x="11868" y="0"/>
                  </a:lnTo>
                  <a:lnTo>
                    <a:pt x="0" y="3163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6">
              <a:extLst>
                <a:ext uri="{FF2B5EF4-FFF2-40B4-BE49-F238E27FC236}">
                  <a16:creationId xmlns:a16="http://schemas.microsoft.com/office/drawing/2014/main" id="{219CC87F-04E8-2B9E-9A15-B1D94FAC4044}"/>
                </a:ext>
              </a:extLst>
            </p:cNvPr>
            <p:cNvSpPr/>
            <p:nvPr/>
          </p:nvSpPr>
          <p:spPr>
            <a:xfrm>
              <a:off x="9304216" y="4967887"/>
              <a:ext cx="2540" cy="320675"/>
            </a:xfrm>
            <a:custGeom>
              <a:avLst/>
              <a:gdLst/>
              <a:ahLst/>
              <a:cxnLst/>
              <a:rect l="l" t="t" r="r" b="b"/>
              <a:pathLst>
                <a:path w="2540" h="320675">
                  <a:moveTo>
                    <a:pt x="2312" y="0"/>
                  </a:moveTo>
                  <a:lnTo>
                    <a:pt x="2312" y="0"/>
                  </a:lnTo>
                  <a:lnTo>
                    <a:pt x="0" y="3205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7">
              <a:extLst>
                <a:ext uri="{FF2B5EF4-FFF2-40B4-BE49-F238E27FC236}">
                  <a16:creationId xmlns:a16="http://schemas.microsoft.com/office/drawing/2014/main" id="{CC4953C0-B496-CF64-21A2-91956E783634}"/>
                </a:ext>
              </a:extLst>
            </p:cNvPr>
            <p:cNvSpPr/>
            <p:nvPr/>
          </p:nvSpPr>
          <p:spPr>
            <a:xfrm>
              <a:off x="9395570" y="4963816"/>
              <a:ext cx="2540" cy="320040"/>
            </a:xfrm>
            <a:custGeom>
              <a:avLst/>
              <a:gdLst/>
              <a:ahLst/>
              <a:cxnLst/>
              <a:rect l="l" t="t" r="r" b="b"/>
              <a:pathLst>
                <a:path w="2540" h="320039">
                  <a:moveTo>
                    <a:pt x="2251" y="0"/>
                  </a:moveTo>
                  <a:lnTo>
                    <a:pt x="2251" y="0"/>
                  </a:lnTo>
                  <a:lnTo>
                    <a:pt x="0" y="3200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8">
              <a:extLst>
                <a:ext uri="{FF2B5EF4-FFF2-40B4-BE49-F238E27FC236}">
                  <a16:creationId xmlns:a16="http://schemas.microsoft.com/office/drawing/2014/main" id="{AF06ACAF-5D2E-6024-90A8-A8BED713EAA7}"/>
                </a:ext>
              </a:extLst>
            </p:cNvPr>
            <p:cNvSpPr/>
            <p:nvPr/>
          </p:nvSpPr>
          <p:spPr>
            <a:xfrm>
              <a:off x="9404213" y="4967462"/>
              <a:ext cx="2540" cy="320040"/>
            </a:xfrm>
            <a:custGeom>
              <a:avLst/>
              <a:gdLst/>
              <a:ahLst/>
              <a:cxnLst/>
              <a:rect l="l" t="t" r="r" b="b"/>
              <a:pathLst>
                <a:path w="2540" h="320039">
                  <a:moveTo>
                    <a:pt x="2312" y="0"/>
                  </a:moveTo>
                  <a:lnTo>
                    <a:pt x="2312" y="0"/>
                  </a:lnTo>
                  <a:lnTo>
                    <a:pt x="0" y="3200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9">
              <a:extLst>
                <a:ext uri="{FF2B5EF4-FFF2-40B4-BE49-F238E27FC236}">
                  <a16:creationId xmlns:a16="http://schemas.microsoft.com/office/drawing/2014/main" id="{481650C4-6646-E753-7D36-5DA82FC2489F}"/>
                </a:ext>
              </a:extLst>
            </p:cNvPr>
            <p:cNvSpPr/>
            <p:nvPr/>
          </p:nvSpPr>
          <p:spPr>
            <a:xfrm>
              <a:off x="11354183" y="1751171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486" y="8690"/>
                  </a:moveTo>
                  <a:lnTo>
                    <a:pt x="486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80">
              <a:extLst>
                <a:ext uri="{FF2B5EF4-FFF2-40B4-BE49-F238E27FC236}">
                  <a16:creationId xmlns:a16="http://schemas.microsoft.com/office/drawing/2014/main" id="{FED081DA-9BEC-CF59-4AB4-8E529EC73EC9}"/>
                </a:ext>
              </a:extLst>
            </p:cNvPr>
            <p:cNvSpPr/>
            <p:nvPr/>
          </p:nvSpPr>
          <p:spPr>
            <a:xfrm>
              <a:off x="11408046" y="177396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5">
                  <a:moveTo>
                    <a:pt x="912" y="7778"/>
                  </a:moveTo>
                  <a:lnTo>
                    <a:pt x="912" y="777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81">
              <a:extLst>
                <a:ext uri="{FF2B5EF4-FFF2-40B4-BE49-F238E27FC236}">
                  <a16:creationId xmlns:a16="http://schemas.microsoft.com/office/drawing/2014/main" id="{C130C812-F0F3-562F-9AD2-4D6B6C2F806D}"/>
                </a:ext>
              </a:extLst>
            </p:cNvPr>
            <p:cNvSpPr/>
            <p:nvPr/>
          </p:nvSpPr>
          <p:spPr>
            <a:xfrm>
              <a:off x="11460570" y="179583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7778"/>
                  </a:moveTo>
                  <a:lnTo>
                    <a:pt x="0" y="777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2">
              <a:extLst>
                <a:ext uri="{FF2B5EF4-FFF2-40B4-BE49-F238E27FC236}">
                  <a16:creationId xmlns:a16="http://schemas.microsoft.com/office/drawing/2014/main" id="{FF16C2DD-4CBA-DB72-D4CE-8A87330070ED}"/>
                </a:ext>
              </a:extLst>
            </p:cNvPr>
            <p:cNvSpPr/>
            <p:nvPr/>
          </p:nvSpPr>
          <p:spPr>
            <a:xfrm>
              <a:off x="9463554" y="49483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0" y="0"/>
                  </a:lnTo>
                  <a:lnTo>
                    <a:pt x="4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3">
              <a:extLst>
                <a:ext uri="{FF2B5EF4-FFF2-40B4-BE49-F238E27FC236}">
                  <a16:creationId xmlns:a16="http://schemas.microsoft.com/office/drawing/2014/main" id="{B4F0893D-2C16-C363-5649-AEA42A712DA8}"/>
                </a:ext>
              </a:extLst>
            </p:cNvPr>
            <p:cNvSpPr/>
            <p:nvPr/>
          </p:nvSpPr>
          <p:spPr>
            <a:xfrm>
              <a:off x="9464041" y="4932336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0"/>
                  </a:moveTo>
                  <a:lnTo>
                    <a:pt x="0" y="0"/>
                  </a:lnTo>
                  <a:lnTo>
                    <a:pt x="0" y="15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4">
              <a:extLst>
                <a:ext uri="{FF2B5EF4-FFF2-40B4-BE49-F238E27FC236}">
                  <a16:creationId xmlns:a16="http://schemas.microsoft.com/office/drawing/2014/main" id="{5284036E-513F-BD95-B15F-DDAB20D5DD43}"/>
                </a:ext>
              </a:extLst>
            </p:cNvPr>
            <p:cNvSpPr/>
            <p:nvPr/>
          </p:nvSpPr>
          <p:spPr>
            <a:xfrm>
              <a:off x="11351931" y="4839780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4" h="16510">
                  <a:moveTo>
                    <a:pt x="426" y="0"/>
                  </a:moveTo>
                  <a:lnTo>
                    <a:pt x="426" y="0"/>
                  </a:lnTo>
                  <a:lnTo>
                    <a:pt x="0" y="15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5">
              <a:extLst>
                <a:ext uri="{FF2B5EF4-FFF2-40B4-BE49-F238E27FC236}">
                  <a16:creationId xmlns:a16="http://schemas.microsoft.com/office/drawing/2014/main" id="{3731E4F4-42F6-9941-A7DA-793C44ACF7FD}"/>
                </a:ext>
              </a:extLst>
            </p:cNvPr>
            <p:cNvSpPr/>
            <p:nvPr/>
          </p:nvSpPr>
          <p:spPr>
            <a:xfrm>
              <a:off x="11163379" y="4644702"/>
              <a:ext cx="189230" cy="195580"/>
            </a:xfrm>
            <a:custGeom>
              <a:avLst/>
              <a:gdLst/>
              <a:ahLst/>
              <a:cxnLst/>
              <a:rect l="l" t="t" r="r" b="b"/>
              <a:pathLst>
                <a:path w="189229" h="195579">
                  <a:moveTo>
                    <a:pt x="0" y="0"/>
                  </a:moveTo>
                  <a:lnTo>
                    <a:pt x="1338" y="2248"/>
                  </a:lnTo>
                  <a:lnTo>
                    <a:pt x="30402" y="47838"/>
                  </a:lnTo>
                  <a:lnTo>
                    <a:pt x="63153" y="92212"/>
                  </a:lnTo>
                  <a:lnTo>
                    <a:pt x="100093" y="133073"/>
                  </a:lnTo>
                  <a:lnTo>
                    <a:pt x="141725" y="168127"/>
                  </a:lnTo>
                  <a:lnTo>
                    <a:pt x="188551" y="195077"/>
                  </a:lnTo>
                  <a:lnTo>
                    <a:pt x="188977" y="1950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6">
              <a:extLst>
                <a:ext uri="{FF2B5EF4-FFF2-40B4-BE49-F238E27FC236}">
                  <a16:creationId xmlns:a16="http://schemas.microsoft.com/office/drawing/2014/main" id="{78E77879-8768-C833-323D-22FC588A5972}"/>
                </a:ext>
              </a:extLst>
            </p:cNvPr>
            <p:cNvSpPr/>
            <p:nvPr/>
          </p:nvSpPr>
          <p:spPr>
            <a:xfrm>
              <a:off x="9464041" y="4855763"/>
              <a:ext cx="1888489" cy="92710"/>
            </a:xfrm>
            <a:custGeom>
              <a:avLst/>
              <a:gdLst/>
              <a:ahLst/>
              <a:cxnLst/>
              <a:rect l="l" t="t" r="r" b="b"/>
              <a:pathLst>
                <a:path w="1888490" h="92710">
                  <a:moveTo>
                    <a:pt x="0" y="92555"/>
                  </a:moveTo>
                  <a:lnTo>
                    <a:pt x="0" y="92555"/>
                  </a:lnTo>
                  <a:lnTo>
                    <a:pt x="18878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7">
              <a:extLst>
                <a:ext uri="{FF2B5EF4-FFF2-40B4-BE49-F238E27FC236}">
                  <a16:creationId xmlns:a16="http://schemas.microsoft.com/office/drawing/2014/main" id="{330DB70B-8339-B734-9EB4-710E29C90D2B}"/>
                </a:ext>
              </a:extLst>
            </p:cNvPr>
            <p:cNvSpPr/>
            <p:nvPr/>
          </p:nvSpPr>
          <p:spPr>
            <a:xfrm>
              <a:off x="9464041" y="4839780"/>
              <a:ext cx="1888489" cy="92710"/>
            </a:xfrm>
            <a:custGeom>
              <a:avLst/>
              <a:gdLst/>
              <a:ahLst/>
              <a:cxnLst/>
              <a:rect l="l" t="t" r="r" b="b"/>
              <a:pathLst>
                <a:path w="1888490" h="92710">
                  <a:moveTo>
                    <a:pt x="0" y="92555"/>
                  </a:moveTo>
                  <a:lnTo>
                    <a:pt x="0" y="92555"/>
                  </a:lnTo>
                  <a:lnTo>
                    <a:pt x="18883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8">
              <a:extLst>
                <a:ext uri="{FF2B5EF4-FFF2-40B4-BE49-F238E27FC236}">
                  <a16:creationId xmlns:a16="http://schemas.microsoft.com/office/drawing/2014/main" id="{CE2CDB8B-6424-57DE-9473-1A14E608C8E3}"/>
                </a:ext>
              </a:extLst>
            </p:cNvPr>
            <p:cNvSpPr/>
            <p:nvPr/>
          </p:nvSpPr>
          <p:spPr>
            <a:xfrm>
              <a:off x="11367877" y="4633763"/>
              <a:ext cx="1905" cy="220979"/>
            </a:xfrm>
            <a:custGeom>
              <a:avLst/>
              <a:gdLst/>
              <a:ahLst/>
              <a:cxnLst/>
              <a:rect l="l" t="t" r="r" b="b"/>
              <a:pathLst>
                <a:path w="1904" h="220979">
                  <a:moveTo>
                    <a:pt x="0" y="220601"/>
                  </a:moveTo>
                  <a:lnTo>
                    <a:pt x="0" y="220601"/>
                  </a:lnTo>
                  <a:lnTo>
                    <a:pt x="13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9">
              <a:extLst>
                <a:ext uri="{FF2B5EF4-FFF2-40B4-BE49-F238E27FC236}">
                  <a16:creationId xmlns:a16="http://schemas.microsoft.com/office/drawing/2014/main" id="{6E009E1C-CB4D-0321-2D55-049DFF5C185B}"/>
                </a:ext>
              </a:extLst>
            </p:cNvPr>
            <p:cNvSpPr/>
            <p:nvPr/>
          </p:nvSpPr>
          <p:spPr>
            <a:xfrm>
              <a:off x="11324056" y="4593168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0" y="0"/>
                  </a:moveTo>
                  <a:lnTo>
                    <a:pt x="2738" y="1397"/>
                  </a:lnTo>
                  <a:lnTo>
                    <a:pt x="8216" y="5955"/>
                  </a:lnTo>
                  <a:lnTo>
                    <a:pt x="14180" y="9601"/>
                  </a:lnTo>
                  <a:lnTo>
                    <a:pt x="20571" y="13248"/>
                  </a:lnTo>
                  <a:lnTo>
                    <a:pt x="21910" y="14585"/>
                  </a:lnTo>
                  <a:lnTo>
                    <a:pt x="29213" y="18231"/>
                  </a:lnTo>
                  <a:lnTo>
                    <a:pt x="31526" y="18717"/>
                  </a:lnTo>
                  <a:lnTo>
                    <a:pt x="34265" y="20540"/>
                  </a:lnTo>
                  <a:lnTo>
                    <a:pt x="35604" y="21877"/>
                  </a:lnTo>
                  <a:lnTo>
                    <a:pt x="37430" y="21877"/>
                  </a:lnTo>
                  <a:lnTo>
                    <a:pt x="44733" y="25524"/>
                  </a:lnTo>
                  <a:lnTo>
                    <a:pt x="45220" y="25524"/>
                  </a:lnTo>
                  <a:lnTo>
                    <a:pt x="45220" y="260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90">
              <a:extLst>
                <a:ext uri="{FF2B5EF4-FFF2-40B4-BE49-F238E27FC236}">
                  <a16:creationId xmlns:a16="http://schemas.microsoft.com/office/drawing/2014/main" id="{187F5C3D-AB09-4FCE-96FE-CBB666B34B2D}"/>
                </a:ext>
              </a:extLst>
            </p:cNvPr>
            <p:cNvSpPr/>
            <p:nvPr/>
          </p:nvSpPr>
          <p:spPr>
            <a:xfrm>
              <a:off x="11366964" y="485436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86"/>
                  </a:moveTo>
                  <a:lnTo>
                    <a:pt x="0" y="0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91">
              <a:extLst>
                <a:ext uri="{FF2B5EF4-FFF2-40B4-BE49-F238E27FC236}">
                  <a16:creationId xmlns:a16="http://schemas.microsoft.com/office/drawing/2014/main" id="{726E7D45-50E6-DF2F-C24B-1549B9A71D12}"/>
                </a:ext>
              </a:extLst>
            </p:cNvPr>
            <p:cNvSpPr/>
            <p:nvPr/>
          </p:nvSpPr>
          <p:spPr>
            <a:xfrm>
              <a:off x="11328621" y="459225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646"/>
                  </a:moveTo>
                  <a:lnTo>
                    <a:pt x="0" y="364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2">
              <a:extLst>
                <a:ext uri="{FF2B5EF4-FFF2-40B4-BE49-F238E27FC236}">
                  <a16:creationId xmlns:a16="http://schemas.microsoft.com/office/drawing/2014/main" id="{3099984E-92C2-A8D9-5E68-D09611D5BE5C}"/>
                </a:ext>
              </a:extLst>
            </p:cNvPr>
            <p:cNvSpPr/>
            <p:nvPr/>
          </p:nvSpPr>
          <p:spPr>
            <a:xfrm>
              <a:off x="11367877" y="461778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0" y="0"/>
                  </a:lnTo>
                  <a:lnTo>
                    <a:pt x="82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3">
              <a:extLst>
                <a:ext uri="{FF2B5EF4-FFF2-40B4-BE49-F238E27FC236}">
                  <a16:creationId xmlns:a16="http://schemas.microsoft.com/office/drawing/2014/main" id="{78647851-B335-688A-2EAF-ED87F6818678}"/>
                </a:ext>
              </a:extLst>
            </p:cNvPr>
            <p:cNvSpPr/>
            <p:nvPr/>
          </p:nvSpPr>
          <p:spPr>
            <a:xfrm>
              <a:off x="11369277" y="4633763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0" y="0"/>
                  </a:lnTo>
                  <a:lnTo>
                    <a:pt x="73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4">
              <a:extLst>
                <a:ext uri="{FF2B5EF4-FFF2-40B4-BE49-F238E27FC236}">
                  <a16:creationId xmlns:a16="http://schemas.microsoft.com/office/drawing/2014/main" id="{17D01346-A45E-D9BB-15A4-95BA52273999}"/>
                </a:ext>
              </a:extLst>
            </p:cNvPr>
            <p:cNvSpPr/>
            <p:nvPr/>
          </p:nvSpPr>
          <p:spPr>
            <a:xfrm>
              <a:off x="11354183" y="4618692"/>
              <a:ext cx="14604" cy="635"/>
            </a:xfrm>
            <a:custGeom>
              <a:avLst/>
              <a:gdLst/>
              <a:ahLst/>
              <a:cxnLst/>
              <a:rect l="l" t="t" r="r" b="b"/>
              <a:pathLst>
                <a:path w="14604" h="635">
                  <a:moveTo>
                    <a:pt x="0" y="486"/>
                  </a:moveTo>
                  <a:lnTo>
                    <a:pt x="0" y="486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5">
              <a:extLst>
                <a:ext uri="{FF2B5EF4-FFF2-40B4-BE49-F238E27FC236}">
                  <a16:creationId xmlns:a16="http://schemas.microsoft.com/office/drawing/2014/main" id="{27A33A21-FFEA-31D2-0ECC-D53C2D49F613}"/>
                </a:ext>
              </a:extLst>
            </p:cNvPr>
            <p:cNvSpPr/>
            <p:nvPr/>
          </p:nvSpPr>
          <p:spPr>
            <a:xfrm>
              <a:off x="11309449" y="4593168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0" y="0"/>
                  </a:moveTo>
                  <a:lnTo>
                    <a:pt x="1399" y="1397"/>
                  </a:lnTo>
                  <a:lnTo>
                    <a:pt x="2738" y="2309"/>
                  </a:lnTo>
                  <a:lnTo>
                    <a:pt x="4564" y="3646"/>
                  </a:lnTo>
                  <a:lnTo>
                    <a:pt x="5964" y="4132"/>
                  </a:lnTo>
                  <a:lnTo>
                    <a:pt x="7303" y="5955"/>
                  </a:lnTo>
                  <a:lnTo>
                    <a:pt x="10042" y="7292"/>
                  </a:lnTo>
                  <a:lnTo>
                    <a:pt x="11868" y="8690"/>
                  </a:lnTo>
                  <a:lnTo>
                    <a:pt x="14606" y="10027"/>
                  </a:lnTo>
                  <a:lnTo>
                    <a:pt x="16919" y="11425"/>
                  </a:lnTo>
                  <a:lnTo>
                    <a:pt x="17345" y="12336"/>
                  </a:lnTo>
                  <a:lnTo>
                    <a:pt x="19658" y="13248"/>
                  </a:lnTo>
                  <a:lnTo>
                    <a:pt x="20571" y="13673"/>
                  </a:lnTo>
                  <a:lnTo>
                    <a:pt x="22823" y="15071"/>
                  </a:lnTo>
                  <a:lnTo>
                    <a:pt x="24223" y="15983"/>
                  </a:lnTo>
                  <a:lnTo>
                    <a:pt x="30126" y="18717"/>
                  </a:lnTo>
                  <a:lnTo>
                    <a:pt x="35604" y="21877"/>
                  </a:lnTo>
                  <a:lnTo>
                    <a:pt x="41569" y="24612"/>
                  </a:lnTo>
                  <a:lnTo>
                    <a:pt x="44733" y="260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6">
              <a:extLst>
                <a:ext uri="{FF2B5EF4-FFF2-40B4-BE49-F238E27FC236}">
                  <a16:creationId xmlns:a16="http://schemas.microsoft.com/office/drawing/2014/main" id="{2F6EDD59-1EFA-622E-47DA-C820428E05D8}"/>
                </a:ext>
              </a:extLst>
            </p:cNvPr>
            <p:cNvSpPr/>
            <p:nvPr/>
          </p:nvSpPr>
          <p:spPr>
            <a:xfrm>
              <a:off x="11351931" y="485576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0" y="0"/>
                  </a:lnTo>
                  <a:lnTo>
                    <a:pt x="4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7">
              <a:extLst>
                <a:ext uri="{FF2B5EF4-FFF2-40B4-BE49-F238E27FC236}">
                  <a16:creationId xmlns:a16="http://schemas.microsoft.com/office/drawing/2014/main" id="{D147C518-976A-5D7C-D4D6-13C0A2C8567E}"/>
                </a:ext>
              </a:extLst>
            </p:cNvPr>
            <p:cNvSpPr/>
            <p:nvPr/>
          </p:nvSpPr>
          <p:spPr>
            <a:xfrm>
              <a:off x="11352357" y="4619178"/>
              <a:ext cx="1905" cy="236854"/>
            </a:xfrm>
            <a:custGeom>
              <a:avLst/>
              <a:gdLst/>
              <a:ahLst/>
              <a:cxnLst/>
              <a:rect l="l" t="t" r="r" b="b"/>
              <a:pathLst>
                <a:path w="1904" h="236854">
                  <a:moveTo>
                    <a:pt x="1825" y="0"/>
                  </a:moveTo>
                  <a:lnTo>
                    <a:pt x="1825" y="0"/>
                  </a:lnTo>
                  <a:lnTo>
                    <a:pt x="0" y="2365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8">
              <a:extLst>
                <a:ext uri="{FF2B5EF4-FFF2-40B4-BE49-F238E27FC236}">
                  <a16:creationId xmlns:a16="http://schemas.microsoft.com/office/drawing/2014/main" id="{8BCCBEF9-525B-D89B-DAAC-13B3244A112F}"/>
                </a:ext>
              </a:extLst>
            </p:cNvPr>
            <p:cNvSpPr/>
            <p:nvPr/>
          </p:nvSpPr>
          <p:spPr>
            <a:xfrm>
              <a:off x="11367877" y="46177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399" y="1397"/>
                  </a:moveTo>
                  <a:lnTo>
                    <a:pt x="1399" y="9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9">
              <a:extLst>
                <a:ext uri="{FF2B5EF4-FFF2-40B4-BE49-F238E27FC236}">
                  <a16:creationId xmlns:a16="http://schemas.microsoft.com/office/drawing/2014/main" id="{B1C1D589-6E11-7407-E076-3239001EC35E}"/>
                </a:ext>
              </a:extLst>
            </p:cNvPr>
            <p:cNvSpPr/>
            <p:nvPr/>
          </p:nvSpPr>
          <p:spPr>
            <a:xfrm>
              <a:off x="11352357" y="4854851"/>
              <a:ext cx="14604" cy="1270"/>
            </a:xfrm>
            <a:custGeom>
              <a:avLst/>
              <a:gdLst/>
              <a:ahLst/>
              <a:cxnLst/>
              <a:rect l="l" t="t" r="r" b="b"/>
              <a:pathLst>
                <a:path w="14604" h="1270">
                  <a:moveTo>
                    <a:pt x="0" y="911"/>
                  </a:moveTo>
                  <a:lnTo>
                    <a:pt x="0" y="911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500">
              <a:extLst>
                <a:ext uri="{FF2B5EF4-FFF2-40B4-BE49-F238E27FC236}">
                  <a16:creationId xmlns:a16="http://schemas.microsoft.com/office/drawing/2014/main" id="{06D37A1A-D023-51C7-572A-D8AF0C311F38}"/>
                </a:ext>
              </a:extLst>
            </p:cNvPr>
            <p:cNvSpPr/>
            <p:nvPr/>
          </p:nvSpPr>
          <p:spPr>
            <a:xfrm>
              <a:off x="11369277" y="4617780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0" y="911"/>
                  </a:moveTo>
                  <a:lnTo>
                    <a:pt x="7303" y="911"/>
                  </a:lnTo>
                  <a:lnTo>
                    <a:pt x="68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501">
              <a:extLst>
                <a:ext uri="{FF2B5EF4-FFF2-40B4-BE49-F238E27FC236}">
                  <a16:creationId xmlns:a16="http://schemas.microsoft.com/office/drawing/2014/main" id="{169C3C0A-7125-B9C0-C248-3A6BB2047497}"/>
                </a:ext>
              </a:extLst>
            </p:cNvPr>
            <p:cNvSpPr/>
            <p:nvPr/>
          </p:nvSpPr>
          <p:spPr>
            <a:xfrm>
              <a:off x="11376580" y="4618692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0"/>
                  </a:lnTo>
                  <a:lnTo>
                    <a:pt x="0" y="15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2">
              <a:extLst>
                <a:ext uri="{FF2B5EF4-FFF2-40B4-BE49-F238E27FC236}">
                  <a16:creationId xmlns:a16="http://schemas.microsoft.com/office/drawing/2014/main" id="{4563C659-CA84-00F6-C846-B6489C4FA4CC}"/>
                </a:ext>
              </a:extLst>
            </p:cNvPr>
            <p:cNvSpPr/>
            <p:nvPr/>
          </p:nvSpPr>
          <p:spPr>
            <a:xfrm>
              <a:off x="11354183" y="461917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0"/>
                  </a:moveTo>
                  <a:lnTo>
                    <a:pt x="0" y="0"/>
                  </a:lnTo>
                  <a:lnTo>
                    <a:pt x="0" y="164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3">
              <a:extLst>
                <a:ext uri="{FF2B5EF4-FFF2-40B4-BE49-F238E27FC236}">
                  <a16:creationId xmlns:a16="http://schemas.microsoft.com/office/drawing/2014/main" id="{70E4D7BF-6C45-6E8E-F540-5EAB20B9822E}"/>
                </a:ext>
              </a:extLst>
            </p:cNvPr>
            <p:cNvSpPr/>
            <p:nvPr/>
          </p:nvSpPr>
          <p:spPr>
            <a:xfrm>
              <a:off x="11309449" y="4593168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0" y="0"/>
                  </a:moveTo>
                  <a:lnTo>
                    <a:pt x="1399" y="1397"/>
                  </a:lnTo>
                  <a:lnTo>
                    <a:pt x="2738" y="2309"/>
                  </a:lnTo>
                  <a:lnTo>
                    <a:pt x="8216" y="6381"/>
                  </a:lnTo>
                  <a:lnTo>
                    <a:pt x="14180" y="10513"/>
                  </a:lnTo>
                  <a:lnTo>
                    <a:pt x="20571" y="13673"/>
                  </a:lnTo>
                  <a:lnTo>
                    <a:pt x="21910" y="15071"/>
                  </a:lnTo>
                  <a:lnTo>
                    <a:pt x="24223" y="15983"/>
                  </a:lnTo>
                  <a:lnTo>
                    <a:pt x="24649" y="16894"/>
                  </a:lnTo>
                  <a:lnTo>
                    <a:pt x="26962" y="17319"/>
                  </a:lnTo>
                  <a:lnTo>
                    <a:pt x="32865" y="20540"/>
                  </a:lnTo>
                  <a:lnTo>
                    <a:pt x="34265" y="21877"/>
                  </a:lnTo>
                  <a:lnTo>
                    <a:pt x="35604" y="21877"/>
                  </a:lnTo>
                  <a:lnTo>
                    <a:pt x="44733" y="260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4">
              <a:extLst>
                <a:ext uri="{FF2B5EF4-FFF2-40B4-BE49-F238E27FC236}">
                  <a16:creationId xmlns:a16="http://schemas.microsoft.com/office/drawing/2014/main" id="{2AED1B45-CC58-BEC2-AC15-3814A29A0FF5}"/>
                </a:ext>
              </a:extLst>
            </p:cNvPr>
            <p:cNvSpPr/>
            <p:nvPr/>
          </p:nvSpPr>
          <p:spPr>
            <a:xfrm>
              <a:off x="9465866" y="4635587"/>
              <a:ext cx="1888489" cy="92710"/>
            </a:xfrm>
            <a:custGeom>
              <a:avLst/>
              <a:gdLst/>
              <a:ahLst/>
              <a:cxnLst/>
              <a:rect l="l" t="t" r="r" b="b"/>
              <a:pathLst>
                <a:path w="1888490" h="92710">
                  <a:moveTo>
                    <a:pt x="0" y="92555"/>
                  </a:moveTo>
                  <a:lnTo>
                    <a:pt x="18883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5">
              <a:extLst>
                <a:ext uri="{FF2B5EF4-FFF2-40B4-BE49-F238E27FC236}">
                  <a16:creationId xmlns:a16="http://schemas.microsoft.com/office/drawing/2014/main" id="{B9064148-31B3-0408-9DDE-D69266C70B26}"/>
                </a:ext>
              </a:extLst>
            </p:cNvPr>
            <p:cNvSpPr/>
            <p:nvPr/>
          </p:nvSpPr>
          <p:spPr>
            <a:xfrm>
              <a:off x="9465866" y="4619178"/>
              <a:ext cx="1888489" cy="93345"/>
            </a:xfrm>
            <a:custGeom>
              <a:avLst/>
              <a:gdLst/>
              <a:ahLst/>
              <a:cxnLst/>
              <a:rect l="l" t="t" r="r" b="b"/>
              <a:pathLst>
                <a:path w="1888490" h="93345">
                  <a:moveTo>
                    <a:pt x="0" y="92980"/>
                  </a:moveTo>
                  <a:lnTo>
                    <a:pt x="0" y="92980"/>
                  </a:lnTo>
                  <a:lnTo>
                    <a:pt x="18883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6">
              <a:extLst>
                <a:ext uri="{FF2B5EF4-FFF2-40B4-BE49-F238E27FC236}">
                  <a16:creationId xmlns:a16="http://schemas.microsoft.com/office/drawing/2014/main" id="{90C5A985-CFBD-9140-1413-2FA5C2F86C36}"/>
                </a:ext>
              </a:extLst>
            </p:cNvPr>
            <p:cNvSpPr/>
            <p:nvPr/>
          </p:nvSpPr>
          <p:spPr>
            <a:xfrm>
              <a:off x="9421133" y="4686635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0" y="0"/>
                  </a:moveTo>
                  <a:lnTo>
                    <a:pt x="1338" y="425"/>
                  </a:lnTo>
                  <a:lnTo>
                    <a:pt x="11172" y="7417"/>
                  </a:lnTo>
                  <a:lnTo>
                    <a:pt x="21438" y="13886"/>
                  </a:lnTo>
                  <a:lnTo>
                    <a:pt x="32047" y="19671"/>
                  </a:lnTo>
                  <a:lnTo>
                    <a:pt x="42907" y="24612"/>
                  </a:lnTo>
                  <a:lnTo>
                    <a:pt x="44733" y="25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7">
              <a:extLst>
                <a:ext uri="{FF2B5EF4-FFF2-40B4-BE49-F238E27FC236}">
                  <a16:creationId xmlns:a16="http://schemas.microsoft.com/office/drawing/2014/main" id="{77929BB5-91B7-DA65-04F2-5E028EA6F4BE}"/>
                </a:ext>
              </a:extLst>
            </p:cNvPr>
            <p:cNvSpPr/>
            <p:nvPr/>
          </p:nvSpPr>
          <p:spPr>
            <a:xfrm>
              <a:off x="9465866" y="471215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0"/>
                  </a:moveTo>
                  <a:lnTo>
                    <a:pt x="0" y="0"/>
                  </a:lnTo>
                  <a:lnTo>
                    <a:pt x="0" y="15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8">
              <a:extLst>
                <a:ext uri="{FF2B5EF4-FFF2-40B4-BE49-F238E27FC236}">
                  <a16:creationId xmlns:a16="http://schemas.microsoft.com/office/drawing/2014/main" id="{66AF74F6-1B29-537B-86EA-9EF46844E06A}"/>
                </a:ext>
              </a:extLst>
            </p:cNvPr>
            <p:cNvSpPr/>
            <p:nvPr/>
          </p:nvSpPr>
          <p:spPr>
            <a:xfrm>
              <a:off x="9448947" y="4728567"/>
              <a:ext cx="1905" cy="220345"/>
            </a:xfrm>
            <a:custGeom>
              <a:avLst/>
              <a:gdLst/>
              <a:ahLst/>
              <a:cxnLst/>
              <a:rect l="l" t="t" r="r" b="b"/>
              <a:pathLst>
                <a:path w="1904" h="220345">
                  <a:moveTo>
                    <a:pt x="0" y="219751"/>
                  </a:moveTo>
                  <a:lnTo>
                    <a:pt x="0" y="219751"/>
                  </a:lnTo>
                  <a:lnTo>
                    <a:pt x="13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9">
              <a:extLst>
                <a:ext uri="{FF2B5EF4-FFF2-40B4-BE49-F238E27FC236}">
                  <a16:creationId xmlns:a16="http://schemas.microsoft.com/office/drawing/2014/main" id="{816C9D60-830E-0A65-C477-8D0459151649}"/>
                </a:ext>
              </a:extLst>
            </p:cNvPr>
            <p:cNvSpPr/>
            <p:nvPr/>
          </p:nvSpPr>
          <p:spPr>
            <a:xfrm>
              <a:off x="9405126" y="4687060"/>
              <a:ext cx="42545" cy="25400"/>
            </a:xfrm>
            <a:custGeom>
              <a:avLst/>
              <a:gdLst/>
              <a:ahLst/>
              <a:cxnLst/>
              <a:rect l="l" t="t" r="r" b="b"/>
              <a:pathLst>
                <a:path w="42545" h="25400">
                  <a:moveTo>
                    <a:pt x="0" y="0"/>
                  </a:moveTo>
                  <a:lnTo>
                    <a:pt x="1399" y="911"/>
                  </a:lnTo>
                  <a:lnTo>
                    <a:pt x="10808" y="7844"/>
                  </a:lnTo>
                  <a:lnTo>
                    <a:pt x="20617" y="14213"/>
                  </a:lnTo>
                  <a:lnTo>
                    <a:pt x="30859" y="19977"/>
                  </a:lnTo>
                  <a:lnTo>
                    <a:pt x="41569" y="25098"/>
                  </a:lnTo>
                  <a:lnTo>
                    <a:pt x="42481" y="250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10">
              <a:extLst>
                <a:ext uri="{FF2B5EF4-FFF2-40B4-BE49-F238E27FC236}">
                  <a16:creationId xmlns:a16="http://schemas.microsoft.com/office/drawing/2014/main" id="{5A82282C-C005-E411-3BCA-AF9412D110D4}"/>
                </a:ext>
              </a:extLst>
            </p:cNvPr>
            <p:cNvSpPr/>
            <p:nvPr/>
          </p:nvSpPr>
          <p:spPr>
            <a:xfrm>
              <a:off x="9401474" y="4687060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4" h="6985">
                  <a:moveTo>
                    <a:pt x="486" y="6867"/>
                  </a:moveTo>
                  <a:lnTo>
                    <a:pt x="486" y="686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11">
              <a:extLst>
                <a:ext uri="{FF2B5EF4-FFF2-40B4-BE49-F238E27FC236}">
                  <a16:creationId xmlns:a16="http://schemas.microsoft.com/office/drawing/2014/main" id="{6092D34E-496A-E0C1-6F87-3B7765105C27}"/>
                </a:ext>
              </a:extLst>
            </p:cNvPr>
            <p:cNvSpPr/>
            <p:nvPr/>
          </p:nvSpPr>
          <p:spPr>
            <a:xfrm>
              <a:off x="9400135" y="469392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83"/>
                  </a:moveTo>
                  <a:lnTo>
                    <a:pt x="0" y="4983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0" name="object 512">
              <a:extLst>
                <a:ext uri="{FF2B5EF4-FFF2-40B4-BE49-F238E27FC236}">
                  <a16:creationId xmlns:a16="http://schemas.microsoft.com/office/drawing/2014/main" id="{E4C33BEE-BB57-22D1-FCDE-25EE4EA1937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037837" y="1816575"/>
              <a:ext cx="2474999" cy="991783"/>
            </a:xfrm>
            <a:prstGeom prst="rect">
              <a:avLst/>
            </a:prstGeom>
          </p:spPr>
        </p:pic>
        <p:sp>
          <p:nvSpPr>
            <p:cNvPr id="511" name="object 513">
              <a:extLst>
                <a:ext uri="{FF2B5EF4-FFF2-40B4-BE49-F238E27FC236}">
                  <a16:creationId xmlns:a16="http://schemas.microsoft.com/office/drawing/2014/main" id="{0EE670D6-03D9-D1E0-4DBA-487D5E06ED44}"/>
                </a:ext>
              </a:extLst>
            </p:cNvPr>
            <p:cNvSpPr/>
            <p:nvPr/>
          </p:nvSpPr>
          <p:spPr>
            <a:xfrm>
              <a:off x="9197402" y="4631940"/>
              <a:ext cx="27940" cy="58419"/>
            </a:xfrm>
            <a:custGeom>
              <a:avLst/>
              <a:gdLst/>
              <a:ahLst/>
              <a:cxnLst/>
              <a:rect l="l" t="t" r="r" b="b"/>
              <a:pathLst>
                <a:path w="27940" h="58420">
                  <a:moveTo>
                    <a:pt x="0" y="0"/>
                  </a:moveTo>
                  <a:lnTo>
                    <a:pt x="912" y="2734"/>
                  </a:lnTo>
                  <a:lnTo>
                    <a:pt x="7157" y="16325"/>
                  </a:lnTo>
                  <a:lnTo>
                    <a:pt x="13534" y="29785"/>
                  </a:lnTo>
                  <a:lnTo>
                    <a:pt x="19990" y="43166"/>
                  </a:lnTo>
                  <a:lnTo>
                    <a:pt x="26475" y="56517"/>
                  </a:lnTo>
                  <a:lnTo>
                    <a:pt x="27388" y="583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4">
              <a:extLst>
                <a:ext uri="{FF2B5EF4-FFF2-40B4-BE49-F238E27FC236}">
                  <a16:creationId xmlns:a16="http://schemas.microsoft.com/office/drawing/2014/main" id="{79D3B268-AD43-1E08-CD5C-10ECBE44CA32}"/>
                </a:ext>
              </a:extLst>
            </p:cNvPr>
            <p:cNvSpPr/>
            <p:nvPr/>
          </p:nvSpPr>
          <p:spPr>
            <a:xfrm>
              <a:off x="9164537" y="4551661"/>
              <a:ext cx="26670" cy="65405"/>
            </a:xfrm>
            <a:custGeom>
              <a:avLst/>
              <a:gdLst/>
              <a:ahLst/>
              <a:cxnLst/>
              <a:rect l="l" t="t" r="r" b="b"/>
              <a:pathLst>
                <a:path w="26670" h="65404">
                  <a:moveTo>
                    <a:pt x="0" y="0"/>
                  </a:moveTo>
                  <a:lnTo>
                    <a:pt x="912" y="2734"/>
                  </a:lnTo>
                  <a:lnTo>
                    <a:pt x="6760" y="17523"/>
                  </a:lnTo>
                  <a:lnTo>
                    <a:pt x="12682" y="32391"/>
                  </a:lnTo>
                  <a:lnTo>
                    <a:pt x="18775" y="47259"/>
                  </a:lnTo>
                  <a:lnTo>
                    <a:pt x="25136" y="62048"/>
                  </a:lnTo>
                  <a:lnTo>
                    <a:pt x="26475" y="647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5">
              <a:extLst>
                <a:ext uri="{FF2B5EF4-FFF2-40B4-BE49-F238E27FC236}">
                  <a16:creationId xmlns:a16="http://schemas.microsoft.com/office/drawing/2014/main" id="{E3FC93EC-49A9-F772-CD7D-37C8D7AC177E}"/>
                </a:ext>
              </a:extLst>
            </p:cNvPr>
            <p:cNvSpPr/>
            <p:nvPr/>
          </p:nvSpPr>
          <p:spPr>
            <a:xfrm>
              <a:off x="9138975" y="4479220"/>
              <a:ext cx="20320" cy="56515"/>
            </a:xfrm>
            <a:custGeom>
              <a:avLst/>
              <a:gdLst/>
              <a:ahLst/>
              <a:cxnLst/>
              <a:rect l="l" t="t" r="r" b="b"/>
              <a:pathLst>
                <a:path w="20320" h="56514">
                  <a:moveTo>
                    <a:pt x="0" y="0"/>
                  </a:moveTo>
                  <a:lnTo>
                    <a:pt x="912" y="3160"/>
                  </a:lnTo>
                  <a:lnTo>
                    <a:pt x="5289" y="16083"/>
                  </a:lnTo>
                  <a:lnTo>
                    <a:pt x="9677" y="28927"/>
                  </a:lnTo>
                  <a:lnTo>
                    <a:pt x="14247" y="41771"/>
                  </a:lnTo>
                  <a:lnTo>
                    <a:pt x="19171" y="54694"/>
                  </a:lnTo>
                  <a:lnTo>
                    <a:pt x="20084" y="560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6">
              <a:extLst>
                <a:ext uri="{FF2B5EF4-FFF2-40B4-BE49-F238E27FC236}">
                  <a16:creationId xmlns:a16="http://schemas.microsoft.com/office/drawing/2014/main" id="{45F347C4-6174-EA9B-E049-1E6CD7F1D90A}"/>
                </a:ext>
              </a:extLst>
            </p:cNvPr>
            <p:cNvSpPr/>
            <p:nvPr/>
          </p:nvSpPr>
          <p:spPr>
            <a:xfrm>
              <a:off x="9423871" y="4935982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1825" y="1397"/>
                  </a:lnTo>
                  <a:lnTo>
                    <a:pt x="9129" y="5044"/>
                  </a:lnTo>
                  <a:lnTo>
                    <a:pt x="16858" y="8204"/>
                  </a:lnTo>
                  <a:lnTo>
                    <a:pt x="24162" y="12336"/>
                  </a:lnTo>
                  <a:lnTo>
                    <a:pt x="25075" y="12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7">
              <a:extLst>
                <a:ext uri="{FF2B5EF4-FFF2-40B4-BE49-F238E27FC236}">
                  <a16:creationId xmlns:a16="http://schemas.microsoft.com/office/drawing/2014/main" id="{5D0F9CA6-898D-5725-FFEB-A5C9E1795D64}"/>
                </a:ext>
              </a:extLst>
            </p:cNvPr>
            <p:cNvSpPr/>
            <p:nvPr/>
          </p:nvSpPr>
          <p:spPr>
            <a:xfrm>
              <a:off x="9384615" y="4909121"/>
              <a:ext cx="34290" cy="24130"/>
            </a:xfrm>
            <a:custGeom>
              <a:avLst/>
              <a:gdLst/>
              <a:ahLst/>
              <a:cxnLst/>
              <a:rect l="l" t="t" r="r" b="b"/>
              <a:pathLst>
                <a:path w="34290" h="24129">
                  <a:moveTo>
                    <a:pt x="0" y="0"/>
                  </a:moveTo>
                  <a:lnTo>
                    <a:pt x="2251" y="1336"/>
                  </a:lnTo>
                  <a:lnTo>
                    <a:pt x="2738" y="2734"/>
                  </a:lnTo>
                  <a:lnTo>
                    <a:pt x="4990" y="3646"/>
                  </a:lnTo>
                  <a:lnTo>
                    <a:pt x="6390" y="4983"/>
                  </a:lnTo>
                  <a:lnTo>
                    <a:pt x="8216" y="5469"/>
                  </a:lnTo>
                  <a:lnTo>
                    <a:pt x="9555" y="7292"/>
                  </a:lnTo>
                  <a:lnTo>
                    <a:pt x="10955" y="7718"/>
                  </a:lnTo>
                  <a:lnTo>
                    <a:pt x="12294" y="9115"/>
                  </a:lnTo>
                  <a:lnTo>
                    <a:pt x="13694" y="10027"/>
                  </a:lnTo>
                  <a:lnTo>
                    <a:pt x="15519" y="11364"/>
                  </a:lnTo>
                  <a:lnTo>
                    <a:pt x="16858" y="12275"/>
                  </a:lnTo>
                  <a:lnTo>
                    <a:pt x="18258" y="13673"/>
                  </a:lnTo>
                  <a:lnTo>
                    <a:pt x="22823" y="16408"/>
                  </a:lnTo>
                  <a:lnTo>
                    <a:pt x="26901" y="19568"/>
                  </a:lnTo>
                  <a:lnTo>
                    <a:pt x="31465" y="22303"/>
                  </a:lnTo>
                  <a:lnTo>
                    <a:pt x="34204" y="237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8">
              <a:extLst>
                <a:ext uri="{FF2B5EF4-FFF2-40B4-BE49-F238E27FC236}">
                  <a16:creationId xmlns:a16="http://schemas.microsoft.com/office/drawing/2014/main" id="{246E288B-08C2-B385-C918-C98E310151B6}"/>
                </a:ext>
              </a:extLst>
            </p:cNvPr>
            <p:cNvSpPr/>
            <p:nvPr/>
          </p:nvSpPr>
          <p:spPr>
            <a:xfrm>
              <a:off x="9345785" y="4872658"/>
              <a:ext cx="33020" cy="31115"/>
            </a:xfrm>
            <a:custGeom>
              <a:avLst/>
              <a:gdLst/>
              <a:ahLst/>
              <a:cxnLst/>
              <a:rect l="l" t="t" r="r" b="b"/>
              <a:pathLst>
                <a:path w="33020" h="31114">
                  <a:moveTo>
                    <a:pt x="0" y="0"/>
                  </a:moveTo>
                  <a:lnTo>
                    <a:pt x="1399" y="1336"/>
                  </a:lnTo>
                  <a:lnTo>
                    <a:pt x="8840" y="8771"/>
                  </a:lnTo>
                  <a:lnTo>
                    <a:pt x="15824" y="15595"/>
                  </a:lnTo>
                  <a:lnTo>
                    <a:pt x="22899" y="22249"/>
                  </a:lnTo>
                  <a:lnTo>
                    <a:pt x="30613" y="29170"/>
                  </a:lnTo>
                  <a:lnTo>
                    <a:pt x="32439" y="305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9">
              <a:extLst>
                <a:ext uri="{FF2B5EF4-FFF2-40B4-BE49-F238E27FC236}">
                  <a16:creationId xmlns:a16="http://schemas.microsoft.com/office/drawing/2014/main" id="{C4ED0DE3-0C4C-8E4C-9782-8DBE8F581F4F}"/>
                </a:ext>
              </a:extLst>
            </p:cNvPr>
            <p:cNvSpPr/>
            <p:nvPr/>
          </p:nvSpPr>
          <p:spPr>
            <a:xfrm>
              <a:off x="9306529" y="4825681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0" y="0"/>
                  </a:moveTo>
                  <a:lnTo>
                    <a:pt x="1338" y="2248"/>
                  </a:lnTo>
                  <a:lnTo>
                    <a:pt x="2738" y="3646"/>
                  </a:lnTo>
                  <a:lnTo>
                    <a:pt x="6390" y="8629"/>
                  </a:lnTo>
                  <a:lnTo>
                    <a:pt x="10529" y="13673"/>
                  </a:lnTo>
                  <a:lnTo>
                    <a:pt x="14606" y="18231"/>
                  </a:lnTo>
                  <a:lnTo>
                    <a:pt x="16006" y="19568"/>
                  </a:lnTo>
                  <a:lnTo>
                    <a:pt x="17345" y="21877"/>
                  </a:lnTo>
                  <a:lnTo>
                    <a:pt x="20571" y="25038"/>
                  </a:lnTo>
                  <a:lnTo>
                    <a:pt x="26475" y="31479"/>
                  </a:lnTo>
                  <a:lnTo>
                    <a:pt x="28301" y="35126"/>
                  </a:lnTo>
                  <a:lnTo>
                    <a:pt x="30613" y="36463"/>
                  </a:lnTo>
                  <a:lnTo>
                    <a:pt x="31526" y="37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20">
              <a:extLst>
                <a:ext uri="{FF2B5EF4-FFF2-40B4-BE49-F238E27FC236}">
                  <a16:creationId xmlns:a16="http://schemas.microsoft.com/office/drawing/2014/main" id="{233F359E-E000-1914-C9EF-3CBE5265C40F}"/>
                </a:ext>
              </a:extLst>
            </p:cNvPr>
            <p:cNvSpPr/>
            <p:nvPr/>
          </p:nvSpPr>
          <p:spPr>
            <a:xfrm>
              <a:off x="9269098" y="4769588"/>
              <a:ext cx="29209" cy="45720"/>
            </a:xfrm>
            <a:custGeom>
              <a:avLst/>
              <a:gdLst/>
              <a:ahLst/>
              <a:cxnLst/>
              <a:rect l="l" t="t" r="r" b="b"/>
              <a:pathLst>
                <a:path w="29209" h="45720">
                  <a:moveTo>
                    <a:pt x="0" y="0"/>
                  </a:moveTo>
                  <a:lnTo>
                    <a:pt x="912" y="2309"/>
                  </a:lnTo>
                  <a:lnTo>
                    <a:pt x="7698" y="12750"/>
                  </a:lnTo>
                  <a:lnTo>
                    <a:pt x="14477" y="23032"/>
                  </a:lnTo>
                  <a:lnTo>
                    <a:pt x="21428" y="33314"/>
                  </a:lnTo>
                  <a:lnTo>
                    <a:pt x="28727" y="43755"/>
                  </a:lnTo>
                  <a:lnTo>
                    <a:pt x="29213" y="45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21">
              <a:extLst>
                <a:ext uri="{FF2B5EF4-FFF2-40B4-BE49-F238E27FC236}">
                  <a16:creationId xmlns:a16="http://schemas.microsoft.com/office/drawing/2014/main" id="{5AA2EB7C-866A-4C2A-3301-76CBC3CC45C6}"/>
                </a:ext>
              </a:extLst>
            </p:cNvPr>
            <p:cNvSpPr/>
            <p:nvPr/>
          </p:nvSpPr>
          <p:spPr>
            <a:xfrm>
              <a:off x="9232581" y="4705292"/>
              <a:ext cx="27940" cy="51435"/>
            </a:xfrm>
            <a:custGeom>
              <a:avLst/>
              <a:gdLst/>
              <a:ahLst/>
              <a:cxnLst/>
              <a:rect l="l" t="t" r="r" b="b"/>
              <a:pathLst>
                <a:path w="27940" h="51435">
                  <a:moveTo>
                    <a:pt x="0" y="0"/>
                  </a:moveTo>
                  <a:lnTo>
                    <a:pt x="912" y="2309"/>
                  </a:lnTo>
                  <a:lnTo>
                    <a:pt x="7623" y="14421"/>
                  </a:lnTo>
                  <a:lnTo>
                    <a:pt x="14203" y="26648"/>
                  </a:lnTo>
                  <a:lnTo>
                    <a:pt x="20863" y="38783"/>
                  </a:lnTo>
                  <a:lnTo>
                    <a:pt x="27814" y="50622"/>
                  </a:lnTo>
                  <a:lnTo>
                    <a:pt x="27814" y="51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2">
              <a:extLst>
                <a:ext uri="{FF2B5EF4-FFF2-40B4-BE49-F238E27FC236}">
                  <a16:creationId xmlns:a16="http://schemas.microsoft.com/office/drawing/2014/main" id="{04948D82-A95E-82A2-65AE-0493AADE92B5}"/>
                </a:ext>
              </a:extLst>
            </p:cNvPr>
            <p:cNvSpPr/>
            <p:nvPr/>
          </p:nvSpPr>
          <p:spPr>
            <a:xfrm>
              <a:off x="9167762" y="4534827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2251" y="7292"/>
                  </a:moveTo>
                  <a:lnTo>
                    <a:pt x="2251" y="72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3">
              <a:extLst>
                <a:ext uri="{FF2B5EF4-FFF2-40B4-BE49-F238E27FC236}">
                  <a16:creationId xmlns:a16="http://schemas.microsoft.com/office/drawing/2014/main" id="{388A2C17-3E32-0B94-7D31-E52EB9350705}"/>
                </a:ext>
              </a:extLst>
            </p:cNvPr>
            <p:cNvSpPr/>
            <p:nvPr/>
          </p:nvSpPr>
          <p:spPr>
            <a:xfrm>
              <a:off x="9169101" y="454211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0" y="7718"/>
                  </a:moveTo>
                  <a:lnTo>
                    <a:pt x="0" y="7718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4">
              <a:extLst>
                <a:ext uri="{FF2B5EF4-FFF2-40B4-BE49-F238E27FC236}">
                  <a16:creationId xmlns:a16="http://schemas.microsoft.com/office/drawing/2014/main" id="{8EA32D89-B2A5-2EAA-2CF5-8F622973E998}"/>
                </a:ext>
              </a:extLst>
            </p:cNvPr>
            <p:cNvSpPr/>
            <p:nvPr/>
          </p:nvSpPr>
          <p:spPr>
            <a:xfrm>
              <a:off x="9166363" y="454983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911"/>
                  </a:moveTo>
                  <a:lnTo>
                    <a:pt x="0" y="911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5">
              <a:extLst>
                <a:ext uri="{FF2B5EF4-FFF2-40B4-BE49-F238E27FC236}">
                  <a16:creationId xmlns:a16="http://schemas.microsoft.com/office/drawing/2014/main" id="{FDA679E2-F388-4D24-3C54-562C65BD53EA}"/>
                </a:ext>
              </a:extLst>
            </p:cNvPr>
            <p:cNvSpPr/>
            <p:nvPr/>
          </p:nvSpPr>
          <p:spPr>
            <a:xfrm>
              <a:off x="9200628" y="4615046"/>
              <a:ext cx="2540" cy="6985"/>
            </a:xfrm>
            <a:custGeom>
              <a:avLst/>
              <a:gdLst/>
              <a:ahLst/>
              <a:cxnLst/>
              <a:rect l="l" t="t" r="r" b="b"/>
              <a:pathLst>
                <a:path w="2540" h="6985">
                  <a:moveTo>
                    <a:pt x="2251" y="6381"/>
                  </a:moveTo>
                  <a:lnTo>
                    <a:pt x="2251" y="638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6">
              <a:extLst>
                <a:ext uri="{FF2B5EF4-FFF2-40B4-BE49-F238E27FC236}">
                  <a16:creationId xmlns:a16="http://schemas.microsoft.com/office/drawing/2014/main" id="{75C97908-BF7A-32EA-065B-D8212ED3A90D}"/>
                </a:ext>
              </a:extLst>
            </p:cNvPr>
            <p:cNvSpPr/>
            <p:nvPr/>
          </p:nvSpPr>
          <p:spPr>
            <a:xfrm>
              <a:off x="9201967" y="4621427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0" y="8690"/>
                  </a:moveTo>
                  <a:lnTo>
                    <a:pt x="0" y="8690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7">
              <a:extLst>
                <a:ext uri="{FF2B5EF4-FFF2-40B4-BE49-F238E27FC236}">
                  <a16:creationId xmlns:a16="http://schemas.microsoft.com/office/drawing/2014/main" id="{558A16DB-72E2-B90F-2CD6-33BCAE66D469}"/>
                </a:ext>
              </a:extLst>
            </p:cNvPr>
            <p:cNvSpPr/>
            <p:nvPr/>
          </p:nvSpPr>
          <p:spPr>
            <a:xfrm>
              <a:off x="9199228" y="463011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823"/>
                  </a:moveTo>
                  <a:lnTo>
                    <a:pt x="0" y="1823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8">
              <a:extLst>
                <a:ext uri="{FF2B5EF4-FFF2-40B4-BE49-F238E27FC236}">
                  <a16:creationId xmlns:a16="http://schemas.microsoft.com/office/drawing/2014/main" id="{BD11F73B-4104-FE4A-49B9-0ADA560BFABF}"/>
                </a:ext>
              </a:extLst>
            </p:cNvPr>
            <p:cNvSpPr/>
            <p:nvPr/>
          </p:nvSpPr>
          <p:spPr>
            <a:xfrm>
              <a:off x="9234833" y="4687972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2312" y="5955"/>
                  </a:moveTo>
                  <a:lnTo>
                    <a:pt x="2312" y="595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9">
              <a:extLst>
                <a:ext uri="{FF2B5EF4-FFF2-40B4-BE49-F238E27FC236}">
                  <a16:creationId xmlns:a16="http://schemas.microsoft.com/office/drawing/2014/main" id="{6958E4A1-91DE-20F0-791E-D01981DE3B9E}"/>
                </a:ext>
              </a:extLst>
            </p:cNvPr>
            <p:cNvSpPr/>
            <p:nvPr/>
          </p:nvSpPr>
          <p:spPr>
            <a:xfrm>
              <a:off x="9237146" y="469392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629"/>
                  </a:moveTo>
                  <a:lnTo>
                    <a:pt x="0" y="86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30">
              <a:extLst>
                <a:ext uri="{FF2B5EF4-FFF2-40B4-BE49-F238E27FC236}">
                  <a16:creationId xmlns:a16="http://schemas.microsoft.com/office/drawing/2014/main" id="{2F44D8F8-EEB8-352D-FEAD-846043C654BB}"/>
                </a:ext>
              </a:extLst>
            </p:cNvPr>
            <p:cNvSpPr/>
            <p:nvPr/>
          </p:nvSpPr>
          <p:spPr>
            <a:xfrm>
              <a:off x="9233920" y="470255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734"/>
                  </a:moveTo>
                  <a:lnTo>
                    <a:pt x="0" y="2734"/>
                  </a:lnTo>
                  <a:lnTo>
                    <a:pt x="3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31">
              <a:extLst>
                <a:ext uri="{FF2B5EF4-FFF2-40B4-BE49-F238E27FC236}">
                  <a16:creationId xmlns:a16="http://schemas.microsoft.com/office/drawing/2014/main" id="{3D0E6742-785E-9C62-0728-95E58F046706}"/>
                </a:ext>
              </a:extLst>
            </p:cNvPr>
            <p:cNvSpPr/>
            <p:nvPr/>
          </p:nvSpPr>
          <p:spPr>
            <a:xfrm>
              <a:off x="9271350" y="4752269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4">
                  <a:moveTo>
                    <a:pt x="2312" y="5469"/>
                  </a:moveTo>
                  <a:lnTo>
                    <a:pt x="2312" y="546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2">
              <a:extLst>
                <a:ext uri="{FF2B5EF4-FFF2-40B4-BE49-F238E27FC236}">
                  <a16:creationId xmlns:a16="http://schemas.microsoft.com/office/drawing/2014/main" id="{4586EFBD-DB19-6D8D-EB38-C8B519ECB386}"/>
                </a:ext>
              </a:extLst>
            </p:cNvPr>
            <p:cNvSpPr/>
            <p:nvPr/>
          </p:nvSpPr>
          <p:spPr>
            <a:xfrm>
              <a:off x="9273663" y="4757738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15"/>
                  </a:moveTo>
                  <a:lnTo>
                    <a:pt x="0" y="911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3">
              <a:extLst>
                <a:ext uri="{FF2B5EF4-FFF2-40B4-BE49-F238E27FC236}">
                  <a16:creationId xmlns:a16="http://schemas.microsoft.com/office/drawing/2014/main" id="{171697FA-3839-782F-B537-31C88AD183D6}"/>
                </a:ext>
              </a:extLst>
            </p:cNvPr>
            <p:cNvSpPr/>
            <p:nvPr/>
          </p:nvSpPr>
          <p:spPr>
            <a:xfrm>
              <a:off x="9270437" y="476685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734"/>
                  </a:moveTo>
                  <a:lnTo>
                    <a:pt x="0" y="2734"/>
                  </a:lnTo>
                  <a:lnTo>
                    <a:pt x="3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4">
              <a:extLst>
                <a:ext uri="{FF2B5EF4-FFF2-40B4-BE49-F238E27FC236}">
                  <a16:creationId xmlns:a16="http://schemas.microsoft.com/office/drawing/2014/main" id="{3F9EB1B4-FD0A-4B9D-5AF3-8DCC89925523}"/>
                </a:ext>
              </a:extLst>
            </p:cNvPr>
            <p:cNvSpPr/>
            <p:nvPr/>
          </p:nvSpPr>
          <p:spPr>
            <a:xfrm>
              <a:off x="9308781" y="480836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38" y="4071"/>
                  </a:moveTo>
                  <a:lnTo>
                    <a:pt x="2738" y="407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5">
              <a:extLst>
                <a:ext uri="{FF2B5EF4-FFF2-40B4-BE49-F238E27FC236}">
                  <a16:creationId xmlns:a16="http://schemas.microsoft.com/office/drawing/2014/main" id="{EC48DEA0-B98A-5D34-00C0-4E319710854F}"/>
                </a:ext>
              </a:extLst>
            </p:cNvPr>
            <p:cNvSpPr/>
            <p:nvPr/>
          </p:nvSpPr>
          <p:spPr>
            <a:xfrm>
              <a:off x="9311519" y="481243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15"/>
                  </a:moveTo>
                  <a:lnTo>
                    <a:pt x="0" y="911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6">
              <a:extLst>
                <a:ext uri="{FF2B5EF4-FFF2-40B4-BE49-F238E27FC236}">
                  <a16:creationId xmlns:a16="http://schemas.microsoft.com/office/drawing/2014/main" id="{BABA2952-B376-20DC-7585-2EDB1C2B6232}"/>
                </a:ext>
              </a:extLst>
            </p:cNvPr>
            <p:cNvSpPr/>
            <p:nvPr/>
          </p:nvSpPr>
          <p:spPr>
            <a:xfrm>
              <a:off x="9309268" y="482154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0" y="4132"/>
                  </a:moveTo>
                  <a:lnTo>
                    <a:pt x="0" y="4132"/>
                  </a:lnTo>
                  <a:lnTo>
                    <a:pt x="22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7">
              <a:extLst>
                <a:ext uri="{FF2B5EF4-FFF2-40B4-BE49-F238E27FC236}">
                  <a16:creationId xmlns:a16="http://schemas.microsoft.com/office/drawing/2014/main" id="{2F3ECF86-5D05-05EA-454C-273B2D01A0F5}"/>
                </a:ext>
              </a:extLst>
            </p:cNvPr>
            <p:cNvSpPr/>
            <p:nvPr/>
          </p:nvSpPr>
          <p:spPr>
            <a:xfrm>
              <a:off x="9347185" y="48543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64" y="4132"/>
                  </a:moveTo>
                  <a:lnTo>
                    <a:pt x="3164" y="413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8">
              <a:extLst>
                <a:ext uri="{FF2B5EF4-FFF2-40B4-BE49-F238E27FC236}">
                  <a16:creationId xmlns:a16="http://schemas.microsoft.com/office/drawing/2014/main" id="{83974673-16EE-452D-8952-54BDEFD5B0DC}"/>
                </a:ext>
              </a:extLst>
            </p:cNvPr>
            <p:cNvSpPr/>
            <p:nvPr/>
          </p:nvSpPr>
          <p:spPr>
            <a:xfrm>
              <a:off x="9350350" y="4858498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486" y="8690"/>
                  </a:moveTo>
                  <a:lnTo>
                    <a:pt x="486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9">
              <a:extLst>
                <a:ext uri="{FF2B5EF4-FFF2-40B4-BE49-F238E27FC236}">
                  <a16:creationId xmlns:a16="http://schemas.microsoft.com/office/drawing/2014/main" id="{A1A45D84-FBB0-B2FB-49E4-266B2094A99A}"/>
                </a:ext>
              </a:extLst>
            </p:cNvPr>
            <p:cNvSpPr/>
            <p:nvPr/>
          </p:nvSpPr>
          <p:spPr>
            <a:xfrm>
              <a:off x="9349011" y="486718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4">
                  <a:moveTo>
                    <a:pt x="0" y="5469"/>
                  </a:moveTo>
                  <a:lnTo>
                    <a:pt x="0" y="5469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40">
              <a:extLst>
                <a:ext uri="{FF2B5EF4-FFF2-40B4-BE49-F238E27FC236}">
                  <a16:creationId xmlns:a16="http://schemas.microsoft.com/office/drawing/2014/main" id="{7BA55B0D-9DC4-E77B-B0AD-DEA57CB169A5}"/>
                </a:ext>
              </a:extLst>
            </p:cNvPr>
            <p:cNvSpPr/>
            <p:nvPr/>
          </p:nvSpPr>
          <p:spPr>
            <a:xfrm>
              <a:off x="9387354" y="489131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164" y="3646"/>
                  </a:moveTo>
                  <a:lnTo>
                    <a:pt x="3164" y="364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41">
              <a:extLst>
                <a:ext uri="{FF2B5EF4-FFF2-40B4-BE49-F238E27FC236}">
                  <a16:creationId xmlns:a16="http://schemas.microsoft.com/office/drawing/2014/main" id="{B4E4FFFF-E352-C584-2B2B-65DE3BA45ACC}"/>
                </a:ext>
              </a:extLst>
            </p:cNvPr>
            <p:cNvSpPr/>
            <p:nvPr/>
          </p:nvSpPr>
          <p:spPr>
            <a:xfrm>
              <a:off x="9390519" y="4894961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486" y="8690"/>
                  </a:moveTo>
                  <a:lnTo>
                    <a:pt x="486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2">
              <a:extLst>
                <a:ext uri="{FF2B5EF4-FFF2-40B4-BE49-F238E27FC236}">
                  <a16:creationId xmlns:a16="http://schemas.microsoft.com/office/drawing/2014/main" id="{E341CB74-7A11-EE65-7F76-EFD5C40997E5}"/>
                </a:ext>
              </a:extLst>
            </p:cNvPr>
            <p:cNvSpPr/>
            <p:nvPr/>
          </p:nvSpPr>
          <p:spPr>
            <a:xfrm>
              <a:off x="9389180" y="4903651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4">
                  <a:moveTo>
                    <a:pt x="0" y="5469"/>
                  </a:moveTo>
                  <a:lnTo>
                    <a:pt x="0" y="5469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3">
              <a:extLst>
                <a:ext uri="{FF2B5EF4-FFF2-40B4-BE49-F238E27FC236}">
                  <a16:creationId xmlns:a16="http://schemas.microsoft.com/office/drawing/2014/main" id="{085D051D-A280-CF0B-DC21-78F84862C754}"/>
                </a:ext>
              </a:extLst>
            </p:cNvPr>
            <p:cNvSpPr/>
            <p:nvPr/>
          </p:nvSpPr>
          <p:spPr>
            <a:xfrm>
              <a:off x="9427523" y="491823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64" y="3160"/>
                  </a:moveTo>
                  <a:lnTo>
                    <a:pt x="3164" y="316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4">
              <a:extLst>
                <a:ext uri="{FF2B5EF4-FFF2-40B4-BE49-F238E27FC236}">
                  <a16:creationId xmlns:a16="http://schemas.microsoft.com/office/drawing/2014/main" id="{E375C338-ADD3-E103-B815-523B0E82995F}"/>
                </a:ext>
              </a:extLst>
            </p:cNvPr>
            <p:cNvSpPr/>
            <p:nvPr/>
          </p:nvSpPr>
          <p:spPr>
            <a:xfrm>
              <a:off x="9430688" y="4921397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486" y="8690"/>
                  </a:moveTo>
                  <a:lnTo>
                    <a:pt x="486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5">
              <a:extLst>
                <a:ext uri="{FF2B5EF4-FFF2-40B4-BE49-F238E27FC236}">
                  <a16:creationId xmlns:a16="http://schemas.microsoft.com/office/drawing/2014/main" id="{1B9E948D-988E-7DF1-4452-F38E38BB794A}"/>
                </a:ext>
              </a:extLst>
            </p:cNvPr>
            <p:cNvSpPr/>
            <p:nvPr/>
          </p:nvSpPr>
          <p:spPr>
            <a:xfrm>
              <a:off x="9429349" y="4930087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5894"/>
                  </a:moveTo>
                  <a:lnTo>
                    <a:pt x="0" y="5894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6">
              <a:extLst>
                <a:ext uri="{FF2B5EF4-FFF2-40B4-BE49-F238E27FC236}">
                  <a16:creationId xmlns:a16="http://schemas.microsoft.com/office/drawing/2014/main" id="{536E7DC2-7841-3811-F9C0-159C4D7ABB20}"/>
                </a:ext>
              </a:extLst>
            </p:cNvPr>
            <p:cNvSpPr/>
            <p:nvPr/>
          </p:nvSpPr>
          <p:spPr>
            <a:xfrm>
              <a:off x="9448947" y="494831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11"/>
                  </a:moveTo>
                  <a:lnTo>
                    <a:pt x="0" y="911"/>
                  </a:lnTo>
                  <a:lnTo>
                    <a:pt x="486" y="911"/>
                  </a:lnTo>
                </a:path>
                <a:path w="634" h="1270">
                  <a:moveTo>
                    <a:pt x="0" y="911"/>
                  </a:moveTo>
                  <a:lnTo>
                    <a:pt x="0" y="9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7">
              <a:extLst>
                <a:ext uri="{FF2B5EF4-FFF2-40B4-BE49-F238E27FC236}">
                  <a16:creationId xmlns:a16="http://schemas.microsoft.com/office/drawing/2014/main" id="{4C4C536B-A489-9505-D7F4-055435493149}"/>
                </a:ext>
              </a:extLst>
            </p:cNvPr>
            <p:cNvSpPr/>
            <p:nvPr/>
          </p:nvSpPr>
          <p:spPr>
            <a:xfrm>
              <a:off x="9406526" y="4687060"/>
              <a:ext cx="45085" cy="26670"/>
            </a:xfrm>
            <a:custGeom>
              <a:avLst/>
              <a:gdLst/>
              <a:ahLst/>
              <a:cxnLst/>
              <a:rect l="l" t="t" r="r" b="b"/>
              <a:pathLst>
                <a:path w="45084" h="26670">
                  <a:moveTo>
                    <a:pt x="0" y="0"/>
                  </a:moveTo>
                  <a:lnTo>
                    <a:pt x="1338" y="911"/>
                  </a:lnTo>
                  <a:lnTo>
                    <a:pt x="2738" y="2309"/>
                  </a:lnTo>
                  <a:lnTo>
                    <a:pt x="5903" y="3646"/>
                  </a:lnTo>
                  <a:lnTo>
                    <a:pt x="7303" y="5044"/>
                  </a:lnTo>
                  <a:lnTo>
                    <a:pt x="8642" y="5955"/>
                  </a:lnTo>
                  <a:lnTo>
                    <a:pt x="10042" y="7292"/>
                  </a:lnTo>
                  <a:lnTo>
                    <a:pt x="11868" y="8204"/>
                  </a:lnTo>
                  <a:lnTo>
                    <a:pt x="13207" y="9601"/>
                  </a:lnTo>
                  <a:lnTo>
                    <a:pt x="15945" y="10938"/>
                  </a:lnTo>
                  <a:lnTo>
                    <a:pt x="18258" y="11850"/>
                  </a:lnTo>
                  <a:lnTo>
                    <a:pt x="19171" y="12336"/>
                  </a:lnTo>
                  <a:lnTo>
                    <a:pt x="20997" y="14159"/>
                  </a:lnTo>
                  <a:lnTo>
                    <a:pt x="21910" y="14585"/>
                  </a:lnTo>
                  <a:lnTo>
                    <a:pt x="24162" y="15496"/>
                  </a:lnTo>
                  <a:lnTo>
                    <a:pt x="29639" y="18717"/>
                  </a:lnTo>
                  <a:lnTo>
                    <a:pt x="35117" y="21877"/>
                  </a:lnTo>
                  <a:lnTo>
                    <a:pt x="41508" y="25098"/>
                  </a:lnTo>
                  <a:lnTo>
                    <a:pt x="42907" y="25098"/>
                  </a:lnTo>
                  <a:lnTo>
                    <a:pt x="44733" y="25584"/>
                  </a:lnTo>
                  <a:lnTo>
                    <a:pt x="43820" y="25584"/>
                  </a:lnTo>
                  <a:lnTo>
                    <a:pt x="43820" y="264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8">
              <a:extLst>
                <a:ext uri="{FF2B5EF4-FFF2-40B4-BE49-F238E27FC236}">
                  <a16:creationId xmlns:a16="http://schemas.microsoft.com/office/drawing/2014/main" id="{55A239AA-58FD-73BF-4C7F-2CAA138DB719}"/>
                </a:ext>
              </a:extLst>
            </p:cNvPr>
            <p:cNvSpPr/>
            <p:nvPr/>
          </p:nvSpPr>
          <p:spPr>
            <a:xfrm>
              <a:off x="9389180" y="469210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0"/>
                  </a:lnTo>
                  <a:lnTo>
                    <a:pt x="426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9">
              <a:extLst>
                <a:ext uri="{FF2B5EF4-FFF2-40B4-BE49-F238E27FC236}">
                  <a16:creationId xmlns:a16="http://schemas.microsoft.com/office/drawing/2014/main" id="{FD149050-0476-AE9F-0FCB-B6BBC628956B}"/>
                </a:ext>
              </a:extLst>
            </p:cNvPr>
            <p:cNvSpPr/>
            <p:nvPr/>
          </p:nvSpPr>
          <p:spPr>
            <a:xfrm>
              <a:off x="9392832" y="4698911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303" y="0"/>
                  </a:moveTo>
                  <a:lnTo>
                    <a:pt x="7303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50">
              <a:extLst>
                <a:ext uri="{FF2B5EF4-FFF2-40B4-BE49-F238E27FC236}">
                  <a16:creationId xmlns:a16="http://schemas.microsoft.com/office/drawing/2014/main" id="{4EB4D5D6-98CB-FA8B-BF3A-2C176E4BAA73}"/>
                </a:ext>
              </a:extLst>
            </p:cNvPr>
            <p:cNvSpPr/>
            <p:nvPr/>
          </p:nvSpPr>
          <p:spPr>
            <a:xfrm>
              <a:off x="9389606" y="469575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0" y="0"/>
                  </a:lnTo>
                  <a:lnTo>
                    <a:pt x="3225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51">
              <a:extLst>
                <a:ext uri="{FF2B5EF4-FFF2-40B4-BE49-F238E27FC236}">
                  <a16:creationId xmlns:a16="http://schemas.microsoft.com/office/drawing/2014/main" id="{EFC22387-EA04-C33D-1126-43451ED1DD3C}"/>
                </a:ext>
              </a:extLst>
            </p:cNvPr>
            <p:cNvSpPr/>
            <p:nvPr/>
          </p:nvSpPr>
          <p:spPr>
            <a:xfrm>
              <a:off x="9394657" y="4693928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2">
              <a:extLst>
                <a:ext uri="{FF2B5EF4-FFF2-40B4-BE49-F238E27FC236}">
                  <a16:creationId xmlns:a16="http://schemas.microsoft.com/office/drawing/2014/main" id="{3697C709-8926-EFEB-64BE-EAE77B8CFA6A}"/>
                </a:ext>
              </a:extLst>
            </p:cNvPr>
            <p:cNvSpPr/>
            <p:nvPr/>
          </p:nvSpPr>
          <p:spPr>
            <a:xfrm>
              <a:off x="9392832" y="4687060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0" y="12336"/>
                  </a:moveTo>
                  <a:lnTo>
                    <a:pt x="1825" y="6867"/>
                  </a:lnTo>
                  <a:lnTo>
                    <a:pt x="1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3">
              <a:extLst>
                <a:ext uri="{FF2B5EF4-FFF2-40B4-BE49-F238E27FC236}">
                  <a16:creationId xmlns:a16="http://schemas.microsoft.com/office/drawing/2014/main" id="{4D253A9E-6194-0CFD-D22B-7B5AB80E3EF6}"/>
                </a:ext>
              </a:extLst>
            </p:cNvPr>
            <p:cNvSpPr/>
            <p:nvPr/>
          </p:nvSpPr>
          <p:spPr>
            <a:xfrm>
              <a:off x="9439391" y="471215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9555" y="0"/>
                  </a:moveTo>
                  <a:lnTo>
                    <a:pt x="2251" y="486"/>
                  </a:lnTo>
                  <a:lnTo>
                    <a:pt x="0" y="6381"/>
                  </a:lnTo>
                  <a:lnTo>
                    <a:pt x="1338" y="15071"/>
                  </a:lnTo>
                  <a:lnTo>
                    <a:pt x="2738" y="16408"/>
                  </a:lnTo>
                  <a:lnTo>
                    <a:pt x="10955" y="164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4">
              <a:extLst>
                <a:ext uri="{FF2B5EF4-FFF2-40B4-BE49-F238E27FC236}">
                  <a16:creationId xmlns:a16="http://schemas.microsoft.com/office/drawing/2014/main" id="{8F7B803E-B679-74D5-076B-CD5D4A7B73BD}"/>
                </a:ext>
              </a:extLst>
            </p:cNvPr>
            <p:cNvSpPr/>
            <p:nvPr/>
          </p:nvSpPr>
          <p:spPr>
            <a:xfrm>
              <a:off x="9127532" y="4463238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09">
                  <a:moveTo>
                    <a:pt x="3651" y="0"/>
                  </a:moveTo>
                  <a:lnTo>
                    <a:pt x="3651" y="0"/>
                  </a:lnTo>
                  <a:lnTo>
                    <a:pt x="0" y="0"/>
                  </a:lnTo>
                </a:path>
                <a:path w="3809">
                  <a:moveTo>
                    <a:pt x="3651" y="0"/>
                  </a:moveTo>
                  <a:lnTo>
                    <a:pt x="3651" y="0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5">
              <a:extLst>
                <a:ext uri="{FF2B5EF4-FFF2-40B4-BE49-F238E27FC236}">
                  <a16:creationId xmlns:a16="http://schemas.microsoft.com/office/drawing/2014/main" id="{B2861F36-1655-18C3-DDAC-87FA849D382F}"/>
                </a:ext>
              </a:extLst>
            </p:cNvPr>
            <p:cNvSpPr/>
            <p:nvPr/>
          </p:nvSpPr>
          <p:spPr>
            <a:xfrm>
              <a:off x="9127532" y="446190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336"/>
                  </a:moveTo>
                  <a:lnTo>
                    <a:pt x="2738" y="1336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6">
              <a:extLst>
                <a:ext uri="{FF2B5EF4-FFF2-40B4-BE49-F238E27FC236}">
                  <a16:creationId xmlns:a16="http://schemas.microsoft.com/office/drawing/2014/main" id="{09ABE6D0-3A33-9B8D-7D68-644506D30AE4}"/>
                </a:ext>
              </a:extLst>
            </p:cNvPr>
            <p:cNvSpPr/>
            <p:nvPr/>
          </p:nvSpPr>
          <p:spPr>
            <a:xfrm>
              <a:off x="9125281" y="4451387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40" h="12064">
                  <a:moveTo>
                    <a:pt x="912" y="0"/>
                  </a:moveTo>
                  <a:lnTo>
                    <a:pt x="0" y="4557"/>
                  </a:lnTo>
                  <a:lnTo>
                    <a:pt x="2251" y="118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7">
              <a:extLst>
                <a:ext uri="{FF2B5EF4-FFF2-40B4-BE49-F238E27FC236}">
                  <a16:creationId xmlns:a16="http://schemas.microsoft.com/office/drawing/2014/main" id="{F382E510-9555-804C-A4F9-76286994036B}"/>
                </a:ext>
              </a:extLst>
            </p:cNvPr>
            <p:cNvSpPr/>
            <p:nvPr/>
          </p:nvSpPr>
          <p:spPr>
            <a:xfrm>
              <a:off x="9158146" y="4550749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70">
                  <a:moveTo>
                    <a:pt x="8216" y="0"/>
                  </a:moveTo>
                  <a:lnTo>
                    <a:pt x="8216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8">
              <a:extLst>
                <a:ext uri="{FF2B5EF4-FFF2-40B4-BE49-F238E27FC236}">
                  <a16:creationId xmlns:a16="http://schemas.microsoft.com/office/drawing/2014/main" id="{589300EC-7E6D-2681-F7E3-553361BE6776}"/>
                </a:ext>
              </a:extLst>
            </p:cNvPr>
            <p:cNvSpPr/>
            <p:nvPr/>
          </p:nvSpPr>
          <p:spPr>
            <a:xfrm>
              <a:off x="9160885" y="454983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8216" y="0"/>
                  </a:moveTo>
                  <a:lnTo>
                    <a:pt x="821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9">
              <a:extLst>
                <a:ext uri="{FF2B5EF4-FFF2-40B4-BE49-F238E27FC236}">
                  <a16:creationId xmlns:a16="http://schemas.microsoft.com/office/drawing/2014/main" id="{823A6A7D-72C0-2868-716D-D52CF3FCCB1B}"/>
                </a:ext>
              </a:extLst>
            </p:cNvPr>
            <p:cNvSpPr/>
            <p:nvPr/>
          </p:nvSpPr>
          <p:spPr>
            <a:xfrm>
              <a:off x="9158146" y="454983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823"/>
                  </a:moveTo>
                  <a:lnTo>
                    <a:pt x="0" y="1823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60">
              <a:extLst>
                <a:ext uri="{FF2B5EF4-FFF2-40B4-BE49-F238E27FC236}">
                  <a16:creationId xmlns:a16="http://schemas.microsoft.com/office/drawing/2014/main" id="{73C89DB3-21F5-0613-E102-55EF3FA4CDDE}"/>
                </a:ext>
              </a:extLst>
            </p:cNvPr>
            <p:cNvSpPr/>
            <p:nvPr/>
          </p:nvSpPr>
          <p:spPr>
            <a:xfrm>
              <a:off x="9162711" y="4542119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61">
              <a:extLst>
                <a:ext uri="{FF2B5EF4-FFF2-40B4-BE49-F238E27FC236}">
                  <a16:creationId xmlns:a16="http://schemas.microsoft.com/office/drawing/2014/main" id="{214C0444-5D70-9899-85E1-D90464F94D54}"/>
                </a:ext>
              </a:extLst>
            </p:cNvPr>
            <p:cNvSpPr/>
            <p:nvPr/>
          </p:nvSpPr>
          <p:spPr>
            <a:xfrm>
              <a:off x="9160885" y="4542119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0" y="7718"/>
                  </a:moveTo>
                  <a:lnTo>
                    <a:pt x="0" y="7718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2">
              <a:extLst>
                <a:ext uri="{FF2B5EF4-FFF2-40B4-BE49-F238E27FC236}">
                  <a16:creationId xmlns:a16="http://schemas.microsoft.com/office/drawing/2014/main" id="{91B64FB9-D281-B679-EC66-76B9276C5E87}"/>
                </a:ext>
              </a:extLst>
            </p:cNvPr>
            <p:cNvSpPr/>
            <p:nvPr/>
          </p:nvSpPr>
          <p:spPr>
            <a:xfrm>
              <a:off x="9159485" y="4534827"/>
              <a:ext cx="8890" cy="635"/>
            </a:xfrm>
            <a:custGeom>
              <a:avLst/>
              <a:gdLst/>
              <a:ahLst/>
              <a:cxnLst/>
              <a:rect l="l" t="t" r="r" b="b"/>
              <a:pathLst>
                <a:path w="8890" h="635">
                  <a:moveTo>
                    <a:pt x="8277" y="0"/>
                  </a:moveTo>
                  <a:lnTo>
                    <a:pt x="8277" y="0"/>
                  </a:lnTo>
                  <a:lnTo>
                    <a:pt x="0" y="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3">
              <a:extLst>
                <a:ext uri="{FF2B5EF4-FFF2-40B4-BE49-F238E27FC236}">
                  <a16:creationId xmlns:a16="http://schemas.microsoft.com/office/drawing/2014/main" id="{267AA620-BD95-51F8-0A12-D59C5B185DF4}"/>
                </a:ext>
              </a:extLst>
            </p:cNvPr>
            <p:cNvSpPr/>
            <p:nvPr/>
          </p:nvSpPr>
          <p:spPr>
            <a:xfrm>
              <a:off x="9155833" y="4535252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10">
                  <a:moveTo>
                    <a:pt x="6877" y="6867"/>
                  </a:moveTo>
                  <a:lnTo>
                    <a:pt x="3651" y="0"/>
                  </a:lnTo>
                  <a:lnTo>
                    <a:pt x="912" y="911"/>
                  </a:lnTo>
                  <a:lnTo>
                    <a:pt x="0" y="9115"/>
                  </a:lnTo>
                  <a:lnTo>
                    <a:pt x="2312" y="164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4">
              <a:extLst>
                <a:ext uri="{FF2B5EF4-FFF2-40B4-BE49-F238E27FC236}">
                  <a16:creationId xmlns:a16="http://schemas.microsoft.com/office/drawing/2014/main" id="{185419BB-2E9F-FBD9-C6C6-AFE29FA28DB4}"/>
                </a:ext>
              </a:extLst>
            </p:cNvPr>
            <p:cNvSpPr/>
            <p:nvPr/>
          </p:nvSpPr>
          <p:spPr>
            <a:xfrm>
              <a:off x="9191012" y="4631940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216" y="0"/>
                  </a:moveTo>
                  <a:lnTo>
                    <a:pt x="8216" y="0"/>
                  </a:lnTo>
                  <a:lnTo>
                    <a:pt x="0" y="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5">
              <a:extLst>
                <a:ext uri="{FF2B5EF4-FFF2-40B4-BE49-F238E27FC236}">
                  <a16:creationId xmlns:a16="http://schemas.microsoft.com/office/drawing/2014/main" id="{5B07701B-F42C-8234-40CC-863620AA05AF}"/>
                </a:ext>
              </a:extLst>
            </p:cNvPr>
            <p:cNvSpPr/>
            <p:nvPr/>
          </p:nvSpPr>
          <p:spPr>
            <a:xfrm>
              <a:off x="9193751" y="4630117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70">
                  <a:moveTo>
                    <a:pt x="8216" y="0"/>
                  </a:moveTo>
                  <a:lnTo>
                    <a:pt x="8216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6">
              <a:extLst>
                <a:ext uri="{FF2B5EF4-FFF2-40B4-BE49-F238E27FC236}">
                  <a16:creationId xmlns:a16="http://schemas.microsoft.com/office/drawing/2014/main" id="{C0E7EA0C-5FA0-58E0-5AA8-A5A3DB75D6EA}"/>
                </a:ext>
              </a:extLst>
            </p:cNvPr>
            <p:cNvSpPr/>
            <p:nvPr/>
          </p:nvSpPr>
          <p:spPr>
            <a:xfrm>
              <a:off x="9191012" y="4631029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336"/>
                  </a:moveTo>
                  <a:lnTo>
                    <a:pt x="0" y="1336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7">
              <a:extLst>
                <a:ext uri="{FF2B5EF4-FFF2-40B4-BE49-F238E27FC236}">
                  <a16:creationId xmlns:a16="http://schemas.microsoft.com/office/drawing/2014/main" id="{07D8B406-F4C2-C3F2-9ADF-377EF4D5620B}"/>
                </a:ext>
              </a:extLst>
            </p:cNvPr>
            <p:cNvSpPr/>
            <p:nvPr/>
          </p:nvSpPr>
          <p:spPr>
            <a:xfrm>
              <a:off x="9194664" y="4621427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70">
                  <a:moveTo>
                    <a:pt x="8216" y="0"/>
                  </a:moveTo>
                  <a:lnTo>
                    <a:pt x="8216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8">
              <a:extLst>
                <a:ext uri="{FF2B5EF4-FFF2-40B4-BE49-F238E27FC236}">
                  <a16:creationId xmlns:a16="http://schemas.microsoft.com/office/drawing/2014/main" id="{F04B0115-56CC-4EF0-7FC3-AA839ED3A80C}"/>
                </a:ext>
              </a:extLst>
            </p:cNvPr>
            <p:cNvSpPr/>
            <p:nvPr/>
          </p:nvSpPr>
          <p:spPr>
            <a:xfrm>
              <a:off x="9193751" y="4622338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0" y="8690"/>
                  </a:moveTo>
                  <a:lnTo>
                    <a:pt x="0" y="8690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9">
              <a:extLst>
                <a:ext uri="{FF2B5EF4-FFF2-40B4-BE49-F238E27FC236}">
                  <a16:creationId xmlns:a16="http://schemas.microsoft.com/office/drawing/2014/main" id="{FEAB9EA8-B343-4100-9AF8-D10696B1732F}"/>
                </a:ext>
              </a:extLst>
            </p:cNvPr>
            <p:cNvSpPr/>
            <p:nvPr/>
          </p:nvSpPr>
          <p:spPr>
            <a:xfrm>
              <a:off x="9192412" y="4615046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216" y="0"/>
                  </a:moveTo>
                  <a:lnTo>
                    <a:pt x="8216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70">
              <a:extLst>
                <a:ext uri="{FF2B5EF4-FFF2-40B4-BE49-F238E27FC236}">
                  <a16:creationId xmlns:a16="http://schemas.microsoft.com/office/drawing/2014/main" id="{D8C2D406-A76C-1FF1-6523-4EBD82A2223F}"/>
                </a:ext>
              </a:extLst>
            </p:cNvPr>
            <p:cNvSpPr/>
            <p:nvPr/>
          </p:nvSpPr>
          <p:spPr>
            <a:xfrm>
              <a:off x="9188760" y="4615532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5903" y="6806"/>
                  </a:moveTo>
                  <a:lnTo>
                    <a:pt x="3651" y="0"/>
                  </a:lnTo>
                  <a:lnTo>
                    <a:pt x="912" y="1823"/>
                  </a:lnTo>
                  <a:lnTo>
                    <a:pt x="0" y="10452"/>
                  </a:lnTo>
                  <a:lnTo>
                    <a:pt x="2251" y="168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71">
              <a:extLst>
                <a:ext uri="{FF2B5EF4-FFF2-40B4-BE49-F238E27FC236}">
                  <a16:creationId xmlns:a16="http://schemas.microsoft.com/office/drawing/2014/main" id="{074D7D3B-8F35-F33E-ACE0-477FE6EF2C9B}"/>
                </a:ext>
              </a:extLst>
            </p:cNvPr>
            <p:cNvSpPr/>
            <p:nvPr/>
          </p:nvSpPr>
          <p:spPr>
            <a:xfrm>
              <a:off x="9226616" y="4705292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2">
              <a:extLst>
                <a:ext uri="{FF2B5EF4-FFF2-40B4-BE49-F238E27FC236}">
                  <a16:creationId xmlns:a16="http://schemas.microsoft.com/office/drawing/2014/main" id="{55C7DCD3-A5FE-2D6E-48CD-B14C1283F64C}"/>
                </a:ext>
              </a:extLst>
            </p:cNvPr>
            <p:cNvSpPr/>
            <p:nvPr/>
          </p:nvSpPr>
          <p:spPr>
            <a:xfrm>
              <a:off x="9228929" y="470255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8216" y="0"/>
                  </a:moveTo>
                  <a:lnTo>
                    <a:pt x="821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3">
              <a:extLst>
                <a:ext uri="{FF2B5EF4-FFF2-40B4-BE49-F238E27FC236}">
                  <a16:creationId xmlns:a16="http://schemas.microsoft.com/office/drawing/2014/main" id="{76ECFC76-EF1A-1431-0B7D-E0F226357094}"/>
                </a:ext>
              </a:extLst>
            </p:cNvPr>
            <p:cNvSpPr/>
            <p:nvPr/>
          </p:nvSpPr>
          <p:spPr>
            <a:xfrm>
              <a:off x="9226616" y="470255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734"/>
                  </a:moveTo>
                  <a:lnTo>
                    <a:pt x="0" y="2734"/>
                  </a:lnTo>
                  <a:lnTo>
                    <a:pt x="2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4">
              <a:extLst>
                <a:ext uri="{FF2B5EF4-FFF2-40B4-BE49-F238E27FC236}">
                  <a16:creationId xmlns:a16="http://schemas.microsoft.com/office/drawing/2014/main" id="{049D55AD-7DA3-A01F-79D5-5C06F128212F}"/>
                </a:ext>
              </a:extLst>
            </p:cNvPr>
            <p:cNvSpPr/>
            <p:nvPr/>
          </p:nvSpPr>
          <p:spPr>
            <a:xfrm>
              <a:off x="9229842" y="4693928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303" y="0"/>
                  </a:moveTo>
                  <a:lnTo>
                    <a:pt x="7303" y="0"/>
                  </a:lnTo>
                  <a:lnTo>
                    <a:pt x="0" y="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5">
              <a:extLst>
                <a:ext uri="{FF2B5EF4-FFF2-40B4-BE49-F238E27FC236}">
                  <a16:creationId xmlns:a16="http://schemas.microsoft.com/office/drawing/2014/main" id="{4FA7010A-A75D-3BC5-A7B4-D850B583D781}"/>
                </a:ext>
              </a:extLst>
            </p:cNvPr>
            <p:cNvSpPr/>
            <p:nvPr/>
          </p:nvSpPr>
          <p:spPr>
            <a:xfrm>
              <a:off x="9228929" y="4694353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0" y="8204"/>
                  </a:moveTo>
                  <a:lnTo>
                    <a:pt x="0" y="8204"/>
                  </a:ln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6">
              <a:extLst>
                <a:ext uri="{FF2B5EF4-FFF2-40B4-BE49-F238E27FC236}">
                  <a16:creationId xmlns:a16="http://schemas.microsoft.com/office/drawing/2014/main" id="{219564D7-658A-31C4-A167-EEAB7029E353}"/>
                </a:ext>
              </a:extLst>
            </p:cNvPr>
            <p:cNvSpPr/>
            <p:nvPr/>
          </p:nvSpPr>
          <p:spPr>
            <a:xfrm>
              <a:off x="9227529" y="4687972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7">
              <a:extLst>
                <a:ext uri="{FF2B5EF4-FFF2-40B4-BE49-F238E27FC236}">
                  <a16:creationId xmlns:a16="http://schemas.microsoft.com/office/drawing/2014/main" id="{0412B6DA-F5A6-0C3B-7321-1D363A539F91}"/>
                </a:ext>
              </a:extLst>
            </p:cNvPr>
            <p:cNvSpPr/>
            <p:nvPr/>
          </p:nvSpPr>
          <p:spPr>
            <a:xfrm>
              <a:off x="9223878" y="4687972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5964" y="6381"/>
                  </a:moveTo>
                  <a:lnTo>
                    <a:pt x="3651" y="0"/>
                  </a:lnTo>
                  <a:lnTo>
                    <a:pt x="912" y="2734"/>
                  </a:lnTo>
                  <a:lnTo>
                    <a:pt x="0" y="11425"/>
                  </a:lnTo>
                  <a:lnTo>
                    <a:pt x="2738" y="173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8">
              <a:extLst>
                <a:ext uri="{FF2B5EF4-FFF2-40B4-BE49-F238E27FC236}">
                  <a16:creationId xmlns:a16="http://schemas.microsoft.com/office/drawing/2014/main" id="{1C672E74-E5B8-B1F6-8C94-75B35767D3D2}"/>
                </a:ext>
              </a:extLst>
            </p:cNvPr>
            <p:cNvSpPr/>
            <p:nvPr/>
          </p:nvSpPr>
          <p:spPr>
            <a:xfrm>
              <a:off x="9263134" y="4769588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303" y="0"/>
                  </a:moveTo>
                  <a:lnTo>
                    <a:pt x="7303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9">
              <a:extLst>
                <a:ext uri="{FF2B5EF4-FFF2-40B4-BE49-F238E27FC236}">
                  <a16:creationId xmlns:a16="http://schemas.microsoft.com/office/drawing/2014/main" id="{09748058-EB99-D44D-9EF2-B3FF07DFA710}"/>
                </a:ext>
              </a:extLst>
            </p:cNvPr>
            <p:cNvSpPr/>
            <p:nvPr/>
          </p:nvSpPr>
          <p:spPr>
            <a:xfrm>
              <a:off x="9266360" y="476685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80">
              <a:extLst>
                <a:ext uri="{FF2B5EF4-FFF2-40B4-BE49-F238E27FC236}">
                  <a16:creationId xmlns:a16="http://schemas.microsoft.com/office/drawing/2014/main" id="{628C405C-B6CB-A59F-9033-F673C7BEEFB6}"/>
                </a:ext>
              </a:extLst>
            </p:cNvPr>
            <p:cNvSpPr/>
            <p:nvPr/>
          </p:nvSpPr>
          <p:spPr>
            <a:xfrm>
              <a:off x="9263134" y="476685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646"/>
                  </a:moveTo>
                  <a:lnTo>
                    <a:pt x="0" y="3646"/>
                  </a:lnTo>
                  <a:lnTo>
                    <a:pt x="3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81">
              <a:extLst>
                <a:ext uri="{FF2B5EF4-FFF2-40B4-BE49-F238E27FC236}">
                  <a16:creationId xmlns:a16="http://schemas.microsoft.com/office/drawing/2014/main" id="{520929C8-20B8-BEB9-2474-551051C47F1C}"/>
                </a:ext>
              </a:extLst>
            </p:cNvPr>
            <p:cNvSpPr/>
            <p:nvPr/>
          </p:nvSpPr>
          <p:spPr>
            <a:xfrm>
              <a:off x="9266360" y="4757738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2">
              <a:extLst>
                <a:ext uri="{FF2B5EF4-FFF2-40B4-BE49-F238E27FC236}">
                  <a16:creationId xmlns:a16="http://schemas.microsoft.com/office/drawing/2014/main" id="{45FE11A7-B8CF-C21C-DE0F-4AB4144E6B92}"/>
                </a:ext>
              </a:extLst>
            </p:cNvPr>
            <p:cNvSpPr/>
            <p:nvPr/>
          </p:nvSpPr>
          <p:spPr>
            <a:xfrm>
              <a:off x="9266360" y="4757738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15"/>
                  </a:moveTo>
                  <a:lnTo>
                    <a:pt x="0" y="911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3">
              <a:extLst>
                <a:ext uri="{FF2B5EF4-FFF2-40B4-BE49-F238E27FC236}">
                  <a16:creationId xmlns:a16="http://schemas.microsoft.com/office/drawing/2014/main" id="{0A74C395-2665-D568-2983-0B8E7C13BD69}"/>
                </a:ext>
              </a:extLst>
            </p:cNvPr>
            <p:cNvSpPr/>
            <p:nvPr/>
          </p:nvSpPr>
          <p:spPr>
            <a:xfrm>
              <a:off x="9263134" y="4752269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216" y="0"/>
                  </a:moveTo>
                  <a:lnTo>
                    <a:pt x="8216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4">
              <a:extLst>
                <a:ext uri="{FF2B5EF4-FFF2-40B4-BE49-F238E27FC236}">
                  <a16:creationId xmlns:a16="http://schemas.microsoft.com/office/drawing/2014/main" id="{C7FF7AB3-95BE-FCDB-A30B-E0F9E54C28F2}"/>
                </a:ext>
              </a:extLst>
            </p:cNvPr>
            <p:cNvSpPr/>
            <p:nvPr/>
          </p:nvSpPr>
          <p:spPr>
            <a:xfrm>
              <a:off x="9260395" y="4752755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5964" y="4983"/>
                  </a:moveTo>
                  <a:lnTo>
                    <a:pt x="2738" y="0"/>
                  </a:lnTo>
                  <a:lnTo>
                    <a:pt x="0" y="3160"/>
                  </a:lnTo>
                  <a:lnTo>
                    <a:pt x="0" y="11850"/>
                  </a:lnTo>
                  <a:lnTo>
                    <a:pt x="2738" y="177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5">
              <a:extLst>
                <a:ext uri="{FF2B5EF4-FFF2-40B4-BE49-F238E27FC236}">
                  <a16:creationId xmlns:a16="http://schemas.microsoft.com/office/drawing/2014/main" id="{CF9BC1ED-4DB5-91AB-3ABF-8398FBFE9303}"/>
                </a:ext>
              </a:extLst>
            </p:cNvPr>
            <p:cNvSpPr/>
            <p:nvPr/>
          </p:nvSpPr>
          <p:spPr>
            <a:xfrm>
              <a:off x="9301477" y="4825681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7790" y="0"/>
                  </a:moveTo>
                  <a:lnTo>
                    <a:pt x="77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6">
              <a:extLst>
                <a:ext uri="{FF2B5EF4-FFF2-40B4-BE49-F238E27FC236}">
                  <a16:creationId xmlns:a16="http://schemas.microsoft.com/office/drawing/2014/main" id="{D58BE4C2-5CD3-1E62-323B-A67080936EA9}"/>
                </a:ext>
              </a:extLst>
            </p:cNvPr>
            <p:cNvSpPr/>
            <p:nvPr/>
          </p:nvSpPr>
          <p:spPr>
            <a:xfrm>
              <a:off x="9304216" y="4821548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303" y="0"/>
                  </a:moveTo>
                  <a:lnTo>
                    <a:pt x="7303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7">
              <a:extLst>
                <a:ext uri="{FF2B5EF4-FFF2-40B4-BE49-F238E27FC236}">
                  <a16:creationId xmlns:a16="http://schemas.microsoft.com/office/drawing/2014/main" id="{E641DBF3-3070-6C1A-7CCF-1F2AF2D48E5F}"/>
                </a:ext>
              </a:extLst>
            </p:cNvPr>
            <p:cNvSpPr/>
            <p:nvPr/>
          </p:nvSpPr>
          <p:spPr>
            <a:xfrm>
              <a:off x="9301477" y="482203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3646"/>
                  </a:moveTo>
                  <a:lnTo>
                    <a:pt x="0" y="3646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8">
              <a:extLst>
                <a:ext uri="{FF2B5EF4-FFF2-40B4-BE49-F238E27FC236}">
                  <a16:creationId xmlns:a16="http://schemas.microsoft.com/office/drawing/2014/main" id="{1B17D6D8-2EFC-277E-A8C5-F71FFFE592BC}"/>
                </a:ext>
              </a:extLst>
            </p:cNvPr>
            <p:cNvSpPr/>
            <p:nvPr/>
          </p:nvSpPr>
          <p:spPr>
            <a:xfrm>
              <a:off x="9303303" y="4812433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70">
                  <a:moveTo>
                    <a:pt x="8216" y="0"/>
                  </a:moveTo>
                  <a:lnTo>
                    <a:pt x="8216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9">
              <a:extLst>
                <a:ext uri="{FF2B5EF4-FFF2-40B4-BE49-F238E27FC236}">
                  <a16:creationId xmlns:a16="http://schemas.microsoft.com/office/drawing/2014/main" id="{4F64235F-59F6-0AD3-DE68-0863D532ABF7}"/>
                </a:ext>
              </a:extLst>
            </p:cNvPr>
            <p:cNvSpPr/>
            <p:nvPr/>
          </p:nvSpPr>
          <p:spPr>
            <a:xfrm>
              <a:off x="9303303" y="4813344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12" y="8690"/>
                  </a:moveTo>
                  <a:lnTo>
                    <a:pt x="912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90">
              <a:extLst>
                <a:ext uri="{FF2B5EF4-FFF2-40B4-BE49-F238E27FC236}">
                  <a16:creationId xmlns:a16="http://schemas.microsoft.com/office/drawing/2014/main" id="{9AE653E6-F263-027C-82A9-55D3AB1BA7E3}"/>
                </a:ext>
              </a:extLst>
            </p:cNvPr>
            <p:cNvSpPr/>
            <p:nvPr/>
          </p:nvSpPr>
          <p:spPr>
            <a:xfrm>
              <a:off x="9301477" y="4808361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303" y="0"/>
                  </a:moveTo>
                  <a:lnTo>
                    <a:pt x="73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91">
              <a:extLst>
                <a:ext uri="{FF2B5EF4-FFF2-40B4-BE49-F238E27FC236}">
                  <a16:creationId xmlns:a16="http://schemas.microsoft.com/office/drawing/2014/main" id="{1D368B88-D313-BC17-FC95-31C529F388FC}"/>
                </a:ext>
              </a:extLst>
            </p:cNvPr>
            <p:cNvSpPr/>
            <p:nvPr/>
          </p:nvSpPr>
          <p:spPr>
            <a:xfrm>
              <a:off x="9298312" y="480836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4990" y="4983"/>
                  </a:moveTo>
                  <a:lnTo>
                    <a:pt x="3164" y="0"/>
                  </a:lnTo>
                  <a:lnTo>
                    <a:pt x="0" y="3646"/>
                  </a:lnTo>
                  <a:lnTo>
                    <a:pt x="912" y="13187"/>
                  </a:lnTo>
                  <a:lnTo>
                    <a:pt x="3164" y="173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2">
              <a:extLst>
                <a:ext uri="{FF2B5EF4-FFF2-40B4-BE49-F238E27FC236}">
                  <a16:creationId xmlns:a16="http://schemas.microsoft.com/office/drawing/2014/main" id="{574D2122-8006-AA30-5F89-C96FEFBEF848}"/>
                </a:ext>
              </a:extLst>
            </p:cNvPr>
            <p:cNvSpPr/>
            <p:nvPr/>
          </p:nvSpPr>
          <p:spPr>
            <a:xfrm>
              <a:off x="9340794" y="4872658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8216" y="0"/>
                  </a:moveTo>
                  <a:lnTo>
                    <a:pt x="821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3">
              <a:extLst>
                <a:ext uri="{FF2B5EF4-FFF2-40B4-BE49-F238E27FC236}">
                  <a16:creationId xmlns:a16="http://schemas.microsoft.com/office/drawing/2014/main" id="{9E5CC344-E2DF-0ABD-341B-D2C13CE4CA75}"/>
                </a:ext>
              </a:extLst>
            </p:cNvPr>
            <p:cNvSpPr/>
            <p:nvPr/>
          </p:nvSpPr>
          <p:spPr>
            <a:xfrm>
              <a:off x="9343533" y="4867188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303" y="0"/>
                  </a:moveTo>
                  <a:lnTo>
                    <a:pt x="7303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4">
              <a:extLst>
                <a:ext uri="{FF2B5EF4-FFF2-40B4-BE49-F238E27FC236}">
                  <a16:creationId xmlns:a16="http://schemas.microsoft.com/office/drawing/2014/main" id="{A19438D8-B503-3AF8-8814-E09D46412071}"/>
                </a:ext>
              </a:extLst>
            </p:cNvPr>
            <p:cNvSpPr/>
            <p:nvPr/>
          </p:nvSpPr>
          <p:spPr>
            <a:xfrm>
              <a:off x="9340794" y="4868100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0" y="4557"/>
                  </a:moveTo>
                  <a:lnTo>
                    <a:pt x="0" y="4557"/>
                  </a:lnTo>
                  <a:lnTo>
                    <a:pt x="2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5">
              <a:extLst>
                <a:ext uri="{FF2B5EF4-FFF2-40B4-BE49-F238E27FC236}">
                  <a16:creationId xmlns:a16="http://schemas.microsoft.com/office/drawing/2014/main" id="{9CD2E2A9-F2AD-2674-E043-93FC416FB631}"/>
                </a:ext>
              </a:extLst>
            </p:cNvPr>
            <p:cNvSpPr/>
            <p:nvPr/>
          </p:nvSpPr>
          <p:spPr>
            <a:xfrm>
              <a:off x="9343046" y="4858498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303" y="0"/>
                  </a:moveTo>
                  <a:lnTo>
                    <a:pt x="7303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6">
              <a:extLst>
                <a:ext uri="{FF2B5EF4-FFF2-40B4-BE49-F238E27FC236}">
                  <a16:creationId xmlns:a16="http://schemas.microsoft.com/office/drawing/2014/main" id="{BC0836D5-B097-4B37-BAD4-4E2B076CAEA7}"/>
                </a:ext>
              </a:extLst>
            </p:cNvPr>
            <p:cNvSpPr/>
            <p:nvPr/>
          </p:nvSpPr>
          <p:spPr>
            <a:xfrm>
              <a:off x="9343046" y="4859409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486" y="8690"/>
                  </a:moveTo>
                  <a:lnTo>
                    <a:pt x="486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7">
              <a:extLst>
                <a:ext uri="{FF2B5EF4-FFF2-40B4-BE49-F238E27FC236}">
                  <a16:creationId xmlns:a16="http://schemas.microsoft.com/office/drawing/2014/main" id="{DF0C72D7-81A6-3387-6FFB-D4F98F3BEEFC}"/>
                </a:ext>
              </a:extLst>
            </p:cNvPr>
            <p:cNvSpPr/>
            <p:nvPr/>
          </p:nvSpPr>
          <p:spPr>
            <a:xfrm>
              <a:off x="9339881" y="4854365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303" y="0"/>
                  </a:moveTo>
                  <a:lnTo>
                    <a:pt x="7303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8">
              <a:extLst>
                <a:ext uri="{FF2B5EF4-FFF2-40B4-BE49-F238E27FC236}">
                  <a16:creationId xmlns:a16="http://schemas.microsoft.com/office/drawing/2014/main" id="{7A692980-F1BE-9356-0C46-840FEA6D346B}"/>
                </a:ext>
              </a:extLst>
            </p:cNvPr>
            <p:cNvSpPr/>
            <p:nvPr/>
          </p:nvSpPr>
          <p:spPr>
            <a:xfrm>
              <a:off x="9338055" y="4854851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4990" y="4557"/>
                  </a:moveTo>
                  <a:lnTo>
                    <a:pt x="1825" y="0"/>
                  </a:lnTo>
                  <a:lnTo>
                    <a:pt x="0" y="4557"/>
                  </a:lnTo>
                  <a:lnTo>
                    <a:pt x="0" y="13248"/>
                  </a:lnTo>
                  <a:lnTo>
                    <a:pt x="2738" y="178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9">
              <a:extLst>
                <a:ext uri="{FF2B5EF4-FFF2-40B4-BE49-F238E27FC236}">
                  <a16:creationId xmlns:a16="http://schemas.microsoft.com/office/drawing/2014/main" id="{A6F2D81B-37FE-D5A4-1338-320090AA1991}"/>
                </a:ext>
              </a:extLst>
            </p:cNvPr>
            <p:cNvSpPr/>
            <p:nvPr/>
          </p:nvSpPr>
          <p:spPr>
            <a:xfrm>
              <a:off x="9380963" y="4909121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216" y="0"/>
                  </a:moveTo>
                  <a:lnTo>
                    <a:pt x="8216" y="0"/>
                  </a:lnTo>
                  <a:lnTo>
                    <a:pt x="0" y="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600">
              <a:extLst>
                <a:ext uri="{FF2B5EF4-FFF2-40B4-BE49-F238E27FC236}">
                  <a16:creationId xmlns:a16="http://schemas.microsoft.com/office/drawing/2014/main" id="{C0DD3071-4BF4-134D-739F-78EA9AE858B2}"/>
                </a:ext>
              </a:extLst>
            </p:cNvPr>
            <p:cNvSpPr/>
            <p:nvPr/>
          </p:nvSpPr>
          <p:spPr>
            <a:xfrm>
              <a:off x="9383215" y="4903651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7790" y="0"/>
                  </a:moveTo>
                  <a:lnTo>
                    <a:pt x="77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601">
              <a:extLst>
                <a:ext uri="{FF2B5EF4-FFF2-40B4-BE49-F238E27FC236}">
                  <a16:creationId xmlns:a16="http://schemas.microsoft.com/office/drawing/2014/main" id="{5DCFEF8C-AFAF-CF5B-8D6E-D2D99A7D91E8}"/>
                </a:ext>
              </a:extLst>
            </p:cNvPr>
            <p:cNvSpPr/>
            <p:nvPr/>
          </p:nvSpPr>
          <p:spPr>
            <a:xfrm>
              <a:off x="9380963" y="4903651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5894"/>
                  </a:moveTo>
                  <a:lnTo>
                    <a:pt x="0" y="5894"/>
                  </a:lnTo>
                  <a:lnTo>
                    <a:pt x="22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2">
              <a:extLst>
                <a:ext uri="{FF2B5EF4-FFF2-40B4-BE49-F238E27FC236}">
                  <a16:creationId xmlns:a16="http://schemas.microsoft.com/office/drawing/2014/main" id="{2D79FD79-A9A9-B491-AD45-ACEE3735404E}"/>
                </a:ext>
              </a:extLst>
            </p:cNvPr>
            <p:cNvSpPr/>
            <p:nvPr/>
          </p:nvSpPr>
          <p:spPr>
            <a:xfrm>
              <a:off x="9382302" y="4894961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8216" y="0"/>
                  </a:moveTo>
                  <a:lnTo>
                    <a:pt x="821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3">
              <a:extLst>
                <a:ext uri="{FF2B5EF4-FFF2-40B4-BE49-F238E27FC236}">
                  <a16:creationId xmlns:a16="http://schemas.microsoft.com/office/drawing/2014/main" id="{5D7576AA-0F08-C533-70F9-3DF4E2B5DE9E}"/>
                </a:ext>
              </a:extLst>
            </p:cNvPr>
            <p:cNvSpPr/>
            <p:nvPr/>
          </p:nvSpPr>
          <p:spPr>
            <a:xfrm>
              <a:off x="9382302" y="4894961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12" y="8690"/>
                  </a:moveTo>
                  <a:lnTo>
                    <a:pt x="912" y="86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4">
              <a:extLst>
                <a:ext uri="{FF2B5EF4-FFF2-40B4-BE49-F238E27FC236}">
                  <a16:creationId xmlns:a16="http://schemas.microsoft.com/office/drawing/2014/main" id="{8137584F-F117-502C-A820-6CB77F61BAAC}"/>
                </a:ext>
              </a:extLst>
            </p:cNvPr>
            <p:cNvSpPr/>
            <p:nvPr/>
          </p:nvSpPr>
          <p:spPr>
            <a:xfrm>
              <a:off x="9379564" y="4891315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7790" y="0"/>
                  </a:moveTo>
                  <a:lnTo>
                    <a:pt x="77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5">
              <a:extLst>
                <a:ext uri="{FF2B5EF4-FFF2-40B4-BE49-F238E27FC236}">
                  <a16:creationId xmlns:a16="http://schemas.microsoft.com/office/drawing/2014/main" id="{144D0904-70FC-2957-C52E-8E4051780204}"/>
                </a:ext>
              </a:extLst>
            </p:cNvPr>
            <p:cNvSpPr/>
            <p:nvPr/>
          </p:nvSpPr>
          <p:spPr>
            <a:xfrm>
              <a:off x="9377312" y="4891315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4990" y="3646"/>
                  </a:moveTo>
                  <a:lnTo>
                    <a:pt x="2251" y="0"/>
                  </a:lnTo>
                  <a:lnTo>
                    <a:pt x="0" y="5955"/>
                  </a:lnTo>
                  <a:lnTo>
                    <a:pt x="912" y="14585"/>
                  </a:lnTo>
                  <a:lnTo>
                    <a:pt x="3651" y="182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6">
              <a:extLst>
                <a:ext uri="{FF2B5EF4-FFF2-40B4-BE49-F238E27FC236}">
                  <a16:creationId xmlns:a16="http://schemas.microsoft.com/office/drawing/2014/main" id="{11CE7E4C-130A-2A4A-A73C-68EA675E7ACE}"/>
                </a:ext>
              </a:extLst>
            </p:cNvPr>
            <p:cNvSpPr/>
            <p:nvPr/>
          </p:nvSpPr>
          <p:spPr>
            <a:xfrm>
              <a:off x="9422046" y="4935982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303" y="0"/>
                  </a:moveTo>
                  <a:lnTo>
                    <a:pt x="7303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7">
              <a:extLst>
                <a:ext uri="{FF2B5EF4-FFF2-40B4-BE49-F238E27FC236}">
                  <a16:creationId xmlns:a16="http://schemas.microsoft.com/office/drawing/2014/main" id="{3994A048-0C82-8224-1546-861744A9ACBD}"/>
                </a:ext>
              </a:extLst>
            </p:cNvPr>
            <p:cNvSpPr/>
            <p:nvPr/>
          </p:nvSpPr>
          <p:spPr>
            <a:xfrm>
              <a:off x="9423871" y="4930087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303" y="0"/>
                  </a:moveTo>
                  <a:lnTo>
                    <a:pt x="7303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8">
              <a:extLst>
                <a:ext uri="{FF2B5EF4-FFF2-40B4-BE49-F238E27FC236}">
                  <a16:creationId xmlns:a16="http://schemas.microsoft.com/office/drawing/2014/main" id="{670CFFD5-EB6B-04F0-F8F5-2CEBAC72C0E4}"/>
                </a:ext>
              </a:extLst>
            </p:cNvPr>
            <p:cNvSpPr/>
            <p:nvPr/>
          </p:nvSpPr>
          <p:spPr>
            <a:xfrm>
              <a:off x="9422046" y="4930999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4">
                  <a:moveTo>
                    <a:pt x="0" y="5469"/>
                  </a:moveTo>
                  <a:lnTo>
                    <a:pt x="0" y="5469"/>
                  </a:lnTo>
                  <a:lnTo>
                    <a:pt x="18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9">
              <a:extLst>
                <a:ext uri="{FF2B5EF4-FFF2-40B4-BE49-F238E27FC236}">
                  <a16:creationId xmlns:a16="http://schemas.microsoft.com/office/drawing/2014/main" id="{BBFE899B-584D-1900-C4DA-FEC60DD0D9F1}"/>
                </a:ext>
              </a:extLst>
            </p:cNvPr>
            <p:cNvSpPr/>
            <p:nvPr/>
          </p:nvSpPr>
          <p:spPr>
            <a:xfrm>
              <a:off x="9422472" y="492139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8216" y="0"/>
                  </a:moveTo>
                  <a:lnTo>
                    <a:pt x="821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10">
              <a:extLst>
                <a:ext uri="{FF2B5EF4-FFF2-40B4-BE49-F238E27FC236}">
                  <a16:creationId xmlns:a16="http://schemas.microsoft.com/office/drawing/2014/main" id="{8D703D1D-8708-64A3-C0C8-E9266FE6DE90}"/>
                </a:ext>
              </a:extLst>
            </p:cNvPr>
            <p:cNvSpPr/>
            <p:nvPr/>
          </p:nvSpPr>
          <p:spPr>
            <a:xfrm>
              <a:off x="9422472" y="4921397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4" h="10160">
                  <a:moveTo>
                    <a:pt x="1399" y="9601"/>
                  </a:moveTo>
                  <a:lnTo>
                    <a:pt x="1399" y="960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11">
              <a:extLst>
                <a:ext uri="{FF2B5EF4-FFF2-40B4-BE49-F238E27FC236}">
                  <a16:creationId xmlns:a16="http://schemas.microsoft.com/office/drawing/2014/main" id="{B940C84C-21FF-1651-B495-F9E13C61C243}"/>
                </a:ext>
              </a:extLst>
            </p:cNvPr>
            <p:cNvSpPr/>
            <p:nvPr/>
          </p:nvSpPr>
          <p:spPr>
            <a:xfrm>
              <a:off x="9419733" y="4918237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70">
                  <a:moveTo>
                    <a:pt x="7790" y="0"/>
                  </a:moveTo>
                  <a:lnTo>
                    <a:pt x="7790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2">
              <a:extLst>
                <a:ext uri="{FF2B5EF4-FFF2-40B4-BE49-F238E27FC236}">
                  <a16:creationId xmlns:a16="http://schemas.microsoft.com/office/drawing/2014/main" id="{29B5FFD2-039F-8766-6BB0-0785464CC9DE}"/>
                </a:ext>
              </a:extLst>
            </p:cNvPr>
            <p:cNvSpPr/>
            <p:nvPr/>
          </p:nvSpPr>
          <p:spPr>
            <a:xfrm>
              <a:off x="9417481" y="4919148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4990" y="2248"/>
                  </a:moveTo>
                  <a:lnTo>
                    <a:pt x="2251" y="0"/>
                  </a:lnTo>
                  <a:lnTo>
                    <a:pt x="0" y="5894"/>
                  </a:lnTo>
                  <a:lnTo>
                    <a:pt x="1338" y="14585"/>
                  </a:lnTo>
                  <a:lnTo>
                    <a:pt x="4564" y="173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3">
              <a:extLst>
                <a:ext uri="{FF2B5EF4-FFF2-40B4-BE49-F238E27FC236}">
                  <a16:creationId xmlns:a16="http://schemas.microsoft.com/office/drawing/2014/main" id="{AB73E60B-B148-7ED6-83E5-20AED39FDB83}"/>
                </a:ext>
              </a:extLst>
            </p:cNvPr>
            <p:cNvSpPr/>
            <p:nvPr/>
          </p:nvSpPr>
          <p:spPr>
            <a:xfrm>
              <a:off x="9449434" y="4948318"/>
              <a:ext cx="14604" cy="1270"/>
            </a:xfrm>
            <a:custGeom>
              <a:avLst/>
              <a:gdLst/>
              <a:ahLst/>
              <a:cxnLst/>
              <a:rect l="l" t="t" r="r" b="b"/>
              <a:pathLst>
                <a:path w="14604" h="1270">
                  <a:moveTo>
                    <a:pt x="0" y="911"/>
                  </a:moveTo>
                  <a:lnTo>
                    <a:pt x="0" y="911"/>
                  </a:lnTo>
                  <a:lnTo>
                    <a:pt x="14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4">
              <a:extLst>
                <a:ext uri="{FF2B5EF4-FFF2-40B4-BE49-F238E27FC236}">
                  <a16:creationId xmlns:a16="http://schemas.microsoft.com/office/drawing/2014/main" id="{42DA7A0F-92EC-6328-A91D-39BE4ACF036E}"/>
                </a:ext>
              </a:extLst>
            </p:cNvPr>
            <p:cNvSpPr/>
            <p:nvPr/>
          </p:nvSpPr>
          <p:spPr>
            <a:xfrm>
              <a:off x="9463554" y="4712159"/>
              <a:ext cx="2540" cy="236220"/>
            </a:xfrm>
            <a:custGeom>
              <a:avLst/>
              <a:gdLst/>
              <a:ahLst/>
              <a:cxnLst/>
              <a:rect l="l" t="t" r="r" b="b"/>
              <a:pathLst>
                <a:path w="2540" h="236220">
                  <a:moveTo>
                    <a:pt x="2312" y="0"/>
                  </a:moveTo>
                  <a:lnTo>
                    <a:pt x="2312" y="0"/>
                  </a:lnTo>
                  <a:lnTo>
                    <a:pt x="0" y="2361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5">
              <a:extLst>
                <a:ext uri="{FF2B5EF4-FFF2-40B4-BE49-F238E27FC236}">
                  <a16:creationId xmlns:a16="http://schemas.microsoft.com/office/drawing/2014/main" id="{87AC100E-B247-5A55-6946-F429A052F841}"/>
                </a:ext>
              </a:extLst>
            </p:cNvPr>
            <p:cNvSpPr/>
            <p:nvPr/>
          </p:nvSpPr>
          <p:spPr>
            <a:xfrm>
              <a:off x="9421133" y="4686635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0" y="0"/>
                  </a:moveTo>
                  <a:lnTo>
                    <a:pt x="1338" y="425"/>
                  </a:lnTo>
                  <a:lnTo>
                    <a:pt x="11052" y="7409"/>
                  </a:lnTo>
                  <a:lnTo>
                    <a:pt x="21438" y="14228"/>
                  </a:lnTo>
                  <a:lnTo>
                    <a:pt x="32167" y="20192"/>
                  </a:lnTo>
                  <a:lnTo>
                    <a:pt x="42907" y="24612"/>
                  </a:lnTo>
                  <a:lnTo>
                    <a:pt x="44733" y="25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6">
              <a:extLst>
                <a:ext uri="{FF2B5EF4-FFF2-40B4-BE49-F238E27FC236}">
                  <a16:creationId xmlns:a16="http://schemas.microsoft.com/office/drawing/2014/main" id="{17B199C4-B070-F1FD-3A39-A8F0C588B803}"/>
                </a:ext>
              </a:extLst>
            </p:cNvPr>
            <p:cNvSpPr/>
            <p:nvPr/>
          </p:nvSpPr>
          <p:spPr>
            <a:xfrm>
              <a:off x="9451259" y="4712159"/>
              <a:ext cx="14604" cy="635"/>
            </a:xfrm>
            <a:custGeom>
              <a:avLst/>
              <a:gdLst/>
              <a:ahLst/>
              <a:cxnLst/>
              <a:rect l="l" t="t" r="r" b="b"/>
              <a:pathLst>
                <a:path w="14604" h="635">
                  <a:moveTo>
                    <a:pt x="0" y="486"/>
                  </a:moveTo>
                  <a:lnTo>
                    <a:pt x="0" y="486"/>
                  </a:lnTo>
                  <a:lnTo>
                    <a:pt x="146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7">
              <a:extLst>
                <a:ext uri="{FF2B5EF4-FFF2-40B4-BE49-F238E27FC236}">
                  <a16:creationId xmlns:a16="http://schemas.microsoft.com/office/drawing/2014/main" id="{B70EFDC6-C85C-DADE-DA24-25B13D7989E2}"/>
                </a:ext>
              </a:extLst>
            </p:cNvPr>
            <p:cNvSpPr/>
            <p:nvPr/>
          </p:nvSpPr>
          <p:spPr>
            <a:xfrm>
              <a:off x="9448947" y="471215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399" y="139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8">
              <a:extLst>
                <a:ext uri="{FF2B5EF4-FFF2-40B4-BE49-F238E27FC236}">
                  <a16:creationId xmlns:a16="http://schemas.microsoft.com/office/drawing/2014/main" id="{CA799077-C778-CA80-A3C3-B9816AB8C931}"/>
                </a:ext>
              </a:extLst>
            </p:cNvPr>
            <p:cNvSpPr/>
            <p:nvPr/>
          </p:nvSpPr>
          <p:spPr>
            <a:xfrm>
              <a:off x="9441643" y="4712645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10">
                  <a:moveTo>
                    <a:pt x="486" y="911"/>
                  </a:moveTo>
                  <a:lnTo>
                    <a:pt x="486" y="911"/>
                  </a:lnTo>
                  <a:lnTo>
                    <a:pt x="0" y="0"/>
                  </a:lnTo>
                </a:path>
                <a:path w="8890" h="16510">
                  <a:moveTo>
                    <a:pt x="486" y="911"/>
                  </a:moveTo>
                  <a:lnTo>
                    <a:pt x="486" y="911"/>
                  </a:lnTo>
                  <a:lnTo>
                    <a:pt x="8703" y="911"/>
                  </a:lnTo>
                </a:path>
                <a:path w="8890" h="16510">
                  <a:moveTo>
                    <a:pt x="486" y="911"/>
                  </a:moveTo>
                  <a:lnTo>
                    <a:pt x="486" y="911"/>
                  </a:lnTo>
                  <a:lnTo>
                    <a:pt x="486" y="159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9">
              <a:extLst>
                <a:ext uri="{FF2B5EF4-FFF2-40B4-BE49-F238E27FC236}">
                  <a16:creationId xmlns:a16="http://schemas.microsoft.com/office/drawing/2014/main" id="{37FD9AF1-07A8-42A7-4E2A-33FC12705C56}"/>
                </a:ext>
              </a:extLst>
            </p:cNvPr>
            <p:cNvSpPr/>
            <p:nvPr/>
          </p:nvSpPr>
          <p:spPr>
            <a:xfrm>
              <a:off x="11324056" y="4592256"/>
              <a:ext cx="45085" cy="26670"/>
            </a:xfrm>
            <a:custGeom>
              <a:avLst/>
              <a:gdLst/>
              <a:ahLst/>
              <a:cxnLst/>
              <a:rect l="l" t="t" r="r" b="b"/>
              <a:pathLst>
                <a:path w="45084" h="26670">
                  <a:moveTo>
                    <a:pt x="0" y="0"/>
                  </a:moveTo>
                  <a:lnTo>
                    <a:pt x="2312" y="1397"/>
                  </a:lnTo>
                  <a:lnTo>
                    <a:pt x="11527" y="8433"/>
                  </a:lnTo>
                  <a:lnTo>
                    <a:pt x="21256" y="14615"/>
                  </a:lnTo>
                  <a:lnTo>
                    <a:pt x="31327" y="20113"/>
                  </a:lnTo>
                  <a:lnTo>
                    <a:pt x="41569" y="25098"/>
                  </a:lnTo>
                  <a:lnTo>
                    <a:pt x="44733" y="264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8" name="object 620">
              <a:extLst>
                <a:ext uri="{FF2B5EF4-FFF2-40B4-BE49-F238E27FC236}">
                  <a16:creationId xmlns:a16="http://schemas.microsoft.com/office/drawing/2014/main" id="{25CD595C-9184-91DF-BD08-15059CF868F3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137347" y="4477593"/>
              <a:ext cx="312739" cy="472776"/>
            </a:xfrm>
            <a:prstGeom prst="rect">
              <a:avLst/>
            </a:prstGeom>
          </p:spPr>
        </p:pic>
        <p:sp>
          <p:nvSpPr>
            <p:cNvPr id="619" name="object 621">
              <a:extLst>
                <a:ext uri="{FF2B5EF4-FFF2-40B4-BE49-F238E27FC236}">
                  <a16:creationId xmlns:a16="http://schemas.microsoft.com/office/drawing/2014/main" id="{FBB40D82-C65E-F5E3-BC1D-5E80410CBDD8}"/>
                </a:ext>
              </a:extLst>
            </p:cNvPr>
            <p:cNvSpPr/>
            <p:nvPr/>
          </p:nvSpPr>
          <p:spPr>
            <a:xfrm>
              <a:off x="9351749" y="4687060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0" y="0"/>
                  </a:moveTo>
                  <a:lnTo>
                    <a:pt x="0" y="0"/>
                  </a:lnTo>
                  <a:lnTo>
                    <a:pt x="0" y="6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2">
              <a:extLst>
                <a:ext uri="{FF2B5EF4-FFF2-40B4-BE49-F238E27FC236}">
                  <a16:creationId xmlns:a16="http://schemas.microsoft.com/office/drawing/2014/main" id="{E96F1B54-3B96-EED5-F5E9-0CA2E51AC1C0}"/>
                </a:ext>
              </a:extLst>
            </p:cNvPr>
            <p:cNvSpPr/>
            <p:nvPr/>
          </p:nvSpPr>
          <p:spPr>
            <a:xfrm>
              <a:off x="9349437" y="4676121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40" h="11429">
                  <a:moveTo>
                    <a:pt x="2312" y="0"/>
                  </a:moveTo>
                  <a:lnTo>
                    <a:pt x="912" y="1397"/>
                  </a:lnTo>
                  <a:lnTo>
                    <a:pt x="0" y="4557"/>
                  </a:lnTo>
                  <a:lnTo>
                    <a:pt x="912" y="8204"/>
                  </a:lnTo>
                  <a:lnTo>
                    <a:pt x="1399" y="10938"/>
                  </a:lnTo>
                  <a:lnTo>
                    <a:pt x="2312" y="109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3">
              <a:extLst>
                <a:ext uri="{FF2B5EF4-FFF2-40B4-BE49-F238E27FC236}">
                  <a16:creationId xmlns:a16="http://schemas.microsoft.com/office/drawing/2014/main" id="{FECA28F2-712A-2EBD-6912-46A685F8256C}"/>
                </a:ext>
              </a:extLst>
            </p:cNvPr>
            <p:cNvSpPr/>
            <p:nvPr/>
          </p:nvSpPr>
          <p:spPr>
            <a:xfrm>
              <a:off x="9351749" y="466658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0"/>
                  </a:lnTo>
                  <a:lnTo>
                    <a:pt x="0" y="9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4">
              <a:extLst>
                <a:ext uri="{FF2B5EF4-FFF2-40B4-BE49-F238E27FC236}">
                  <a16:creationId xmlns:a16="http://schemas.microsoft.com/office/drawing/2014/main" id="{F3BD6C42-47CA-B252-C9E2-287A753E3377}"/>
                </a:ext>
              </a:extLst>
            </p:cNvPr>
            <p:cNvSpPr/>
            <p:nvPr/>
          </p:nvSpPr>
          <p:spPr>
            <a:xfrm>
              <a:off x="9351749" y="469392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0" y="0"/>
                  </a:lnTo>
                  <a:lnTo>
                    <a:pt x="3651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5">
              <a:extLst>
                <a:ext uri="{FF2B5EF4-FFF2-40B4-BE49-F238E27FC236}">
                  <a16:creationId xmlns:a16="http://schemas.microsoft.com/office/drawing/2014/main" id="{BD0A4E47-4E87-814E-5F41-F7D9600985FF}"/>
                </a:ext>
              </a:extLst>
            </p:cNvPr>
            <p:cNvSpPr/>
            <p:nvPr/>
          </p:nvSpPr>
          <p:spPr>
            <a:xfrm>
              <a:off x="9351749" y="469575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0" y="0"/>
                  </a:moveTo>
                  <a:lnTo>
                    <a:pt x="2738" y="1823"/>
                  </a:lnTo>
                  <a:lnTo>
                    <a:pt x="3651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6">
              <a:extLst>
                <a:ext uri="{FF2B5EF4-FFF2-40B4-BE49-F238E27FC236}">
                  <a16:creationId xmlns:a16="http://schemas.microsoft.com/office/drawing/2014/main" id="{9D0124CA-491C-2781-3EE7-ECBFE19D3442}"/>
                </a:ext>
              </a:extLst>
            </p:cNvPr>
            <p:cNvSpPr/>
            <p:nvPr/>
          </p:nvSpPr>
          <p:spPr>
            <a:xfrm>
              <a:off x="9350836" y="4676121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4" h="11429">
                  <a:moveTo>
                    <a:pt x="1825" y="1397"/>
                  </a:moveTo>
                  <a:lnTo>
                    <a:pt x="0" y="3220"/>
                  </a:lnTo>
                  <a:lnTo>
                    <a:pt x="912" y="6867"/>
                  </a:lnTo>
                  <a:lnTo>
                    <a:pt x="1825" y="9601"/>
                  </a:lnTo>
                  <a:lnTo>
                    <a:pt x="912" y="10938"/>
                  </a:lnTo>
                </a:path>
                <a:path w="1904" h="11429">
                  <a:moveTo>
                    <a:pt x="1825" y="1397"/>
                  </a:moveTo>
                  <a:lnTo>
                    <a:pt x="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7">
              <a:extLst>
                <a:ext uri="{FF2B5EF4-FFF2-40B4-BE49-F238E27FC236}">
                  <a16:creationId xmlns:a16="http://schemas.microsoft.com/office/drawing/2014/main" id="{66D62D44-14BC-88B0-220F-95238EC27D96}"/>
                </a:ext>
              </a:extLst>
            </p:cNvPr>
            <p:cNvSpPr/>
            <p:nvPr/>
          </p:nvSpPr>
          <p:spPr>
            <a:xfrm>
              <a:off x="9351749" y="466609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990" y="0"/>
                  </a:moveTo>
                  <a:lnTo>
                    <a:pt x="4990" y="0"/>
                  </a:lnTo>
                  <a:lnTo>
                    <a:pt x="0" y="4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8">
              <a:extLst>
                <a:ext uri="{FF2B5EF4-FFF2-40B4-BE49-F238E27FC236}">
                  <a16:creationId xmlns:a16="http://schemas.microsoft.com/office/drawing/2014/main" id="{6296CF63-A850-E2C1-F527-CC7EA29532C0}"/>
                </a:ext>
              </a:extLst>
            </p:cNvPr>
            <p:cNvSpPr/>
            <p:nvPr/>
          </p:nvSpPr>
          <p:spPr>
            <a:xfrm>
              <a:off x="9356314" y="466518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0"/>
                  </a:lnTo>
                  <a:lnTo>
                    <a:pt x="426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9">
              <a:extLst>
                <a:ext uri="{FF2B5EF4-FFF2-40B4-BE49-F238E27FC236}">
                  <a16:creationId xmlns:a16="http://schemas.microsoft.com/office/drawing/2014/main" id="{412A3A32-70FA-C15B-44EC-3205B7E53A0B}"/>
                </a:ext>
              </a:extLst>
            </p:cNvPr>
            <p:cNvSpPr/>
            <p:nvPr/>
          </p:nvSpPr>
          <p:spPr>
            <a:xfrm>
              <a:off x="9355401" y="4695751"/>
              <a:ext cx="30480" cy="1905"/>
            </a:xfrm>
            <a:custGeom>
              <a:avLst/>
              <a:gdLst/>
              <a:ahLst/>
              <a:cxnLst/>
              <a:rect l="l" t="t" r="r" b="b"/>
              <a:pathLst>
                <a:path w="30479" h="1904">
                  <a:moveTo>
                    <a:pt x="30126" y="0"/>
                  </a:moveTo>
                  <a:lnTo>
                    <a:pt x="30126" y="0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30">
              <a:extLst>
                <a:ext uri="{FF2B5EF4-FFF2-40B4-BE49-F238E27FC236}">
                  <a16:creationId xmlns:a16="http://schemas.microsoft.com/office/drawing/2014/main" id="{D6711FCD-7250-347D-7861-4392F09BBD58}"/>
                </a:ext>
              </a:extLst>
            </p:cNvPr>
            <p:cNvSpPr/>
            <p:nvPr/>
          </p:nvSpPr>
          <p:spPr>
            <a:xfrm>
              <a:off x="9376399" y="4676121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1825" y="0"/>
                  </a:moveTo>
                  <a:lnTo>
                    <a:pt x="0" y="2309"/>
                  </a:lnTo>
                  <a:lnTo>
                    <a:pt x="912" y="6867"/>
                  </a:lnTo>
                  <a:lnTo>
                    <a:pt x="1825" y="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31">
              <a:extLst>
                <a:ext uri="{FF2B5EF4-FFF2-40B4-BE49-F238E27FC236}">
                  <a16:creationId xmlns:a16="http://schemas.microsoft.com/office/drawing/2014/main" id="{60BA0BBE-EA93-E435-583A-F15FED950816}"/>
                </a:ext>
              </a:extLst>
            </p:cNvPr>
            <p:cNvSpPr/>
            <p:nvPr/>
          </p:nvSpPr>
          <p:spPr>
            <a:xfrm>
              <a:off x="9352662" y="4684326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0" y="1397"/>
                  </a:moveTo>
                  <a:lnTo>
                    <a:pt x="0" y="1397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2">
              <a:extLst>
                <a:ext uri="{FF2B5EF4-FFF2-40B4-BE49-F238E27FC236}">
                  <a16:creationId xmlns:a16="http://schemas.microsoft.com/office/drawing/2014/main" id="{587255C0-B870-C580-9C1C-79A2644FFBAC}"/>
                </a:ext>
              </a:extLst>
            </p:cNvPr>
            <p:cNvSpPr/>
            <p:nvPr/>
          </p:nvSpPr>
          <p:spPr>
            <a:xfrm>
              <a:off x="9352662" y="4676121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0" y="1397"/>
                  </a:moveTo>
                  <a:lnTo>
                    <a:pt x="0" y="1397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3">
              <a:extLst>
                <a:ext uri="{FF2B5EF4-FFF2-40B4-BE49-F238E27FC236}">
                  <a16:creationId xmlns:a16="http://schemas.microsoft.com/office/drawing/2014/main" id="{41EA8991-4441-1380-71FF-71147D18813E}"/>
                </a:ext>
              </a:extLst>
            </p:cNvPr>
            <p:cNvSpPr/>
            <p:nvPr/>
          </p:nvSpPr>
          <p:spPr>
            <a:xfrm>
              <a:off x="9356740" y="4656553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0"/>
                  </a:lnTo>
                  <a:lnTo>
                    <a:pt x="0" y="9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4">
              <a:extLst>
                <a:ext uri="{FF2B5EF4-FFF2-40B4-BE49-F238E27FC236}">
                  <a16:creationId xmlns:a16="http://schemas.microsoft.com/office/drawing/2014/main" id="{F4D80BBA-8B3D-E0C5-FE7D-4A04F2242777}"/>
                </a:ext>
              </a:extLst>
            </p:cNvPr>
            <p:cNvSpPr/>
            <p:nvPr/>
          </p:nvSpPr>
          <p:spPr>
            <a:xfrm>
              <a:off x="9385528" y="4691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077" y="0"/>
                  </a:moveTo>
                  <a:lnTo>
                    <a:pt x="4077" y="0"/>
                  </a:lnTo>
                  <a:lnTo>
                    <a:pt x="0" y="41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5">
              <a:extLst>
                <a:ext uri="{FF2B5EF4-FFF2-40B4-BE49-F238E27FC236}">
                  <a16:creationId xmlns:a16="http://schemas.microsoft.com/office/drawing/2014/main" id="{011358AF-DED2-4D23-8C39-1A98EA0B1A9B}"/>
                </a:ext>
              </a:extLst>
            </p:cNvPr>
            <p:cNvSpPr/>
            <p:nvPr/>
          </p:nvSpPr>
          <p:spPr>
            <a:xfrm>
              <a:off x="9378225" y="4676121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204"/>
                  </a:moveTo>
                  <a:lnTo>
                    <a:pt x="0" y="82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6">
              <a:extLst>
                <a:ext uri="{FF2B5EF4-FFF2-40B4-BE49-F238E27FC236}">
                  <a16:creationId xmlns:a16="http://schemas.microsoft.com/office/drawing/2014/main" id="{9020036E-1AA7-DDE8-ADCC-0BCC0BB35640}"/>
                </a:ext>
              </a:extLst>
            </p:cNvPr>
            <p:cNvSpPr/>
            <p:nvPr/>
          </p:nvSpPr>
          <p:spPr>
            <a:xfrm>
              <a:off x="9351749" y="4656553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990" y="0"/>
                  </a:moveTo>
                  <a:lnTo>
                    <a:pt x="49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7">
              <a:extLst>
                <a:ext uri="{FF2B5EF4-FFF2-40B4-BE49-F238E27FC236}">
                  <a16:creationId xmlns:a16="http://schemas.microsoft.com/office/drawing/2014/main" id="{107861D6-83EB-965B-B82C-BA4D6560964B}"/>
                </a:ext>
              </a:extLst>
            </p:cNvPr>
            <p:cNvSpPr/>
            <p:nvPr/>
          </p:nvSpPr>
          <p:spPr>
            <a:xfrm>
              <a:off x="9464954" y="2425435"/>
              <a:ext cx="1979930" cy="97155"/>
            </a:xfrm>
            <a:custGeom>
              <a:avLst/>
              <a:gdLst/>
              <a:ahLst/>
              <a:cxnLst/>
              <a:rect l="l" t="t" r="r" b="b"/>
              <a:pathLst>
                <a:path w="1979929" h="97155">
                  <a:moveTo>
                    <a:pt x="1979670" y="0"/>
                  </a:moveTo>
                  <a:lnTo>
                    <a:pt x="1979670" y="0"/>
                  </a:lnTo>
                  <a:lnTo>
                    <a:pt x="0" y="96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8">
              <a:extLst>
                <a:ext uri="{FF2B5EF4-FFF2-40B4-BE49-F238E27FC236}">
                  <a16:creationId xmlns:a16="http://schemas.microsoft.com/office/drawing/2014/main" id="{DDCAD480-4250-179B-21A7-E1C5CF0BD976}"/>
                </a:ext>
              </a:extLst>
            </p:cNvPr>
            <p:cNvSpPr/>
            <p:nvPr/>
          </p:nvSpPr>
          <p:spPr>
            <a:xfrm>
              <a:off x="9389606" y="4687972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0"/>
                  </a:lnTo>
                  <a:lnTo>
                    <a:pt x="0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9">
              <a:extLst>
                <a:ext uri="{FF2B5EF4-FFF2-40B4-BE49-F238E27FC236}">
                  <a16:creationId xmlns:a16="http://schemas.microsoft.com/office/drawing/2014/main" id="{7DFC5F6F-3112-A716-B044-FE7223A1A180}"/>
                </a:ext>
              </a:extLst>
            </p:cNvPr>
            <p:cNvSpPr/>
            <p:nvPr/>
          </p:nvSpPr>
          <p:spPr>
            <a:xfrm>
              <a:off x="9351749" y="4645614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0"/>
                  </a:lnTo>
                  <a:lnTo>
                    <a:pt x="0" y="109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40">
              <a:extLst>
                <a:ext uri="{FF2B5EF4-FFF2-40B4-BE49-F238E27FC236}">
                  <a16:creationId xmlns:a16="http://schemas.microsoft.com/office/drawing/2014/main" id="{51B63798-FBD3-1313-4260-9EE78CECEBF3}"/>
                </a:ext>
              </a:extLst>
            </p:cNvPr>
            <p:cNvSpPr/>
            <p:nvPr/>
          </p:nvSpPr>
          <p:spPr>
            <a:xfrm>
              <a:off x="9365443" y="256034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0"/>
                  </a:lnTo>
                  <a:lnTo>
                    <a:pt x="0" y="109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41">
              <a:extLst>
                <a:ext uri="{FF2B5EF4-FFF2-40B4-BE49-F238E27FC236}">
                  <a16:creationId xmlns:a16="http://schemas.microsoft.com/office/drawing/2014/main" id="{6D874EE2-D51B-1531-3E99-D123BAE3F8CE}"/>
                </a:ext>
              </a:extLst>
            </p:cNvPr>
            <p:cNvSpPr/>
            <p:nvPr/>
          </p:nvSpPr>
          <p:spPr>
            <a:xfrm>
              <a:off x="11444624" y="2420877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0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2">
              <a:extLst>
                <a:ext uri="{FF2B5EF4-FFF2-40B4-BE49-F238E27FC236}">
                  <a16:creationId xmlns:a16="http://schemas.microsoft.com/office/drawing/2014/main" id="{A9506297-CD07-8A5F-BF3D-A2B19B950A7F}"/>
                </a:ext>
              </a:extLst>
            </p:cNvPr>
            <p:cNvSpPr/>
            <p:nvPr/>
          </p:nvSpPr>
          <p:spPr>
            <a:xfrm>
              <a:off x="11430017" y="458727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0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3">
              <a:extLst>
                <a:ext uri="{FF2B5EF4-FFF2-40B4-BE49-F238E27FC236}">
                  <a16:creationId xmlns:a16="http://schemas.microsoft.com/office/drawing/2014/main" id="{D28DE54B-FFB6-0938-CDBE-2AB55C8915F9}"/>
                </a:ext>
              </a:extLst>
            </p:cNvPr>
            <p:cNvSpPr/>
            <p:nvPr/>
          </p:nvSpPr>
          <p:spPr>
            <a:xfrm>
              <a:off x="11421740" y="4588185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0"/>
                  </a:moveTo>
                  <a:lnTo>
                    <a:pt x="4564" y="1823"/>
                  </a:lnTo>
                  <a:lnTo>
                    <a:pt x="5964" y="1823"/>
                  </a:lnTo>
                  <a:lnTo>
                    <a:pt x="8277" y="2734"/>
                  </a:lnTo>
                  <a:lnTo>
                    <a:pt x="8277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4">
              <a:extLst>
                <a:ext uri="{FF2B5EF4-FFF2-40B4-BE49-F238E27FC236}">
                  <a16:creationId xmlns:a16="http://schemas.microsoft.com/office/drawing/2014/main" id="{2A23F4BD-A014-1311-4F17-0E36825964F0}"/>
                </a:ext>
              </a:extLst>
            </p:cNvPr>
            <p:cNvSpPr/>
            <p:nvPr/>
          </p:nvSpPr>
          <p:spPr>
            <a:xfrm>
              <a:off x="11351018" y="2409938"/>
              <a:ext cx="93980" cy="11430"/>
            </a:xfrm>
            <a:custGeom>
              <a:avLst/>
              <a:gdLst/>
              <a:ahLst/>
              <a:cxnLst/>
              <a:rect l="l" t="t" r="r" b="b"/>
              <a:pathLst>
                <a:path w="93979" h="11430">
                  <a:moveTo>
                    <a:pt x="93606" y="10938"/>
                  </a:moveTo>
                  <a:lnTo>
                    <a:pt x="92206" y="10938"/>
                  </a:lnTo>
                  <a:lnTo>
                    <a:pt x="86302" y="8204"/>
                  </a:lnTo>
                  <a:lnTo>
                    <a:pt x="84903" y="8204"/>
                  </a:lnTo>
                  <a:lnTo>
                    <a:pt x="81738" y="6381"/>
                  </a:lnTo>
                  <a:lnTo>
                    <a:pt x="80338" y="6381"/>
                  </a:lnTo>
                  <a:lnTo>
                    <a:pt x="77599" y="4983"/>
                  </a:lnTo>
                  <a:lnTo>
                    <a:pt x="76199" y="4983"/>
                  </a:lnTo>
                  <a:lnTo>
                    <a:pt x="73947" y="4557"/>
                  </a:lnTo>
                  <a:lnTo>
                    <a:pt x="73034" y="4557"/>
                  </a:lnTo>
                  <a:lnTo>
                    <a:pt x="70722" y="3646"/>
                  </a:lnTo>
                  <a:lnTo>
                    <a:pt x="69383" y="3646"/>
                  </a:lnTo>
                  <a:lnTo>
                    <a:pt x="67983" y="2734"/>
                  </a:lnTo>
                  <a:lnTo>
                    <a:pt x="66644" y="2734"/>
                  </a:lnTo>
                  <a:lnTo>
                    <a:pt x="65244" y="2248"/>
                  </a:lnTo>
                  <a:lnTo>
                    <a:pt x="62079" y="2248"/>
                  </a:lnTo>
                  <a:lnTo>
                    <a:pt x="60679" y="1336"/>
                  </a:lnTo>
                  <a:lnTo>
                    <a:pt x="57940" y="1336"/>
                  </a:lnTo>
                  <a:lnTo>
                    <a:pt x="56115" y="911"/>
                  </a:lnTo>
                  <a:lnTo>
                    <a:pt x="53376" y="911"/>
                  </a:lnTo>
                  <a:lnTo>
                    <a:pt x="52037" y="0"/>
                  </a:lnTo>
                  <a:lnTo>
                    <a:pt x="43334" y="0"/>
                  </a:lnTo>
                  <a:lnTo>
                    <a:pt x="37430" y="0"/>
                  </a:lnTo>
                  <a:lnTo>
                    <a:pt x="31465" y="0"/>
                  </a:lnTo>
                  <a:lnTo>
                    <a:pt x="25562" y="0"/>
                  </a:lnTo>
                  <a:lnTo>
                    <a:pt x="24162" y="911"/>
                  </a:lnTo>
                  <a:lnTo>
                    <a:pt x="21423" y="911"/>
                  </a:lnTo>
                  <a:lnTo>
                    <a:pt x="19597" y="1336"/>
                  </a:lnTo>
                  <a:lnTo>
                    <a:pt x="16858" y="1336"/>
                  </a:lnTo>
                  <a:lnTo>
                    <a:pt x="15519" y="2248"/>
                  </a:lnTo>
                  <a:lnTo>
                    <a:pt x="12294" y="2248"/>
                  </a:lnTo>
                  <a:lnTo>
                    <a:pt x="10042" y="3160"/>
                  </a:lnTo>
                  <a:lnTo>
                    <a:pt x="7303" y="3646"/>
                  </a:lnTo>
                  <a:lnTo>
                    <a:pt x="4564" y="4557"/>
                  </a:lnTo>
                  <a:lnTo>
                    <a:pt x="3651" y="4557"/>
                  </a:lnTo>
                  <a:lnTo>
                    <a:pt x="2251" y="4983"/>
                  </a:lnTo>
                  <a:lnTo>
                    <a:pt x="912" y="4983"/>
                  </a:lnTo>
                  <a:lnTo>
                    <a:pt x="0" y="5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5">
              <a:extLst>
                <a:ext uri="{FF2B5EF4-FFF2-40B4-BE49-F238E27FC236}">
                  <a16:creationId xmlns:a16="http://schemas.microsoft.com/office/drawing/2014/main" id="{C051E82F-99EB-E2D4-6110-924338CD2549}"/>
                </a:ext>
              </a:extLst>
            </p:cNvPr>
            <p:cNvSpPr/>
            <p:nvPr/>
          </p:nvSpPr>
          <p:spPr>
            <a:xfrm>
              <a:off x="9389606" y="4587273"/>
              <a:ext cx="2040889" cy="100965"/>
            </a:xfrm>
            <a:custGeom>
              <a:avLst/>
              <a:gdLst/>
              <a:ahLst/>
              <a:cxnLst/>
              <a:rect l="l" t="t" r="r" b="b"/>
              <a:pathLst>
                <a:path w="2040890" h="100964">
                  <a:moveTo>
                    <a:pt x="2040411" y="0"/>
                  </a:moveTo>
                  <a:lnTo>
                    <a:pt x="2040411" y="0"/>
                  </a:lnTo>
                  <a:lnTo>
                    <a:pt x="0" y="100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6">
              <a:extLst>
                <a:ext uri="{FF2B5EF4-FFF2-40B4-BE49-F238E27FC236}">
                  <a16:creationId xmlns:a16="http://schemas.microsoft.com/office/drawing/2014/main" id="{A988B4AE-0B91-1118-B34D-62344584A1D8}"/>
                </a:ext>
              </a:extLst>
            </p:cNvPr>
            <p:cNvSpPr/>
            <p:nvPr/>
          </p:nvSpPr>
          <p:spPr>
            <a:xfrm>
              <a:off x="9351749" y="46410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651" y="0"/>
                  </a:moveTo>
                  <a:lnTo>
                    <a:pt x="3651" y="0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7">
              <a:extLst>
                <a:ext uri="{FF2B5EF4-FFF2-40B4-BE49-F238E27FC236}">
                  <a16:creationId xmlns:a16="http://schemas.microsoft.com/office/drawing/2014/main" id="{4EF3A1FE-1D66-0633-1BD0-4F0650FA1F76}"/>
                </a:ext>
              </a:extLst>
            </p:cNvPr>
            <p:cNvSpPr/>
            <p:nvPr/>
          </p:nvSpPr>
          <p:spPr>
            <a:xfrm>
              <a:off x="9351749" y="4639658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0" y="0"/>
                  </a:moveTo>
                  <a:lnTo>
                    <a:pt x="2738" y="1397"/>
                  </a:lnTo>
                  <a:lnTo>
                    <a:pt x="3651" y="13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8">
              <a:extLst>
                <a:ext uri="{FF2B5EF4-FFF2-40B4-BE49-F238E27FC236}">
                  <a16:creationId xmlns:a16="http://schemas.microsoft.com/office/drawing/2014/main" id="{56AB1B1E-F808-08EB-17DE-A93CE3522497}"/>
                </a:ext>
              </a:extLst>
            </p:cNvPr>
            <p:cNvSpPr/>
            <p:nvPr/>
          </p:nvSpPr>
          <p:spPr>
            <a:xfrm>
              <a:off x="9365443" y="2571288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3651" y="4132"/>
                  </a:moveTo>
                  <a:lnTo>
                    <a:pt x="3651" y="4132"/>
                  </a:lnTo>
                  <a:lnTo>
                    <a:pt x="0" y="0"/>
                  </a:lnTo>
                </a:path>
                <a:path w="3809" h="4444">
                  <a:moveTo>
                    <a:pt x="3651" y="4132"/>
                  </a:moveTo>
                  <a:lnTo>
                    <a:pt x="912" y="2734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9">
              <a:extLst>
                <a:ext uri="{FF2B5EF4-FFF2-40B4-BE49-F238E27FC236}">
                  <a16:creationId xmlns:a16="http://schemas.microsoft.com/office/drawing/2014/main" id="{250DDEB2-D72F-CB4B-451C-4467BA8497AA}"/>
                </a:ext>
              </a:extLst>
            </p:cNvPr>
            <p:cNvSpPr/>
            <p:nvPr/>
          </p:nvSpPr>
          <p:spPr>
            <a:xfrm>
              <a:off x="11341402" y="2405380"/>
              <a:ext cx="107314" cy="15875"/>
            </a:xfrm>
            <a:custGeom>
              <a:avLst/>
              <a:gdLst/>
              <a:ahLst/>
              <a:cxnLst/>
              <a:rect l="l" t="t" r="r" b="b"/>
              <a:pathLst>
                <a:path w="107315" h="15875">
                  <a:moveTo>
                    <a:pt x="103222" y="15496"/>
                  </a:moveTo>
                  <a:lnTo>
                    <a:pt x="106874" y="11850"/>
                  </a:lnTo>
                  <a:lnTo>
                    <a:pt x="102309" y="9541"/>
                  </a:lnTo>
                  <a:lnTo>
                    <a:pt x="99996" y="8629"/>
                  </a:lnTo>
                  <a:lnTo>
                    <a:pt x="94519" y="7292"/>
                  </a:lnTo>
                  <a:lnTo>
                    <a:pt x="92267" y="5894"/>
                  </a:lnTo>
                  <a:lnTo>
                    <a:pt x="90867" y="5894"/>
                  </a:lnTo>
                  <a:lnTo>
                    <a:pt x="87702" y="4557"/>
                  </a:lnTo>
                  <a:lnTo>
                    <a:pt x="84903" y="4557"/>
                  </a:lnTo>
                  <a:lnTo>
                    <a:pt x="82164" y="3160"/>
                  </a:lnTo>
                  <a:lnTo>
                    <a:pt x="78999" y="3160"/>
                  </a:lnTo>
                  <a:lnTo>
                    <a:pt x="76686" y="2248"/>
                  </a:lnTo>
                  <a:lnTo>
                    <a:pt x="76260" y="2248"/>
                  </a:lnTo>
                  <a:lnTo>
                    <a:pt x="73947" y="1823"/>
                  </a:lnTo>
                  <a:lnTo>
                    <a:pt x="67192" y="948"/>
                  </a:lnTo>
                  <a:lnTo>
                    <a:pt x="60892" y="387"/>
                  </a:lnTo>
                  <a:lnTo>
                    <a:pt x="54502" y="88"/>
                  </a:lnTo>
                  <a:lnTo>
                    <a:pt x="47472" y="0"/>
                  </a:lnTo>
                  <a:lnTo>
                    <a:pt x="45646" y="0"/>
                  </a:lnTo>
                  <a:lnTo>
                    <a:pt x="41082" y="0"/>
                  </a:lnTo>
                  <a:lnTo>
                    <a:pt x="39743" y="911"/>
                  </a:lnTo>
                  <a:lnTo>
                    <a:pt x="33778" y="911"/>
                  </a:lnTo>
                  <a:lnTo>
                    <a:pt x="32439" y="1823"/>
                  </a:lnTo>
                  <a:lnTo>
                    <a:pt x="29213" y="1823"/>
                  </a:lnTo>
                  <a:lnTo>
                    <a:pt x="27874" y="2248"/>
                  </a:lnTo>
                  <a:lnTo>
                    <a:pt x="26475" y="2248"/>
                  </a:lnTo>
                  <a:lnTo>
                    <a:pt x="25136" y="3160"/>
                  </a:lnTo>
                  <a:lnTo>
                    <a:pt x="23736" y="3160"/>
                  </a:lnTo>
                  <a:lnTo>
                    <a:pt x="21910" y="3646"/>
                  </a:lnTo>
                  <a:lnTo>
                    <a:pt x="20571" y="3646"/>
                  </a:lnTo>
                  <a:lnTo>
                    <a:pt x="19171" y="4557"/>
                  </a:lnTo>
                  <a:lnTo>
                    <a:pt x="17832" y="4557"/>
                  </a:lnTo>
                  <a:lnTo>
                    <a:pt x="16432" y="5469"/>
                  </a:lnTo>
                  <a:lnTo>
                    <a:pt x="14606" y="5469"/>
                  </a:lnTo>
                  <a:lnTo>
                    <a:pt x="13267" y="5894"/>
                  </a:lnTo>
                  <a:lnTo>
                    <a:pt x="11868" y="5894"/>
                  </a:lnTo>
                  <a:lnTo>
                    <a:pt x="6390" y="9115"/>
                  </a:lnTo>
                  <a:lnTo>
                    <a:pt x="10529" y="5894"/>
                  </a:lnTo>
                  <a:lnTo>
                    <a:pt x="4564" y="9115"/>
                  </a:lnTo>
                  <a:lnTo>
                    <a:pt x="3225" y="9541"/>
                  </a:lnTo>
                  <a:lnTo>
                    <a:pt x="1825" y="9541"/>
                  </a:lnTo>
                  <a:lnTo>
                    <a:pt x="0" y="104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50">
              <a:extLst>
                <a:ext uri="{FF2B5EF4-FFF2-40B4-BE49-F238E27FC236}">
                  <a16:creationId xmlns:a16="http://schemas.microsoft.com/office/drawing/2014/main" id="{A49B9A4B-F583-8D7B-C479-8CC11187EFA0}"/>
                </a:ext>
              </a:extLst>
            </p:cNvPr>
            <p:cNvSpPr/>
            <p:nvPr/>
          </p:nvSpPr>
          <p:spPr>
            <a:xfrm>
              <a:off x="11430017" y="459183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0" y="0"/>
                  </a:lnTo>
                  <a:lnTo>
                    <a:pt x="3651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51">
              <a:extLst>
                <a:ext uri="{FF2B5EF4-FFF2-40B4-BE49-F238E27FC236}">
                  <a16:creationId xmlns:a16="http://schemas.microsoft.com/office/drawing/2014/main" id="{B91DD669-BC95-DB90-E85C-3D8FC596A6BE}"/>
                </a:ext>
              </a:extLst>
            </p:cNvPr>
            <p:cNvSpPr/>
            <p:nvPr/>
          </p:nvSpPr>
          <p:spPr>
            <a:xfrm>
              <a:off x="11419001" y="4588185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40" h="7620">
                  <a:moveTo>
                    <a:pt x="0" y="0"/>
                  </a:moveTo>
                  <a:lnTo>
                    <a:pt x="1399" y="425"/>
                  </a:lnTo>
                  <a:lnTo>
                    <a:pt x="5477" y="2734"/>
                  </a:lnTo>
                  <a:lnTo>
                    <a:pt x="9190" y="4557"/>
                  </a:lnTo>
                  <a:lnTo>
                    <a:pt x="13267" y="6381"/>
                  </a:lnTo>
                  <a:lnTo>
                    <a:pt x="14667" y="72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2">
              <a:extLst>
                <a:ext uri="{FF2B5EF4-FFF2-40B4-BE49-F238E27FC236}">
                  <a16:creationId xmlns:a16="http://schemas.microsoft.com/office/drawing/2014/main" id="{6B62883A-864C-A2AB-DD9B-A9F6061E4E60}"/>
                </a:ext>
              </a:extLst>
            </p:cNvPr>
            <p:cNvSpPr/>
            <p:nvPr/>
          </p:nvSpPr>
          <p:spPr>
            <a:xfrm>
              <a:off x="9355401" y="4639658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4">
                  <a:moveTo>
                    <a:pt x="30552" y="0"/>
                  </a:moveTo>
                  <a:lnTo>
                    <a:pt x="30552" y="0"/>
                  </a:lnTo>
                  <a:lnTo>
                    <a:pt x="0" y="13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3">
              <a:extLst>
                <a:ext uri="{FF2B5EF4-FFF2-40B4-BE49-F238E27FC236}">
                  <a16:creationId xmlns:a16="http://schemas.microsoft.com/office/drawing/2014/main" id="{0E75FCBC-E5DD-AEC2-3431-5903A8B5335C}"/>
                </a:ext>
              </a:extLst>
            </p:cNvPr>
            <p:cNvSpPr/>
            <p:nvPr/>
          </p:nvSpPr>
          <p:spPr>
            <a:xfrm>
              <a:off x="9351749" y="4621001"/>
              <a:ext cx="34290" cy="19050"/>
            </a:xfrm>
            <a:custGeom>
              <a:avLst/>
              <a:gdLst/>
              <a:ahLst/>
              <a:cxnLst/>
              <a:rect l="l" t="t" r="r" b="b"/>
              <a:pathLst>
                <a:path w="34290" h="19050">
                  <a:moveTo>
                    <a:pt x="0" y="0"/>
                  </a:moveTo>
                  <a:lnTo>
                    <a:pt x="1338" y="1336"/>
                  </a:lnTo>
                  <a:lnTo>
                    <a:pt x="9097" y="5908"/>
                  </a:lnTo>
                  <a:lnTo>
                    <a:pt x="16759" y="10467"/>
                  </a:lnTo>
                  <a:lnTo>
                    <a:pt x="24593" y="14685"/>
                  </a:lnTo>
                  <a:lnTo>
                    <a:pt x="32865" y="18231"/>
                  </a:lnTo>
                  <a:lnTo>
                    <a:pt x="34204" y="186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4">
              <a:extLst>
                <a:ext uri="{FF2B5EF4-FFF2-40B4-BE49-F238E27FC236}">
                  <a16:creationId xmlns:a16="http://schemas.microsoft.com/office/drawing/2014/main" id="{956DB13A-37D8-BE6E-ADBB-B9EC984A3A12}"/>
                </a:ext>
              </a:extLst>
            </p:cNvPr>
            <p:cNvSpPr/>
            <p:nvPr/>
          </p:nvSpPr>
          <p:spPr>
            <a:xfrm>
              <a:off x="9369095" y="2573111"/>
              <a:ext cx="31115" cy="2540"/>
            </a:xfrm>
            <a:custGeom>
              <a:avLst/>
              <a:gdLst/>
              <a:ahLst/>
              <a:cxnLst/>
              <a:rect l="l" t="t" r="r" b="b"/>
              <a:pathLst>
                <a:path w="31115" h="2539">
                  <a:moveTo>
                    <a:pt x="31039" y="0"/>
                  </a:moveTo>
                  <a:lnTo>
                    <a:pt x="31039" y="0"/>
                  </a:lnTo>
                  <a:lnTo>
                    <a:pt x="0" y="23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5">
              <a:extLst>
                <a:ext uri="{FF2B5EF4-FFF2-40B4-BE49-F238E27FC236}">
                  <a16:creationId xmlns:a16="http://schemas.microsoft.com/office/drawing/2014/main" id="{4FCBDE7E-5E15-5344-0366-421CE683CF14}"/>
                </a:ext>
              </a:extLst>
            </p:cNvPr>
            <p:cNvSpPr/>
            <p:nvPr/>
          </p:nvSpPr>
          <p:spPr>
            <a:xfrm>
              <a:off x="11417662" y="2403983"/>
              <a:ext cx="61594" cy="13335"/>
            </a:xfrm>
            <a:custGeom>
              <a:avLst/>
              <a:gdLst/>
              <a:ahLst/>
              <a:cxnLst/>
              <a:rect l="l" t="t" r="r" b="b"/>
              <a:pathLst>
                <a:path w="61595" h="13335">
                  <a:moveTo>
                    <a:pt x="61166" y="11850"/>
                  </a:moveTo>
                  <a:lnTo>
                    <a:pt x="61166" y="11850"/>
                  </a:lnTo>
                  <a:lnTo>
                    <a:pt x="30613" y="13248"/>
                  </a:lnTo>
                </a:path>
                <a:path w="61595" h="13335">
                  <a:moveTo>
                    <a:pt x="61166" y="11850"/>
                  </a:moveTo>
                  <a:lnTo>
                    <a:pt x="55263" y="8690"/>
                  </a:lnTo>
                  <a:lnTo>
                    <a:pt x="53863" y="8690"/>
                  </a:lnTo>
                  <a:lnTo>
                    <a:pt x="49785" y="6867"/>
                  </a:lnTo>
                  <a:lnTo>
                    <a:pt x="47959" y="6867"/>
                  </a:lnTo>
                  <a:lnTo>
                    <a:pt x="46559" y="5955"/>
                  </a:lnTo>
                  <a:lnTo>
                    <a:pt x="44307" y="5955"/>
                  </a:lnTo>
                  <a:lnTo>
                    <a:pt x="43820" y="5044"/>
                  </a:lnTo>
                  <a:lnTo>
                    <a:pt x="41569" y="4557"/>
                  </a:lnTo>
                  <a:lnTo>
                    <a:pt x="40169" y="4557"/>
                  </a:lnTo>
                  <a:lnTo>
                    <a:pt x="38830" y="3646"/>
                  </a:lnTo>
                  <a:lnTo>
                    <a:pt x="37004" y="3646"/>
                  </a:lnTo>
                  <a:lnTo>
                    <a:pt x="35604" y="3220"/>
                  </a:lnTo>
                  <a:lnTo>
                    <a:pt x="34265" y="3220"/>
                  </a:lnTo>
                  <a:lnTo>
                    <a:pt x="32865" y="2309"/>
                  </a:lnTo>
                  <a:lnTo>
                    <a:pt x="29700" y="2309"/>
                  </a:lnTo>
                  <a:lnTo>
                    <a:pt x="28301" y="1397"/>
                  </a:lnTo>
                  <a:lnTo>
                    <a:pt x="25136" y="1397"/>
                  </a:lnTo>
                  <a:lnTo>
                    <a:pt x="21484" y="1397"/>
                  </a:lnTo>
                  <a:lnTo>
                    <a:pt x="18258" y="0"/>
                  </a:lnTo>
                  <a:lnTo>
                    <a:pt x="15093" y="0"/>
                  </a:lnTo>
                  <a:lnTo>
                    <a:pt x="11868" y="0"/>
                  </a:lnTo>
                  <a:lnTo>
                    <a:pt x="8642" y="0"/>
                  </a:lnTo>
                  <a:lnTo>
                    <a:pt x="499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6">
              <a:extLst>
                <a:ext uri="{FF2B5EF4-FFF2-40B4-BE49-F238E27FC236}">
                  <a16:creationId xmlns:a16="http://schemas.microsoft.com/office/drawing/2014/main" id="{126A7D02-57E1-49DE-64A0-7BC976F9132B}"/>
                </a:ext>
              </a:extLst>
            </p:cNvPr>
            <p:cNvSpPr/>
            <p:nvPr/>
          </p:nvSpPr>
          <p:spPr>
            <a:xfrm>
              <a:off x="11433669" y="4593654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4">
                  <a:moveTo>
                    <a:pt x="30552" y="0"/>
                  </a:moveTo>
                  <a:lnTo>
                    <a:pt x="30552" y="0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7">
              <a:extLst>
                <a:ext uri="{FF2B5EF4-FFF2-40B4-BE49-F238E27FC236}">
                  <a16:creationId xmlns:a16="http://schemas.microsoft.com/office/drawing/2014/main" id="{E5954F27-70E3-0AD1-6401-ACD4828B4CD2}"/>
                </a:ext>
              </a:extLst>
            </p:cNvPr>
            <p:cNvSpPr/>
            <p:nvPr/>
          </p:nvSpPr>
          <p:spPr>
            <a:xfrm>
              <a:off x="9385954" y="463965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0" y="0"/>
                  </a:lnTo>
                  <a:lnTo>
                    <a:pt x="3651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8">
              <a:extLst>
                <a:ext uri="{FF2B5EF4-FFF2-40B4-BE49-F238E27FC236}">
                  <a16:creationId xmlns:a16="http://schemas.microsoft.com/office/drawing/2014/main" id="{14BFDCB8-2CA7-6FB1-718F-5A6CFC5C43C5}"/>
                </a:ext>
              </a:extLst>
            </p:cNvPr>
            <p:cNvSpPr/>
            <p:nvPr/>
          </p:nvSpPr>
          <p:spPr>
            <a:xfrm>
              <a:off x="9400135" y="256946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646"/>
                  </a:moveTo>
                  <a:lnTo>
                    <a:pt x="0" y="3646"/>
                  </a:lnTo>
                  <a:lnTo>
                    <a:pt x="36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9">
              <a:extLst>
                <a:ext uri="{FF2B5EF4-FFF2-40B4-BE49-F238E27FC236}">
                  <a16:creationId xmlns:a16="http://schemas.microsoft.com/office/drawing/2014/main" id="{33102102-6903-6B69-9881-116303B0EAFE}"/>
                </a:ext>
              </a:extLst>
            </p:cNvPr>
            <p:cNvSpPr/>
            <p:nvPr/>
          </p:nvSpPr>
          <p:spPr>
            <a:xfrm>
              <a:off x="9425697" y="2517991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248"/>
                  </a:moveTo>
                  <a:lnTo>
                    <a:pt x="0" y="224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60">
              <a:extLst>
                <a:ext uri="{FF2B5EF4-FFF2-40B4-BE49-F238E27FC236}">
                  <a16:creationId xmlns:a16="http://schemas.microsoft.com/office/drawing/2014/main" id="{354E1543-D2EE-ECC5-C131-E6D816EA47F1}"/>
                </a:ext>
              </a:extLst>
            </p:cNvPr>
            <p:cNvSpPr/>
            <p:nvPr/>
          </p:nvSpPr>
          <p:spPr>
            <a:xfrm>
              <a:off x="9403787" y="2517991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80">
                  <a:moveTo>
                    <a:pt x="23249" y="1336"/>
                  </a:moveTo>
                  <a:lnTo>
                    <a:pt x="23249" y="425"/>
                  </a:lnTo>
                  <a:lnTo>
                    <a:pt x="21910" y="0"/>
                  </a:lnTo>
                </a:path>
                <a:path w="23495" h="5080">
                  <a:moveTo>
                    <a:pt x="23249" y="1336"/>
                  </a:moveTo>
                  <a:lnTo>
                    <a:pt x="22336" y="1336"/>
                  </a:lnTo>
                  <a:lnTo>
                    <a:pt x="22336" y="2248"/>
                  </a:lnTo>
                  <a:lnTo>
                    <a:pt x="20997" y="2248"/>
                  </a:lnTo>
                  <a:lnTo>
                    <a:pt x="20084" y="2734"/>
                  </a:lnTo>
                  <a:lnTo>
                    <a:pt x="18258" y="2734"/>
                  </a:lnTo>
                  <a:lnTo>
                    <a:pt x="16432" y="3646"/>
                  </a:lnTo>
                  <a:lnTo>
                    <a:pt x="15033" y="3646"/>
                  </a:lnTo>
                  <a:lnTo>
                    <a:pt x="12781" y="4071"/>
                  </a:lnTo>
                  <a:lnTo>
                    <a:pt x="7729" y="4071"/>
                  </a:lnTo>
                  <a:lnTo>
                    <a:pt x="4990" y="4983"/>
                  </a:lnTo>
                  <a:lnTo>
                    <a:pt x="0" y="4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61">
              <a:extLst>
                <a:ext uri="{FF2B5EF4-FFF2-40B4-BE49-F238E27FC236}">
                  <a16:creationId xmlns:a16="http://schemas.microsoft.com/office/drawing/2014/main" id="{0C7F8130-6160-C21A-A9A4-B2D831784ACB}"/>
                </a:ext>
              </a:extLst>
            </p:cNvPr>
            <p:cNvSpPr/>
            <p:nvPr/>
          </p:nvSpPr>
          <p:spPr>
            <a:xfrm>
              <a:off x="9373660" y="2514344"/>
              <a:ext cx="20955" cy="635"/>
            </a:xfrm>
            <a:custGeom>
              <a:avLst/>
              <a:gdLst/>
              <a:ahLst/>
              <a:cxnLst/>
              <a:rect l="l" t="t" r="r" b="b"/>
              <a:pathLst>
                <a:path w="20954" h="635">
                  <a:moveTo>
                    <a:pt x="20510" y="425"/>
                  </a:moveTo>
                  <a:lnTo>
                    <a:pt x="5903" y="425"/>
                  </a:lnTo>
                  <a:lnTo>
                    <a:pt x="273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2">
              <a:extLst>
                <a:ext uri="{FF2B5EF4-FFF2-40B4-BE49-F238E27FC236}">
                  <a16:creationId xmlns:a16="http://schemas.microsoft.com/office/drawing/2014/main" id="{CC5D3C72-FDEE-B176-9933-18EDC9599B68}"/>
                </a:ext>
              </a:extLst>
            </p:cNvPr>
            <p:cNvSpPr/>
            <p:nvPr/>
          </p:nvSpPr>
          <p:spPr>
            <a:xfrm>
              <a:off x="11478829" y="241583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651" y="3646"/>
                  </a:moveTo>
                  <a:lnTo>
                    <a:pt x="3651" y="364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3">
              <a:extLst>
                <a:ext uri="{FF2B5EF4-FFF2-40B4-BE49-F238E27FC236}">
                  <a16:creationId xmlns:a16="http://schemas.microsoft.com/office/drawing/2014/main" id="{21077DFE-22DF-AFED-EEA5-DA4562732116}"/>
                </a:ext>
              </a:extLst>
            </p:cNvPr>
            <p:cNvSpPr/>
            <p:nvPr/>
          </p:nvSpPr>
          <p:spPr>
            <a:xfrm>
              <a:off x="11464222" y="458952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3651" y="0"/>
                  </a:moveTo>
                  <a:lnTo>
                    <a:pt x="3651" y="0"/>
                  </a:lnTo>
                  <a:lnTo>
                    <a:pt x="0" y="41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4">
              <a:extLst>
                <a:ext uri="{FF2B5EF4-FFF2-40B4-BE49-F238E27FC236}">
                  <a16:creationId xmlns:a16="http://schemas.microsoft.com/office/drawing/2014/main" id="{61A5399D-53D4-292D-314E-565DD69244B4}"/>
                </a:ext>
              </a:extLst>
            </p:cNvPr>
            <p:cNvSpPr/>
            <p:nvPr/>
          </p:nvSpPr>
          <p:spPr>
            <a:xfrm>
              <a:off x="9389606" y="4643304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0"/>
                  </a:lnTo>
                  <a:lnTo>
                    <a:pt x="0" y="218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5">
              <a:extLst>
                <a:ext uri="{FF2B5EF4-FFF2-40B4-BE49-F238E27FC236}">
                  <a16:creationId xmlns:a16="http://schemas.microsoft.com/office/drawing/2014/main" id="{B16F5E96-FF8B-D702-5A8A-E35D31961667}"/>
                </a:ext>
              </a:extLst>
            </p:cNvPr>
            <p:cNvSpPr/>
            <p:nvPr/>
          </p:nvSpPr>
          <p:spPr>
            <a:xfrm>
              <a:off x="9403787" y="2547587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0"/>
                  </a:lnTo>
                  <a:lnTo>
                    <a:pt x="0" y="218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6">
              <a:extLst>
                <a:ext uri="{FF2B5EF4-FFF2-40B4-BE49-F238E27FC236}">
                  <a16:creationId xmlns:a16="http://schemas.microsoft.com/office/drawing/2014/main" id="{18102954-5C64-E982-5130-08C69B0017C3}"/>
                </a:ext>
              </a:extLst>
            </p:cNvPr>
            <p:cNvSpPr/>
            <p:nvPr/>
          </p:nvSpPr>
          <p:spPr>
            <a:xfrm>
              <a:off x="9425697" y="2517991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09" h="6350">
                  <a:moveTo>
                    <a:pt x="15945" y="5894"/>
                  </a:moveTo>
                  <a:lnTo>
                    <a:pt x="15033" y="4983"/>
                  </a:lnTo>
                  <a:lnTo>
                    <a:pt x="10468" y="3160"/>
                  </a:lnTo>
                  <a:lnTo>
                    <a:pt x="5903" y="1823"/>
                  </a:lnTo>
                  <a:lnTo>
                    <a:pt x="133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7">
              <a:extLst>
                <a:ext uri="{FF2B5EF4-FFF2-40B4-BE49-F238E27FC236}">
                  <a16:creationId xmlns:a16="http://schemas.microsoft.com/office/drawing/2014/main" id="{A82AAACC-4303-08C9-9F77-AAD86C5A9A15}"/>
                </a:ext>
              </a:extLst>
            </p:cNvPr>
            <p:cNvSpPr/>
            <p:nvPr/>
          </p:nvSpPr>
          <p:spPr>
            <a:xfrm>
              <a:off x="9412916" y="252072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651" y="1336"/>
                  </a:moveTo>
                  <a:lnTo>
                    <a:pt x="2251" y="911"/>
                  </a:lnTo>
                  <a:lnTo>
                    <a:pt x="912" y="9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8">
              <a:extLst>
                <a:ext uri="{FF2B5EF4-FFF2-40B4-BE49-F238E27FC236}">
                  <a16:creationId xmlns:a16="http://schemas.microsoft.com/office/drawing/2014/main" id="{9A63E7E6-0CAC-84AD-E900-F17EC26D248E}"/>
                </a:ext>
              </a:extLst>
            </p:cNvPr>
            <p:cNvSpPr/>
            <p:nvPr/>
          </p:nvSpPr>
          <p:spPr>
            <a:xfrm>
              <a:off x="9403787" y="1890703"/>
              <a:ext cx="42545" cy="635000"/>
            </a:xfrm>
            <a:custGeom>
              <a:avLst/>
              <a:gdLst/>
              <a:ahLst/>
              <a:cxnLst/>
              <a:rect l="l" t="t" r="r" b="b"/>
              <a:pathLst>
                <a:path w="42545" h="635000">
                  <a:moveTo>
                    <a:pt x="41995" y="0"/>
                  </a:moveTo>
                  <a:lnTo>
                    <a:pt x="37856" y="633182"/>
                  </a:lnTo>
                  <a:lnTo>
                    <a:pt x="0" y="6345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9">
              <a:extLst>
                <a:ext uri="{FF2B5EF4-FFF2-40B4-BE49-F238E27FC236}">
                  <a16:creationId xmlns:a16="http://schemas.microsoft.com/office/drawing/2014/main" id="{ABB0A95B-BF22-B7D1-5790-EF7CB64B9CAF}"/>
                </a:ext>
              </a:extLst>
            </p:cNvPr>
            <p:cNvSpPr/>
            <p:nvPr/>
          </p:nvSpPr>
          <p:spPr>
            <a:xfrm>
              <a:off x="9403787" y="2521637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0"/>
                  </a:lnTo>
                  <a:lnTo>
                    <a:pt x="0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70">
              <a:extLst>
                <a:ext uri="{FF2B5EF4-FFF2-40B4-BE49-F238E27FC236}">
                  <a16:creationId xmlns:a16="http://schemas.microsoft.com/office/drawing/2014/main" id="{41AF0F30-0D83-FEFD-40E6-22A0951F0662}"/>
                </a:ext>
              </a:extLst>
            </p:cNvPr>
            <p:cNvSpPr/>
            <p:nvPr/>
          </p:nvSpPr>
          <p:spPr>
            <a:xfrm>
              <a:off x="9394171" y="251477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964" y="3220"/>
                  </a:moveTo>
                  <a:lnTo>
                    <a:pt x="5964" y="322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71">
              <a:extLst>
                <a:ext uri="{FF2B5EF4-FFF2-40B4-BE49-F238E27FC236}">
                  <a16:creationId xmlns:a16="http://schemas.microsoft.com/office/drawing/2014/main" id="{32A80765-E79A-D99E-14A3-0058C2A017BF}"/>
                </a:ext>
              </a:extLst>
            </p:cNvPr>
            <p:cNvSpPr/>
            <p:nvPr/>
          </p:nvSpPr>
          <p:spPr>
            <a:xfrm>
              <a:off x="9373660" y="2517991"/>
              <a:ext cx="30480" cy="3810"/>
            </a:xfrm>
            <a:custGeom>
              <a:avLst/>
              <a:gdLst/>
              <a:ahLst/>
              <a:cxnLst/>
              <a:rect l="l" t="t" r="r" b="b"/>
              <a:pathLst>
                <a:path w="30479" h="3810">
                  <a:moveTo>
                    <a:pt x="30126" y="3646"/>
                  </a:moveTo>
                  <a:lnTo>
                    <a:pt x="26475" y="0"/>
                  </a:lnTo>
                  <a:lnTo>
                    <a:pt x="0" y="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2">
              <a:extLst>
                <a:ext uri="{FF2B5EF4-FFF2-40B4-BE49-F238E27FC236}">
                  <a16:creationId xmlns:a16="http://schemas.microsoft.com/office/drawing/2014/main" id="{E31A90C1-A15C-D4F5-4F5C-D31464F6F511}"/>
                </a:ext>
              </a:extLst>
            </p:cNvPr>
            <p:cNvSpPr/>
            <p:nvPr/>
          </p:nvSpPr>
          <p:spPr>
            <a:xfrm>
              <a:off x="9403787" y="2539869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0" y="7718"/>
                  </a:moveTo>
                  <a:lnTo>
                    <a:pt x="0" y="7718"/>
                  </a:lnTo>
                  <a:lnTo>
                    <a:pt x="77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3">
              <a:extLst>
                <a:ext uri="{FF2B5EF4-FFF2-40B4-BE49-F238E27FC236}">
                  <a16:creationId xmlns:a16="http://schemas.microsoft.com/office/drawing/2014/main" id="{0CEB51B8-9433-4E35-24C0-C48B9621FF98}"/>
                </a:ext>
              </a:extLst>
            </p:cNvPr>
            <p:cNvSpPr/>
            <p:nvPr/>
          </p:nvSpPr>
          <p:spPr>
            <a:xfrm>
              <a:off x="11482481" y="2436374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0"/>
                  </a:lnTo>
                  <a:lnTo>
                    <a:pt x="0" y="100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4">
              <a:extLst>
                <a:ext uri="{FF2B5EF4-FFF2-40B4-BE49-F238E27FC236}">
                  <a16:creationId xmlns:a16="http://schemas.microsoft.com/office/drawing/2014/main" id="{2BEA7233-9CB6-594A-EF9E-B590FF0BD4FE}"/>
                </a:ext>
              </a:extLst>
            </p:cNvPr>
            <p:cNvSpPr/>
            <p:nvPr/>
          </p:nvSpPr>
          <p:spPr>
            <a:xfrm>
              <a:off x="11467448" y="4561688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4" h="10160">
                  <a:moveTo>
                    <a:pt x="0" y="0"/>
                  </a:moveTo>
                  <a:lnTo>
                    <a:pt x="1338" y="911"/>
                  </a:lnTo>
                  <a:lnTo>
                    <a:pt x="426" y="100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5">
              <a:extLst>
                <a:ext uri="{FF2B5EF4-FFF2-40B4-BE49-F238E27FC236}">
                  <a16:creationId xmlns:a16="http://schemas.microsoft.com/office/drawing/2014/main" id="{6EEF9BDD-E46E-FD5F-63A6-CE1B2BFA482A}"/>
                </a:ext>
              </a:extLst>
            </p:cNvPr>
            <p:cNvSpPr/>
            <p:nvPr/>
          </p:nvSpPr>
          <p:spPr>
            <a:xfrm>
              <a:off x="11466535" y="4573599"/>
              <a:ext cx="1905" cy="8890"/>
            </a:xfrm>
            <a:custGeom>
              <a:avLst/>
              <a:gdLst/>
              <a:ahLst/>
              <a:cxnLst/>
              <a:rect l="l" t="t" r="r" b="b"/>
              <a:pathLst>
                <a:path w="1904" h="8889">
                  <a:moveTo>
                    <a:pt x="912" y="0"/>
                  </a:moveTo>
                  <a:lnTo>
                    <a:pt x="0" y="425"/>
                  </a:lnTo>
                  <a:lnTo>
                    <a:pt x="0" y="4983"/>
                  </a:lnTo>
                  <a:lnTo>
                    <a:pt x="912" y="7718"/>
                  </a:lnTo>
                  <a:lnTo>
                    <a:pt x="1338" y="86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6">
              <a:extLst>
                <a:ext uri="{FF2B5EF4-FFF2-40B4-BE49-F238E27FC236}">
                  <a16:creationId xmlns:a16="http://schemas.microsoft.com/office/drawing/2014/main" id="{9D6AD833-D356-E08C-3AFE-13FB0CCABA39}"/>
                </a:ext>
              </a:extLst>
            </p:cNvPr>
            <p:cNvSpPr/>
            <p:nvPr/>
          </p:nvSpPr>
          <p:spPr>
            <a:xfrm>
              <a:off x="11467874" y="4582715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0" y="0"/>
                  </a:moveTo>
                  <a:lnTo>
                    <a:pt x="0" y="0"/>
                  </a:lnTo>
                  <a:lnTo>
                    <a:pt x="0" y="68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7">
              <a:extLst>
                <a:ext uri="{FF2B5EF4-FFF2-40B4-BE49-F238E27FC236}">
                  <a16:creationId xmlns:a16="http://schemas.microsoft.com/office/drawing/2014/main" id="{5148A14E-E52B-1929-00BA-DE77B632CF0C}"/>
                </a:ext>
              </a:extLst>
            </p:cNvPr>
            <p:cNvSpPr/>
            <p:nvPr/>
          </p:nvSpPr>
          <p:spPr>
            <a:xfrm>
              <a:off x="11482481" y="241947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0" y="0"/>
                  </a:moveTo>
                  <a:lnTo>
                    <a:pt x="0" y="0"/>
                  </a:lnTo>
                  <a:lnTo>
                    <a:pt x="0" y="63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8">
              <a:extLst>
                <a:ext uri="{FF2B5EF4-FFF2-40B4-BE49-F238E27FC236}">
                  <a16:creationId xmlns:a16="http://schemas.microsoft.com/office/drawing/2014/main" id="{1C759694-CAE9-20D3-DBBD-77F5FB758785}"/>
                </a:ext>
              </a:extLst>
            </p:cNvPr>
            <p:cNvSpPr/>
            <p:nvPr/>
          </p:nvSpPr>
          <p:spPr>
            <a:xfrm>
              <a:off x="11480229" y="2427258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5">
                  <a:moveTo>
                    <a:pt x="912" y="0"/>
                  </a:moveTo>
                  <a:lnTo>
                    <a:pt x="912" y="911"/>
                  </a:lnTo>
                  <a:lnTo>
                    <a:pt x="0" y="4557"/>
                  </a:lnTo>
                  <a:lnTo>
                    <a:pt x="1825" y="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9">
              <a:extLst>
                <a:ext uri="{FF2B5EF4-FFF2-40B4-BE49-F238E27FC236}">
                  <a16:creationId xmlns:a16="http://schemas.microsoft.com/office/drawing/2014/main" id="{595A81F5-1E25-8BA6-3054-230A843C8582}"/>
                </a:ext>
              </a:extLst>
            </p:cNvPr>
            <p:cNvSpPr/>
            <p:nvPr/>
          </p:nvSpPr>
          <p:spPr>
            <a:xfrm>
              <a:off x="9389606" y="4665182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0" y="0"/>
                  </a:lnTo>
                  <a:lnTo>
                    <a:pt x="7303" y="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80">
              <a:extLst>
                <a:ext uri="{FF2B5EF4-FFF2-40B4-BE49-F238E27FC236}">
                  <a16:creationId xmlns:a16="http://schemas.microsoft.com/office/drawing/2014/main" id="{9D97CE1A-88B4-1ADD-38A8-6D8CC2CFF840}"/>
                </a:ext>
              </a:extLst>
            </p:cNvPr>
            <p:cNvSpPr/>
            <p:nvPr/>
          </p:nvSpPr>
          <p:spPr>
            <a:xfrm>
              <a:off x="9373660" y="1890703"/>
              <a:ext cx="72390" cy="628650"/>
            </a:xfrm>
            <a:custGeom>
              <a:avLst/>
              <a:gdLst/>
              <a:ahLst/>
              <a:cxnLst/>
              <a:rect l="l" t="t" r="r" b="b"/>
              <a:pathLst>
                <a:path w="72390" h="628650">
                  <a:moveTo>
                    <a:pt x="72121" y="0"/>
                  </a:moveTo>
                  <a:lnTo>
                    <a:pt x="3651" y="3646"/>
                  </a:lnTo>
                  <a:lnTo>
                    <a:pt x="0" y="628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9" name="object 681">
              <a:extLst>
                <a:ext uri="{FF2B5EF4-FFF2-40B4-BE49-F238E27FC236}">
                  <a16:creationId xmlns:a16="http://schemas.microsoft.com/office/drawing/2014/main" id="{9670F91C-F4A8-0273-4359-69DAEBA5ADF8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179098" y="2444349"/>
              <a:ext cx="139708" cy="178276"/>
            </a:xfrm>
            <a:prstGeom prst="rect">
              <a:avLst/>
            </a:prstGeom>
          </p:spPr>
        </p:pic>
        <p:sp>
          <p:nvSpPr>
            <p:cNvPr id="680" name="object 682">
              <a:extLst>
                <a:ext uri="{FF2B5EF4-FFF2-40B4-BE49-F238E27FC236}">
                  <a16:creationId xmlns:a16="http://schemas.microsoft.com/office/drawing/2014/main" id="{9A7646C8-9436-83CC-58D6-A7BDADD4C78D}"/>
                </a:ext>
              </a:extLst>
            </p:cNvPr>
            <p:cNvSpPr/>
            <p:nvPr/>
          </p:nvSpPr>
          <p:spPr>
            <a:xfrm>
              <a:off x="9411516" y="2440020"/>
              <a:ext cx="2025014" cy="100330"/>
            </a:xfrm>
            <a:custGeom>
              <a:avLst/>
              <a:gdLst/>
              <a:ahLst/>
              <a:cxnLst/>
              <a:rect l="l" t="t" r="r" b="b"/>
              <a:pathLst>
                <a:path w="2025015" h="100330">
                  <a:moveTo>
                    <a:pt x="2024891" y="0"/>
                  </a:moveTo>
                  <a:lnTo>
                    <a:pt x="2024891" y="0"/>
                  </a:lnTo>
                  <a:lnTo>
                    <a:pt x="0" y="998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3">
              <a:extLst>
                <a:ext uri="{FF2B5EF4-FFF2-40B4-BE49-F238E27FC236}">
                  <a16:creationId xmlns:a16="http://schemas.microsoft.com/office/drawing/2014/main" id="{216CED9F-1E05-2944-859F-5EFE49E03304}"/>
                </a:ext>
              </a:extLst>
            </p:cNvPr>
            <p:cNvSpPr/>
            <p:nvPr/>
          </p:nvSpPr>
          <p:spPr>
            <a:xfrm>
              <a:off x="11481142" y="243546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0" y="0"/>
                  </a:lnTo>
                  <a:lnTo>
                    <a:pt x="1338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4">
              <a:extLst>
                <a:ext uri="{FF2B5EF4-FFF2-40B4-BE49-F238E27FC236}">
                  <a16:creationId xmlns:a16="http://schemas.microsoft.com/office/drawing/2014/main" id="{6903DCB4-8F0D-6AE8-A5A6-DD1E28BAC46D}"/>
                </a:ext>
              </a:extLst>
            </p:cNvPr>
            <p:cNvSpPr/>
            <p:nvPr/>
          </p:nvSpPr>
          <p:spPr>
            <a:xfrm>
              <a:off x="11480229" y="242908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0" y="0"/>
                  </a:moveTo>
                  <a:lnTo>
                    <a:pt x="0" y="3646"/>
                  </a:lnTo>
                  <a:lnTo>
                    <a:pt x="912" y="63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5">
              <a:extLst>
                <a:ext uri="{FF2B5EF4-FFF2-40B4-BE49-F238E27FC236}">
                  <a16:creationId xmlns:a16="http://schemas.microsoft.com/office/drawing/2014/main" id="{A376EC4A-3901-1C0E-1BE0-9F21E68D3C1E}"/>
                </a:ext>
              </a:extLst>
            </p:cNvPr>
            <p:cNvSpPr/>
            <p:nvPr/>
          </p:nvSpPr>
          <p:spPr>
            <a:xfrm>
              <a:off x="11481142" y="24258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1397"/>
                  </a:moveTo>
                  <a:lnTo>
                    <a:pt x="0" y="1397"/>
                  </a:lnTo>
                  <a:lnTo>
                    <a:pt x="1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6">
              <a:extLst>
                <a:ext uri="{FF2B5EF4-FFF2-40B4-BE49-F238E27FC236}">
                  <a16:creationId xmlns:a16="http://schemas.microsoft.com/office/drawing/2014/main" id="{FB8CD41B-1769-2429-6499-7D731800D569}"/>
                </a:ext>
              </a:extLst>
            </p:cNvPr>
            <p:cNvSpPr/>
            <p:nvPr/>
          </p:nvSpPr>
          <p:spPr>
            <a:xfrm>
              <a:off x="11480229" y="242725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0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7">
              <a:extLst>
                <a:ext uri="{FF2B5EF4-FFF2-40B4-BE49-F238E27FC236}">
                  <a16:creationId xmlns:a16="http://schemas.microsoft.com/office/drawing/2014/main" id="{0346C5CC-BBA4-5C0A-202B-15A1ACCB6515}"/>
                </a:ext>
              </a:extLst>
            </p:cNvPr>
            <p:cNvSpPr/>
            <p:nvPr/>
          </p:nvSpPr>
          <p:spPr>
            <a:xfrm>
              <a:off x="11480229" y="24272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2" y="0"/>
                  </a:moveTo>
                  <a:lnTo>
                    <a:pt x="91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8">
              <a:extLst>
                <a:ext uri="{FF2B5EF4-FFF2-40B4-BE49-F238E27FC236}">
                  <a16:creationId xmlns:a16="http://schemas.microsoft.com/office/drawing/2014/main" id="{BD80032C-FDC4-F2E7-A909-7E88FF51CF11}"/>
                </a:ext>
              </a:extLst>
            </p:cNvPr>
            <p:cNvSpPr/>
            <p:nvPr/>
          </p:nvSpPr>
          <p:spPr>
            <a:xfrm>
              <a:off x="11467448" y="45813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0"/>
                  </a:lnTo>
                  <a:lnTo>
                    <a:pt x="426" y="13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9">
              <a:extLst>
                <a:ext uri="{FF2B5EF4-FFF2-40B4-BE49-F238E27FC236}">
                  <a16:creationId xmlns:a16="http://schemas.microsoft.com/office/drawing/2014/main" id="{13546AC5-E72B-D323-DA72-8AA764E90691}"/>
                </a:ext>
              </a:extLst>
            </p:cNvPr>
            <p:cNvSpPr/>
            <p:nvPr/>
          </p:nvSpPr>
          <p:spPr>
            <a:xfrm>
              <a:off x="11465622" y="4574936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0" y="0"/>
                  </a:moveTo>
                  <a:lnTo>
                    <a:pt x="0" y="4132"/>
                  </a:lnTo>
                  <a:lnTo>
                    <a:pt x="1825" y="63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90">
              <a:extLst>
                <a:ext uri="{FF2B5EF4-FFF2-40B4-BE49-F238E27FC236}">
                  <a16:creationId xmlns:a16="http://schemas.microsoft.com/office/drawing/2014/main" id="{0D5801E5-1142-435E-A131-76C1B48CC540}"/>
                </a:ext>
              </a:extLst>
            </p:cNvPr>
            <p:cNvSpPr/>
            <p:nvPr/>
          </p:nvSpPr>
          <p:spPr>
            <a:xfrm>
              <a:off x="11467448" y="457177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1823"/>
                  </a:moveTo>
                  <a:lnTo>
                    <a:pt x="0" y="1823"/>
                  </a:lnTo>
                  <a:lnTo>
                    <a:pt x="4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91">
              <a:extLst>
                <a:ext uri="{FF2B5EF4-FFF2-40B4-BE49-F238E27FC236}">
                  <a16:creationId xmlns:a16="http://schemas.microsoft.com/office/drawing/2014/main" id="{444C7FB9-C9C5-9356-2A77-8C14D9EC933C}"/>
                </a:ext>
              </a:extLst>
            </p:cNvPr>
            <p:cNvSpPr/>
            <p:nvPr/>
          </p:nvSpPr>
          <p:spPr>
            <a:xfrm>
              <a:off x="11465622" y="45740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2" y="0"/>
                  </a:moveTo>
                  <a:lnTo>
                    <a:pt x="912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2">
              <a:extLst>
                <a:ext uri="{FF2B5EF4-FFF2-40B4-BE49-F238E27FC236}">
                  <a16:creationId xmlns:a16="http://schemas.microsoft.com/office/drawing/2014/main" id="{FD7EE5D4-9FB6-F0DB-7B6F-49CB5229DD73}"/>
                </a:ext>
              </a:extLst>
            </p:cNvPr>
            <p:cNvSpPr/>
            <p:nvPr/>
          </p:nvSpPr>
          <p:spPr>
            <a:xfrm>
              <a:off x="11466535" y="457359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0"/>
                  </a:lnTo>
                  <a:lnTo>
                    <a:pt x="0" y="4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3">
              <a:extLst>
                <a:ext uri="{FF2B5EF4-FFF2-40B4-BE49-F238E27FC236}">
                  <a16:creationId xmlns:a16="http://schemas.microsoft.com/office/drawing/2014/main" id="{4B5BDA76-AB88-2B67-90A3-32139ED63030}"/>
                </a:ext>
              </a:extLst>
            </p:cNvPr>
            <p:cNvSpPr/>
            <p:nvPr/>
          </p:nvSpPr>
          <p:spPr>
            <a:xfrm>
              <a:off x="11462883" y="456259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5903" y="0"/>
                  </a:moveTo>
                  <a:lnTo>
                    <a:pt x="59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4">
              <a:extLst>
                <a:ext uri="{FF2B5EF4-FFF2-40B4-BE49-F238E27FC236}">
                  <a16:creationId xmlns:a16="http://schemas.microsoft.com/office/drawing/2014/main" id="{DF868A06-64FF-86ED-1DC2-61738571F79B}"/>
                </a:ext>
              </a:extLst>
            </p:cNvPr>
            <p:cNvSpPr/>
            <p:nvPr/>
          </p:nvSpPr>
          <p:spPr>
            <a:xfrm>
              <a:off x="11477490" y="2446401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990" y="0"/>
                  </a:moveTo>
                  <a:lnTo>
                    <a:pt x="4990" y="0"/>
                  </a:lnTo>
                  <a:lnTo>
                    <a:pt x="0" y="9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5">
              <a:extLst>
                <a:ext uri="{FF2B5EF4-FFF2-40B4-BE49-F238E27FC236}">
                  <a16:creationId xmlns:a16="http://schemas.microsoft.com/office/drawing/2014/main" id="{594A5A20-0BEA-BE34-1609-6F7044F0AA01}"/>
                </a:ext>
              </a:extLst>
            </p:cNvPr>
            <p:cNvSpPr/>
            <p:nvPr/>
          </p:nvSpPr>
          <p:spPr>
            <a:xfrm>
              <a:off x="9396909" y="4413526"/>
              <a:ext cx="2026285" cy="260350"/>
            </a:xfrm>
            <a:custGeom>
              <a:avLst/>
              <a:gdLst/>
              <a:ahLst/>
              <a:cxnLst/>
              <a:rect l="l" t="t" r="r" b="b"/>
              <a:pathLst>
                <a:path w="2026284" h="260350">
                  <a:moveTo>
                    <a:pt x="1872370" y="0"/>
                  </a:moveTo>
                  <a:lnTo>
                    <a:pt x="1875109" y="4557"/>
                  </a:lnTo>
                  <a:lnTo>
                    <a:pt x="1890534" y="30195"/>
                  </a:lnTo>
                  <a:lnTo>
                    <a:pt x="1907358" y="54914"/>
                  </a:lnTo>
                  <a:lnTo>
                    <a:pt x="1925631" y="78506"/>
                  </a:lnTo>
                  <a:lnTo>
                    <a:pt x="1945405" y="100759"/>
                  </a:lnTo>
                  <a:lnTo>
                    <a:pt x="1949969" y="105317"/>
                  </a:lnTo>
                  <a:lnTo>
                    <a:pt x="1957748" y="113284"/>
                  </a:lnTo>
                  <a:lnTo>
                    <a:pt x="1965961" y="120829"/>
                  </a:lnTo>
                  <a:lnTo>
                    <a:pt x="1974516" y="128033"/>
                  </a:lnTo>
                  <a:lnTo>
                    <a:pt x="1983322" y="134974"/>
                  </a:lnTo>
                  <a:lnTo>
                    <a:pt x="1984661" y="135885"/>
                  </a:lnTo>
                  <a:lnTo>
                    <a:pt x="1987887" y="138620"/>
                  </a:lnTo>
                  <a:lnTo>
                    <a:pt x="1992877" y="141355"/>
                  </a:lnTo>
                  <a:lnTo>
                    <a:pt x="1997442" y="145001"/>
                  </a:lnTo>
                  <a:lnTo>
                    <a:pt x="2002494" y="148161"/>
                  </a:lnTo>
                  <a:lnTo>
                    <a:pt x="2006571" y="150471"/>
                  </a:lnTo>
                  <a:lnTo>
                    <a:pt x="2008397" y="151808"/>
                  </a:lnTo>
                  <a:lnTo>
                    <a:pt x="2015701" y="155515"/>
                  </a:lnTo>
                  <a:lnTo>
                    <a:pt x="2017527" y="156366"/>
                  </a:lnTo>
                  <a:lnTo>
                    <a:pt x="2018440" y="156852"/>
                  </a:lnTo>
                  <a:lnTo>
                    <a:pt x="2020752" y="157763"/>
                  </a:lnTo>
                  <a:lnTo>
                    <a:pt x="2021178" y="158249"/>
                  </a:lnTo>
                  <a:lnTo>
                    <a:pt x="2023491" y="158249"/>
                  </a:lnTo>
                  <a:lnTo>
                    <a:pt x="2024830" y="159161"/>
                  </a:lnTo>
                  <a:lnTo>
                    <a:pt x="2025743" y="160073"/>
                  </a:lnTo>
                  <a:lnTo>
                    <a:pt x="0" y="259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6">
              <a:extLst>
                <a:ext uri="{FF2B5EF4-FFF2-40B4-BE49-F238E27FC236}">
                  <a16:creationId xmlns:a16="http://schemas.microsoft.com/office/drawing/2014/main" id="{ED0CA113-FC1C-F1C0-536C-109328AAD10D}"/>
                </a:ext>
              </a:extLst>
            </p:cNvPr>
            <p:cNvSpPr/>
            <p:nvPr/>
          </p:nvSpPr>
          <p:spPr>
            <a:xfrm>
              <a:off x="11198984" y="2444153"/>
              <a:ext cx="147320" cy="163195"/>
            </a:xfrm>
            <a:custGeom>
              <a:avLst/>
              <a:gdLst/>
              <a:ahLst/>
              <a:cxnLst/>
              <a:rect l="l" t="t" r="r" b="b"/>
              <a:pathLst>
                <a:path w="147320" h="163194">
                  <a:moveTo>
                    <a:pt x="146982" y="0"/>
                  </a:moveTo>
                  <a:lnTo>
                    <a:pt x="142417" y="2248"/>
                  </a:lnTo>
                  <a:lnTo>
                    <a:pt x="141079" y="2248"/>
                  </a:lnTo>
                  <a:lnTo>
                    <a:pt x="140592" y="3160"/>
                  </a:lnTo>
                  <a:lnTo>
                    <a:pt x="138340" y="3646"/>
                  </a:lnTo>
                  <a:lnTo>
                    <a:pt x="137427" y="4557"/>
                  </a:lnTo>
                  <a:lnTo>
                    <a:pt x="118681" y="14099"/>
                  </a:lnTo>
                  <a:lnTo>
                    <a:pt x="116855" y="15496"/>
                  </a:lnTo>
                  <a:lnTo>
                    <a:pt x="112777" y="17745"/>
                  </a:lnTo>
                  <a:lnTo>
                    <a:pt x="111865" y="19143"/>
                  </a:lnTo>
                  <a:lnTo>
                    <a:pt x="109126" y="20480"/>
                  </a:lnTo>
                  <a:lnTo>
                    <a:pt x="107726" y="21877"/>
                  </a:lnTo>
                  <a:lnTo>
                    <a:pt x="104561" y="23214"/>
                  </a:lnTo>
                  <a:lnTo>
                    <a:pt x="99996" y="27347"/>
                  </a:lnTo>
                  <a:lnTo>
                    <a:pt x="95432" y="31419"/>
                  </a:lnTo>
                  <a:lnTo>
                    <a:pt x="90867" y="35065"/>
                  </a:lnTo>
                  <a:lnTo>
                    <a:pt x="89467" y="35976"/>
                  </a:lnTo>
                  <a:lnTo>
                    <a:pt x="87641" y="37374"/>
                  </a:lnTo>
                  <a:lnTo>
                    <a:pt x="84903" y="41021"/>
                  </a:lnTo>
                  <a:lnTo>
                    <a:pt x="77173" y="47402"/>
                  </a:lnTo>
                  <a:lnTo>
                    <a:pt x="73034" y="51959"/>
                  </a:lnTo>
                  <a:lnTo>
                    <a:pt x="71635" y="53296"/>
                  </a:lnTo>
                  <a:lnTo>
                    <a:pt x="71208" y="54694"/>
                  </a:lnTo>
                  <a:lnTo>
                    <a:pt x="67983" y="57854"/>
                  </a:lnTo>
                  <a:lnTo>
                    <a:pt x="48999" y="81360"/>
                  </a:lnTo>
                  <a:lnTo>
                    <a:pt x="32059" y="105970"/>
                  </a:lnTo>
                  <a:lnTo>
                    <a:pt x="16647" y="131607"/>
                  </a:lnTo>
                  <a:lnTo>
                    <a:pt x="2251" y="158189"/>
                  </a:lnTo>
                  <a:lnTo>
                    <a:pt x="912" y="160437"/>
                  </a:lnTo>
                  <a:lnTo>
                    <a:pt x="0" y="1627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7">
              <a:extLst>
                <a:ext uri="{FF2B5EF4-FFF2-40B4-BE49-F238E27FC236}">
                  <a16:creationId xmlns:a16="http://schemas.microsoft.com/office/drawing/2014/main" id="{AEEA1464-DC9A-C568-E21B-0FFDD11ECBA8}"/>
                </a:ext>
              </a:extLst>
            </p:cNvPr>
            <p:cNvSpPr/>
            <p:nvPr/>
          </p:nvSpPr>
          <p:spPr>
            <a:xfrm>
              <a:off x="11423566" y="244002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19">
                  <a:moveTo>
                    <a:pt x="21058" y="7292"/>
                  </a:moveTo>
                  <a:lnTo>
                    <a:pt x="19658" y="7292"/>
                  </a:lnTo>
                  <a:lnTo>
                    <a:pt x="15093" y="5044"/>
                  </a:lnTo>
                  <a:lnTo>
                    <a:pt x="12841" y="5044"/>
                  </a:lnTo>
                  <a:lnTo>
                    <a:pt x="12355" y="4132"/>
                  </a:lnTo>
                  <a:lnTo>
                    <a:pt x="10103" y="3646"/>
                  </a:lnTo>
                  <a:lnTo>
                    <a:pt x="8703" y="3646"/>
                  </a:lnTo>
                  <a:lnTo>
                    <a:pt x="5538" y="1823"/>
                  </a:lnTo>
                  <a:lnTo>
                    <a:pt x="4138" y="1823"/>
                  </a:lnTo>
                  <a:lnTo>
                    <a:pt x="2738" y="1397"/>
                  </a:lnTo>
                  <a:lnTo>
                    <a:pt x="1399" y="1397"/>
                  </a:lnTo>
                  <a:lnTo>
                    <a:pt x="0" y="486"/>
                  </a:lnTo>
                </a:path>
                <a:path w="21590" h="7619">
                  <a:moveTo>
                    <a:pt x="21058" y="7292"/>
                  </a:moveTo>
                  <a:lnTo>
                    <a:pt x="21058" y="7292"/>
                  </a:lnTo>
                  <a:lnTo>
                    <a:pt x="128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8">
              <a:extLst>
                <a:ext uri="{FF2B5EF4-FFF2-40B4-BE49-F238E27FC236}">
                  <a16:creationId xmlns:a16="http://schemas.microsoft.com/office/drawing/2014/main" id="{64EB5C42-C999-25D9-9F00-F60DF4485B0D}"/>
                </a:ext>
              </a:extLst>
            </p:cNvPr>
            <p:cNvSpPr/>
            <p:nvPr/>
          </p:nvSpPr>
          <p:spPr>
            <a:xfrm>
              <a:off x="11114507" y="25252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0" y="0"/>
                  </a:lnTo>
                  <a:lnTo>
                    <a:pt x="426" y="4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9">
              <a:extLst>
                <a:ext uri="{FF2B5EF4-FFF2-40B4-BE49-F238E27FC236}">
                  <a16:creationId xmlns:a16="http://schemas.microsoft.com/office/drawing/2014/main" id="{81AFA042-B83C-C345-939B-2F02ECA4B77B}"/>
                </a:ext>
              </a:extLst>
            </p:cNvPr>
            <p:cNvSpPr/>
            <p:nvPr/>
          </p:nvSpPr>
          <p:spPr>
            <a:xfrm>
              <a:off x="11114933" y="252935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911"/>
                  </a:moveTo>
                  <a:lnTo>
                    <a:pt x="0" y="9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700">
              <a:extLst>
                <a:ext uri="{FF2B5EF4-FFF2-40B4-BE49-F238E27FC236}">
                  <a16:creationId xmlns:a16="http://schemas.microsoft.com/office/drawing/2014/main" id="{3B067BAE-891C-FFE3-C63D-2F04E90A92EB}"/>
                </a:ext>
              </a:extLst>
            </p:cNvPr>
            <p:cNvSpPr/>
            <p:nvPr/>
          </p:nvSpPr>
          <p:spPr>
            <a:xfrm>
              <a:off x="11107203" y="2525709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4" h="5080">
                  <a:moveTo>
                    <a:pt x="0" y="0"/>
                  </a:moveTo>
                  <a:lnTo>
                    <a:pt x="0" y="4557"/>
                  </a:lnTo>
                  <a:lnTo>
                    <a:pt x="7729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701">
              <a:extLst>
                <a:ext uri="{FF2B5EF4-FFF2-40B4-BE49-F238E27FC236}">
                  <a16:creationId xmlns:a16="http://schemas.microsoft.com/office/drawing/2014/main" id="{59C78E54-2F3E-A87E-8B27-522E459A244F}"/>
                </a:ext>
              </a:extLst>
            </p:cNvPr>
            <p:cNvSpPr/>
            <p:nvPr/>
          </p:nvSpPr>
          <p:spPr>
            <a:xfrm>
              <a:off x="11107203" y="2530267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5044"/>
                  </a:moveTo>
                  <a:lnTo>
                    <a:pt x="0" y="504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2">
              <a:extLst>
                <a:ext uri="{FF2B5EF4-FFF2-40B4-BE49-F238E27FC236}">
                  <a16:creationId xmlns:a16="http://schemas.microsoft.com/office/drawing/2014/main" id="{C09595F8-874C-FFE6-3398-CF5556AA6822}"/>
                </a:ext>
              </a:extLst>
            </p:cNvPr>
            <p:cNvSpPr/>
            <p:nvPr/>
          </p:nvSpPr>
          <p:spPr>
            <a:xfrm>
              <a:off x="11098987" y="2525709"/>
              <a:ext cx="3810" cy="13335"/>
            </a:xfrm>
            <a:custGeom>
              <a:avLst/>
              <a:gdLst/>
              <a:ahLst/>
              <a:cxnLst/>
              <a:rect l="l" t="t" r="r" b="b"/>
              <a:pathLst>
                <a:path w="3809" h="13335">
                  <a:moveTo>
                    <a:pt x="3164" y="10513"/>
                  </a:moveTo>
                  <a:lnTo>
                    <a:pt x="3164" y="10513"/>
                  </a:lnTo>
                  <a:lnTo>
                    <a:pt x="3651" y="12762"/>
                  </a:lnTo>
                </a:path>
                <a:path w="3809" h="13335">
                  <a:moveTo>
                    <a:pt x="3164" y="10513"/>
                  </a:moveTo>
                  <a:lnTo>
                    <a:pt x="3164" y="1051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3">
              <a:extLst>
                <a:ext uri="{FF2B5EF4-FFF2-40B4-BE49-F238E27FC236}">
                  <a16:creationId xmlns:a16="http://schemas.microsoft.com/office/drawing/2014/main" id="{28E30A39-CD12-841B-5F78-56B32768F39C}"/>
                </a:ext>
              </a:extLst>
            </p:cNvPr>
            <p:cNvSpPr/>
            <p:nvPr/>
          </p:nvSpPr>
          <p:spPr>
            <a:xfrm>
              <a:off x="11103978" y="2525709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4">
                  <a:moveTo>
                    <a:pt x="912" y="10513"/>
                  </a:moveTo>
                  <a:lnTo>
                    <a:pt x="1825" y="9115"/>
                  </a:lnTo>
                  <a:lnTo>
                    <a:pt x="1825" y="4557"/>
                  </a:lnTo>
                  <a:lnTo>
                    <a:pt x="912" y="18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4">
              <a:extLst>
                <a:ext uri="{FF2B5EF4-FFF2-40B4-BE49-F238E27FC236}">
                  <a16:creationId xmlns:a16="http://schemas.microsoft.com/office/drawing/2014/main" id="{B764F551-9793-F7C2-C36D-79FE6142C492}"/>
                </a:ext>
              </a:extLst>
            </p:cNvPr>
            <p:cNvSpPr/>
            <p:nvPr/>
          </p:nvSpPr>
          <p:spPr>
            <a:xfrm>
              <a:off x="11102638" y="2530267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0" y="3646"/>
                  </a:lnTo>
                  <a:lnTo>
                    <a:pt x="1338" y="5955"/>
                  </a:lnTo>
                  <a:lnTo>
                    <a:pt x="2251" y="59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5">
              <a:extLst>
                <a:ext uri="{FF2B5EF4-FFF2-40B4-BE49-F238E27FC236}">
                  <a16:creationId xmlns:a16="http://schemas.microsoft.com/office/drawing/2014/main" id="{99DC5C11-D520-9DF2-DE73-0910FEC9EFCB}"/>
                </a:ext>
              </a:extLst>
            </p:cNvPr>
            <p:cNvSpPr/>
            <p:nvPr/>
          </p:nvSpPr>
          <p:spPr>
            <a:xfrm>
              <a:off x="11102638" y="252570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338" y="0"/>
                  </a:moveTo>
                  <a:lnTo>
                    <a:pt x="0" y="2309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6">
              <a:extLst>
                <a:ext uri="{FF2B5EF4-FFF2-40B4-BE49-F238E27FC236}">
                  <a16:creationId xmlns:a16="http://schemas.microsoft.com/office/drawing/2014/main" id="{AD6AED7E-4DDE-74D4-202C-F6F802DD92E1}"/>
                </a:ext>
              </a:extLst>
            </p:cNvPr>
            <p:cNvSpPr/>
            <p:nvPr/>
          </p:nvSpPr>
          <p:spPr>
            <a:xfrm>
              <a:off x="11455580" y="2435463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5">
                  <a:moveTo>
                    <a:pt x="0" y="1336"/>
                  </a:moveTo>
                  <a:lnTo>
                    <a:pt x="0" y="1336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7">
              <a:extLst>
                <a:ext uri="{FF2B5EF4-FFF2-40B4-BE49-F238E27FC236}">
                  <a16:creationId xmlns:a16="http://schemas.microsoft.com/office/drawing/2014/main" id="{614DBCC0-8A58-5989-85B9-8A3015616D3F}"/>
                </a:ext>
              </a:extLst>
            </p:cNvPr>
            <p:cNvSpPr/>
            <p:nvPr/>
          </p:nvSpPr>
          <p:spPr>
            <a:xfrm>
              <a:off x="11455580" y="2427258"/>
              <a:ext cx="26034" cy="1270"/>
            </a:xfrm>
            <a:custGeom>
              <a:avLst/>
              <a:gdLst/>
              <a:ahLst/>
              <a:cxnLst/>
              <a:rect l="l" t="t" r="r" b="b"/>
              <a:pathLst>
                <a:path w="26034" h="1269">
                  <a:moveTo>
                    <a:pt x="0" y="911"/>
                  </a:moveTo>
                  <a:lnTo>
                    <a:pt x="0" y="911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8">
              <a:extLst>
                <a:ext uri="{FF2B5EF4-FFF2-40B4-BE49-F238E27FC236}">
                  <a16:creationId xmlns:a16="http://schemas.microsoft.com/office/drawing/2014/main" id="{B1AE47AC-E96F-5AD8-52AA-867BDA26ADCE}"/>
                </a:ext>
              </a:extLst>
            </p:cNvPr>
            <p:cNvSpPr/>
            <p:nvPr/>
          </p:nvSpPr>
          <p:spPr>
            <a:xfrm>
              <a:off x="11441885" y="4581317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0" y="1397"/>
                  </a:moveTo>
                  <a:lnTo>
                    <a:pt x="0" y="1397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9">
              <a:extLst>
                <a:ext uri="{FF2B5EF4-FFF2-40B4-BE49-F238E27FC236}">
                  <a16:creationId xmlns:a16="http://schemas.microsoft.com/office/drawing/2014/main" id="{4319A7D0-5E2B-7E3C-8A87-926FE6EC41A5}"/>
                </a:ext>
              </a:extLst>
            </p:cNvPr>
            <p:cNvSpPr/>
            <p:nvPr/>
          </p:nvSpPr>
          <p:spPr>
            <a:xfrm>
              <a:off x="11441885" y="4573599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0" y="1336"/>
                  </a:moveTo>
                  <a:lnTo>
                    <a:pt x="0" y="1336"/>
                  </a:lnTo>
                  <a:lnTo>
                    <a:pt x="255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10">
              <a:extLst>
                <a:ext uri="{FF2B5EF4-FFF2-40B4-BE49-F238E27FC236}">
                  <a16:creationId xmlns:a16="http://schemas.microsoft.com/office/drawing/2014/main" id="{814D0890-6131-008C-EB64-486885BA8590}"/>
                </a:ext>
              </a:extLst>
            </p:cNvPr>
            <p:cNvSpPr/>
            <p:nvPr/>
          </p:nvSpPr>
          <p:spPr>
            <a:xfrm>
              <a:off x="11477490" y="244731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0"/>
                  </a:lnTo>
                  <a:lnTo>
                    <a:pt x="0" y="91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11">
              <a:extLst>
                <a:ext uri="{FF2B5EF4-FFF2-40B4-BE49-F238E27FC236}">
                  <a16:creationId xmlns:a16="http://schemas.microsoft.com/office/drawing/2014/main" id="{80EDE54D-DD3E-BAA5-4853-AF9FEF2589BF}"/>
                </a:ext>
              </a:extLst>
            </p:cNvPr>
            <p:cNvSpPr/>
            <p:nvPr/>
          </p:nvSpPr>
          <p:spPr>
            <a:xfrm>
              <a:off x="11462883" y="455305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0"/>
                  </a:lnTo>
                  <a:lnTo>
                    <a:pt x="0" y="9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2">
              <a:extLst>
                <a:ext uri="{FF2B5EF4-FFF2-40B4-BE49-F238E27FC236}">
                  <a16:creationId xmlns:a16="http://schemas.microsoft.com/office/drawing/2014/main" id="{636A5B29-AF5B-9997-4CE8-D5F84732EC9E}"/>
                </a:ext>
              </a:extLst>
            </p:cNvPr>
            <p:cNvSpPr/>
            <p:nvPr/>
          </p:nvSpPr>
          <p:spPr>
            <a:xfrm>
              <a:off x="11289851" y="4425863"/>
              <a:ext cx="140335" cy="147955"/>
            </a:xfrm>
            <a:custGeom>
              <a:avLst/>
              <a:gdLst/>
              <a:ahLst/>
              <a:cxnLst/>
              <a:rect l="l" t="t" r="r" b="b"/>
              <a:pathLst>
                <a:path w="140334" h="147954">
                  <a:moveTo>
                    <a:pt x="0" y="0"/>
                  </a:moveTo>
                  <a:lnTo>
                    <a:pt x="2738" y="4557"/>
                  </a:lnTo>
                  <a:lnTo>
                    <a:pt x="3651" y="6867"/>
                  </a:lnTo>
                  <a:lnTo>
                    <a:pt x="10769" y="17159"/>
                  </a:lnTo>
                  <a:lnTo>
                    <a:pt x="17459" y="27081"/>
                  </a:lnTo>
                  <a:lnTo>
                    <a:pt x="24321" y="36923"/>
                  </a:lnTo>
                  <a:lnTo>
                    <a:pt x="31952" y="46976"/>
                  </a:lnTo>
                  <a:lnTo>
                    <a:pt x="33291" y="48313"/>
                  </a:lnTo>
                  <a:lnTo>
                    <a:pt x="34204" y="50622"/>
                  </a:lnTo>
                  <a:lnTo>
                    <a:pt x="36517" y="51959"/>
                  </a:lnTo>
                  <a:lnTo>
                    <a:pt x="36943" y="54269"/>
                  </a:lnTo>
                  <a:lnTo>
                    <a:pt x="38769" y="55606"/>
                  </a:lnTo>
                  <a:lnTo>
                    <a:pt x="40169" y="57915"/>
                  </a:lnTo>
                  <a:lnTo>
                    <a:pt x="42907" y="60650"/>
                  </a:lnTo>
                  <a:lnTo>
                    <a:pt x="44246" y="62898"/>
                  </a:lnTo>
                  <a:lnTo>
                    <a:pt x="48811" y="67456"/>
                  </a:lnTo>
                  <a:lnTo>
                    <a:pt x="50211" y="69279"/>
                  </a:lnTo>
                  <a:lnTo>
                    <a:pt x="55202" y="74323"/>
                  </a:lnTo>
                  <a:lnTo>
                    <a:pt x="57940" y="78395"/>
                  </a:lnTo>
                  <a:lnTo>
                    <a:pt x="63418" y="83439"/>
                  </a:lnTo>
                  <a:lnTo>
                    <a:pt x="72121" y="92069"/>
                  </a:lnTo>
                  <a:lnTo>
                    <a:pt x="76686" y="97113"/>
                  </a:lnTo>
                  <a:lnTo>
                    <a:pt x="79851" y="98450"/>
                  </a:lnTo>
                  <a:lnTo>
                    <a:pt x="83990" y="103008"/>
                  </a:lnTo>
                  <a:lnTo>
                    <a:pt x="85329" y="104406"/>
                  </a:lnTo>
                  <a:lnTo>
                    <a:pt x="86728" y="105317"/>
                  </a:lnTo>
                  <a:lnTo>
                    <a:pt x="88980" y="107566"/>
                  </a:lnTo>
                  <a:lnTo>
                    <a:pt x="97684" y="114433"/>
                  </a:lnTo>
                  <a:lnTo>
                    <a:pt x="99936" y="115345"/>
                  </a:lnTo>
                  <a:lnTo>
                    <a:pt x="101335" y="116681"/>
                  </a:lnTo>
                  <a:lnTo>
                    <a:pt x="102674" y="117593"/>
                  </a:lnTo>
                  <a:lnTo>
                    <a:pt x="104500" y="118991"/>
                  </a:lnTo>
                  <a:lnTo>
                    <a:pt x="105900" y="119902"/>
                  </a:lnTo>
                  <a:lnTo>
                    <a:pt x="107726" y="122151"/>
                  </a:lnTo>
                  <a:lnTo>
                    <a:pt x="115942" y="125797"/>
                  </a:lnTo>
                  <a:lnTo>
                    <a:pt x="117281" y="127620"/>
                  </a:lnTo>
                  <a:lnTo>
                    <a:pt x="124585" y="131267"/>
                  </a:lnTo>
                  <a:lnTo>
                    <a:pt x="126411" y="133090"/>
                  </a:lnTo>
                  <a:lnTo>
                    <a:pt x="127811" y="133090"/>
                  </a:lnTo>
                  <a:lnTo>
                    <a:pt x="130062" y="134488"/>
                  </a:lnTo>
                  <a:lnTo>
                    <a:pt x="130549" y="134913"/>
                  </a:lnTo>
                  <a:lnTo>
                    <a:pt x="132801" y="135825"/>
                  </a:lnTo>
                  <a:lnTo>
                    <a:pt x="134201" y="135825"/>
                  </a:lnTo>
                  <a:lnTo>
                    <a:pt x="140166" y="138559"/>
                  </a:lnTo>
                  <a:lnTo>
                    <a:pt x="140166" y="139471"/>
                  </a:lnTo>
                  <a:lnTo>
                    <a:pt x="132801" y="1477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3">
              <a:extLst>
                <a:ext uri="{FF2B5EF4-FFF2-40B4-BE49-F238E27FC236}">
                  <a16:creationId xmlns:a16="http://schemas.microsoft.com/office/drawing/2014/main" id="{628E271C-A8BF-595E-7C1D-890E75B98639}"/>
                </a:ext>
              </a:extLst>
            </p:cNvPr>
            <p:cNvSpPr/>
            <p:nvPr/>
          </p:nvSpPr>
          <p:spPr>
            <a:xfrm>
              <a:off x="11219068" y="2447313"/>
              <a:ext cx="226060" cy="149860"/>
            </a:xfrm>
            <a:custGeom>
              <a:avLst/>
              <a:gdLst/>
              <a:ahLst/>
              <a:cxnLst/>
              <a:rect l="l" t="t" r="r" b="b"/>
              <a:pathLst>
                <a:path w="226059" h="149860">
                  <a:moveTo>
                    <a:pt x="225555" y="0"/>
                  </a:moveTo>
                  <a:lnTo>
                    <a:pt x="225555" y="21877"/>
                  </a:lnTo>
                  <a:lnTo>
                    <a:pt x="223243" y="20966"/>
                  </a:lnTo>
                  <a:lnTo>
                    <a:pt x="221904" y="20966"/>
                  </a:lnTo>
                  <a:lnTo>
                    <a:pt x="217339" y="18717"/>
                  </a:lnTo>
                  <a:lnTo>
                    <a:pt x="215939" y="18717"/>
                  </a:lnTo>
                  <a:lnTo>
                    <a:pt x="213200" y="17319"/>
                  </a:lnTo>
                  <a:lnTo>
                    <a:pt x="211861" y="17319"/>
                  </a:lnTo>
                  <a:lnTo>
                    <a:pt x="208636" y="15983"/>
                  </a:lnTo>
                  <a:lnTo>
                    <a:pt x="207236" y="15983"/>
                  </a:lnTo>
                  <a:lnTo>
                    <a:pt x="205897" y="15071"/>
                  </a:lnTo>
                  <a:lnTo>
                    <a:pt x="203584" y="15071"/>
                  </a:lnTo>
                  <a:lnTo>
                    <a:pt x="199506" y="13673"/>
                  </a:lnTo>
                  <a:lnTo>
                    <a:pt x="197194" y="12762"/>
                  </a:lnTo>
                  <a:lnTo>
                    <a:pt x="194029" y="12762"/>
                  </a:lnTo>
                  <a:lnTo>
                    <a:pt x="192629" y="12336"/>
                  </a:lnTo>
                  <a:lnTo>
                    <a:pt x="186136" y="11853"/>
                  </a:lnTo>
                  <a:lnTo>
                    <a:pt x="180030" y="11295"/>
                  </a:lnTo>
                  <a:lnTo>
                    <a:pt x="173834" y="10909"/>
                  </a:lnTo>
                  <a:lnTo>
                    <a:pt x="167067" y="10938"/>
                  </a:lnTo>
                  <a:lnTo>
                    <a:pt x="165728" y="10938"/>
                  </a:lnTo>
                  <a:lnTo>
                    <a:pt x="164328" y="11425"/>
                  </a:lnTo>
                  <a:lnTo>
                    <a:pt x="162502" y="11425"/>
                  </a:lnTo>
                  <a:lnTo>
                    <a:pt x="148657" y="13083"/>
                  </a:lnTo>
                  <a:lnTo>
                    <a:pt x="109552" y="27347"/>
                  </a:lnTo>
                  <a:lnTo>
                    <a:pt x="103648" y="30993"/>
                  </a:lnTo>
                  <a:lnTo>
                    <a:pt x="100422" y="32816"/>
                  </a:lnTo>
                  <a:lnTo>
                    <a:pt x="94945" y="35126"/>
                  </a:lnTo>
                  <a:lnTo>
                    <a:pt x="98171" y="35551"/>
                  </a:lnTo>
                  <a:lnTo>
                    <a:pt x="92693" y="37860"/>
                  </a:lnTo>
                  <a:lnTo>
                    <a:pt x="91293" y="39197"/>
                  </a:lnTo>
                  <a:lnTo>
                    <a:pt x="89467" y="40109"/>
                  </a:lnTo>
                  <a:lnTo>
                    <a:pt x="87215" y="42844"/>
                  </a:lnTo>
                  <a:lnTo>
                    <a:pt x="83564" y="43755"/>
                  </a:lnTo>
                  <a:lnTo>
                    <a:pt x="80825" y="46490"/>
                  </a:lnTo>
                  <a:lnTo>
                    <a:pt x="77173" y="50136"/>
                  </a:lnTo>
                  <a:lnTo>
                    <a:pt x="75773" y="51048"/>
                  </a:lnTo>
                  <a:lnTo>
                    <a:pt x="74434" y="52446"/>
                  </a:lnTo>
                  <a:lnTo>
                    <a:pt x="73034" y="52871"/>
                  </a:lnTo>
                  <a:lnTo>
                    <a:pt x="71208" y="54694"/>
                  </a:lnTo>
                  <a:lnTo>
                    <a:pt x="70782" y="56092"/>
                  </a:lnTo>
                  <a:lnTo>
                    <a:pt x="69383" y="57429"/>
                  </a:lnTo>
                  <a:lnTo>
                    <a:pt x="67557" y="58340"/>
                  </a:lnTo>
                  <a:lnTo>
                    <a:pt x="64818" y="61075"/>
                  </a:lnTo>
                  <a:lnTo>
                    <a:pt x="62079" y="64722"/>
                  </a:lnTo>
                  <a:lnTo>
                    <a:pt x="58914" y="67456"/>
                  </a:lnTo>
                  <a:lnTo>
                    <a:pt x="55202" y="70677"/>
                  </a:lnTo>
                  <a:lnTo>
                    <a:pt x="54776" y="72014"/>
                  </a:lnTo>
                  <a:lnTo>
                    <a:pt x="50211" y="76572"/>
                  </a:lnTo>
                  <a:lnTo>
                    <a:pt x="37270" y="92430"/>
                  </a:lnTo>
                  <a:lnTo>
                    <a:pt x="25197" y="108720"/>
                  </a:lnTo>
                  <a:lnTo>
                    <a:pt x="13990" y="125695"/>
                  </a:lnTo>
                  <a:lnTo>
                    <a:pt x="3651" y="143603"/>
                  </a:lnTo>
                  <a:lnTo>
                    <a:pt x="1825" y="145001"/>
                  </a:lnTo>
                  <a:lnTo>
                    <a:pt x="1338" y="147250"/>
                  </a:lnTo>
                  <a:lnTo>
                    <a:pt x="0" y="1495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4">
              <a:extLst>
                <a:ext uri="{FF2B5EF4-FFF2-40B4-BE49-F238E27FC236}">
                  <a16:creationId xmlns:a16="http://schemas.microsoft.com/office/drawing/2014/main" id="{69486973-C5C2-583B-47C3-DE7894ADEC9B}"/>
                </a:ext>
              </a:extLst>
            </p:cNvPr>
            <p:cNvSpPr/>
            <p:nvPr/>
          </p:nvSpPr>
          <p:spPr>
            <a:xfrm>
              <a:off x="11307197" y="4429509"/>
              <a:ext cx="123825" cy="135890"/>
            </a:xfrm>
            <a:custGeom>
              <a:avLst/>
              <a:gdLst/>
              <a:ahLst/>
              <a:cxnLst/>
              <a:rect l="l" t="t" r="r" b="b"/>
              <a:pathLst>
                <a:path w="123825" h="135889">
                  <a:moveTo>
                    <a:pt x="0" y="0"/>
                  </a:moveTo>
                  <a:lnTo>
                    <a:pt x="1338" y="1823"/>
                  </a:lnTo>
                  <a:lnTo>
                    <a:pt x="3164" y="3646"/>
                  </a:lnTo>
                  <a:lnTo>
                    <a:pt x="28924" y="38468"/>
                  </a:lnTo>
                  <a:lnTo>
                    <a:pt x="58427" y="70191"/>
                  </a:lnTo>
                  <a:lnTo>
                    <a:pt x="62992" y="73837"/>
                  </a:lnTo>
                  <a:lnTo>
                    <a:pt x="69098" y="79361"/>
                  </a:lnTo>
                  <a:lnTo>
                    <a:pt x="75644" y="84845"/>
                  </a:lnTo>
                  <a:lnTo>
                    <a:pt x="82361" y="90066"/>
                  </a:lnTo>
                  <a:lnTo>
                    <a:pt x="88980" y="94804"/>
                  </a:lnTo>
                  <a:lnTo>
                    <a:pt x="90806" y="96627"/>
                  </a:lnTo>
                  <a:lnTo>
                    <a:pt x="93545" y="98025"/>
                  </a:lnTo>
                  <a:lnTo>
                    <a:pt x="94945" y="99362"/>
                  </a:lnTo>
                  <a:lnTo>
                    <a:pt x="99509" y="101671"/>
                  </a:lnTo>
                  <a:lnTo>
                    <a:pt x="100848" y="103008"/>
                  </a:lnTo>
                  <a:lnTo>
                    <a:pt x="102248" y="103919"/>
                  </a:lnTo>
                  <a:lnTo>
                    <a:pt x="104500" y="104406"/>
                  </a:lnTo>
                  <a:lnTo>
                    <a:pt x="113204" y="108963"/>
                  </a:lnTo>
                  <a:lnTo>
                    <a:pt x="114543" y="110300"/>
                  </a:lnTo>
                  <a:lnTo>
                    <a:pt x="116368" y="110300"/>
                  </a:lnTo>
                  <a:lnTo>
                    <a:pt x="123733" y="113947"/>
                  </a:lnTo>
                  <a:lnTo>
                    <a:pt x="122820" y="1358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5">
              <a:extLst>
                <a:ext uri="{FF2B5EF4-FFF2-40B4-BE49-F238E27FC236}">
                  <a16:creationId xmlns:a16="http://schemas.microsoft.com/office/drawing/2014/main" id="{D218CEDC-D902-AB66-86C4-EB08F8FA9996}"/>
                </a:ext>
              </a:extLst>
            </p:cNvPr>
            <p:cNvSpPr/>
            <p:nvPr/>
          </p:nvSpPr>
          <p:spPr>
            <a:xfrm>
              <a:off x="11455580" y="2428170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629"/>
                  </a:moveTo>
                  <a:lnTo>
                    <a:pt x="0" y="86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6">
              <a:extLst>
                <a:ext uri="{FF2B5EF4-FFF2-40B4-BE49-F238E27FC236}">
                  <a16:creationId xmlns:a16="http://schemas.microsoft.com/office/drawing/2014/main" id="{01CD5A44-81E1-EFB7-61C2-1F1D8F769D9E}"/>
                </a:ext>
              </a:extLst>
            </p:cNvPr>
            <p:cNvSpPr/>
            <p:nvPr/>
          </p:nvSpPr>
          <p:spPr>
            <a:xfrm>
              <a:off x="11441885" y="457493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7778"/>
                  </a:moveTo>
                  <a:lnTo>
                    <a:pt x="0" y="777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7">
              <a:extLst>
                <a:ext uri="{FF2B5EF4-FFF2-40B4-BE49-F238E27FC236}">
                  <a16:creationId xmlns:a16="http://schemas.microsoft.com/office/drawing/2014/main" id="{D80112FB-143B-3DEE-1761-6AC56E2EFD80}"/>
                </a:ext>
              </a:extLst>
            </p:cNvPr>
            <p:cNvSpPr/>
            <p:nvPr/>
          </p:nvSpPr>
          <p:spPr>
            <a:xfrm>
              <a:off x="11462883" y="455305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5903" y="0"/>
                  </a:moveTo>
                  <a:lnTo>
                    <a:pt x="59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8">
              <a:extLst>
                <a:ext uri="{FF2B5EF4-FFF2-40B4-BE49-F238E27FC236}">
                  <a16:creationId xmlns:a16="http://schemas.microsoft.com/office/drawing/2014/main" id="{D90FC980-5E58-3296-6ACC-96B7A8FEC7F6}"/>
                </a:ext>
              </a:extLst>
            </p:cNvPr>
            <p:cNvSpPr/>
            <p:nvPr/>
          </p:nvSpPr>
          <p:spPr>
            <a:xfrm>
              <a:off x="11477490" y="245600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990" y="0"/>
                  </a:moveTo>
                  <a:lnTo>
                    <a:pt x="4990" y="0"/>
                  </a:lnTo>
                  <a:lnTo>
                    <a:pt x="0" y="425"/>
                  </a:lnTo>
                </a:path>
                <a:path w="5079" h="635">
                  <a:moveTo>
                    <a:pt x="4990" y="0"/>
                  </a:moveTo>
                  <a:lnTo>
                    <a:pt x="4990" y="0"/>
                  </a:lnTo>
                  <a:lnTo>
                    <a:pt x="36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9">
              <a:extLst>
                <a:ext uri="{FF2B5EF4-FFF2-40B4-BE49-F238E27FC236}">
                  <a16:creationId xmlns:a16="http://schemas.microsoft.com/office/drawing/2014/main" id="{F98B1EDC-2F98-416C-5A79-978011960477}"/>
                </a:ext>
              </a:extLst>
            </p:cNvPr>
            <p:cNvSpPr/>
            <p:nvPr/>
          </p:nvSpPr>
          <p:spPr>
            <a:xfrm>
              <a:off x="11430930" y="453889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651" y="0"/>
                  </a:moveTo>
                  <a:lnTo>
                    <a:pt x="3651" y="0"/>
                  </a:lnTo>
                  <a:lnTo>
                    <a:pt x="0" y="4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20">
              <a:extLst>
                <a:ext uri="{FF2B5EF4-FFF2-40B4-BE49-F238E27FC236}">
                  <a16:creationId xmlns:a16="http://schemas.microsoft.com/office/drawing/2014/main" id="{66D28324-E515-129A-353C-7E37D9039679}"/>
                </a:ext>
              </a:extLst>
            </p:cNvPr>
            <p:cNvSpPr/>
            <p:nvPr/>
          </p:nvSpPr>
          <p:spPr>
            <a:xfrm>
              <a:off x="11314014" y="4429084"/>
              <a:ext cx="120650" cy="109855"/>
            </a:xfrm>
            <a:custGeom>
              <a:avLst/>
              <a:gdLst/>
              <a:ahLst/>
              <a:cxnLst/>
              <a:rect l="l" t="t" r="r" b="b"/>
              <a:pathLst>
                <a:path w="120650" h="109854">
                  <a:moveTo>
                    <a:pt x="0" y="0"/>
                  </a:moveTo>
                  <a:lnTo>
                    <a:pt x="2738" y="4071"/>
                  </a:lnTo>
                  <a:lnTo>
                    <a:pt x="15006" y="20648"/>
                  </a:lnTo>
                  <a:lnTo>
                    <a:pt x="42280" y="53117"/>
                  </a:lnTo>
                  <a:lnTo>
                    <a:pt x="59827" y="69705"/>
                  </a:lnTo>
                  <a:lnTo>
                    <a:pt x="61166" y="71528"/>
                  </a:lnTo>
                  <a:lnTo>
                    <a:pt x="67026" y="76646"/>
                  </a:lnTo>
                  <a:lnTo>
                    <a:pt x="73445" y="82026"/>
                  </a:lnTo>
                  <a:lnTo>
                    <a:pt x="80115" y="87065"/>
                  </a:lnTo>
                  <a:lnTo>
                    <a:pt x="86728" y="91157"/>
                  </a:lnTo>
                  <a:lnTo>
                    <a:pt x="88128" y="92494"/>
                  </a:lnTo>
                  <a:lnTo>
                    <a:pt x="117342" y="108477"/>
                  </a:lnTo>
                  <a:lnTo>
                    <a:pt x="120568" y="1098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21">
              <a:extLst>
                <a:ext uri="{FF2B5EF4-FFF2-40B4-BE49-F238E27FC236}">
                  <a16:creationId xmlns:a16="http://schemas.microsoft.com/office/drawing/2014/main" id="{6785456C-458C-3723-4C3D-E025B0F8DA64}"/>
                </a:ext>
              </a:extLst>
            </p:cNvPr>
            <p:cNvSpPr/>
            <p:nvPr/>
          </p:nvSpPr>
          <p:spPr>
            <a:xfrm>
              <a:off x="11227711" y="2462384"/>
              <a:ext cx="220979" cy="131445"/>
            </a:xfrm>
            <a:custGeom>
              <a:avLst/>
              <a:gdLst/>
              <a:ahLst/>
              <a:cxnLst/>
              <a:rect l="l" t="t" r="r" b="b"/>
              <a:pathLst>
                <a:path w="220979" h="131444">
                  <a:moveTo>
                    <a:pt x="220565" y="10452"/>
                  </a:moveTo>
                  <a:lnTo>
                    <a:pt x="220565" y="10452"/>
                  </a:lnTo>
                  <a:lnTo>
                    <a:pt x="216913" y="6806"/>
                  </a:lnTo>
                </a:path>
                <a:path w="220979" h="131444">
                  <a:moveTo>
                    <a:pt x="220565" y="10452"/>
                  </a:moveTo>
                  <a:lnTo>
                    <a:pt x="219165" y="10452"/>
                  </a:lnTo>
                  <a:lnTo>
                    <a:pt x="216000" y="8629"/>
                  </a:lnTo>
                  <a:lnTo>
                    <a:pt x="213261" y="7292"/>
                  </a:lnTo>
                  <a:lnTo>
                    <a:pt x="210036" y="7292"/>
                  </a:lnTo>
                  <a:lnTo>
                    <a:pt x="206871" y="5894"/>
                  </a:lnTo>
                  <a:lnTo>
                    <a:pt x="205045" y="4983"/>
                  </a:lnTo>
                  <a:lnTo>
                    <a:pt x="203645" y="4983"/>
                  </a:lnTo>
                  <a:lnTo>
                    <a:pt x="200906" y="3646"/>
                  </a:lnTo>
                  <a:lnTo>
                    <a:pt x="199506" y="3646"/>
                  </a:lnTo>
                  <a:lnTo>
                    <a:pt x="197681" y="3160"/>
                  </a:lnTo>
                  <a:lnTo>
                    <a:pt x="194942" y="3160"/>
                  </a:lnTo>
                  <a:lnTo>
                    <a:pt x="193603" y="2248"/>
                  </a:lnTo>
                  <a:lnTo>
                    <a:pt x="192203" y="2248"/>
                  </a:lnTo>
                  <a:lnTo>
                    <a:pt x="190377" y="1336"/>
                  </a:lnTo>
                  <a:lnTo>
                    <a:pt x="189038" y="1336"/>
                  </a:lnTo>
                  <a:lnTo>
                    <a:pt x="187638" y="911"/>
                  </a:lnTo>
                  <a:lnTo>
                    <a:pt x="181735" y="911"/>
                  </a:lnTo>
                  <a:lnTo>
                    <a:pt x="180335" y="0"/>
                  </a:lnTo>
                  <a:lnTo>
                    <a:pt x="177596" y="0"/>
                  </a:lnTo>
                  <a:lnTo>
                    <a:pt x="173944" y="0"/>
                  </a:lnTo>
                  <a:lnTo>
                    <a:pt x="170779" y="0"/>
                  </a:lnTo>
                  <a:lnTo>
                    <a:pt x="167128" y="0"/>
                  </a:lnTo>
                  <a:lnTo>
                    <a:pt x="162076" y="0"/>
                  </a:lnTo>
                  <a:lnTo>
                    <a:pt x="156172" y="0"/>
                  </a:lnTo>
                  <a:lnTo>
                    <a:pt x="154773" y="911"/>
                  </a:lnTo>
                  <a:lnTo>
                    <a:pt x="148869" y="911"/>
                  </a:lnTo>
                  <a:lnTo>
                    <a:pt x="147469" y="1336"/>
                  </a:lnTo>
                  <a:lnTo>
                    <a:pt x="146130" y="1336"/>
                  </a:lnTo>
                  <a:lnTo>
                    <a:pt x="144730" y="2248"/>
                  </a:lnTo>
                  <a:lnTo>
                    <a:pt x="141565" y="2248"/>
                  </a:lnTo>
                  <a:lnTo>
                    <a:pt x="140166" y="3160"/>
                  </a:lnTo>
                  <a:lnTo>
                    <a:pt x="138827" y="3160"/>
                  </a:lnTo>
                  <a:lnTo>
                    <a:pt x="137427" y="3646"/>
                  </a:lnTo>
                  <a:lnTo>
                    <a:pt x="133775" y="4071"/>
                  </a:lnTo>
                  <a:lnTo>
                    <a:pt x="124646" y="7292"/>
                  </a:lnTo>
                  <a:lnTo>
                    <a:pt x="120994" y="8629"/>
                  </a:lnTo>
                  <a:lnTo>
                    <a:pt x="119655" y="9541"/>
                  </a:lnTo>
                  <a:lnTo>
                    <a:pt x="118255" y="9541"/>
                  </a:lnTo>
                  <a:lnTo>
                    <a:pt x="115516" y="10938"/>
                  </a:lnTo>
                  <a:lnTo>
                    <a:pt x="110526" y="13673"/>
                  </a:lnTo>
                  <a:lnTo>
                    <a:pt x="104561" y="16408"/>
                  </a:lnTo>
                  <a:lnTo>
                    <a:pt x="99996" y="19143"/>
                  </a:lnTo>
                  <a:lnTo>
                    <a:pt x="98657" y="19568"/>
                  </a:lnTo>
                  <a:lnTo>
                    <a:pt x="97258" y="21391"/>
                  </a:lnTo>
                  <a:lnTo>
                    <a:pt x="92693" y="23214"/>
                  </a:lnTo>
                  <a:lnTo>
                    <a:pt x="91354" y="25038"/>
                  </a:lnTo>
                  <a:lnTo>
                    <a:pt x="88128" y="26435"/>
                  </a:lnTo>
                  <a:lnTo>
                    <a:pt x="86789" y="27772"/>
                  </a:lnTo>
                  <a:lnTo>
                    <a:pt x="84050" y="29170"/>
                  </a:lnTo>
                  <a:lnTo>
                    <a:pt x="83138" y="30507"/>
                  </a:lnTo>
                  <a:lnTo>
                    <a:pt x="81738" y="31419"/>
                  </a:lnTo>
                  <a:lnTo>
                    <a:pt x="80399" y="32816"/>
                  </a:lnTo>
                  <a:lnTo>
                    <a:pt x="78999" y="33728"/>
                  </a:lnTo>
                  <a:lnTo>
                    <a:pt x="77173" y="35065"/>
                  </a:lnTo>
                  <a:lnTo>
                    <a:pt x="75834" y="35976"/>
                  </a:lnTo>
                  <a:lnTo>
                    <a:pt x="74434" y="37374"/>
                  </a:lnTo>
                  <a:lnTo>
                    <a:pt x="73095" y="37800"/>
                  </a:lnTo>
                  <a:lnTo>
                    <a:pt x="68957" y="43269"/>
                  </a:lnTo>
                  <a:lnTo>
                    <a:pt x="63053" y="46490"/>
                  </a:lnTo>
                  <a:lnTo>
                    <a:pt x="58488" y="51959"/>
                  </a:lnTo>
                  <a:lnTo>
                    <a:pt x="53924" y="56031"/>
                  </a:lnTo>
                  <a:lnTo>
                    <a:pt x="53437" y="57854"/>
                  </a:lnTo>
                  <a:lnTo>
                    <a:pt x="51611" y="59252"/>
                  </a:lnTo>
                  <a:lnTo>
                    <a:pt x="50272" y="59677"/>
                  </a:lnTo>
                  <a:lnTo>
                    <a:pt x="48872" y="61987"/>
                  </a:lnTo>
                  <a:lnTo>
                    <a:pt x="47533" y="62898"/>
                  </a:lnTo>
                  <a:lnTo>
                    <a:pt x="46133" y="65147"/>
                  </a:lnTo>
                  <a:lnTo>
                    <a:pt x="45220" y="66545"/>
                  </a:lnTo>
                  <a:lnTo>
                    <a:pt x="40656" y="70616"/>
                  </a:lnTo>
                  <a:lnTo>
                    <a:pt x="40169" y="72440"/>
                  </a:lnTo>
                  <a:lnTo>
                    <a:pt x="38830" y="73837"/>
                  </a:lnTo>
                  <a:lnTo>
                    <a:pt x="37004" y="76086"/>
                  </a:lnTo>
                  <a:lnTo>
                    <a:pt x="27661" y="87557"/>
                  </a:lnTo>
                  <a:lnTo>
                    <a:pt x="19186" y="99802"/>
                  </a:lnTo>
                  <a:lnTo>
                    <a:pt x="11054" y="112389"/>
                  </a:lnTo>
                  <a:lnTo>
                    <a:pt x="2738" y="124886"/>
                  </a:lnTo>
                  <a:lnTo>
                    <a:pt x="2312" y="127195"/>
                  </a:lnTo>
                  <a:lnTo>
                    <a:pt x="486" y="129018"/>
                  </a:lnTo>
                  <a:lnTo>
                    <a:pt x="0" y="1308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2">
              <a:extLst>
                <a:ext uri="{FF2B5EF4-FFF2-40B4-BE49-F238E27FC236}">
                  <a16:creationId xmlns:a16="http://schemas.microsoft.com/office/drawing/2014/main" id="{DB5CA9DC-5298-FDA5-63A7-7B2288D3FF73}"/>
                </a:ext>
              </a:extLst>
            </p:cNvPr>
            <p:cNvSpPr/>
            <p:nvPr/>
          </p:nvSpPr>
          <p:spPr>
            <a:xfrm>
              <a:off x="11482481" y="2456003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0"/>
                  </a:lnTo>
                  <a:lnTo>
                    <a:pt x="0" y="113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3">
              <a:extLst>
                <a:ext uri="{FF2B5EF4-FFF2-40B4-BE49-F238E27FC236}">
                  <a16:creationId xmlns:a16="http://schemas.microsoft.com/office/drawing/2014/main" id="{61F0DD2C-FA62-FA6E-59FB-754129FAE37E}"/>
                </a:ext>
              </a:extLst>
            </p:cNvPr>
            <p:cNvSpPr/>
            <p:nvPr/>
          </p:nvSpPr>
          <p:spPr>
            <a:xfrm>
              <a:off x="11261976" y="2536648"/>
              <a:ext cx="33020" cy="50165"/>
            </a:xfrm>
            <a:custGeom>
              <a:avLst/>
              <a:gdLst/>
              <a:ahLst/>
              <a:cxnLst/>
              <a:rect l="l" t="t" r="r" b="b"/>
              <a:pathLst>
                <a:path w="33020" h="50164">
                  <a:moveTo>
                    <a:pt x="32865" y="0"/>
                  </a:moveTo>
                  <a:lnTo>
                    <a:pt x="31952" y="1823"/>
                  </a:lnTo>
                  <a:lnTo>
                    <a:pt x="23645" y="12822"/>
                  </a:lnTo>
                  <a:lnTo>
                    <a:pt x="15748" y="24415"/>
                  </a:lnTo>
                  <a:lnTo>
                    <a:pt x="8193" y="36349"/>
                  </a:lnTo>
                  <a:lnTo>
                    <a:pt x="912" y="48374"/>
                  </a:lnTo>
                  <a:lnTo>
                    <a:pt x="0" y="497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4">
              <a:extLst>
                <a:ext uri="{FF2B5EF4-FFF2-40B4-BE49-F238E27FC236}">
                  <a16:creationId xmlns:a16="http://schemas.microsoft.com/office/drawing/2014/main" id="{617C3CF3-9457-80DB-B9AF-2F6FD0DAEB88}"/>
                </a:ext>
              </a:extLst>
            </p:cNvPr>
            <p:cNvSpPr/>
            <p:nvPr/>
          </p:nvSpPr>
          <p:spPr>
            <a:xfrm>
              <a:off x="11345053" y="4427686"/>
              <a:ext cx="46355" cy="57785"/>
            </a:xfrm>
            <a:custGeom>
              <a:avLst/>
              <a:gdLst/>
              <a:ahLst/>
              <a:cxnLst/>
              <a:rect l="l" t="t" r="r" b="b"/>
              <a:pathLst>
                <a:path w="46354" h="57785">
                  <a:moveTo>
                    <a:pt x="0" y="0"/>
                  </a:moveTo>
                  <a:lnTo>
                    <a:pt x="1825" y="1823"/>
                  </a:lnTo>
                  <a:lnTo>
                    <a:pt x="3225" y="3646"/>
                  </a:lnTo>
                  <a:lnTo>
                    <a:pt x="7216" y="10072"/>
                  </a:lnTo>
                  <a:lnTo>
                    <a:pt x="11647" y="16317"/>
                  </a:lnTo>
                  <a:lnTo>
                    <a:pt x="16431" y="22379"/>
                  </a:lnTo>
                  <a:lnTo>
                    <a:pt x="21484" y="28258"/>
                  </a:lnTo>
                  <a:lnTo>
                    <a:pt x="22823" y="30568"/>
                  </a:lnTo>
                  <a:lnTo>
                    <a:pt x="24223" y="31905"/>
                  </a:lnTo>
                  <a:lnTo>
                    <a:pt x="28954" y="37977"/>
                  </a:lnTo>
                  <a:lnTo>
                    <a:pt x="33679" y="43884"/>
                  </a:lnTo>
                  <a:lnTo>
                    <a:pt x="38576" y="49621"/>
                  </a:lnTo>
                  <a:lnTo>
                    <a:pt x="43820" y="55180"/>
                  </a:lnTo>
                  <a:lnTo>
                    <a:pt x="46133" y="574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5">
              <a:extLst>
                <a:ext uri="{FF2B5EF4-FFF2-40B4-BE49-F238E27FC236}">
                  <a16:creationId xmlns:a16="http://schemas.microsoft.com/office/drawing/2014/main" id="{2206B192-1287-F6B1-5B08-6303C48C7730}"/>
                </a:ext>
              </a:extLst>
            </p:cNvPr>
            <p:cNvSpPr/>
            <p:nvPr/>
          </p:nvSpPr>
          <p:spPr>
            <a:xfrm>
              <a:off x="11468787" y="4541208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0"/>
                  </a:lnTo>
                  <a:lnTo>
                    <a:pt x="0" y="118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6">
              <a:extLst>
                <a:ext uri="{FF2B5EF4-FFF2-40B4-BE49-F238E27FC236}">
                  <a16:creationId xmlns:a16="http://schemas.microsoft.com/office/drawing/2014/main" id="{F37D40F6-57B1-A573-25FF-931FD6E84315}"/>
                </a:ext>
              </a:extLst>
            </p:cNvPr>
            <p:cNvSpPr/>
            <p:nvPr/>
          </p:nvSpPr>
          <p:spPr>
            <a:xfrm>
              <a:off x="11434582" y="4537561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4">
                  <a:moveTo>
                    <a:pt x="30552" y="0"/>
                  </a:moveTo>
                  <a:lnTo>
                    <a:pt x="30552" y="0"/>
                  </a:lnTo>
                  <a:lnTo>
                    <a:pt x="0" y="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7">
              <a:extLst>
                <a:ext uri="{FF2B5EF4-FFF2-40B4-BE49-F238E27FC236}">
                  <a16:creationId xmlns:a16="http://schemas.microsoft.com/office/drawing/2014/main" id="{D0EF3308-0117-F6F8-783A-5A5B5E21E8F7}"/>
                </a:ext>
              </a:extLst>
            </p:cNvPr>
            <p:cNvSpPr/>
            <p:nvPr/>
          </p:nvSpPr>
          <p:spPr>
            <a:xfrm>
              <a:off x="11344627" y="4427686"/>
              <a:ext cx="120650" cy="110489"/>
            </a:xfrm>
            <a:custGeom>
              <a:avLst/>
              <a:gdLst/>
              <a:ahLst/>
              <a:cxnLst/>
              <a:rect l="l" t="t" r="r" b="b"/>
              <a:pathLst>
                <a:path w="120650" h="110489">
                  <a:moveTo>
                    <a:pt x="0" y="0"/>
                  </a:moveTo>
                  <a:lnTo>
                    <a:pt x="1338" y="1823"/>
                  </a:lnTo>
                  <a:lnTo>
                    <a:pt x="11006" y="15596"/>
                  </a:lnTo>
                  <a:lnTo>
                    <a:pt x="43820" y="54694"/>
                  </a:lnTo>
                  <a:lnTo>
                    <a:pt x="46072" y="56517"/>
                  </a:lnTo>
                  <a:lnTo>
                    <a:pt x="47472" y="58827"/>
                  </a:lnTo>
                  <a:lnTo>
                    <a:pt x="48811" y="59738"/>
                  </a:lnTo>
                  <a:lnTo>
                    <a:pt x="51124" y="61987"/>
                  </a:lnTo>
                  <a:lnTo>
                    <a:pt x="59340" y="70677"/>
                  </a:lnTo>
                  <a:lnTo>
                    <a:pt x="62079" y="72014"/>
                  </a:lnTo>
                  <a:lnTo>
                    <a:pt x="64818" y="74749"/>
                  </a:lnTo>
                  <a:lnTo>
                    <a:pt x="69809" y="78881"/>
                  </a:lnTo>
                  <a:lnTo>
                    <a:pt x="74373" y="82528"/>
                  </a:lnTo>
                  <a:lnTo>
                    <a:pt x="79425" y="86599"/>
                  </a:lnTo>
                  <a:lnTo>
                    <a:pt x="81677" y="87997"/>
                  </a:lnTo>
                  <a:lnTo>
                    <a:pt x="82590" y="88909"/>
                  </a:lnTo>
                  <a:lnTo>
                    <a:pt x="84476" y="90246"/>
                  </a:lnTo>
                  <a:lnTo>
                    <a:pt x="87641" y="91643"/>
                  </a:lnTo>
                  <a:lnTo>
                    <a:pt x="89041" y="92980"/>
                  </a:lnTo>
                  <a:lnTo>
                    <a:pt x="91780" y="94804"/>
                  </a:lnTo>
                  <a:lnTo>
                    <a:pt x="93606" y="96201"/>
                  </a:lnTo>
                  <a:lnTo>
                    <a:pt x="97684" y="98450"/>
                  </a:lnTo>
                  <a:lnTo>
                    <a:pt x="99083" y="99848"/>
                  </a:lnTo>
                  <a:lnTo>
                    <a:pt x="109552" y="104831"/>
                  </a:lnTo>
                  <a:lnTo>
                    <a:pt x="110952" y="106229"/>
                  </a:lnTo>
                  <a:lnTo>
                    <a:pt x="112291" y="106229"/>
                  </a:lnTo>
                  <a:lnTo>
                    <a:pt x="119594" y="109875"/>
                  </a:lnTo>
                  <a:lnTo>
                    <a:pt x="120507" y="1098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8">
              <a:extLst>
                <a:ext uri="{FF2B5EF4-FFF2-40B4-BE49-F238E27FC236}">
                  <a16:creationId xmlns:a16="http://schemas.microsoft.com/office/drawing/2014/main" id="{898ECD94-6E0A-558B-2848-E7AD4AF2BCCD}"/>
                </a:ext>
              </a:extLst>
            </p:cNvPr>
            <p:cNvSpPr/>
            <p:nvPr/>
          </p:nvSpPr>
          <p:spPr>
            <a:xfrm>
              <a:off x="11448276" y="2471014"/>
              <a:ext cx="30480" cy="1905"/>
            </a:xfrm>
            <a:custGeom>
              <a:avLst/>
              <a:gdLst/>
              <a:ahLst/>
              <a:cxnLst/>
              <a:rect l="l" t="t" r="r" b="b"/>
              <a:pathLst>
                <a:path w="30479" h="1905">
                  <a:moveTo>
                    <a:pt x="30126" y="0"/>
                  </a:moveTo>
                  <a:lnTo>
                    <a:pt x="30126" y="0"/>
                  </a:lnTo>
                  <a:lnTo>
                    <a:pt x="0" y="18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9">
              <a:extLst>
                <a:ext uri="{FF2B5EF4-FFF2-40B4-BE49-F238E27FC236}">
                  <a16:creationId xmlns:a16="http://schemas.microsoft.com/office/drawing/2014/main" id="{EB84ED5D-16B6-02BB-F0CB-CA895033FB69}"/>
                </a:ext>
              </a:extLst>
            </p:cNvPr>
            <p:cNvSpPr/>
            <p:nvPr/>
          </p:nvSpPr>
          <p:spPr>
            <a:xfrm>
              <a:off x="11261063" y="2462384"/>
              <a:ext cx="144780" cy="124460"/>
            </a:xfrm>
            <a:custGeom>
              <a:avLst/>
              <a:gdLst/>
              <a:ahLst/>
              <a:cxnLst/>
              <a:rect l="l" t="t" r="r" b="b"/>
              <a:pathLst>
                <a:path w="144779" h="124460">
                  <a:moveTo>
                    <a:pt x="144243" y="0"/>
                  </a:moveTo>
                  <a:lnTo>
                    <a:pt x="142417" y="0"/>
                  </a:lnTo>
                  <a:lnTo>
                    <a:pt x="141079" y="911"/>
                  </a:lnTo>
                  <a:lnTo>
                    <a:pt x="138340" y="911"/>
                  </a:lnTo>
                  <a:lnTo>
                    <a:pt x="135601" y="1823"/>
                  </a:lnTo>
                  <a:lnTo>
                    <a:pt x="132375" y="2734"/>
                  </a:lnTo>
                  <a:lnTo>
                    <a:pt x="129636" y="3646"/>
                  </a:lnTo>
                  <a:lnTo>
                    <a:pt x="127811" y="3646"/>
                  </a:lnTo>
                  <a:lnTo>
                    <a:pt x="126472" y="4557"/>
                  </a:lnTo>
                  <a:lnTo>
                    <a:pt x="125072" y="4557"/>
                  </a:lnTo>
                  <a:lnTo>
                    <a:pt x="120507" y="6806"/>
                  </a:lnTo>
                  <a:lnTo>
                    <a:pt x="119168" y="6806"/>
                  </a:lnTo>
                  <a:lnTo>
                    <a:pt x="113204" y="9541"/>
                  </a:lnTo>
                  <a:lnTo>
                    <a:pt x="111865" y="9541"/>
                  </a:lnTo>
                  <a:lnTo>
                    <a:pt x="109126" y="10938"/>
                  </a:lnTo>
                  <a:lnTo>
                    <a:pt x="105900" y="12275"/>
                  </a:lnTo>
                  <a:lnTo>
                    <a:pt x="103161" y="14099"/>
                  </a:lnTo>
                  <a:lnTo>
                    <a:pt x="102248" y="14585"/>
                  </a:lnTo>
                  <a:lnTo>
                    <a:pt x="100422" y="15496"/>
                  </a:lnTo>
                  <a:lnTo>
                    <a:pt x="96345" y="18656"/>
                  </a:lnTo>
                  <a:lnTo>
                    <a:pt x="95432" y="19143"/>
                  </a:lnTo>
                  <a:lnTo>
                    <a:pt x="90867" y="21391"/>
                  </a:lnTo>
                  <a:lnTo>
                    <a:pt x="89467" y="22789"/>
                  </a:lnTo>
                  <a:lnTo>
                    <a:pt x="86302" y="24126"/>
                  </a:lnTo>
                  <a:lnTo>
                    <a:pt x="84903" y="25524"/>
                  </a:lnTo>
                  <a:lnTo>
                    <a:pt x="82164" y="26861"/>
                  </a:lnTo>
                  <a:lnTo>
                    <a:pt x="81251" y="28684"/>
                  </a:lnTo>
                  <a:lnTo>
                    <a:pt x="79912" y="29170"/>
                  </a:lnTo>
                  <a:lnTo>
                    <a:pt x="78512" y="30507"/>
                  </a:lnTo>
                  <a:lnTo>
                    <a:pt x="75347" y="32330"/>
                  </a:lnTo>
                  <a:lnTo>
                    <a:pt x="72608" y="35065"/>
                  </a:lnTo>
                  <a:lnTo>
                    <a:pt x="71208" y="35976"/>
                  </a:lnTo>
                  <a:lnTo>
                    <a:pt x="67557" y="39623"/>
                  </a:lnTo>
                  <a:lnTo>
                    <a:pt x="64818" y="41021"/>
                  </a:lnTo>
                  <a:lnTo>
                    <a:pt x="61653" y="44667"/>
                  </a:lnTo>
                  <a:lnTo>
                    <a:pt x="60253" y="45092"/>
                  </a:lnTo>
                  <a:lnTo>
                    <a:pt x="59340" y="46915"/>
                  </a:lnTo>
                  <a:lnTo>
                    <a:pt x="58001" y="48313"/>
                  </a:lnTo>
                  <a:lnTo>
                    <a:pt x="51996" y="54013"/>
                  </a:lnTo>
                  <a:lnTo>
                    <a:pt x="46247" y="60095"/>
                  </a:lnTo>
                  <a:lnTo>
                    <a:pt x="40670" y="66439"/>
                  </a:lnTo>
                  <a:lnTo>
                    <a:pt x="35178" y="72926"/>
                  </a:lnTo>
                  <a:lnTo>
                    <a:pt x="32439" y="76086"/>
                  </a:lnTo>
                  <a:lnTo>
                    <a:pt x="32439" y="76572"/>
                  </a:lnTo>
                  <a:lnTo>
                    <a:pt x="31039" y="77909"/>
                  </a:lnTo>
                  <a:lnTo>
                    <a:pt x="23131" y="88932"/>
                  </a:lnTo>
                  <a:lnTo>
                    <a:pt x="15291" y="100091"/>
                  </a:lnTo>
                  <a:lnTo>
                    <a:pt x="7794" y="111341"/>
                  </a:lnTo>
                  <a:lnTo>
                    <a:pt x="912" y="122637"/>
                  </a:lnTo>
                  <a:lnTo>
                    <a:pt x="0" y="1239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30">
              <a:extLst>
                <a:ext uri="{FF2B5EF4-FFF2-40B4-BE49-F238E27FC236}">
                  <a16:creationId xmlns:a16="http://schemas.microsoft.com/office/drawing/2014/main" id="{903CC016-0F20-6EBE-8084-ED033A79D046}"/>
                </a:ext>
              </a:extLst>
            </p:cNvPr>
            <p:cNvSpPr/>
            <p:nvPr/>
          </p:nvSpPr>
          <p:spPr>
            <a:xfrm>
              <a:off x="11465135" y="45375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0" y="0"/>
                  </a:lnTo>
                  <a:lnTo>
                    <a:pt x="3651" y="36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31">
              <a:extLst>
                <a:ext uri="{FF2B5EF4-FFF2-40B4-BE49-F238E27FC236}">
                  <a16:creationId xmlns:a16="http://schemas.microsoft.com/office/drawing/2014/main" id="{3B296B44-CCDF-3FCB-82A4-9CB51155A065}"/>
                </a:ext>
              </a:extLst>
            </p:cNvPr>
            <p:cNvSpPr/>
            <p:nvPr/>
          </p:nvSpPr>
          <p:spPr>
            <a:xfrm>
              <a:off x="11478403" y="246736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0" y="3646"/>
                  </a:moveTo>
                  <a:lnTo>
                    <a:pt x="0" y="3646"/>
                  </a:lnTo>
                  <a:lnTo>
                    <a:pt x="4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2">
              <a:extLst>
                <a:ext uri="{FF2B5EF4-FFF2-40B4-BE49-F238E27FC236}">
                  <a16:creationId xmlns:a16="http://schemas.microsoft.com/office/drawing/2014/main" id="{435A7E50-9F57-400E-71A7-2D6E82D76460}"/>
                </a:ext>
              </a:extLst>
            </p:cNvPr>
            <p:cNvSpPr/>
            <p:nvPr/>
          </p:nvSpPr>
          <p:spPr>
            <a:xfrm>
              <a:off x="9305129" y="1865118"/>
              <a:ext cx="4445" cy="638810"/>
            </a:xfrm>
            <a:custGeom>
              <a:avLst/>
              <a:gdLst/>
              <a:ahLst/>
              <a:cxnLst/>
              <a:rect l="l" t="t" r="r" b="b"/>
              <a:pathLst>
                <a:path w="4445" h="638810">
                  <a:moveTo>
                    <a:pt x="4138" y="0"/>
                  </a:moveTo>
                  <a:lnTo>
                    <a:pt x="4138" y="0"/>
                  </a:lnTo>
                  <a:lnTo>
                    <a:pt x="0" y="6382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3">
              <a:extLst>
                <a:ext uri="{FF2B5EF4-FFF2-40B4-BE49-F238E27FC236}">
                  <a16:creationId xmlns:a16="http://schemas.microsoft.com/office/drawing/2014/main" id="{D38259F9-B617-477C-E660-95954B74CFE8}"/>
                </a:ext>
              </a:extLst>
            </p:cNvPr>
            <p:cNvSpPr/>
            <p:nvPr/>
          </p:nvSpPr>
          <p:spPr>
            <a:xfrm>
              <a:off x="9305129" y="25034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071"/>
                  </a:moveTo>
                  <a:lnTo>
                    <a:pt x="0" y="407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4">
              <a:extLst>
                <a:ext uri="{FF2B5EF4-FFF2-40B4-BE49-F238E27FC236}">
                  <a16:creationId xmlns:a16="http://schemas.microsoft.com/office/drawing/2014/main" id="{938A5F72-D678-3A40-B747-B5641BD4E723}"/>
                </a:ext>
              </a:extLst>
            </p:cNvPr>
            <p:cNvSpPr/>
            <p:nvPr/>
          </p:nvSpPr>
          <p:spPr>
            <a:xfrm>
              <a:off x="9299225" y="1843727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408"/>
                  </a:moveTo>
                  <a:lnTo>
                    <a:pt x="0" y="1640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5">
              <a:extLst>
                <a:ext uri="{FF2B5EF4-FFF2-40B4-BE49-F238E27FC236}">
                  <a16:creationId xmlns:a16="http://schemas.microsoft.com/office/drawing/2014/main" id="{BCCAC1D3-7634-5358-02A6-3671B768CD69}"/>
                </a:ext>
              </a:extLst>
            </p:cNvPr>
            <p:cNvSpPr/>
            <p:nvPr/>
          </p:nvSpPr>
          <p:spPr>
            <a:xfrm>
              <a:off x="9449434" y="2413585"/>
              <a:ext cx="1934210" cy="95885"/>
            </a:xfrm>
            <a:custGeom>
              <a:avLst/>
              <a:gdLst/>
              <a:ahLst/>
              <a:cxnLst/>
              <a:rect l="l" t="t" r="r" b="b"/>
              <a:pathLst>
                <a:path w="1934209" h="95885">
                  <a:moveTo>
                    <a:pt x="1933963" y="0"/>
                  </a:moveTo>
                  <a:lnTo>
                    <a:pt x="1933963" y="0"/>
                  </a:lnTo>
                  <a:lnTo>
                    <a:pt x="0" y="957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4" name="object 736">
              <a:extLst>
                <a:ext uri="{FF2B5EF4-FFF2-40B4-BE49-F238E27FC236}">
                  <a16:creationId xmlns:a16="http://schemas.microsoft.com/office/drawing/2014/main" id="{96D74B7F-64D9-70EE-1A4C-8582CB8B19C4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950195" y="1652918"/>
              <a:ext cx="2560389" cy="3297453"/>
            </a:xfrm>
            <a:prstGeom prst="rect">
              <a:avLst/>
            </a:prstGeom>
          </p:spPr>
        </p:pic>
        <p:pic>
          <p:nvPicPr>
            <p:cNvPr id="735" name="object 737">
              <a:extLst>
                <a:ext uri="{FF2B5EF4-FFF2-40B4-BE49-F238E27FC236}">
                  <a16:creationId xmlns:a16="http://schemas.microsoft.com/office/drawing/2014/main" id="{8A5B297F-921B-CEBD-D0C3-0B7B25CC1D8B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54370" y="3838989"/>
              <a:ext cx="390809" cy="1463555"/>
            </a:xfrm>
            <a:prstGeom prst="rect">
              <a:avLst/>
            </a:prstGeom>
          </p:spPr>
        </p:pic>
      </p:grpSp>
      <p:sp>
        <p:nvSpPr>
          <p:cNvPr id="736" name="object 738">
            <a:extLst>
              <a:ext uri="{FF2B5EF4-FFF2-40B4-BE49-F238E27FC236}">
                <a16:creationId xmlns:a16="http://schemas.microsoft.com/office/drawing/2014/main" id="{49BE6E96-F641-7498-CD5A-D6309A32E7B2}"/>
              </a:ext>
            </a:extLst>
          </p:cNvPr>
          <p:cNvSpPr txBox="1"/>
          <p:nvPr/>
        </p:nvSpPr>
        <p:spPr>
          <a:xfrm>
            <a:off x="10590910" y="6711394"/>
            <a:ext cx="94678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C.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Capoccia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LNF</a:t>
            </a:r>
            <a:endParaRPr sz="950" dirty="0">
              <a:latin typeface="Arial"/>
              <a:cs typeface="Arial"/>
            </a:endParaRPr>
          </a:p>
        </p:txBody>
      </p:sp>
      <p:pic>
        <p:nvPicPr>
          <p:cNvPr id="738" name="object 4">
            <a:extLst>
              <a:ext uri="{FF2B5EF4-FFF2-40B4-BE49-F238E27FC236}">
                <a16:creationId xmlns:a16="http://schemas.microsoft.com/office/drawing/2014/main" id="{E5E52230-39B2-1B20-5C66-59970DB61EE4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832304" y="273941"/>
            <a:ext cx="2925089" cy="21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1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3BA77B-7705-6F7F-5AE3-E401D534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00192"/>
            <a:ext cx="9649072" cy="566002"/>
          </a:xfrm>
        </p:spPr>
        <p:txBody>
          <a:bodyPr/>
          <a:lstStyle/>
          <a:p>
            <a:pPr algn="ctr"/>
            <a:r>
              <a:rPr lang="it-IT" sz="3386" dirty="0">
                <a:latin typeface="Impact" panose="020B0806030902050204" pitchFamily="34" charset="0"/>
              </a:rPr>
              <a:t>Detector Development Group Activities in HEP</a:t>
            </a:r>
          </a:p>
        </p:txBody>
      </p:sp>
      <p:pic>
        <p:nvPicPr>
          <p:cNvPr id="10" name="object 11">
            <a:extLst>
              <a:ext uri="{FF2B5EF4-FFF2-40B4-BE49-F238E27FC236}">
                <a16:creationId xmlns:a16="http://schemas.microsoft.com/office/drawing/2014/main" id="{15BA84BD-8EFA-625B-F7F7-C5BAEC0519A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369" y="1265487"/>
            <a:ext cx="3035913" cy="2006783"/>
          </a:xfrm>
          <a:prstGeom prst="rect">
            <a:avLst/>
          </a:prstGeom>
        </p:spPr>
      </p:pic>
      <p:pic>
        <p:nvPicPr>
          <p:cNvPr id="19" name="Immagine 18" descr="Immagine che contiene Rettangolo, interno&#10;&#10;Descrizione generata automaticamente">
            <a:extLst>
              <a:ext uri="{FF2B5EF4-FFF2-40B4-BE49-F238E27FC236}">
                <a16:creationId xmlns:a16="http://schemas.microsoft.com/office/drawing/2014/main" id="{B8FBF760-B5AC-2C0C-16E0-85A0771AD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28" y="4078713"/>
            <a:ext cx="3154112" cy="2177174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4680ABA6-EBDA-9D60-108E-36FC4F6C4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6748"/>
          <a:stretch/>
        </p:blipFill>
        <p:spPr bwMode="auto">
          <a:xfrm>
            <a:off x="6962714" y="5426450"/>
            <a:ext cx="1394368" cy="8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2EF8605-5873-47D9-0168-2C82A3103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5" y="3676560"/>
            <a:ext cx="2899458" cy="16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72FFEA24-3145-5662-42D6-951B3C396485}"/>
              </a:ext>
            </a:extLst>
          </p:cNvPr>
          <p:cNvGrpSpPr/>
          <p:nvPr/>
        </p:nvGrpSpPr>
        <p:grpSpPr>
          <a:xfrm>
            <a:off x="2304310" y="4577058"/>
            <a:ext cx="2572473" cy="2099763"/>
            <a:chOff x="4968303" y="1539131"/>
            <a:chExt cx="2343756" cy="1875088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C636718B-4A2E-5256-141C-67F14E894B16}"/>
                </a:ext>
              </a:extLst>
            </p:cNvPr>
            <p:cNvSpPr/>
            <p:nvPr/>
          </p:nvSpPr>
          <p:spPr>
            <a:xfrm>
              <a:off x="4968303" y="1803251"/>
              <a:ext cx="2218099" cy="1610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77"/>
            </a:p>
          </p:txBody>
        </p: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28299F4-56B2-AD8D-9630-FDE0B4511C42}"/>
                </a:ext>
              </a:extLst>
            </p:cNvPr>
            <p:cNvGrpSpPr/>
            <p:nvPr/>
          </p:nvGrpSpPr>
          <p:grpSpPr>
            <a:xfrm>
              <a:off x="4968304" y="1539131"/>
              <a:ext cx="2343755" cy="1832085"/>
              <a:chOff x="3418200" y="1657788"/>
              <a:chExt cx="3513600" cy="2801892"/>
            </a:xfrm>
            <a:solidFill>
              <a:schemeClr val="bg1"/>
            </a:solidFill>
          </p:grpSpPr>
          <p:pic>
            <p:nvPicPr>
              <p:cNvPr id="25" name="object 15">
                <a:extLst>
                  <a:ext uri="{FF2B5EF4-FFF2-40B4-BE49-F238E27FC236}">
                    <a16:creationId xmlns:a16="http://schemas.microsoft.com/office/drawing/2014/main" id="{33E79B64-CC18-0CE9-F9D8-013E0A462F2E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4585442" y="1657788"/>
                <a:ext cx="1187280" cy="325800"/>
              </a:xfrm>
              <a:prstGeom prst="rect">
                <a:avLst/>
              </a:prstGeom>
              <a:grpFill/>
              <a:ln w="0">
                <a:noFill/>
              </a:ln>
            </p:spPr>
          </p:pic>
          <p:pic>
            <p:nvPicPr>
              <p:cNvPr id="26" name="object 18">
                <a:extLst>
                  <a:ext uri="{FF2B5EF4-FFF2-40B4-BE49-F238E27FC236}">
                    <a16:creationId xmlns:a16="http://schemas.microsoft.com/office/drawing/2014/main" id="{A5E8B0D1-A69F-5C3A-ACFE-4CCCFABC44CD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3418200" y="2045235"/>
                <a:ext cx="1704960" cy="1017000"/>
              </a:xfrm>
              <a:prstGeom prst="rect">
                <a:avLst/>
              </a:prstGeom>
              <a:grpFill/>
              <a:ln w="0">
                <a:noFill/>
              </a:ln>
            </p:spPr>
          </p:pic>
          <p:pic>
            <p:nvPicPr>
              <p:cNvPr id="27" name="object 19">
                <a:extLst>
                  <a:ext uri="{FF2B5EF4-FFF2-40B4-BE49-F238E27FC236}">
                    <a16:creationId xmlns:a16="http://schemas.microsoft.com/office/drawing/2014/main" id="{0C4EEA58-EB16-DF44-38D8-A1B291BC1F74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5195880" y="2061720"/>
                <a:ext cx="1735920" cy="1017000"/>
              </a:xfrm>
              <a:prstGeom prst="rect">
                <a:avLst/>
              </a:prstGeom>
              <a:grpFill/>
              <a:ln w="0">
                <a:noFill/>
              </a:ln>
            </p:spPr>
          </p:pic>
          <p:pic>
            <p:nvPicPr>
              <p:cNvPr id="28" name="object 20">
                <a:extLst>
                  <a:ext uri="{FF2B5EF4-FFF2-40B4-BE49-F238E27FC236}">
                    <a16:creationId xmlns:a16="http://schemas.microsoft.com/office/drawing/2014/main" id="{E5DC9B71-5897-784D-40C9-BDC3E42DFA53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>
                <a:off x="3461400" y="3113280"/>
                <a:ext cx="1045080" cy="1346400"/>
              </a:xfrm>
              <a:prstGeom prst="rect">
                <a:avLst/>
              </a:prstGeom>
              <a:grpFill/>
              <a:ln w="0">
                <a:noFill/>
              </a:ln>
            </p:spPr>
          </p:pic>
          <p:pic>
            <p:nvPicPr>
              <p:cNvPr id="29" name="object 21">
                <a:extLst>
                  <a:ext uri="{FF2B5EF4-FFF2-40B4-BE49-F238E27FC236}">
                    <a16:creationId xmlns:a16="http://schemas.microsoft.com/office/drawing/2014/main" id="{FDAD32BD-10E4-0DFC-278D-08C1D07C949B}"/>
                  </a:ext>
                </a:extLst>
              </p:cNvPr>
              <p:cNvPicPr/>
              <p:nvPr/>
            </p:nvPicPr>
            <p:blipFill>
              <a:blip r:embed="rId10"/>
              <a:stretch/>
            </p:blipFill>
            <p:spPr>
              <a:xfrm>
                <a:off x="4630320" y="3197520"/>
                <a:ext cx="1045080" cy="1017000"/>
              </a:xfrm>
              <a:prstGeom prst="rect">
                <a:avLst/>
              </a:prstGeom>
              <a:grpFill/>
              <a:ln w="0">
                <a:noFill/>
              </a:ln>
            </p:spPr>
          </p:pic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78383152-2E71-E275-F525-F42CE4925EEF}"/>
                  </a:ext>
                </a:extLst>
              </p:cNvPr>
              <p:cNvPicPr/>
              <p:nvPr/>
            </p:nvPicPr>
            <p:blipFill>
              <a:blip r:embed="rId11"/>
              <a:stretch/>
            </p:blipFill>
            <p:spPr>
              <a:xfrm>
                <a:off x="5569200" y="3200760"/>
                <a:ext cx="1351800" cy="1150200"/>
              </a:xfrm>
              <a:prstGeom prst="rect">
                <a:avLst/>
              </a:prstGeom>
              <a:grpFill/>
              <a:ln w="0">
                <a:noFill/>
              </a:ln>
            </p:spPr>
          </p:pic>
        </p:grp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0203DDB-95F6-9C7B-73DE-D161130DFBF4}"/>
              </a:ext>
            </a:extLst>
          </p:cNvPr>
          <p:cNvSpPr txBox="1"/>
          <p:nvPr/>
        </p:nvSpPr>
        <p:spPr>
          <a:xfrm>
            <a:off x="1192992" y="1081689"/>
            <a:ext cx="2157963" cy="3155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51" b="1" dirty="0" err="1"/>
              <a:t>Muon</a:t>
            </a:r>
            <a:r>
              <a:rPr lang="it-IT" sz="1451" b="1" dirty="0"/>
              <a:t> Detector </a:t>
            </a:r>
            <a:r>
              <a:rPr lang="it-IT" sz="1451" b="1" dirty="0" err="1"/>
              <a:t>at</a:t>
            </a:r>
            <a:r>
              <a:rPr lang="it-IT" sz="1451" b="1" dirty="0"/>
              <a:t> LHC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78D9ADA-C49E-94A5-A3CA-7BCB8D07F7ED}"/>
              </a:ext>
            </a:extLst>
          </p:cNvPr>
          <p:cNvSpPr txBox="1"/>
          <p:nvPr/>
        </p:nvSpPr>
        <p:spPr>
          <a:xfrm>
            <a:off x="13596" y="3392691"/>
            <a:ext cx="3926075" cy="3155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51" b="1" dirty="0"/>
              <a:t>EURIZON – </a:t>
            </a:r>
            <a:r>
              <a:rPr lang="it-IT" sz="1451" b="1" dirty="0" err="1"/>
              <a:t>Cylindrical</a:t>
            </a:r>
            <a:r>
              <a:rPr lang="it-IT" sz="1451" b="1" dirty="0"/>
              <a:t> RWELL (EU - project)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0C67A5D-C5F1-D348-6455-EDAC28AFEDFF}"/>
              </a:ext>
            </a:extLst>
          </p:cNvPr>
          <p:cNvSpPr txBox="1"/>
          <p:nvPr/>
        </p:nvSpPr>
        <p:spPr>
          <a:xfrm>
            <a:off x="1456757" y="6406252"/>
            <a:ext cx="3642431" cy="3155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51" b="1" dirty="0"/>
              <a:t>Technology Transfer to </a:t>
            </a:r>
            <a:r>
              <a:rPr lang="it-IT" sz="1451" b="1" dirty="0" err="1"/>
              <a:t>Italian</a:t>
            </a:r>
            <a:r>
              <a:rPr lang="it-IT" sz="1451" b="1" dirty="0"/>
              <a:t> Industry</a:t>
            </a: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D5310781-C0D3-666A-DFCD-0A810C17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6" y="1070822"/>
            <a:ext cx="939622" cy="6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E88F12DB-DCEB-326F-2423-F7577CF419B6}"/>
              </a:ext>
            </a:extLst>
          </p:cNvPr>
          <p:cNvGrpSpPr/>
          <p:nvPr/>
        </p:nvGrpSpPr>
        <p:grpSpPr>
          <a:xfrm>
            <a:off x="2699609" y="2573502"/>
            <a:ext cx="696696" cy="684224"/>
            <a:chOff x="6336456" y="1179091"/>
            <a:chExt cx="720080" cy="637760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88B6CE58-1E32-92B5-7619-DB982F5207C7}"/>
                </a:ext>
              </a:extLst>
            </p:cNvPr>
            <p:cNvSpPr/>
            <p:nvPr/>
          </p:nvSpPr>
          <p:spPr>
            <a:xfrm>
              <a:off x="6336456" y="1179091"/>
              <a:ext cx="720080" cy="637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77"/>
            </a:p>
          </p:txBody>
        </p:sp>
        <p:pic>
          <p:nvPicPr>
            <p:cNvPr id="45" name="object 8">
              <a:extLst>
                <a:ext uri="{FF2B5EF4-FFF2-40B4-BE49-F238E27FC236}">
                  <a16:creationId xmlns:a16="http://schemas.microsoft.com/office/drawing/2014/main" id="{B10B328D-53DD-3176-87E2-9E3E2AEEFCFC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6336457" y="1179091"/>
              <a:ext cx="678366" cy="637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9" name="Immagine 48">
            <a:extLst>
              <a:ext uri="{FF2B5EF4-FFF2-40B4-BE49-F238E27FC236}">
                <a16:creationId xmlns:a16="http://schemas.microsoft.com/office/drawing/2014/main" id="{5AEC6FDA-E06F-1231-D5B4-E2C6FADECBFB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790756" y="5650565"/>
            <a:ext cx="1386385" cy="487962"/>
          </a:xfrm>
          <a:prstGeom prst="rect">
            <a:avLst/>
          </a:prstGeom>
          <a:ln w="18000">
            <a:noFill/>
          </a:ln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57CBB1D-E8D3-14EE-4B73-0CB578649D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0558" r="5915" b="590"/>
          <a:stretch>
            <a:fillRect/>
          </a:stretch>
        </p:blipFill>
        <p:spPr>
          <a:xfrm>
            <a:off x="3533141" y="1077730"/>
            <a:ext cx="3570851" cy="2915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7062E8-4210-B42D-C76D-7421F8D38DF6}"/>
              </a:ext>
            </a:extLst>
          </p:cNvPr>
          <p:cNvSpPr/>
          <p:nvPr/>
        </p:nvSpPr>
        <p:spPr>
          <a:xfrm>
            <a:off x="7854612" y="908720"/>
            <a:ext cx="4337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LNF is responsible of the construction of one outer endcap of the ATLAS ITK Pixel detector.</a:t>
            </a:r>
            <a:endParaRPr lang="it-IT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318822-B1DD-278D-4E5C-22866BD7FB30}"/>
              </a:ext>
            </a:extLst>
          </p:cNvPr>
          <p:cNvGrpSpPr/>
          <p:nvPr/>
        </p:nvGrpSpPr>
        <p:grpSpPr>
          <a:xfrm>
            <a:off x="7824192" y="1844824"/>
            <a:ext cx="4445727" cy="3126973"/>
            <a:chOff x="1741851" y="1995355"/>
            <a:chExt cx="6375276" cy="3929523"/>
          </a:xfrm>
        </p:grpSpPr>
        <p:pic>
          <p:nvPicPr>
            <p:cNvPr id="4" name="Picture 3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B554D7E1-22CD-C91B-4512-83C415120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508" y="2348881"/>
              <a:ext cx="6266619" cy="357599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5B8ABC-BED1-906A-D2EA-8213B7210C99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76" y="2276872"/>
              <a:ext cx="511256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60D4A2-09A3-7B80-1BB9-761BDBDBBBA9}"/>
                </a:ext>
              </a:extLst>
            </p:cNvPr>
            <p:cNvSpPr txBox="1"/>
            <p:nvPr/>
          </p:nvSpPr>
          <p:spPr>
            <a:xfrm>
              <a:off x="4499872" y="1995355"/>
              <a:ext cx="788929" cy="3480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~6 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F9179C-ACE7-4D5F-7BFC-40BC98A683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600676" y="3587065"/>
              <a:ext cx="121378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0DA26B-1DF1-F4A6-C1F3-0E38B2517D54}"/>
                </a:ext>
              </a:extLst>
            </p:cNvPr>
            <p:cNvSpPr txBox="1"/>
            <p:nvPr/>
          </p:nvSpPr>
          <p:spPr>
            <a:xfrm>
              <a:off x="1741851" y="3325748"/>
              <a:ext cx="820686" cy="3480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~2 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8D0F1-D664-BCDD-E472-35DDCC1ADAF4}"/>
              </a:ext>
            </a:extLst>
          </p:cNvPr>
          <p:cNvSpPr txBox="1"/>
          <p:nvPr/>
        </p:nvSpPr>
        <p:spPr>
          <a:xfrm>
            <a:off x="9404161" y="4961059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end-cap module 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A9C33-0240-7B6B-5F2E-7868DA104A9E}"/>
              </a:ext>
            </a:extLst>
          </p:cNvPr>
          <p:cNvSpPr txBox="1"/>
          <p:nvPr/>
        </p:nvSpPr>
        <p:spPr>
          <a:xfrm>
            <a:off x="9975582" y="5823923"/>
            <a:ext cx="1961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end-cap mechanical support 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8DA6C3-F7EC-31D0-94C8-77D8DE73B3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7618" y="5362951"/>
            <a:ext cx="2654300" cy="1358900"/>
          </a:xfrm>
          <a:prstGeom prst="rect">
            <a:avLst/>
          </a:prstGeom>
        </p:spPr>
      </p:pic>
      <p:grpSp>
        <p:nvGrpSpPr>
          <p:cNvPr id="46" name="Gruppo 45">
            <a:extLst>
              <a:ext uri="{FF2B5EF4-FFF2-40B4-BE49-F238E27FC236}">
                <a16:creationId xmlns:a16="http://schemas.microsoft.com/office/drawing/2014/main" id="{804D5EDA-1409-322C-0985-A91CA97230CF}"/>
              </a:ext>
            </a:extLst>
          </p:cNvPr>
          <p:cNvGrpSpPr/>
          <p:nvPr/>
        </p:nvGrpSpPr>
        <p:grpSpPr>
          <a:xfrm>
            <a:off x="7661062" y="4163455"/>
            <a:ext cx="696696" cy="684224"/>
            <a:chOff x="6336456" y="1179091"/>
            <a:chExt cx="720080" cy="637760"/>
          </a:xfrm>
        </p:grpSpPr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54909F27-51D3-D9AF-4CFD-F64C8872931A}"/>
                </a:ext>
              </a:extLst>
            </p:cNvPr>
            <p:cNvSpPr/>
            <p:nvPr/>
          </p:nvSpPr>
          <p:spPr>
            <a:xfrm>
              <a:off x="6336456" y="1179091"/>
              <a:ext cx="720080" cy="637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77"/>
            </a:p>
          </p:txBody>
        </p:sp>
        <p:pic>
          <p:nvPicPr>
            <p:cNvPr id="48" name="object 8">
              <a:extLst>
                <a:ext uri="{FF2B5EF4-FFF2-40B4-BE49-F238E27FC236}">
                  <a16:creationId xmlns:a16="http://schemas.microsoft.com/office/drawing/2014/main" id="{96CBBE9F-5829-5DEB-557E-272B418DF19F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6336457" y="1179091"/>
              <a:ext cx="678366" cy="637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C191CFC-A052-8D84-0D3D-5477743C06E9}"/>
              </a:ext>
            </a:extLst>
          </p:cNvPr>
          <p:cNvSpPr txBox="1"/>
          <p:nvPr/>
        </p:nvSpPr>
        <p:spPr>
          <a:xfrm>
            <a:off x="4701453" y="3607404"/>
            <a:ext cx="3287069" cy="538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51" b="1" dirty="0"/>
              <a:t>LHCb – </a:t>
            </a:r>
            <a:r>
              <a:rPr lang="it-IT" sz="1451" b="1" dirty="0" err="1"/>
              <a:t>Muon</a:t>
            </a:r>
            <a:r>
              <a:rPr lang="it-IT" sz="1451" b="1" dirty="0"/>
              <a:t> Detector Upgrade with micro-RWELL </a:t>
            </a:r>
            <a:r>
              <a:rPr lang="it-IT" sz="1451" b="1" dirty="0" err="1"/>
              <a:t>at</a:t>
            </a:r>
            <a:r>
              <a:rPr lang="it-IT" sz="1451" b="1" dirty="0"/>
              <a:t> LHC</a:t>
            </a: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022B6FC7-5E78-DAD0-A478-81506A97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35" y="1552561"/>
            <a:ext cx="1140824" cy="47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94ED-1F77-3C95-CBE5-73E16F50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2D9741B-A0D2-2EB1-9950-8A4DC1A1DA9C}"/>
              </a:ext>
            </a:extLst>
          </p:cNvPr>
          <p:cNvSpPr txBox="1">
            <a:spLocks/>
          </p:cNvSpPr>
          <p:nvPr/>
        </p:nvSpPr>
        <p:spPr>
          <a:xfrm>
            <a:off x="2357925" y="242007"/>
            <a:ext cx="11645278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dirty="0">
                <a:latin typeface="Impact" panose="020B0806030902050204" pitchFamily="34" charset="0"/>
              </a:rPr>
              <a:t>LNF - Workshop for detectors prototyping</a:t>
            </a:r>
            <a:endParaRPr lang="it-IT" sz="3386" kern="0" dirty="0">
              <a:solidFill>
                <a:sysClr val="windowText" lastClr="000000"/>
              </a:solidFill>
              <a:latin typeface="Impact" panose="020B080603090205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DB6F1F4-660F-20A9-0A3D-076FFA7C4369}"/>
              </a:ext>
            </a:extLst>
          </p:cNvPr>
          <p:cNvGrpSpPr/>
          <p:nvPr/>
        </p:nvGrpSpPr>
        <p:grpSpPr>
          <a:xfrm>
            <a:off x="2930252" y="2693151"/>
            <a:ext cx="6360328" cy="3616169"/>
            <a:chOff x="2662430" y="2067213"/>
            <a:chExt cx="4758566" cy="2651675"/>
          </a:xfrm>
        </p:grpSpPr>
        <p:pic>
          <p:nvPicPr>
            <p:cNvPr id="4" name="Immagine 3" descr="Immagine che contiene testo, diagramma, Piano, Disegno tecnico&#10;&#10;Il contenuto generato dall'IA potrebbe non essere corretto.">
              <a:extLst>
                <a:ext uri="{FF2B5EF4-FFF2-40B4-BE49-F238E27FC236}">
                  <a16:creationId xmlns:a16="http://schemas.microsoft.com/office/drawing/2014/main" id="{E4DF5D5B-43A4-84F1-6EF1-80993574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1" t="4948" r="19144" b="9509"/>
            <a:stretch>
              <a:fillRect/>
            </a:stretch>
          </p:blipFill>
          <p:spPr>
            <a:xfrm rot="16200000">
              <a:off x="3715875" y="1013768"/>
              <a:ext cx="2651675" cy="4758566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4234C82-1C9E-0CB5-AC84-A9B7FAC064FF}"/>
                </a:ext>
              </a:extLst>
            </p:cNvPr>
            <p:cNvSpPr/>
            <p:nvPr/>
          </p:nvSpPr>
          <p:spPr>
            <a:xfrm>
              <a:off x="3138124" y="3485596"/>
              <a:ext cx="2088232" cy="1119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77" dirty="0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73A6797F-2826-6466-FB06-41243584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105" y="3909773"/>
            <a:ext cx="1349120" cy="15261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1648F9-D914-BBD6-042B-F20B5440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73" r="5658"/>
          <a:stretch>
            <a:fillRect/>
          </a:stretch>
        </p:blipFill>
        <p:spPr>
          <a:xfrm>
            <a:off x="9925648" y="5052195"/>
            <a:ext cx="2003000" cy="1660358"/>
          </a:xfrm>
          <a:prstGeom prst="rect">
            <a:avLst/>
          </a:prstGeom>
        </p:spPr>
      </p:pic>
      <p:pic>
        <p:nvPicPr>
          <p:cNvPr id="9" name="Immagine 8" descr="Immagine che contiene testo, computer, interno, Schermo del computer&#10;&#10;Il contenuto generato dall'IA potrebbe non essere corretto.">
            <a:extLst>
              <a:ext uri="{FF2B5EF4-FFF2-40B4-BE49-F238E27FC236}">
                <a16:creationId xmlns:a16="http://schemas.microsoft.com/office/drawing/2014/main" id="{4EF2BD3E-6533-954C-1CC0-FE94D2842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82" y="5765070"/>
            <a:ext cx="2373262" cy="1030650"/>
          </a:xfrm>
          <a:prstGeom prst="rect">
            <a:avLst/>
          </a:prstGeom>
        </p:spPr>
      </p:pic>
      <p:pic>
        <p:nvPicPr>
          <p:cNvPr id="14" name="Immagine 13" descr="Immagine che contiene testo, interno, pavimento, elettronica&#10;&#10;Il contenuto generato dall'IA potrebbe non essere corretto.">
            <a:extLst>
              <a:ext uri="{FF2B5EF4-FFF2-40B4-BE49-F238E27FC236}">
                <a16:creationId xmlns:a16="http://schemas.microsoft.com/office/drawing/2014/main" id="{48F0652B-4BEB-9429-AB7C-3671A440C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6824" r="9562" b="9365"/>
          <a:stretch/>
        </p:blipFill>
        <p:spPr>
          <a:xfrm>
            <a:off x="4282831" y="4784578"/>
            <a:ext cx="1903727" cy="1380726"/>
          </a:xfrm>
          <a:prstGeom prst="rect">
            <a:avLst/>
          </a:prstGeom>
        </p:spPr>
      </p:pic>
      <p:pic>
        <p:nvPicPr>
          <p:cNvPr id="20" name="Immagine 19" descr="Immagine che contiene macchina, interno, design&#10;&#10;Il contenuto generato dall'IA potrebbe non essere corretto.">
            <a:extLst>
              <a:ext uri="{FF2B5EF4-FFF2-40B4-BE49-F238E27FC236}">
                <a16:creationId xmlns:a16="http://schemas.microsoft.com/office/drawing/2014/main" id="{1BB67B0E-F0FB-5B4E-1645-C4A43CA58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5237" r="20645" b="5237"/>
          <a:stretch>
            <a:fillRect/>
          </a:stretch>
        </p:blipFill>
        <p:spPr>
          <a:xfrm>
            <a:off x="2450043" y="4425160"/>
            <a:ext cx="1565665" cy="2460224"/>
          </a:xfrm>
          <a:prstGeom prst="rect">
            <a:avLst/>
          </a:prstGeom>
        </p:spPr>
      </p:pic>
      <p:pic>
        <p:nvPicPr>
          <p:cNvPr id="12" name="Immagine 11" descr="Immagine che contiene interno, muro, arredo, computer&#10;&#10;Il contenuto generato dall'IA potrebbe non essere corretto.">
            <a:extLst>
              <a:ext uri="{FF2B5EF4-FFF2-40B4-BE49-F238E27FC236}">
                <a16:creationId xmlns:a16="http://schemas.microsoft.com/office/drawing/2014/main" id="{ABFB51FD-2ECD-93E5-2F79-5B2673F2C5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8" y="4974452"/>
            <a:ext cx="2134456" cy="1420883"/>
          </a:xfrm>
          <a:prstGeom prst="rect">
            <a:avLst/>
          </a:prstGeom>
        </p:spPr>
      </p:pic>
      <p:pic>
        <p:nvPicPr>
          <p:cNvPr id="22" name="Immagine 21" descr="Immagine che contiene vestiti, persona, calzature, sorriso&#10;&#10;Descrizione generata automaticamente">
            <a:extLst>
              <a:ext uri="{FF2B5EF4-FFF2-40B4-BE49-F238E27FC236}">
                <a16:creationId xmlns:a16="http://schemas.microsoft.com/office/drawing/2014/main" id="{87BD9E67-7410-8BCE-5B1F-C868B34CF0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5" y="2623104"/>
            <a:ext cx="1512201" cy="2016268"/>
          </a:xfrm>
          <a:prstGeom prst="rect">
            <a:avLst/>
          </a:prstGeom>
        </p:spPr>
      </p:pic>
      <p:pic>
        <p:nvPicPr>
          <p:cNvPr id="10" name="Immagine 9" descr="Immagine che contiene metallo, interno, ingegneria, Alluminio&#10;&#10;Il contenuto generato dall'IA potrebbe non essere corretto.">
            <a:extLst>
              <a:ext uri="{FF2B5EF4-FFF2-40B4-BE49-F238E27FC236}">
                <a16:creationId xmlns:a16="http://schemas.microsoft.com/office/drawing/2014/main" id="{C6D8F293-A167-1B83-2C56-A87653E9A1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r="17823"/>
          <a:stretch/>
        </p:blipFill>
        <p:spPr>
          <a:xfrm rot="5400000">
            <a:off x="1502510" y="3137295"/>
            <a:ext cx="1710830" cy="129332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CFDD4D2-CB5A-ADF5-1B74-ADEED594F9CB}"/>
              </a:ext>
            </a:extLst>
          </p:cNvPr>
          <p:cNvSpPr txBox="1"/>
          <p:nvPr/>
        </p:nvSpPr>
        <p:spPr>
          <a:xfrm>
            <a:off x="234348" y="1130217"/>
            <a:ext cx="10436831" cy="150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935" b="1" dirty="0"/>
              <a:t>Objectives</a:t>
            </a:r>
          </a:p>
          <a:p>
            <a:pPr>
              <a:buNone/>
            </a:pPr>
            <a:endParaRPr lang="en-US" sz="484" dirty="0"/>
          </a:p>
          <a:p>
            <a:pPr marL="345586" indent="-345586">
              <a:buFont typeface="Arial" panose="020B0604020202020204" pitchFamily="34" charset="0"/>
              <a:buChar char="•"/>
            </a:pPr>
            <a:r>
              <a:rPr lang="en-US" sz="1693" dirty="0"/>
              <a:t>Develop</a:t>
            </a:r>
            <a:r>
              <a:rPr lang="en-US" sz="1693" b="1" dirty="0"/>
              <a:t> innovative prototypes </a:t>
            </a:r>
            <a:r>
              <a:rPr lang="en-US" sz="1693" dirty="0"/>
              <a:t>of MPGD layouts</a:t>
            </a:r>
          </a:p>
          <a:p>
            <a:pPr marL="345586" indent="-345586">
              <a:buFont typeface="Arial" panose="020B0604020202020204" pitchFamily="34" charset="0"/>
              <a:buChar char="•"/>
            </a:pPr>
            <a:r>
              <a:rPr lang="en-US" sz="1693" dirty="0"/>
              <a:t>Promote internal </a:t>
            </a:r>
            <a:r>
              <a:rPr lang="en-US" sz="1693" b="1" dirty="0"/>
              <a:t>technological advancement </a:t>
            </a:r>
            <a:r>
              <a:rPr lang="en-US" sz="1693" dirty="0"/>
              <a:t>at LNF </a:t>
            </a:r>
          </a:p>
          <a:p>
            <a:pPr marL="345586" indent="-345586">
              <a:buFont typeface="Arial" panose="020B0604020202020204" pitchFamily="34" charset="0"/>
              <a:buChar char="•"/>
            </a:pPr>
            <a:r>
              <a:rPr lang="en-US" sz="1693" dirty="0"/>
              <a:t>Establish </a:t>
            </a:r>
            <a:r>
              <a:rPr lang="en-US" sz="1693" b="1" dirty="0"/>
              <a:t>strategic partnerships </a:t>
            </a:r>
            <a:r>
              <a:rPr lang="en-US" sz="1693" dirty="0"/>
              <a:t>with</a:t>
            </a:r>
            <a:r>
              <a:rPr lang="en-US" sz="1693" b="1" dirty="0"/>
              <a:t> research institutions (CERN) </a:t>
            </a:r>
            <a:r>
              <a:rPr lang="en-US" sz="1693" dirty="0"/>
              <a:t>and</a:t>
            </a:r>
            <a:r>
              <a:rPr lang="en-US" sz="1693" b="1" dirty="0"/>
              <a:t> industrial partners (ELTOS)</a:t>
            </a:r>
          </a:p>
          <a:p>
            <a:pPr marL="345586" indent="-345586">
              <a:buFont typeface="Arial" panose="020B0604020202020204" pitchFamily="34" charset="0"/>
              <a:buChar char="•"/>
            </a:pPr>
            <a:r>
              <a:rPr lang="en-US" sz="1693" dirty="0"/>
              <a:t>Integrate into a </a:t>
            </a:r>
            <a:r>
              <a:rPr lang="en-US" sz="1693" b="1" dirty="0"/>
              <a:t>synergic network </a:t>
            </a:r>
            <a:r>
              <a:rPr lang="en-US" sz="1693" dirty="0"/>
              <a:t>of</a:t>
            </a:r>
            <a:r>
              <a:rPr lang="en-US" sz="1693" b="1" dirty="0"/>
              <a:t> international laboratories (</a:t>
            </a:r>
            <a:r>
              <a:rPr lang="en-US" sz="1693" b="1" dirty="0" err="1"/>
              <a:t>Saclay</a:t>
            </a:r>
            <a:r>
              <a:rPr lang="en-US" sz="1693" b="1" dirty="0"/>
              <a:t>, Bonn, JLAB, USTC-Hefei)</a:t>
            </a:r>
          </a:p>
        </p:txBody>
      </p:sp>
      <p:pic>
        <p:nvPicPr>
          <p:cNvPr id="25" name="Immagine 24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74BF4B70-40EF-163A-F918-46971328A1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540" y="1150858"/>
            <a:ext cx="856811" cy="856811"/>
          </a:xfrm>
          <a:prstGeom prst="rect">
            <a:avLst/>
          </a:prstGeom>
        </p:spPr>
      </p:pic>
      <p:pic>
        <p:nvPicPr>
          <p:cNvPr id="27" name="Immagine 26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DF2F14E-6D6F-61E3-0098-EDE2E5EBBD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38" y="2677071"/>
            <a:ext cx="1815895" cy="607913"/>
          </a:xfrm>
          <a:prstGeom prst="rect">
            <a:avLst/>
          </a:prstGeom>
        </p:spPr>
      </p:pic>
      <p:pic>
        <p:nvPicPr>
          <p:cNvPr id="29" name="Immagine 28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83820F17-7C5E-DB25-A445-D691B35BE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22" y="3287375"/>
            <a:ext cx="1752111" cy="508678"/>
          </a:xfrm>
          <a:prstGeom prst="rect">
            <a:avLst/>
          </a:prstGeom>
        </p:spPr>
      </p:pic>
      <p:pic>
        <p:nvPicPr>
          <p:cNvPr id="31" name="Immagine 30" descr="Immagine che contiene cerchio, logo, emblema, simbolo&#10;&#10;Il contenuto generato dall'IA potrebbe non essere corretto.">
            <a:extLst>
              <a:ext uri="{FF2B5EF4-FFF2-40B4-BE49-F238E27FC236}">
                <a16:creationId xmlns:a16="http://schemas.microsoft.com/office/drawing/2014/main" id="{041EEF25-53E4-9EEE-8B24-7DBAAE3C12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172" y="2146267"/>
            <a:ext cx="1011640" cy="1011640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4ADEC4F4-2758-4BD9-9761-812C2EE1C9E0}"/>
              </a:ext>
            </a:extLst>
          </p:cNvPr>
          <p:cNvGrpSpPr/>
          <p:nvPr/>
        </p:nvGrpSpPr>
        <p:grpSpPr>
          <a:xfrm>
            <a:off x="8434338" y="775558"/>
            <a:ext cx="928898" cy="845710"/>
            <a:chOff x="6336456" y="1179091"/>
            <a:chExt cx="720080" cy="637760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17B89DF8-B549-CDDB-A3EE-080DEE343F37}"/>
                </a:ext>
              </a:extLst>
            </p:cNvPr>
            <p:cNvSpPr/>
            <p:nvPr/>
          </p:nvSpPr>
          <p:spPr>
            <a:xfrm>
              <a:off x="6336456" y="1179091"/>
              <a:ext cx="720080" cy="637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77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id="{B05D0687-0670-4111-52CB-8539C0BED525}"/>
                </a:ext>
              </a:extLst>
            </p:cNvPr>
            <p:cNvPicPr/>
            <p:nvPr/>
          </p:nvPicPr>
          <p:blipFill>
            <a:blip r:embed="rId15"/>
            <a:stretch/>
          </p:blipFill>
          <p:spPr>
            <a:xfrm>
              <a:off x="6336457" y="1179091"/>
              <a:ext cx="678366" cy="637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5" name="object 15">
            <a:extLst>
              <a:ext uri="{FF2B5EF4-FFF2-40B4-BE49-F238E27FC236}">
                <a16:creationId xmlns:a16="http://schemas.microsoft.com/office/drawing/2014/main" id="{BA2A95A2-32F3-0C1B-762F-E269D8AE568B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9643922" y="1144682"/>
            <a:ext cx="985328" cy="39859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5950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4124E4-2286-4D34-F591-EDEF2808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EuPRAXIA</a:t>
            </a:r>
            <a:r>
              <a:rPr lang="en-US" noProof="0" dirty="0"/>
              <a:t> Consortium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36271-461B-675A-1874-96019031DFAF}"/>
              </a:ext>
            </a:extLst>
          </p:cNvPr>
          <p:cNvSpPr txBox="1"/>
          <p:nvPr/>
        </p:nvSpPr>
        <p:spPr>
          <a:xfrm>
            <a:off x="160345" y="2151531"/>
            <a:ext cx="53034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EuPRAXIA Consortium selected the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2"/>
              </a:rPr>
              <a:t>ELI Beamlines Facility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Dolní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Břežany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Czech Republic, as the site for the laser-driven plasma accelerator pillar. ELI Beamlines was selected for its infrastructure readiness, state-of-the-art laser systems, and comprehensive technical expertise.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EuPRAXIA also recognises the important roles of the other candidates for the second site, EPAC and CNR-INO.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EPAC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will contribute to EuPRAXIA as a centre for R&amp;D, focusing on advancing research towards achieving a high-quality 5 GeV electron beam. While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CNR-INO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will function 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EuPRAXIA's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National Node in Italy and laser test facility.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65EC1-AFF3-2EF2-5C6E-D71EFA08A443}"/>
              </a:ext>
            </a:extLst>
          </p:cNvPr>
          <p:cNvSpPr txBox="1"/>
          <p:nvPr/>
        </p:nvSpPr>
        <p:spPr>
          <a:xfrm>
            <a:off x="-96688" y="1058559"/>
            <a:ext cx="1188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selected ELI  for the Laser-Driven Accelerator Site</a:t>
            </a:r>
            <a:endParaRPr kumimoji="0" lang="en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5" descr="A map of europe with different colored circles&#10;&#10;AI-generated content may be incorrect.">
            <a:extLst>
              <a:ext uri="{FF2B5EF4-FFF2-40B4-BE49-F238E27FC236}">
                <a16:creationId xmlns:a16="http://schemas.microsoft.com/office/drawing/2014/main" id="{2F1C3BF0-969C-580F-C350-E3D2282D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65" y="2151531"/>
            <a:ext cx="6715595" cy="3955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B8F65-891D-C4D8-5405-D44A3476479F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P. Campana</a:t>
            </a:r>
          </a:p>
        </p:txBody>
      </p:sp>
    </p:spTree>
    <p:extLst>
      <p:ext uri="{BB962C8B-B14F-4D97-AF65-F5344CB8AC3E}">
        <p14:creationId xmlns:p14="http://schemas.microsoft.com/office/powerpoint/2010/main" val="454816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820CA9-F143-AED0-7500-0B68C2B90E31}"/>
              </a:ext>
            </a:extLst>
          </p:cNvPr>
          <p:cNvGrpSpPr/>
          <p:nvPr/>
        </p:nvGrpSpPr>
        <p:grpSpPr>
          <a:xfrm>
            <a:off x="1847528" y="-27384"/>
            <a:ext cx="9001000" cy="6768752"/>
            <a:chOff x="2495600" y="332656"/>
            <a:chExt cx="7791121" cy="55056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88B592-C237-0953-6E81-74B41000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638360" y="-810104"/>
              <a:ext cx="5505602" cy="77911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F6C041-1B07-5B10-48AA-E52F955F1E2A}"/>
                </a:ext>
              </a:extLst>
            </p:cNvPr>
            <p:cNvSpPr/>
            <p:nvPr/>
          </p:nvSpPr>
          <p:spPr>
            <a:xfrm>
              <a:off x="8530172" y="4255162"/>
              <a:ext cx="1310245" cy="758015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Lab</a:t>
              </a:r>
            </a:p>
            <a:p>
              <a:pPr algn="ctr"/>
              <a:r>
                <a:rPr lang="en-US" dirty="0" err="1"/>
                <a:t>nTOF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B7AE8E-20E0-5C60-7F21-6468B23FF143}"/>
                </a:ext>
              </a:extLst>
            </p:cNvPr>
            <p:cNvSpPr/>
            <p:nvPr/>
          </p:nvSpPr>
          <p:spPr>
            <a:xfrm rot="16200000">
              <a:off x="2243574" y="2528900"/>
              <a:ext cx="2592289" cy="122413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2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Lab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DDG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266A24C-3ED8-7748-8035-AF696F38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Clean Rooms setup</a:t>
            </a:r>
          </a:p>
        </p:txBody>
      </p:sp>
    </p:spTree>
    <p:extLst>
      <p:ext uri="{BB962C8B-B14F-4D97-AF65-F5344CB8AC3E}">
        <p14:creationId xmlns:p14="http://schemas.microsoft.com/office/powerpoint/2010/main" val="198808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F51C-6768-5546-87DC-F597CAFE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infrastructure</a:t>
            </a:r>
          </a:p>
        </p:txBody>
      </p:sp>
      <p:sp>
        <p:nvSpPr>
          <p:cNvPr id="4" name="Textfeld 6">
            <a:extLst>
              <a:ext uri="{FF2B5EF4-FFF2-40B4-BE49-F238E27FC236}">
                <a16:creationId xmlns:a16="http://schemas.microsoft.com/office/drawing/2014/main" id="{2D82F9FD-0BC2-FDA5-D2F0-9B3AD01E8561}"/>
              </a:ext>
            </a:extLst>
          </p:cNvPr>
          <p:cNvSpPr txBox="1"/>
          <p:nvPr/>
        </p:nvSpPr>
        <p:spPr>
          <a:xfrm>
            <a:off x="6096000" y="1211872"/>
            <a:ext cx="5435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dirty="0">
                <a:effectLst/>
                <a:ea typeface="Times New Roman" panose="02020603050405020304" pitchFamily="18" charset="0"/>
              </a:rPr>
              <a:t>The main infrastructure includes a new building of approximately 5,600 square meters, to house the accelerator, the FEL, various experimental areas, and supporting technical rooms.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Calibri" panose="020F0502020204030204" pitchFamily="34" charset="0"/>
              </a:rPr>
              <a:t>At its maximum extension above ground, the building is approximately </a:t>
            </a:r>
            <a:r>
              <a:rPr lang="en-GB" sz="16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140 m long and 45 m wide</a:t>
            </a:r>
            <a:r>
              <a:rPr lang="en-GB" sz="1600" dirty="0">
                <a:effectLst/>
                <a:ea typeface="Calibri" panose="020F0502020204030204" pitchFamily="34" charset="0"/>
              </a:rPr>
              <a:t>, with a narrowing to 36 m towards the north-west; it ends on the ground floor with a rectangular appendix measuring 21 m by 13 m completely underground.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dirty="0">
                <a:effectLst/>
                <a:ea typeface="Times New Roman" panose="02020603050405020304" pitchFamily="18" charset="0"/>
              </a:rPr>
              <a:t>This structure has been carefully engineered to accommodate complex equipment with stringent requirements on radiation shielding and vibration suppression.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Reinforced concrete walls and roofs, up to 2 meters thick</a:t>
            </a:r>
            <a:r>
              <a:rPr lang="en-IT" sz="1600" dirty="0">
                <a:effectLst/>
                <a:ea typeface="Times New Roman" panose="02020603050405020304" pitchFamily="18" charset="0"/>
              </a:rPr>
              <a:t>, ensure safety and operational integrity, while structural joints isolate sensitive experimental spaces from mechanical vibrations.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b="1" dirty="0">
                <a:effectLst/>
                <a:ea typeface="Times New Roman" panose="02020603050405020304" pitchFamily="18" charset="0"/>
              </a:rPr>
              <a:t>Building construction is expected to start by the end </a:t>
            </a:r>
            <a:r>
              <a:rPr lang="en-IT" sz="1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of 2026 </a:t>
            </a:r>
            <a:r>
              <a:rPr lang="en-IT" sz="1600" b="1" dirty="0">
                <a:effectLst/>
                <a:ea typeface="Times New Roman" panose="02020603050405020304" pitchFamily="18" charset="0"/>
              </a:rPr>
              <a:t>and to be completed in 3 years.</a:t>
            </a:r>
            <a:r>
              <a:rPr lang="en-IT" sz="1600" dirty="0"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collage of a building and a map&#10;&#10;AI-generated content may be incorrect.">
            <a:extLst>
              <a:ext uri="{FF2B5EF4-FFF2-40B4-BE49-F238E27FC236}">
                <a16:creationId xmlns:a16="http://schemas.microsoft.com/office/drawing/2014/main" id="{D4447313-EEF2-FD5A-8048-E3ACD973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13" y="922976"/>
            <a:ext cx="5232541" cy="5348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1D430-5A17-2591-2B21-E7B4E40CB72A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U. Rotundo</a:t>
            </a:r>
          </a:p>
        </p:txBody>
      </p:sp>
    </p:spTree>
    <p:extLst>
      <p:ext uri="{BB962C8B-B14F-4D97-AF65-F5344CB8AC3E}">
        <p14:creationId xmlns:p14="http://schemas.microsoft.com/office/powerpoint/2010/main" val="259953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65CA-268D-CBFC-4BDB-E3E5CFF9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diagram of a project&#10;&#10;AI-generated content may be incorrect.">
            <a:extLst>
              <a:ext uri="{FF2B5EF4-FFF2-40B4-BE49-F238E27FC236}">
                <a16:creationId xmlns:a16="http://schemas.microsoft.com/office/drawing/2014/main" id="{C0511BFB-AC0F-A54A-154E-910CD6586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1" y="332656"/>
            <a:ext cx="9603665" cy="6336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7A1E4-0D58-49FC-60F2-D729686C3BA2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S. </a:t>
            </a:r>
            <a:r>
              <a:rPr lang="en-US" sz="1900" dirty="0" err="1">
                <a:solidFill>
                  <a:prstClr val="black"/>
                </a:solidFill>
                <a:latin typeface="Calibri"/>
              </a:rPr>
              <a:t>Incremona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85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CDAE9-60A4-37BB-A575-C53A8D2A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tender ancillary procedures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59B2B-C411-DBC3-A0E4-5F0127A55E2D}"/>
              </a:ext>
            </a:extLst>
          </p:cNvPr>
          <p:cNvSpPr txBox="1"/>
          <p:nvPr/>
        </p:nvSpPr>
        <p:spPr>
          <a:xfrm>
            <a:off x="467413" y="1961351"/>
            <a:ext cx="7344816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2E5496"/>
                </a:solidFill>
                <a:effectLst/>
              </a:rPr>
              <a:t>There are also ancillary tender procedures for the cooling systems:</a:t>
            </a:r>
          </a:p>
          <a:p>
            <a:pPr>
              <a:buNone/>
            </a:pPr>
            <a:endParaRPr lang="en-GB" sz="2000" dirty="0">
              <a:solidFill>
                <a:srgbClr val="2E5496"/>
              </a:solidFill>
              <a:effectLst/>
              <a:latin typeface="Helvetica" pitchFamily="2" charset="0"/>
            </a:endParaRPr>
          </a:p>
          <a:p>
            <a:pPr>
              <a:spcAft>
                <a:spcPts val="975"/>
              </a:spcAft>
            </a:pPr>
            <a:r>
              <a:rPr lang="en-GB" sz="2000" dirty="0">
                <a:solidFill>
                  <a:srgbClr val="2E5496"/>
                </a:solidFill>
                <a:effectLst/>
                <a:latin typeface="Helvetica" pitchFamily="2" charset="0"/>
              </a:rPr>
              <a:t>1. </a:t>
            </a:r>
            <a:r>
              <a:rPr lang="en-GB" sz="2000" dirty="0">
                <a:solidFill>
                  <a:srgbClr val="2E5496"/>
                </a:solidFill>
                <a:effectLst/>
              </a:rPr>
              <a:t>Award the service for </a:t>
            </a:r>
            <a:r>
              <a:rPr lang="en-GB" sz="2000" b="1" dirty="0">
                <a:solidFill>
                  <a:srgbClr val="2E5496"/>
                </a:solidFill>
                <a:effectLst/>
              </a:rPr>
              <a:t>detailed design</a:t>
            </a:r>
            <a:r>
              <a:rPr lang="en-GB" sz="2000" dirty="0">
                <a:solidFill>
                  <a:srgbClr val="2E5496"/>
                </a:solidFill>
                <a:effectLst/>
              </a:rPr>
              <a:t>, </a:t>
            </a:r>
            <a:r>
              <a:rPr lang="en-GB" sz="2000" b="1" dirty="0">
                <a:solidFill>
                  <a:srgbClr val="2E5496"/>
                </a:solidFill>
                <a:effectLst/>
              </a:rPr>
              <a:t>construction management</a:t>
            </a:r>
            <a:r>
              <a:rPr lang="en-GB" sz="2000" dirty="0">
                <a:solidFill>
                  <a:srgbClr val="2E5496"/>
                </a:solidFill>
                <a:effectLst/>
              </a:rPr>
              <a:t>, and </a:t>
            </a:r>
            <a:r>
              <a:rPr lang="en-GB" sz="2000" b="1" dirty="0">
                <a:solidFill>
                  <a:srgbClr val="2E5496"/>
                </a:solidFill>
                <a:effectLst/>
              </a:rPr>
              <a:t>health and safety coordination</a:t>
            </a:r>
            <a:r>
              <a:rPr lang="en-GB" sz="2000" dirty="0">
                <a:solidFill>
                  <a:srgbClr val="2E5496"/>
                </a:solidFill>
                <a:effectLst/>
              </a:rPr>
              <a:t> during execution. </a:t>
            </a:r>
            <a:r>
              <a:rPr lang="en-GB" sz="2000" dirty="0">
                <a:solidFill>
                  <a:srgbClr val="2E5496"/>
                </a:solidFill>
              </a:rPr>
              <a:t>(</a:t>
            </a:r>
            <a:r>
              <a:rPr lang="en-GB" sz="2000" dirty="0">
                <a:solidFill>
                  <a:srgbClr val="2E5496"/>
                </a:solidFill>
                <a:effectLst/>
              </a:rPr>
              <a:t>DL e CSE (≈ 900 k€ )</a:t>
            </a:r>
          </a:p>
          <a:p>
            <a:pPr>
              <a:spcAft>
                <a:spcPts val="975"/>
              </a:spcAft>
              <a:buNone/>
            </a:pPr>
            <a:r>
              <a:rPr lang="en-GB" sz="2000" dirty="0">
                <a:solidFill>
                  <a:srgbClr val="2E5496"/>
                </a:solidFill>
                <a:effectLst/>
                <a:latin typeface="Helvetica" pitchFamily="2" charset="0"/>
              </a:rPr>
              <a:t>2.</a:t>
            </a:r>
            <a:r>
              <a:rPr lang="en-GB" sz="2000" dirty="0">
                <a:solidFill>
                  <a:srgbClr val="2E5496"/>
                </a:solidFill>
              </a:rPr>
              <a:t> Procurement of verification services </a:t>
            </a:r>
            <a:r>
              <a:rPr lang="en-GB" sz="2000" dirty="0">
                <a:solidFill>
                  <a:srgbClr val="2E5496"/>
                </a:solidFill>
                <a:effectLst/>
                <a:latin typeface="Helvetica" pitchFamily="2" charset="0"/>
              </a:rPr>
              <a:t>(≈ 150 k€ )</a:t>
            </a:r>
          </a:p>
          <a:p>
            <a:r>
              <a:rPr lang="en-GB" sz="2000" dirty="0">
                <a:solidFill>
                  <a:srgbClr val="2E5496"/>
                </a:solidFill>
                <a:effectLst/>
                <a:latin typeface="Helvetica" pitchFamily="2" charset="0"/>
              </a:rPr>
              <a:t>3. </a:t>
            </a:r>
            <a:r>
              <a:rPr lang="en-GB" sz="2000" dirty="0">
                <a:solidFill>
                  <a:srgbClr val="2E5496"/>
                </a:solidFill>
                <a:effectLst/>
              </a:rPr>
              <a:t>Award of the works (≈ 6 M€ 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05C0DEF-5FB1-D09B-EF67-31759C909229}"/>
              </a:ext>
            </a:extLst>
          </p:cNvPr>
          <p:cNvSpPr/>
          <p:nvPr/>
        </p:nvSpPr>
        <p:spPr>
          <a:xfrm>
            <a:off x="7505413" y="2613890"/>
            <a:ext cx="172819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7A3A-8851-2D0B-259E-3A76D7DD765A}"/>
              </a:ext>
            </a:extLst>
          </p:cNvPr>
          <p:cNvSpPr txBox="1"/>
          <p:nvPr/>
        </p:nvSpPr>
        <p:spPr>
          <a:xfrm>
            <a:off x="9706311" y="261389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June 2026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AF402CA-E776-10D2-1E90-2C720C7B6D6C}"/>
              </a:ext>
            </a:extLst>
          </p:cNvPr>
          <p:cNvSpPr/>
          <p:nvPr/>
        </p:nvSpPr>
        <p:spPr>
          <a:xfrm>
            <a:off x="7464152" y="3573016"/>
            <a:ext cx="172819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EB57B-2458-1A48-6294-18B4FF522831}"/>
              </a:ext>
            </a:extLst>
          </p:cNvPr>
          <p:cNvSpPr txBox="1"/>
          <p:nvPr/>
        </p:nvSpPr>
        <p:spPr>
          <a:xfrm>
            <a:off x="9355253" y="3563724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September 2026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3C14A66-502C-8FB9-8CEC-6EC6F979FAF1}"/>
              </a:ext>
            </a:extLst>
          </p:cNvPr>
          <p:cNvSpPr/>
          <p:nvPr/>
        </p:nvSpPr>
        <p:spPr>
          <a:xfrm>
            <a:off x="7464152" y="4226316"/>
            <a:ext cx="172819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9B50D-DBAD-66B6-AAA7-D096247EE3B8}"/>
              </a:ext>
            </a:extLst>
          </p:cNvPr>
          <p:cNvSpPr txBox="1"/>
          <p:nvPr/>
        </p:nvSpPr>
        <p:spPr>
          <a:xfrm>
            <a:off x="9355253" y="4211796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September 2028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0CBD3-ACBA-0440-60B4-7DA5B8516266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S. </a:t>
            </a:r>
            <a:r>
              <a:rPr lang="en-US" sz="1900" dirty="0" err="1">
                <a:solidFill>
                  <a:prstClr val="black"/>
                </a:solidFill>
                <a:latin typeface="Calibri"/>
              </a:rPr>
              <a:t>Incremona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2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D0C8-78A7-CF26-88AE-758C4A5D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layout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DAD2F-89DD-E402-B48F-E27611860933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E7496-CFE1-7C53-D2D9-706873ED2068}"/>
              </a:ext>
            </a:extLst>
          </p:cNvPr>
          <p:cNvSpPr txBox="1"/>
          <p:nvPr/>
        </p:nvSpPr>
        <p:spPr>
          <a:xfrm>
            <a:off x="8760296" y="1017076"/>
            <a:ext cx="3294678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The facility aims to operate in two modes: 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a full-RF mode for initial commissioning</a:t>
            </a:r>
            <a:r>
              <a:rPr lang="en-IT" sz="1600" dirty="0">
                <a:solidFill>
                  <a:prstClr val="black"/>
                </a:solidFill>
                <a:ea typeface="Times New Roman" panose="02020603050405020304" pitchFamily="18" charset="0"/>
              </a:rPr>
              <a:t>;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a hybrid RF+PWFA mode that serves as a demonstrator for plasma-driven FELs user operation. 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The modularity and flexibility of the design are intended to support both immediate scientific applications and long-term technological development. 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The facility is expected to begin operations in 2030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B87B3-4556-94C2-263F-C4AD866F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9" y="1035869"/>
            <a:ext cx="8549640" cy="50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4B79-6D6A-D58A-119F-D7B28DCF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Technological readiness</a:t>
            </a:r>
          </a:p>
        </p:txBody>
      </p:sp>
      <p:cxnSp>
        <p:nvCxnSpPr>
          <p:cNvPr id="8" name="Gerade Verbindung 37">
            <a:extLst>
              <a:ext uri="{FF2B5EF4-FFF2-40B4-BE49-F238E27FC236}">
                <a16:creationId xmlns:a16="http://schemas.microsoft.com/office/drawing/2014/main" id="{FF37F239-3248-3899-0075-407A7944DAF8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D048039-E400-3BAE-0783-27898EEED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160762"/>
              </p:ext>
            </p:extLst>
          </p:nvPr>
        </p:nvGraphicFramePr>
        <p:xfrm>
          <a:off x="331950" y="1149694"/>
          <a:ext cx="6161444" cy="53188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164">
                  <a:extLst>
                    <a:ext uri="{9D8B030D-6E8A-4147-A177-3AD203B41FA5}">
                      <a16:colId xmlns:a16="http://schemas.microsoft.com/office/drawing/2014/main" val="2549708162"/>
                    </a:ext>
                  </a:extLst>
                </a:gridCol>
                <a:gridCol w="465024">
                  <a:extLst>
                    <a:ext uri="{9D8B030D-6E8A-4147-A177-3AD203B41FA5}">
                      <a16:colId xmlns:a16="http://schemas.microsoft.com/office/drawing/2014/main" val="2234510333"/>
                    </a:ext>
                  </a:extLst>
                </a:gridCol>
                <a:gridCol w="685169">
                  <a:extLst>
                    <a:ext uri="{9D8B030D-6E8A-4147-A177-3AD203B41FA5}">
                      <a16:colId xmlns:a16="http://schemas.microsoft.com/office/drawing/2014/main" val="459689667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3061607853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2667825462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508030897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4290141733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4162994904"/>
                    </a:ext>
                  </a:extLst>
                </a:gridCol>
                <a:gridCol w="441553">
                  <a:extLst>
                    <a:ext uri="{9D8B030D-6E8A-4147-A177-3AD203B41FA5}">
                      <a16:colId xmlns:a16="http://schemas.microsoft.com/office/drawing/2014/main" val="3646892904"/>
                    </a:ext>
                  </a:extLst>
                </a:gridCol>
                <a:gridCol w="1466769">
                  <a:extLst>
                    <a:ext uri="{9D8B030D-6E8A-4147-A177-3AD203B41FA5}">
                      <a16:colId xmlns:a16="http://schemas.microsoft.com/office/drawing/2014/main" val="2677205780"/>
                    </a:ext>
                  </a:extLst>
                </a:gridCol>
              </a:tblGrid>
              <a:tr h="1863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Macro systems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TRL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Comments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334404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Injector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 dirty="0">
                          <a:effectLst/>
                        </a:rPr>
                        <a:t>9</a:t>
                      </a:r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S-Band injectors are widely used in many facilities including SPARC_LAB. S-Band technology is fully available in the market.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625964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X-Band </a:t>
                      </a:r>
                      <a:r>
                        <a:rPr lang="en-GB" sz="12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Linac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 dirty="0">
                          <a:effectLst/>
                        </a:rPr>
                        <a:t>6</a:t>
                      </a:r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FFFF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X-Band Linacs are relatively new. Impressive progress has been made and the final testing of the acc. section full prototype will upscale the corresponding TRL level in the upcoming months.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027771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Plasma Module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 dirty="0">
                          <a:effectLst/>
                        </a:rPr>
                        <a:t>5</a:t>
                      </a:r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FFFF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Extensive R&amp;D has been made to validate the plasma capillary technology and solid results have proved the validity of the technical choice. A full system proven in a real environment is expected to be done in the next year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760410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AQUA Undulators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 dirty="0">
                          <a:effectLst/>
                        </a:rPr>
                        <a:t>7</a:t>
                      </a:r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Technology demonstrated in other facilities (FERMI, </a:t>
                      </a:r>
                      <a:r>
                        <a:rPr lang="en-GB" sz="1200" u="none" strike="noStrike" dirty="0" err="1">
                          <a:effectLst/>
                        </a:rPr>
                        <a:t>SwissFEL</a:t>
                      </a:r>
                      <a:r>
                        <a:rPr lang="en-GB" sz="1200" u="none" strike="noStrike" dirty="0">
                          <a:effectLst/>
                        </a:rPr>
                        <a:t>, etc.)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368239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FEL Beamline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>
                          <a:effectLst/>
                        </a:rPr>
                        <a:t>8</a:t>
                      </a:r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Most of the components of the photon beamline are implemented at other facilities  are commercially available,   few systems (needed only for a subset of possible experiments) are still in development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156218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RF power system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>
                          <a:effectLst/>
                        </a:rPr>
                        <a:t>8</a:t>
                      </a:r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X-Band RF power system has been already tested and operated in normal condition in the test-stand. The final operational test will prove the validity and reproducibility of the technical choices in the real setting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01666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Laser system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>
                          <a:effectLst/>
                        </a:rPr>
                        <a:t>9</a:t>
                      </a:r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Photocathode laser is now a proven technology tested in real facilities (including SPARC_LAB). The systems are full available in the market almost as off-the shelf products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99797"/>
                  </a:ext>
                </a:extLst>
              </a:tr>
              <a:tr h="421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General elements</a:t>
                      </a:r>
                      <a:endParaRPr lang="en-GB" sz="12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200" u="none" strike="noStrike" dirty="0">
                          <a:effectLst/>
                        </a:rPr>
                        <a:t>9</a:t>
                      </a:r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Other elements (Control, mechanics etc) are based on standardized components daily used in other facilities and in other context (e.g. industrial context)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47973"/>
                  </a:ext>
                </a:extLst>
              </a:tr>
              <a:tr h="156893">
                <a:tc>
                  <a:txBody>
                    <a:bodyPr/>
                    <a:lstStyle/>
                    <a:p>
                      <a:pPr algn="ctr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just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extLst>
                  <a:ext uri="{0D108BD9-81ED-4DB2-BD59-A6C34878D82A}">
                    <a16:rowId xmlns:a16="http://schemas.microsoft.com/office/drawing/2014/main" val="69525018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87BB144-659D-03CE-31D7-E6BC2ACD3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281799"/>
              </p:ext>
            </p:extLst>
          </p:nvPr>
        </p:nvGraphicFramePr>
        <p:xfrm>
          <a:off x="6921662" y="1124744"/>
          <a:ext cx="4791918" cy="5451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315">
                  <a:extLst>
                    <a:ext uri="{9D8B030D-6E8A-4147-A177-3AD203B41FA5}">
                      <a16:colId xmlns:a16="http://schemas.microsoft.com/office/drawing/2014/main" val="745148256"/>
                    </a:ext>
                  </a:extLst>
                </a:gridCol>
                <a:gridCol w="4038603">
                  <a:extLst>
                    <a:ext uri="{9D8B030D-6E8A-4147-A177-3AD203B41FA5}">
                      <a16:colId xmlns:a16="http://schemas.microsoft.com/office/drawing/2014/main" val="4280729167"/>
                    </a:ext>
                  </a:extLst>
                </a:gridCol>
              </a:tblGrid>
              <a:tr h="381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TRL LEVEL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TRL Description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4082458884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Basic principles observed – Scientific research begins to be translated into applied research and development (R&amp;D).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3044451045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Technology concept formulated – The basic principles are explored and practical applications are identified.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617262157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 dirty="0">
                          <a:effectLst/>
                        </a:rPr>
                        <a:t>Experimental proof of concept – Active R&amp;D is initiated, including analytical and laboratory studies to validate predictions.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168993721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Technology validated in lab – Basic technological components are integrated to establish that they work together.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442551653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 dirty="0">
                          <a:effectLst/>
                        </a:rPr>
                        <a:t>Technology validated in relevant environment – The technology is tested in a simulated or relevant environment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2535511024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Technology demonstrated in relevant environment – A prototype system is tested in an environment similar to the operational one.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2791023230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System prototype demonstration in operational environment – A working prototype is demonstrated in a real operational setting.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122288157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>
                          <a:effectLst/>
                        </a:rPr>
                        <a:t>System complete and qualified – The technology is proven to work in its final form and under expected conditions.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1256220620"/>
                  </a:ext>
                </a:extLst>
              </a:tr>
              <a:tr h="450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TRL 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200" u="none" strike="noStrike" dirty="0">
                          <a:effectLst/>
                        </a:rPr>
                        <a:t>Actual system proven in operational environment – The technology is fully commercialized and operational in its intended setting.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76" marR="8676" marT="8676" marB="0" anchor="b"/>
                </a:tc>
                <a:extLst>
                  <a:ext uri="{0D108BD9-81ED-4DB2-BD59-A6C34878D82A}">
                    <a16:rowId xmlns:a16="http://schemas.microsoft.com/office/drawing/2014/main" val="279425516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1EADC83-D7DE-D065-3AB6-17E7682CF364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</p:spTree>
    <p:extLst>
      <p:ext uri="{BB962C8B-B14F-4D97-AF65-F5344CB8AC3E}">
        <p14:creationId xmlns:p14="http://schemas.microsoft.com/office/powerpoint/2010/main" val="196123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A59A-2D5B-0EDD-CCC8-6A5F718B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lines</a:t>
            </a:r>
          </a:p>
        </p:txBody>
      </p:sp>
      <p:cxnSp>
        <p:nvCxnSpPr>
          <p:cNvPr id="3" name="Gerade Verbindung 37">
            <a:extLst>
              <a:ext uri="{FF2B5EF4-FFF2-40B4-BE49-F238E27FC236}">
                <a16:creationId xmlns:a16="http://schemas.microsoft.com/office/drawing/2014/main" id="{9CDABAE9-32D4-CA28-125E-FC6D525FB87E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CD19BD1-8414-624B-52D5-F20179EC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29" y="919802"/>
            <a:ext cx="9773231" cy="4746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C906A-FCCE-7112-A391-7A3F19187FB7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Giannessi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DF6E1129-0439-69F7-F62E-47E5AE686F60}"/>
              </a:ext>
            </a:extLst>
          </p:cNvPr>
          <p:cNvGrpSpPr/>
          <p:nvPr/>
        </p:nvGrpSpPr>
        <p:grpSpPr>
          <a:xfrm>
            <a:off x="1753911" y="5712226"/>
            <a:ext cx="9027266" cy="773973"/>
            <a:chOff x="0" y="5555437"/>
            <a:chExt cx="9027266" cy="77397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8DD5C06-B1F9-4BD7-4C62-EDCB9F2DEB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796583-05F7-4AB5-2C11-AF854F3A3991}"/>
                </a:ext>
              </a:extLst>
            </p:cNvPr>
            <p:cNvSpPr/>
            <p:nvPr/>
          </p:nvSpPr>
          <p:spPr>
            <a:xfrm>
              <a:off x="3914322" y="5591752"/>
              <a:ext cx="2023394" cy="369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07D6AB-DCB7-C873-7D32-5F173D28D701}"/>
                </a:ext>
              </a:extLst>
            </p:cNvPr>
            <p:cNvCxnSpPr>
              <a:cxnSpLocks/>
            </p:cNvCxnSpPr>
            <p:nvPr/>
          </p:nvCxnSpPr>
          <p:spPr>
            <a:xfrm>
              <a:off x="3914322" y="5643311"/>
              <a:ext cx="20233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EA854E-7052-FF23-89BE-479BC3B16CD4}"/>
                </a:ext>
              </a:extLst>
            </p:cNvPr>
            <p:cNvSpPr txBox="1"/>
            <p:nvPr/>
          </p:nvSpPr>
          <p:spPr>
            <a:xfrm>
              <a:off x="4513633" y="5944990"/>
              <a:ext cx="733889" cy="384420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ヒラギノ明朝 Pro W3" charset="0"/>
                  <a:cs typeface="ヒラギノ明朝 Pro W3" charset="0"/>
                  <a:sym typeface="American Typewriter" charset="0"/>
                </a:rPr>
                <a:t>40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ヒラギノ明朝 Pro W3" charset="0"/>
                  <a:cs typeface="ヒラギノ明朝 Pro W3" charset="0"/>
                  <a:sym typeface="American Typewriter" charset="0"/>
                </a:rPr>
                <a:t> 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3D8CC9-FC01-20B7-E2EC-E9EFF36BB314}"/>
              </a:ext>
            </a:extLst>
          </p:cNvPr>
          <p:cNvSpPr txBox="1"/>
          <p:nvPr/>
        </p:nvSpPr>
        <p:spPr>
          <a:xfrm>
            <a:off x="2016802" y="5064075"/>
            <a:ext cx="805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50-100</a:t>
            </a:r>
          </a:p>
        </p:txBody>
      </p:sp>
    </p:spTree>
    <p:extLst>
      <p:ext uri="{BB962C8B-B14F-4D97-AF65-F5344CB8AC3E}">
        <p14:creationId xmlns:p14="http://schemas.microsoft.com/office/powerpoint/2010/main" val="107875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1B3F-6904-352B-828F-D6ACA24F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SPARC_LAB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A749C-3FE6-9688-B971-AFD23B25A460}"/>
              </a:ext>
            </a:extLst>
          </p:cNvPr>
          <p:cNvSpPr txBox="1"/>
          <p:nvPr/>
        </p:nvSpPr>
        <p:spPr>
          <a:xfrm>
            <a:off x="335360" y="5719033"/>
            <a:ext cx="1180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SPARC is now shutdown to allow the </a:t>
            </a:r>
            <a:r>
              <a:rPr lang="en-US" dirty="0" err="1"/>
              <a:t>EuAPS</a:t>
            </a:r>
            <a:r>
              <a:rPr lang="en-US" dirty="0"/>
              <a:t> installations in the bunker. We expect to restart operation by next September 2025.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D6A18721-15BA-185A-D729-029C547CEAA1}"/>
              </a:ext>
            </a:extLst>
          </p:cNvPr>
          <p:cNvSpPr txBox="1">
            <a:spLocks/>
          </p:cNvSpPr>
          <p:nvPr/>
        </p:nvSpPr>
        <p:spPr>
          <a:xfrm>
            <a:off x="431432" y="1409654"/>
            <a:ext cx="11425207" cy="19762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SPARC has been in operation till 21</a:t>
            </a:r>
            <a:r>
              <a:rPr lang="en-US" baseline="30000" dirty="0"/>
              <a:t>st </a:t>
            </a:r>
            <a:r>
              <a:rPr lang="en-US" dirty="0"/>
              <a:t>March 2025. Several activities have performed:</a:t>
            </a:r>
            <a:endParaRPr lang="en-IE" dirty="0"/>
          </a:p>
          <a:p>
            <a:r>
              <a:rPr lang="en-US" dirty="0"/>
              <a:t>Beam-based alignment of the new solenoid coils. Spent several dedicated weeks on this topic. Now everything is aligned on the reference trajectory.</a:t>
            </a:r>
          </a:p>
          <a:p>
            <a:r>
              <a:rPr lang="en-IE" dirty="0"/>
              <a:t>Resonant plasma acceleration scheme. Test the plasma response using N drivers followed by a witness bunch. Interesting results obtained, paper prepared and submitted. </a:t>
            </a:r>
          </a:p>
          <a:p>
            <a:r>
              <a:rPr lang="en-IE" dirty="0"/>
              <a:t>Plasma acceleration using a laser-generated filament. It represents an alternative to the HV discharge. The Run-1 highlighted several issues that have to be fixed for the Run-2.</a:t>
            </a:r>
          </a:p>
          <a:p>
            <a:r>
              <a:rPr lang="en-IE" dirty="0" err="1"/>
              <a:t>EuPRAXIA</a:t>
            </a:r>
            <a:r>
              <a:rPr lang="en-IE" dirty="0"/>
              <a:t>-like working point. Test the SPARC injector to deliver the beam configuration as expected for the future </a:t>
            </a:r>
            <a:r>
              <a:rPr lang="en-IE" dirty="0" err="1"/>
              <a:t>EuPRAXIA</a:t>
            </a:r>
            <a:r>
              <a:rPr lang="en-IE" dirty="0"/>
              <a:t> facility. Some preliminary results obtained.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9010F-F4AF-944B-42DD-138FFFE891A4}"/>
              </a:ext>
            </a:extLst>
          </p:cNvPr>
          <p:cNvSpPr txBox="1"/>
          <p:nvPr/>
        </p:nvSpPr>
        <p:spPr>
          <a:xfrm>
            <a:off x="18210" y="647327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</a:t>
            </a:r>
            <a:r>
              <a:rPr lang="en-US" sz="1900" dirty="0">
                <a:solidFill>
                  <a:prstClr val="black"/>
                </a:solidFill>
                <a:latin typeface="Calibri"/>
              </a:rPr>
              <a:t>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Pompili</a:t>
            </a:r>
          </a:p>
        </p:txBody>
      </p:sp>
    </p:spTree>
    <p:extLst>
      <p:ext uri="{BB962C8B-B14F-4D97-AF65-F5344CB8AC3E}">
        <p14:creationId xmlns:p14="http://schemas.microsoft.com/office/powerpoint/2010/main" val="153246714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Custom 5">
      <a:dk1>
        <a:srgbClr val="333366"/>
      </a:dk1>
      <a:lt1>
        <a:sysClr val="window" lastClr="FFFFFF"/>
      </a:lt1>
      <a:dk2>
        <a:srgbClr val="9900CC"/>
      </a:dk2>
      <a:lt2>
        <a:srgbClr val="333366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52415</TotalTime>
  <Words>1802</Words>
  <Application>Microsoft Macintosh PowerPoint</Application>
  <PresentationFormat>Widescreen</PresentationFormat>
  <Paragraphs>197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 Narrow</vt:lpstr>
      <vt:lpstr>Arial</vt:lpstr>
      <vt:lpstr>Calibri</vt:lpstr>
      <vt:lpstr>Century Gothic</vt:lpstr>
      <vt:lpstr>Courier New</vt:lpstr>
      <vt:lpstr>Helvetica</vt:lpstr>
      <vt:lpstr>Impact</vt:lpstr>
      <vt:lpstr>Times New Roman</vt:lpstr>
      <vt:lpstr>Wingdings</vt:lpstr>
      <vt:lpstr>Wingdings 2</vt:lpstr>
      <vt:lpstr>ヒラギノ明朝 Pro W3</vt:lpstr>
      <vt:lpstr>Perception</vt:lpstr>
      <vt:lpstr>   News from the Lab   </vt:lpstr>
      <vt:lpstr>EuPRAXIA Consortium</vt:lpstr>
      <vt:lpstr>Civil infrastructure</vt:lpstr>
      <vt:lpstr>PowerPoint Presentation</vt:lpstr>
      <vt:lpstr>Building tender ancillary procedures</vt:lpstr>
      <vt:lpstr>Machine layout</vt:lpstr>
      <vt:lpstr>Technological readiness</vt:lpstr>
      <vt:lpstr>Beam lines</vt:lpstr>
      <vt:lpstr>SPARC_LAB activities</vt:lpstr>
      <vt:lpstr>EuAPS status</vt:lpstr>
      <vt:lpstr>SABINA THz line status</vt:lpstr>
      <vt:lpstr>2025 Facilities plan</vt:lpstr>
      <vt:lpstr>EuPRAXIA X band structure test</vt:lpstr>
      <vt:lpstr>Hogil Kim Award from ACFA/IPAC’25</vt:lpstr>
      <vt:lpstr>Beam Test Facility</vt:lpstr>
      <vt:lpstr>                  Results</vt:lpstr>
      <vt:lpstr>The FLASH Project</vt:lpstr>
      <vt:lpstr>Detector Development Group Activities in HEP</vt:lpstr>
      <vt:lpstr>PowerPoint Presentation</vt:lpstr>
      <vt:lpstr>New Clean Rooms setup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Accelerators</dc:title>
  <dc:creator>Biscari</dc:creator>
  <cp:lastModifiedBy>Paola Gianotti</cp:lastModifiedBy>
  <cp:revision>978</cp:revision>
  <cp:lastPrinted>2019-12-03T17:05:02Z</cp:lastPrinted>
  <dcterms:created xsi:type="dcterms:W3CDTF">2013-05-20T13:51:20Z</dcterms:created>
  <dcterms:modified xsi:type="dcterms:W3CDTF">2025-06-16T14:35:24Z</dcterms:modified>
</cp:coreProperties>
</file>