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4"/>
    <p:sldMasterId id="2147484434" r:id="rId5"/>
    <p:sldMasterId id="2147484451" r:id="rId6"/>
    <p:sldMasterId id="2147484680" r:id="rId7"/>
    <p:sldMasterId id="2147484694" r:id="rId8"/>
  </p:sldMasterIdLst>
  <p:notesMasterIdLst>
    <p:notesMasterId r:id="rId17"/>
  </p:notesMasterIdLst>
  <p:handoutMasterIdLst>
    <p:handoutMasterId r:id="rId18"/>
  </p:handoutMasterIdLst>
  <p:sldIdLst>
    <p:sldId id="256" r:id="rId9"/>
    <p:sldId id="21345" r:id="rId10"/>
    <p:sldId id="21321" r:id="rId11"/>
    <p:sldId id="21346" r:id="rId12"/>
    <p:sldId id="21352" r:id="rId13"/>
    <p:sldId id="21347" r:id="rId14"/>
    <p:sldId id="21349" r:id="rId15"/>
    <p:sldId id="21353" r:id="rId16"/>
  </p:sldIdLst>
  <p:sldSz cx="12192000" cy="6858000"/>
  <p:notesSz cx="6858000" cy="9144000"/>
  <p:defaultText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E81"/>
    <a:srgbClr val="FF40FF"/>
    <a:srgbClr val="4472C4"/>
    <a:srgbClr val="ED9E0B"/>
    <a:srgbClr val="2E3C88"/>
    <a:srgbClr val="4B568B"/>
    <a:srgbClr val="FCAF18"/>
    <a:srgbClr val="A5A5A5"/>
    <a:srgbClr val="A6A6A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87E48-A3B2-4F7F-AB13-80EF5F43DD64}" v="48" dt="2025-06-16T15:16:49.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3" autoAdjust="0"/>
    <p:restoredTop sz="92978" autoAdjust="0"/>
  </p:normalViewPr>
  <p:slideViewPr>
    <p:cSldViewPr snapToGrid="0">
      <p:cViewPr>
        <p:scale>
          <a:sx n="66" d="100"/>
          <a:sy n="66" d="100"/>
        </p:scale>
        <p:origin x="808" y="144"/>
      </p:cViewPr>
      <p:guideLst>
        <p:guide orient="horz" pos="799"/>
        <p:guide pos="3840"/>
      </p:guideLst>
    </p:cSldViewPr>
  </p:slideViewPr>
  <p:outlineViewPr>
    <p:cViewPr>
      <p:scale>
        <a:sx n="33" d="100"/>
        <a:sy n="33" d="100"/>
      </p:scale>
      <p:origin x="0" y="-6024"/>
    </p:cViewPr>
  </p:outlineViewPr>
  <p:notesTextViewPr>
    <p:cViewPr>
      <p:scale>
        <a:sx n="25" d="100"/>
        <a:sy n="25" d="100"/>
      </p:scale>
      <p:origin x="0" y="0"/>
    </p:cViewPr>
  </p:notesTextViewPr>
  <p:sorterViewPr>
    <p:cViewPr>
      <p:scale>
        <a:sx n="1" d="1"/>
        <a:sy n="1" d="1"/>
      </p:scale>
      <p:origin x="0" y="0"/>
    </p:cViewPr>
  </p:sorterViewPr>
  <p:notesViewPr>
    <p:cSldViewPr snapToGrid="0">
      <p:cViewPr varScale="1">
        <p:scale>
          <a:sx n="96" d="100"/>
          <a:sy n="96" d="100"/>
        </p:scale>
        <p:origin x="28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 Villa" userId="0f85e7e8-262a-4be5-8c55-5d2a2042602d" providerId="ADAL" clId="{30987E48-A3B2-4F7F-AB13-80EF5F43DD64}"/>
    <pc:docChg chg="undo redo custSel modSld">
      <pc:chgData name="Fabio Villa" userId="0f85e7e8-262a-4be5-8c55-5d2a2042602d" providerId="ADAL" clId="{30987E48-A3B2-4F7F-AB13-80EF5F43DD64}" dt="2025-06-16T15:18:38.199" v="627" actId="207"/>
      <pc:docMkLst>
        <pc:docMk/>
      </pc:docMkLst>
      <pc:sldChg chg="modSp mod">
        <pc:chgData name="Fabio Villa" userId="0f85e7e8-262a-4be5-8c55-5d2a2042602d" providerId="ADAL" clId="{30987E48-A3B2-4F7F-AB13-80EF5F43DD64}" dt="2025-06-16T14:55:55.646" v="277" actId="20577"/>
        <pc:sldMkLst>
          <pc:docMk/>
          <pc:sldMk cId="0" sldId="256"/>
        </pc:sldMkLst>
        <pc:spChg chg="mod">
          <ac:chgData name="Fabio Villa" userId="0f85e7e8-262a-4be5-8c55-5d2a2042602d" providerId="ADAL" clId="{30987E48-A3B2-4F7F-AB13-80EF5F43DD64}" dt="2025-06-16T14:55:55.646" v="277" actId="20577"/>
          <ac:spMkLst>
            <pc:docMk/>
            <pc:sldMk cId="0" sldId="256"/>
            <ac:spMk id="7" creationId="{9DE95386-71B5-40A5-D6A1-FBA8068BAF15}"/>
          </ac:spMkLst>
        </pc:spChg>
      </pc:sldChg>
      <pc:sldChg chg="addSp delSp modSp mod">
        <pc:chgData name="Fabio Villa" userId="0f85e7e8-262a-4be5-8c55-5d2a2042602d" providerId="ADAL" clId="{30987E48-A3B2-4F7F-AB13-80EF5F43DD64}" dt="2025-06-16T12:29:33.846" v="221" actId="1035"/>
        <pc:sldMkLst>
          <pc:docMk/>
          <pc:sldMk cId="1132158956" sldId="21321"/>
        </pc:sldMkLst>
        <pc:spChg chg="mod">
          <ac:chgData name="Fabio Villa" userId="0f85e7e8-262a-4be5-8c55-5d2a2042602d" providerId="ADAL" clId="{30987E48-A3B2-4F7F-AB13-80EF5F43DD64}" dt="2025-06-16T12:25:30.515" v="212" actId="14100"/>
          <ac:spMkLst>
            <pc:docMk/>
            <pc:sldMk cId="1132158956" sldId="21321"/>
            <ac:spMk id="10" creationId="{3F83887C-3C82-BEA9-9E4E-35B2604564B4}"/>
          </ac:spMkLst>
        </pc:spChg>
        <pc:spChg chg="mod">
          <ac:chgData name="Fabio Villa" userId="0f85e7e8-262a-4be5-8c55-5d2a2042602d" providerId="ADAL" clId="{30987E48-A3B2-4F7F-AB13-80EF5F43DD64}" dt="2025-06-16T12:29:33.846" v="221" actId="1035"/>
          <ac:spMkLst>
            <pc:docMk/>
            <pc:sldMk cId="1132158956" sldId="21321"/>
            <ac:spMk id="14" creationId="{6EABAB3C-9441-7DD0-8571-9669CD826360}"/>
          </ac:spMkLst>
        </pc:spChg>
        <pc:grpChg chg="del">
          <ac:chgData name="Fabio Villa" userId="0f85e7e8-262a-4be5-8c55-5d2a2042602d" providerId="ADAL" clId="{30987E48-A3B2-4F7F-AB13-80EF5F43DD64}" dt="2025-06-16T12:29:17.894" v="214" actId="478"/>
          <ac:grpSpMkLst>
            <pc:docMk/>
            <pc:sldMk cId="1132158956" sldId="21321"/>
            <ac:grpSpMk id="9" creationId="{4A93AF1F-96DC-DECA-8A3E-FE8BF4CF6A2C}"/>
          </ac:grpSpMkLst>
        </pc:grpChg>
        <pc:picChg chg="add mod">
          <ac:chgData name="Fabio Villa" userId="0f85e7e8-262a-4be5-8c55-5d2a2042602d" providerId="ADAL" clId="{30987E48-A3B2-4F7F-AB13-80EF5F43DD64}" dt="2025-06-16T12:29:22.594" v="215" actId="1076"/>
          <ac:picMkLst>
            <pc:docMk/>
            <pc:sldMk cId="1132158956" sldId="21321"/>
            <ac:picMk id="6" creationId="{F806D7C5-3F72-3C67-944B-BC3759FC7F2E}"/>
          </ac:picMkLst>
        </pc:picChg>
      </pc:sldChg>
      <pc:sldChg chg="addSp delSp modSp mod">
        <pc:chgData name="Fabio Villa" userId="0f85e7e8-262a-4be5-8c55-5d2a2042602d" providerId="ADAL" clId="{30987E48-A3B2-4F7F-AB13-80EF5F43DD64}" dt="2025-06-16T15:18:38.199" v="627" actId="207"/>
        <pc:sldMkLst>
          <pc:docMk/>
          <pc:sldMk cId="894041724" sldId="21346"/>
        </pc:sldMkLst>
        <pc:spChg chg="add mod">
          <ac:chgData name="Fabio Villa" userId="0f85e7e8-262a-4be5-8c55-5d2a2042602d" providerId="ADAL" clId="{30987E48-A3B2-4F7F-AB13-80EF5F43DD64}" dt="2025-06-16T15:14:27.522" v="562" actId="207"/>
          <ac:spMkLst>
            <pc:docMk/>
            <pc:sldMk cId="894041724" sldId="21346"/>
            <ac:spMk id="2" creationId="{EDE65F59-3894-C6EC-BAFB-F4626793FCF0}"/>
          </ac:spMkLst>
        </pc:spChg>
        <pc:spChg chg="add del mod">
          <ac:chgData name="Fabio Villa" userId="0f85e7e8-262a-4be5-8c55-5d2a2042602d" providerId="ADAL" clId="{30987E48-A3B2-4F7F-AB13-80EF5F43DD64}" dt="2025-06-16T15:03:43.234" v="327" actId="478"/>
          <ac:spMkLst>
            <pc:docMk/>
            <pc:sldMk cId="894041724" sldId="21346"/>
            <ac:spMk id="4" creationId="{52D08019-68E0-2D21-DB8D-3AC0E37BA2DD}"/>
          </ac:spMkLst>
        </pc:spChg>
        <pc:spChg chg="add mod">
          <ac:chgData name="Fabio Villa" userId="0f85e7e8-262a-4be5-8c55-5d2a2042602d" providerId="ADAL" clId="{30987E48-A3B2-4F7F-AB13-80EF5F43DD64}" dt="2025-06-16T15:12:40.684" v="546" actId="207"/>
          <ac:spMkLst>
            <pc:docMk/>
            <pc:sldMk cId="894041724" sldId="21346"/>
            <ac:spMk id="5" creationId="{97B30CE7-CDCC-BADF-BD1C-F04A7F6D861E}"/>
          </ac:spMkLst>
        </pc:spChg>
        <pc:spChg chg="add mod">
          <ac:chgData name="Fabio Villa" userId="0f85e7e8-262a-4be5-8c55-5d2a2042602d" providerId="ADAL" clId="{30987E48-A3B2-4F7F-AB13-80EF5F43DD64}" dt="2025-06-16T15:14:23.439" v="561" actId="207"/>
          <ac:spMkLst>
            <pc:docMk/>
            <pc:sldMk cId="894041724" sldId="21346"/>
            <ac:spMk id="6" creationId="{81ACF7CB-5029-6216-6CF9-39442E00464F}"/>
          </ac:spMkLst>
        </pc:spChg>
        <pc:spChg chg="add mod">
          <ac:chgData name="Fabio Villa" userId="0f85e7e8-262a-4be5-8c55-5d2a2042602d" providerId="ADAL" clId="{30987E48-A3B2-4F7F-AB13-80EF5F43DD64}" dt="2025-06-16T15:12:44.924" v="547" actId="207"/>
          <ac:spMkLst>
            <pc:docMk/>
            <pc:sldMk cId="894041724" sldId="21346"/>
            <ac:spMk id="7" creationId="{47BCD451-6391-DD69-B6EC-AD94331E3449}"/>
          </ac:spMkLst>
        </pc:spChg>
        <pc:spChg chg="add mod">
          <ac:chgData name="Fabio Villa" userId="0f85e7e8-262a-4be5-8c55-5d2a2042602d" providerId="ADAL" clId="{30987E48-A3B2-4F7F-AB13-80EF5F43DD64}" dt="2025-06-16T15:12:49.949" v="548" actId="207"/>
          <ac:spMkLst>
            <pc:docMk/>
            <pc:sldMk cId="894041724" sldId="21346"/>
            <ac:spMk id="8" creationId="{FC8F2807-7521-E8DE-5E54-4509EF496E7D}"/>
          </ac:spMkLst>
        </pc:spChg>
        <pc:spChg chg="add mod">
          <ac:chgData name="Fabio Villa" userId="0f85e7e8-262a-4be5-8c55-5d2a2042602d" providerId="ADAL" clId="{30987E48-A3B2-4F7F-AB13-80EF5F43DD64}" dt="2025-06-16T15:12:54.532" v="549" actId="207"/>
          <ac:spMkLst>
            <pc:docMk/>
            <pc:sldMk cId="894041724" sldId="21346"/>
            <ac:spMk id="9" creationId="{6029A808-8C06-5F6D-AF38-5EF3BAEA06B3}"/>
          </ac:spMkLst>
        </pc:spChg>
        <pc:spChg chg="mod">
          <ac:chgData name="Fabio Villa" userId="0f85e7e8-262a-4be5-8c55-5d2a2042602d" providerId="ADAL" clId="{30987E48-A3B2-4F7F-AB13-80EF5F43DD64}" dt="2025-06-12T13:00:22.923" v="34" actId="20577"/>
          <ac:spMkLst>
            <pc:docMk/>
            <pc:sldMk cId="894041724" sldId="21346"/>
            <ac:spMk id="13" creationId="{F9F55200-ABF9-20CD-DE4E-42715DC42F29}"/>
          </ac:spMkLst>
        </pc:spChg>
        <pc:spChg chg="mod">
          <ac:chgData name="Fabio Villa" userId="0f85e7e8-262a-4be5-8c55-5d2a2042602d" providerId="ADAL" clId="{30987E48-A3B2-4F7F-AB13-80EF5F43DD64}" dt="2025-06-12T14:42:39.026" v="166" actId="14100"/>
          <ac:spMkLst>
            <pc:docMk/>
            <pc:sldMk cId="894041724" sldId="21346"/>
            <ac:spMk id="14" creationId="{565D31FF-C3C0-9AD4-B1B3-FF21DA74509F}"/>
          </ac:spMkLst>
        </pc:spChg>
        <pc:spChg chg="add mod">
          <ac:chgData name="Fabio Villa" userId="0f85e7e8-262a-4be5-8c55-5d2a2042602d" providerId="ADAL" clId="{30987E48-A3B2-4F7F-AB13-80EF5F43DD64}" dt="2025-06-16T15:12:58.106" v="550" actId="207"/>
          <ac:spMkLst>
            <pc:docMk/>
            <pc:sldMk cId="894041724" sldId="21346"/>
            <ac:spMk id="15" creationId="{F702DB45-FA4F-9295-552F-6C60B4214650}"/>
          </ac:spMkLst>
        </pc:spChg>
        <pc:spChg chg="add mod">
          <ac:chgData name="Fabio Villa" userId="0f85e7e8-262a-4be5-8c55-5d2a2042602d" providerId="ADAL" clId="{30987E48-A3B2-4F7F-AB13-80EF5F43DD64}" dt="2025-06-16T15:14:18.609" v="560" actId="207"/>
          <ac:spMkLst>
            <pc:docMk/>
            <pc:sldMk cId="894041724" sldId="21346"/>
            <ac:spMk id="19" creationId="{18628396-A30F-DCF0-C569-01074ACDE43B}"/>
          </ac:spMkLst>
        </pc:spChg>
        <pc:spChg chg="add mod">
          <ac:chgData name="Fabio Villa" userId="0f85e7e8-262a-4be5-8c55-5d2a2042602d" providerId="ADAL" clId="{30987E48-A3B2-4F7F-AB13-80EF5F43DD64}" dt="2025-06-16T15:13:17.763" v="553" actId="207"/>
          <ac:spMkLst>
            <pc:docMk/>
            <pc:sldMk cId="894041724" sldId="21346"/>
            <ac:spMk id="21" creationId="{210EA6A0-7BB5-7EAB-EA49-228D55AFC61C}"/>
          </ac:spMkLst>
        </pc:spChg>
        <pc:spChg chg="add mod">
          <ac:chgData name="Fabio Villa" userId="0f85e7e8-262a-4be5-8c55-5d2a2042602d" providerId="ADAL" clId="{30987E48-A3B2-4F7F-AB13-80EF5F43DD64}" dt="2025-06-16T15:14:44.770" v="564" actId="207"/>
          <ac:spMkLst>
            <pc:docMk/>
            <pc:sldMk cId="894041724" sldId="21346"/>
            <ac:spMk id="23" creationId="{34FCB760-4B85-4F62-2DE7-FE17BFCD5278}"/>
          </ac:spMkLst>
        </pc:spChg>
        <pc:spChg chg="add mod">
          <ac:chgData name="Fabio Villa" userId="0f85e7e8-262a-4be5-8c55-5d2a2042602d" providerId="ADAL" clId="{30987E48-A3B2-4F7F-AB13-80EF5F43DD64}" dt="2025-06-16T15:13:23.147" v="554" actId="207"/>
          <ac:spMkLst>
            <pc:docMk/>
            <pc:sldMk cId="894041724" sldId="21346"/>
            <ac:spMk id="24" creationId="{83D6340A-D0CC-E5FB-2108-C2C4F6A01901}"/>
          </ac:spMkLst>
        </pc:spChg>
        <pc:spChg chg="add mod">
          <ac:chgData name="Fabio Villa" userId="0f85e7e8-262a-4be5-8c55-5d2a2042602d" providerId="ADAL" clId="{30987E48-A3B2-4F7F-AB13-80EF5F43DD64}" dt="2025-06-16T15:13:08.997" v="552" actId="207"/>
          <ac:spMkLst>
            <pc:docMk/>
            <pc:sldMk cId="894041724" sldId="21346"/>
            <ac:spMk id="25" creationId="{541A4890-0C33-1108-8C6C-41F562C97D47}"/>
          </ac:spMkLst>
        </pc:spChg>
        <pc:spChg chg="add mod">
          <ac:chgData name="Fabio Villa" userId="0f85e7e8-262a-4be5-8c55-5d2a2042602d" providerId="ADAL" clId="{30987E48-A3B2-4F7F-AB13-80EF5F43DD64}" dt="2025-06-16T15:14:32.188" v="563" actId="207"/>
          <ac:spMkLst>
            <pc:docMk/>
            <pc:sldMk cId="894041724" sldId="21346"/>
            <ac:spMk id="26" creationId="{3AA660C2-C72C-93A3-4E14-97AF03B94D6F}"/>
          </ac:spMkLst>
        </pc:spChg>
        <pc:spChg chg="add mod">
          <ac:chgData name="Fabio Villa" userId="0f85e7e8-262a-4be5-8c55-5d2a2042602d" providerId="ADAL" clId="{30987E48-A3B2-4F7F-AB13-80EF5F43DD64}" dt="2025-06-16T15:18:38.199" v="627" actId="207"/>
          <ac:spMkLst>
            <pc:docMk/>
            <pc:sldMk cId="894041724" sldId="21346"/>
            <ac:spMk id="27" creationId="{E558F2D7-3584-CB9B-72B7-380C3B0FA3FC}"/>
          </ac:spMkLst>
        </pc:spChg>
        <pc:spChg chg="add mod">
          <ac:chgData name="Fabio Villa" userId="0f85e7e8-262a-4be5-8c55-5d2a2042602d" providerId="ADAL" clId="{30987E48-A3B2-4F7F-AB13-80EF5F43DD64}" dt="2025-06-16T15:16:28.802" v="619" actId="20577"/>
          <ac:spMkLst>
            <pc:docMk/>
            <pc:sldMk cId="894041724" sldId="21346"/>
            <ac:spMk id="28" creationId="{556B1986-3991-1DA8-A87D-C399F4D18B18}"/>
          </ac:spMkLst>
        </pc:spChg>
        <pc:spChg chg="add mod">
          <ac:chgData name="Fabio Villa" userId="0f85e7e8-262a-4be5-8c55-5d2a2042602d" providerId="ADAL" clId="{30987E48-A3B2-4F7F-AB13-80EF5F43DD64}" dt="2025-06-16T15:16:59.165" v="626" actId="20577"/>
          <ac:spMkLst>
            <pc:docMk/>
            <pc:sldMk cId="894041724" sldId="21346"/>
            <ac:spMk id="29" creationId="{CEEE1A9F-7A38-FFFC-923C-1EF1579F48A9}"/>
          </ac:spMkLst>
        </pc:spChg>
        <pc:picChg chg="mod">
          <ac:chgData name="Fabio Villa" userId="0f85e7e8-262a-4be5-8c55-5d2a2042602d" providerId="ADAL" clId="{30987E48-A3B2-4F7F-AB13-80EF5F43DD64}" dt="2025-06-16T15:03:25.834" v="325" actId="1076"/>
          <ac:picMkLst>
            <pc:docMk/>
            <pc:sldMk cId="894041724" sldId="21346"/>
            <ac:picMk id="10" creationId="{BA9BEB17-A639-91E3-E50B-5B40A2638F69}"/>
          </ac:picMkLst>
        </pc:picChg>
        <pc:picChg chg="mod">
          <ac:chgData name="Fabio Villa" userId="0f85e7e8-262a-4be5-8c55-5d2a2042602d" providerId="ADAL" clId="{30987E48-A3B2-4F7F-AB13-80EF5F43DD64}" dt="2025-06-16T15:10:06.533" v="481" actId="1076"/>
          <ac:picMkLst>
            <pc:docMk/>
            <pc:sldMk cId="894041724" sldId="21346"/>
            <ac:picMk id="11" creationId="{DDF0FC0F-25F3-F8AA-D56F-B094C78E47FF}"/>
          </ac:picMkLst>
        </pc:picChg>
      </pc:sldChg>
      <pc:sldChg chg="modSp mod">
        <pc:chgData name="Fabio Villa" userId="0f85e7e8-262a-4be5-8c55-5d2a2042602d" providerId="ADAL" clId="{30987E48-A3B2-4F7F-AB13-80EF5F43DD64}" dt="2025-06-12T14:32:48.163" v="151" actId="20577"/>
        <pc:sldMkLst>
          <pc:docMk/>
          <pc:sldMk cId="2807159795" sldId="21347"/>
        </pc:sldMkLst>
        <pc:spChg chg="mod">
          <ac:chgData name="Fabio Villa" userId="0f85e7e8-262a-4be5-8c55-5d2a2042602d" providerId="ADAL" clId="{30987E48-A3B2-4F7F-AB13-80EF5F43DD64}" dt="2025-06-12T14:32:48.163" v="151" actId="20577"/>
          <ac:spMkLst>
            <pc:docMk/>
            <pc:sldMk cId="2807159795" sldId="21347"/>
            <ac:spMk id="6" creationId="{DA31E777-739E-F078-841C-416680C2F23E}"/>
          </ac:spMkLst>
        </pc:spChg>
      </pc:sldChg>
      <pc:sldChg chg="modSp mod">
        <pc:chgData name="Fabio Villa" userId="0f85e7e8-262a-4be5-8c55-5d2a2042602d" providerId="ADAL" clId="{30987E48-A3B2-4F7F-AB13-80EF5F43DD64}" dt="2025-06-12T14:35:47.082" v="156" actId="14100"/>
        <pc:sldMkLst>
          <pc:docMk/>
          <pc:sldMk cId="37453074" sldId="21349"/>
        </pc:sldMkLst>
        <pc:spChg chg="mod">
          <ac:chgData name="Fabio Villa" userId="0f85e7e8-262a-4be5-8c55-5d2a2042602d" providerId="ADAL" clId="{30987E48-A3B2-4F7F-AB13-80EF5F43DD64}" dt="2025-06-12T14:35:47.082" v="156" actId="14100"/>
          <ac:spMkLst>
            <pc:docMk/>
            <pc:sldMk cId="37453074" sldId="21349"/>
            <ac:spMk id="6" creationId="{28803BB8-1E67-A255-9CC8-5E61F57FE59E}"/>
          </ac:spMkLst>
        </pc:spChg>
      </pc:sldChg>
      <pc:sldChg chg="delSp modSp mod">
        <pc:chgData name="Fabio Villa" userId="0f85e7e8-262a-4be5-8c55-5d2a2042602d" providerId="ADAL" clId="{30987E48-A3B2-4F7F-AB13-80EF5F43DD64}" dt="2025-06-12T14:38:24.056" v="157" actId="255"/>
        <pc:sldMkLst>
          <pc:docMk/>
          <pc:sldMk cId="3031929461" sldId="21352"/>
        </pc:sldMkLst>
        <pc:graphicFrameChg chg="mod modGraphic">
          <ac:chgData name="Fabio Villa" userId="0f85e7e8-262a-4be5-8c55-5d2a2042602d" providerId="ADAL" clId="{30987E48-A3B2-4F7F-AB13-80EF5F43DD64}" dt="2025-06-12T14:38:24.056" v="157" actId="255"/>
          <ac:graphicFrameMkLst>
            <pc:docMk/>
            <pc:sldMk cId="3031929461" sldId="21352"/>
            <ac:graphicFrameMk id="5" creationId="{3B2C3F42-7243-99DE-09EB-E680B5C86A28}"/>
          </ac:graphicFrameMkLst>
        </pc:graphicFrameChg>
      </pc:sldChg>
      <pc:sldChg chg="modSp mod">
        <pc:chgData name="Fabio Villa" userId="0f85e7e8-262a-4be5-8c55-5d2a2042602d" providerId="ADAL" clId="{30987E48-A3B2-4F7F-AB13-80EF5F43DD64}" dt="2025-06-12T14:07:34.085" v="87" actId="1076"/>
        <pc:sldMkLst>
          <pc:docMk/>
          <pc:sldMk cId="647716270" sldId="21353"/>
        </pc:sldMkLst>
        <pc:spChg chg="mod">
          <ac:chgData name="Fabio Villa" userId="0f85e7e8-262a-4be5-8c55-5d2a2042602d" providerId="ADAL" clId="{30987E48-A3B2-4F7F-AB13-80EF5F43DD64}" dt="2025-06-12T14:07:34.085" v="87" actId="1076"/>
          <ac:spMkLst>
            <pc:docMk/>
            <pc:sldMk cId="647716270" sldId="21353"/>
            <ac:spMk id="6" creationId="{3DB3D9EE-6538-EB7A-A739-1EBCFE6E857F}"/>
          </ac:spMkLst>
        </pc:spChg>
      </pc:sldChg>
    </pc:docChg>
  </pc:docChgLst>
  <pc:docChgLst>
    <pc:chgData name="Fabio Villa" userId="0f85e7e8-262a-4be5-8c55-5d2a2042602d" providerId="ADAL" clId="{C40E13D1-D3AE-42C4-B664-3BD1023997CC}"/>
    <pc:docChg chg="custSel addSld modSld">
      <pc:chgData name="Fabio Villa" userId="0f85e7e8-262a-4be5-8c55-5d2a2042602d" providerId="ADAL" clId="{C40E13D1-D3AE-42C4-B664-3BD1023997CC}" dt="2025-06-12T12:09:00.419" v="2027" actId="14100"/>
      <pc:docMkLst>
        <pc:docMk/>
      </pc:docMkLst>
      <pc:sldChg chg="modSp mod">
        <pc:chgData name="Fabio Villa" userId="0f85e7e8-262a-4be5-8c55-5d2a2042602d" providerId="ADAL" clId="{C40E13D1-D3AE-42C4-B664-3BD1023997CC}" dt="2025-06-10T16:32:59.842" v="5" actId="20577"/>
        <pc:sldMkLst>
          <pc:docMk/>
          <pc:sldMk cId="0" sldId="256"/>
        </pc:sldMkLst>
        <pc:spChg chg="mod">
          <ac:chgData name="Fabio Villa" userId="0f85e7e8-262a-4be5-8c55-5d2a2042602d" providerId="ADAL" clId="{C40E13D1-D3AE-42C4-B664-3BD1023997CC}" dt="2025-06-10T16:32:59.842" v="5" actId="20577"/>
          <ac:spMkLst>
            <pc:docMk/>
            <pc:sldMk cId="0" sldId="256"/>
            <ac:spMk id="6" creationId="{858D7EB2-A12D-B475-1B27-469ED296966C}"/>
          </ac:spMkLst>
        </pc:spChg>
      </pc:sldChg>
      <pc:sldChg chg="modSp mod">
        <pc:chgData name="Fabio Villa" userId="0f85e7e8-262a-4be5-8c55-5d2a2042602d" providerId="ADAL" clId="{C40E13D1-D3AE-42C4-B664-3BD1023997CC}" dt="2025-06-11T11:45:31.010" v="57" actId="14100"/>
        <pc:sldMkLst>
          <pc:docMk/>
          <pc:sldMk cId="894041724" sldId="21346"/>
        </pc:sldMkLst>
        <pc:spChg chg="mod">
          <ac:chgData name="Fabio Villa" userId="0f85e7e8-262a-4be5-8c55-5d2a2042602d" providerId="ADAL" clId="{C40E13D1-D3AE-42C4-B664-3BD1023997CC}" dt="2025-06-11T11:45:31.010" v="57" actId="14100"/>
          <ac:spMkLst>
            <pc:docMk/>
            <pc:sldMk cId="894041724" sldId="21346"/>
            <ac:spMk id="13" creationId="{F9F55200-ABF9-20CD-DE4E-42715DC42F29}"/>
          </ac:spMkLst>
        </pc:spChg>
      </pc:sldChg>
      <pc:sldChg chg="modSp mod">
        <pc:chgData name="Fabio Villa" userId="0f85e7e8-262a-4be5-8c55-5d2a2042602d" providerId="ADAL" clId="{C40E13D1-D3AE-42C4-B664-3BD1023997CC}" dt="2025-06-12T10:11:43.303" v="464" actId="20577"/>
        <pc:sldMkLst>
          <pc:docMk/>
          <pc:sldMk cId="2807159795" sldId="21347"/>
        </pc:sldMkLst>
        <pc:spChg chg="mod">
          <ac:chgData name="Fabio Villa" userId="0f85e7e8-262a-4be5-8c55-5d2a2042602d" providerId="ADAL" clId="{C40E13D1-D3AE-42C4-B664-3BD1023997CC}" dt="2025-06-12T10:11:43.303" v="464" actId="20577"/>
          <ac:spMkLst>
            <pc:docMk/>
            <pc:sldMk cId="2807159795" sldId="21347"/>
            <ac:spMk id="6" creationId="{DA31E777-739E-F078-841C-416680C2F23E}"/>
          </ac:spMkLst>
        </pc:spChg>
      </pc:sldChg>
      <pc:sldChg chg="delSp modSp add mod">
        <pc:chgData name="Fabio Villa" userId="0f85e7e8-262a-4be5-8c55-5d2a2042602d" providerId="ADAL" clId="{C40E13D1-D3AE-42C4-B664-3BD1023997CC}" dt="2025-06-12T12:09:00.419" v="2027" actId="14100"/>
        <pc:sldMkLst>
          <pc:docMk/>
          <pc:sldMk cId="37453074" sldId="21349"/>
        </pc:sldMkLst>
        <pc:spChg chg="mod">
          <ac:chgData name="Fabio Villa" userId="0f85e7e8-262a-4be5-8c55-5d2a2042602d" providerId="ADAL" clId="{C40E13D1-D3AE-42C4-B664-3BD1023997CC}" dt="2025-06-12T11:55:03.212" v="1559" actId="6549"/>
          <ac:spMkLst>
            <pc:docMk/>
            <pc:sldMk cId="37453074" sldId="21349"/>
            <ac:spMk id="3" creationId="{DD96A81D-0BAA-379F-5621-758453FAC569}"/>
          </ac:spMkLst>
        </pc:spChg>
        <pc:spChg chg="mod">
          <ac:chgData name="Fabio Villa" userId="0f85e7e8-262a-4be5-8c55-5d2a2042602d" providerId="ADAL" clId="{C40E13D1-D3AE-42C4-B664-3BD1023997CC}" dt="2025-06-12T12:09:00.419" v="2027" actId="14100"/>
          <ac:spMkLst>
            <pc:docMk/>
            <pc:sldMk cId="37453074" sldId="21349"/>
            <ac:spMk id="6" creationId="{28803BB8-1E67-A255-9CC8-5E61F57FE59E}"/>
          </ac:spMkLst>
        </pc:spChg>
      </pc:sldChg>
      <pc:sldChg chg="modSp mod">
        <pc:chgData name="Fabio Villa" userId="0f85e7e8-262a-4be5-8c55-5d2a2042602d" providerId="ADAL" clId="{C40E13D1-D3AE-42C4-B664-3BD1023997CC}" dt="2025-06-12T12:07:40.128" v="2021" actId="20577"/>
        <pc:sldMkLst>
          <pc:docMk/>
          <pc:sldMk cId="3031929461" sldId="21352"/>
        </pc:sldMkLst>
        <pc:graphicFrameChg chg="mod modGraphic">
          <ac:chgData name="Fabio Villa" userId="0f85e7e8-262a-4be5-8c55-5d2a2042602d" providerId="ADAL" clId="{C40E13D1-D3AE-42C4-B664-3BD1023997CC}" dt="2025-06-12T12:07:40.128" v="2021" actId="20577"/>
          <ac:graphicFrameMkLst>
            <pc:docMk/>
            <pc:sldMk cId="3031929461" sldId="21352"/>
            <ac:graphicFrameMk id="5" creationId="{3B2C3F42-7243-99DE-09EB-E680B5C86A28}"/>
          </ac:graphicFrameMkLst>
        </pc:graphicFrameChg>
      </pc:sldChg>
      <pc:sldChg chg="modSp mod">
        <pc:chgData name="Fabio Villa" userId="0f85e7e8-262a-4be5-8c55-5d2a2042602d" providerId="ADAL" clId="{C40E13D1-D3AE-42C4-B664-3BD1023997CC}" dt="2025-06-11T11:51:50.060" v="133" actId="20577"/>
        <pc:sldMkLst>
          <pc:docMk/>
          <pc:sldMk cId="647716270" sldId="21353"/>
        </pc:sldMkLst>
        <pc:spChg chg="mod">
          <ac:chgData name="Fabio Villa" userId="0f85e7e8-262a-4be5-8c55-5d2a2042602d" providerId="ADAL" clId="{C40E13D1-D3AE-42C4-B664-3BD1023997CC}" dt="2025-06-11T11:51:50.060" v="133" actId="20577"/>
          <ac:spMkLst>
            <pc:docMk/>
            <pc:sldMk cId="647716270" sldId="21353"/>
            <ac:spMk id="6" creationId="{3DB3D9EE-6538-EB7A-A739-1EBCFE6E85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3FF89D-A3A4-4F4A-8B3A-BDFEE8D51E21}" type="datetimeFigureOut">
              <a:rPr lang="en-US" smtClean="0"/>
              <a:t>6/16/2025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7C3D72-4BAD-5547-87BC-5CB700B474FA}" type="slidenum">
              <a:rPr lang="en-US" smtClean="0"/>
              <a:t>‹N›</a:t>
            </a:fld>
            <a:endParaRPr lang="en-US"/>
          </a:p>
        </p:txBody>
      </p:sp>
    </p:spTree>
    <p:extLst>
      <p:ext uri="{BB962C8B-B14F-4D97-AF65-F5344CB8AC3E}">
        <p14:creationId xmlns:p14="http://schemas.microsoft.com/office/powerpoint/2010/main" val="2043892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hf hdr="0" ftr="0" dt="0"/>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27428567-BDF5-451C-8737-F40313BC91EE}" type="slidenum">
              <a:rPr lang="en-GB" smtClean="0"/>
              <a:t>1</a:t>
            </a:fld>
            <a:endParaRPr lang="en-GB"/>
          </a:p>
        </p:txBody>
      </p:sp>
    </p:spTree>
    <p:extLst>
      <p:ext uri="{BB962C8B-B14F-4D97-AF65-F5344CB8AC3E}">
        <p14:creationId xmlns:p14="http://schemas.microsoft.com/office/powerpoint/2010/main" val="218695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7428567-BDF5-451C-8737-F40313BC91EE}" type="slidenum">
              <a:rPr lang="en-GB" smtClean="0"/>
              <a:t>6</a:t>
            </a:fld>
            <a:endParaRPr lang="en-GB"/>
          </a:p>
        </p:txBody>
      </p:sp>
    </p:spTree>
    <p:extLst>
      <p:ext uri="{BB962C8B-B14F-4D97-AF65-F5344CB8AC3E}">
        <p14:creationId xmlns:p14="http://schemas.microsoft.com/office/powerpoint/2010/main" val="115631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6"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815413" y="2319016"/>
            <a:ext cx="10363200" cy="1470025"/>
          </a:xfrm>
          <a:prstGeom prst="rect">
            <a:avLst/>
          </a:prstGeom>
        </p:spPr>
        <p:txBody>
          <a:bodyPr/>
          <a:lstStyle>
            <a:lvl1pPr>
              <a:defRPr sz="3200">
                <a:latin typeface="Helvetica Neue Light"/>
                <a:ea typeface="Open Sans Semibold" panose="020B0706030804020204" pitchFamily="34" charset="0"/>
                <a:cs typeface="Open Sans Semibold" panose="020B0706030804020204" pitchFamily="34" charset="0"/>
              </a:defRPr>
            </a:lvl1pPr>
          </a:lstStyle>
          <a:p>
            <a:r>
              <a:rPr lang="it-IT" dirty="0"/>
              <a:t>TITLE</a:t>
            </a:r>
            <a:endParaRPr lang="en-US" dirty="0"/>
          </a:p>
        </p:txBody>
      </p:sp>
      <p:sp>
        <p:nvSpPr>
          <p:cNvPr id="3" name="Sottotitolo 2"/>
          <p:cNvSpPr>
            <a:spLocks noGrp="1"/>
          </p:cNvSpPr>
          <p:nvPr>
            <p:ph type="subTitle" idx="1" hasCustomPrompt="1"/>
          </p:nvPr>
        </p:nvSpPr>
        <p:spPr>
          <a:xfrm>
            <a:off x="1780795" y="5517233"/>
            <a:ext cx="8534400" cy="504056"/>
          </a:xfrm>
        </p:spPr>
        <p:txBody>
          <a:bodyPr/>
          <a:lstStyle>
            <a:lvl1pPr marL="0" indent="0" algn="ctr">
              <a:buNone/>
              <a:defRPr sz="28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err="1"/>
              <a:t>Name</a:t>
            </a:r>
            <a:endParaRPr lang="it-IT" dirty="0"/>
          </a:p>
        </p:txBody>
      </p:sp>
      <p:sp>
        <p:nvSpPr>
          <p:cNvPr id="9" name="Sottotitolo 2"/>
          <p:cNvSpPr txBox="1">
            <a:spLocks/>
          </p:cNvSpPr>
          <p:nvPr userDrawn="1"/>
        </p:nvSpPr>
        <p:spPr>
          <a:xfrm>
            <a:off x="1913433" y="5543867"/>
            <a:ext cx="8534400" cy="477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2400"/>
          </a:p>
        </p:txBody>
      </p:sp>
      <p:cxnSp>
        <p:nvCxnSpPr>
          <p:cNvPr id="11" name="Connettore 1 10"/>
          <p:cNvCxnSpPr/>
          <p:nvPr userDrawn="1"/>
        </p:nvCxnSpPr>
        <p:spPr>
          <a:xfrm>
            <a:off x="335360" y="6165304"/>
            <a:ext cx="11425269"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Sottotitolo 2"/>
          <p:cNvSpPr txBox="1">
            <a:spLocks/>
          </p:cNvSpPr>
          <p:nvPr userDrawn="1"/>
        </p:nvSpPr>
        <p:spPr>
          <a:xfrm>
            <a:off x="1913433" y="6237312"/>
            <a:ext cx="8534400"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a:t>On behalf of SPARC_LAB collaboration</a:t>
            </a:r>
          </a:p>
          <a:p>
            <a:endParaRPr lang="it-IT" sz="2000"/>
          </a:p>
        </p:txBody>
      </p:sp>
    </p:spTree>
    <p:extLst>
      <p:ext uri="{BB962C8B-B14F-4D97-AF65-F5344CB8AC3E}">
        <p14:creationId xmlns:p14="http://schemas.microsoft.com/office/powerpoint/2010/main" val="254122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603248" y="2266950"/>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7357401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603250" y="539750"/>
            <a:ext cx="10985500" cy="717475"/>
          </a:xfrm>
          <a:prstGeom prst="rect">
            <a:avLst/>
          </a:prstGeom>
        </p:spPr>
        <p:txBody>
          <a:bodyPr/>
          <a:lstStyle/>
          <a:p>
            <a:r>
              <a:t>Titolo</a:t>
            </a:r>
          </a:p>
        </p:txBody>
      </p:sp>
      <p:sp>
        <p:nvSpPr>
          <p:cNvPr id="80"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10303047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603250" y="539750"/>
            <a:ext cx="10985500" cy="717550"/>
          </a:xfrm>
          <a:prstGeom prst="rect">
            <a:avLst/>
          </a:prstGeom>
        </p:spPr>
        <p:txBody>
          <a:bodyPr/>
          <a:lstStyle/>
          <a:p>
            <a:r>
              <a:t>Titolo programma</a:t>
            </a:r>
          </a:p>
        </p:txBody>
      </p:sp>
      <p:sp>
        <p:nvSpPr>
          <p:cNvPr id="89"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programma</a:t>
            </a:r>
          </a:p>
          <a:p>
            <a:pPr lvl="1"/>
            <a:endParaRPr/>
          </a:p>
          <a:p>
            <a:pPr lvl="2"/>
            <a:endParaRPr/>
          </a:p>
          <a:p>
            <a:pPr lvl="3"/>
            <a:endParaRPr/>
          </a:p>
          <a:p>
            <a:pPr lvl="4"/>
            <a:endParaRPr/>
          </a:p>
        </p:txBody>
      </p:sp>
      <p:sp>
        <p:nvSpPr>
          <p:cNvPr id="90" name="Corpo livello uno…"/>
          <p:cNvSpPr txBox="1">
            <a:spLocks noGrp="1"/>
          </p:cNvSpPr>
          <p:nvPr>
            <p:ph type="body" idx="21" hasCustomPrompt="1"/>
          </p:nvPr>
        </p:nvSpPr>
        <p:spPr>
          <a:prstGeom prst="rect">
            <a:avLst/>
          </a:prstGeom>
        </p:spPr>
        <p:txBody>
          <a:bodyPr numCol="1" spcCol="38100"/>
          <a:lstStyle>
            <a:lvl1pPr marL="0" indent="0" defTabSz="412750">
              <a:lnSpc>
                <a:spcPct val="100000"/>
              </a:lnSpc>
              <a:spcBef>
                <a:spcPts val="900"/>
              </a:spcBef>
              <a:buSzTx/>
              <a:buNone/>
              <a:defRPr sz="2750" spc="-50"/>
            </a:lvl1pPr>
          </a:lstStyle>
          <a:p>
            <a:r>
              <a:t>Argomenti del programma</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1131291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603250" y="2460422"/>
            <a:ext cx="10985500" cy="1937157"/>
          </a:xfrm>
          <a:prstGeom prst="rect">
            <a:avLst/>
          </a:prstGeom>
        </p:spPr>
        <p:txBody>
          <a:bodyPr numCol="1" spcCol="38100"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7860403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603250" y="537963"/>
            <a:ext cx="10985500" cy="3620793"/>
          </a:xfrm>
          <a:prstGeom prst="rect">
            <a:avLst/>
          </a:prstGeom>
        </p:spPr>
        <p:txBody>
          <a:bodyPr numCol="1" spcCol="38100" anchor="b"/>
          <a:lstStyle>
            <a:lvl1pPr marL="0" indent="0" algn="ctr">
              <a:lnSpc>
                <a:spcPct val="80000"/>
              </a:lnSpc>
              <a:spcBef>
                <a:spcPts val="0"/>
              </a:spcBef>
              <a:buSzTx/>
              <a:buNone/>
              <a:defRPr sz="12500" b="1" spc="-125"/>
            </a:lvl1pPr>
            <a:lvl2pPr marL="0" indent="0" algn="ctr">
              <a:lnSpc>
                <a:spcPct val="80000"/>
              </a:lnSpc>
              <a:spcBef>
                <a:spcPts val="0"/>
              </a:spcBef>
              <a:buSzTx/>
              <a:buNone/>
              <a:defRPr sz="12500" b="1" spc="-125"/>
            </a:lvl2pPr>
            <a:lvl3pPr marL="0" indent="0" algn="ctr">
              <a:lnSpc>
                <a:spcPct val="80000"/>
              </a:lnSpc>
              <a:spcBef>
                <a:spcPts val="0"/>
              </a:spcBef>
              <a:buSzTx/>
              <a:buNone/>
              <a:defRPr sz="12500" b="1" spc="-125"/>
            </a:lvl3pPr>
            <a:lvl4pPr marL="0" indent="0" algn="ctr">
              <a:lnSpc>
                <a:spcPct val="80000"/>
              </a:lnSpc>
              <a:spcBef>
                <a:spcPts val="0"/>
              </a:spcBef>
              <a:buSzTx/>
              <a:buNone/>
              <a:defRPr sz="12500" b="1" spc="-125"/>
            </a:lvl4pPr>
            <a:lvl5pPr marL="0" indent="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603250" y="4131090"/>
            <a:ext cx="10985500" cy="467390"/>
          </a:xfrm>
          <a:prstGeom prst="rect">
            <a:avLst/>
          </a:prstGeom>
        </p:spPr>
        <p:txBody>
          <a:bodyPr lIns="45718" tIns="45718" rIns="45718" bIns="45718" numCol="1" spcCol="38100"/>
          <a:lstStyle>
            <a:lvl1pPr marL="0" indent="0" algn="ctr" defTabSz="412750">
              <a:lnSpc>
                <a:spcPct val="100000"/>
              </a:lnSpc>
              <a:spcBef>
                <a:spcPts val="0"/>
              </a:spcBef>
              <a:buSzTx/>
              <a:buNone/>
              <a:defRPr sz="275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38142101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1215012" y="5337727"/>
            <a:ext cx="10100027"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876962" y="2469930"/>
            <a:ext cx="10438077" cy="1918141"/>
          </a:xfrm>
          <a:prstGeom prst="rect">
            <a:avLst/>
          </a:prstGeom>
        </p:spPr>
        <p:txBody>
          <a:bodyPr numCol="1" spcCol="38100"/>
          <a:lstStyle>
            <a:lvl1pPr marL="234950" indent="-150438">
              <a:spcBef>
                <a:spcPts val="0"/>
              </a:spcBef>
              <a:buSzTx/>
              <a:buNone/>
              <a:defRPr sz="4250" spc="-100">
                <a:latin typeface="Helvetica Neue Medium"/>
                <a:ea typeface="Helvetica Neue Medium"/>
                <a:cs typeface="Helvetica Neue Medium"/>
                <a:sym typeface="Helvetica Neue Medium"/>
              </a:defRPr>
            </a:lvl1pPr>
          </a:lstStyle>
          <a:p>
            <a:r>
              <a:t>“Citazione degna di nota”</a:t>
            </a: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9599478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7880350" y="508000"/>
            <a:ext cx="3719550" cy="2974839"/>
          </a:xfrm>
          <a:prstGeom prst="rect">
            <a:avLst/>
          </a:prstGeom>
        </p:spPr>
        <p:txBody>
          <a:bodyPr lIns="91439" tIns="45719" rIns="91439" bIns="45719" numCol="1" spcCol="38100">
            <a:noAutofit/>
          </a:bodyPr>
          <a:lstStyle/>
          <a:p>
            <a:endParaRPr/>
          </a:p>
        </p:txBody>
      </p:sp>
      <p:sp>
        <p:nvSpPr>
          <p:cNvPr id="125" name="Ciotola con frittelle al salmone, insalata e hummus "/>
          <p:cNvSpPr>
            <a:spLocks noGrp="1"/>
          </p:cNvSpPr>
          <p:nvPr>
            <p:ph type="pic" sz="half" idx="22"/>
          </p:nvPr>
        </p:nvSpPr>
        <p:spPr>
          <a:xfrm>
            <a:off x="6750050" y="1989138"/>
            <a:ext cx="5219700" cy="6075091"/>
          </a:xfrm>
          <a:prstGeom prst="rect">
            <a:avLst/>
          </a:prstGeom>
        </p:spPr>
        <p:txBody>
          <a:bodyPr lIns="91439" tIns="45719" rIns="91439" bIns="45719" numCol="1" spcCol="38100">
            <a:noAutofit/>
          </a:bodyPr>
          <a:lstStyle/>
          <a:p>
            <a:endParaRPr/>
          </a:p>
        </p:txBody>
      </p:sp>
      <p:sp>
        <p:nvSpPr>
          <p:cNvPr id="126" name="Pappardelle con burro al prezzemolo, nocciole tostate e scaglie di parmigiano"/>
          <p:cNvSpPr>
            <a:spLocks noGrp="1"/>
          </p:cNvSpPr>
          <p:nvPr>
            <p:ph type="pic" idx="23"/>
          </p:nvPr>
        </p:nvSpPr>
        <p:spPr>
          <a:xfrm>
            <a:off x="-69850" y="247650"/>
            <a:ext cx="8305800" cy="6229350"/>
          </a:xfrm>
          <a:prstGeom prst="rect">
            <a:avLst/>
          </a:prstGeom>
        </p:spPr>
        <p:txBody>
          <a:bodyPr lIns="91439" tIns="45719" rIns="91439" bIns="45719" numCol="1" spcCol="38100">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1356087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666750" y="-2762250"/>
            <a:ext cx="13525500" cy="10820400"/>
          </a:xfrm>
          <a:prstGeom prst="rect">
            <a:avLst/>
          </a:prstGeom>
        </p:spPr>
        <p:txBody>
          <a:bodyPr lIns="91439" tIns="45719" rIns="91439" bIns="45719" numCol="1" spcCol="38100">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‹N›</a:t>
            </a:fld>
            <a:endParaRPr/>
          </a:p>
        </p:txBody>
      </p:sp>
    </p:spTree>
    <p:extLst>
      <p:ext uri="{BB962C8B-B14F-4D97-AF65-F5344CB8AC3E}">
        <p14:creationId xmlns:p14="http://schemas.microsoft.com/office/powerpoint/2010/main" val="28632859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2" name="Rectangle 10"/>
          <p:cNvSpPr/>
          <p:nvPr/>
        </p:nvSpPr>
        <p:spPr>
          <a:xfrm>
            <a:off x="0" y="6462580"/>
            <a:ext cx="12192000" cy="401562"/>
          </a:xfrm>
          <a:prstGeom prst="rect">
            <a:avLst/>
          </a:prstGeom>
          <a:solidFill>
            <a:srgbClr val="C6D9F1"/>
          </a:solidFill>
          <a:ln w="12700">
            <a:miter lim="400000"/>
          </a:ln>
        </p:spPr>
        <p:txBody>
          <a:bodyPr lIns="25400" tIns="25400" rIns="25400" bIns="25400" anchor="ctr"/>
          <a:lstStyle/>
          <a:p>
            <a:pPr>
              <a:defRPr sz="4800">
                <a:solidFill>
                  <a:srgbClr val="334186"/>
                </a:solidFill>
              </a:defRPr>
            </a:pPr>
            <a:endParaRPr sz="2400"/>
          </a:p>
        </p:txBody>
      </p:sp>
      <p:sp>
        <p:nvSpPr>
          <p:cNvPr id="143" name="Corpo livello uno…"/>
          <p:cNvSpPr txBox="1">
            <a:spLocks noGrp="1"/>
          </p:cNvSpPr>
          <p:nvPr>
            <p:ph type="body" idx="1"/>
          </p:nvPr>
        </p:nvSpPr>
        <p:spPr>
          <a:xfrm>
            <a:off x="294859" y="1043747"/>
            <a:ext cx="11560014" cy="5185641"/>
          </a:xfrm>
          <a:prstGeom prst="rect">
            <a:avLst/>
          </a:prstGeom>
        </p:spPr>
        <p:txBody>
          <a:bodyPr numCol="1" spcCol="38100"/>
          <a:lstStyle/>
          <a:p>
            <a:r>
              <a:t>Corpo livello uno</a:t>
            </a:r>
          </a:p>
          <a:p>
            <a:pPr lvl="1"/>
            <a:r>
              <a:t>Corpo livello due</a:t>
            </a:r>
          </a:p>
          <a:p>
            <a:pPr lvl="2"/>
            <a:r>
              <a:t>Corpo livello tre</a:t>
            </a:r>
          </a:p>
          <a:p>
            <a:pPr lvl="3"/>
            <a:r>
              <a:t>Corpo livello quattro</a:t>
            </a:r>
          </a:p>
          <a:p>
            <a:pPr lvl="4"/>
            <a:r>
              <a:t>Corpo livello cinque</a:t>
            </a:r>
          </a:p>
        </p:txBody>
      </p:sp>
      <p:sp>
        <p:nvSpPr>
          <p:cNvPr id="144" name="Rectangle 6"/>
          <p:cNvSpPr/>
          <p:nvPr/>
        </p:nvSpPr>
        <p:spPr>
          <a:xfrm>
            <a:off x="0" y="-20365"/>
            <a:ext cx="12192000" cy="803121"/>
          </a:xfrm>
          <a:prstGeom prst="rect">
            <a:avLst/>
          </a:prstGeom>
          <a:solidFill>
            <a:srgbClr val="C6D9F1"/>
          </a:solidFill>
          <a:ln w="12700">
            <a:miter lim="400000"/>
          </a:ln>
        </p:spPr>
        <p:txBody>
          <a:bodyPr lIns="25400" tIns="25400" rIns="25400" bIns="25400" anchor="ctr"/>
          <a:lstStyle/>
          <a:p>
            <a:pPr>
              <a:defRPr sz="4800">
                <a:solidFill>
                  <a:srgbClr val="C6D9F1"/>
                </a:solidFill>
              </a:defRPr>
            </a:pPr>
            <a:endParaRPr sz="2400"/>
          </a:p>
        </p:txBody>
      </p:sp>
      <p:sp>
        <p:nvSpPr>
          <p:cNvPr id="145" name="Numero diapositiva"/>
          <p:cNvSpPr txBox="1">
            <a:spLocks noGrp="1"/>
          </p:cNvSpPr>
          <p:nvPr>
            <p:ph type="sldNum" sz="quarter" idx="2"/>
          </p:nvPr>
        </p:nvSpPr>
        <p:spPr>
          <a:xfrm>
            <a:off x="10391147" y="6604826"/>
            <a:ext cx="243656" cy="241092"/>
          </a:xfrm>
          <a:prstGeom prst="rect">
            <a:avLst/>
          </a:prstGeom>
        </p:spPr>
        <p:txBody>
          <a:bodyPr/>
          <a:lstStyle>
            <a:lvl1pPr>
              <a:defRPr>
                <a:solidFill>
                  <a:srgbClr val="334186"/>
                </a:solidFill>
              </a:defRPr>
            </a:lvl1pPr>
          </a:lstStyle>
          <a:p>
            <a:fld id="{86CB4B4D-7CA3-9044-876B-883B54F8677D}" type="slidenum">
              <a:rPr/>
              <a:t>‹N›</a:t>
            </a:fld>
            <a:endParaRPr/>
          </a:p>
        </p:txBody>
      </p:sp>
      <p:pic>
        <p:nvPicPr>
          <p:cNvPr id="146" name="Picture 7" descr="Picture 7"/>
          <p:cNvPicPr>
            <a:picLocks noChangeAspect="1"/>
          </p:cNvPicPr>
          <p:nvPr/>
        </p:nvPicPr>
        <p:blipFill>
          <a:blip r:embed="rId2"/>
          <a:stretch>
            <a:fillRect/>
          </a:stretch>
        </p:blipFill>
        <p:spPr>
          <a:xfrm>
            <a:off x="410545" y="83791"/>
            <a:ext cx="1421141" cy="610581"/>
          </a:xfrm>
          <a:prstGeom prst="rect">
            <a:avLst/>
          </a:prstGeom>
          <a:ln w="12700">
            <a:miter lim="400000"/>
          </a:ln>
        </p:spPr>
      </p:pic>
      <p:sp>
        <p:nvSpPr>
          <p:cNvPr id="147" name="Titolo Testo"/>
          <p:cNvSpPr txBox="1">
            <a:spLocks noGrp="1"/>
          </p:cNvSpPr>
          <p:nvPr>
            <p:ph type="title"/>
          </p:nvPr>
        </p:nvSpPr>
        <p:spPr>
          <a:xfrm>
            <a:off x="2115129" y="-20365"/>
            <a:ext cx="7961748" cy="803123"/>
          </a:xfrm>
          <a:prstGeom prst="rect">
            <a:avLst/>
          </a:prstGeom>
        </p:spPr>
        <p:txBody>
          <a:bodyPr/>
          <a:lstStyle>
            <a:lvl1pPr algn="ctr">
              <a:defRPr sz="3200" spc="-85">
                <a:solidFill>
                  <a:srgbClr val="334186"/>
                </a:solidFill>
              </a:defRPr>
            </a:lvl1pPr>
          </a:lstStyle>
          <a:p>
            <a:r>
              <a:t>Titolo Testo</a:t>
            </a:r>
          </a:p>
        </p:txBody>
      </p:sp>
      <p:pic>
        <p:nvPicPr>
          <p:cNvPr id="148" name="Picture 8" descr="Picture 8"/>
          <p:cNvPicPr>
            <a:picLocks noChangeAspect="1"/>
          </p:cNvPicPr>
          <p:nvPr/>
        </p:nvPicPr>
        <p:blipFill>
          <a:blip r:embed="rId3"/>
          <a:stretch>
            <a:fillRect/>
          </a:stretch>
        </p:blipFill>
        <p:spPr>
          <a:xfrm>
            <a:off x="11175017" y="100426"/>
            <a:ext cx="679857" cy="449148"/>
          </a:xfrm>
          <a:prstGeom prst="rect">
            <a:avLst/>
          </a:prstGeom>
          <a:ln w="12700">
            <a:miter lim="400000"/>
          </a:ln>
        </p:spPr>
      </p:pic>
      <p:sp>
        <p:nvSpPr>
          <p:cNvPr id="149" name="TextBox 9"/>
          <p:cNvSpPr txBox="1"/>
          <p:nvPr/>
        </p:nvSpPr>
        <p:spPr>
          <a:xfrm>
            <a:off x="11012836" y="490883"/>
            <a:ext cx="995148"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200">
                <a:solidFill>
                  <a:srgbClr val="0070C0"/>
                </a:solidFill>
              </a:defRPr>
            </a:lvl1pPr>
          </a:lstStyle>
          <a:p>
            <a:r>
              <a:rPr sz="1100"/>
              <a:t>Horizon Europe</a:t>
            </a:r>
          </a:p>
        </p:txBody>
      </p:sp>
    </p:spTree>
    <p:extLst>
      <p:ext uri="{BB962C8B-B14F-4D97-AF65-F5344CB8AC3E}">
        <p14:creationId xmlns:p14="http://schemas.microsoft.com/office/powerpoint/2010/main" val="21657163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srcRect l="21586" t="3604" b="18162"/>
          <a:stretch>
            <a:fillRect/>
          </a:stretch>
        </p:blipFill>
        <p:spPr>
          <a:xfrm>
            <a:off x="-1" y="-294639"/>
            <a:ext cx="12192001" cy="7152641"/>
          </a:xfrm>
          <a:prstGeom prst="rect">
            <a:avLst/>
          </a:prstGeom>
          <a:ln w="12700">
            <a:miter lim="400000"/>
          </a:ln>
        </p:spPr>
      </p:pic>
      <p:sp>
        <p:nvSpPr>
          <p:cNvPr id="157" name="Titolo Testo"/>
          <p:cNvSpPr txBox="1">
            <a:spLocks noGrp="1"/>
          </p:cNvSpPr>
          <p:nvPr>
            <p:ph type="title"/>
          </p:nvPr>
        </p:nvSpPr>
        <p:spPr>
          <a:xfrm>
            <a:off x="3223487" y="1939633"/>
            <a:ext cx="7813968" cy="1043855"/>
          </a:xfrm>
          <a:prstGeom prst="rect">
            <a:avLst/>
          </a:prstGeom>
        </p:spPr>
        <p:txBody>
          <a:bodyPr lIns="91439" tIns="91439" rIns="91439" bIns="91439" anchor="b"/>
          <a:lstStyle>
            <a:lvl1pPr defTabSz="914400">
              <a:lnSpc>
                <a:spcPct val="90000"/>
              </a:lnSpc>
              <a:defRPr sz="4800" b="0" spc="0">
                <a:solidFill>
                  <a:srgbClr val="FFFFFF"/>
                </a:solidFill>
                <a:latin typeface="Calibri Light"/>
                <a:ea typeface="Calibri Light"/>
                <a:cs typeface="Calibri Light"/>
                <a:sym typeface="Calibri Light"/>
              </a:defRPr>
            </a:lvl1pPr>
          </a:lstStyle>
          <a:p>
            <a:r>
              <a:t>Titolo Testo</a:t>
            </a:r>
          </a:p>
        </p:txBody>
      </p:sp>
      <p:sp>
        <p:nvSpPr>
          <p:cNvPr id="158" name="Corpo livello uno…"/>
          <p:cNvSpPr txBox="1">
            <a:spLocks noGrp="1"/>
          </p:cNvSpPr>
          <p:nvPr>
            <p:ph type="body" sz="quarter" idx="1" hasCustomPrompt="1"/>
          </p:nvPr>
        </p:nvSpPr>
        <p:spPr>
          <a:xfrm>
            <a:off x="3232723" y="3153930"/>
            <a:ext cx="7813968" cy="812945"/>
          </a:xfrm>
          <a:prstGeom prst="rect">
            <a:avLst/>
          </a:prstGeom>
        </p:spPr>
        <p:txBody>
          <a:bodyPr lIns="91439" tIns="91439" rIns="91439" bIns="91439" numCol="1" spcCol="38100"/>
          <a:lstStyle>
            <a:lvl1pPr marL="0" indent="0" defTabSz="914400">
              <a:spcBef>
                <a:spcPts val="1000"/>
              </a:spcBef>
              <a:buSzTx/>
              <a:buNone/>
              <a:defRPr>
                <a:solidFill>
                  <a:srgbClr val="FFC000"/>
                </a:solidFill>
                <a:latin typeface="Calibri"/>
                <a:ea typeface="Calibri"/>
                <a:cs typeface="Calibri"/>
                <a:sym typeface="Calibri"/>
              </a:defRPr>
            </a:lvl1pPr>
            <a:lvl2pPr marL="0" indent="228600" defTabSz="914400">
              <a:spcBef>
                <a:spcPts val="1000"/>
              </a:spcBef>
              <a:buSzTx/>
              <a:buNone/>
              <a:defRPr>
                <a:solidFill>
                  <a:srgbClr val="FFC000"/>
                </a:solidFill>
                <a:latin typeface="Calibri"/>
                <a:ea typeface="Calibri"/>
                <a:cs typeface="Calibri"/>
                <a:sym typeface="Calibri"/>
              </a:defRPr>
            </a:lvl2pPr>
            <a:lvl3pPr marL="0" indent="457200" defTabSz="914400">
              <a:spcBef>
                <a:spcPts val="1000"/>
              </a:spcBef>
              <a:buSzTx/>
              <a:buNone/>
              <a:defRPr>
                <a:solidFill>
                  <a:srgbClr val="FFC000"/>
                </a:solidFill>
                <a:latin typeface="Calibri"/>
                <a:ea typeface="Calibri"/>
                <a:cs typeface="Calibri"/>
                <a:sym typeface="Calibri"/>
              </a:defRPr>
            </a:lvl3pPr>
            <a:lvl4pPr marL="0" indent="685800" defTabSz="914400">
              <a:spcBef>
                <a:spcPts val="1000"/>
              </a:spcBef>
              <a:buSzTx/>
              <a:buNone/>
              <a:defRPr>
                <a:solidFill>
                  <a:srgbClr val="FFC000"/>
                </a:solidFill>
                <a:latin typeface="Calibri"/>
                <a:ea typeface="Calibri"/>
                <a:cs typeface="Calibri"/>
                <a:sym typeface="Calibri"/>
              </a:defRPr>
            </a:lvl4pPr>
            <a:lvl5pPr marL="0" indent="914400" defTabSz="914400">
              <a:spcBef>
                <a:spcPts val="1000"/>
              </a:spcBef>
              <a:buSzTx/>
              <a:buNone/>
              <a:defRPr>
                <a:solidFill>
                  <a:srgbClr val="FFC000"/>
                </a:solidFill>
                <a:latin typeface="Calibri"/>
                <a:ea typeface="Calibri"/>
                <a:cs typeface="Calibri"/>
                <a:sym typeface="Calibri"/>
              </a:defRPr>
            </a:lvl5pPr>
          </a:lstStyle>
          <a:p>
            <a:r>
              <a:t>Click to add author / institute and occasion</a:t>
            </a:r>
          </a:p>
          <a:p>
            <a:pPr lvl="1"/>
            <a:endParaRPr/>
          </a:p>
          <a:p>
            <a:pPr lvl="2"/>
            <a:endParaRPr/>
          </a:p>
          <a:p>
            <a:pPr lvl="3"/>
            <a:endParaRPr/>
          </a:p>
          <a:p>
            <a:pPr lvl="4"/>
            <a:endParaRPr/>
          </a:p>
        </p:txBody>
      </p:sp>
      <p:sp>
        <p:nvSpPr>
          <p:cNvPr id="159" name="Rectangle 3"/>
          <p:cNvSpPr txBox="1"/>
          <p:nvPr/>
        </p:nvSpPr>
        <p:spPr>
          <a:xfrm>
            <a:off x="339659" y="376194"/>
            <a:ext cx="2696712"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lgn="l" defTabSz="914400">
              <a:defRPr sz="4800">
                <a:solidFill>
                  <a:srgbClr val="3399FF"/>
                </a:solidFill>
                <a:latin typeface="Arial Narrow"/>
                <a:ea typeface="Arial Narrow"/>
                <a:cs typeface="Arial Narrow"/>
                <a:sym typeface="Arial Narrow"/>
              </a:defRPr>
            </a:pPr>
            <a:r>
              <a:rPr sz="2400"/>
              <a:t>EUROPEAN</a:t>
            </a:r>
          </a:p>
          <a:p>
            <a:pPr algn="l" defTabSz="914400">
              <a:defRPr sz="4800">
                <a:solidFill>
                  <a:srgbClr val="33CCFF"/>
                </a:solidFill>
                <a:latin typeface="Arial Narrow"/>
                <a:ea typeface="Arial Narrow"/>
                <a:cs typeface="Arial Narrow"/>
                <a:sym typeface="Arial Narrow"/>
              </a:defRPr>
            </a:pPr>
            <a:r>
              <a:rPr sz="2400"/>
              <a:t>PLASMA RESEARCH</a:t>
            </a:r>
          </a:p>
          <a:p>
            <a:pPr algn="l" defTabSz="914400">
              <a:defRPr sz="4800">
                <a:solidFill>
                  <a:srgbClr val="33CCFF"/>
                </a:solidFill>
                <a:latin typeface="Arial Narrow"/>
                <a:ea typeface="Arial Narrow"/>
                <a:cs typeface="Arial Narrow"/>
                <a:sym typeface="Arial Narrow"/>
              </a:defRPr>
            </a:pPr>
            <a:r>
              <a:rPr sz="2400"/>
              <a:t>ACCELERATOR WITH</a:t>
            </a:r>
          </a:p>
          <a:p>
            <a:pPr algn="l" defTabSz="914400">
              <a:defRPr sz="4800">
                <a:solidFill>
                  <a:srgbClr val="FFFFFF"/>
                </a:solidFill>
                <a:latin typeface="Arial Narrow"/>
                <a:ea typeface="Arial Narrow"/>
                <a:cs typeface="Arial Narrow"/>
                <a:sym typeface="Arial Narrow"/>
              </a:defRPr>
            </a:pPr>
            <a:r>
              <a:rPr sz="2400"/>
              <a:t>EXCELLENCE IN</a:t>
            </a:r>
          </a:p>
          <a:p>
            <a:pPr algn="l" defTabSz="914400">
              <a:defRPr sz="4800">
                <a:solidFill>
                  <a:srgbClr val="FFFFFF"/>
                </a:solidFill>
                <a:latin typeface="Arial Narrow"/>
                <a:ea typeface="Arial Narrow"/>
                <a:cs typeface="Arial Narrow"/>
                <a:sym typeface="Arial Narrow"/>
              </a:defRPr>
            </a:pPr>
            <a:r>
              <a:rPr sz="2400"/>
              <a:t>APPLICATIONS</a:t>
            </a:r>
          </a:p>
        </p:txBody>
      </p:sp>
      <p:pic>
        <p:nvPicPr>
          <p:cNvPr id="160" name="Picture 8" descr="Picture 8"/>
          <p:cNvPicPr>
            <a:picLocks noChangeAspect="1"/>
          </p:cNvPicPr>
          <p:nvPr/>
        </p:nvPicPr>
        <p:blipFill>
          <a:blip r:embed="rId3"/>
          <a:stretch>
            <a:fillRect/>
          </a:stretch>
        </p:blipFill>
        <p:spPr>
          <a:xfrm>
            <a:off x="8543995" y="273553"/>
            <a:ext cx="2788152" cy="1261234"/>
          </a:xfrm>
          <a:prstGeom prst="rect">
            <a:avLst/>
          </a:prstGeom>
          <a:ln w="12700">
            <a:miter lim="400000"/>
          </a:ln>
        </p:spPr>
      </p:pic>
      <p:sp>
        <p:nvSpPr>
          <p:cNvPr id="161" name="Numero diapositiva"/>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t>‹N›</a:t>
            </a:fld>
            <a:endParaRPr/>
          </a:p>
        </p:txBody>
      </p:sp>
    </p:spTree>
    <p:extLst>
      <p:ext uri="{BB962C8B-B14F-4D97-AF65-F5344CB8AC3E}">
        <p14:creationId xmlns:p14="http://schemas.microsoft.com/office/powerpoint/2010/main" val="32313266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b="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dirty="0"/>
          </a:p>
        </p:txBody>
      </p:sp>
      <p:sp>
        <p:nvSpPr>
          <p:cNvPr id="6" name="Segnaposto contenuto 4"/>
          <p:cNvSpPr>
            <a:spLocks noGrp="1"/>
          </p:cNvSpPr>
          <p:nvPr>
            <p:ph idx="1"/>
          </p:nvPr>
        </p:nvSpPr>
        <p:spPr>
          <a:xfrm>
            <a:off x="623392" y="1600201"/>
            <a:ext cx="10862997" cy="3196952"/>
          </a:xfrm>
        </p:spPr>
        <p:txBody>
          <a:bodyPr/>
          <a:lstStyle>
            <a:lvl1pPr>
              <a:defRPr sz="2800" b="0">
                <a:latin typeface="Helvetica Neue Light"/>
                <a:ea typeface="Open Sans Semibold" panose="020B0706030804020204" pitchFamily="34" charset="0"/>
                <a:cs typeface="Open Sans Semibold" panose="020B0706030804020204" pitchFamily="34" charset="0"/>
              </a:defRPr>
            </a:lvl1pPr>
            <a:lvl2pPr>
              <a:defRPr b="0">
                <a:latin typeface="Helvetica Neue Light"/>
              </a:defRPr>
            </a:lvl2pPr>
            <a:lvl3pPr>
              <a:defRPr b="0">
                <a:latin typeface="Helvetica Neue Light"/>
              </a:defRPr>
            </a:lvl3pPr>
            <a:lvl4pPr>
              <a:defRPr b="0">
                <a:latin typeface="Helvetica Neue Light"/>
              </a:defRPr>
            </a:lvl4pPr>
            <a:lvl5pPr>
              <a:defRPr b="0">
                <a:latin typeface="Helvetica Neue Light"/>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‹N›</a:t>
            </a:fld>
            <a:endParaRPr lang="it-IT" sz="1600">
              <a:solidFill>
                <a:schemeClr val="bg1">
                  <a:lumMod val="50000"/>
                </a:schemeClr>
              </a:solidFill>
              <a:latin typeface="Helvetica Neue Light"/>
            </a:endParaRPr>
          </a:p>
        </p:txBody>
      </p:sp>
      <p:sp>
        <p:nvSpPr>
          <p:cNvPr id="13"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63394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0" y="1939633"/>
            <a:ext cx="7813967" cy="1043854"/>
          </a:xfrm>
        </p:spPr>
        <p:txBody>
          <a:bodyPr anchor="b">
            <a:normAutofit/>
          </a:bodyPr>
          <a:lstStyle>
            <a:lvl1pPr algn="l">
              <a:defRPr sz="36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5" y="3153930"/>
            <a:ext cx="7813967" cy="812944"/>
          </a:xfrm>
        </p:spPr>
        <p:txBody>
          <a:bodyPr/>
          <a:lstStyle>
            <a:lvl1pPr marL="0" indent="0" algn="l">
              <a:buNone/>
              <a:defRPr sz="1800">
                <a:solidFill>
                  <a:srgbClr val="FFC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1" y="376194"/>
            <a:ext cx="27881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800">
                <a:solidFill>
                  <a:srgbClr val="3399FF"/>
                </a:solidFill>
                <a:latin typeface="Arial Narrow" pitchFamily="34" charset="0"/>
              </a:rPr>
              <a:t>EUROPEAN</a:t>
            </a:r>
          </a:p>
          <a:p>
            <a:r>
              <a:rPr lang="en-GB" altLang="en-US" sz="1800">
                <a:solidFill>
                  <a:srgbClr val="33CCFF"/>
                </a:solidFill>
                <a:latin typeface="Arial Narrow" pitchFamily="34" charset="0"/>
              </a:rPr>
              <a:t>PLASMA RESEARCH</a:t>
            </a:r>
          </a:p>
          <a:p>
            <a:r>
              <a:rPr lang="en-GB" altLang="en-US" sz="1800">
                <a:solidFill>
                  <a:srgbClr val="33CCFF"/>
                </a:solidFill>
                <a:latin typeface="Arial Narrow" pitchFamily="34" charset="0"/>
              </a:rPr>
              <a:t>ACCELERATOR WITH</a:t>
            </a:r>
          </a:p>
          <a:p>
            <a:r>
              <a:rPr lang="en-GB" altLang="en-US" sz="1800">
                <a:solidFill>
                  <a:schemeClr val="bg1"/>
                </a:solidFill>
                <a:latin typeface="Arial Narrow" pitchFamily="34" charset="0"/>
              </a:rPr>
              <a:t>EXCELLENCE IN</a:t>
            </a:r>
          </a:p>
          <a:p>
            <a:r>
              <a:rPr lang="en-GB" altLang="en-US" sz="18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43997" y="273555"/>
            <a:ext cx="2788151" cy="1261233"/>
          </a:xfrm>
          <a:prstGeom prst="rect">
            <a:avLst/>
          </a:prstGeom>
        </p:spPr>
      </p:pic>
      <p:sp>
        <p:nvSpPr>
          <p:cNvPr id="11" name="Rectangle 10">
            <a:extLst>
              <a:ext uri="{FF2B5EF4-FFF2-40B4-BE49-F238E27FC236}">
                <a16:creationId xmlns:a16="http://schemas.microsoft.com/office/drawing/2014/main" id="{7829EB28-3979-4E23-B67B-4BD9DC678876}"/>
              </a:ext>
            </a:extLst>
          </p:cNvPr>
          <p:cNvSpPr/>
          <p:nvPr userDrawn="1"/>
        </p:nvSpPr>
        <p:spPr>
          <a:xfrm rot="5400000">
            <a:off x="1734098" y="3620994"/>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9" y="6288044"/>
            <a:ext cx="3309467" cy="369332"/>
          </a:xfrm>
          <a:prstGeom prst="rect">
            <a:avLst/>
          </a:prstGeom>
          <a:noFill/>
        </p:spPr>
        <p:txBody>
          <a:bodyPr wrap="square" rtlCol="0">
            <a:spAutoFit/>
          </a:bodyPr>
          <a:lstStyle/>
          <a:p>
            <a:r>
              <a:rPr lang="en-GB" sz="600">
                <a:solidFill>
                  <a:schemeClr val="bg1"/>
                </a:solidFill>
              </a:rPr>
              <a:t>This project has received funding from the European Union´s Horizon Europe research and innovation programme under grant agreement </a:t>
            </a:r>
          </a:p>
          <a:p>
            <a:r>
              <a:rPr lang="en-GB" sz="600">
                <a:solidFill>
                  <a:schemeClr val="bg1"/>
                </a:solidFill>
              </a:rPr>
              <a:t>No. 101079773</a:t>
            </a:r>
          </a:p>
        </p:txBody>
      </p:sp>
      <p:grpSp>
        <p:nvGrpSpPr>
          <p:cNvPr id="45" name="Group 44">
            <a:extLst>
              <a:ext uri="{FF2B5EF4-FFF2-40B4-BE49-F238E27FC236}">
                <a16:creationId xmlns:a16="http://schemas.microsoft.com/office/drawing/2014/main" id="{B5D08789-6EA1-4445-B452-85ED00E5C105}"/>
              </a:ext>
            </a:extLst>
          </p:cNvPr>
          <p:cNvGrpSpPr/>
          <p:nvPr userDrawn="1"/>
        </p:nvGrpSpPr>
        <p:grpSpPr>
          <a:xfrm>
            <a:off x="442101" y="5210346"/>
            <a:ext cx="3736127" cy="853744"/>
            <a:chOff x="400753" y="5359778"/>
            <a:chExt cx="3736126" cy="853744"/>
          </a:xfrm>
        </p:grpSpPr>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0072" y="5359778"/>
              <a:ext cx="539714" cy="360000"/>
            </a:xfrm>
            <a:prstGeom prst="rect">
              <a:avLst/>
            </a:prstGeom>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0753" y="5359778"/>
              <a:ext cx="539895" cy="360000"/>
            </a:xfrm>
            <a:prstGeom prst="rect">
              <a:avLst/>
            </a:prstGeom>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679210" y="5359778"/>
              <a:ext cx="539714" cy="360000"/>
            </a:xfrm>
            <a:prstGeom prst="rect">
              <a:avLst/>
            </a:prstGeom>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18348" y="5359778"/>
              <a:ext cx="539895" cy="360000"/>
            </a:xfrm>
            <a:prstGeom prst="rect">
              <a:avLst/>
            </a:prstGeom>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957667" y="5359778"/>
              <a:ext cx="539895" cy="360000"/>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596984" y="5359778"/>
              <a:ext cx="539895" cy="3600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0753" y="5853522"/>
              <a:ext cx="539895" cy="360000"/>
            </a:xfrm>
            <a:prstGeom prst="rect">
              <a:avLst/>
            </a:prstGeom>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40072" y="5853522"/>
              <a:ext cx="539895" cy="360000"/>
            </a:xfrm>
            <a:prstGeom prst="rect">
              <a:avLst/>
            </a:prstGeom>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318710" y="5853522"/>
              <a:ext cx="539895" cy="360000"/>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958029" y="5853522"/>
              <a:ext cx="539714" cy="360000"/>
            </a:xfrm>
            <a:prstGeom prst="rect">
              <a:avLst/>
            </a:prstGeom>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679391" y="5853522"/>
              <a:ext cx="539895" cy="360000"/>
            </a:xfrm>
            <a:prstGeom prst="rect">
              <a:avLst/>
            </a:prstGeom>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597165" y="5853522"/>
              <a:ext cx="539714" cy="360000"/>
            </a:xfrm>
            <a:prstGeom prst="rect">
              <a:avLst/>
            </a:prstGeom>
          </p:spPr>
        </p:pic>
      </p:grpSp>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42100" y="6339528"/>
            <a:ext cx="543816" cy="360000"/>
          </a:xfrm>
          <a:prstGeom prst="rect">
            <a:avLst/>
          </a:prstGeom>
        </p:spPr>
      </p:pic>
    </p:spTree>
    <p:extLst>
      <p:ext uri="{BB962C8B-B14F-4D97-AF65-F5344CB8AC3E}">
        <p14:creationId xmlns:p14="http://schemas.microsoft.com/office/powerpoint/2010/main" val="68940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4"/>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1"/>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8" y="-272186"/>
            <a:ext cx="7961747" cy="1325563"/>
          </a:xfrm>
        </p:spPr>
        <p:txBody>
          <a:bodyPr>
            <a:normAutofit/>
          </a:bodyPr>
          <a:lstStyle>
            <a:lvl1pPr algn="ctr">
              <a:defRPr sz="2625"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4"/>
            <a:ext cx="4114800" cy="365125"/>
          </a:xfrm>
        </p:spPr>
        <p:txBody>
          <a:bodyPr/>
          <a:lstStyle>
            <a:lvl1pPr>
              <a:defRPr i="1">
                <a:solidFill>
                  <a:srgbClr val="334186"/>
                </a:solidFill>
              </a:defRPr>
            </a:lvl1pPr>
          </a:lstStyle>
          <a:p>
            <a:pPr algn="l"/>
            <a:r>
              <a:rPr lang="en-GB"/>
              <a:t>R. Assmann - EuAPS Kickoff - 28 Feb 2023</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4941"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30832"/>
          </a:xfrm>
          <a:prstGeom prst="rect">
            <a:avLst/>
          </a:prstGeom>
          <a:noFill/>
        </p:spPr>
        <p:txBody>
          <a:bodyPr wrap="square" rtlCol="0">
            <a:spAutoFit/>
          </a:bodyPr>
          <a:lstStyle/>
          <a:p>
            <a:r>
              <a:rPr lang="en-GB" sz="450">
                <a:solidFill>
                  <a:srgbClr val="0055A5"/>
                </a:solidFill>
                <a:latin typeface="Arial Rounded MT Bold" panose="020F0704030504030204" pitchFamily="34" charset="0"/>
              </a:rPr>
              <a:t>Funded by the European Union</a:t>
            </a:r>
          </a:p>
        </p:txBody>
      </p:sp>
    </p:spTree>
    <p:extLst>
      <p:ext uri="{BB962C8B-B14F-4D97-AF65-F5344CB8AC3E}">
        <p14:creationId xmlns:p14="http://schemas.microsoft.com/office/powerpoint/2010/main" val="70390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54643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93876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 EuAPS Kickoff - 28 Feb 2023</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67526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 EuAPS Kickoff - 28 Feb 2023</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642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 EuAPS Kickoff - 28 Feb 2023</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27271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291454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068211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75430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09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contenuto 3"/>
          <p:cNvSpPr>
            <a:spLocks noGrp="1"/>
          </p:cNvSpPr>
          <p:nvPr>
            <p:ph sz="half" idx="2"/>
          </p:nvPr>
        </p:nvSpPr>
        <p:spPr>
          <a:xfrm>
            <a:off x="6197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Titolo 1"/>
          <p:cNvSpPr txBox="1">
            <a:spLocks/>
          </p:cNvSpPr>
          <p:nvPr userDrawn="1"/>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defTabSz="914400" rtl="0" eaLnBrk="1" latinLnBrk="0" hangingPunct="1">
              <a:spcBef>
                <a:spcPct val="0"/>
              </a:spcBef>
              <a:buNone/>
              <a:defRPr sz="2800" b="0" kern="120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sz="2800"/>
          </a:p>
        </p:txBody>
      </p:sp>
      <p:sp>
        <p:nvSpPr>
          <p:cNvPr id="9"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‹N›</a:t>
            </a:fld>
            <a:endParaRPr lang="it-IT" sz="1600">
              <a:solidFill>
                <a:schemeClr val="bg1">
                  <a:lumMod val="50000"/>
                </a:schemeClr>
              </a:solidFill>
              <a:latin typeface="Helvetica Neue Light"/>
            </a:endParaRPr>
          </a:p>
        </p:txBody>
      </p:sp>
      <p:sp>
        <p:nvSpPr>
          <p:cNvPr id="10"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97352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63560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endParaRPr lang="it-IT" dirty="0"/>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dirty="0"/>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dirty="0"/>
              <a:t>Click to </a:t>
            </a:r>
            <a:r>
              <a:rPr lang="it-IT" dirty="0" err="1"/>
              <a:t>edit</a:t>
            </a:r>
            <a:r>
              <a:rPr lang="it-IT" dirty="0"/>
              <a:t> date</a:t>
            </a:r>
          </a:p>
        </p:txBody>
      </p:sp>
      <p:pic>
        <p:nvPicPr>
          <p:cNvPr id="7" name="Immagine 6">
            <a:extLst>
              <a:ext uri="{FF2B5EF4-FFF2-40B4-BE49-F238E27FC236}">
                <a16:creationId xmlns:a16="http://schemas.microsoft.com/office/drawing/2014/main" id="{AEB000E7-4207-12B4-F83E-BB9A78780B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80065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endParaRPr lang="it-IT" dirty="0"/>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pic>
        <p:nvPicPr>
          <p:cNvPr id="9" name="Immagine 8">
            <a:extLst>
              <a:ext uri="{FF2B5EF4-FFF2-40B4-BE49-F238E27FC236}">
                <a16:creationId xmlns:a16="http://schemas.microsoft.com/office/drawing/2014/main" id="{B70D01B9-98A4-9D3B-A128-6BDDA26E4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108434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endParaRPr lang="it-IT" dirty="0"/>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Tree>
    <p:extLst>
      <p:ext uri="{BB962C8B-B14F-4D97-AF65-F5344CB8AC3E}">
        <p14:creationId xmlns:p14="http://schemas.microsoft.com/office/powerpoint/2010/main" val="414289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3534264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77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152704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388216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68403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13309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‹N›</a:t>
            </a:fld>
            <a:endParaRPr lang="it-IT" sz="1600">
              <a:solidFill>
                <a:schemeClr val="bg1">
                  <a:lumMod val="50000"/>
                </a:schemeClr>
              </a:solidFill>
              <a:latin typeface="Helvetica Neue Light"/>
            </a:endParaRPr>
          </a:p>
        </p:txBody>
      </p:sp>
      <p:sp>
        <p:nvSpPr>
          <p:cNvPr id="15"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6"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152146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endParaRPr lang="it-IT" dirty="0"/>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230065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16/06/2025</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Tree>
    <p:extLst>
      <p:ext uri="{BB962C8B-B14F-4D97-AF65-F5344CB8AC3E}">
        <p14:creationId xmlns:p14="http://schemas.microsoft.com/office/powerpoint/2010/main" val="3453871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16/06/2025</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Tree>
    <p:extLst>
      <p:ext uri="{BB962C8B-B14F-4D97-AF65-F5344CB8AC3E}">
        <p14:creationId xmlns:p14="http://schemas.microsoft.com/office/powerpoint/2010/main" val="902910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5"/>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7" y="6371740"/>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376587" y="6349997"/>
            <a:ext cx="768085" cy="369332"/>
          </a:xfrm>
          <a:prstGeom prst="rect">
            <a:avLst/>
          </a:prstGeom>
          <a:noFill/>
        </p:spPr>
        <p:txBody>
          <a:bodyPr wrap="square" rtlCol="0">
            <a:spAutoFit/>
          </a:bodyPr>
          <a:lstStyle/>
          <a:p>
            <a:fld id="{35C3533D-D346-4746-A382-458F3767D6EF}" type="slidenum">
              <a:rPr lang="it-IT" sz="1800" smtClean="0">
                <a:solidFill>
                  <a:schemeClr val="bg1">
                    <a:lumMod val="50000"/>
                  </a:schemeClr>
                </a:solidFill>
              </a:rPr>
              <a:t>‹N›</a:t>
            </a:fld>
            <a:endParaRPr lang="it-IT" sz="1800" dirty="0">
              <a:solidFill>
                <a:schemeClr val="bg1">
                  <a:lumMod val="50000"/>
                </a:schemeClr>
              </a:solidFill>
            </a:endParaRPr>
          </a:p>
        </p:txBody>
      </p:sp>
      <p:sp>
        <p:nvSpPr>
          <p:cNvPr id="13" name="Rettangolo 12"/>
          <p:cNvSpPr/>
          <p:nvPr userDrawn="1"/>
        </p:nvSpPr>
        <p:spPr>
          <a:xfrm>
            <a:off x="104375" y="6365386"/>
            <a:ext cx="1344149" cy="338554"/>
          </a:xfrm>
          <a:prstGeom prst="rect">
            <a:avLst/>
          </a:prstGeom>
        </p:spPr>
        <p:txBody>
          <a:bodyPr wrap="square">
            <a:spAutoFit/>
          </a:bodyPr>
          <a:lstStyle/>
          <a:p>
            <a:pPr algn="ctr"/>
            <a:r>
              <a:rPr lang="en-US" sz="1600" dirty="0">
                <a:solidFill>
                  <a:schemeClr val="tx1">
                    <a:lumMod val="50000"/>
                    <a:lumOff val="50000"/>
                  </a:schemeClr>
                </a:solidFill>
              </a:rPr>
              <a:t>A. Cianchi</a:t>
            </a:r>
          </a:p>
        </p:txBody>
      </p:sp>
      <p:pic>
        <p:nvPicPr>
          <p:cNvPr id="3" name="Immagine 2">
            <a:extLst>
              <a:ext uri="{FF2B5EF4-FFF2-40B4-BE49-F238E27FC236}">
                <a16:creationId xmlns:a16="http://schemas.microsoft.com/office/drawing/2014/main" id="{59135677-35EC-CA53-8C9E-39ADE7AAD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92" y="250694"/>
            <a:ext cx="1822265" cy="552659"/>
          </a:xfrm>
          <a:prstGeom prst="rect">
            <a:avLst/>
          </a:prstGeom>
        </p:spPr>
      </p:pic>
    </p:spTree>
    <p:extLst>
      <p:ext uri="{BB962C8B-B14F-4D97-AF65-F5344CB8AC3E}">
        <p14:creationId xmlns:p14="http://schemas.microsoft.com/office/powerpoint/2010/main" val="177241958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038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7" y="1939641"/>
            <a:ext cx="7813967" cy="1043855"/>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31" y="3153931"/>
            <a:ext cx="7813967" cy="812944"/>
          </a:xfrm>
        </p:spPr>
        <p:txBody>
          <a:bodyPr/>
          <a:lstStyle>
            <a:lvl1pPr marL="0" indent="0" algn="l">
              <a:buNone/>
              <a:defRPr sz="2400">
                <a:solidFill>
                  <a:srgbClr val="FFC000"/>
                </a:solidFill>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7" y="376193"/>
            <a:ext cx="27881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8" rIns="91428" bIns="45718">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44003" y="273561"/>
            <a:ext cx="2788151" cy="1261233"/>
          </a:xfrm>
          <a:prstGeom prst="rect">
            <a:avLst/>
          </a:prstGeom>
        </p:spPr>
      </p:pic>
      <p:sp>
        <p:nvSpPr>
          <p:cNvPr id="25" name="TextBox 24">
            <a:extLst>
              <a:ext uri="{FF2B5EF4-FFF2-40B4-BE49-F238E27FC236}">
                <a16:creationId xmlns:a16="http://schemas.microsoft.com/office/drawing/2014/main" id="{BFE90DE8-3BA8-471E-9749-65A67AA27786}"/>
              </a:ext>
            </a:extLst>
          </p:cNvPr>
          <p:cNvSpPr txBox="1"/>
          <p:nvPr userDrawn="1"/>
        </p:nvSpPr>
        <p:spPr>
          <a:xfrm>
            <a:off x="902493" y="6439389"/>
            <a:ext cx="3309467" cy="338555"/>
          </a:xfrm>
          <a:prstGeom prst="rect">
            <a:avLst/>
          </a:prstGeom>
          <a:noFill/>
        </p:spPr>
        <p:txBody>
          <a:bodyPr wrap="square" lIns="91428" tIns="45718" rIns="91428" bIns="45718" rtlCol="0">
            <a:spAutoFit/>
          </a:bodyPr>
          <a:lstStyle/>
          <a:p>
            <a:r>
              <a:rPr lang="en-GB" sz="800">
                <a:solidFill>
                  <a:schemeClr val="bg1"/>
                </a:solidFill>
              </a:rPr>
              <a:t>This project has received funding from the European Union’s Horizon 2020 research and innovation programme under grant agreement No 653782.</a:t>
            </a:r>
          </a:p>
        </p:txBody>
      </p:sp>
      <p:pic>
        <p:nvPicPr>
          <p:cNvPr id="26" name="Picture 25">
            <a:extLst>
              <a:ext uri="{FF2B5EF4-FFF2-40B4-BE49-F238E27FC236}">
                <a16:creationId xmlns:a16="http://schemas.microsoft.com/office/drawing/2014/main" id="{EC0846F4-509B-4FA4-A3BB-D53C82698E9F}"/>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68111" y="6453036"/>
            <a:ext cx="472111" cy="288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20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80"/>
            <a:ext cx="12192000" cy="40156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5"/>
            <a:ext cx="12192000" cy="80312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2"/>
            <a:ext cx="2743200" cy="365125"/>
          </a:xfrm>
        </p:spPr>
        <p:txBody>
          <a:bodyPr/>
          <a:lstStyle>
            <a:lvl1pPr>
              <a:defRPr>
                <a:solidFill>
                  <a:srgbClr val="334186"/>
                </a:solidFill>
              </a:defRPr>
            </a:lvl1pPr>
          </a:lstStyle>
          <a:p>
            <a:fld id="{3A3A6714-3D1F-4857-9904-D935B84167FA}" type="slidenum">
              <a:rPr lang="en-GB" smtClean="0"/>
              <a:pPr/>
              <a:t>‹N›</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544" y="83791"/>
            <a:ext cx="1421141" cy="610580"/>
          </a:xfrm>
          <a:prstGeom prst="rect">
            <a:avLst/>
          </a:prstGeom>
        </p:spPr>
      </p:pic>
      <p:pic>
        <p:nvPicPr>
          <p:cNvPr id="9" name="Picture 8">
            <a:extLst>
              <a:ext uri="{FF2B5EF4-FFF2-40B4-BE49-F238E27FC236}">
                <a16:creationId xmlns:a16="http://schemas.microsoft.com/office/drawing/2014/main" id="{26DBE863-E0D1-4AFD-ADD4-862FDCFD6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1892" y="183550"/>
            <a:ext cx="679856" cy="449147"/>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9"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5" y="6462572"/>
            <a:ext cx="6544711" cy="365125"/>
          </a:xfrm>
        </p:spPr>
        <p:txBody>
          <a:bodyPr/>
          <a:lstStyle>
            <a:lvl1pPr>
              <a:defRPr i="1">
                <a:solidFill>
                  <a:srgbClr val="334186"/>
                </a:solidFill>
              </a:defRPr>
            </a:lvl1pPr>
          </a:lstStyle>
          <a:p>
            <a:r>
              <a:rPr lang="en-GB"/>
              <a:t>R. Assmann &amp; M. Ferrario - TIARA - 19 Oct 2022</a:t>
            </a:r>
          </a:p>
        </p:txBody>
      </p:sp>
    </p:spTree>
    <p:extLst>
      <p:ext uri="{BB962C8B-B14F-4D97-AF65-F5344CB8AC3E}">
        <p14:creationId xmlns:p14="http://schemas.microsoft.com/office/powerpoint/2010/main" val="95819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269798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378470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&amp; M. Ferrario - TIARA - 19 Oct 2022</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351456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&amp; M. Ferrario - TIARA - 19 Oct 2022</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28832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Titolo presentazione</a:t>
            </a:r>
          </a:p>
        </p:txBody>
      </p:sp>
      <p:sp>
        <p:nvSpPr>
          <p:cNvPr id="13" name="Corpo livello uno…"/>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411312352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&amp; M. Ferrario - TIARA - 19 Oct 2022</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206453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08839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90645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4113270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2" y="365133"/>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3" y="36513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‹N›</a:t>
            </a:fld>
            <a:endParaRPr lang="en-GB"/>
          </a:p>
        </p:txBody>
      </p:sp>
    </p:spTree>
    <p:extLst>
      <p:ext uri="{BB962C8B-B14F-4D97-AF65-F5344CB8AC3E}">
        <p14:creationId xmlns:p14="http://schemas.microsoft.com/office/powerpoint/2010/main" val="1359921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787FE-8CBB-6248-9619-3941DE55C1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18249"/>
            <a:ext cx="2111379" cy="539751"/>
          </a:xfrm>
          <a:prstGeom prst="rect">
            <a:avLst/>
          </a:prstGeom>
        </p:spPr>
      </p:pic>
      <p:pic>
        <p:nvPicPr>
          <p:cNvPr id="8" name="Picture 2" descr="Image result for clf logo las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229473" y="136341"/>
            <a:ext cx="770021" cy="752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20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577850" y="-647700"/>
            <a:ext cx="13373100" cy="8009467"/>
          </a:xfrm>
          <a:prstGeom prst="rect">
            <a:avLst/>
          </a:prstGeom>
        </p:spPr>
        <p:txBody>
          <a:bodyPr lIns="91439" tIns="45719" rIns="91439" bIns="45719" numCol="1" spcCol="38100">
            <a:noAutofit/>
          </a:bodyPr>
          <a:lstStyle/>
          <a:p>
            <a:endParaRPr/>
          </a:p>
        </p:txBody>
      </p:sp>
      <p:sp>
        <p:nvSpPr>
          <p:cNvPr id="22" name="Titolo presentazion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Titolo presentazione</a:t>
            </a:r>
          </a:p>
        </p:txBody>
      </p:sp>
      <p:sp>
        <p:nvSpPr>
          <p:cNvPr id="23" name="Corpo livello uno…"/>
          <p:cNvSpPr txBox="1">
            <a:spLocks noGrp="1"/>
          </p:cNvSpPr>
          <p:nvPr>
            <p:ph type="body" sz="quarter" idx="1" hasCustomPrompt="1"/>
          </p:nvPr>
        </p:nvSpPr>
        <p:spPr>
          <a:xfrm>
            <a:off x="603845" y="553069"/>
            <a:ext cx="10984311"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603250" y="5804955"/>
            <a:ext cx="10985500" cy="558477"/>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0270540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5486400" y="-101600"/>
            <a:ext cx="6072419" cy="7067550"/>
          </a:xfrm>
          <a:prstGeom prst="rect">
            <a:avLst/>
          </a:prstGeom>
        </p:spPr>
        <p:txBody>
          <a:bodyPr lIns="91439" tIns="45719" rIns="91439" bIns="45719" numCol="1" spcCol="38100">
            <a:noAutofit/>
          </a:bodyPr>
          <a:lstStyle/>
          <a:p>
            <a:endParaRPr/>
          </a:p>
        </p:txBody>
      </p:sp>
      <p:sp>
        <p:nvSpPr>
          <p:cNvPr id="33" name="Titolo"/>
          <p:cNvSpPr txBox="1">
            <a:spLocks noGrp="1"/>
          </p:cNvSpPr>
          <p:nvPr>
            <p:ph type="title" hasCustomPrompt="1"/>
          </p:nvPr>
        </p:nvSpPr>
        <p:spPr>
          <a:xfrm>
            <a:off x="603250" y="635000"/>
            <a:ext cx="4889500" cy="2941137"/>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603250" y="3530288"/>
            <a:ext cx="4889500" cy="2692712"/>
          </a:xfrm>
          <a:prstGeom prst="rect">
            <a:avLst/>
          </a:prstGeom>
        </p:spPr>
        <p:txBody>
          <a:bodyPr numCol="1" spcCol="38100"/>
          <a:lstStyle>
            <a:lvl1pPr marL="0" indent="0" defTabSz="412750">
              <a:lnSpc>
                <a:spcPct val="100000"/>
              </a:lnSpc>
              <a:spcBef>
                <a:spcPts val="0"/>
              </a:spcBef>
              <a:buSzTx/>
              <a:buNone/>
              <a:defRPr sz="2750" b="1"/>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0870679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37475947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603250" y="1186481"/>
            <a:ext cx="4889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603250" y="2124252"/>
            <a:ext cx="4889500" cy="4128316"/>
          </a:xfrm>
          <a:prstGeom prst="rect">
            <a:avLst/>
          </a:prstGeom>
        </p:spPr>
        <p:txBody>
          <a:bodyPr numCol="1" spcCol="38100"/>
          <a:lstStyle/>
          <a:p>
            <a:r>
              <a:t>Testo elenco puntato diapositiva</a:t>
            </a:r>
          </a:p>
        </p:txBody>
      </p:sp>
      <p:sp>
        <p:nvSpPr>
          <p:cNvPr id="62" name="Pappardelle con burro al prezzemolo, nocciole tostate e scaglie di parmigiano"/>
          <p:cNvSpPr>
            <a:spLocks noGrp="1"/>
          </p:cNvSpPr>
          <p:nvPr>
            <p:ph type="pic" idx="22"/>
          </p:nvPr>
        </p:nvSpPr>
        <p:spPr>
          <a:xfrm>
            <a:off x="6096000" y="-203633"/>
            <a:ext cx="5458437" cy="7277917"/>
          </a:xfrm>
          <a:prstGeom prst="rect">
            <a:avLst/>
          </a:prstGeom>
        </p:spPr>
        <p:txBody>
          <a:bodyPr lIns="91439" tIns="45719" rIns="91439" bIns="45719" numCol="1" spcCol="38100">
            <a:noAutofit/>
          </a:bodyPr>
          <a:lstStyle/>
          <a:p>
            <a:endParaRPr/>
          </a:p>
        </p:txBody>
      </p:sp>
      <p:sp>
        <p:nvSpPr>
          <p:cNvPr id="63" name="Titolo"/>
          <p:cNvSpPr txBox="1">
            <a:spLocks noGrp="1"/>
          </p:cNvSpPr>
          <p:nvPr>
            <p:ph type="title" hasCustomPrompt="1"/>
          </p:nvPr>
        </p:nvSpPr>
        <p:spPr>
          <a:xfrm>
            <a:off x="603250" y="539750"/>
            <a:ext cx="4889500" cy="71755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t>‹N›</a:t>
            </a:fld>
            <a:endParaRPr/>
          </a:p>
        </p:txBody>
      </p:sp>
    </p:spTree>
    <p:extLst>
      <p:ext uri="{BB962C8B-B14F-4D97-AF65-F5344CB8AC3E}">
        <p14:creationId xmlns:p14="http://schemas.microsoft.com/office/powerpoint/2010/main" val="288467146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3.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2.png"/><Relationship Id="rId2" Type="http://schemas.openxmlformats.org/officeDocument/2006/relationships/slideLayout" Target="../slideLayouts/slideLayout32.xml"/><Relationship Id="rId16" Type="http://schemas.openxmlformats.org/officeDocument/2006/relationships/image" Target="../media/image21.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0.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53233-28A5-4BE6-9ECF-91943AB1B905}" type="datetimeFigureOut">
              <a:rPr lang="en-US" smtClean="0"/>
              <a:t>6/16/2025</a:t>
            </a:fld>
            <a:endParaRPr lang="en-US" dirty="0"/>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81E3-3265-45EE-A2C3-C9AF2D303D91}" type="slidenum">
              <a:rPr lang="en-US" smtClean="0"/>
              <a:t>‹N›</a:t>
            </a:fld>
            <a:endParaRPr lang="en-US" dirty="0"/>
          </a:p>
        </p:txBody>
      </p:sp>
    </p:spTree>
    <p:extLst>
      <p:ext uri="{BB962C8B-B14F-4D97-AF65-F5344CB8AC3E}">
        <p14:creationId xmlns:p14="http://schemas.microsoft.com/office/powerpoint/2010/main" val="265700030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2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Neue Light"/>
          <a:ea typeface="Helvetica Neue Light"/>
          <a:cs typeface="Helvetica Neue Light"/>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Neue Light"/>
          <a:ea typeface="Helvetica Neue Light"/>
          <a:cs typeface="Helvetica Neue Light"/>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Neue Light"/>
          <a:ea typeface="Helvetica Neue Light"/>
          <a:cs typeface="Helvetica Neue Light"/>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hasCustomPrompt="1"/>
          </p:nvPr>
        </p:nvSpPr>
        <p:spPr>
          <a:xfrm>
            <a:off x="603250" y="2124252"/>
            <a:ext cx="10985500" cy="41280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Testo elenco puntato diapositiva</a:t>
            </a:r>
          </a:p>
          <a:p>
            <a:pPr lvl="1"/>
            <a:endParaRPr/>
          </a:p>
          <a:p>
            <a:pPr lvl="2"/>
            <a:endParaRPr/>
          </a:p>
          <a:p>
            <a:pPr lvl="3"/>
            <a:endParaRPr/>
          </a:p>
          <a:p>
            <a:pPr lvl="4"/>
            <a:endParaRPr/>
          </a:p>
        </p:txBody>
      </p:sp>
      <p:sp>
        <p:nvSpPr>
          <p:cNvPr id="3" name="Numero diapositiva"/>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t>‹N›</a:t>
            </a:fld>
            <a:endParaRPr/>
          </a:p>
        </p:txBody>
      </p:sp>
      <p:sp>
        <p:nvSpPr>
          <p:cNvPr id="4" name="Titolo Testo"/>
          <p:cNvSpPr txBox="1">
            <a:spLocks noGrp="1"/>
          </p:cNvSpPr>
          <p:nvPr>
            <p:ph type="title"/>
          </p:nvPr>
        </p:nvSpPr>
        <p:spPr>
          <a:xfrm>
            <a:off x="1826683" y="1371600"/>
            <a:ext cx="9753601" cy="752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Titolo Testo</a:t>
            </a:r>
          </a:p>
        </p:txBody>
      </p:sp>
    </p:spTree>
    <p:extLst>
      <p:ext uri="{BB962C8B-B14F-4D97-AF65-F5344CB8AC3E}">
        <p14:creationId xmlns:p14="http://schemas.microsoft.com/office/powerpoint/2010/main" val="863498170"/>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R. </a:t>
            </a:r>
            <a:r>
              <a:rPr lang="en-GB" dirty="0" err="1"/>
              <a:t>Assmann</a:t>
            </a:r>
            <a:r>
              <a:rPr lang="en-GB" dirty="0"/>
              <a:t> - EuAPS </a:t>
            </a:r>
            <a:r>
              <a:rPr lang="en-GB" dirty="0" err="1"/>
              <a:t>Kickoff</a:t>
            </a:r>
            <a:r>
              <a:rPr lang="en-GB" dirty="0"/>
              <a:t> - 28 Feb 2023</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94733465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5"/>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6"/>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endParaRPr lang="it-IT" dirty="0"/>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dirty="0"/>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endParaRPr lang="it-IT" dirty="0"/>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dirty="0"/>
          </a:p>
        </p:txBody>
      </p:sp>
      <p:pic>
        <p:nvPicPr>
          <p:cNvPr id="10" name="Immagine 9">
            <a:extLst>
              <a:ext uri="{FF2B5EF4-FFF2-40B4-BE49-F238E27FC236}">
                <a16:creationId xmlns:a16="http://schemas.microsoft.com/office/drawing/2014/main" id="{D6E02D7F-D305-1A25-E550-CE108B0614D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3239" y="62737"/>
            <a:ext cx="1572931" cy="864899"/>
          </a:xfrm>
          <a:prstGeom prst="rect">
            <a:avLst/>
          </a:prstGeom>
        </p:spPr>
      </p:pic>
      <p:pic>
        <p:nvPicPr>
          <p:cNvPr id="11" name="Immagine 10">
            <a:extLst>
              <a:ext uri="{FF2B5EF4-FFF2-40B4-BE49-F238E27FC236}">
                <a16:creationId xmlns:a16="http://schemas.microsoft.com/office/drawing/2014/main" id="{B9AE9434-113A-1FB8-6529-223D44E88F9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123543222"/>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r>
              <a:rPr lang="en-GB" dirty="0"/>
              <a:t>R. Assmann &amp; M. Ferrario - TIARA - 19 Oct 2022</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3A3A6714-3D1F-4857-9904-D935B84167FA}" type="slidenum">
              <a:rPr lang="en-GB" smtClean="0"/>
              <a:t>‹N›</a:t>
            </a:fld>
            <a:endParaRPr lang="en-GB" dirty="0"/>
          </a:p>
        </p:txBody>
      </p:sp>
    </p:spTree>
    <p:extLst>
      <p:ext uri="{BB962C8B-B14F-4D97-AF65-F5344CB8AC3E}">
        <p14:creationId xmlns:p14="http://schemas.microsoft.com/office/powerpoint/2010/main" val="279248444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Lst>
  <p:hf sldNum="0" hdr="0" dt="0"/>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F93EE-4C28-9D71-8994-C9801F35A90F}"/>
              </a:ext>
            </a:extLst>
          </p:cNvPr>
          <p:cNvGrpSpPr/>
          <p:nvPr/>
        </p:nvGrpSpPr>
        <p:grpSpPr>
          <a:xfrm>
            <a:off x="2102923" y="2251494"/>
            <a:ext cx="9005451" cy="1921530"/>
            <a:chOff x="3471990" y="2100371"/>
            <a:chExt cx="7963518" cy="1921530"/>
          </a:xfrm>
        </p:grpSpPr>
        <p:sp>
          <p:nvSpPr>
            <p:cNvPr id="6" name="Title 1">
              <a:extLst>
                <a:ext uri="{FF2B5EF4-FFF2-40B4-BE49-F238E27FC236}">
                  <a16:creationId xmlns:a16="http://schemas.microsoft.com/office/drawing/2014/main" id="{858D7EB2-A12D-B475-1B27-469ED296966C}"/>
                </a:ext>
              </a:extLst>
            </p:cNvPr>
            <p:cNvSpPr txBox="1">
              <a:spLocks/>
            </p:cNvSpPr>
            <p:nvPr/>
          </p:nvSpPr>
          <p:spPr>
            <a:xfrm>
              <a:off x="3471990" y="2100371"/>
              <a:ext cx="7820025" cy="974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20" tIns="45720" rIns="45720" bIns="45720" anchor="b">
              <a:noAutofit/>
            </a:bodyPr>
            <a:lstStyle>
              <a:lvl1pPr marL="0" marR="0" indent="0" algn="l" defTabSz="1828800" rtl="0" latinLnBrk="0">
                <a:lnSpc>
                  <a:spcPct val="90000"/>
                </a:lnSpc>
                <a:spcBef>
                  <a:spcPts val="0"/>
                </a:spcBef>
                <a:spcAft>
                  <a:spcPts val="0"/>
                </a:spcAft>
                <a:buClrTx/>
                <a:buSzTx/>
                <a:buFontTx/>
                <a:buNone/>
                <a:tabLst/>
                <a:defRPr sz="9600" b="0" i="0" u="none" strike="noStrike" cap="none" spc="0" baseline="0">
                  <a:solidFill>
                    <a:srgbClr val="FFFFFF"/>
                  </a:solidFill>
                  <a:uFillTx/>
                  <a:latin typeface="Calibri Light"/>
                  <a:ea typeface="Calibri Light"/>
                  <a:cs typeface="Calibri Light"/>
                  <a:sym typeface="Calibri Light"/>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defTabSz="914400">
                <a:defRPr/>
              </a:pPr>
              <a:r>
                <a:rPr lang="en-GB" sz="4000" b="1">
                  <a:solidFill>
                    <a:prstClr val="white"/>
                  </a:solidFill>
                  <a:ea typeface="Helvetica Neue"/>
                  <a:cs typeface="Helvetica Neue"/>
                </a:rPr>
                <a:t>Chapter 11: Photon Beamline</a:t>
              </a:r>
            </a:p>
          </p:txBody>
        </p:sp>
        <p:sp>
          <p:nvSpPr>
            <p:cNvPr id="7" name="Subtitle 2">
              <a:extLst>
                <a:ext uri="{FF2B5EF4-FFF2-40B4-BE49-F238E27FC236}">
                  <a16:creationId xmlns:a16="http://schemas.microsoft.com/office/drawing/2014/main" id="{9DE95386-71B5-40A5-D6A1-FBA8068BAF15}"/>
                </a:ext>
              </a:extLst>
            </p:cNvPr>
            <p:cNvSpPr txBox="1">
              <a:spLocks/>
            </p:cNvSpPr>
            <p:nvPr/>
          </p:nvSpPr>
          <p:spPr>
            <a:xfrm>
              <a:off x="3471990" y="3203731"/>
              <a:ext cx="7963518" cy="818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20" tIns="45720" rIns="45720" bIns="45720" numCol="1" spcCol="38100">
              <a:noAutofit/>
            </a:bodyPr>
            <a:lstStyle>
              <a:lvl1pPr marL="0" marR="0" indent="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1pPr>
              <a:lvl2pPr marL="0" marR="0" indent="4572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2pPr>
              <a:lvl3pPr marL="0" marR="0" indent="9144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3pPr>
              <a:lvl4pPr marL="0" marR="0" indent="13716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4pPr>
              <a:lvl5pPr marL="0" marR="0" indent="18288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marR="0" lvl="0" indent="0" algn="ctr" defTabSz="457200" rtl="0" eaLnBrk="1" fontAlgn="auto" latinLnBrk="0" hangingPunct="1">
                <a:lnSpc>
                  <a:spcPct val="90000"/>
                </a:lnSpc>
                <a:spcBef>
                  <a:spcPts val="50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Calibri"/>
                  <a:ea typeface="+mn-ea"/>
                  <a:cs typeface="+mn-cs"/>
                  <a:sym typeface="Calibri"/>
                </a:rPr>
                <a:t>Fabio Villa (LNF)</a:t>
              </a:r>
            </a:p>
            <a:p>
              <a:pPr lvl="0" algn="ctr" defTabSz="457200">
                <a:spcBef>
                  <a:spcPts val="500"/>
                </a:spcBef>
                <a:defRPr/>
              </a:pPr>
              <a:r>
                <a:rPr lang="en-GB" sz="2800" dirty="0">
                  <a:solidFill>
                    <a:schemeClr val="bg1"/>
                  </a:solidFill>
                  <a:ea typeface="+mn-ea"/>
                  <a:cs typeface="+mn-cs"/>
                </a:rPr>
                <a:t>on behalf of WP4 Photon beamlines group</a:t>
              </a:r>
              <a:br>
                <a:rPr lang="en-GB" sz="2800" dirty="0">
                  <a:solidFill>
                    <a:schemeClr val="bg1"/>
                  </a:solidFill>
                  <a:ea typeface="+mn-ea"/>
                  <a:cs typeface="+mn-cs"/>
                </a:rPr>
              </a:br>
              <a:r>
                <a:rPr lang="en-GB" sz="2800" dirty="0">
                  <a:solidFill>
                    <a:schemeClr val="bg1"/>
                  </a:solidFill>
                  <a:ea typeface="+mn-ea"/>
                  <a:cs typeface="+mn-cs"/>
                </a:rPr>
                <a:t>(</a:t>
              </a:r>
              <a:r>
                <a:rPr lang="it-IT" sz="2800" dirty="0">
                  <a:solidFill>
                    <a:schemeClr val="bg1"/>
                  </a:solidFill>
                  <a:ea typeface="+mn-ea"/>
                  <a:cs typeface="+mn-cs"/>
                </a:rPr>
                <a:t>M. Angelucci, A. Liedl, L. Spallino, F. Villa</a:t>
              </a:r>
              <a:r>
                <a:rPr lang="en-GB" sz="2800" dirty="0">
                  <a:solidFill>
                    <a:schemeClr val="bg1"/>
                  </a:solidFill>
                  <a:ea typeface="+mn-ea"/>
                  <a:cs typeface="+mn-cs"/>
                </a:rPr>
                <a:t>)</a:t>
              </a:r>
            </a:p>
            <a:p>
              <a:pPr marL="0" marR="0" lvl="0" indent="0" algn="ctr" defTabSz="457200" rtl="0" eaLnBrk="1" fontAlgn="auto" latinLnBrk="0" hangingPunct="1">
                <a:lnSpc>
                  <a:spcPct val="90000"/>
                </a:lnSpc>
                <a:spcBef>
                  <a:spcPts val="500"/>
                </a:spcBef>
                <a:spcAft>
                  <a:spcPts val="0"/>
                </a:spcAft>
                <a:buClrTx/>
                <a:buSzTx/>
                <a:buFontTx/>
                <a:buNone/>
                <a:tabLst/>
                <a:defRPr/>
              </a:pPr>
              <a:endParaRPr lang="en-GB" sz="2800" dirty="0">
                <a:solidFill>
                  <a:schemeClr val="bg1"/>
                </a:solidFill>
                <a:ea typeface="+mn-ea"/>
                <a:cs typeface="+mn-cs"/>
              </a:endParaRPr>
            </a:p>
          </p:txBody>
        </p:sp>
      </p:grpSp>
      <p:sp>
        <p:nvSpPr>
          <p:cNvPr id="4" name="Freeform 3" descr="A blue background with yellow stars  Description automatically generated with low confidence">
            <a:extLst>
              <a:ext uri="{FF2B5EF4-FFF2-40B4-BE49-F238E27FC236}">
                <a16:creationId xmlns:a16="http://schemas.microsoft.com/office/drawing/2014/main" id="{FC243C57-3F4E-8A92-5C10-D978C7EFD7AD}"/>
              </a:ext>
            </a:extLst>
          </p:cNvPr>
          <p:cNvSpPr/>
          <p:nvPr/>
        </p:nvSpPr>
        <p:spPr>
          <a:xfrm>
            <a:off x="534197" y="5979609"/>
            <a:ext cx="815724" cy="540000"/>
          </a:xfrm>
          <a:custGeom>
            <a:avLst/>
            <a:gdLst/>
            <a:ahLst/>
            <a:cxnLst/>
            <a:rect l="l" t="t" r="r" b="b"/>
            <a:pathLst>
              <a:path w="815724" h="540000">
                <a:moveTo>
                  <a:pt x="0" y="0"/>
                </a:moveTo>
                <a:lnTo>
                  <a:pt x="815724" y="0"/>
                </a:lnTo>
                <a:lnTo>
                  <a:pt x="815724" y="540000"/>
                </a:lnTo>
                <a:lnTo>
                  <a:pt x="0" y="540000"/>
                </a:lnTo>
                <a:lnTo>
                  <a:pt x="0" y="0"/>
                </a:lnTo>
                <a:close/>
              </a:path>
            </a:pathLst>
          </a:custGeom>
          <a:blipFill>
            <a:blip r:embed="rId3"/>
            <a:stretch>
              <a:fillRect t="-96" b="-96"/>
            </a:stretch>
          </a:blipFill>
        </p:spPr>
        <p:txBody>
          <a:bodyPr/>
          <a:lstStyle/>
          <a:p>
            <a:endParaRPr lang="en-IT"/>
          </a:p>
        </p:txBody>
      </p:sp>
      <p:sp>
        <p:nvSpPr>
          <p:cNvPr id="8" name="TextBox 6">
            <a:extLst>
              <a:ext uri="{FF2B5EF4-FFF2-40B4-BE49-F238E27FC236}">
                <a16:creationId xmlns:a16="http://schemas.microsoft.com/office/drawing/2014/main" id="{340FA1B7-5D18-B55E-47CF-BCDFA7DC8B43}"/>
              </a:ext>
            </a:extLst>
          </p:cNvPr>
          <p:cNvSpPr txBox="1"/>
          <p:nvPr/>
        </p:nvSpPr>
        <p:spPr>
          <a:xfrm>
            <a:off x="1424848" y="6007478"/>
            <a:ext cx="3349033" cy="538609"/>
          </a:xfrm>
          <a:prstGeom prst="rect">
            <a:avLst/>
          </a:prstGeom>
        </p:spPr>
        <p:txBody>
          <a:bodyPr wrap="square" lIns="0" tIns="0" rIns="0" bIns="0" rtlCol="0" anchor="t">
            <a:spAutoFit/>
          </a:bodyPr>
          <a:lstStyle/>
          <a:p>
            <a:pPr algn="just">
              <a:lnSpc>
                <a:spcPts val="1439"/>
              </a:lnSpc>
            </a:pPr>
            <a:r>
              <a:rPr lang="en-US" sz="1200" spc="11" dirty="0">
                <a:solidFill>
                  <a:srgbClr val="FFFFFF"/>
                </a:solidFill>
                <a:latin typeface="TT Rounds Condensed"/>
                <a:ea typeface="TT Rounds Condensed"/>
                <a:cs typeface="TT Rounds Condensed"/>
                <a:sym typeface="TT Rounds Condensed"/>
              </a:rPr>
              <a:t>This project has received funding from the European Union´s Horizon Europe research and innovation program under grant agreement No. 101079773</a:t>
            </a:r>
          </a:p>
        </p:txBody>
      </p:sp>
      <p:sp>
        <p:nvSpPr>
          <p:cNvPr id="3" name="TextBox 2">
            <a:extLst>
              <a:ext uri="{FF2B5EF4-FFF2-40B4-BE49-F238E27FC236}">
                <a16:creationId xmlns:a16="http://schemas.microsoft.com/office/drawing/2014/main" id="{24513CBF-C0A3-974C-06EC-0B493B2DC357}"/>
              </a:ext>
            </a:extLst>
          </p:cNvPr>
          <p:cNvSpPr txBox="1"/>
          <p:nvPr/>
        </p:nvSpPr>
        <p:spPr>
          <a:xfrm>
            <a:off x="7171980" y="6015945"/>
            <a:ext cx="403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IX TDR Review Committee Meeting</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June 16-18, 2025</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634-C59D-9173-4287-7728BFB27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B89228-D8F0-B03B-7FB8-67AB8F9C7111}"/>
              </a:ext>
            </a:extLst>
          </p:cNvPr>
          <p:cNvSpPr>
            <a:spLocks noGrp="1"/>
          </p:cNvSpPr>
          <p:nvPr>
            <p:ph type="title"/>
          </p:nvPr>
        </p:nvSpPr>
        <p:spPr/>
        <p:txBody>
          <a:bodyPr/>
          <a:lstStyle/>
          <a:p>
            <a:r>
              <a:rPr lang="en-IT" dirty="0"/>
              <a:t>My Area</a:t>
            </a:r>
          </a:p>
        </p:txBody>
      </p:sp>
      <p:pic>
        <p:nvPicPr>
          <p:cNvPr id="4" name="Picture 3">
            <a:extLst>
              <a:ext uri="{FF2B5EF4-FFF2-40B4-BE49-F238E27FC236}">
                <a16:creationId xmlns:a16="http://schemas.microsoft.com/office/drawing/2014/main" id="{88E68D00-31BD-10BA-6178-64583E1D5F0D}"/>
              </a:ext>
            </a:extLst>
          </p:cNvPr>
          <p:cNvPicPr>
            <a:picLocks noChangeAspect="1"/>
          </p:cNvPicPr>
          <p:nvPr/>
        </p:nvPicPr>
        <p:blipFill>
          <a:blip r:embed="rId2"/>
          <a:srcRect t="18316" b="26000"/>
          <a:stretch/>
        </p:blipFill>
        <p:spPr>
          <a:xfrm>
            <a:off x="275587" y="1670859"/>
            <a:ext cx="11379570" cy="3735976"/>
          </a:xfrm>
          <a:prstGeom prst="rect">
            <a:avLst/>
          </a:prstGeom>
        </p:spPr>
      </p:pic>
      <p:sp>
        <p:nvSpPr>
          <p:cNvPr id="2" name="Trapezoid 1">
            <a:extLst>
              <a:ext uri="{FF2B5EF4-FFF2-40B4-BE49-F238E27FC236}">
                <a16:creationId xmlns:a16="http://schemas.microsoft.com/office/drawing/2014/main" id="{E5D08692-BE77-6398-910E-CD276FEF1DBA}"/>
              </a:ext>
            </a:extLst>
          </p:cNvPr>
          <p:cNvSpPr/>
          <p:nvPr/>
        </p:nvSpPr>
        <p:spPr>
          <a:xfrm rot="16200000">
            <a:off x="8476125" y="1650074"/>
            <a:ext cx="393290" cy="3164561"/>
          </a:xfrm>
          <a:prstGeom prst="trapezoid">
            <a:avLst>
              <a:gd name="adj" fmla="val 22369"/>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2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DD577-466C-BDE1-6092-1C2B4BF137BB}"/>
              </a:ext>
            </a:extLst>
          </p:cNvPr>
          <p:cNvSpPr>
            <a:spLocks noGrp="1"/>
          </p:cNvSpPr>
          <p:nvPr>
            <p:ph type="title"/>
          </p:nvPr>
        </p:nvSpPr>
        <p:spPr>
          <a:xfrm>
            <a:off x="2115126" y="1"/>
            <a:ext cx="7961747" cy="766576"/>
          </a:xfrm>
        </p:spPr>
        <p:txBody>
          <a:bodyPr/>
          <a:lstStyle/>
          <a:p>
            <a:r>
              <a:rPr lang="en-IT" sz="2800" dirty="0"/>
              <a:t>Describe your Chapter</a:t>
            </a:r>
            <a:endParaRPr lang="en-IT" dirty="0"/>
          </a:p>
        </p:txBody>
      </p:sp>
      <p:sp>
        <p:nvSpPr>
          <p:cNvPr id="10" name="Right Brace 9">
            <a:extLst>
              <a:ext uri="{FF2B5EF4-FFF2-40B4-BE49-F238E27FC236}">
                <a16:creationId xmlns:a16="http://schemas.microsoft.com/office/drawing/2014/main" id="{3F83887C-3C82-BEA9-9E4E-35B2604564B4}"/>
              </a:ext>
            </a:extLst>
          </p:cNvPr>
          <p:cNvSpPr/>
          <p:nvPr/>
        </p:nvSpPr>
        <p:spPr>
          <a:xfrm>
            <a:off x="8648231" y="907629"/>
            <a:ext cx="383458" cy="11639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E92E24E6-C6A2-9595-BBAC-3CCB5867B720}"/>
              </a:ext>
            </a:extLst>
          </p:cNvPr>
          <p:cNvSpPr txBox="1"/>
          <p:nvPr/>
        </p:nvSpPr>
        <p:spPr>
          <a:xfrm>
            <a:off x="9213593" y="1350564"/>
            <a:ext cx="2624436" cy="677108"/>
          </a:xfrm>
          <a:prstGeom prst="rect">
            <a:avLst/>
          </a:prstGeom>
          <a:noFill/>
        </p:spPr>
        <p:txBody>
          <a:bodyPr wrap="none" rtlCol="0">
            <a:spAutoFit/>
          </a:bodyPr>
          <a:lstStyle/>
          <a:p>
            <a:r>
              <a:rPr lang="en-US" dirty="0"/>
              <a:t>Overview of parameters </a:t>
            </a:r>
          </a:p>
          <a:p>
            <a:r>
              <a:rPr lang="en-US" dirty="0"/>
              <a:t>and layout</a:t>
            </a:r>
          </a:p>
        </p:txBody>
      </p:sp>
      <p:sp>
        <p:nvSpPr>
          <p:cNvPr id="12" name="Right Brace 11">
            <a:extLst>
              <a:ext uri="{FF2B5EF4-FFF2-40B4-BE49-F238E27FC236}">
                <a16:creationId xmlns:a16="http://schemas.microsoft.com/office/drawing/2014/main" id="{ECDB66E4-6CD7-1D9B-5B86-C3C3EB0AF6D0}"/>
              </a:ext>
            </a:extLst>
          </p:cNvPr>
          <p:cNvSpPr/>
          <p:nvPr/>
        </p:nvSpPr>
        <p:spPr>
          <a:xfrm>
            <a:off x="8648231" y="2214454"/>
            <a:ext cx="383458" cy="28264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96388C0-E2A3-A89B-3BDA-2ED4E30A15DF}"/>
              </a:ext>
            </a:extLst>
          </p:cNvPr>
          <p:cNvSpPr txBox="1"/>
          <p:nvPr/>
        </p:nvSpPr>
        <p:spPr>
          <a:xfrm>
            <a:off x="9213593" y="3289117"/>
            <a:ext cx="2467890" cy="969496"/>
          </a:xfrm>
          <a:prstGeom prst="rect">
            <a:avLst/>
          </a:prstGeom>
          <a:noFill/>
        </p:spPr>
        <p:txBody>
          <a:bodyPr wrap="square" rtlCol="0">
            <a:spAutoFit/>
          </a:bodyPr>
          <a:lstStyle/>
          <a:p>
            <a:r>
              <a:rPr lang="en-US" dirty="0"/>
              <a:t>Transport optics and pulse manipulation elements description</a:t>
            </a:r>
          </a:p>
        </p:txBody>
      </p:sp>
      <p:sp>
        <p:nvSpPr>
          <p:cNvPr id="14" name="Right Brace 13">
            <a:extLst>
              <a:ext uri="{FF2B5EF4-FFF2-40B4-BE49-F238E27FC236}">
                <a16:creationId xmlns:a16="http://schemas.microsoft.com/office/drawing/2014/main" id="{6EABAB3C-9441-7DD0-8571-9669CD826360}"/>
              </a:ext>
            </a:extLst>
          </p:cNvPr>
          <p:cNvSpPr/>
          <p:nvPr/>
        </p:nvSpPr>
        <p:spPr>
          <a:xfrm>
            <a:off x="8653146" y="5132993"/>
            <a:ext cx="412962" cy="7665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74820E7-F657-DD17-BD7A-9C6DBDE8F841}"/>
              </a:ext>
            </a:extLst>
          </p:cNvPr>
          <p:cNvSpPr txBox="1"/>
          <p:nvPr/>
        </p:nvSpPr>
        <p:spPr>
          <a:xfrm>
            <a:off x="9252927" y="5183795"/>
            <a:ext cx="2467890" cy="677108"/>
          </a:xfrm>
          <a:prstGeom prst="rect">
            <a:avLst/>
          </a:prstGeom>
          <a:noFill/>
        </p:spPr>
        <p:txBody>
          <a:bodyPr wrap="square" rtlCol="0">
            <a:spAutoFit/>
          </a:bodyPr>
          <a:lstStyle/>
          <a:p>
            <a:r>
              <a:rPr lang="en-US" dirty="0"/>
              <a:t>General beamline procedures</a:t>
            </a:r>
          </a:p>
        </p:txBody>
      </p:sp>
      <p:sp>
        <p:nvSpPr>
          <p:cNvPr id="2" name="TextBox 1">
            <a:extLst>
              <a:ext uri="{FF2B5EF4-FFF2-40B4-BE49-F238E27FC236}">
                <a16:creationId xmlns:a16="http://schemas.microsoft.com/office/drawing/2014/main" id="{548890AE-747C-2A06-3557-C3765D9D3D69}"/>
              </a:ext>
            </a:extLst>
          </p:cNvPr>
          <p:cNvSpPr txBox="1"/>
          <p:nvPr/>
        </p:nvSpPr>
        <p:spPr>
          <a:xfrm>
            <a:off x="1422106" y="6066098"/>
            <a:ext cx="8482289" cy="384721"/>
          </a:xfrm>
          <a:prstGeom prst="rect">
            <a:avLst/>
          </a:prstGeom>
          <a:noFill/>
        </p:spPr>
        <p:txBody>
          <a:bodyPr wrap="square" rtlCol="0">
            <a:spAutoFit/>
          </a:bodyPr>
          <a:lstStyle/>
          <a:p>
            <a:r>
              <a:rPr lang="en-US" dirty="0"/>
              <a:t>Beamline diagnostics are detailed in Chapter 13 (Electron and Photon Diagnostics)</a:t>
            </a:r>
          </a:p>
        </p:txBody>
      </p:sp>
      <p:pic>
        <p:nvPicPr>
          <p:cNvPr id="6" name="Immagine 5">
            <a:extLst>
              <a:ext uri="{FF2B5EF4-FFF2-40B4-BE49-F238E27FC236}">
                <a16:creationId xmlns:a16="http://schemas.microsoft.com/office/drawing/2014/main" id="{F806D7C5-3F72-3C67-944B-BC3759FC7F2E}"/>
              </a:ext>
            </a:extLst>
          </p:cNvPr>
          <p:cNvPicPr>
            <a:picLocks noChangeAspect="1"/>
          </p:cNvPicPr>
          <p:nvPr/>
        </p:nvPicPr>
        <p:blipFill>
          <a:blip r:embed="rId2"/>
          <a:stretch>
            <a:fillRect/>
          </a:stretch>
        </p:blipFill>
        <p:spPr>
          <a:xfrm>
            <a:off x="1422106" y="800967"/>
            <a:ext cx="7150467" cy="5207268"/>
          </a:xfrm>
          <a:prstGeom prst="rect">
            <a:avLst/>
          </a:prstGeom>
        </p:spPr>
      </p:pic>
    </p:spTree>
    <p:extLst>
      <p:ext uri="{BB962C8B-B14F-4D97-AF65-F5344CB8AC3E}">
        <p14:creationId xmlns:p14="http://schemas.microsoft.com/office/powerpoint/2010/main" val="113215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29B93-3003-9226-E7A7-C995153CC2E7}"/>
              </a:ext>
            </a:extLst>
          </p:cNvPr>
          <p:cNvSpPr>
            <a:spLocks noGrp="1"/>
          </p:cNvSpPr>
          <p:nvPr>
            <p:ph type="title"/>
          </p:nvPr>
        </p:nvSpPr>
        <p:spPr/>
        <p:txBody>
          <a:bodyPr>
            <a:normAutofit/>
          </a:bodyPr>
          <a:lstStyle/>
          <a:p>
            <a:r>
              <a:rPr lang="en-GB" sz="2800" dirty="0"/>
              <a:t>Global Goals:</a:t>
            </a:r>
          </a:p>
        </p:txBody>
      </p:sp>
      <p:pic>
        <p:nvPicPr>
          <p:cNvPr id="10" name="Picture 9">
            <a:extLst>
              <a:ext uri="{FF2B5EF4-FFF2-40B4-BE49-F238E27FC236}">
                <a16:creationId xmlns:a16="http://schemas.microsoft.com/office/drawing/2014/main" id="{BA9BEB17-A639-91E3-E50B-5B40A2638F69}"/>
              </a:ext>
            </a:extLst>
          </p:cNvPr>
          <p:cNvPicPr>
            <a:picLocks noChangeAspect="1"/>
          </p:cNvPicPr>
          <p:nvPr/>
        </p:nvPicPr>
        <p:blipFill>
          <a:blip r:embed="rId2"/>
          <a:srcRect b="7985"/>
          <a:stretch>
            <a:fillRect/>
          </a:stretch>
        </p:blipFill>
        <p:spPr>
          <a:xfrm>
            <a:off x="244547" y="1180836"/>
            <a:ext cx="4820323" cy="2305373"/>
          </a:xfrm>
          <a:prstGeom prst="rect">
            <a:avLst/>
          </a:prstGeom>
        </p:spPr>
      </p:pic>
      <p:pic>
        <p:nvPicPr>
          <p:cNvPr id="11" name="Picture 10" descr="A building with stairs and stairs&#10;&#10;AI-generated content may be incorrect.">
            <a:extLst>
              <a:ext uri="{FF2B5EF4-FFF2-40B4-BE49-F238E27FC236}">
                <a16:creationId xmlns:a16="http://schemas.microsoft.com/office/drawing/2014/main" id="{DDF0FC0F-25F3-F8AA-D56F-B094C78E4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572" y="923575"/>
            <a:ext cx="6318732" cy="2756777"/>
          </a:xfrm>
          <a:prstGeom prst="rect">
            <a:avLst/>
          </a:prstGeom>
        </p:spPr>
      </p:pic>
      <p:sp>
        <p:nvSpPr>
          <p:cNvPr id="12" name="TextBox 11">
            <a:extLst>
              <a:ext uri="{FF2B5EF4-FFF2-40B4-BE49-F238E27FC236}">
                <a16:creationId xmlns:a16="http://schemas.microsoft.com/office/drawing/2014/main" id="{265C2DEA-4FC8-107F-B7A3-D451AEFF0A05}"/>
              </a:ext>
            </a:extLst>
          </p:cNvPr>
          <p:cNvSpPr txBox="1"/>
          <p:nvPr/>
        </p:nvSpPr>
        <p:spPr>
          <a:xfrm>
            <a:off x="9551055" y="842282"/>
            <a:ext cx="2468880" cy="677108"/>
          </a:xfrm>
          <a:prstGeom prst="rect">
            <a:avLst/>
          </a:prstGeom>
          <a:noFill/>
        </p:spPr>
        <p:txBody>
          <a:bodyPr wrap="square" rtlCol="0">
            <a:spAutoFit/>
          </a:bodyPr>
          <a:lstStyle/>
          <a:p>
            <a:r>
              <a:rPr lang="en-US" dirty="0"/>
              <a:t>Beamline Layout -</a:t>
            </a:r>
          </a:p>
          <a:p>
            <a:r>
              <a:rPr lang="en-US" dirty="0"/>
              <a:t>Element definition</a:t>
            </a:r>
          </a:p>
        </p:txBody>
      </p:sp>
      <p:sp>
        <p:nvSpPr>
          <p:cNvPr id="13" name="TextBox 12">
            <a:extLst>
              <a:ext uri="{FF2B5EF4-FFF2-40B4-BE49-F238E27FC236}">
                <a16:creationId xmlns:a16="http://schemas.microsoft.com/office/drawing/2014/main" id="{F9F55200-ABF9-20CD-DE4E-42715DC42F29}"/>
              </a:ext>
            </a:extLst>
          </p:cNvPr>
          <p:cNvSpPr txBox="1"/>
          <p:nvPr/>
        </p:nvSpPr>
        <p:spPr>
          <a:xfrm>
            <a:off x="172065" y="796115"/>
            <a:ext cx="5361960" cy="384721"/>
          </a:xfrm>
          <a:prstGeom prst="rect">
            <a:avLst/>
          </a:prstGeom>
          <a:noFill/>
        </p:spPr>
        <p:txBody>
          <a:bodyPr wrap="square" rtlCol="0">
            <a:spAutoFit/>
          </a:bodyPr>
          <a:lstStyle/>
          <a:p>
            <a:r>
              <a:rPr lang="en-US" dirty="0"/>
              <a:t>Input FEL parameters (largest values from </a:t>
            </a:r>
            <a:r>
              <a:rPr lang="en-US" dirty="0" err="1"/>
              <a:t>ch.</a:t>
            </a:r>
            <a:r>
              <a:rPr lang="en-US" dirty="0"/>
              <a:t> 5)</a:t>
            </a:r>
          </a:p>
        </p:txBody>
      </p:sp>
      <p:sp>
        <p:nvSpPr>
          <p:cNvPr id="14" name="TextBox 13">
            <a:extLst>
              <a:ext uri="{FF2B5EF4-FFF2-40B4-BE49-F238E27FC236}">
                <a16:creationId xmlns:a16="http://schemas.microsoft.com/office/drawing/2014/main" id="{565D31FF-C3C0-9AD4-B1B3-FF21DA74509F}"/>
              </a:ext>
            </a:extLst>
          </p:cNvPr>
          <p:cNvSpPr txBox="1"/>
          <p:nvPr/>
        </p:nvSpPr>
        <p:spPr>
          <a:xfrm>
            <a:off x="172065" y="3686261"/>
            <a:ext cx="3873462" cy="384721"/>
          </a:xfrm>
          <a:prstGeom prst="rect">
            <a:avLst/>
          </a:prstGeom>
          <a:noFill/>
        </p:spPr>
        <p:txBody>
          <a:bodyPr wrap="square" rtlCol="0">
            <a:spAutoFit/>
          </a:bodyPr>
          <a:lstStyle/>
          <a:p>
            <a:r>
              <a:rPr lang="en-US" dirty="0"/>
              <a:t>Beamline transmission at 4 nm</a:t>
            </a:r>
          </a:p>
        </p:txBody>
      </p:sp>
      <p:pic>
        <p:nvPicPr>
          <p:cNvPr id="16" name="Picture 15">
            <a:extLst>
              <a:ext uri="{FF2B5EF4-FFF2-40B4-BE49-F238E27FC236}">
                <a16:creationId xmlns:a16="http://schemas.microsoft.com/office/drawing/2014/main" id="{6836F858-B0A5-F744-F9EB-8BA2955FAE1D}"/>
              </a:ext>
            </a:extLst>
          </p:cNvPr>
          <p:cNvPicPr>
            <a:picLocks noChangeAspect="1"/>
          </p:cNvPicPr>
          <p:nvPr/>
        </p:nvPicPr>
        <p:blipFill>
          <a:blip r:embed="rId4"/>
          <a:stretch>
            <a:fillRect/>
          </a:stretch>
        </p:blipFill>
        <p:spPr>
          <a:xfrm>
            <a:off x="244547" y="4070982"/>
            <a:ext cx="3515216" cy="1695687"/>
          </a:xfrm>
          <a:prstGeom prst="rect">
            <a:avLst/>
          </a:prstGeom>
        </p:spPr>
      </p:pic>
      <p:sp>
        <p:nvSpPr>
          <p:cNvPr id="17" name="TextBox 16">
            <a:extLst>
              <a:ext uri="{FF2B5EF4-FFF2-40B4-BE49-F238E27FC236}">
                <a16:creationId xmlns:a16="http://schemas.microsoft.com/office/drawing/2014/main" id="{A30063E1-C1D3-175C-E4FA-5FFFBB81CEFE}"/>
              </a:ext>
            </a:extLst>
          </p:cNvPr>
          <p:cNvSpPr txBox="1"/>
          <p:nvPr/>
        </p:nvSpPr>
        <p:spPr>
          <a:xfrm>
            <a:off x="172065" y="5742064"/>
            <a:ext cx="4137030" cy="677108"/>
          </a:xfrm>
          <a:prstGeom prst="rect">
            <a:avLst/>
          </a:prstGeom>
          <a:noFill/>
        </p:spPr>
        <p:txBody>
          <a:bodyPr wrap="none" rtlCol="0">
            <a:spAutoFit/>
          </a:bodyPr>
          <a:lstStyle/>
          <a:p>
            <a:r>
              <a:rPr lang="en-US" dirty="0"/>
              <a:t>32% baseline at 4 nm, 13% with S&amp;DLS, </a:t>
            </a:r>
            <a:br>
              <a:rPr lang="en-US" dirty="0"/>
            </a:br>
            <a:r>
              <a:rPr lang="en-US" dirty="0"/>
              <a:t>1-2% with monochromator </a:t>
            </a:r>
          </a:p>
        </p:txBody>
      </p:sp>
      <p:sp>
        <p:nvSpPr>
          <p:cNvPr id="18" name="TextBox 17">
            <a:extLst>
              <a:ext uri="{FF2B5EF4-FFF2-40B4-BE49-F238E27FC236}">
                <a16:creationId xmlns:a16="http://schemas.microsoft.com/office/drawing/2014/main" id="{82072A1F-78B3-2EE2-AE82-A88EA2F7D9EF}"/>
              </a:ext>
            </a:extLst>
          </p:cNvPr>
          <p:cNvSpPr txBox="1"/>
          <p:nvPr/>
        </p:nvSpPr>
        <p:spPr>
          <a:xfrm>
            <a:off x="4876800" y="3686261"/>
            <a:ext cx="2698954" cy="384721"/>
          </a:xfrm>
          <a:prstGeom prst="rect">
            <a:avLst/>
          </a:prstGeom>
          <a:noFill/>
        </p:spPr>
        <p:txBody>
          <a:bodyPr wrap="square" rtlCol="0">
            <a:spAutoFit/>
          </a:bodyPr>
          <a:lstStyle/>
          <a:p>
            <a:r>
              <a:rPr lang="en-US" dirty="0"/>
              <a:t>Beam propagation</a:t>
            </a:r>
          </a:p>
        </p:txBody>
      </p:sp>
      <p:pic>
        <p:nvPicPr>
          <p:cNvPr id="22" name="Picture 21">
            <a:extLst>
              <a:ext uri="{FF2B5EF4-FFF2-40B4-BE49-F238E27FC236}">
                <a16:creationId xmlns:a16="http://schemas.microsoft.com/office/drawing/2014/main" id="{141BB61A-DFA5-4A5A-E35C-2EAD353C8A71}"/>
              </a:ext>
            </a:extLst>
          </p:cNvPr>
          <p:cNvPicPr>
            <a:picLocks noChangeAspect="1"/>
          </p:cNvPicPr>
          <p:nvPr/>
        </p:nvPicPr>
        <p:blipFill>
          <a:blip r:embed="rId5"/>
          <a:srcRect r="1932"/>
          <a:stretch>
            <a:fillRect/>
          </a:stretch>
        </p:blipFill>
        <p:spPr>
          <a:xfrm>
            <a:off x="4876801" y="4070982"/>
            <a:ext cx="4624388" cy="2238687"/>
          </a:xfrm>
          <a:prstGeom prst="rect">
            <a:avLst/>
          </a:prstGeom>
        </p:spPr>
      </p:pic>
      <p:pic>
        <p:nvPicPr>
          <p:cNvPr id="20" name="Picture 19">
            <a:extLst>
              <a:ext uri="{FF2B5EF4-FFF2-40B4-BE49-F238E27FC236}">
                <a16:creationId xmlns:a16="http://schemas.microsoft.com/office/drawing/2014/main" id="{D2FC9199-8F4F-A5B4-16D8-65630BA817D5}"/>
              </a:ext>
            </a:extLst>
          </p:cNvPr>
          <p:cNvPicPr>
            <a:picLocks noChangeAspect="1"/>
          </p:cNvPicPr>
          <p:nvPr/>
        </p:nvPicPr>
        <p:blipFill>
          <a:blip r:embed="rId6"/>
          <a:srcRect l="44578" t="2066" r="27851" b="827"/>
          <a:stretch>
            <a:fillRect/>
          </a:stretch>
        </p:blipFill>
        <p:spPr>
          <a:xfrm>
            <a:off x="8262883" y="4070981"/>
            <a:ext cx="1292226" cy="2238687"/>
          </a:xfrm>
          <a:prstGeom prst="rect">
            <a:avLst/>
          </a:prstGeom>
        </p:spPr>
      </p:pic>
      <p:sp>
        <p:nvSpPr>
          <p:cNvPr id="2" name="TextBox 17">
            <a:extLst>
              <a:ext uri="{FF2B5EF4-FFF2-40B4-BE49-F238E27FC236}">
                <a16:creationId xmlns:a16="http://schemas.microsoft.com/office/drawing/2014/main" id="{EDE65F59-3894-C6EC-BAFB-F4626793FCF0}"/>
              </a:ext>
            </a:extLst>
          </p:cNvPr>
          <p:cNvSpPr txBox="1"/>
          <p:nvPr/>
        </p:nvSpPr>
        <p:spPr>
          <a:xfrm rot="16200000">
            <a:off x="5645743" y="2056777"/>
            <a:ext cx="732695" cy="384721"/>
          </a:xfrm>
          <a:prstGeom prst="rect">
            <a:avLst/>
          </a:prstGeom>
          <a:noFill/>
        </p:spPr>
        <p:txBody>
          <a:bodyPr wrap="square" rtlCol="0">
            <a:spAutoFit/>
          </a:bodyPr>
          <a:lstStyle/>
          <a:p>
            <a:r>
              <a:rPr lang="en-US" dirty="0">
                <a:solidFill>
                  <a:schemeClr val="accent5">
                    <a:lumMod val="20000"/>
                    <a:lumOff val="80000"/>
                  </a:schemeClr>
                </a:solidFill>
              </a:rPr>
              <a:t>GMD</a:t>
            </a:r>
          </a:p>
        </p:txBody>
      </p:sp>
      <p:sp>
        <p:nvSpPr>
          <p:cNvPr id="5" name="TextBox 17">
            <a:extLst>
              <a:ext uri="{FF2B5EF4-FFF2-40B4-BE49-F238E27FC236}">
                <a16:creationId xmlns:a16="http://schemas.microsoft.com/office/drawing/2014/main" id="{97B30CE7-CDCC-BADF-BD1C-F04A7F6D861E}"/>
              </a:ext>
            </a:extLst>
          </p:cNvPr>
          <p:cNvSpPr txBox="1"/>
          <p:nvPr/>
        </p:nvSpPr>
        <p:spPr>
          <a:xfrm rot="16200000">
            <a:off x="6156397" y="2056778"/>
            <a:ext cx="732695" cy="384721"/>
          </a:xfrm>
          <a:prstGeom prst="rect">
            <a:avLst/>
          </a:prstGeom>
          <a:noFill/>
        </p:spPr>
        <p:txBody>
          <a:bodyPr wrap="square" rtlCol="0">
            <a:spAutoFit/>
          </a:bodyPr>
          <a:lstStyle/>
          <a:p>
            <a:r>
              <a:rPr lang="en-US" dirty="0" err="1">
                <a:solidFill>
                  <a:srgbClr val="FFFF00"/>
                </a:solidFill>
              </a:rPr>
              <a:t>GAbs</a:t>
            </a:r>
            <a:endParaRPr lang="en-US" dirty="0">
              <a:solidFill>
                <a:srgbClr val="FFFF00"/>
              </a:solidFill>
            </a:endParaRPr>
          </a:p>
        </p:txBody>
      </p:sp>
      <p:sp>
        <p:nvSpPr>
          <p:cNvPr id="6" name="TextBox 17">
            <a:extLst>
              <a:ext uri="{FF2B5EF4-FFF2-40B4-BE49-F238E27FC236}">
                <a16:creationId xmlns:a16="http://schemas.microsoft.com/office/drawing/2014/main" id="{81ACF7CB-5029-6216-6CF9-39442E00464F}"/>
              </a:ext>
            </a:extLst>
          </p:cNvPr>
          <p:cNvSpPr txBox="1"/>
          <p:nvPr/>
        </p:nvSpPr>
        <p:spPr>
          <a:xfrm rot="16200000">
            <a:off x="6604886" y="2132694"/>
            <a:ext cx="732695" cy="384721"/>
          </a:xfrm>
          <a:prstGeom prst="rect">
            <a:avLst/>
          </a:prstGeom>
          <a:noFill/>
        </p:spPr>
        <p:txBody>
          <a:bodyPr wrap="square" rtlCol="0">
            <a:spAutoFit/>
          </a:bodyPr>
          <a:lstStyle/>
          <a:p>
            <a:r>
              <a:rPr lang="en-US" dirty="0">
                <a:solidFill>
                  <a:schemeClr val="accent5">
                    <a:lumMod val="20000"/>
                    <a:lumOff val="80000"/>
                  </a:schemeClr>
                </a:solidFill>
              </a:rPr>
              <a:t>GMD</a:t>
            </a:r>
          </a:p>
        </p:txBody>
      </p:sp>
      <p:sp>
        <p:nvSpPr>
          <p:cNvPr id="7" name="TextBox 17">
            <a:extLst>
              <a:ext uri="{FF2B5EF4-FFF2-40B4-BE49-F238E27FC236}">
                <a16:creationId xmlns:a16="http://schemas.microsoft.com/office/drawing/2014/main" id="{47BCD451-6391-DD69-B6EC-AD94331E3449}"/>
              </a:ext>
            </a:extLst>
          </p:cNvPr>
          <p:cNvSpPr txBox="1"/>
          <p:nvPr/>
        </p:nvSpPr>
        <p:spPr>
          <a:xfrm rot="16200000">
            <a:off x="6778664" y="2332746"/>
            <a:ext cx="732695" cy="384721"/>
          </a:xfrm>
          <a:prstGeom prst="rect">
            <a:avLst/>
          </a:prstGeom>
          <a:noFill/>
        </p:spPr>
        <p:txBody>
          <a:bodyPr wrap="square" rtlCol="0">
            <a:spAutoFit/>
          </a:bodyPr>
          <a:lstStyle/>
          <a:p>
            <a:r>
              <a:rPr lang="en-US" dirty="0">
                <a:solidFill>
                  <a:srgbClr val="FFFF00"/>
                </a:solidFill>
              </a:rPr>
              <a:t>BDA</a:t>
            </a:r>
          </a:p>
        </p:txBody>
      </p:sp>
      <p:sp>
        <p:nvSpPr>
          <p:cNvPr id="8" name="TextBox 17">
            <a:extLst>
              <a:ext uri="{FF2B5EF4-FFF2-40B4-BE49-F238E27FC236}">
                <a16:creationId xmlns:a16="http://schemas.microsoft.com/office/drawing/2014/main" id="{FC8F2807-7521-E8DE-5E54-4509EF496E7D}"/>
              </a:ext>
            </a:extLst>
          </p:cNvPr>
          <p:cNvSpPr txBox="1"/>
          <p:nvPr/>
        </p:nvSpPr>
        <p:spPr>
          <a:xfrm rot="16200000">
            <a:off x="6939531" y="1951746"/>
            <a:ext cx="732695" cy="384721"/>
          </a:xfrm>
          <a:prstGeom prst="rect">
            <a:avLst/>
          </a:prstGeom>
          <a:noFill/>
        </p:spPr>
        <p:txBody>
          <a:bodyPr wrap="square" rtlCol="0">
            <a:spAutoFit/>
          </a:bodyPr>
          <a:lstStyle/>
          <a:p>
            <a:r>
              <a:rPr lang="en-US" dirty="0">
                <a:solidFill>
                  <a:srgbClr val="FFFF00"/>
                </a:solidFill>
              </a:rPr>
              <a:t>Mirr</a:t>
            </a:r>
          </a:p>
        </p:txBody>
      </p:sp>
      <p:sp>
        <p:nvSpPr>
          <p:cNvPr id="9" name="TextBox 17">
            <a:extLst>
              <a:ext uri="{FF2B5EF4-FFF2-40B4-BE49-F238E27FC236}">
                <a16:creationId xmlns:a16="http://schemas.microsoft.com/office/drawing/2014/main" id="{6029A808-8C06-5F6D-AF38-5EF3BAEA06B3}"/>
              </a:ext>
            </a:extLst>
          </p:cNvPr>
          <p:cNvSpPr txBox="1"/>
          <p:nvPr/>
        </p:nvSpPr>
        <p:spPr>
          <a:xfrm rot="16200000">
            <a:off x="7363436" y="2109602"/>
            <a:ext cx="732695" cy="384721"/>
          </a:xfrm>
          <a:prstGeom prst="rect">
            <a:avLst/>
          </a:prstGeom>
          <a:noFill/>
        </p:spPr>
        <p:txBody>
          <a:bodyPr wrap="square" rtlCol="0">
            <a:spAutoFit/>
          </a:bodyPr>
          <a:lstStyle/>
          <a:p>
            <a:r>
              <a:rPr lang="en-US" dirty="0">
                <a:solidFill>
                  <a:srgbClr val="FFFF00"/>
                </a:solidFill>
              </a:rPr>
              <a:t>FW</a:t>
            </a:r>
          </a:p>
        </p:txBody>
      </p:sp>
      <p:sp>
        <p:nvSpPr>
          <p:cNvPr id="15" name="TextBox 17">
            <a:extLst>
              <a:ext uri="{FF2B5EF4-FFF2-40B4-BE49-F238E27FC236}">
                <a16:creationId xmlns:a16="http://schemas.microsoft.com/office/drawing/2014/main" id="{F702DB45-FA4F-9295-552F-6C60B4214650}"/>
              </a:ext>
            </a:extLst>
          </p:cNvPr>
          <p:cNvSpPr txBox="1"/>
          <p:nvPr/>
        </p:nvSpPr>
        <p:spPr>
          <a:xfrm rot="16200000">
            <a:off x="7470831" y="2306900"/>
            <a:ext cx="1232942" cy="384721"/>
          </a:xfrm>
          <a:prstGeom prst="rect">
            <a:avLst/>
          </a:prstGeom>
          <a:noFill/>
        </p:spPr>
        <p:txBody>
          <a:bodyPr wrap="square" rtlCol="0">
            <a:spAutoFit/>
          </a:bodyPr>
          <a:lstStyle/>
          <a:p>
            <a:r>
              <a:rPr lang="en-US" u="sng" dirty="0" err="1">
                <a:solidFill>
                  <a:srgbClr val="FFFF00"/>
                </a:solidFill>
              </a:rPr>
              <a:t>Monochr</a:t>
            </a:r>
            <a:endParaRPr lang="en-US" u="sng" dirty="0">
              <a:solidFill>
                <a:srgbClr val="FFFF00"/>
              </a:solidFill>
            </a:endParaRPr>
          </a:p>
        </p:txBody>
      </p:sp>
      <p:sp>
        <p:nvSpPr>
          <p:cNvPr id="19" name="TextBox 17">
            <a:extLst>
              <a:ext uri="{FF2B5EF4-FFF2-40B4-BE49-F238E27FC236}">
                <a16:creationId xmlns:a16="http://schemas.microsoft.com/office/drawing/2014/main" id="{18628396-A30F-DCF0-C569-01074ACDE43B}"/>
              </a:ext>
            </a:extLst>
          </p:cNvPr>
          <p:cNvSpPr txBox="1"/>
          <p:nvPr/>
        </p:nvSpPr>
        <p:spPr>
          <a:xfrm rot="16200000">
            <a:off x="8136946" y="2382818"/>
            <a:ext cx="1232942" cy="384721"/>
          </a:xfrm>
          <a:prstGeom prst="rect">
            <a:avLst/>
          </a:prstGeom>
          <a:noFill/>
        </p:spPr>
        <p:txBody>
          <a:bodyPr wrap="square" rtlCol="0">
            <a:spAutoFit/>
          </a:bodyPr>
          <a:lstStyle/>
          <a:p>
            <a:r>
              <a:rPr lang="en-US" dirty="0" err="1">
                <a:solidFill>
                  <a:schemeClr val="accent5">
                    <a:lumMod val="20000"/>
                    <a:lumOff val="80000"/>
                  </a:schemeClr>
                </a:solidFill>
              </a:rPr>
              <a:t>Spectrom</a:t>
            </a:r>
            <a:endParaRPr lang="en-US" dirty="0">
              <a:solidFill>
                <a:schemeClr val="accent5">
                  <a:lumMod val="20000"/>
                  <a:lumOff val="80000"/>
                </a:schemeClr>
              </a:solidFill>
            </a:endParaRPr>
          </a:p>
        </p:txBody>
      </p:sp>
      <p:sp>
        <p:nvSpPr>
          <p:cNvPr id="21" name="TextBox 17">
            <a:extLst>
              <a:ext uri="{FF2B5EF4-FFF2-40B4-BE49-F238E27FC236}">
                <a16:creationId xmlns:a16="http://schemas.microsoft.com/office/drawing/2014/main" id="{210EA6A0-7BB5-7EAB-EA49-228D55AFC61C}"/>
              </a:ext>
            </a:extLst>
          </p:cNvPr>
          <p:cNvSpPr txBox="1"/>
          <p:nvPr/>
        </p:nvSpPr>
        <p:spPr>
          <a:xfrm rot="16200000">
            <a:off x="9919580" y="2156443"/>
            <a:ext cx="732695" cy="384721"/>
          </a:xfrm>
          <a:prstGeom prst="rect">
            <a:avLst/>
          </a:prstGeom>
          <a:noFill/>
        </p:spPr>
        <p:txBody>
          <a:bodyPr wrap="square" rtlCol="0">
            <a:spAutoFit/>
          </a:bodyPr>
          <a:lstStyle/>
          <a:p>
            <a:r>
              <a:rPr lang="en-US" dirty="0">
                <a:solidFill>
                  <a:srgbClr val="FFFF00"/>
                </a:solidFill>
              </a:rPr>
              <a:t>FW</a:t>
            </a:r>
          </a:p>
        </p:txBody>
      </p:sp>
      <p:sp>
        <p:nvSpPr>
          <p:cNvPr id="23" name="TextBox 17">
            <a:extLst>
              <a:ext uri="{FF2B5EF4-FFF2-40B4-BE49-F238E27FC236}">
                <a16:creationId xmlns:a16="http://schemas.microsoft.com/office/drawing/2014/main" id="{34FCB760-4B85-4F62-2DE7-FE17BFCD5278}"/>
              </a:ext>
            </a:extLst>
          </p:cNvPr>
          <p:cNvSpPr txBox="1"/>
          <p:nvPr/>
        </p:nvSpPr>
        <p:spPr>
          <a:xfrm rot="16200000">
            <a:off x="10057341" y="2619509"/>
            <a:ext cx="732695" cy="384721"/>
          </a:xfrm>
          <a:prstGeom prst="rect">
            <a:avLst/>
          </a:prstGeom>
          <a:noFill/>
        </p:spPr>
        <p:txBody>
          <a:bodyPr wrap="square" rtlCol="0">
            <a:spAutoFit/>
          </a:bodyPr>
          <a:lstStyle/>
          <a:p>
            <a:r>
              <a:rPr lang="en-US" dirty="0">
                <a:solidFill>
                  <a:schemeClr val="accent5">
                    <a:lumMod val="20000"/>
                    <a:lumOff val="80000"/>
                  </a:schemeClr>
                </a:solidFill>
              </a:rPr>
              <a:t>GMD</a:t>
            </a:r>
          </a:p>
        </p:txBody>
      </p:sp>
      <p:sp>
        <p:nvSpPr>
          <p:cNvPr id="24" name="TextBox 17">
            <a:extLst>
              <a:ext uri="{FF2B5EF4-FFF2-40B4-BE49-F238E27FC236}">
                <a16:creationId xmlns:a16="http://schemas.microsoft.com/office/drawing/2014/main" id="{83D6340A-D0CC-E5FB-2108-C2C4F6A01901}"/>
              </a:ext>
            </a:extLst>
          </p:cNvPr>
          <p:cNvSpPr txBox="1"/>
          <p:nvPr/>
        </p:nvSpPr>
        <p:spPr>
          <a:xfrm rot="16200000">
            <a:off x="10058815" y="2448157"/>
            <a:ext cx="1114468" cy="384721"/>
          </a:xfrm>
          <a:prstGeom prst="rect">
            <a:avLst/>
          </a:prstGeom>
          <a:noFill/>
        </p:spPr>
        <p:txBody>
          <a:bodyPr wrap="square" rtlCol="0">
            <a:spAutoFit/>
          </a:bodyPr>
          <a:lstStyle/>
          <a:p>
            <a:r>
              <a:rPr lang="en-US" dirty="0">
                <a:solidFill>
                  <a:srgbClr val="FFFF00"/>
                </a:solidFill>
              </a:rPr>
              <a:t>K-B </a:t>
            </a:r>
            <a:r>
              <a:rPr lang="en-US" dirty="0" err="1">
                <a:solidFill>
                  <a:srgbClr val="FFFF00"/>
                </a:solidFill>
              </a:rPr>
              <a:t>foc</a:t>
            </a:r>
            <a:endParaRPr lang="en-US" dirty="0">
              <a:solidFill>
                <a:srgbClr val="FFFF00"/>
              </a:solidFill>
            </a:endParaRPr>
          </a:p>
        </p:txBody>
      </p:sp>
      <p:sp>
        <p:nvSpPr>
          <p:cNvPr id="25" name="TextBox 17">
            <a:extLst>
              <a:ext uri="{FF2B5EF4-FFF2-40B4-BE49-F238E27FC236}">
                <a16:creationId xmlns:a16="http://schemas.microsoft.com/office/drawing/2014/main" id="{541A4890-0C33-1108-8C6C-41F562C97D47}"/>
              </a:ext>
            </a:extLst>
          </p:cNvPr>
          <p:cNvSpPr txBox="1"/>
          <p:nvPr/>
        </p:nvSpPr>
        <p:spPr>
          <a:xfrm rot="16200000">
            <a:off x="9113756" y="2309343"/>
            <a:ext cx="732695" cy="384721"/>
          </a:xfrm>
          <a:prstGeom prst="rect">
            <a:avLst/>
          </a:prstGeom>
          <a:noFill/>
        </p:spPr>
        <p:txBody>
          <a:bodyPr wrap="square" rtlCol="0">
            <a:spAutoFit/>
          </a:bodyPr>
          <a:lstStyle/>
          <a:p>
            <a:r>
              <a:rPr lang="en-US" dirty="0">
                <a:solidFill>
                  <a:srgbClr val="FFFF00"/>
                </a:solidFill>
              </a:rPr>
              <a:t>S&amp;DL</a:t>
            </a:r>
          </a:p>
        </p:txBody>
      </p:sp>
      <p:sp>
        <p:nvSpPr>
          <p:cNvPr id="26" name="TextBox 17">
            <a:extLst>
              <a:ext uri="{FF2B5EF4-FFF2-40B4-BE49-F238E27FC236}">
                <a16:creationId xmlns:a16="http://schemas.microsoft.com/office/drawing/2014/main" id="{3AA660C2-C72C-93A3-4E14-97AF03B94D6F}"/>
              </a:ext>
            </a:extLst>
          </p:cNvPr>
          <p:cNvSpPr txBox="1"/>
          <p:nvPr/>
        </p:nvSpPr>
        <p:spPr>
          <a:xfrm rot="16200000">
            <a:off x="9691477" y="2410141"/>
            <a:ext cx="732695" cy="384721"/>
          </a:xfrm>
          <a:prstGeom prst="rect">
            <a:avLst/>
          </a:prstGeom>
          <a:noFill/>
        </p:spPr>
        <p:txBody>
          <a:bodyPr wrap="square" rtlCol="0">
            <a:spAutoFit/>
          </a:bodyPr>
          <a:lstStyle/>
          <a:p>
            <a:r>
              <a:rPr lang="en-US" dirty="0">
                <a:solidFill>
                  <a:schemeClr val="accent5">
                    <a:lumMod val="20000"/>
                    <a:lumOff val="80000"/>
                  </a:schemeClr>
                </a:solidFill>
              </a:rPr>
              <a:t>Time</a:t>
            </a:r>
          </a:p>
        </p:txBody>
      </p:sp>
      <p:sp>
        <p:nvSpPr>
          <p:cNvPr id="27" name="TextBox 17">
            <a:extLst>
              <a:ext uri="{FF2B5EF4-FFF2-40B4-BE49-F238E27FC236}">
                <a16:creationId xmlns:a16="http://schemas.microsoft.com/office/drawing/2014/main" id="{E558F2D7-3584-CB9B-72B7-380C3B0FA3FC}"/>
              </a:ext>
            </a:extLst>
          </p:cNvPr>
          <p:cNvSpPr txBox="1"/>
          <p:nvPr/>
        </p:nvSpPr>
        <p:spPr>
          <a:xfrm rot="16200000">
            <a:off x="10166900" y="2611550"/>
            <a:ext cx="1453377" cy="384721"/>
          </a:xfrm>
          <a:prstGeom prst="rect">
            <a:avLst/>
          </a:prstGeom>
          <a:noFill/>
        </p:spPr>
        <p:txBody>
          <a:bodyPr wrap="square" rtlCol="0">
            <a:spAutoFit/>
          </a:bodyPr>
          <a:lstStyle/>
          <a:p>
            <a:r>
              <a:rPr lang="en-US" dirty="0" err="1">
                <a:solidFill>
                  <a:schemeClr val="accent2">
                    <a:lumMod val="20000"/>
                    <a:lumOff val="80000"/>
                  </a:schemeClr>
                </a:solidFill>
              </a:rPr>
              <a:t>endstation</a:t>
            </a:r>
            <a:endParaRPr lang="en-US" dirty="0">
              <a:solidFill>
                <a:schemeClr val="accent2">
                  <a:lumMod val="20000"/>
                  <a:lumOff val="80000"/>
                </a:schemeClr>
              </a:solidFill>
            </a:endParaRPr>
          </a:p>
        </p:txBody>
      </p:sp>
      <p:sp>
        <p:nvSpPr>
          <p:cNvPr id="28" name="TextBox 17">
            <a:extLst>
              <a:ext uri="{FF2B5EF4-FFF2-40B4-BE49-F238E27FC236}">
                <a16:creationId xmlns:a16="http://schemas.microsoft.com/office/drawing/2014/main" id="{556B1986-3991-1DA8-A87D-C399F4D18B18}"/>
              </a:ext>
            </a:extLst>
          </p:cNvPr>
          <p:cNvSpPr txBox="1"/>
          <p:nvPr/>
        </p:nvSpPr>
        <p:spPr>
          <a:xfrm>
            <a:off x="5645742" y="2763196"/>
            <a:ext cx="2573349" cy="969496"/>
          </a:xfrm>
          <a:prstGeom prst="rect">
            <a:avLst/>
          </a:prstGeom>
          <a:noFill/>
        </p:spPr>
        <p:txBody>
          <a:bodyPr wrap="square" rtlCol="0">
            <a:spAutoFit/>
          </a:bodyPr>
          <a:lstStyle/>
          <a:p>
            <a:r>
              <a:rPr lang="en-US" dirty="0">
                <a:solidFill>
                  <a:schemeClr val="accent5">
                    <a:lumMod val="20000"/>
                    <a:lumOff val="80000"/>
                  </a:schemeClr>
                </a:solidFill>
              </a:rPr>
              <a:t>BPM</a:t>
            </a:r>
          </a:p>
          <a:p>
            <a:r>
              <a:rPr lang="en-US" dirty="0">
                <a:solidFill>
                  <a:schemeClr val="accent5">
                    <a:lumMod val="20000"/>
                    <a:lumOff val="80000"/>
                  </a:schemeClr>
                </a:solidFill>
              </a:rPr>
              <a:t>Photodiodes</a:t>
            </a:r>
          </a:p>
          <a:p>
            <a:r>
              <a:rPr lang="en-US" dirty="0">
                <a:solidFill>
                  <a:schemeClr val="accent5">
                    <a:lumMod val="20000"/>
                    <a:lumOff val="80000"/>
                  </a:schemeClr>
                </a:solidFill>
              </a:rPr>
              <a:t>YAGs (coherence)</a:t>
            </a:r>
          </a:p>
        </p:txBody>
      </p:sp>
      <p:sp>
        <p:nvSpPr>
          <p:cNvPr id="29" name="TextBox 17">
            <a:extLst>
              <a:ext uri="{FF2B5EF4-FFF2-40B4-BE49-F238E27FC236}">
                <a16:creationId xmlns:a16="http://schemas.microsoft.com/office/drawing/2014/main" id="{CEEE1A9F-7A38-FFFC-923C-1EF1579F48A9}"/>
              </a:ext>
            </a:extLst>
          </p:cNvPr>
          <p:cNvSpPr txBox="1"/>
          <p:nvPr/>
        </p:nvSpPr>
        <p:spPr>
          <a:xfrm rot="16200000">
            <a:off x="10772183" y="2631714"/>
            <a:ext cx="732695" cy="384721"/>
          </a:xfrm>
          <a:prstGeom prst="rect">
            <a:avLst/>
          </a:prstGeom>
          <a:noFill/>
        </p:spPr>
        <p:txBody>
          <a:bodyPr wrap="square" rtlCol="0">
            <a:spAutoFit/>
          </a:bodyPr>
          <a:lstStyle/>
          <a:p>
            <a:r>
              <a:rPr lang="en-US" dirty="0">
                <a:solidFill>
                  <a:schemeClr val="accent5">
                    <a:lumMod val="20000"/>
                    <a:lumOff val="80000"/>
                  </a:schemeClr>
                </a:solidFill>
              </a:rPr>
              <a:t>FWS</a:t>
            </a:r>
          </a:p>
        </p:txBody>
      </p:sp>
    </p:spTree>
    <p:extLst>
      <p:ext uri="{BB962C8B-B14F-4D97-AF65-F5344CB8AC3E}">
        <p14:creationId xmlns:p14="http://schemas.microsoft.com/office/powerpoint/2010/main" val="89404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A20A0-1901-1E27-1D5D-4F27024EC846}"/>
              </a:ext>
            </a:extLst>
          </p:cNvPr>
          <p:cNvSpPr>
            <a:spLocks noGrp="1"/>
          </p:cNvSpPr>
          <p:nvPr>
            <p:ph type="title"/>
          </p:nvPr>
        </p:nvSpPr>
        <p:spPr>
          <a:xfrm>
            <a:off x="1851950" y="-272186"/>
            <a:ext cx="9294470" cy="1325563"/>
          </a:xfrm>
        </p:spPr>
        <p:txBody>
          <a:bodyPr>
            <a:normAutofit/>
          </a:bodyPr>
          <a:lstStyle/>
          <a:p>
            <a:pPr algn="ctr" fontAlgn="ctr"/>
            <a:r>
              <a:rPr lang="en-GB" sz="2800" dirty="0"/>
              <a:t>Achievements:</a:t>
            </a:r>
            <a:br>
              <a:rPr lang="en-GB" sz="2800" dirty="0"/>
            </a:br>
            <a:r>
              <a:rPr lang="en-GB" sz="2800" u="none" strike="noStrike" dirty="0">
                <a:solidFill>
                  <a:srgbClr val="0070C0"/>
                </a:solidFill>
                <a:effectLst/>
              </a:rPr>
              <a:t>Technological Readiness Level </a:t>
            </a:r>
            <a:r>
              <a:rPr lang="en-GB" sz="2800" dirty="0">
                <a:solidFill>
                  <a:srgbClr val="0070C0"/>
                </a:solidFill>
              </a:rPr>
              <a:t>(Sub-Components) </a:t>
            </a:r>
            <a:endParaRPr lang="en-GB" sz="2800" b="0" i="0" u="none" strike="noStrike" dirty="0">
              <a:solidFill>
                <a:srgbClr val="0070C0"/>
              </a:solidFill>
              <a:effectLst/>
              <a:latin typeface="Aptos Narrow" panose="020B0004020202020204" pitchFamily="34" charset="0"/>
            </a:endParaRPr>
          </a:p>
        </p:txBody>
      </p:sp>
      <p:graphicFrame>
        <p:nvGraphicFramePr>
          <p:cNvPr id="5" name="Table 4">
            <a:extLst>
              <a:ext uri="{FF2B5EF4-FFF2-40B4-BE49-F238E27FC236}">
                <a16:creationId xmlns:a16="http://schemas.microsoft.com/office/drawing/2014/main" id="{3B2C3F42-7243-99DE-09EB-E680B5C86A28}"/>
              </a:ext>
            </a:extLst>
          </p:cNvPr>
          <p:cNvGraphicFramePr>
            <a:graphicFrameLocks noGrp="1"/>
          </p:cNvGraphicFramePr>
          <p:nvPr>
            <p:extLst>
              <p:ext uri="{D42A27DB-BD31-4B8C-83A1-F6EECF244321}">
                <p14:modId xmlns:p14="http://schemas.microsoft.com/office/powerpoint/2010/main" val="2542566840"/>
              </p:ext>
            </p:extLst>
          </p:nvPr>
        </p:nvGraphicFramePr>
        <p:xfrm>
          <a:off x="249382" y="1053377"/>
          <a:ext cx="11693235" cy="5308746"/>
        </p:xfrm>
        <a:graphic>
          <a:graphicData uri="http://schemas.openxmlformats.org/drawingml/2006/table">
            <a:tbl>
              <a:tblPr>
                <a:tableStyleId>{5C22544A-7EE6-4342-B048-85BDC9FD1C3A}</a:tableStyleId>
              </a:tblPr>
              <a:tblGrid>
                <a:gridCol w="2094344">
                  <a:extLst>
                    <a:ext uri="{9D8B030D-6E8A-4147-A177-3AD203B41FA5}">
                      <a16:colId xmlns:a16="http://schemas.microsoft.com/office/drawing/2014/main" val="2549708162"/>
                    </a:ext>
                  </a:extLst>
                </a:gridCol>
                <a:gridCol w="709068">
                  <a:extLst>
                    <a:ext uri="{9D8B030D-6E8A-4147-A177-3AD203B41FA5}">
                      <a16:colId xmlns:a16="http://schemas.microsoft.com/office/drawing/2014/main" val="2234510333"/>
                    </a:ext>
                  </a:extLst>
                </a:gridCol>
                <a:gridCol w="8889823">
                  <a:extLst>
                    <a:ext uri="{9D8B030D-6E8A-4147-A177-3AD203B41FA5}">
                      <a16:colId xmlns:a16="http://schemas.microsoft.com/office/drawing/2014/main" val="459689667"/>
                    </a:ext>
                  </a:extLst>
                </a:gridCol>
              </a:tblGrid>
              <a:tr h="279985">
                <a:tc>
                  <a:txBody>
                    <a:bodyPr/>
                    <a:lstStyle/>
                    <a:p>
                      <a:pPr algn="ctr" fontAlgn="b"/>
                      <a:r>
                        <a:rPr lang="en-GB" sz="2400" b="1" u="none" strike="noStrike" dirty="0">
                          <a:effectLst/>
                        </a:rPr>
                        <a:t>Sub - systems</a:t>
                      </a:r>
                      <a:endParaRPr lang="en-GB" sz="2400" b="1" i="0" u="none" strike="noStrike" dirty="0">
                        <a:solidFill>
                          <a:srgbClr val="FFFFFF"/>
                        </a:solidFill>
                        <a:effectLst/>
                        <a:latin typeface="Aptos Narrow" panose="020B0004020202020204" pitchFamily="34" charset="0"/>
                      </a:endParaRPr>
                    </a:p>
                  </a:txBody>
                  <a:tcPr marL="7354" marR="7354" marT="7354" marB="0" anchor="ctr"/>
                </a:tc>
                <a:tc>
                  <a:txBody>
                    <a:bodyPr/>
                    <a:lstStyle/>
                    <a:p>
                      <a:pPr algn="ctr" fontAlgn="ctr"/>
                      <a:r>
                        <a:rPr lang="en-GB" sz="2400" b="1" u="none" strike="noStrike" dirty="0">
                          <a:effectLst/>
                        </a:rPr>
                        <a:t>TRL</a:t>
                      </a:r>
                      <a:endParaRPr lang="en-GB" sz="2400" b="1" i="0" u="none" strike="noStrike" dirty="0">
                        <a:solidFill>
                          <a:srgbClr val="FFFFFF"/>
                        </a:solidFill>
                        <a:effectLst/>
                        <a:latin typeface="Aptos Narrow" panose="020B0004020202020204" pitchFamily="34" charset="0"/>
                      </a:endParaRPr>
                    </a:p>
                  </a:txBody>
                  <a:tcPr marL="7354" marR="7354" marT="7354" marB="0" anchor="ctr"/>
                </a:tc>
                <a:tc>
                  <a:txBody>
                    <a:bodyPr/>
                    <a:lstStyle/>
                    <a:p>
                      <a:pPr algn="ctr" fontAlgn="b"/>
                      <a:r>
                        <a:rPr lang="en-GB" sz="2400" b="1" u="none" strike="noStrike" dirty="0">
                          <a:effectLst/>
                        </a:rPr>
                        <a:t>Comments</a:t>
                      </a:r>
                      <a:endParaRPr lang="en-GB" sz="2400" b="1" i="0" u="none" strike="noStrike" dirty="0">
                        <a:solidFill>
                          <a:srgbClr val="FFFFFF"/>
                        </a:solidFill>
                        <a:effectLst/>
                        <a:latin typeface="Aptos Narrow" panose="020B0004020202020204" pitchFamily="34" charset="0"/>
                      </a:endParaRPr>
                    </a:p>
                  </a:txBody>
                  <a:tcPr marL="7354" marR="7354" marT="7354" marB="0" anchor="ctr"/>
                </a:tc>
                <a:extLst>
                  <a:ext uri="{0D108BD9-81ED-4DB2-BD59-A6C34878D82A}">
                    <a16:rowId xmlns:a16="http://schemas.microsoft.com/office/drawing/2014/main" val="1821334404"/>
                  </a:ext>
                </a:extLst>
              </a:tr>
              <a:tr h="271972">
                <a:tc>
                  <a:txBody>
                    <a:bodyPr/>
                    <a:lstStyle/>
                    <a:p>
                      <a:pPr algn="ctr" fontAlgn="ctr"/>
                      <a:r>
                        <a:rPr lang="en-GB" sz="2000" b="1" u="none" strike="noStrike" dirty="0">
                          <a:solidFill>
                            <a:srgbClr val="0070C0"/>
                          </a:solidFill>
                          <a:effectLst/>
                        </a:rPr>
                        <a:t>Defining apertures</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IT" sz="2000" u="none" strike="noStrike" dirty="0">
                          <a:effectLst/>
                        </a:rPr>
                        <a:t>9</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a:txBody>
                    <a:bodyPr/>
                    <a:lstStyle/>
                    <a:p>
                      <a:pPr algn="l" fontAlgn="ctr"/>
                      <a:r>
                        <a:rPr lang="en-GB" sz="2000" b="0" i="0" u="none" strike="noStrike" dirty="0">
                          <a:solidFill>
                            <a:srgbClr val="000000"/>
                          </a:solidFill>
                          <a:effectLst/>
                          <a:latin typeface="Aptos Narrow" panose="020B0004020202020204" pitchFamily="34" charset="0"/>
                        </a:rPr>
                        <a:t> Components are commercially available, design is very standard</a:t>
                      </a:r>
                    </a:p>
                  </a:txBody>
                  <a:tcPr marL="7354" marR="7354" marT="7354" marB="0" anchor="ctr"/>
                </a:tc>
                <a:extLst>
                  <a:ext uri="{0D108BD9-81ED-4DB2-BD59-A6C34878D82A}">
                    <a16:rowId xmlns:a16="http://schemas.microsoft.com/office/drawing/2014/main" val="3699625964"/>
                  </a:ext>
                </a:extLst>
              </a:tr>
              <a:tr h="271972">
                <a:tc>
                  <a:txBody>
                    <a:bodyPr/>
                    <a:lstStyle/>
                    <a:p>
                      <a:pPr algn="ctr" fontAlgn="ctr"/>
                      <a:r>
                        <a:rPr lang="en-GB" sz="2000" b="1" u="none" strike="noStrike" dirty="0">
                          <a:solidFill>
                            <a:srgbClr val="0070C0"/>
                          </a:solidFill>
                          <a:effectLst/>
                        </a:rPr>
                        <a:t>Solid filters</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2000" u="none" strike="noStrike" dirty="0">
                          <a:effectLst/>
                        </a:rPr>
                        <a:t>9</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a:txBody>
                    <a:bodyPr/>
                    <a:lstStyle/>
                    <a:p>
                      <a:pPr algn="l" fontAlgn="ctr"/>
                      <a:r>
                        <a:rPr lang="en-GB" sz="2000" b="0" i="0" u="none" strike="noStrike" dirty="0">
                          <a:solidFill>
                            <a:srgbClr val="000000"/>
                          </a:solidFill>
                          <a:effectLst/>
                          <a:latin typeface="Aptos Narrow" panose="020B0004020202020204" pitchFamily="34" charset="0"/>
                        </a:rPr>
                        <a:t> Components are commercially available, design is standard</a:t>
                      </a:r>
                    </a:p>
                  </a:txBody>
                  <a:tcPr marL="7354" marR="7354" marT="7354" marB="0" anchor="ctr"/>
                </a:tc>
                <a:extLst>
                  <a:ext uri="{0D108BD9-81ED-4DB2-BD59-A6C34878D82A}">
                    <a16:rowId xmlns:a16="http://schemas.microsoft.com/office/drawing/2014/main" val="3796027771"/>
                  </a:ext>
                </a:extLst>
              </a:tr>
              <a:tr h="481515">
                <a:tc>
                  <a:txBody>
                    <a:bodyPr/>
                    <a:lstStyle/>
                    <a:p>
                      <a:pPr algn="ctr" fontAlgn="ctr"/>
                      <a:r>
                        <a:rPr lang="en-GB" sz="2000" b="1" u="none" strike="noStrike" dirty="0">
                          <a:solidFill>
                            <a:srgbClr val="0070C0"/>
                          </a:solidFill>
                          <a:effectLst/>
                        </a:rPr>
                        <a:t>Mirrors</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2000" u="none" strike="noStrike" dirty="0">
                          <a:effectLst/>
                        </a:rPr>
                        <a:t>9</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a:txBody>
                    <a:bodyPr/>
                    <a:lstStyle/>
                    <a:p>
                      <a:pPr algn="l" fontAlgn="ctr"/>
                      <a:r>
                        <a:rPr lang="en-GB" sz="2000" b="0" i="0" u="none" strike="noStrike" dirty="0">
                          <a:solidFill>
                            <a:srgbClr val="000000"/>
                          </a:solidFill>
                          <a:effectLst/>
                          <a:latin typeface="Aptos Narrow" panose="020B0004020202020204" pitchFamily="34" charset="0"/>
                        </a:rPr>
                        <a:t> Coating and substrates are commercially available for our minimum requirements, motors and vessels are commercially available. Design is standard. R&amp;D on better surfaces and contamination removal is still ongoing</a:t>
                      </a:r>
                    </a:p>
                  </a:txBody>
                  <a:tcPr marL="7354" marR="7354" marT="7354" marB="0" anchor="ctr"/>
                </a:tc>
                <a:extLst>
                  <a:ext uri="{0D108BD9-81ED-4DB2-BD59-A6C34878D82A}">
                    <a16:rowId xmlns:a16="http://schemas.microsoft.com/office/drawing/2014/main" val="3884368239"/>
                  </a:ext>
                </a:extLst>
              </a:tr>
              <a:tr h="306477">
                <a:tc>
                  <a:txBody>
                    <a:bodyPr/>
                    <a:lstStyle/>
                    <a:p>
                      <a:pPr algn="ctr" fontAlgn="ctr"/>
                      <a:r>
                        <a:rPr lang="en-GB" sz="2000" b="1" u="none" strike="noStrike" dirty="0">
                          <a:solidFill>
                            <a:srgbClr val="0070C0"/>
                          </a:solidFill>
                          <a:effectLst/>
                        </a:rPr>
                        <a:t>Focusing system</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2000" u="none" strike="noStrike" dirty="0">
                          <a:effectLst/>
                        </a:rPr>
                        <a:t>9</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a:txBody>
                    <a:bodyPr/>
                    <a:lstStyle/>
                    <a:p>
                      <a:pPr algn="l" fontAlgn="ctr"/>
                      <a:r>
                        <a:rPr lang="en-GB" sz="2000" b="0" i="0" u="none" strike="noStrike" dirty="0">
                          <a:solidFill>
                            <a:srgbClr val="000000"/>
                          </a:solidFill>
                          <a:effectLst/>
                          <a:latin typeface="Aptos Narrow" panose="020B0004020202020204" pitchFamily="34" charset="0"/>
                        </a:rPr>
                        <a:t> System is commercially available (e.g. from Elettra ILO)</a:t>
                      </a:r>
                    </a:p>
                  </a:txBody>
                  <a:tcPr marL="7354" marR="7354" marT="7354" marB="0" anchor="ctr"/>
                </a:tc>
                <a:extLst>
                  <a:ext uri="{0D108BD9-81ED-4DB2-BD59-A6C34878D82A}">
                    <a16:rowId xmlns:a16="http://schemas.microsoft.com/office/drawing/2014/main" val="627156218"/>
                  </a:ext>
                </a:extLst>
              </a:tr>
              <a:tr h="322607">
                <a:tc>
                  <a:txBody>
                    <a:bodyPr/>
                    <a:lstStyle/>
                    <a:p>
                      <a:pPr algn="ctr" fontAlgn="ctr"/>
                      <a:r>
                        <a:rPr lang="en-GB" sz="2000" b="1" u="none" strike="noStrike" dirty="0">
                          <a:solidFill>
                            <a:srgbClr val="0070C0"/>
                          </a:solidFill>
                          <a:effectLst/>
                        </a:rPr>
                        <a:t>Gas attenuator</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2000" u="none" strike="noStrike" dirty="0">
                          <a:effectLst/>
                        </a:rPr>
                        <a:t>8</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a:txBody>
                    <a:bodyPr/>
                    <a:lstStyle/>
                    <a:p>
                      <a:pPr algn="l" fontAlgn="ctr"/>
                      <a:r>
                        <a:rPr lang="en-GB" sz="2000" b="0" i="0" u="none" strike="noStrike" dirty="0">
                          <a:solidFill>
                            <a:srgbClr val="000000"/>
                          </a:solidFill>
                          <a:effectLst/>
                          <a:latin typeface="Aptos Narrow" panose="020B0004020202020204" pitchFamily="34" charset="0"/>
                        </a:rPr>
                        <a:t> Design and implementation of the gas system and the differential pumping are custom made for each facility, but they are running for many decades. Components are commercially available.</a:t>
                      </a:r>
                    </a:p>
                  </a:txBody>
                  <a:tcPr marL="7354" marR="7354" marT="7354" marB="0" anchor="ctr"/>
                </a:tc>
                <a:extLst>
                  <a:ext uri="{0D108BD9-81ED-4DB2-BD59-A6C34878D82A}">
                    <a16:rowId xmlns:a16="http://schemas.microsoft.com/office/drawing/2014/main" val="2197091260"/>
                  </a:ext>
                </a:extLst>
              </a:tr>
              <a:tr h="322607">
                <a:tc>
                  <a:txBody>
                    <a:bodyPr/>
                    <a:lstStyle/>
                    <a:p>
                      <a:pPr algn="ctr" fontAlgn="ctr"/>
                      <a:r>
                        <a:rPr lang="en-GB" sz="2000" b="1" u="none" strike="noStrike" dirty="0">
                          <a:solidFill>
                            <a:srgbClr val="0070C0"/>
                          </a:solidFill>
                          <a:effectLst/>
                        </a:rPr>
                        <a:t>Split &amp; delay line system</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2000" u="none" strike="noStrike" dirty="0">
                          <a:effectLst/>
                        </a:rPr>
                        <a:t>6</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FFFF00"/>
                    </a:solidFill>
                  </a:tcPr>
                </a:tc>
                <a:tc>
                  <a:txBody>
                    <a:bodyPr/>
                    <a:lstStyle/>
                    <a:p>
                      <a:pPr algn="l" fontAlgn="ctr"/>
                      <a:r>
                        <a:rPr lang="en-GB" sz="2000" b="0" i="0" u="none" strike="noStrike" dirty="0">
                          <a:solidFill>
                            <a:srgbClr val="000000"/>
                          </a:solidFill>
                          <a:effectLst/>
                          <a:latin typeface="Aptos Narrow" panose="020B0004020202020204" pitchFamily="34" charset="0"/>
                        </a:rPr>
                        <a:t> Each facility using the system has its own prototype design that is not yet standardized, ongoing R&amp;D activities on alignment and reproducibility of automatic delay scan </a:t>
                      </a:r>
                    </a:p>
                  </a:txBody>
                  <a:tcPr marL="7354" marR="7354" marT="7354" marB="0" anchor="ctr"/>
                </a:tc>
                <a:extLst>
                  <a:ext uri="{0D108BD9-81ED-4DB2-BD59-A6C34878D82A}">
                    <a16:rowId xmlns:a16="http://schemas.microsoft.com/office/drawing/2014/main" val="3345999797"/>
                  </a:ext>
                </a:extLst>
              </a:tr>
              <a:tr h="481515">
                <a:tc>
                  <a:txBody>
                    <a:bodyPr/>
                    <a:lstStyle/>
                    <a:p>
                      <a:pPr algn="ctr" fontAlgn="ctr"/>
                      <a:r>
                        <a:rPr lang="en-GB" sz="2000" b="1" u="none" strike="noStrike" dirty="0">
                          <a:solidFill>
                            <a:srgbClr val="0070C0"/>
                          </a:solidFill>
                          <a:effectLst/>
                        </a:rPr>
                        <a:t>Monochromator</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2000" u="none" strike="noStrike" dirty="0">
                          <a:effectLst/>
                        </a:rPr>
                        <a:t>6</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FFFF00"/>
                    </a:solidFill>
                  </a:tcPr>
                </a:tc>
                <a:tc>
                  <a:txBody>
                    <a:bodyPr/>
                    <a:lstStyle/>
                    <a:p>
                      <a:pPr algn="l" fontAlgn="ctr"/>
                      <a:r>
                        <a:rPr lang="en-GB" sz="2000" b="0" i="0" u="none" strike="noStrike" dirty="0">
                          <a:solidFill>
                            <a:srgbClr val="000000"/>
                          </a:solidFill>
                          <a:effectLst/>
                          <a:latin typeface="Aptos Narrow" panose="020B0004020202020204" pitchFamily="34" charset="0"/>
                        </a:rPr>
                        <a:t> Standard single grating monochromators are present in many FEL facilities, while dispersion compensating design (with possible exclusion of the system to reduce losses when not needed without altering the beamline path) is running in very few facilities (only 1 at DESY in our knowledge)</a:t>
                      </a:r>
                    </a:p>
                  </a:txBody>
                  <a:tcPr marL="7354" marR="7354" marT="7354" marB="0" anchor="ctr"/>
                </a:tc>
                <a:extLst>
                  <a:ext uri="{0D108BD9-81ED-4DB2-BD59-A6C34878D82A}">
                    <a16:rowId xmlns:a16="http://schemas.microsoft.com/office/drawing/2014/main" val="2574064234"/>
                  </a:ext>
                </a:extLst>
              </a:tr>
              <a:tr h="271972">
                <a:tc>
                  <a:txBody>
                    <a:bodyPr/>
                    <a:lstStyle/>
                    <a:p>
                      <a:pPr algn="ctr" fontAlgn="ctr"/>
                      <a:r>
                        <a:rPr lang="en-GB" sz="2000" b="1" u="none" strike="noStrike" dirty="0">
                          <a:solidFill>
                            <a:srgbClr val="0070C0"/>
                          </a:solidFill>
                          <a:effectLst/>
                        </a:rPr>
                        <a:t>General elements</a:t>
                      </a:r>
                      <a:endParaRPr lang="en-GB" sz="20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IT" sz="2000" u="none" strike="noStrike" dirty="0">
                          <a:effectLst/>
                        </a:rPr>
                        <a:t>9</a:t>
                      </a:r>
                      <a:endParaRPr lang="en-IT" sz="20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a:txBody>
                    <a:bodyPr/>
                    <a:lstStyle/>
                    <a:p>
                      <a:pPr algn="l" fontAlgn="ctr"/>
                      <a:r>
                        <a:rPr lang="en-GB" sz="2000" b="0" i="0" u="none" strike="noStrike" dirty="0">
                          <a:solidFill>
                            <a:srgbClr val="000000"/>
                          </a:solidFill>
                          <a:effectLst/>
                          <a:latin typeface="Aptos Narrow" panose="020B0004020202020204" pitchFamily="34" charset="0"/>
                        </a:rPr>
                        <a:t> Vacuum and mechanical components of the beamline are commercial</a:t>
                      </a:r>
                    </a:p>
                  </a:txBody>
                  <a:tcPr marL="7354" marR="7354" marT="7354" marB="0" anchor="ctr"/>
                </a:tc>
                <a:extLst>
                  <a:ext uri="{0D108BD9-81ED-4DB2-BD59-A6C34878D82A}">
                    <a16:rowId xmlns:a16="http://schemas.microsoft.com/office/drawing/2014/main" val="3896947973"/>
                  </a:ext>
                </a:extLst>
              </a:tr>
            </a:tbl>
          </a:graphicData>
        </a:graphic>
      </p:graphicFrame>
    </p:spTree>
    <p:extLst>
      <p:ext uri="{BB962C8B-B14F-4D97-AF65-F5344CB8AC3E}">
        <p14:creationId xmlns:p14="http://schemas.microsoft.com/office/powerpoint/2010/main" val="303192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8B14-E5B2-E1DD-AC8A-C17061081E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07F724-FEC1-8CD9-BE68-DCEDE57D8780}"/>
              </a:ext>
            </a:extLst>
          </p:cNvPr>
          <p:cNvSpPr>
            <a:spLocks noGrp="1"/>
          </p:cNvSpPr>
          <p:nvPr>
            <p:ph type="title"/>
          </p:nvPr>
        </p:nvSpPr>
        <p:spPr/>
        <p:txBody>
          <a:bodyPr>
            <a:normAutofit/>
          </a:bodyPr>
          <a:lstStyle/>
          <a:p>
            <a:r>
              <a:rPr lang="en-GB" sz="2800" dirty="0"/>
              <a:t>Pending Items:</a:t>
            </a:r>
            <a:br>
              <a:rPr lang="en-GB" sz="2800" dirty="0"/>
            </a:br>
            <a:r>
              <a:rPr lang="en-GB" sz="2800" dirty="0"/>
              <a:t>  (What is still in progress or incomplete.)</a:t>
            </a:r>
            <a:endParaRPr lang="en-IT" sz="2800" dirty="0"/>
          </a:p>
        </p:txBody>
      </p:sp>
      <p:sp>
        <p:nvSpPr>
          <p:cNvPr id="6" name="Content Placeholder 5">
            <a:extLst>
              <a:ext uri="{FF2B5EF4-FFF2-40B4-BE49-F238E27FC236}">
                <a16:creationId xmlns:a16="http://schemas.microsoft.com/office/drawing/2014/main" id="{DA31E777-739E-F078-841C-416680C2F23E}"/>
              </a:ext>
            </a:extLst>
          </p:cNvPr>
          <p:cNvSpPr>
            <a:spLocks noGrp="1"/>
          </p:cNvSpPr>
          <p:nvPr>
            <p:ph idx="1"/>
          </p:nvPr>
        </p:nvSpPr>
        <p:spPr>
          <a:xfrm>
            <a:off x="419100" y="1182681"/>
            <a:ext cx="11353800" cy="5402841"/>
          </a:xfrm>
        </p:spPr>
        <p:txBody>
          <a:bodyPr>
            <a:normAutofit fontScale="85000" lnSpcReduction="20000"/>
          </a:bodyPr>
          <a:lstStyle/>
          <a:p>
            <a:r>
              <a:rPr lang="en-US" sz="2800" b="1" dirty="0"/>
              <a:t>TRD is completed</a:t>
            </a:r>
          </a:p>
          <a:p>
            <a:endParaRPr lang="en-US" sz="2800" b="1" dirty="0"/>
          </a:p>
          <a:p>
            <a:r>
              <a:rPr lang="en-US" sz="2800" b="1" dirty="0"/>
              <a:t>After the TDR:</a:t>
            </a:r>
          </a:p>
          <a:p>
            <a:r>
              <a:rPr lang="en-US" sz="2800" dirty="0"/>
              <a:t>Differential pumping and mechanical drawings of all the elements will be detailed in a future technical document</a:t>
            </a:r>
          </a:p>
          <a:p>
            <a:r>
              <a:rPr lang="en-US" sz="2800" dirty="0"/>
              <a:t>Monochromator:</a:t>
            </a:r>
          </a:p>
          <a:p>
            <a:pPr lvl="1"/>
            <a:r>
              <a:rPr lang="en-US" sz="2400" dirty="0"/>
              <a:t>General layout of the system, capabilities, system dimension and cost estimation are asserted in the TDR</a:t>
            </a:r>
          </a:p>
          <a:p>
            <a:pPr lvl="1"/>
            <a:r>
              <a:rPr lang="en-US" sz="2400" dirty="0"/>
              <a:t>Defining the final layout of the system in a way that removing or inserting the system will not affect (much) the optical alignment of the beamline, choosing the final resolving power and pulse front tilt compensation will be done in a future document, as the system will be installed in a second phase only for a subset of experimental activities.</a:t>
            </a:r>
          </a:p>
          <a:p>
            <a:r>
              <a:rPr lang="en-US" sz="2800" dirty="0"/>
              <a:t>Split &amp; delay line system:</a:t>
            </a:r>
          </a:p>
          <a:p>
            <a:pPr lvl="1"/>
            <a:r>
              <a:rPr lang="en-US" sz="2400" dirty="0"/>
              <a:t>General layout of the system, capabilities, system dimension and cost estimation are asserted in the TDR</a:t>
            </a:r>
          </a:p>
          <a:p>
            <a:pPr lvl="1"/>
            <a:r>
              <a:rPr lang="en-US" sz="2400" dirty="0"/>
              <a:t>Defining the final layout depending on experimental requirements (total time separation) and the methods and system for beam alignment during delay scans (important for delay accuracy and beamtime needed for a scan) will be done in a future document, as the system will be installed in a second phase only for a subset of experimental activities.</a:t>
            </a:r>
          </a:p>
        </p:txBody>
      </p:sp>
    </p:spTree>
    <p:extLst>
      <p:ext uri="{BB962C8B-B14F-4D97-AF65-F5344CB8AC3E}">
        <p14:creationId xmlns:p14="http://schemas.microsoft.com/office/powerpoint/2010/main" val="280715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603D-3B7D-344E-6675-984D2CE110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96A81D-0BAA-379F-5621-758453FAC569}"/>
              </a:ext>
            </a:extLst>
          </p:cNvPr>
          <p:cNvSpPr>
            <a:spLocks noGrp="1"/>
          </p:cNvSpPr>
          <p:nvPr>
            <p:ph type="title"/>
          </p:nvPr>
        </p:nvSpPr>
        <p:spPr>
          <a:xfrm>
            <a:off x="1651820" y="-272186"/>
            <a:ext cx="9512710" cy="1325563"/>
          </a:xfrm>
        </p:spPr>
        <p:txBody>
          <a:bodyPr>
            <a:normAutofit/>
          </a:bodyPr>
          <a:lstStyle/>
          <a:p>
            <a:r>
              <a:rPr lang="en-GB" sz="2800" dirty="0"/>
              <a:t>Dependencies / Risks:</a:t>
            </a:r>
            <a:br>
              <a:rPr lang="en-GB" sz="2800" dirty="0"/>
            </a:br>
            <a:r>
              <a:rPr lang="en-GB" sz="2800" dirty="0"/>
              <a:t>  (Any blocking issues or critical path items.)</a:t>
            </a:r>
            <a:endParaRPr lang="en-IT" sz="2800" dirty="0"/>
          </a:p>
        </p:txBody>
      </p:sp>
      <p:sp>
        <p:nvSpPr>
          <p:cNvPr id="6" name="Content Placeholder 5">
            <a:extLst>
              <a:ext uri="{FF2B5EF4-FFF2-40B4-BE49-F238E27FC236}">
                <a16:creationId xmlns:a16="http://schemas.microsoft.com/office/drawing/2014/main" id="{28803BB8-1E67-A255-9CC8-5E61F57FE59E}"/>
              </a:ext>
            </a:extLst>
          </p:cNvPr>
          <p:cNvSpPr>
            <a:spLocks noGrp="1"/>
          </p:cNvSpPr>
          <p:nvPr>
            <p:ph idx="1"/>
          </p:nvPr>
        </p:nvSpPr>
        <p:spPr>
          <a:xfrm>
            <a:off x="725504" y="1821871"/>
            <a:ext cx="10740992" cy="4292601"/>
          </a:xfrm>
        </p:spPr>
        <p:txBody>
          <a:bodyPr>
            <a:noAutofit/>
          </a:bodyPr>
          <a:lstStyle/>
          <a:p>
            <a:r>
              <a:rPr lang="en-US" sz="2400" b="1" dirty="0"/>
              <a:t>TDR</a:t>
            </a:r>
            <a:r>
              <a:rPr lang="en-US" sz="2400" dirty="0"/>
              <a:t>: completed (change in parameters due to review may change some details in the numerical values)</a:t>
            </a:r>
          </a:p>
          <a:p>
            <a:pPr lvl="1"/>
            <a:endParaRPr lang="en-US" sz="2400" dirty="0"/>
          </a:p>
          <a:p>
            <a:r>
              <a:rPr lang="en-US" sz="2400" b="1" dirty="0"/>
              <a:t>After TDR</a:t>
            </a:r>
            <a:r>
              <a:rPr lang="en-US" sz="2400" dirty="0"/>
              <a:t>:</a:t>
            </a:r>
          </a:p>
          <a:p>
            <a:pPr lvl="1"/>
            <a:r>
              <a:rPr lang="en-US" sz="2400" dirty="0"/>
              <a:t>Technical drawing realization (externalization may reduce the manpower required but at the cost of more money)</a:t>
            </a:r>
          </a:p>
          <a:p>
            <a:pPr lvl="1"/>
            <a:r>
              <a:rPr lang="en-US" sz="2400" dirty="0"/>
              <a:t>Significant changes in input parameters may require redesign of some elements (coatings, gas, mirror dimensions, focusing)</a:t>
            </a:r>
          </a:p>
          <a:p>
            <a:pPr lvl="1"/>
            <a:r>
              <a:rPr lang="en-US" sz="2400" dirty="0"/>
              <a:t>Procurement: many elements are present in the beamline (mitigation: order complete systems instead of parts)</a:t>
            </a:r>
            <a:endParaRPr lang="en-IT" sz="2400" dirty="0"/>
          </a:p>
        </p:txBody>
      </p:sp>
    </p:spTree>
    <p:extLst>
      <p:ext uri="{BB962C8B-B14F-4D97-AF65-F5344CB8AC3E}">
        <p14:creationId xmlns:p14="http://schemas.microsoft.com/office/powerpoint/2010/main" val="3745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3365-1278-3799-1B3C-25AD9A866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711A2-A889-6DC7-3C98-6969DD42FE31}"/>
              </a:ext>
            </a:extLst>
          </p:cNvPr>
          <p:cNvSpPr>
            <a:spLocks noGrp="1"/>
          </p:cNvSpPr>
          <p:nvPr>
            <p:ph type="title"/>
          </p:nvPr>
        </p:nvSpPr>
        <p:spPr>
          <a:xfrm>
            <a:off x="1651820" y="-272186"/>
            <a:ext cx="9512710" cy="1325563"/>
          </a:xfrm>
        </p:spPr>
        <p:txBody>
          <a:bodyPr/>
          <a:lstStyle/>
          <a:p>
            <a:r>
              <a:rPr lang="en-GB" sz="2800" dirty="0"/>
              <a:t>Conclusions</a:t>
            </a:r>
            <a:endParaRPr lang="en-IT" dirty="0"/>
          </a:p>
        </p:txBody>
      </p:sp>
      <p:sp>
        <p:nvSpPr>
          <p:cNvPr id="6" name="Content Placeholder 5">
            <a:extLst>
              <a:ext uri="{FF2B5EF4-FFF2-40B4-BE49-F238E27FC236}">
                <a16:creationId xmlns:a16="http://schemas.microsoft.com/office/drawing/2014/main" id="{3DB3D9EE-6538-EB7A-A739-1EBCFE6E857F}"/>
              </a:ext>
            </a:extLst>
          </p:cNvPr>
          <p:cNvSpPr>
            <a:spLocks noGrp="1"/>
          </p:cNvSpPr>
          <p:nvPr>
            <p:ph idx="1"/>
          </p:nvPr>
        </p:nvSpPr>
        <p:spPr>
          <a:xfrm>
            <a:off x="838200" y="1372321"/>
            <a:ext cx="10515600" cy="4113357"/>
          </a:xfrm>
        </p:spPr>
        <p:txBody>
          <a:bodyPr>
            <a:normAutofit/>
          </a:bodyPr>
          <a:lstStyle/>
          <a:p>
            <a:r>
              <a:rPr lang="en-US" sz="2400" dirty="0"/>
              <a:t>The chapter describes the beamline layout and all the optical elements needed for transport and manipulation of the FEL pulse, defining the choices of the systems and giving photon parameters needed to plan possible user experiments (</a:t>
            </a:r>
            <a:r>
              <a:rPr lang="en-US" sz="2400" dirty="0" err="1"/>
              <a:t>ch.</a:t>
            </a:r>
            <a:r>
              <a:rPr lang="en-US" sz="2400" dirty="0"/>
              <a:t> 12 experimental </a:t>
            </a:r>
            <a:r>
              <a:rPr lang="en-US" sz="2400" dirty="0" err="1"/>
              <a:t>endstation</a:t>
            </a:r>
            <a:r>
              <a:rPr lang="en-US" sz="2400" dirty="0"/>
              <a:t> and </a:t>
            </a:r>
            <a:r>
              <a:rPr lang="en-US" sz="2400" dirty="0" err="1"/>
              <a:t>ch.</a:t>
            </a:r>
            <a:r>
              <a:rPr lang="en-US" sz="2400" dirty="0"/>
              <a:t> 4 scientific case)</a:t>
            </a:r>
          </a:p>
          <a:p>
            <a:endParaRPr lang="en-US" sz="2400" dirty="0"/>
          </a:p>
          <a:p>
            <a:r>
              <a:rPr lang="en-US" sz="2400" dirty="0"/>
              <a:t>A general guideline for alignment, user access and safety is reported in the last part of the chapter</a:t>
            </a:r>
          </a:p>
          <a:p>
            <a:endParaRPr lang="en-US" sz="2400" dirty="0"/>
          </a:p>
          <a:p>
            <a:r>
              <a:rPr lang="en-US" sz="2400" dirty="0"/>
              <a:t>The TDR chapter will be used as a baseline for future executive designs needed for procurement of the elements</a:t>
            </a:r>
            <a:endParaRPr lang="en-IT" sz="2400" dirty="0"/>
          </a:p>
        </p:txBody>
      </p:sp>
    </p:spTree>
    <p:extLst>
      <p:ext uri="{BB962C8B-B14F-4D97-AF65-F5344CB8AC3E}">
        <p14:creationId xmlns:p14="http://schemas.microsoft.com/office/powerpoint/2010/main" val="647716270"/>
      </p:ext>
    </p:extLst>
  </p:cSld>
  <p:clrMapOvr>
    <a:masterClrMapping/>
  </p:clrMapOvr>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rclab.potx" id="{C1A3C7CE-2D9B-49F1-888C-39EDD889F26A}" vid="{81DC1F27-88A2-4415-A251-87766527D274}"/>
    </a:ext>
  </a:extLst>
</a:theme>
</file>

<file path=ppt/theme/theme2.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4F795EEBC250499C2576E962E0FBC3" ma:contentTypeVersion="18" ma:contentTypeDescription="Create a new document." ma:contentTypeScope="" ma:versionID="e3befea14e1bea19b30ffb918ecb40be">
  <xsd:schema xmlns:xsd="http://www.w3.org/2001/XMLSchema" xmlns:xs="http://www.w3.org/2001/XMLSchema" xmlns:p="http://schemas.microsoft.com/office/2006/metadata/properties" xmlns:ns3="b1c6852d-723b-4f5a-bf29-ecb72a628be4" xmlns:ns4="9f6da94b-a682-411d-b4c3-25de1ac23fd3" targetNamespace="http://schemas.microsoft.com/office/2006/metadata/properties" ma:root="true" ma:fieldsID="27302b4f460948e37ca5b75e672f20ec" ns3:_="" ns4:_="">
    <xsd:import namespace="b1c6852d-723b-4f5a-bf29-ecb72a628be4"/>
    <xsd:import namespace="9f6da94b-a682-411d-b4c3-25de1ac23f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6852d-723b-4f5a-bf29-ecb72a628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da94b-a682-411d-b4c3-25de1ac23f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1c6852d-723b-4f5a-bf29-ecb72a628be4" xsi:nil="true"/>
  </documentManagement>
</p:properties>
</file>

<file path=customXml/itemProps1.xml><?xml version="1.0" encoding="utf-8"?>
<ds:datastoreItem xmlns:ds="http://schemas.openxmlformats.org/officeDocument/2006/customXml" ds:itemID="{4B6508A7-FE6E-47A2-ABB2-B8C29330576F}">
  <ds:schemaRefs>
    <ds:schemaRef ds:uri="http://schemas.microsoft.com/sharepoint/v3/contenttype/forms"/>
  </ds:schemaRefs>
</ds:datastoreItem>
</file>

<file path=customXml/itemProps2.xml><?xml version="1.0" encoding="utf-8"?>
<ds:datastoreItem xmlns:ds="http://schemas.openxmlformats.org/officeDocument/2006/customXml" ds:itemID="{4EE01FC8-7680-464A-8D61-2195B2268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6852d-723b-4f5a-bf29-ecb72a628be4"/>
    <ds:schemaRef ds:uri="9f6da94b-a682-411d-b4c3-25de1ac23f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AAA7B2-B275-41AE-8217-D091025A4CD5}">
  <ds:schemaRefs>
    <ds:schemaRef ds:uri="http://purl.org/dc/elements/1.1/"/>
    <ds:schemaRef ds:uri="http://schemas.microsoft.com/office/2006/documentManagement/types"/>
    <ds:schemaRef ds:uri="http://purl.org/dc/terms/"/>
    <ds:schemaRef ds:uri="http://www.w3.org/XML/1998/namespace"/>
    <ds:schemaRef ds:uri="9f6da94b-a682-411d-b4c3-25de1ac23fd3"/>
    <ds:schemaRef ds:uri="http://schemas.openxmlformats.org/package/2006/metadata/core-properties"/>
    <ds:schemaRef ds:uri="b1c6852d-723b-4f5a-bf29-ecb72a628be4"/>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277</TotalTime>
  <Words>793</Words>
  <Application>Microsoft Office PowerPoint</Application>
  <PresentationFormat>Widescreen</PresentationFormat>
  <Paragraphs>92</Paragraphs>
  <Slides>8</Slides>
  <Notes>2</Notes>
  <HiddenSlides>0</HiddenSlides>
  <MMClips>0</MMClips>
  <ScaleCrop>false</ScaleCrop>
  <HeadingPairs>
    <vt:vector size="6" baseType="variant">
      <vt:variant>
        <vt:lpstr>Caratteri utilizzati</vt:lpstr>
      </vt:variant>
      <vt:variant>
        <vt:i4>15</vt:i4>
      </vt:variant>
      <vt:variant>
        <vt:lpstr>Tema</vt:lpstr>
      </vt:variant>
      <vt:variant>
        <vt:i4>5</vt:i4>
      </vt:variant>
      <vt:variant>
        <vt:lpstr>Titoli diapositive</vt:lpstr>
      </vt:variant>
      <vt:variant>
        <vt:i4>8</vt:i4>
      </vt:variant>
    </vt:vector>
  </HeadingPairs>
  <TitlesOfParts>
    <vt:vector size="28" baseType="lpstr">
      <vt:lpstr>Aptos Narrow</vt:lpstr>
      <vt:lpstr>Arial</vt:lpstr>
      <vt:lpstr>Arial Narrow</vt:lpstr>
      <vt:lpstr>Arial Rounded MT Bold</vt:lpstr>
      <vt:lpstr>Calibri</vt:lpstr>
      <vt:lpstr>Calibri Light</vt:lpstr>
      <vt:lpstr>Helvetica</vt:lpstr>
      <vt:lpstr>Helvetica Neue</vt:lpstr>
      <vt:lpstr>Helvetica Neue Light</vt:lpstr>
      <vt:lpstr>Helvetica Neue Medium</vt:lpstr>
      <vt:lpstr>Open Sans Semibold</vt:lpstr>
      <vt:lpstr>Times New Roman</vt:lpstr>
      <vt:lpstr>Titillium</vt:lpstr>
      <vt:lpstr>Titillium Bd</vt:lpstr>
      <vt:lpstr>TT Rounds Condensed</vt:lpstr>
      <vt:lpstr>2_Tema di Office</vt:lpstr>
      <vt:lpstr>21_BasicWhite</vt:lpstr>
      <vt:lpstr>10_Office Theme</vt:lpstr>
      <vt:lpstr>Tema di Office</vt:lpstr>
      <vt:lpstr>5_Office Theme</vt:lpstr>
      <vt:lpstr>Presentazione standard di PowerPoint</vt:lpstr>
      <vt:lpstr>My Area</vt:lpstr>
      <vt:lpstr>Describe your Chapter</vt:lpstr>
      <vt:lpstr>Global Goals:</vt:lpstr>
      <vt:lpstr>Achievements: Technological Readiness Level (Sub-Components) </vt:lpstr>
      <vt:lpstr>Pending Items:   (What is still in progress or incomplete.)</vt:lpstr>
      <vt:lpstr>Dependencies / Risks:   (Any blocking issues or critical path items.)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Fabio Villa</cp:lastModifiedBy>
  <cp:revision>3403</cp:revision>
  <cp:lastPrinted>2024-11-04T18:00:52Z</cp:lastPrinted>
  <dcterms:created xsi:type="dcterms:W3CDTF">2018-02-09T13:41:45Z</dcterms:created>
  <dcterms:modified xsi:type="dcterms:W3CDTF">2025-06-16T15:18:47Z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0x010100814F795EEBC250499C2576E962E0FBC3</vt:lpwstr>
  </property>
</Properties>
</file>