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65" r:id="rId1"/>
    <p:sldMasterId id="2147484434" r:id="rId2"/>
    <p:sldMasterId id="2147484451" r:id="rId3"/>
    <p:sldMasterId id="2147484680" r:id="rId4"/>
    <p:sldMasterId id="2147484694" r:id="rId5"/>
  </p:sldMasterIdLst>
  <p:notesMasterIdLst>
    <p:notesMasterId r:id="rId18"/>
  </p:notesMasterIdLst>
  <p:handoutMasterIdLst>
    <p:handoutMasterId r:id="rId19"/>
  </p:handoutMasterIdLst>
  <p:sldIdLst>
    <p:sldId id="256" r:id="rId6"/>
    <p:sldId id="21345" r:id="rId7"/>
    <p:sldId id="21321" r:id="rId8"/>
    <p:sldId id="21346" r:id="rId9"/>
    <p:sldId id="21360" r:id="rId10"/>
    <p:sldId id="21354" r:id="rId11"/>
    <p:sldId id="21355" r:id="rId12"/>
    <p:sldId id="21357" r:id="rId13"/>
    <p:sldId id="21359" r:id="rId14"/>
    <p:sldId id="21348" r:id="rId15"/>
    <p:sldId id="21349" r:id="rId16"/>
    <p:sldId id="21358" r:id="rId17"/>
  </p:sldIdLst>
  <p:sldSz cx="12192000" cy="6858000"/>
  <p:notesSz cx="6858000" cy="9144000"/>
  <p:defaultText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9E0B"/>
    <a:srgbClr val="473E81"/>
    <a:srgbClr val="FF40FF"/>
    <a:srgbClr val="4472C4"/>
    <a:srgbClr val="2E3C88"/>
    <a:srgbClr val="4B568B"/>
    <a:srgbClr val="FCAF18"/>
    <a:srgbClr val="A5A5A5"/>
    <a:srgbClr val="A6A6A6"/>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11" autoAdjust="0"/>
    <p:restoredTop sz="90998" autoAdjust="0"/>
  </p:normalViewPr>
  <p:slideViewPr>
    <p:cSldViewPr snapToGrid="0">
      <p:cViewPr varScale="1">
        <p:scale>
          <a:sx n="67" d="100"/>
          <a:sy n="67" d="100"/>
        </p:scale>
        <p:origin x="780" y="76"/>
      </p:cViewPr>
      <p:guideLst>
        <p:guide orient="horz" pos="799"/>
        <p:guide pos="3840"/>
      </p:guideLst>
    </p:cSldViewPr>
  </p:slideViewPr>
  <p:outlineViewPr>
    <p:cViewPr>
      <p:scale>
        <a:sx n="33" d="100"/>
        <a:sy n="33" d="100"/>
      </p:scale>
      <p:origin x="0" y="-6024"/>
    </p:cViewPr>
  </p:outlineViewPr>
  <p:notesTextViewPr>
    <p:cViewPr>
      <p:scale>
        <a:sx n="25" d="100"/>
        <a:sy n="25" d="100"/>
      </p:scale>
      <p:origin x="0" y="0"/>
    </p:cViewPr>
  </p:notesTextViewPr>
  <p:sorterViewPr>
    <p:cViewPr>
      <p:scale>
        <a:sx n="1" d="1"/>
        <a:sy n="1" d="1"/>
      </p:scale>
      <p:origin x="0" y="0"/>
    </p:cViewPr>
  </p:sorterViewPr>
  <p:notesViewPr>
    <p:cSldViewPr snapToGrid="0">
      <p:cViewPr varScale="1">
        <p:scale>
          <a:sx n="96" d="100"/>
          <a:sy n="96" d="100"/>
        </p:scale>
        <p:origin x="286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3FF89D-A3A4-4F4A-8B3A-BDFEE8D51E21}" type="datetimeFigureOut">
              <a:rPr lang="en-US" smtClean="0"/>
              <a:t>6/17/2025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7C3D72-4BAD-5547-87BC-5CB700B474FA}" type="slidenum">
              <a:rPr lang="en-US" smtClean="0"/>
              <a:t>‹N›</a:t>
            </a:fld>
            <a:endParaRPr lang="en-US"/>
          </a:p>
        </p:txBody>
      </p:sp>
    </p:spTree>
    <p:extLst>
      <p:ext uri="{BB962C8B-B14F-4D97-AF65-F5344CB8AC3E}">
        <p14:creationId xmlns:p14="http://schemas.microsoft.com/office/powerpoint/2010/main" val="20438925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940B7A-9A06-42E7-BEE9-7EEA08A63A9F}" type="datetimeFigureOut">
              <a:rPr lang="en-GB" smtClean="0"/>
              <a:t>17/06/2025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28567-BDF5-451C-8737-F40313BC91EE}" type="slidenum">
              <a:rPr lang="en-GB" smtClean="0"/>
              <a:t>‹N›</a:t>
            </a:fld>
            <a:endParaRPr lang="en-GB"/>
          </a:p>
        </p:txBody>
      </p:sp>
    </p:spTree>
    <p:extLst>
      <p:ext uri="{BB962C8B-B14F-4D97-AF65-F5344CB8AC3E}">
        <p14:creationId xmlns:p14="http://schemas.microsoft.com/office/powerpoint/2010/main" val="3788628619"/>
      </p:ext>
    </p:extLst>
  </p:cSld>
  <p:clrMap bg1="lt1" tx1="dk1" bg2="lt2" tx2="dk2" accent1="accent1" accent2="accent2" accent3="accent3" accent4="accent4" accent5="accent5" accent6="accent6" hlink="hlink" folHlink="folHlink"/>
  <p:hf hdr="0" ftr="0" dt="0"/>
  <p:notesStyle>
    <a:lvl1pPr marL="0" algn="l" defTabSz="914264" rtl="0" eaLnBrk="1" latinLnBrk="0" hangingPunct="1">
      <a:defRPr sz="1200" kern="1200">
        <a:solidFill>
          <a:schemeClr val="tx1"/>
        </a:solidFill>
        <a:latin typeface="+mn-lt"/>
        <a:ea typeface="+mn-ea"/>
        <a:cs typeface="+mn-cs"/>
      </a:defRPr>
    </a:lvl1pPr>
    <a:lvl2pPr marL="457131" algn="l" defTabSz="914264" rtl="0" eaLnBrk="1" latinLnBrk="0" hangingPunct="1">
      <a:defRPr sz="1200" kern="1200">
        <a:solidFill>
          <a:schemeClr val="tx1"/>
        </a:solidFill>
        <a:latin typeface="+mn-lt"/>
        <a:ea typeface="+mn-ea"/>
        <a:cs typeface="+mn-cs"/>
      </a:defRPr>
    </a:lvl2pPr>
    <a:lvl3pPr marL="914264" algn="l" defTabSz="914264" rtl="0" eaLnBrk="1" latinLnBrk="0" hangingPunct="1">
      <a:defRPr sz="1200" kern="1200">
        <a:solidFill>
          <a:schemeClr val="tx1"/>
        </a:solidFill>
        <a:latin typeface="+mn-lt"/>
        <a:ea typeface="+mn-ea"/>
        <a:cs typeface="+mn-cs"/>
      </a:defRPr>
    </a:lvl3pPr>
    <a:lvl4pPr marL="1371396" algn="l" defTabSz="914264" rtl="0" eaLnBrk="1" latinLnBrk="0" hangingPunct="1">
      <a:defRPr sz="1200" kern="1200">
        <a:solidFill>
          <a:schemeClr val="tx1"/>
        </a:solidFill>
        <a:latin typeface="+mn-lt"/>
        <a:ea typeface="+mn-ea"/>
        <a:cs typeface="+mn-cs"/>
      </a:defRPr>
    </a:lvl4pPr>
    <a:lvl5pPr marL="1828528" algn="l" defTabSz="914264" rtl="0" eaLnBrk="1" latinLnBrk="0" hangingPunct="1">
      <a:defRPr sz="1200" kern="1200">
        <a:solidFill>
          <a:schemeClr val="tx1"/>
        </a:solidFill>
        <a:latin typeface="+mn-lt"/>
        <a:ea typeface="+mn-ea"/>
        <a:cs typeface="+mn-cs"/>
      </a:defRPr>
    </a:lvl5pPr>
    <a:lvl6pPr marL="2285662" algn="l" defTabSz="914264" rtl="0" eaLnBrk="1" latinLnBrk="0" hangingPunct="1">
      <a:defRPr sz="1200" kern="1200">
        <a:solidFill>
          <a:schemeClr val="tx1"/>
        </a:solidFill>
        <a:latin typeface="+mn-lt"/>
        <a:ea typeface="+mn-ea"/>
        <a:cs typeface="+mn-cs"/>
      </a:defRPr>
    </a:lvl6pPr>
    <a:lvl7pPr marL="2742790"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1"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a:p>
        </p:txBody>
      </p:sp>
      <p:sp>
        <p:nvSpPr>
          <p:cNvPr id="4" name="Slide Number Placeholder 3"/>
          <p:cNvSpPr>
            <a:spLocks noGrp="1"/>
          </p:cNvSpPr>
          <p:nvPr>
            <p:ph type="sldNum" sz="quarter" idx="5"/>
          </p:nvPr>
        </p:nvSpPr>
        <p:spPr/>
        <p:txBody>
          <a:bodyPr/>
          <a:lstStyle/>
          <a:p>
            <a:fld id="{27428567-BDF5-451C-8737-F40313BC91EE}" type="slidenum">
              <a:rPr lang="en-GB" smtClean="0"/>
              <a:t>1</a:t>
            </a:fld>
            <a:endParaRPr lang="en-GB"/>
          </a:p>
        </p:txBody>
      </p:sp>
    </p:spTree>
    <p:extLst>
      <p:ext uri="{BB962C8B-B14F-4D97-AF65-F5344CB8AC3E}">
        <p14:creationId xmlns:p14="http://schemas.microsoft.com/office/powerpoint/2010/main" val="218695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5.jpeg"/><Relationship Id="rId16"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815413" y="2319016"/>
            <a:ext cx="10363200" cy="1470025"/>
          </a:xfrm>
          <a:prstGeom prst="rect">
            <a:avLst/>
          </a:prstGeom>
        </p:spPr>
        <p:txBody>
          <a:bodyPr/>
          <a:lstStyle>
            <a:lvl1pPr>
              <a:defRPr sz="3200">
                <a:latin typeface="Helvetica Neue Light"/>
                <a:ea typeface="Open Sans Semibold" panose="020B0706030804020204" pitchFamily="34" charset="0"/>
                <a:cs typeface="Open Sans Semibold" panose="020B0706030804020204" pitchFamily="34" charset="0"/>
              </a:defRPr>
            </a:lvl1pPr>
          </a:lstStyle>
          <a:p>
            <a:r>
              <a:rPr lang="it-IT" dirty="0"/>
              <a:t>TITLE</a:t>
            </a:r>
            <a:endParaRPr lang="en-US" dirty="0"/>
          </a:p>
        </p:txBody>
      </p:sp>
      <p:sp>
        <p:nvSpPr>
          <p:cNvPr id="3" name="Sottotitolo 2"/>
          <p:cNvSpPr>
            <a:spLocks noGrp="1"/>
          </p:cNvSpPr>
          <p:nvPr>
            <p:ph type="subTitle" idx="1" hasCustomPrompt="1"/>
          </p:nvPr>
        </p:nvSpPr>
        <p:spPr>
          <a:xfrm>
            <a:off x="1780795" y="5517233"/>
            <a:ext cx="8534400" cy="504056"/>
          </a:xfrm>
        </p:spPr>
        <p:txBody>
          <a:bodyPr/>
          <a:lstStyle>
            <a:lvl1pPr marL="0" indent="0" algn="ctr">
              <a:buNone/>
              <a:defRPr sz="28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err="1"/>
              <a:t>Name</a:t>
            </a:r>
            <a:endParaRPr lang="it-IT" dirty="0"/>
          </a:p>
        </p:txBody>
      </p:sp>
      <p:sp>
        <p:nvSpPr>
          <p:cNvPr id="9" name="Sottotitolo 2"/>
          <p:cNvSpPr txBox="1">
            <a:spLocks/>
          </p:cNvSpPr>
          <p:nvPr userDrawn="1"/>
        </p:nvSpPr>
        <p:spPr>
          <a:xfrm>
            <a:off x="1913433" y="5543867"/>
            <a:ext cx="8534400" cy="47742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it-IT" sz="2400"/>
          </a:p>
        </p:txBody>
      </p:sp>
      <p:cxnSp>
        <p:nvCxnSpPr>
          <p:cNvPr id="11" name="Connettore 1 10"/>
          <p:cNvCxnSpPr/>
          <p:nvPr userDrawn="1"/>
        </p:nvCxnSpPr>
        <p:spPr>
          <a:xfrm>
            <a:off x="335360" y="6165304"/>
            <a:ext cx="11425269" cy="0"/>
          </a:xfrm>
          <a:prstGeom prst="line">
            <a:avLst/>
          </a:prstGeom>
        </p:spPr>
        <p:style>
          <a:lnRef idx="2">
            <a:schemeClr val="accent2"/>
          </a:lnRef>
          <a:fillRef idx="0">
            <a:schemeClr val="accent2"/>
          </a:fillRef>
          <a:effectRef idx="1">
            <a:schemeClr val="accent2"/>
          </a:effectRef>
          <a:fontRef idx="minor">
            <a:schemeClr val="tx1"/>
          </a:fontRef>
        </p:style>
      </p:cxnSp>
      <p:sp>
        <p:nvSpPr>
          <p:cNvPr id="12" name="Sottotitolo 2"/>
          <p:cNvSpPr txBox="1">
            <a:spLocks/>
          </p:cNvSpPr>
          <p:nvPr userDrawn="1"/>
        </p:nvSpPr>
        <p:spPr>
          <a:xfrm>
            <a:off x="1913433" y="6237312"/>
            <a:ext cx="8534400" cy="43204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Helvetica Neue Light"/>
                <a:ea typeface="Open Sans Semibold" panose="020B0706030804020204" pitchFamily="34" charset="0"/>
                <a:cs typeface="Open Sans Semibold" panose="020B0706030804020204" pitchFamily="34" charset="0"/>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Open Sans Semibold" panose="020B0706030804020204" pitchFamily="34" charset="0"/>
                <a:ea typeface="Open Sans Semibold" panose="020B0706030804020204" pitchFamily="34" charset="0"/>
                <a:cs typeface="Open Sans Semibold" panose="020B0706030804020204" pitchFamily="34" charset="0"/>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000"/>
              <a:t>On behalf of SPARC_LAB collaboration</a:t>
            </a:r>
          </a:p>
          <a:p>
            <a:endParaRPr lang="it-IT" sz="2000"/>
          </a:p>
        </p:txBody>
      </p:sp>
    </p:spTree>
    <p:extLst>
      <p:ext uri="{BB962C8B-B14F-4D97-AF65-F5344CB8AC3E}">
        <p14:creationId xmlns:p14="http://schemas.microsoft.com/office/powerpoint/2010/main" val="2541224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603248" y="2266950"/>
            <a:ext cx="10985503"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273574017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603250" y="539750"/>
            <a:ext cx="10985500" cy="717475"/>
          </a:xfrm>
          <a:prstGeom prst="rect">
            <a:avLst/>
          </a:prstGeom>
        </p:spPr>
        <p:txBody>
          <a:bodyPr/>
          <a:lstStyle/>
          <a:p>
            <a:r>
              <a:t>Titolo</a:t>
            </a:r>
          </a:p>
        </p:txBody>
      </p:sp>
      <p:sp>
        <p:nvSpPr>
          <p:cNvPr id="80"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1030304764"/>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603250" y="539750"/>
            <a:ext cx="10985500" cy="717550"/>
          </a:xfrm>
          <a:prstGeom prst="rect">
            <a:avLst/>
          </a:prstGeom>
        </p:spPr>
        <p:txBody>
          <a:bodyPr/>
          <a:lstStyle/>
          <a:p>
            <a:r>
              <a:t>Titolo programma</a:t>
            </a:r>
          </a:p>
        </p:txBody>
      </p:sp>
      <p:sp>
        <p:nvSpPr>
          <p:cNvPr id="89" name="Corpo livello uno…"/>
          <p:cNvSpPr txBox="1">
            <a:spLocks noGrp="1"/>
          </p:cNvSpPr>
          <p:nvPr>
            <p:ph type="body" sz="quarter" idx="1" hasCustomPrompt="1"/>
          </p:nvPr>
        </p:nvSpPr>
        <p:spPr>
          <a:xfrm>
            <a:off x="603250" y="1186481"/>
            <a:ext cx="10985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programma</a:t>
            </a:r>
          </a:p>
          <a:p>
            <a:pPr lvl="1"/>
            <a:endParaRPr/>
          </a:p>
          <a:p>
            <a:pPr lvl="2"/>
            <a:endParaRPr/>
          </a:p>
          <a:p>
            <a:pPr lvl="3"/>
            <a:endParaRPr/>
          </a:p>
          <a:p>
            <a:pPr lvl="4"/>
            <a:endParaRPr/>
          </a:p>
        </p:txBody>
      </p:sp>
      <p:sp>
        <p:nvSpPr>
          <p:cNvPr id="90" name="Corpo livello uno…"/>
          <p:cNvSpPr txBox="1">
            <a:spLocks noGrp="1"/>
          </p:cNvSpPr>
          <p:nvPr>
            <p:ph type="body" idx="21" hasCustomPrompt="1"/>
          </p:nvPr>
        </p:nvSpPr>
        <p:spPr>
          <a:prstGeom prst="rect">
            <a:avLst/>
          </a:prstGeom>
        </p:spPr>
        <p:txBody>
          <a:bodyPr numCol="1" spcCol="38100"/>
          <a:lstStyle>
            <a:lvl1pPr marL="0" indent="0" defTabSz="412750">
              <a:lnSpc>
                <a:spcPct val="100000"/>
              </a:lnSpc>
              <a:spcBef>
                <a:spcPts val="900"/>
              </a:spcBef>
              <a:buSzTx/>
              <a:buNone/>
              <a:defRPr sz="2750" spc="-50"/>
            </a:lvl1pPr>
          </a:lstStyle>
          <a:p>
            <a:r>
              <a:t>Argomenti del programma</a:t>
            </a: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311312916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603250" y="2460422"/>
            <a:ext cx="10985500" cy="1937157"/>
          </a:xfrm>
          <a:prstGeom prst="rect">
            <a:avLst/>
          </a:prstGeom>
        </p:spPr>
        <p:txBody>
          <a:bodyPr numCol="1" spcCol="38100"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78604032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603250" y="537963"/>
            <a:ext cx="10985500" cy="3620793"/>
          </a:xfrm>
          <a:prstGeom prst="rect">
            <a:avLst/>
          </a:prstGeom>
        </p:spPr>
        <p:txBody>
          <a:bodyPr numCol="1" spcCol="38100" anchor="b"/>
          <a:lstStyle>
            <a:lvl1pPr marL="0" indent="0" algn="ctr">
              <a:lnSpc>
                <a:spcPct val="80000"/>
              </a:lnSpc>
              <a:spcBef>
                <a:spcPts val="0"/>
              </a:spcBef>
              <a:buSzTx/>
              <a:buNone/>
              <a:defRPr sz="12500" b="1" spc="-125"/>
            </a:lvl1pPr>
            <a:lvl2pPr marL="0" indent="0" algn="ctr">
              <a:lnSpc>
                <a:spcPct val="80000"/>
              </a:lnSpc>
              <a:spcBef>
                <a:spcPts val="0"/>
              </a:spcBef>
              <a:buSzTx/>
              <a:buNone/>
              <a:defRPr sz="12500" b="1" spc="-125"/>
            </a:lvl2pPr>
            <a:lvl3pPr marL="0" indent="0" algn="ctr">
              <a:lnSpc>
                <a:spcPct val="80000"/>
              </a:lnSpc>
              <a:spcBef>
                <a:spcPts val="0"/>
              </a:spcBef>
              <a:buSzTx/>
              <a:buNone/>
              <a:defRPr sz="12500" b="1" spc="-125"/>
            </a:lvl3pPr>
            <a:lvl4pPr marL="0" indent="0" algn="ctr">
              <a:lnSpc>
                <a:spcPct val="80000"/>
              </a:lnSpc>
              <a:spcBef>
                <a:spcPts val="0"/>
              </a:spcBef>
              <a:buSzTx/>
              <a:buNone/>
              <a:defRPr sz="12500" b="1" spc="-125"/>
            </a:lvl4pPr>
            <a:lvl5pPr marL="0" indent="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603250" y="4131090"/>
            <a:ext cx="10985500" cy="467390"/>
          </a:xfrm>
          <a:prstGeom prst="rect">
            <a:avLst/>
          </a:prstGeom>
        </p:spPr>
        <p:txBody>
          <a:bodyPr lIns="45718" tIns="45718" rIns="45718" bIns="45718" numCol="1" spcCol="38100"/>
          <a:lstStyle>
            <a:lvl1pPr marL="0" indent="0" algn="ctr" defTabSz="412750">
              <a:lnSpc>
                <a:spcPct val="100000"/>
              </a:lnSpc>
              <a:spcBef>
                <a:spcPts val="0"/>
              </a:spcBef>
              <a:buSzTx/>
              <a:buNone/>
              <a:defRPr sz="275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33814210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Corpo livello uno…"/>
          <p:cNvSpPr txBox="1">
            <a:spLocks noGrp="1"/>
          </p:cNvSpPr>
          <p:nvPr>
            <p:ph type="body" sz="quarter" idx="1" hasCustomPrompt="1"/>
          </p:nvPr>
        </p:nvSpPr>
        <p:spPr>
          <a:xfrm>
            <a:off x="1215012" y="5337727"/>
            <a:ext cx="10100027"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Attribuzione</a:t>
            </a:r>
          </a:p>
          <a:p>
            <a:pPr lvl="1"/>
            <a:endParaRPr/>
          </a:p>
          <a:p>
            <a:pPr lvl="2"/>
            <a:endParaRPr/>
          </a:p>
          <a:p>
            <a:pPr lvl="3"/>
            <a:endParaRPr/>
          </a:p>
          <a:p>
            <a:pPr lvl="4"/>
            <a:endParaRPr/>
          </a:p>
        </p:txBody>
      </p:sp>
      <p:sp>
        <p:nvSpPr>
          <p:cNvPr id="116" name="Corpo livello uno…"/>
          <p:cNvSpPr txBox="1">
            <a:spLocks noGrp="1"/>
          </p:cNvSpPr>
          <p:nvPr>
            <p:ph type="body" sz="half" idx="21" hasCustomPrompt="1"/>
          </p:nvPr>
        </p:nvSpPr>
        <p:spPr>
          <a:xfrm>
            <a:off x="876962" y="2469930"/>
            <a:ext cx="10438077" cy="1918141"/>
          </a:xfrm>
          <a:prstGeom prst="rect">
            <a:avLst/>
          </a:prstGeom>
        </p:spPr>
        <p:txBody>
          <a:bodyPr numCol="1" spcCol="38100"/>
          <a:lstStyle>
            <a:lvl1pPr marL="234950" indent="-150438">
              <a:spcBef>
                <a:spcPts val="0"/>
              </a:spcBef>
              <a:buSzTx/>
              <a:buNone/>
              <a:defRPr sz="4250" spc="-100">
                <a:latin typeface="Helvetica Neue Medium"/>
                <a:ea typeface="Helvetica Neue Medium"/>
                <a:cs typeface="Helvetica Neue Medium"/>
                <a:sym typeface="Helvetica Neue Medium"/>
              </a:defRPr>
            </a:lvl1pPr>
          </a:lstStyle>
          <a:p>
            <a:r>
              <a:t>“Citazione degna di nota”</a:t>
            </a: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295994783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7880350" y="508000"/>
            <a:ext cx="3719550" cy="2974839"/>
          </a:xfrm>
          <a:prstGeom prst="rect">
            <a:avLst/>
          </a:prstGeom>
        </p:spPr>
        <p:txBody>
          <a:bodyPr lIns="91439" tIns="45719" rIns="91439" bIns="45719" numCol="1" spcCol="38100">
            <a:noAutofit/>
          </a:bodyPr>
          <a:lstStyle/>
          <a:p>
            <a:endParaRPr/>
          </a:p>
        </p:txBody>
      </p:sp>
      <p:sp>
        <p:nvSpPr>
          <p:cNvPr id="125" name="Ciotola con frittelle al salmone, insalata e hummus "/>
          <p:cNvSpPr>
            <a:spLocks noGrp="1"/>
          </p:cNvSpPr>
          <p:nvPr>
            <p:ph type="pic" sz="half" idx="22"/>
          </p:nvPr>
        </p:nvSpPr>
        <p:spPr>
          <a:xfrm>
            <a:off x="6750050" y="1989138"/>
            <a:ext cx="5219700" cy="6075091"/>
          </a:xfrm>
          <a:prstGeom prst="rect">
            <a:avLst/>
          </a:prstGeom>
        </p:spPr>
        <p:txBody>
          <a:bodyPr lIns="91439" tIns="45719" rIns="91439" bIns="45719" numCol="1" spcCol="38100">
            <a:noAutofit/>
          </a:bodyPr>
          <a:lstStyle/>
          <a:p>
            <a:endParaRPr/>
          </a:p>
        </p:txBody>
      </p:sp>
      <p:sp>
        <p:nvSpPr>
          <p:cNvPr id="126" name="Pappardelle con burro al prezzemolo, nocciole tostate e scaglie di parmigiano"/>
          <p:cNvSpPr>
            <a:spLocks noGrp="1"/>
          </p:cNvSpPr>
          <p:nvPr>
            <p:ph type="pic" idx="23"/>
          </p:nvPr>
        </p:nvSpPr>
        <p:spPr>
          <a:xfrm>
            <a:off x="-69850" y="247650"/>
            <a:ext cx="8305800" cy="6229350"/>
          </a:xfrm>
          <a:prstGeom prst="rect">
            <a:avLst/>
          </a:prstGeom>
        </p:spPr>
        <p:txBody>
          <a:bodyPr lIns="91439" tIns="45719" rIns="91439" bIns="45719" numCol="1" spcCol="38100">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13560872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666750" y="-2762250"/>
            <a:ext cx="13525500" cy="10820400"/>
          </a:xfrm>
          <a:prstGeom prst="rect">
            <a:avLst/>
          </a:prstGeom>
        </p:spPr>
        <p:txBody>
          <a:bodyPr lIns="91439" tIns="45719" rIns="91439" bIns="45719" numCol="1" spcCol="38100">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rPr/>
              <a:t>‹N›</a:t>
            </a:fld>
            <a:endParaRPr/>
          </a:p>
        </p:txBody>
      </p:sp>
    </p:spTree>
    <p:extLst>
      <p:ext uri="{BB962C8B-B14F-4D97-AF65-F5344CB8AC3E}">
        <p14:creationId xmlns:p14="http://schemas.microsoft.com/office/powerpoint/2010/main" val="28632859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42" name="Rectangle 10"/>
          <p:cNvSpPr/>
          <p:nvPr/>
        </p:nvSpPr>
        <p:spPr>
          <a:xfrm>
            <a:off x="0" y="6462580"/>
            <a:ext cx="12192000" cy="401562"/>
          </a:xfrm>
          <a:prstGeom prst="rect">
            <a:avLst/>
          </a:prstGeom>
          <a:solidFill>
            <a:srgbClr val="C6D9F1"/>
          </a:solidFill>
          <a:ln w="12700">
            <a:miter lim="400000"/>
          </a:ln>
        </p:spPr>
        <p:txBody>
          <a:bodyPr lIns="25400" tIns="25400" rIns="25400" bIns="25400" anchor="ctr"/>
          <a:lstStyle/>
          <a:p>
            <a:pPr>
              <a:defRPr sz="4800">
                <a:solidFill>
                  <a:srgbClr val="334186"/>
                </a:solidFill>
              </a:defRPr>
            </a:pPr>
            <a:endParaRPr sz="2400"/>
          </a:p>
        </p:txBody>
      </p:sp>
      <p:sp>
        <p:nvSpPr>
          <p:cNvPr id="143" name="Corpo livello uno…"/>
          <p:cNvSpPr txBox="1">
            <a:spLocks noGrp="1"/>
          </p:cNvSpPr>
          <p:nvPr>
            <p:ph type="body" idx="1"/>
          </p:nvPr>
        </p:nvSpPr>
        <p:spPr>
          <a:xfrm>
            <a:off x="294859" y="1043747"/>
            <a:ext cx="11560014" cy="5185641"/>
          </a:xfrm>
          <a:prstGeom prst="rect">
            <a:avLst/>
          </a:prstGeom>
        </p:spPr>
        <p:txBody>
          <a:bodyPr numCol="1" spcCol="38100"/>
          <a:lstStyle/>
          <a:p>
            <a:r>
              <a:t>Corpo livello uno</a:t>
            </a:r>
          </a:p>
          <a:p>
            <a:pPr lvl="1"/>
            <a:r>
              <a:t>Corpo livello due</a:t>
            </a:r>
          </a:p>
          <a:p>
            <a:pPr lvl="2"/>
            <a:r>
              <a:t>Corpo livello tre</a:t>
            </a:r>
          </a:p>
          <a:p>
            <a:pPr lvl="3"/>
            <a:r>
              <a:t>Corpo livello quattro</a:t>
            </a:r>
          </a:p>
          <a:p>
            <a:pPr lvl="4"/>
            <a:r>
              <a:t>Corpo livello cinque</a:t>
            </a:r>
          </a:p>
        </p:txBody>
      </p:sp>
      <p:sp>
        <p:nvSpPr>
          <p:cNvPr id="144" name="Rectangle 6"/>
          <p:cNvSpPr/>
          <p:nvPr/>
        </p:nvSpPr>
        <p:spPr>
          <a:xfrm>
            <a:off x="0" y="-20365"/>
            <a:ext cx="12192000" cy="803121"/>
          </a:xfrm>
          <a:prstGeom prst="rect">
            <a:avLst/>
          </a:prstGeom>
          <a:solidFill>
            <a:srgbClr val="C6D9F1"/>
          </a:solidFill>
          <a:ln w="12700">
            <a:miter lim="400000"/>
          </a:ln>
        </p:spPr>
        <p:txBody>
          <a:bodyPr lIns="25400" tIns="25400" rIns="25400" bIns="25400" anchor="ctr"/>
          <a:lstStyle/>
          <a:p>
            <a:pPr>
              <a:defRPr sz="4800">
                <a:solidFill>
                  <a:srgbClr val="C6D9F1"/>
                </a:solidFill>
              </a:defRPr>
            </a:pPr>
            <a:endParaRPr sz="2400"/>
          </a:p>
        </p:txBody>
      </p:sp>
      <p:sp>
        <p:nvSpPr>
          <p:cNvPr id="145" name="Numero diapositiva"/>
          <p:cNvSpPr txBox="1">
            <a:spLocks noGrp="1"/>
          </p:cNvSpPr>
          <p:nvPr>
            <p:ph type="sldNum" sz="quarter" idx="2"/>
          </p:nvPr>
        </p:nvSpPr>
        <p:spPr>
          <a:xfrm>
            <a:off x="10391147" y="6604826"/>
            <a:ext cx="243656" cy="241092"/>
          </a:xfrm>
          <a:prstGeom prst="rect">
            <a:avLst/>
          </a:prstGeom>
        </p:spPr>
        <p:txBody>
          <a:bodyPr/>
          <a:lstStyle>
            <a:lvl1pPr>
              <a:defRPr>
                <a:solidFill>
                  <a:srgbClr val="334186"/>
                </a:solidFill>
              </a:defRPr>
            </a:lvl1pPr>
          </a:lstStyle>
          <a:p>
            <a:fld id="{86CB4B4D-7CA3-9044-876B-883B54F8677D}" type="slidenum">
              <a:rPr/>
              <a:t>‹N›</a:t>
            </a:fld>
            <a:endParaRPr/>
          </a:p>
        </p:txBody>
      </p:sp>
      <p:pic>
        <p:nvPicPr>
          <p:cNvPr id="146" name="Picture 7" descr="Picture 7"/>
          <p:cNvPicPr>
            <a:picLocks noChangeAspect="1"/>
          </p:cNvPicPr>
          <p:nvPr/>
        </p:nvPicPr>
        <p:blipFill>
          <a:blip r:embed="rId2"/>
          <a:stretch>
            <a:fillRect/>
          </a:stretch>
        </p:blipFill>
        <p:spPr>
          <a:xfrm>
            <a:off x="410545" y="83791"/>
            <a:ext cx="1421141" cy="610581"/>
          </a:xfrm>
          <a:prstGeom prst="rect">
            <a:avLst/>
          </a:prstGeom>
          <a:ln w="12700">
            <a:miter lim="400000"/>
          </a:ln>
        </p:spPr>
      </p:pic>
      <p:sp>
        <p:nvSpPr>
          <p:cNvPr id="147" name="Titolo Testo"/>
          <p:cNvSpPr txBox="1">
            <a:spLocks noGrp="1"/>
          </p:cNvSpPr>
          <p:nvPr>
            <p:ph type="title"/>
          </p:nvPr>
        </p:nvSpPr>
        <p:spPr>
          <a:xfrm>
            <a:off x="2115129" y="-20365"/>
            <a:ext cx="7961748" cy="803123"/>
          </a:xfrm>
          <a:prstGeom prst="rect">
            <a:avLst/>
          </a:prstGeom>
        </p:spPr>
        <p:txBody>
          <a:bodyPr/>
          <a:lstStyle>
            <a:lvl1pPr algn="ctr">
              <a:defRPr sz="3200" spc="-85">
                <a:solidFill>
                  <a:srgbClr val="334186"/>
                </a:solidFill>
              </a:defRPr>
            </a:lvl1pPr>
          </a:lstStyle>
          <a:p>
            <a:r>
              <a:t>Titolo Testo</a:t>
            </a:r>
          </a:p>
        </p:txBody>
      </p:sp>
      <p:pic>
        <p:nvPicPr>
          <p:cNvPr id="148" name="Picture 8" descr="Picture 8"/>
          <p:cNvPicPr>
            <a:picLocks noChangeAspect="1"/>
          </p:cNvPicPr>
          <p:nvPr/>
        </p:nvPicPr>
        <p:blipFill>
          <a:blip r:embed="rId3"/>
          <a:stretch>
            <a:fillRect/>
          </a:stretch>
        </p:blipFill>
        <p:spPr>
          <a:xfrm>
            <a:off x="11175017" y="100426"/>
            <a:ext cx="679857" cy="449148"/>
          </a:xfrm>
          <a:prstGeom prst="rect">
            <a:avLst/>
          </a:prstGeom>
          <a:ln w="12700">
            <a:miter lim="400000"/>
          </a:ln>
        </p:spPr>
      </p:pic>
      <p:sp>
        <p:nvSpPr>
          <p:cNvPr id="149" name="TextBox 9"/>
          <p:cNvSpPr txBox="1"/>
          <p:nvPr/>
        </p:nvSpPr>
        <p:spPr>
          <a:xfrm>
            <a:off x="11012836" y="490883"/>
            <a:ext cx="995148" cy="430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2200">
                <a:solidFill>
                  <a:srgbClr val="0070C0"/>
                </a:solidFill>
              </a:defRPr>
            </a:lvl1pPr>
          </a:lstStyle>
          <a:p>
            <a:r>
              <a:rPr sz="1100"/>
              <a:t>Horizon Europe</a:t>
            </a:r>
          </a:p>
        </p:txBody>
      </p:sp>
    </p:spTree>
    <p:extLst>
      <p:ext uri="{BB962C8B-B14F-4D97-AF65-F5344CB8AC3E}">
        <p14:creationId xmlns:p14="http://schemas.microsoft.com/office/powerpoint/2010/main" val="216571636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pic>
        <p:nvPicPr>
          <p:cNvPr id="156" name="Picture 6" descr="Picture 6"/>
          <p:cNvPicPr>
            <a:picLocks noChangeAspect="1"/>
          </p:cNvPicPr>
          <p:nvPr/>
        </p:nvPicPr>
        <p:blipFill>
          <a:blip r:embed="rId2"/>
          <a:srcRect l="21586" t="3604" b="18162"/>
          <a:stretch>
            <a:fillRect/>
          </a:stretch>
        </p:blipFill>
        <p:spPr>
          <a:xfrm>
            <a:off x="-1" y="-294639"/>
            <a:ext cx="12192001" cy="7152641"/>
          </a:xfrm>
          <a:prstGeom prst="rect">
            <a:avLst/>
          </a:prstGeom>
          <a:ln w="12700">
            <a:miter lim="400000"/>
          </a:ln>
        </p:spPr>
      </p:pic>
      <p:sp>
        <p:nvSpPr>
          <p:cNvPr id="157" name="Titolo Testo"/>
          <p:cNvSpPr txBox="1">
            <a:spLocks noGrp="1"/>
          </p:cNvSpPr>
          <p:nvPr>
            <p:ph type="title"/>
          </p:nvPr>
        </p:nvSpPr>
        <p:spPr>
          <a:xfrm>
            <a:off x="3223487" y="1939633"/>
            <a:ext cx="7813968" cy="1043855"/>
          </a:xfrm>
          <a:prstGeom prst="rect">
            <a:avLst/>
          </a:prstGeom>
        </p:spPr>
        <p:txBody>
          <a:bodyPr lIns="91439" tIns="91439" rIns="91439" bIns="91439" anchor="b"/>
          <a:lstStyle>
            <a:lvl1pPr defTabSz="914400">
              <a:lnSpc>
                <a:spcPct val="90000"/>
              </a:lnSpc>
              <a:defRPr sz="4800" b="0" spc="0">
                <a:solidFill>
                  <a:srgbClr val="FFFFFF"/>
                </a:solidFill>
                <a:latin typeface="Calibri Light"/>
                <a:ea typeface="Calibri Light"/>
                <a:cs typeface="Calibri Light"/>
                <a:sym typeface="Calibri Light"/>
              </a:defRPr>
            </a:lvl1pPr>
          </a:lstStyle>
          <a:p>
            <a:r>
              <a:t>Titolo Testo</a:t>
            </a:r>
          </a:p>
        </p:txBody>
      </p:sp>
      <p:sp>
        <p:nvSpPr>
          <p:cNvPr id="158" name="Corpo livello uno…"/>
          <p:cNvSpPr txBox="1">
            <a:spLocks noGrp="1"/>
          </p:cNvSpPr>
          <p:nvPr>
            <p:ph type="body" sz="quarter" idx="1" hasCustomPrompt="1"/>
          </p:nvPr>
        </p:nvSpPr>
        <p:spPr>
          <a:xfrm>
            <a:off x="3232723" y="3153930"/>
            <a:ext cx="7813968" cy="812945"/>
          </a:xfrm>
          <a:prstGeom prst="rect">
            <a:avLst/>
          </a:prstGeom>
        </p:spPr>
        <p:txBody>
          <a:bodyPr lIns="91439" tIns="91439" rIns="91439" bIns="91439" numCol="1" spcCol="38100"/>
          <a:lstStyle>
            <a:lvl1pPr marL="0" indent="0" defTabSz="914400">
              <a:spcBef>
                <a:spcPts val="1000"/>
              </a:spcBef>
              <a:buSzTx/>
              <a:buNone/>
              <a:defRPr>
                <a:solidFill>
                  <a:srgbClr val="FFC000"/>
                </a:solidFill>
                <a:latin typeface="Calibri"/>
                <a:ea typeface="Calibri"/>
                <a:cs typeface="Calibri"/>
                <a:sym typeface="Calibri"/>
              </a:defRPr>
            </a:lvl1pPr>
            <a:lvl2pPr marL="0" indent="228600" defTabSz="914400">
              <a:spcBef>
                <a:spcPts val="1000"/>
              </a:spcBef>
              <a:buSzTx/>
              <a:buNone/>
              <a:defRPr>
                <a:solidFill>
                  <a:srgbClr val="FFC000"/>
                </a:solidFill>
                <a:latin typeface="Calibri"/>
                <a:ea typeface="Calibri"/>
                <a:cs typeface="Calibri"/>
                <a:sym typeface="Calibri"/>
              </a:defRPr>
            </a:lvl2pPr>
            <a:lvl3pPr marL="0" indent="457200" defTabSz="914400">
              <a:spcBef>
                <a:spcPts val="1000"/>
              </a:spcBef>
              <a:buSzTx/>
              <a:buNone/>
              <a:defRPr>
                <a:solidFill>
                  <a:srgbClr val="FFC000"/>
                </a:solidFill>
                <a:latin typeface="Calibri"/>
                <a:ea typeface="Calibri"/>
                <a:cs typeface="Calibri"/>
                <a:sym typeface="Calibri"/>
              </a:defRPr>
            </a:lvl3pPr>
            <a:lvl4pPr marL="0" indent="685800" defTabSz="914400">
              <a:spcBef>
                <a:spcPts val="1000"/>
              </a:spcBef>
              <a:buSzTx/>
              <a:buNone/>
              <a:defRPr>
                <a:solidFill>
                  <a:srgbClr val="FFC000"/>
                </a:solidFill>
                <a:latin typeface="Calibri"/>
                <a:ea typeface="Calibri"/>
                <a:cs typeface="Calibri"/>
                <a:sym typeface="Calibri"/>
              </a:defRPr>
            </a:lvl4pPr>
            <a:lvl5pPr marL="0" indent="914400" defTabSz="914400">
              <a:spcBef>
                <a:spcPts val="1000"/>
              </a:spcBef>
              <a:buSzTx/>
              <a:buNone/>
              <a:defRPr>
                <a:solidFill>
                  <a:srgbClr val="FFC000"/>
                </a:solidFill>
                <a:latin typeface="Calibri"/>
                <a:ea typeface="Calibri"/>
                <a:cs typeface="Calibri"/>
                <a:sym typeface="Calibri"/>
              </a:defRPr>
            </a:lvl5pPr>
          </a:lstStyle>
          <a:p>
            <a:r>
              <a:t>Click to add author / institute and occasion</a:t>
            </a:r>
          </a:p>
          <a:p>
            <a:pPr lvl="1"/>
            <a:endParaRPr/>
          </a:p>
          <a:p>
            <a:pPr lvl="2"/>
            <a:endParaRPr/>
          </a:p>
          <a:p>
            <a:pPr lvl="3"/>
            <a:endParaRPr/>
          </a:p>
          <a:p>
            <a:pPr lvl="4"/>
            <a:endParaRPr/>
          </a:p>
        </p:txBody>
      </p:sp>
      <p:sp>
        <p:nvSpPr>
          <p:cNvPr id="159" name="Rectangle 3"/>
          <p:cNvSpPr txBox="1"/>
          <p:nvPr/>
        </p:nvSpPr>
        <p:spPr>
          <a:xfrm>
            <a:off x="339659" y="376194"/>
            <a:ext cx="2696712" cy="23083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45720" bIns="45720">
            <a:spAutoFit/>
          </a:bodyPr>
          <a:lstStyle/>
          <a:p>
            <a:pPr algn="l" defTabSz="914400">
              <a:defRPr sz="4800">
                <a:solidFill>
                  <a:srgbClr val="3399FF"/>
                </a:solidFill>
                <a:latin typeface="Arial Narrow"/>
                <a:ea typeface="Arial Narrow"/>
                <a:cs typeface="Arial Narrow"/>
                <a:sym typeface="Arial Narrow"/>
              </a:defRPr>
            </a:pPr>
            <a:r>
              <a:rPr sz="2400"/>
              <a:t>EUROPEAN</a:t>
            </a:r>
          </a:p>
          <a:p>
            <a:pPr algn="l" defTabSz="914400">
              <a:defRPr sz="4800">
                <a:solidFill>
                  <a:srgbClr val="33CCFF"/>
                </a:solidFill>
                <a:latin typeface="Arial Narrow"/>
                <a:ea typeface="Arial Narrow"/>
                <a:cs typeface="Arial Narrow"/>
                <a:sym typeface="Arial Narrow"/>
              </a:defRPr>
            </a:pPr>
            <a:r>
              <a:rPr sz="2400"/>
              <a:t>PLASMA RESEARCH</a:t>
            </a:r>
          </a:p>
          <a:p>
            <a:pPr algn="l" defTabSz="914400">
              <a:defRPr sz="4800">
                <a:solidFill>
                  <a:srgbClr val="33CCFF"/>
                </a:solidFill>
                <a:latin typeface="Arial Narrow"/>
                <a:ea typeface="Arial Narrow"/>
                <a:cs typeface="Arial Narrow"/>
                <a:sym typeface="Arial Narrow"/>
              </a:defRPr>
            </a:pPr>
            <a:r>
              <a:rPr sz="2400"/>
              <a:t>ACCELERATOR WITH</a:t>
            </a:r>
          </a:p>
          <a:p>
            <a:pPr algn="l" defTabSz="914400">
              <a:defRPr sz="4800">
                <a:solidFill>
                  <a:srgbClr val="FFFFFF"/>
                </a:solidFill>
                <a:latin typeface="Arial Narrow"/>
                <a:ea typeface="Arial Narrow"/>
                <a:cs typeface="Arial Narrow"/>
                <a:sym typeface="Arial Narrow"/>
              </a:defRPr>
            </a:pPr>
            <a:r>
              <a:rPr sz="2400"/>
              <a:t>EXCELLENCE IN</a:t>
            </a:r>
          </a:p>
          <a:p>
            <a:pPr algn="l" defTabSz="914400">
              <a:defRPr sz="4800">
                <a:solidFill>
                  <a:srgbClr val="FFFFFF"/>
                </a:solidFill>
                <a:latin typeface="Arial Narrow"/>
                <a:ea typeface="Arial Narrow"/>
                <a:cs typeface="Arial Narrow"/>
                <a:sym typeface="Arial Narrow"/>
              </a:defRPr>
            </a:pPr>
            <a:r>
              <a:rPr sz="2400"/>
              <a:t>APPLICATIONS</a:t>
            </a:r>
          </a:p>
        </p:txBody>
      </p:sp>
      <p:pic>
        <p:nvPicPr>
          <p:cNvPr id="160" name="Picture 8" descr="Picture 8"/>
          <p:cNvPicPr>
            <a:picLocks noChangeAspect="1"/>
          </p:cNvPicPr>
          <p:nvPr/>
        </p:nvPicPr>
        <p:blipFill>
          <a:blip r:embed="rId3"/>
          <a:stretch>
            <a:fillRect/>
          </a:stretch>
        </p:blipFill>
        <p:spPr>
          <a:xfrm>
            <a:off x="8543995" y="273553"/>
            <a:ext cx="2788152" cy="1261234"/>
          </a:xfrm>
          <a:prstGeom prst="rect">
            <a:avLst/>
          </a:prstGeom>
          <a:ln w="12700">
            <a:miter lim="400000"/>
          </a:ln>
        </p:spPr>
      </p:pic>
      <p:sp>
        <p:nvSpPr>
          <p:cNvPr id="161" name="Numero diapositiva"/>
          <p:cNvSpPr txBox="1">
            <a:spLocks noGrp="1"/>
          </p:cNvSpPr>
          <p:nvPr>
            <p:ph type="sldNum" sz="quarter" idx="2"/>
          </p:nvPr>
        </p:nvSpPr>
        <p:spPr>
          <a:xfrm>
            <a:off x="8370194" y="6171686"/>
            <a:ext cx="367406" cy="369330"/>
          </a:xfrm>
          <a:prstGeom prst="rect">
            <a:avLst/>
          </a:prstGeom>
        </p:spPr>
        <p:txBody>
          <a:bodyPr lIns="91439" tIns="91439" rIns="91439" bIns="91439" anchor="ctr"/>
          <a:lstStyle>
            <a:lvl1pPr algn="r" defTabSz="914400">
              <a:defRPr sz="1200">
                <a:solidFill>
                  <a:srgbClr val="888888"/>
                </a:solidFill>
                <a:latin typeface="Calibri"/>
                <a:ea typeface="Calibri"/>
                <a:cs typeface="Calibri"/>
                <a:sym typeface="Calibri"/>
              </a:defRPr>
            </a:lvl1pPr>
          </a:lstStyle>
          <a:p>
            <a:fld id="{86CB4B4D-7CA3-9044-876B-883B54F8677D}" type="slidenum">
              <a:rPr/>
              <a:t>‹N›</a:t>
            </a:fld>
            <a:endParaRPr/>
          </a:p>
        </p:txBody>
      </p:sp>
    </p:spTree>
    <p:extLst>
      <p:ext uri="{BB962C8B-B14F-4D97-AF65-F5344CB8AC3E}">
        <p14:creationId xmlns:p14="http://schemas.microsoft.com/office/powerpoint/2010/main" val="32313266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olo titolo">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b="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dirty="0"/>
          </a:p>
        </p:txBody>
      </p:sp>
      <p:sp>
        <p:nvSpPr>
          <p:cNvPr id="6" name="Segnaposto contenuto 4"/>
          <p:cNvSpPr>
            <a:spLocks noGrp="1"/>
          </p:cNvSpPr>
          <p:nvPr>
            <p:ph idx="1"/>
          </p:nvPr>
        </p:nvSpPr>
        <p:spPr>
          <a:xfrm>
            <a:off x="623392" y="1600201"/>
            <a:ext cx="10862997" cy="3196952"/>
          </a:xfrm>
        </p:spPr>
        <p:txBody>
          <a:bodyPr/>
          <a:lstStyle>
            <a:lvl1pPr>
              <a:defRPr sz="2800" b="0">
                <a:latin typeface="Helvetica Neue Light"/>
                <a:ea typeface="Open Sans Semibold" panose="020B0706030804020204" pitchFamily="34" charset="0"/>
                <a:cs typeface="Open Sans Semibold" panose="020B0706030804020204" pitchFamily="34" charset="0"/>
              </a:defRPr>
            </a:lvl1pPr>
            <a:lvl2pPr>
              <a:defRPr b="0">
                <a:latin typeface="Helvetica Neue Light"/>
              </a:defRPr>
            </a:lvl2pPr>
            <a:lvl3pPr>
              <a:defRPr b="0">
                <a:latin typeface="Helvetica Neue Light"/>
              </a:defRPr>
            </a:lvl3pPr>
            <a:lvl4pPr>
              <a:defRPr b="0">
                <a:latin typeface="Helvetica Neue Light"/>
              </a:defRPr>
            </a:lvl4pPr>
            <a:lvl5pPr>
              <a:defRPr b="0">
                <a:latin typeface="Helvetica Neue Light"/>
              </a:defRPr>
            </a:lvl5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5"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‹N›</a:t>
            </a:fld>
            <a:endParaRPr lang="it-IT" sz="1600">
              <a:solidFill>
                <a:schemeClr val="bg1">
                  <a:lumMod val="50000"/>
                </a:schemeClr>
              </a:solidFill>
              <a:latin typeface="Helvetica Neue Light"/>
            </a:endParaRPr>
          </a:p>
        </p:txBody>
      </p:sp>
      <p:sp>
        <p:nvSpPr>
          <p:cNvPr id="13"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633943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294639"/>
            <a:ext cx="12192000" cy="715264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0" y="1939633"/>
            <a:ext cx="7813967" cy="1043854"/>
          </a:xfrm>
        </p:spPr>
        <p:txBody>
          <a:bodyPr anchor="b">
            <a:normAutofit/>
          </a:bodyPr>
          <a:lstStyle>
            <a:lvl1pPr algn="l">
              <a:defRPr sz="36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25" y="3153930"/>
            <a:ext cx="7813967" cy="812944"/>
          </a:xfrm>
        </p:spPr>
        <p:txBody>
          <a:bodyPr/>
          <a:lstStyle>
            <a:lvl1pPr marL="0" indent="0" algn="l">
              <a:buNone/>
              <a:defRPr sz="1800">
                <a:solidFill>
                  <a:srgbClr val="FFC0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1" y="376194"/>
            <a:ext cx="278815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altLang="en-US" sz="1800">
                <a:solidFill>
                  <a:srgbClr val="3399FF"/>
                </a:solidFill>
                <a:latin typeface="Arial Narrow" pitchFamily="34" charset="0"/>
              </a:rPr>
              <a:t>EUROPEAN</a:t>
            </a:r>
          </a:p>
          <a:p>
            <a:r>
              <a:rPr lang="en-GB" altLang="en-US" sz="1800">
                <a:solidFill>
                  <a:srgbClr val="33CCFF"/>
                </a:solidFill>
                <a:latin typeface="Arial Narrow" pitchFamily="34" charset="0"/>
              </a:rPr>
              <a:t>PLASMA RESEARCH</a:t>
            </a:r>
          </a:p>
          <a:p>
            <a:r>
              <a:rPr lang="en-GB" altLang="en-US" sz="1800">
                <a:solidFill>
                  <a:srgbClr val="33CCFF"/>
                </a:solidFill>
                <a:latin typeface="Arial Narrow" pitchFamily="34" charset="0"/>
              </a:rPr>
              <a:t>ACCELERATOR WITH</a:t>
            </a:r>
          </a:p>
          <a:p>
            <a:r>
              <a:rPr lang="en-GB" altLang="en-US" sz="1800">
                <a:solidFill>
                  <a:schemeClr val="bg1"/>
                </a:solidFill>
                <a:latin typeface="Arial Narrow" pitchFamily="34" charset="0"/>
              </a:rPr>
              <a:t>EXCELLENCE IN</a:t>
            </a:r>
          </a:p>
          <a:p>
            <a:r>
              <a:rPr lang="en-GB" altLang="en-US" sz="18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543997" y="273555"/>
            <a:ext cx="2788151" cy="1261233"/>
          </a:xfrm>
          <a:prstGeom prst="rect">
            <a:avLst/>
          </a:prstGeom>
        </p:spPr>
      </p:pic>
      <p:sp>
        <p:nvSpPr>
          <p:cNvPr id="11" name="Rectangle 10">
            <a:extLst>
              <a:ext uri="{FF2B5EF4-FFF2-40B4-BE49-F238E27FC236}">
                <a16:creationId xmlns:a16="http://schemas.microsoft.com/office/drawing/2014/main" id="{7829EB28-3979-4E23-B67B-4BD9DC678876}"/>
              </a:ext>
            </a:extLst>
          </p:cNvPr>
          <p:cNvSpPr/>
          <p:nvPr userDrawn="1"/>
        </p:nvSpPr>
        <p:spPr>
          <a:xfrm rot="5400000">
            <a:off x="1734098" y="3620994"/>
            <a:ext cx="1152130" cy="4032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TextBox 24">
            <a:extLst>
              <a:ext uri="{FF2B5EF4-FFF2-40B4-BE49-F238E27FC236}">
                <a16:creationId xmlns:a16="http://schemas.microsoft.com/office/drawing/2014/main" id="{BFE90DE8-3BA8-471E-9749-65A67AA27786}"/>
              </a:ext>
            </a:extLst>
          </p:cNvPr>
          <p:cNvSpPr txBox="1"/>
          <p:nvPr userDrawn="1"/>
        </p:nvSpPr>
        <p:spPr>
          <a:xfrm>
            <a:off x="974909" y="6288044"/>
            <a:ext cx="3309467" cy="369332"/>
          </a:xfrm>
          <a:prstGeom prst="rect">
            <a:avLst/>
          </a:prstGeom>
          <a:noFill/>
        </p:spPr>
        <p:txBody>
          <a:bodyPr wrap="square" rtlCol="0">
            <a:spAutoFit/>
          </a:bodyPr>
          <a:lstStyle/>
          <a:p>
            <a:r>
              <a:rPr lang="en-GB" sz="600">
                <a:solidFill>
                  <a:schemeClr val="bg1"/>
                </a:solidFill>
              </a:rPr>
              <a:t>This project has received funding from the European Union´s Horizon Europe research and innovation programme under grant agreement </a:t>
            </a:r>
          </a:p>
          <a:p>
            <a:r>
              <a:rPr lang="en-GB" sz="600">
                <a:solidFill>
                  <a:schemeClr val="bg1"/>
                </a:solidFill>
              </a:rPr>
              <a:t>No. 101079773</a:t>
            </a:r>
          </a:p>
        </p:txBody>
      </p:sp>
      <p:grpSp>
        <p:nvGrpSpPr>
          <p:cNvPr id="45" name="Group 44">
            <a:extLst>
              <a:ext uri="{FF2B5EF4-FFF2-40B4-BE49-F238E27FC236}">
                <a16:creationId xmlns:a16="http://schemas.microsoft.com/office/drawing/2014/main" id="{B5D08789-6EA1-4445-B452-85ED00E5C105}"/>
              </a:ext>
            </a:extLst>
          </p:cNvPr>
          <p:cNvGrpSpPr/>
          <p:nvPr userDrawn="1"/>
        </p:nvGrpSpPr>
        <p:grpSpPr>
          <a:xfrm>
            <a:off x="442101" y="5210346"/>
            <a:ext cx="3736127" cy="853744"/>
            <a:chOff x="400753" y="5359778"/>
            <a:chExt cx="3736126" cy="853744"/>
          </a:xfrm>
        </p:grpSpPr>
        <p:pic>
          <p:nvPicPr>
            <p:cNvPr id="16" name="Picture 15" descr="Shape, background pattern, rectangle&#10;&#10;Description automatically generated">
              <a:extLst>
                <a:ext uri="{FF2B5EF4-FFF2-40B4-BE49-F238E27FC236}">
                  <a16:creationId xmlns:a16="http://schemas.microsoft.com/office/drawing/2014/main" id="{EB353F2C-276C-46A5-BFB4-EDBF3952D3E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0072" y="5359778"/>
              <a:ext cx="539714" cy="360000"/>
            </a:xfrm>
            <a:prstGeom prst="rect">
              <a:avLst/>
            </a:prstGeom>
          </p:spPr>
        </p:pic>
        <p:pic>
          <p:nvPicPr>
            <p:cNvPr id="20" name="Picture 19" descr="Shape&#10;&#10;Description automatically generated">
              <a:extLst>
                <a:ext uri="{FF2B5EF4-FFF2-40B4-BE49-F238E27FC236}">
                  <a16:creationId xmlns:a16="http://schemas.microsoft.com/office/drawing/2014/main" id="{B40DA2FC-500E-4637-AD7D-89070242F1A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00753" y="5359778"/>
              <a:ext cx="539895" cy="360000"/>
            </a:xfrm>
            <a:prstGeom prst="rect">
              <a:avLst/>
            </a:prstGeom>
          </p:spPr>
        </p:pic>
        <p:pic>
          <p:nvPicPr>
            <p:cNvPr id="22" name="Picture 21" descr="Logo, company name&#10;&#10;Description automatically generated">
              <a:extLst>
                <a:ext uri="{FF2B5EF4-FFF2-40B4-BE49-F238E27FC236}">
                  <a16:creationId xmlns:a16="http://schemas.microsoft.com/office/drawing/2014/main" id="{5B92E49D-42F5-4F3F-87B5-89E4F69384A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679210" y="5359778"/>
              <a:ext cx="539714" cy="360000"/>
            </a:xfrm>
            <a:prstGeom prst="rect">
              <a:avLst/>
            </a:prstGeom>
          </p:spPr>
        </p:pic>
        <p:pic>
          <p:nvPicPr>
            <p:cNvPr id="28" name="Picture 27" descr="Shape&#10;&#10;Description automatically generated">
              <a:extLst>
                <a:ext uri="{FF2B5EF4-FFF2-40B4-BE49-F238E27FC236}">
                  <a16:creationId xmlns:a16="http://schemas.microsoft.com/office/drawing/2014/main" id="{23025C6F-90C7-462A-8C0E-8079D07BC39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318348" y="5359778"/>
              <a:ext cx="539895" cy="360000"/>
            </a:xfrm>
            <a:prstGeom prst="rect">
              <a:avLst/>
            </a:prstGeom>
          </p:spPr>
        </p:pic>
        <p:pic>
          <p:nvPicPr>
            <p:cNvPr id="30" name="Picture 29" descr="Chart&#10;&#10;Description automatically generated">
              <a:extLst>
                <a:ext uri="{FF2B5EF4-FFF2-40B4-BE49-F238E27FC236}">
                  <a16:creationId xmlns:a16="http://schemas.microsoft.com/office/drawing/2014/main" id="{5EEF9B71-7283-4C50-AF40-4C42338F61F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957667" y="5359778"/>
              <a:ext cx="539895" cy="360000"/>
            </a:xfrm>
            <a:prstGeom prst="rect">
              <a:avLst/>
            </a:prstGeom>
          </p:spPr>
        </p:pic>
        <p:pic>
          <p:nvPicPr>
            <p:cNvPr id="32" name="Picture 31" descr="A picture containing diagram&#10;&#10;Description automatically generated">
              <a:extLst>
                <a:ext uri="{FF2B5EF4-FFF2-40B4-BE49-F238E27FC236}">
                  <a16:creationId xmlns:a16="http://schemas.microsoft.com/office/drawing/2014/main" id="{54181E05-6FC8-4FE7-96E3-22D4AE603C7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596984" y="5359778"/>
              <a:ext cx="539895" cy="360000"/>
            </a:xfrm>
            <a:prstGeom prst="rect">
              <a:avLst/>
            </a:prstGeom>
          </p:spPr>
        </p:pic>
        <p:pic>
          <p:nvPicPr>
            <p:cNvPr id="34" name="Picture 33" descr="A picture containing logo&#10;&#10;Description automatically generated">
              <a:extLst>
                <a:ext uri="{FF2B5EF4-FFF2-40B4-BE49-F238E27FC236}">
                  <a16:creationId xmlns:a16="http://schemas.microsoft.com/office/drawing/2014/main" id="{1B7B7ABD-7FF4-416E-82E5-F7D825396BD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400753" y="5853522"/>
              <a:ext cx="539895" cy="360000"/>
            </a:xfrm>
            <a:prstGeom prst="rect">
              <a:avLst/>
            </a:prstGeom>
          </p:spPr>
        </p:pic>
        <p:pic>
          <p:nvPicPr>
            <p:cNvPr id="36" name="Picture 35" descr="Shape, rectangle&#10;&#10;Description automatically generated">
              <a:extLst>
                <a:ext uri="{FF2B5EF4-FFF2-40B4-BE49-F238E27FC236}">
                  <a16:creationId xmlns:a16="http://schemas.microsoft.com/office/drawing/2014/main" id="{0E6B17BD-38E6-40E8-81B9-61656C20CEC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1040072" y="5853522"/>
              <a:ext cx="539895" cy="360000"/>
            </a:xfrm>
            <a:prstGeom prst="rect">
              <a:avLst/>
            </a:prstGeom>
          </p:spPr>
        </p:pic>
        <p:pic>
          <p:nvPicPr>
            <p:cNvPr id="38" name="Picture 37" descr="A picture containing logo&#10;&#10;Description automatically generated">
              <a:extLst>
                <a:ext uri="{FF2B5EF4-FFF2-40B4-BE49-F238E27FC236}">
                  <a16:creationId xmlns:a16="http://schemas.microsoft.com/office/drawing/2014/main" id="{AFBA9081-7D6A-4386-BE99-3B9915CAF34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2318710" y="5853522"/>
              <a:ext cx="539895" cy="360000"/>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EF4B1B9E-9C34-41AA-BA3F-19A5FC834B1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2958029" y="5853522"/>
              <a:ext cx="539714" cy="360000"/>
            </a:xfrm>
            <a:prstGeom prst="rect">
              <a:avLst/>
            </a:prstGeom>
          </p:spPr>
        </p:pic>
        <p:pic>
          <p:nvPicPr>
            <p:cNvPr id="42" name="Picture 41" descr="Logo&#10;&#10;Description automatically generated">
              <a:extLst>
                <a:ext uri="{FF2B5EF4-FFF2-40B4-BE49-F238E27FC236}">
                  <a16:creationId xmlns:a16="http://schemas.microsoft.com/office/drawing/2014/main" id="{DAFE8E6F-FDE1-40AB-A91E-75B4752808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679391" y="5853522"/>
              <a:ext cx="539895" cy="360000"/>
            </a:xfrm>
            <a:prstGeom prst="rect">
              <a:avLst/>
            </a:prstGeom>
          </p:spPr>
        </p:pic>
        <p:pic>
          <p:nvPicPr>
            <p:cNvPr id="44" name="Picture 43" descr="Background pattern&#10;&#10;Description automatically generated">
              <a:extLst>
                <a:ext uri="{FF2B5EF4-FFF2-40B4-BE49-F238E27FC236}">
                  <a16:creationId xmlns:a16="http://schemas.microsoft.com/office/drawing/2014/main" id="{6DC76842-022A-455A-913E-9A58E2CB996D}"/>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3597165" y="5853522"/>
              <a:ext cx="539714" cy="360000"/>
            </a:xfrm>
            <a:prstGeom prst="rect">
              <a:avLst/>
            </a:prstGeom>
          </p:spPr>
        </p:pic>
      </p:grpSp>
      <p:pic>
        <p:nvPicPr>
          <p:cNvPr id="47" name="Picture 46" descr="A blue background with yellow stars&#10;&#10;Description automatically generated with low confidence">
            <a:extLst>
              <a:ext uri="{FF2B5EF4-FFF2-40B4-BE49-F238E27FC236}">
                <a16:creationId xmlns:a16="http://schemas.microsoft.com/office/drawing/2014/main" id="{5B2C4CE0-B863-4444-AEEB-8AA58C194D9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442100" y="6339528"/>
            <a:ext cx="543816" cy="360000"/>
          </a:xfrm>
          <a:prstGeom prst="rect">
            <a:avLst/>
          </a:prstGeom>
        </p:spPr>
      </p:pic>
    </p:spTree>
    <p:extLst>
      <p:ext uri="{BB962C8B-B14F-4D97-AF65-F5344CB8AC3E}">
        <p14:creationId xmlns:p14="http://schemas.microsoft.com/office/powerpoint/2010/main" val="689403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74"/>
            <a:ext cx="12192000" cy="40156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7"/>
            <a:ext cx="12192000" cy="803121"/>
          </a:xfrm>
          <a:prstGeom prst="rect">
            <a:avLst/>
          </a:prstGeom>
          <a:solidFill>
            <a:srgbClr val="DD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1"/>
            <a:ext cx="2743200" cy="365125"/>
          </a:xfrm>
        </p:spPr>
        <p:txBody>
          <a:bodyPr/>
          <a:lstStyle>
            <a:lvl1pPr>
              <a:defRPr>
                <a:solidFill>
                  <a:srgbClr val="334186"/>
                </a:solidFill>
              </a:defRPr>
            </a:lvl1pPr>
          </a:lstStyle>
          <a:p>
            <a:fld id="{3A3A6714-3D1F-4857-9904-D935B84167FA}" type="slidenum">
              <a:rPr lang="en-GB" smtClean="0"/>
              <a:pPr/>
              <a:t>‹N›</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10544" y="83790"/>
            <a:ext cx="1421141" cy="610580"/>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8" y="-272186"/>
            <a:ext cx="7961747" cy="1325563"/>
          </a:xfrm>
        </p:spPr>
        <p:txBody>
          <a:bodyPr>
            <a:normAutofit/>
          </a:bodyPr>
          <a:lstStyle>
            <a:lvl1pPr algn="ctr">
              <a:defRPr sz="2625"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4" y="6462574"/>
            <a:ext cx="4114800" cy="365125"/>
          </a:xfrm>
        </p:spPr>
        <p:txBody>
          <a:bodyPr/>
          <a:lstStyle>
            <a:lvl1pPr>
              <a:defRPr i="1">
                <a:solidFill>
                  <a:srgbClr val="334186"/>
                </a:solidFill>
              </a:defRPr>
            </a:lvl1pPr>
          </a:lstStyle>
          <a:p>
            <a:pPr algn="l"/>
            <a:r>
              <a:rPr lang="en-GB"/>
              <a:t>R. Assmann - EuAPS Kickoff - 28 Feb 2023</a:t>
            </a:r>
          </a:p>
        </p:txBody>
      </p:sp>
      <p:pic>
        <p:nvPicPr>
          <p:cNvPr id="13" name="Picture 12" descr="A blue background with yellow stars&#10;&#10;Description automatically generated with low confidence">
            <a:extLst>
              <a:ext uri="{FF2B5EF4-FFF2-40B4-BE49-F238E27FC236}">
                <a16:creationId xmlns:a16="http://schemas.microsoft.com/office/drawing/2014/main" id="{973C7385-2199-42AF-B848-1AA17D566D1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1224941" y="52479"/>
            <a:ext cx="670727" cy="444014"/>
          </a:xfrm>
          <a:prstGeom prst="rect">
            <a:avLst/>
          </a:prstGeom>
        </p:spPr>
      </p:pic>
      <p:sp>
        <p:nvSpPr>
          <p:cNvPr id="14" name="TextBox 13">
            <a:extLst>
              <a:ext uri="{FF2B5EF4-FFF2-40B4-BE49-F238E27FC236}">
                <a16:creationId xmlns:a16="http://schemas.microsoft.com/office/drawing/2014/main" id="{D9017754-B362-4B90-AFAB-3C5BE07D2499}"/>
              </a:ext>
            </a:extLst>
          </p:cNvPr>
          <p:cNvSpPr txBox="1"/>
          <p:nvPr userDrawn="1"/>
        </p:nvSpPr>
        <p:spPr>
          <a:xfrm>
            <a:off x="11171767" y="506633"/>
            <a:ext cx="800100" cy="230832"/>
          </a:xfrm>
          <a:prstGeom prst="rect">
            <a:avLst/>
          </a:prstGeom>
          <a:noFill/>
        </p:spPr>
        <p:txBody>
          <a:bodyPr wrap="square" rtlCol="0">
            <a:spAutoFit/>
          </a:bodyPr>
          <a:lstStyle/>
          <a:p>
            <a:r>
              <a:rPr lang="en-GB" sz="450">
                <a:solidFill>
                  <a:srgbClr val="0055A5"/>
                </a:solidFill>
                <a:latin typeface="Arial Rounded MT Bold" panose="020F0704030504030204" pitchFamily="34" charset="0"/>
              </a:rPr>
              <a:t>Funded by the European Union</a:t>
            </a:r>
          </a:p>
        </p:txBody>
      </p:sp>
    </p:spTree>
    <p:extLst>
      <p:ext uri="{BB962C8B-B14F-4D97-AF65-F5344CB8AC3E}">
        <p14:creationId xmlns:p14="http://schemas.microsoft.com/office/powerpoint/2010/main" val="703907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54643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938761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 EuAPS Kickoff - 28 Feb 2023</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675269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 EuAPS Kickoff - 28 Feb 2023</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6422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 EuAPS Kickoff - 28 Feb 2023</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272715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291454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 EuAPS Kickoff - 28 Feb 2023</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4068211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754307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609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contenuto 3"/>
          <p:cNvSpPr>
            <a:spLocks noGrp="1"/>
          </p:cNvSpPr>
          <p:nvPr>
            <p:ph sz="half" idx="2"/>
          </p:nvPr>
        </p:nvSpPr>
        <p:spPr>
          <a:xfrm>
            <a:off x="6197600" y="1600201"/>
            <a:ext cx="5384800" cy="4525963"/>
          </a:xfrm>
        </p:spPr>
        <p:txBody>
          <a:bodyPr/>
          <a:lstStyle>
            <a:lvl1pPr>
              <a:defRPr sz="2800">
                <a:latin typeface="Helvetica Neue Light"/>
                <a:ea typeface="Helvetica Neue Light"/>
                <a:cs typeface="Helvetica Neue Light"/>
              </a:defRPr>
            </a:lvl1pPr>
            <a:lvl2pPr>
              <a:defRPr sz="2400">
                <a:latin typeface="Helvetica Neue Light"/>
                <a:ea typeface="Helvetica Neue Light"/>
                <a:cs typeface="Helvetica Neue Light"/>
              </a:defRPr>
            </a:lvl2pPr>
            <a:lvl3pPr>
              <a:defRPr sz="2000">
                <a:latin typeface="Helvetica Neue Light"/>
                <a:ea typeface="Helvetica Neue Light"/>
                <a:cs typeface="Helvetica Neue Light"/>
              </a:defRPr>
            </a:lvl3pPr>
            <a:lvl4pPr>
              <a:defRPr sz="1800">
                <a:latin typeface="Helvetica Neue Light"/>
                <a:ea typeface="Helvetica Neue Light"/>
                <a:cs typeface="Helvetica Neue Light"/>
              </a:defRPr>
            </a:lvl4pPr>
            <a:lvl5pPr>
              <a:defRPr sz="1800">
                <a:latin typeface="Helvetica Neue Light"/>
                <a:ea typeface="Helvetica Neue Light"/>
                <a:cs typeface="Helvetica Neue Light"/>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Titolo 1"/>
          <p:cNvSpPr txBox="1">
            <a:spLocks/>
          </p:cNvSpPr>
          <p:nvPr userDrawn="1"/>
        </p:nvSpPr>
        <p:spPr>
          <a:xfrm>
            <a:off x="2616616" y="294974"/>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defTabSz="914400" rtl="0" eaLnBrk="1" latinLnBrk="0" hangingPunct="1">
              <a:spcBef>
                <a:spcPct val="0"/>
              </a:spcBef>
              <a:buNone/>
              <a:defRPr sz="2800" b="0" kern="1200">
                <a:solidFill>
                  <a:schemeClr val="bg1"/>
                </a:solidFill>
                <a:latin typeface="Helvetica Neue Light"/>
                <a:ea typeface="Open Sans Semibold" panose="020B0706030804020204" pitchFamily="34" charset="0"/>
                <a:cs typeface="Open Sans Semibold" panose="020B0706030804020204" pitchFamily="34" charset="0"/>
              </a:defRPr>
            </a:lvl1pPr>
          </a:lstStyle>
          <a:p>
            <a:endParaRPr lang="en-US" sz="2800"/>
          </a:p>
        </p:txBody>
      </p:sp>
      <p:sp>
        <p:nvSpPr>
          <p:cNvPr id="9"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‹N›</a:t>
            </a:fld>
            <a:endParaRPr lang="it-IT" sz="1600">
              <a:solidFill>
                <a:schemeClr val="bg1">
                  <a:lumMod val="50000"/>
                </a:schemeClr>
              </a:solidFill>
              <a:latin typeface="Helvetica Neue Light"/>
            </a:endParaRPr>
          </a:p>
        </p:txBody>
      </p:sp>
      <p:sp>
        <p:nvSpPr>
          <p:cNvPr id="10"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1"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397352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 EuAPS Kickoff - 28 Feb 2023</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635607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9" name="Immagine 3">
            <a:extLst>
              <a:ext uri="{FF2B5EF4-FFF2-40B4-BE49-F238E27FC236}">
                <a16:creationId xmlns:a16="http://schemas.microsoft.com/office/drawing/2014/main" id="{25F6244B-B1B3-416D-B88B-0FE1D1159F8D}"/>
              </a:ext>
            </a:extLst>
          </p:cNvPr>
          <p:cNvPicPr>
            <a:picLocks noChangeAspect="1"/>
          </p:cNvPicPr>
          <p:nvPr userDrawn="1"/>
        </p:nvPicPr>
        <p:blipFill rotWithShape="1">
          <a:blip r:embed="rId2"/>
          <a:srcRect b="9003"/>
          <a:stretch/>
        </p:blipFill>
        <p:spPr>
          <a:xfrm>
            <a:off x="0" y="1310759"/>
            <a:ext cx="12202758" cy="5038670"/>
          </a:xfrm>
          <a:prstGeom prst="rect">
            <a:avLst/>
          </a:prstGeom>
        </p:spPr>
      </p:pic>
      <p:sp>
        <p:nvSpPr>
          <p:cNvPr id="2" name="Title 1">
            <a:extLst>
              <a:ext uri="{FF2B5EF4-FFF2-40B4-BE49-F238E27FC236}">
                <a16:creationId xmlns:a16="http://schemas.microsoft.com/office/drawing/2014/main" id="{263D0686-F3B6-4B9D-A347-9CE02FFD17B0}"/>
              </a:ext>
            </a:extLst>
          </p:cNvPr>
          <p:cNvSpPr>
            <a:spLocks noGrp="1"/>
          </p:cNvSpPr>
          <p:nvPr>
            <p:ph type="ctrTitle"/>
          </p:nvPr>
        </p:nvSpPr>
        <p:spPr>
          <a:xfrm>
            <a:off x="838200" y="1335636"/>
            <a:ext cx="3795445" cy="2414431"/>
          </a:xfrm>
        </p:spPr>
        <p:txBody>
          <a:bodyPr anchor="b">
            <a:normAutofit/>
          </a:bodyPr>
          <a:lstStyle>
            <a:lvl1pPr algn="l">
              <a:defRPr sz="4500"/>
            </a:lvl1pPr>
          </a:lstStyle>
          <a:p>
            <a:r>
              <a:rPr lang="it-IT"/>
              <a:t>Fare clic per modificare lo stile del titolo dello schema</a:t>
            </a:r>
            <a:endParaRPr lang="it-IT" dirty="0"/>
          </a:p>
        </p:txBody>
      </p:sp>
      <p:sp>
        <p:nvSpPr>
          <p:cNvPr id="3" name="Subtitle 2">
            <a:extLst>
              <a:ext uri="{FF2B5EF4-FFF2-40B4-BE49-F238E27FC236}">
                <a16:creationId xmlns:a16="http://schemas.microsoft.com/office/drawing/2014/main" id="{760DCE23-7D2E-4485-A8A3-6D0DC38C1D3F}"/>
              </a:ext>
            </a:extLst>
          </p:cNvPr>
          <p:cNvSpPr>
            <a:spLocks noGrp="1"/>
          </p:cNvSpPr>
          <p:nvPr>
            <p:ph type="subTitle" idx="1"/>
          </p:nvPr>
        </p:nvSpPr>
        <p:spPr>
          <a:xfrm>
            <a:off x="838200" y="3879437"/>
            <a:ext cx="3795445"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4" name="Date Placeholder 3">
            <a:extLst>
              <a:ext uri="{FF2B5EF4-FFF2-40B4-BE49-F238E27FC236}">
                <a16:creationId xmlns:a16="http://schemas.microsoft.com/office/drawing/2014/main" id="{255F0CEF-51FF-466C-8532-9EF423A4266A}"/>
              </a:ext>
            </a:extLst>
          </p:cNvPr>
          <p:cNvSpPr>
            <a:spLocks noGrp="1"/>
          </p:cNvSpPr>
          <p:nvPr>
            <p:ph type="dt" sz="half" idx="10"/>
          </p:nvPr>
        </p:nvSpPr>
        <p:spPr/>
        <p:txBody>
          <a:bodyPr/>
          <a:lstStyle>
            <a:lvl1pPr>
              <a:defRPr/>
            </a:lvl1pPr>
          </a:lstStyle>
          <a:p>
            <a:r>
              <a:rPr lang="it-IT" dirty="0"/>
              <a:t>Nome beneficiario</a:t>
            </a:r>
          </a:p>
        </p:txBody>
      </p:sp>
      <p:sp>
        <p:nvSpPr>
          <p:cNvPr id="5" name="Footer Placeholder 4">
            <a:extLst>
              <a:ext uri="{FF2B5EF4-FFF2-40B4-BE49-F238E27FC236}">
                <a16:creationId xmlns:a16="http://schemas.microsoft.com/office/drawing/2014/main" id="{325040DB-8460-4471-A536-03EED8D2ECE0}"/>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00264DF-C80E-4A54-97BF-B28A94C1B9DC}"/>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Picture Placeholder 2">
            <a:extLst>
              <a:ext uri="{FF2B5EF4-FFF2-40B4-BE49-F238E27FC236}">
                <a16:creationId xmlns:a16="http://schemas.microsoft.com/office/drawing/2014/main" id="{27805BB2-49DE-4832-9EF2-DACA471C18BD}"/>
              </a:ext>
            </a:extLst>
          </p:cNvPr>
          <p:cNvSpPr>
            <a:spLocks noGrp="1"/>
          </p:cNvSpPr>
          <p:nvPr>
            <p:ph type="pic" idx="13"/>
          </p:nvPr>
        </p:nvSpPr>
        <p:spPr>
          <a:xfrm>
            <a:off x="5188449" y="2106202"/>
            <a:ext cx="5712431" cy="37548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8" name="Content Placeholder 7">
            <a:extLst>
              <a:ext uri="{FF2B5EF4-FFF2-40B4-BE49-F238E27FC236}">
                <a16:creationId xmlns:a16="http://schemas.microsoft.com/office/drawing/2014/main" id="{E6A686CD-BC84-4E44-BDAF-161736E81F40}"/>
              </a:ext>
            </a:extLst>
          </p:cNvPr>
          <p:cNvSpPr>
            <a:spLocks noGrp="1"/>
          </p:cNvSpPr>
          <p:nvPr>
            <p:ph sz="quarter" idx="14" hasCustomPrompt="1"/>
          </p:nvPr>
        </p:nvSpPr>
        <p:spPr>
          <a:xfrm>
            <a:off x="838200" y="5681663"/>
            <a:ext cx="3795444" cy="482600"/>
          </a:xfrm>
        </p:spPr>
        <p:txBody>
          <a:bodyPr>
            <a:normAutofit/>
          </a:bodyPr>
          <a:lstStyle>
            <a:lvl1pPr marL="0" indent="0">
              <a:buNone/>
              <a:defRPr sz="1800"/>
            </a:lvl1pPr>
          </a:lstStyle>
          <a:p>
            <a:pPr lvl="0"/>
            <a:r>
              <a:rPr lang="it-IT" dirty="0"/>
              <a:t>Click to </a:t>
            </a:r>
            <a:r>
              <a:rPr lang="it-IT" dirty="0" err="1"/>
              <a:t>edit</a:t>
            </a:r>
            <a:r>
              <a:rPr lang="it-IT" dirty="0"/>
              <a:t> date</a:t>
            </a:r>
          </a:p>
        </p:txBody>
      </p:sp>
      <p:pic>
        <p:nvPicPr>
          <p:cNvPr id="7" name="Immagine 6">
            <a:extLst>
              <a:ext uri="{FF2B5EF4-FFF2-40B4-BE49-F238E27FC236}">
                <a16:creationId xmlns:a16="http://schemas.microsoft.com/office/drawing/2014/main" id="{AEB000E7-4207-12B4-F83E-BB9A78780BB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800654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23C25-57A7-422D-B6C7-C275549FF640}"/>
              </a:ext>
            </a:extLst>
          </p:cNvPr>
          <p:cNvSpPr>
            <a:spLocks noGrp="1"/>
          </p:cNvSpPr>
          <p:nvPr>
            <p:ph type="title"/>
          </p:nvPr>
        </p:nvSpPr>
        <p:spPr>
          <a:xfrm>
            <a:off x="838200" y="1335635"/>
            <a:ext cx="10515600" cy="544535"/>
          </a:xfrm>
        </p:spPr>
        <p:txBody>
          <a:bodyPr/>
          <a:lstStyle/>
          <a:p>
            <a:r>
              <a:rPr lang="it-IT"/>
              <a:t>Fare clic per modificare lo stile del titolo dello schema</a:t>
            </a:r>
            <a:endParaRPr lang="it-IT" dirty="0"/>
          </a:p>
        </p:txBody>
      </p:sp>
      <p:sp>
        <p:nvSpPr>
          <p:cNvPr id="3" name="Content Placeholder 2">
            <a:extLst>
              <a:ext uri="{FF2B5EF4-FFF2-40B4-BE49-F238E27FC236}">
                <a16:creationId xmlns:a16="http://schemas.microsoft.com/office/drawing/2014/main" id="{54D1D7BD-5B6C-4729-8C26-EC0268815D31}"/>
              </a:ext>
            </a:extLst>
          </p:cNvPr>
          <p:cNvSpPr>
            <a:spLocks noGrp="1"/>
          </p:cNvSpPr>
          <p:nvPr>
            <p:ph idx="1"/>
          </p:nvPr>
        </p:nvSpPr>
        <p:spPr>
          <a:xfrm>
            <a:off x="838200" y="2496619"/>
            <a:ext cx="10515600" cy="368034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B1E677E2-EEEB-4625-AFD0-BA41ADF9EC3A}"/>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5" name="Footer Placeholder 4">
            <a:extLst>
              <a:ext uri="{FF2B5EF4-FFF2-40B4-BE49-F238E27FC236}">
                <a16:creationId xmlns:a16="http://schemas.microsoft.com/office/drawing/2014/main" id="{17FDC0B7-3FBE-491C-8FE8-55BD53B99BCD}"/>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6863BC19-E814-447A-9737-03C21E843360}"/>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1" name="Text Placeholder 10">
            <a:extLst>
              <a:ext uri="{FF2B5EF4-FFF2-40B4-BE49-F238E27FC236}">
                <a16:creationId xmlns:a16="http://schemas.microsoft.com/office/drawing/2014/main" id="{FBC8B6CE-46DE-458F-9FB7-666DF33C8D3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pic>
        <p:nvPicPr>
          <p:cNvPr id="9" name="Immagine 8">
            <a:extLst>
              <a:ext uri="{FF2B5EF4-FFF2-40B4-BE49-F238E27FC236}">
                <a16:creationId xmlns:a16="http://schemas.microsoft.com/office/drawing/2014/main" id="{B70D01B9-98A4-9D3B-A128-6BDDA26E4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10843499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263CD4-4668-4FC6-9FA0-9C78C434250A}"/>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5" name="Footer Placeholder 4">
            <a:extLst>
              <a:ext uri="{FF2B5EF4-FFF2-40B4-BE49-F238E27FC236}">
                <a16:creationId xmlns:a16="http://schemas.microsoft.com/office/drawing/2014/main" id="{62280035-87ED-481F-BA20-EE60B0190F75}"/>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3B3D36F7-444C-4BBE-9901-9D7D2895045E}"/>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1AD4B3F6-6C68-4448-9A54-C6BD041FE18A}"/>
              </a:ext>
            </a:extLst>
          </p:cNvPr>
          <p:cNvSpPr>
            <a:spLocks noGrp="1"/>
          </p:cNvSpPr>
          <p:nvPr>
            <p:ph type="ctrTitle"/>
          </p:nvPr>
        </p:nvSpPr>
        <p:spPr>
          <a:xfrm>
            <a:off x="838200" y="1335636"/>
            <a:ext cx="4925602" cy="2414431"/>
          </a:xfrm>
        </p:spPr>
        <p:txBody>
          <a:bodyPr anchor="b">
            <a:normAutofit/>
          </a:bodyPr>
          <a:lstStyle>
            <a:lvl1pPr algn="l">
              <a:defRPr sz="4500"/>
            </a:lvl1pPr>
          </a:lstStyle>
          <a:p>
            <a:r>
              <a:rPr lang="it-IT"/>
              <a:t>Fare clic per modificare lo stile del titolo dello schema</a:t>
            </a:r>
            <a:endParaRPr lang="it-IT" dirty="0"/>
          </a:p>
        </p:txBody>
      </p:sp>
      <p:sp>
        <p:nvSpPr>
          <p:cNvPr id="9" name="Subtitle 2">
            <a:extLst>
              <a:ext uri="{FF2B5EF4-FFF2-40B4-BE49-F238E27FC236}">
                <a16:creationId xmlns:a16="http://schemas.microsoft.com/office/drawing/2014/main" id="{2C7E8842-6CF4-4239-978C-24793C718D97}"/>
              </a:ext>
            </a:extLst>
          </p:cNvPr>
          <p:cNvSpPr>
            <a:spLocks noGrp="1"/>
          </p:cNvSpPr>
          <p:nvPr>
            <p:ph type="subTitle" idx="1"/>
          </p:nvPr>
        </p:nvSpPr>
        <p:spPr>
          <a:xfrm>
            <a:off x="838200" y="3879437"/>
            <a:ext cx="492560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IT" dirty="0"/>
          </a:p>
        </p:txBody>
      </p:sp>
      <p:sp>
        <p:nvSpPr>
          <p:cNvPr id="10" name="Picture Placeholder 2">
            <a:extLst>
              <a:ext uri="{FF2B5EF4-FFF2-40B4-BE49-F238E27FC236}">
                <a16:creationId xmlns:a16="http://schemas.microsoft.com/office/drawing/2014/main" id="{0595AC86-47A3-4B03-BA39-81256C7A369C}"/>
              </a:ext>
            </a:extLst>
          </p:cNvPr>
          <p:cNvSpPr>
            <a:spLocks noGrp="1"/>
          </p:cNvSpPr>
          <p:nvPr>
            <p:ph type="pic" idx="13"/>
          </p:nvPr>
        </p:nvSpPr>
        <p:spPr>
          <a:xfrm>
            <a:off x="6096000" y="1335636"/>
            <a:ext cx="5257800" cy="4525414"/>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Tree>
    <p:extLst>
      <p:ext uri="{BB962C8B-B14F-4D97-AF65-F5344CB8AC3E}">
        <p14:creationId xmlns:p14="http://schemas.microsoft.com/office/powerpoint/2010/main" val="4142892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BA8B0-F68D-4A0D-8A24-8F78014D6953}"/>
              </a:ext>
            </a:extLst>
          </p:cNvPr>
          <p:cNvSpPr>
            <a:spLocks noGrp="1"/>
          </p:cNvSpPr>
          <p:nvPr>
            <p:ph type="title"/>
          </p:nvPr>
        </p:nvSpPr>
        <p:spPr/>
        <p:txBody>
          <a:bodyPr/>
          <a:lstStyle/>
          <a:p>
            <a:r>
              <a:rPr lang="it-IT"/>
              <a:t>Fare clic per modificare lo stile del titolo dello schema</a:t>
            </a:r>
          </a:p>
        </p:txBody>
      </p:sp>
      <p:sp>
        <p:nvSpPr>
          <p:cNvPr id="3" name="Content Placeholder 2">
            <a:extLst>
              <a:ext uri="{FF2B5EF4-FFF2-40B4-BE49-F238E27FC236}">
                <a16:creationId xmlns:a16="http://schemas.microsoft.com/office/drawing/2014/main" id="{4326570B-BDA4-42C4-922B-A550CE793100}"/>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Content Placeholder 3">
            <a:extLst>
              <a:ext uri="{FF2B5EF4-FFF2-40B4-BE49-F238E27FC236}">
                <a16:creationId xmlns:a16="http://schemas.microsoft.com/office/drawing/2014/main" id="{9E526D08-C78C-4553-A117-1F0011D763A4}"/>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4">
            <a:extLst>
              <a:ext uri="{FF2B5EF4-FFF2-40B4-BE49-F238E27FC236}">
                <a16:creationId xmlns:a16="http://schemas.microsoft.com/office/drawing/2014/main" id="{B8B81DAE-08F7-4455-BD6C-BE39F64CE254}"/>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6" name="Footer Placeholder 5">
            <a:extLst>
              <a:ext uri="{FF2B5EF4-FFF2-40B4-BE49-F238E27FC236}">
                <a16:creationId xmlns:a16="http://schemas.microsoft.com/office/drawing/2014/main" id="{5DED7E12-FA56-48FD-AA8A-F0F91A8E3DB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DB05207B-2CAE-431E-B6E5-F19E2A9F58F8}"/>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3534264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69DA399C-1B0C-440F-B657-67652B399CD2}"/>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8" name="Footer Placeholder 7">
            <a:extLst>
              <a:ext uri="{FF2B5EF4-FFF2-40B4-BE49-F238E27FC236}">
                <a16:creationId xmlns:a16="http://schemas.microsoft.com/office/drawing/2014/main" id="{5B255F85-46AF-4BA1-AF87-BD384DE93224}"/>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E402AF58-9572-47BE-A27E-675094BA3F36}"/>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10" name="Title 1">
            <a:extLst>
              <a:ext uri="{FF2B5EF4-FFF2-40B4-BE49-F238E27FC236}">
                <a16:creationId xmlns:a16="http://schemas.microsoft.com/office/drawing/2014/main" id="{4170A749-EDF4-4F2E-B347-33EC26320285}"/>
              </a:ext>
            </a:extLst>
          </p:cNvPr>
          <p:cNvSpPr>
            <a:spLocks noGrp="1"/>
          </p:cNvSpPr>
          <p:nvPr>
            <p:ph type="title"/>
          </p:nvPr>
        </p:nvSpPr>
        <p:spPr>
          <a:xfrm>
            <a:off x="838200" y="1335636"/>
            <a:ext cx="10515600" cy="540000"/>
          </a:xfrm>
        </p:spPr>
        <p:txBody>
          <a:bodyPr/>
          <a:lstStyle/>
          <a:p>
            <a:r>
              <a:rPr lang="it-IT"/>
              <a:t>Fare clic per modificare lo stile del titolo dello schema</a:t>
            </a:r>
          </a:p>
        </p:txBody>
      </p:sp>
      <p:sp>
        <p:nvSpPr>
          <p:cNvPr id="11" name="Text Placeholder 10">
            <a:extLst>
              <a:ext uri="{FF2B5EF4-FFF2-40B4-BE49-F238E27FC236}">
                <a16:creationId xmlns:a16="http://schemas.microsoft.com/office/drawing/2014/main" id="{4645C435-9F3C-40A6-BA2D-BD3831F5FA98}"/>
              </a:ext>
            </a:extLst>
          </p:cNvPr>
          <p:cNvSpPr>
            <a:spLocks noGrp="1"/>
          </p:cNvSpPr>
          <p:nvPr>
            <p:ph type="body" sz="quarter" idx="13" hasCustomPrompt="1"/>
          </p:nvPr>
        </p:nvSpPr>
        <p:spPr>
          <a:xfrm>
            <a:off x="838200" y="1931597"/>
            <a:ext cx="10515600" cy="452007"/>
          </a:xfrm>
        </p:spPr>
        <p:txBody>
          <a:bodyPr vert="horz" lIns="91440" tIns="45720" rIns="91440" bIns="45720" rtlCol="0" anchor="t">
            <a:normAutofit/>
          </a:bodyPr>
          <a:lstStyle>
            <a:lvl1pPr>
              <a:defRPr lang="it-IT" sz="2400" b="1" dirty="0">
                <a:solidFill>
                  <a:srgbClr val="B27F47"/>
                </a:solidFill>
                <a:latin typeface="Titillium Bd" pitchFamily="2" charset="77"/>
              </a:defRPr>
            </a:lvl1pPr>
          </a:lstStyle>
          <a:p>
            <a:pPr marL="0" lvl="0">
              <a:spcBef>
                <a:spcPct val="0"/>
              </a:spcBef>
              <a:buNone/>
            </a:pPr>
            <a:r>
              <a:rPr lang="en-US" dirty="0"/>
              <a:t>Click to edit Master sub-title styles</a:t>
            </a:r>
            <a:endParaRPr lang="it-IT" dirty="0"/>
          </a:p>
        </p:txBody>
      </p:sp>
      <p:sp>
        <p:nvSpPr>
          <p:cNvPr id="12" name="Content Placeholder 2">
            <a:extLst>
              <a:ext uri="{FF2B5EF4-FFF2-40B4-BE49-F238E27FC236}">
                <a16:creationId xmlns:a16="http://schemas.microsoft.com/office/drawing/2014/main" id="{03523A13-DF16-439A-A901-D42A74C992BA}"/>
              </a:ext>
            </a:extLst>
          </p:cNvPr>
          <p:cNvSpPr>
            <a:spLocks noGrp="1"/>
          </p:cNvSpPr>
          <p:nvPr>
            <p:ph sz="half" idx="1"/>
          </p:nvPr>
        </p:nvSpPr>
        <p:spPr>
          <a:xfrm>
            <a:off x="838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 name="Content Placeholder 3">
            <a:extLst>
              <a:ext uri="{FF2B5EF4-FFF2-40B4-BE49-F238E27FC236}">
                <a16:creationId xmlns:a16="http://schemas.microsoft.com/office/drawing/2014/main" id="{91548BF4-DA08-4F5A-BD58-1257B92A59D7}"/>
              </a:ext>
            </a:extLst>
          </p:cNvPr>
          <p:cNvSpPr>
            <a:spLocks noGrp="1"/>
          </p:cNvSpPr>
          <p:nvPr>
            <p:ph sz="half" idx="2"/>
          </p:nvPr>
        </p:nvSpPr>
        <p:spPr>
          <a:xfrm>
            <a:off x="6172200" y="2496619"/>
            <a:ext cx="5181600" cy="3680344"/>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51077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4FA8-0EC4-493B-8FF4-DB43442ADC44}"/>
              </a:ext>
            </a:extLst>
          </p:cNvPr>
          <p:cNvSpPr>
            <a:spLocks noGrp="1"/>
          </p:cNvSpPr>
          <p:nvPr>
            <p:ph type="title"/>
          </p:nvPr>
        </p:nvSpPr>
        <p:spPr/>
        <p:txBody>
          <a:bodyPr/>
          <a:lstStyle/>
          <a:p>
            <a:r>
              <a:rPr lang="it-IT"/>
              <a:t>Fare clic per modificare lo stile del titolo dello schema</a:t>
            </a:r>
          </a:p>
        </p:txBody>
      </p:sp>
      <p:sp>
        <p:nvSpPr>
          <p:cNvPr id="3" name="Date Placeholder 2">
            <a:extLst>
              <a:ext uri="{FF2B5EF4-FFF2-40B4-BE49-F238E27FC236}">
                <a16:creationId xmlns:a16="http://schemas.microsoft.com/office/drawing/2014/main" id="{A7EABCFE-413D-4F1C-BAAC-CBBB0BF41604}"/>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4" name="Footer Placeholder 3">
            <a:extLst>
              <a:ext uri="{FF2B5EF4-FFF2-40B4-BE49-F238E27FC236}">
                <a16:creationId xmlns:a16="http://schemas.microsoft.com/office/drawing/2014/main" id="{674F461C-019F-49AF-A23C-B47D0FC8E452}"/>
              </a:ext>
            </a:extLst>
          </p:cNvPr>
          <p:cNvSpPr>
            <a:spLocks noGrp="1"/>
          </p:cNvSpPr>
          <p:nvPr>
            <p:ph type="ftr" sz="quarter" idx="11"/>
          </p:nvPr>
        </p:nvSpPr>
        <p:spPr/>
        <p:txBody>
          <a:bodyPr/>
          <a:lstStyle/>
          <a:p>
            <a:endParaRPr lang="it-IT"/>
          </a:p>
        </p:txBody>
      </p:sp>
      <p:sp>
        <p:nvSpPr>
          <p:cNvPr id="5" name="Slide Number Placeholder 4">
            <a:extLst>
              <a:ext uri="{FF2B5EF4-FFF2-40B4-BE49-F238E27FC236}">
                <a16:creationId xmlns:a16="http://schemas.microsoft.com/office/drawing/2014/main" id="{6EE70EE3-9A44-439E-9280-9267337E5A31}"/>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15270404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F67D12-C271-44F1-A874-5C28BCD38B1E}"/>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3" name="Footer Placeholder 2">
            <a:extLst>
              <a:ext uri="{FF2B5EF4-FFF2-40B4-BE49-F238E27FC236}">
                <a16:creationId xmlns:a16="http://schemas.microsoft.com/office/drawing/2014/main" id="{B2DA6622-24D6-47F0-9FF2-EB2FC437D361}"/>
              </a:ext>
            </a:extLst>
          </p:cNvPr>
          <p:cNvSpPr>
            <a:spLocks noGrp="1"/>
          </p:cNvSpPr>
          <p:nvPr>
            <p:ph type="ftr" sz="quarter" idx="11"/>
          </p:nvPr>
        </p:nvSpPr>
        <p:spPr/>
        <p:txBody>
          <a:bodyPr/>
          <a:lstStyle/>
          <a:p>
            <a:endParaRPr lang="it-IT"/>
          </a:p>
        </p:txBody>
      </p:sp>
      <p:sp>
        <p:nvSpPr>
          <p:cNvPr id="4" name="Slide Number Placeholder 3">
            <a:extLst>
              <a:ext uri="{FF2B5EF4-FFF2-40B4-BE49-F238E27FC236}">
                <a16:creationId xmlns:a16="http://schemas.microsoft.com/office/drawing/2014/main" id="{20351582-F7D0-499A-8765-179B26F43FD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5" name="Picture Placeholder 11">
            <a:extLst>
              <a:ext uri="{FF2B5EF4-FFF2-40B4-BE49-F238E27FC236}">
                <a16:creationId xmlns:a16="http://schemas.microsoft.com/office/drawing/2014/main" id="{FA1DE595-D9C3-453C-B639-599CEBA2F1AF}"/>
              </a:ext>
            </a:extLst>
          </p:cNvPr>
          <p:cNvSpPr txBox="1">
            <a:spLocks/>
          </p:cNvSpPr>
          <p:nvPr userDrawn="1"/>
        </p:nvSpPr>
        <p:spPr>
          <a:xfrm>
            <a:off x="9821594" y="195173"/>
            <a:ext cx="1870075" cy="73025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lang="en-US" sz="2800" kern="1200" dirty="0" smtClean="0">
                <a:solidFill>
                  <a:schemeClr val="bg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Logo</a:t>
            </a:r>
          </a:p>
        </p:txBody>
      </p:sp>
    </p:spTree>
    <p:extLst>
      <p:ext uri="{BB962C8B-B14F-4D97-AF65-F5344CB8AC3E}">
        <p14:creationId xmlns:p14="http://schemas.microsoft.com/office/powerpoint/2010/main" val="3882166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5E764F-CF80-49B6-8E4B-C193335C2FEC}"/>
              </a:ext>
            </a:extLst>
          </p:cNvPr>
          <p:cNvSpPr>
            <a:spLocks noGrp="1"/>
          </p:cNvSpPr>
          <p:nvPr>
            <p:ph idx="1"/>
          </p:nvPr>
        </p:nvSpPr>
        <p:spPr>
          <a:xfrm>
            <a:off x="5183188" y="1335636"/>
            <a:ext cx="6172200" cy="484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Text Placeholder 3">
            <a:extLst>
              <a:ext uri="{FF2B5EF4-FFF2-40B4-BE49-F238E27FC236}">
                <a16:creationId xmlns:a16="http://schemas.microsoft.com/office/drawing/2014/main" id="{3DBF6AB0-1695-409A-92AC-42B69DBF8DC7}"/>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a:extLst>
              <a:ext uri="{FF2B5EF4-FFF2-40B4-BE49-F238E27FC236}">
                <a16:creationId xmlns:a16="http://schemas.microsoft.com/office/drawing/2014/main" id="{63A1C334-8129-4545-8C84-46DA06B03D8B}"/>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6" name="Footer Placeholder 5">
            <a:extLst>
              <a:ext uri="{FF2B5EF4-FFF2-40B4-BE49-F238E27FC236}">
                <a16:creationId xmlns:a16="http://schemas.microsoft.com/office/drawing/2014/main" id="{3188F4DD-001E-4B6C-BAD4-62C2A6952B28}"/>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31106F97-3F23-4DEE-B190-0481C29793AA}"/>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itle 1">
            <a:extLst>
              <a:ext uri="{FF2B5EF4-FFF2-40B4-BE49-F238E27FC236}">
                <a16:creationId xmlns:a16="http://schemas.microsoft.com/office/drawing/2014/main" id="{39C5567D-41FF-426C-86BB-85B0FAD82684}"/>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684035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F011955-3DB8-4C70-93FB-7A2C5F5DFAAF}"/>
              </a:ext>
            </a:extLst>
          </p:cNvPr>
          <p:cNvSpPr>
            <a:spLocks noGrp="1"/>
          </p:cNvSpPr>
          <p:nvPr>
            <p:ph type="pic" idx="1"/>
          </p:nvPr>
        </p:nvSpPr>
        <p:spPr>
          <a:xfrm>
            <a:off x="5183188" y="1335636"/>
            <a:ext cx="6172200" cy="48413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p>
        </p:txBody>
      </p:sp>
      <p:sp>
        <p:nvSpPr>
          <p:cNvPr id="5" name="Date Placeholder 4">
            <a:extLst>
              <a:ext uri="{FF2B5EF4-FFF2-40B4-BE49-F238E27FC236}">
                <a16:creationId xmlns:a16="http://schemas.microsoft.com/office/drawing/2014/main" id="{6EAB0AD8-6FDF-4622-85A4-51A8E967EC8D}"/>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6" name="Footer Placeholder 5">
            <a:extLst>
              <a:ext uri="{FF2B5EF4-FFF2-40B4-BE49-F238E27FC236}">
                <a16:creationId xmlns:a16="http://schemas.microsoft.com/office/drawing/2014/main" id="{634D2E99-DBA0-4970-ABF3-9596AA57D33E}"/>
              </a:ext>
            </a:extLst>
          </p:cNvPr>
          <p:cNvSpPr>
            <a:spLocks noGrp="1"/>
          </p:cNvSpPr>
          <p:nvPr>
            <p:ph type="ftr" sz="quarter" idx="11"/>
          </p:nvPr>
        </p:nvSpPr>
        <p:spPr/>
        <p:txBody>
          <a:bodyPr/>
          <a:lstStyle/>
          <a:p>
            <a:endParaRPr lang="it-IT"/>
          </a:p>
        </p:txBody>
      </p:sp>
      <p:sp>
        <p:nvSpPr>
          <p:cNvPr id="7" name="Slide Number Placeholder 6">
            <a:extLst>
              <a:ext uri="{FF2B5EF4-FFF2-40B4-BE49-F238E27FC236}">
                <a16:creationId xmlns:a16="http://schemas.microsoft.com/office/drawing/2014/main" id="{8FADE91F-FFB0-4E6D-8AF8-6FBDBC0DE59D}"/>
              </a:ext>
            </a:extLst>
          </p:cNvPr>
          <p:cNvSpPr>
            <a:spLocks noGrp="1"/>
          </p:cNvSpPr>
          <p:nvPr>
            <p:ph type="sldNum" sz="quarter" idx="12"/>
          </p:nvPr>
        </p:nvSpPr>
        <p:spPr/>
        <p:txBody>
          <a:bodyPr/>
          <a:lstStyle/>
          <a:p>
            <a:fld id="{9B13B172-409A-48BF-92CD-9E808051E234}" type="slidenum">
              <a:rPr lang="it-IT" smtClean="0"/>
              <a:t>‹N›</a:t>
            </a:fld>
            <a:endParaRPr lang="it-IT"/>
          </a:p>
        </p:txBody>
      </p:sp>
      <p:sp>
        <p:nvSpPr>
          <p:cNvPr id="8" name="Text Placeholder 3">
            <a:extLst>
              <a:ext uri="{FF2B5EF4-FFF2-40B4-BE49-F238E27FC236}">
                <a16:creationId xmlns:a16="http://schemas.microsoft.com/office/drawing/2014/main" id="{27F36783-77AA-4762-A0D4-79CAC387421F}"/>
              </a:ext>
            </a:extLst>
          </p:cNvPr>
          <p:cNvSpPr>
            <a:spLocks noGrp="1"/>
          </p:cNvSpPr>
          <p:nvPr>
            <p:ph type="body" sz="half" idx="2"/>
          </p:nvPr>
        </p:nvSpPr>
        <p:spPr>
          <a:xfrm>
            <a:off x="839788" y="2496619"/>
            <a:ext cx="3932237" cy="36803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9" name="Title 1">
            <a:extLst>
              <a:ext uri="{FF2B5EF4-FFF2-40B4-BE49-F238E27FC236}">
                <a16:creationId xmlns:a16="http://schemas.microsoft.com/office/drawing/2014/main" id="{40DBF051-2A17-4A20-A3FC-2B33FE5B757D}"/>
              </a:ext>
            </a:extLst>
          </p:cNvPr>
          <p:cNvSpPr>
            <a:spLocks noGrp="1"/>
          </p:cNvSpPr>
          <p:nvPr>
            <p:ph type="title"/>
          </p:nvPr>
        </p:nvSpPr>
        <p:spPr>
          <a:xfrm>
            <a:off x="838200" y="1335636"/>
            <a:ext cx="3932237" cy="780114"/>
          </a:xfrm>
        </p:spPr>
        <p:txBody>
          <a:bodyPr/>
          <a:lstStyle/>
          <a:p>
            <a:r>
              <a:rPr lang="it-IT"/>
              <a:t>Fare clic per modificare lo stile del titolo dello schema</a:t>
            </a:r>
          </a:p>
        </p:txBody>
      </p:sp>
    </p:spTree>
    <p:extLst>
      <p:ext uri="{BB962C8B-B14F-4D97-AF65-F5344CB8AC3E}">
        <p14:creationId xmlns:p14="http://schemas.microsoft.com/office/powerpoint/2010/main" val="1330943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535113"/>
            <a:ext cx="5386917"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atin typeface="Helvetica Neue Light"/>
                <a:ea typeface="Helvetica Neue Light"/>
                <a:cs typeface="Helvetica Neue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atin typeface="Helvetica Neue Light"/>
                <a:ea typeface="Helvetica Neue Light"/>
                <a:cs typeface="Helvetica Neue Light"/>
              </a:defRPr>
            </a:lvl1pPr>
            <a:lvl2pPr>
              <a:defRPr sz="2000">
                <a:latin typeface="Helvetica Neue Light"/>
                <a:ea typeface="Helvetica Neue Light"/>
                <a:cs typeface="Helvetica Neue Light"/>
              </a:defRPr>
            </a:lvl2pPr>
            <a:lvl3pPr>
              <a:defRPr sz="1800">
                <a:latin typeface="Helvetica Neue Light"/>
                <a:ea typeface="Helvetica Neue Light"/>
                <a:cs typeface="Helvetica Neue Light"/>
              </a:defRPr>
            </a:lvl3pPr>
            <a:lvl4pPr>
              <a:defRPr sz="1600">
                <a:latin typeface="Helvetica Neue Light"/>
                <a:ea typeface="Helvetica Neue Light"/>
                <a:cs typeface="Helvetica Neue Light"/>
              </a:defRPr>
            </a:lvl4pPr>
            <a:lvl5pPr>
              <a:defRPr sz="1600">
                <a:latin typeface="Helvetica Neue Light"/>
                <a:ea typeface="Helvetica Neue Light"/>
                <a:cs typeface="Helvetica Neue Light"/>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0" name="CasellaDiTesto 4"/>
          <p:cNvSpPr txBox="1"/>
          <p:nvPr userDrawn="1"/>
        </p:nvSpPr>
        <p:spPr>
          <a:xfrm>
            <a:off x="11280576" y="6365385"/>
            <a:ext cx="768085" cy="307777"/>
          </a:xfrm>
          <a:prstGeom prst="rect">
            <a:avLst/>
          </a:prstGeom>
          <a:noFill/>
        </p:spPr>
        <p:txBody>
          <a:bodyPr wrap="square" rtlCol="0">
            <a:spAutoFit/>
          </a:bodyPr>
          <a:lstStyle/>
          <a:p>
            <a:fld id="{35C3533D-D346-4746-A382-458F3767D6EF}" type="slidenum">
              <a:rPr lang="it-IT" sz="1400" smtClean="0">
                <a:solidFill>
                  <a:schemeClr val="bg1">
                    <a:lumMod val="50000"/>
                  </a:schemeClr>
                </a:solidFill>
                <a:latin typeface="Helvetica Neue Light"/>
              </a:rPr>
              <a:t>‹N›</a:t>
            </a:fld>
            <a:endParaRPr lang="it-IT" sz="1600">
              <a:solidFill>
                <a:schemeClr val="bg1">
                  <a:lumMod val="50000"/>
                </a:schemeClr>
              </a:solidFill>
              <a:latin typeface="Helvetica Neue Light"/>
            </a:endParaRPr>
          </a:p>
        </p:txBody>
      </p:sp>
      <p:sp>
        <p:nvSpPr>
          <p:cNvPr id="15" name="Rettangolo 12"/>
          <p:cNvSpPr/>
          <p:nvPr userDrawn="1"/>
        </p:nvSpPr>
        <p:spPr>
          <a:xfrm>
            <a:off x="104374" y="6365387"/>
            <a:ext cx="186316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M. P. Anania</a:t>
            </a:r>
          </a:p>
        </p:txBody>
      </p:sp>
      <p:sp>
        <p:nvSpPr>
          <p:cNvPr id="16" name="Rettangolo 10"/>
          <p:cNvSpPr/>
          <p:nvPr userDrawn="1"/>
        </p:nvSpPr>
        <p:spPr>
          <a:xfrm>
            <a:off x="2680792" y="6365386"/>
            <a:ext cx="6748197" cy="307777"/>
          </a:xfrm>
          <a:prstGeom prst="rect">
            <a:avLst/>
          </a:prstGeom>
        </p:spPr>
        <p:txBody>
          <a:bodyPr wrap="square">
            <a:spAutoFit/>
          </a:bodyPr>
          <a:lstStyle/>
          <a:p>
            <a:pPr algn="ctr"/>
            <a:r>
              <a:rPr lang="en-US" sz="1400">
                <a:solidFill>
                  <a:schemeClr val="tx1">
                    <a:lumMod val="50000"/>
                    <a:lumOff val="50000"/>
                  </a:schemeClr>
                </a:solidFill>
                <a:latin typeface="Helvetica Neue Light"/>
              </a:rPr>
              <a:t>EAAC</a:t>
            </a:r>
            <a:r>
              <a:rPr lang="en-US" sz="1400" baseline="0">
                <a:solidFill>
                  <a:schemeClr val="tx1">
                    <a:lumMod val="50000"/>
                    <a:lumOff val="50000"/>
                  </a:schemeClr>
                </a:solidFill>
                <a:latin typeface="Helvetica Neue Light"/>
              </a:rPr>
              <a:t> 2017 – La </a:t>
            </a:r>
            <a:r>
              <a:rPr lang="en-US" sz="1400" baseline="0" err="1">
                <a:solidFill>
                  <a:schemeClr val="tx1">
                    <a:lumMod val="50000"/>
                    <a:lumOff val="50000"/>
                  </a:schemeClr>
                </a:solidFill>
                <a:latin typeface="Helvetica Neue Light"/>
              </a:rPr>
              <a:t>Biodola</a:t>
            </a:r>
            <a:r>
              <a:rPr lang="en-US" sz="1400" baseline="0">
                <a:solidFill>
                  <a:schemeClr val="tx1">
                    <a:lumMod val="50000"/>
                    <a:lumOff val="50000"/>
                  </a:schemeClr>
                </a:solidFill>
                <a:latin typeface="Helvetica Neue Light"/>
              </a:rPr>
              <a:t> – </a:t>
            </a:r>
            <a:r>
              <a:rPr lang="en-US" sz="1400" baseline="0" err="1">
                <a:solidFill>
                  <a:schemeClr val="tx1">
                    <a:lumMod val="50000"/>
                    <a:lumOff val="50000"/>
                  </a:schemeClr>
                </a:solidFill>
                <a:latin typeface="Helvetica Neue Light"/>
              </a:rPr>
              <a:t>Isola</a:t>
            </a:r>
            <a:r>
              <a:rPr lang="en-US" sz="1400" baseline="0">
                <a:solidFill>
                  <a:schemeClr val="tx1">
                    <a:lumMod val="50000"/>
                    <a:lumOff val="50000"/>
                  </a:schemeClr>
                </a:solidFill>
                <a:latin typeface="Helvetica Neue Light"/>
              </a:rPr>
              <a:t> </a:t>
            </a:r>
            <a:r>
              <a:rPr lang="en-US" sz="1400" baseline="0" err="1">
                <a:solidFill>
                  <a:schemeClr val="tx1">
                    <a:lumMod val="50000"/>
                    <a:lumOff val="50000"/>
                  </a:schemeClr>
                </a:solidFill>
                <a:latin typeface="Helvetica Neue Light"/>
              </a:rPr>
              <a:t>d’Elba</a:t>
            </a:r>
            <a:endParaRPr lang="en-US" sz="1400">
              <a:solidFill>
                <a:schemeClr val="tx1">
                  <a:lumMod val="50000"/>
                  <a:lumOff val="50000"/>
                </a:schemeClr>
              </a:solidFill>
              <a:latin typeface="Helvetica Neue Light"/>
            </a:endParaRPr>
          </a:p>
        </p:txBody>
      </p:sp>
    </p:spTree>
    <p:extLst>
      <p:ext uri="{BB962C8B-B14F-4D97-AF65-F5344CB8AC3E}">
        <p14:creationId xmlns:p14="http://schemas.microsoft.com/office/powerpoint/2010/main" val="1521461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9BC9C-2F86-4F3C-86FF-092C95A64B84}"/>
              </a:ext>
            </a:extLst>
          </p:cNvPr>
          <p:cNvSpPr>
            <a:spLocks noGrp="1"/>
          </p:cNvSpPr>
          <p:nvPr>
            <p:ph type="title"/>
          </p:nvPr>
        </p:nvSpPr>
        <p:spPr/>
        <p:txBody>
          <a:bodyPr/>
          <a:lstStyle/>
          <a:p>
            <a:r>
              <a:rPr lang="it-IT"/>
              <a:t>Fare clic per modificare lo stile del titolo dello schema</a:t>
            </a:r>
            <a:endParaRPr lang="it-IT" dirty="0"/>
          </a:p>
        </p:txBody>
      </p:sp>
      <p:sp>
        <p:nvSpPr>
          <p:cNvPr id="3" name="Vertical Text Placeholder 2">
            <a:extLst>
              <a:ext uri="{FF2B5EF4-FFF2-40B4-BE49-F238E27FC236}">
                <a16:creationId xmlns:a16="http://schemas.microsoft.com/office/drawing/2014/main" id="{E723F1F7-0749-4694-BE63-E403BDDD5F4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409E3090-1E92-4CFB-9491-E0F885599797}"/>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5" name="Footer Placeholder 4">
            <a:extLst>
              <a:ext uri="{FF2B5EF4-FFF2-40B4-BE49-F238E27FC236}">
                <a16:creationId xmlns:a16="http://schemas.microsoft.com/office/drawing/2014/main" id="{DFD25BC3-9F27-484C-9378-EEFF57FBB926}"/>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0555A28A-D94D-4C1E-9701-B2E9F89D9F6B}"/>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23006537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1B6E7A-AAE9-4771-A56C-9BFBA5E562BD}"/>
              </a:ext>
            </a:extLst>
          </p:cNvPr>
          <p:cNvSpPr>
            <a:spLocks noGrp="1"/>
          </p:cNvSpPr>
          <p:nvPr>
            <p:ph type="title" orient="vert"/>
          </p:nvPr>
        </p:nvSpPr>
        <p:spPr>
          <a:xfrm>
            <a:off x="8724900" y="1335635"/>
            <a:ext cx="2628900" cy="4841328"/>
          </a:xfrm>
        </p:spPr>
        <p:txBody>
          <a:bodyPr vert="eaVert"/>
          <a:lstStyle/>
          <a:p>
            <a:r>
              <a:rPr lang="it-IT"/>
              <a:t>Fare clic per modificare lo stile del titolo dello schema</a:t>
            </a:r>
          </a:p>
        </p:txBody>
      </p:sp>
      <p:sp>
        <p:nvSpPr>
          <p:cNvPr id="3" name="Vertical Text Placeholder 2">
            <a:extLst>
              <a:ext uri="{FF2B5EF4-FFF2-40B4-BE49-F238E27FC236}">
                <a16:creationId xmlns:a16="http://schemas.microsoft.com/office/drawing/2014/main" id="{3BDB7342-37F0-452E-BA73-5C35A8EBE74A}"/>
              </a:ext>
            </a:extLst>
          </p:cNvPr>
          <p:cNvSpPr>
            <a:spLocks noGrp="1"/>
          </p:cNvSpPr>
          <p:nvPr>
            <p:ph type="body" orient="vert" idx="1"/>
          </p:nvPr>
        </p:nvSpPr>
        <p:spPr>
          <a:xfrm>
            <a:off x="838200" y="1335635"/>
            <a:ext cx="7734300" cy="484132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Date Placeholder 3">
            <a:extLst>
              <a:ext uri="{FF2B5EF4-FFF2-40B4-BE49-F238E27FC236}">
                <a16:creationId xmlns:a16="http://schemas.microsoft.com/office/drawing/2014/main" id="{BDE9D5CD-1CAE-47E9-9CA5-BEAB47994C3F}"/>
              </a:ext>
            </a:extLst>
          </p:cNvPr>
          <p:cNvSpPr>
            <a:spLocks noGrp="1"/>
          </p:cNvSpPr>
          <p:nvPr>
            <p:ph type="dt" sz="half" idx="10"/>
          </p:nvPr>
        </p:nvSpPr>
        <p:spPr/>
        <p:txBody>
          <a:bodyPr/>
          <a:lstStyle/>
          <a:p>
            <a:fld id="{C3A2CE4C-2805-4E3E-AF65-4896882F519E}" type="datetimeFigureOut">
              <a:rPr lang="it-IT" smtClean="0"/>
              <a:t>17/06/2025</a:t>
            </a:fld>
            <a:endParaRPr lang="it-IT"/>
          </a:p>
        </p:txBody>
      </p:sp>
      <p:sp>
        <p:nvSpPr>
          <p:cNvPr id="5" name="Footer Placeholder 4">
            <a:extLst>
              <a:ext uri="{FF2B5EF4-FFF2-40B4-BE49-F238E27FC236}">
                <a16:creationId xmlns:a16="http://schemas.microsoft.com/office/drawing/2014/main" id="{859C3418-3EDC-4379-99CA-291BB22DBA11}"/>
              </a:ext>
            </a:extLst>
          </p:cNvPr>
          <p:cNvSpPr>
            <a:spLocks noGrp="1"/>
          </p:cNvSpPr>
          <p:nvPr>
            <p:ph type="ftr" sz="quarter" idx="11"/>
          </p:nvPr>
        </p:nvSpPr>
        <p:spPr/>
        <p:txBody>
          <a:bodyPr/>
          <a:lstStyle/>
          <a:p>
            <a:endParaRPr lang="it-IT"/>
          </a:p>
        </p:txBody>
      </p:sp>
      <p:sp>
        <p:nvSpPr>
          <p:cNvPr id="6" name="Slide Number Placeholder 5">
            <a:extLst>
              <a:ext uri="{FF2B5EF4-FFF2-40B4-BE49-F238E27FC236}">
                <a16:creationId xmlns:a16="http://schemas.microsoft.com/office/drawing/2014/main" id="{F375C136-5125-40ED-9798-0847DBFB37DB}"/>
              </a:ext>
            </a:extLst>
          </p:cNvPr>
          <p:cNvSpPr>
            <a:spLocks noGrp="1"/>
          </p:cNvSpPr>
          <p:nvPr>
            <p:ph type="sldNum" sz="quarter" idx="12"/>
          </p:nvPr>
        </p:nvSpPr>
        <p:spPr/>
        <p:txBody>
          <a:bodyPr/>
          <a:lstStyle/>
          <a:p>
            <a:fld id="{9B13B172-409A-48BF-92CD-9E808051E234}" type="slidenum">
              <a:rPr lang="it-IT" smtClean="0"/>
              <a:t>‹N›</a:t>
            </a:fld>
            <a:endParaRPr lang="it-IT"/>
          </a:p>
        </p:txBody>
      </p:sp>
    </p:spTree>
    <p:extLst>
      <p:ext uri="{BB962C8B-B14F-4D97-AF65-F5344CB8AC3E}">
        <p14:creationId xmlns:p14="http://schemas.microsoft.com/office/powerpoint/2010/main" val="3453871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E6F965-22BB-5CB6-312C-62EDB1057A8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740986D-B2E6-E64A-9F09-D13E9F372CD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0F22038-E401-9B59-43A1-1AFFB7DF452F}"/>
              </a:ext>
            </a:extLst>
          </p:cNvPr>
          <p:cNvSpPr>
            <a:spLocks noGrp="1"/>
          </p:cNvSpPr>
          <p:nvPr>
            <p:ph type="dt" sz="half" idx="10"/>
          </p:nvPr>
        </p:nvSpPr>
        <p:spPr/>
        <p:txBody>
          <a:bodyPr/>
          <a:lstStyle/>
          <a:p>
            <a:fld id="{0CECE968-9458-1846-8B1A-FEE51423D98D}" type="datetimeFigureOut">
              <a:rPr lang="it-IT" smtClean="0"/>
              <a:t>17/06/2025</a:t>
            </a:fld>
            <a:endParaRPr lang="it-IT"/>
          </a:p>
        </p:txBody>
      </p:sp>
      <p:sp>
        <p:nvSpPr>
          <p:cNvPr id="5" name="Segnaposto piè di pagina 4">
            <a:extLst>
              <a:ext uri="{FF2B5EF4-FFF2-40B4-BE49-F238E27FC236}">
                <a16:creationId xmlns:a16="http://schemas.microsoft.com/office/drawing/2014/main" id="{0F960FDE-D97A-7471-78F1-CE28AF30207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7E22B4-7DF0-794F-F8A7-5684B7EAD564}"/>
              </a:ext>
            </a:extLst>
          </p:cNvPr>
          <p:cNvSpPr>
            <a:spLocks noGrp="1"/>
          </p:cNvSpPr>
          <p:nvPr>
            <p:ph type="sldNum" sz="quarter" idx="12"/>
          </p:nvPr>
        </p:nvSpPr>
        <p:spPr/>
        <p:txBody>
          <a:bodyPr/>
          <a:lstStyle/>
          <a:p>
            <a:fld id="{E46192B8-55D9-4942-9C82-0B9DDA21D461}" type="slidenum">
              <a:rPr lang="it-IT" smtClean="0"/>
              <a:t>‹N›</a:t>
            </a:fld>
            <a:endParaRPr lang="it-IT"/>
          </a:p>
        </p:txBody>
      </p:sp>
    </p:spTree>
    <p:extLst>
      <p:ext uri="{BB962C8B-B14F-4D97-AF65-F5344CB8AC3E}">
        <p14:creationId xmlns:p14="http://schemas.microsoft.com/office/powerpoint/2010/main" val="902910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Solo titolo">
    <p:bg>
      <p:bgPr>
        <a:solidFill>
          <a:schemeClr val="bg1"/>
        </a:solidFill>
        <a:effectLst/>
      </p:bgPr>
    </p:bg>
    <p:spTree>
      <p:nvGrpSpPr>
        <p:cNvPr id="1" name=""/>
        <p:cNvGrpSpPr/>
        <p:nvPr/>
      </p:nvGrpSpPr>
      <p:grpSpPr>
        <a:xfrm>
          <a:off x="0" y="0"/>
          <a:ext cx="0" cy="0"/>
          <a:chOff x="0" y="0"/>
          <a:chExt cx="0" cy="0"/>
        </a:xfrm>
      </p:grpSpPr>
      <p:sp>
        <p:nvSpPr>
          <p:cNvPr id="22" name="Titolo 1"/>
          <p:cNvSpPr>
            <a:spLocks noGrp="1"/>
          </p:cNvSpPr>
          <p:nvPr>
            <p:ph type="title"/>
          </p:nvPr>
        </p:nvSpPr>
        <p:spPr>
          <a:xfrm>
            <a:off x="2616616" y="282375"/>
            <a:ext cx="9528056" cy="469731"/>
          </a:xfrm>
          <a:prstGeom prst="rect">
            <a:avLst/>
          </a:prstGeom>
          <a:solidFill>
            <a:srgbClr val="0070C0"/>
          </a:solidFill>
          <a:effectLst>
            <a:outerShdw blurRad="50800" dist="63500" dir="2700000" algn="tl" rotWithShape="0">
              <a:prstClr val="black">
                <a:alpha val="40000"/>
              </a:prstClr>
            </a:outerShdw>
          </a:effectLst>
        </p:spPr>
        <p:txBody>
          <a:bodyPr>
            <a:noAutofit/>
          </a:bodyPr>
          <a:lstStyle>
            <a:lvl1pPr algn="l">
              <a:defRPr sz="28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it-IT" dirty="0"/>
              <a:t>Fare clic per modificare lo stile del titolo</a:t>
            </a:r>
            <a:endParaRPr lang="en-US" dirty="0"/>
          </a:p>
        </p:txBody>
      </p:sp>
      <p:sp>
        <p:nvSpPr>
          <p:cNvPr id="6" name="Segnaposto contenuto 4"/>
          <p:cNvSpPr>
            <a:spLocks noGrp="1"/>
          </p:cNvSpPr>
          <p:nvPr>
            <p:ph idx="1"/>
          </p:nvPr>
        </p:nvSpPr>
        <p:spPr>
          <a:xfrm>
            <a:off x="623392" y="1600201"/>
            <a:ext cx="10862997" cy="3196952"/>
          </a:xfrm>
        </p:spPr>
        <p:txBody>
          <a:bodyPr/>
          <a:lstStyle>
            <a:lvl1pPr>
              <a:defRPr>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11" name="Connettore 1 10"/>
          <p:cNvCxnSpPr/>
          <p:nvPr userDrawn="1"/>
        </p:nvCxnSpPr>
        <p:spPr>
          <a:xfrm>
            <a:off x="11280027" y="6371740"/>
            <a:ext cx="549" cy="325849"/>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sp>
        <p:nvSpPr>
          <p:cNvPr id="5" name="CasellaDiTesto 4"/>
          <p:cNvSpPr txBox="1"/>
          <p:nvPr userDrawn="1"/>
        </p:nvSpPr>
        <p:spPr>
          <a:xfrm>
            <a:off x="11376587" y="6349997"/>
            <a:ext cx="768085" cy="369332"/>
          </a:xfrm>
          <a:prstGeom prst="rect">
            <a:avLst/>
          </a:prstGeom>
          <a:noFill/>
        </p:spPr>
        <p:txBody>
          <a:bodyPr wrap="square" rtlCol="0">
            <a:spAutoFit/>
          </a:bodyPr>
          <a:lstStyle/>
          <a:p>
            <a:fld id="{35C3533D-D346-4746-A382-458F3767D6EF}" type="slidenum">
              <a:rPr lang="it-IT" sz="1800" smtClean="0">
                <a:solidFill>
                  <a:schemeClr val="bg1">
                    <a:lumMod val="50000"/>
                  </a:schemeClr>
                </a:solidFill>
              </a:rPr>
              <a:t>‹N›</a:t>
            </a:fld>
            <a:endParaRPr lang="it-IT" sz="1800" dirty="0">
              <a:solidFill>
                <a:schemeClr val="bg1">
                  <a:lumMod val="50000"/>
                </a:schemeClr>
              </a:solidFill>
            </a:endParaRPr>
          </a:p>
        </p:txBody>
      </p:sp>
      <p:sp>
        <p:nvSpPr>
          <p:cNvPr id="13" name="Rettangolo 12"/>
          <p:cNvSpPr/>
          <p:nvPr userDrawn="1"/>
        </p:nvSpPr>
        <p:spPr>
          <a:xfrm>
            <a:off x="104375" y="6365386"/>
            <a:ext cx="1344149" cy="338554"/>
          </a:xfrm>
          <a:prstGeom prst="rect">
            <a:avLst/>
          </a:prstGeom>
        </p:spPr>
        <p:txBody>
          <a:bodyPr wrap="square">
            <a:spAutoFit/>
          </a:bodyPr>
          <a:lstStyle/>
          <a:p>
            <a:pPr algn="ctr"/>
            <a:r>
              <a:rPr lang="en-US" sz="1600" dirty="0">
                <a:solidFill>
                  <a:schemeClr val="tx1">
                    <a:lumMod val="50000"/>
                    <a:lumOff val="50000"/>
                  </a:schemeClr>
                </a:solidFill>
              </a:rPr>
              <a:t>A. Cianchi</a:t>
            </a:r>
          </a:p>
        </p:txBody>
      </p:sp>
      <p:pic>
        <p:nvPicPr>
          <p:cNvPr id="3" name="Immagine 2">
            <a:extLst>
              <a:ext uri="{FF2B5EF4-FFF2-40B4-BE49-F238E27FC236}">
                <a16:creationId xmlns:a16="http://schemas.microsoft.com/office/drawing/2014/main" id="{59135677-35EC-CA53-8C9E-39ADE7AAD9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7392" y="250694"/>
            <a:ext cx="1822265" cy="552659"/>
          </a:xfrm>
          <a:prstGeom prst="rect">
            <a:avLst/>
          </a:prstGeom>
        </p:spPr>
      </p:pic>
    </p:spTree>
    <p:extLst>
      <p:ext uri="{BB962C8B-B14F-4D97-AF65-F5344CB8AC3E}">
        <p14:creationId xmlns:p14="http://schemas.microsoft.com/office/powerpoint/2010/main" val="1772419587"/>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D6FE7A-B020-4958-8B6D-27CB296925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0380"/>
          </a:xfrm>
          <a:prstGeom prst="rect">
            <a:avLst/>
          </a:prstGeom>
        </p:spPr>
      </p:pic>
      <p:sp>
        <p:nvSpPr>
          <p:cNvPr id="2" name="Title 1">
            <a:extLst>
              <a:ext uri="{FF2B5EF4-FFF2-40B4-BE49-F238E27FC236}">
                <a16:creationId xmlns:a16="http://schemas.microsoft.com/office/drawing/2014/main" id="{807148D2-B24D-4976-994F-BB66CEEA51D2}"/>
              </a:ext>
            </a:extLst>
          </p:cNvPr>
          <p:cNvSpPr>
            <a:spLocks noGrp="1"/>
          </p:cNvSpPr>
          <p:nvPr>
            <p:ph type="ctrTitle"/>
          </p:nvPr>
        </p:nvSpPr>
        <p:spPr>
          <a:xfrm>
            <a:off x="3223497" y="1939641"/>
            <a:ext cx="7813967" cy="1043855"/>
          </a:xfrm>
        </p:spPr>
        <p:txBody>
          <a:bodyPr anchor="b">
            <a:normAutofit/>
          </a:bodyPr>
          <a:lstStyle>
            <a:lvl1pPr algn="l">
              <a:defRPr sz="4800" b="1">
                <a:solidFill>
                  <a:schemeClr val="bg1"/>
                </a:solidFill>
                <a:latin typeface="+mj-l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F630B7C0-3837-4386-90FE-545DE779ADDA}"/>
              </a:ext>
            </a:extLst>
          </p:cNvPr>
          <p:cNvSpPr>
            <a:spLocks noGrp="1"/>
          </p:cNvSpPr>
          <p:nvPr>
            <p:ph type="subTitle" idx="1" hasCustomPrompt="1"/>
          </p:nvPr>
        </p:nvSpPr>
        <p:spPr>
          <a:xfrm>
            <a:off x="3232731" y="3153931"/>
            <a:ext cx="7813967" cy="812944"/>
          </a:xfrm>
        </p:spPr>
        <p:txBody>
          <a:bodyPr/>
          <a:lstStyle>
            <a:lvl1pPr marL="0" indent="0" algn="l">
              <a:buNone/>
              <a:defRPr sz="2400">
                <a:solidFill>
                  <a:srgbClr val="FFC000"/>
                </a:solidFill>
              </a:defRPr>
            </a:lvl1pPr>
            <a:lvl2pPr marL="457131" indent="0" algn="ctr">
              <a:buNone/>
              <a:defRPr sz="2000"/>
            </a:lvl2pPr>
            <a:lvl3pPr marL="914264" indent="0" algn="ctr">
              <a:buNone/>
              <a:defRPr sz="1900"/>
            </a:lvl3pPr>
            <a:lvl4pPr marL="1371396" indent="0" algn="ctr">
              <a:buNone/>
              <a:defRPr sz="1600"/>
            </a:lvl4pPr>
            <a:lvl5pPr marL="1828528" indent="0" algn="ctr">
              <a:buNone/>
              <a:defRPr sz="1600"/>
            </a:lvl5pPr>
            <a:lvl6pPr marL="2285662" indent="0" algn="ctr">
              <a:buNone/>
              <a:defRPr sz="1600"/>
            </a:lvl6pPr>
            <a:lvl7pPr marL="2742790" indent="0" algn="ctr">
              <a:buNone/>
              <a:defRPr sz="1600"/>
            </a:lvl7pPr>
            <a:lvl8pPr marL="3199920" indent="0" algn="ctr">
              <a:buNone/>
              <a:defRPr sz="1600"/>
            </a:lvl8pPr>
            <a:lvl9pPr marL="3657051" indent="0" algn="ctr">
              <a:buNone/>
              <a:defRPr sz="1600"/>
            </a:lvl9pPr>
          </a:lstStyle>
          <a:p>
            <a:r>
              <a:rPr lang="en-US" dirty="0"/>
              <a:t>Click to add author / institute</a:t>
            </a:r>
            <a:r>
              <a:rPr lang="en-GB" dirty="0"/>
              <a:t> and occasion</a:t>
            </a:r>
            <a:endParaRPr lang="en-US" dirty="0"/>
          </a:p>
        </p:txBody>
      </p:sp>
      <p:sp>
        <p:nvSpPr>
          <p:cNvPr id="8" name="Rectangle 3">
            <a:extLst>
              <a:ext uri="{FF2B5EF4-FFF2-40B4-BE49-F238E27FC236}">
                <a16:creationId xmlns:a16="http://schemas.microsoft.com/office/drawing/2014/main" id="{C5D55CEB-8871-4376-83C3-EB75954FFBB5}"/>
              </a:ext>
            </a:extLst>
          </p:cNvPr>
          <p:cNvSpPr>
            <a:spLocks noChangeArrowheads="1"/>
          </p:cNvSpPr>
          <p:nvPr userDrawn="1"/>
        </p:nvSpPr>
        <p:spPr bwMode="auto">
          <a:xfrm>
            <a:off x="293947" y="376193"/>
            <a:ext cx="278815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8" tIns="45718" rIns="91428" bIns="45718">
            <a:spAutoFit/>
          </a:bodyPr>
          <a:lstStyle/>
          <a:p>
            <a:r>
              <a:rPr lang="en-GB" altLang="en-US" sz="2400">
                <a:solidFill>
                  <a:srgbClr val="3399FF"/>
                </a:solidFill>
                <a:latin typeface="Arial Narrow" pitchFamily="34" charset="0"/>
              </a:rPr>
              <a:t>EUROPEAN</a:t>
            </a:r>
          </a:p>
          <a:p>
            <a:r>
              <a:rPr lang="en-GB" altLang="en-US" sz="2400">
                <a:solidFill>
                  <a:srgbClr val="33CCFF"/>
                </a:solidFill>
                <a:latin typeface="Arial Narrow" pitchFamily="34" charset="0"/>
              </a:rPr>
              <a:t>PLASMA RESEARCH</a:t>
            </a:r>
          </a:p>
          <a:p>
            <a:r>
              <a:rPr lang="en-GB" altLang="en-US" sz="2400">
                <a:solidFill>
                  <a:srgbClr val="33CCFF"/>
                </a:solidFill>
                <a:latin typeface="Arial Narrow" pitchFamily="34" charset="0"/>
              </a:rPr>
              <a:t>ACCELERATOR WITH</a:t>
            </a:r>
          </a:p>
          <a:p>
            <a:r>
              <a:rPr lang="en-GB" altLang="en-US" sz="2400">
                <a:solidFill>
                  <a:schemeClr val="bg1"/>
                </a:solidFill>
                <a:latin typeface="Arial Narrow" pitchFamily="34" charset="0"/>
              </a:rPr>
              <a:t>EXCELLENCE IN</a:t>
            </a:r>
          </a:p>
          <a:p>
            <a:r>
              <a:rPr lang="en-GB" altLang="en-US" sz="2400">
                <a:solidFill>
                  <a:schemeClr val="bg1"/>
                </a:solidFill>
                <a:latin typeface="Arial Narrow" pitchFamily="34" charset="0"/>
              </a:rPr>
              <a:t>APPLICATIONS</a:t>
            </a:r>
          </a:p>
        </p:txBody>
      </p:sp>
      <p:pic>
        <p:nvPicPr>
          <p:cNvPr id="9" name="Picture 8">
            <a:extLst>
              <a:ext uri="{FF2B5EF4-FFF2-40B4-BE49-F238E27FC236}">
                <a16:creationId xmlns:a16="http://schemas.microsoft.com/office/drawing/2014/main" id="{59FFC2DC-0A79-4704-822E-B6075471282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44003" y="273561"/>
            <a:ext cx="2788151" cy="1261233"/>
          </a:xfrm>
          <a:prstGeom prst="rect">
            <a:avLst/>
          </a:prstGeom>
        </p:spPr>
      </p:pic>
      <p:sp>
        <p:nvSpPr>
          <p:cNvPr id="25" name="TextBox 24">
            <a:extLst>
              <a:ext uri="{FF2B5EF4-FFF2-40B4-BE49-F238E27FC236}">
                <a16:creationId xmlns:a16="http://schemas.microsoft.com/office/drawing/2014/main" id="{BFE90DE8-3BA8-471E-9749-65A67AA27786}"/>
              </a:ext>
            </a:extLst>
          </p:cNvPr>
          <p:cNvSpPr txBox="1"/>
          <p:nvPr userDrawn="1"/>
        </p:nvSpPr>
        <p:spPr>
          <a:xfrm>
            <a:off x="902493" y="6439389"/>
            <a:ext cx="3309467" cy="338555"/>
          </a:xfrm>
          <a:prstGeom prst="rect">
            <a:avLst/>
          </a:prstGeom>
          <a:noFill/>
        </p:spPr>
        <p:txBody>
          <a:bodyPr wrap="square" lIns="91428" tIns="45718" rIns="91428" bIns="45718" rtlCol="0">
            <a:spAutoFit/>
          </a:bodyPr>
          <a:lstStyle/>
          <a:p>
            <a:r>
              <a:rPr lang="en-GB" sz="800">
                <a:solidFill>
                  <a:schemeClr val="bg1"/>
                </a:solidFill>
              </a:rPr>
              <a:t>This project has received funding from the European Union’s Horizon 2020 research and innovation programme under grant agreement No 653782.</a:t>
            </a:r>
          </a:p>
        </p:txBody>
      </p:sp>
      <p:pic>
        <p:nvPicPr>
          <p:cNvPr id="26" name="Picture 25">
            <a:extLst>
              <a:ext uri="{FF2B5EF4-FFF2-40B4-BE49-F238E27FC236}">
                <a16:creationId xmlns:a16="http://schemas.microsoft.com/office/drawing/2014/main" id="{EC0846F4-509B-4FA4-A3BB-D53C82698E9F}"/>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368111" y="6453036"/>
            <a:ext cx="472111" cy="28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5620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411757-6C00-4818-AAC7-B952F80424A0}"/>
              </a:ext>
            </a:extLst>
          </p:cNvPr>
          <p:cNvSpPr/>
          <p:nvPr userDrawn="1"/>
        </p:nvSpPr>
        <p:spPr>
          <a:xfrm>
            <a:off x="0" y="6462580"/>
            <a:ext cx="12192000" cy="40156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p>
        </p:txBody>
      </p:sp>
      <p:sp>
        <p:nvSpPr>
          <p:cNvPr id="3" name="Content Placeholder 2">
            <a:extLst>
              <a:ext uri="{FF2B5EF4-FFF2-40B4-BE49-F238E27FC236}">
                <a16:creationId xmlns:a16="http://schemas.microsoft.com/office/drawing/2014/main" id="{AA667453-40FC-4135-9BBF-E2B2967A5938}"/>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a:extLst>
              <a:ext uri="{FF2B5EF4-FFF2-40B4-BE49-F238E27FC236}">
                <a16:creationId xmlns:a16="http://schemas.microsoft.com/office/drawing/2014/main" id="{1AE585B8-9B74-42AB-BF12-E38CF20412A3}"/>
              </a:ext>
            </a:extLst>
          </p:cNvPr>
          <p:cNvSpPr/>
          <p:nvPr userDrawn="1"/>
        </p:nvSpPr>
        <p:spPr>
          <a:xfrm>
            <a:off x="0" y="-20365"/>
            <a:ext cx="12192000" cy="803121"/>
          </a:xfrm>
          <a:prstGeom prst="rect">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8" rIns="91428" bIns="45718" rtlCol="0" anchor="ctr"/>
          <a:lstStyle/>
          <a:p>
            <a:pPr algn="ctr"/>
            <a:endParaRPr lang="en-GB">
              <a:solidFill>
                <a:srgbClr val="C6D9F1"/>
              </a:solidFill>
            </a:endParaRPr>
          </a:p>
        </p:txBody>
      </p:sp>
      <p:sp>
        <p:nvSpPr>
          <p:cNvPr id="6" name="Slide Number Placeholder 5">
            <a:extLst>
              <a:ext uri="{FF2B5EF4-FFF2-40B4-BE49-F238E27FC236}">
                <a16:creationId xmlns:a16="http://schemas.microsoft.com/office/drawing/2014/main" id="{BF60A59D-C33F-4A72-AE63-A30B8327BE56}"/>
              </a:ext>
            </a:extLst>
          </p:cNvPr>
          <p:cNvSpPr>
            <a:spLocks noGrp="1"/>
          </p:cNvSpPr>
          <p:nvPr>
            <p:ph type="sldNum" sz="quarter" idx="12"/>
          </p:nvPr>
        </p:nvSpPr>
        <p:spPr>
          <a:xfrm>
            <a:off x="9111673" y="6480792"/>
            <a:ext cx="2743200" cy="365125"/>
          </a:xfrm>
        </p:spPr>
        <p:txBody>
          <a:bodyPr/>
          <a:lstStyle>
            <a:lvl1pPr>
              <a:defRPr>
                <a:solidFill>
                  <a:srgbClr val="334186"/>
                </a:solidFill>
              </a:defRPr>
            </a:lvl1pPr>
          </a:lstStyle>
          <a:p>
            <a:fld id="{3A3A6714-3D1F-4857-9904-D935B84167FA}" type="slidenum">
              <a:rPr lang="en-GB" smtClean="0"/>
              <a:pPr/>
              <a:t>‹N›</a:t>
            </a:fld>
            <a:endParaRPr lang="en-GB"/>
          </a:p>
        </p:txBody>
      </p:sp>
      <p:pic>
        <p:nvPicPr>
          <p:cNvPr id="8" name="Picture 7">
            <a:extLst>
              <a:ext uri="{FF2B5EF4-FFF2-40B4-BE49-F238E27FC236}">
                <a16:creationId xmlns:a16="http://schemas.microsoft.com/office/drawing/2014/main" id="{2124E374-2929-425B-AB91-F7DB9C25E8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0544" y="83791"/>
            <a:ext cx="1421141" cy="610580"/>
          </a:xfrm>
          <a:prstGeom prst="rect">
            <a:avLst/>
          </a:prstGeom>
        </p:spPr>
      </p:pic>
      <p:pic>
        <p:nvPicPr>
          <p:cNvPr id="9" name="Picture 8">
            <a:extLst>
              <a:ext uri="{FF2B5EF4-FFF2-40B4-BE49-F238E27FC236}">
                <a16:creationId xmlns:a16="http://schemas.microsoft.com/office/drawing/2014/main" id="{26DBE863-E0D1-4AFD-ADD4-862FDCFD65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81892" y="183550"/>
            <a:ext cx="679856" cy="449147"/>
          </a:xfrm>
          <a:prstGeom prst="rect">
            <a:avLst/>
          </a:prstGeom>
        </p:spPr>
      </p:pic>
      <p:sp>
        <p:nvSpPr>
          <p:cNvPr id="2" name="Title 1">
            <a:extLst>
              <a:ext uri="{FF2B5EF4-FFF2-40B4-BE49-F238E27FC236}">
                <a16:creationId xmlns:a16="http://schemas.microsoft.com/office/drawing/2014/main" id="{2707062F-D1E3-4938-A350-3A6A49BD0E2A}"/>
              </a:ext>
            </a:extLst>
          </p:cNvPr>
          <p:cNvSpPr>
            <a:spLocks noGrp="1"/>
          </p:cNvSpPr>
          <p:nvPr>
            <p:ph type="title"/>
          </p:nvPr>
        </p:nvSpPr>
        <p:spPr>
          <a:xfrm>
            <a:off x="2115129" y="-272186"/>
            <a:ext cx="7961747" cy="1325563"/>
          </a:xfrm>
        </p:spPr>
        <p:txBody>
          <a:bodyPr>
            <a:normAutofit/>
          </a:bodyPr>
          <a:lstStyle>
            <a:lvl1pPr algn="ctr">
              <a:defRPr sz="3500" b="1">
                <a:solidFill>
                  <a:srgbClr val="334186"/>
                </a:solidFill>
              </a:defRPr>
            </a:lvl1pPr>
          </a:lstStyle>
          <a:p>
            <a:r>
              <a:rPr lang="en-US" dirty="0"/>
              <a:t>Click to edit Master title style</a:t>
            </a:r>
            <a:endParaRPr lang="en-GB" dirty="0"/>
          </a:p>
        </p:txBody>
      </p:sp>
      <p:sp>
        <p:nvSpPr>
          <p:cNvPr id="20" name="Footer Placeholder 19">
            <a:extLst>
              <a:ext uri="{FF2B5EF4-FFF2-40B4-BE49-F238E27FC236}">
                <a16:creationId xmlns:a16="http://schemas.microsoft.com/office/drawing/2014/main" id="{91A38598-CD5E-4EEA-8C9C-B6A45CED45F6}"/>
              </a:ext>
            </a:extLst>
          </p:cNvPr>
          <p:cNvSpPr>
            <a:spLocks noGrp="1"/>
          </p:cNvSpPr>
          <p:nvPr>
            <p:ph type="ftr" sz="quarter" idx="13"/>
          </p:nvPr>
        </p:nvSpPr>
        <p:spPr>
          <a:xfrm>
            <a:off x="410545" y="6462572"/>
            <a:ext cx="6544711" cy="365125"/>
          </a:xfrm>
        </p:spPr>
        <p:txBody>
          <a:bodyPr/>
          <a:lstStyle>
            <a:lvl1pPr>
              <a:defRPr i="1">
                <a:solidFill>
                  <a:srgbClr val="334186"/>
                </a:solidFill>
              </a:defRPr>
            </a:lvl1pPr>
          </a:lstStyle>
          <a:p>
            <a:r>
              <a:rPr lang="en-GB"/>
              <a:t>R. Assmann &amp; M. Ferrario - TIARA - 19 Oct 2022</a:t>
            </a:r>
          </a:p>
        </p:txBody>
      </p:sp>
    </p:spTree>
    <p:extLst>
      <p:ext uri="{BB962C8B-B14F-4D97-AF65-F5344CB8AC3E}">
        <p14:creationId xmlns:p14="http://schemas.microsoft.com/office/powerpoint/2010/main" val="958195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3ECE-38C0-41C5-B5FD-FE7542F4BEA4}"/>
              </a:ext>
            </a:extLst>
          </p:cNvPr>
          <p:cNvSpPr>
            <a:spLocks noGrp="1"/>
          </p:cNvSpPr>
          <p:nvPr>
            <p:ph type="title"/>
          </p:nvPr>
        </p:nvSpPr>
        <p:spPr>
          <a:xfrm>
            <a:off x="831851" y="1709746"/>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FEF0D06-D3A0-4DE6-8CC0-4A4DB982C345}"/>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900">
                <a:solidFill>
                  <a:schemeClr val="tx1">
                    <a:tint val="75000"/>
                  </a:schemeClr>
                </a:solidFill>
              </a:defRPr>
            </a:lvl3pPr>
            <a:lvl4pPr marL="1371396" indent="0">
              <a:buNone/>
              <a:defRPr sz="1600">
                <a:solidFill>
                  <a:schemeClr val="tx1">
                    <a:tint val="75000"/>
                  </a:schemeClr>
                </a:solidFill>
              </a:defRPr>
            </a:lvl4pPr>
            <a:lvl5pPr marL="1828528" indent="0">
              <a:buNone/>
              <a:defRPr sz="1600">
                <a:solidFill>
                  <a:schemeClr val="tx1">
                    <a:tint val="75000"/>
                  </a:schemeClr>
                </a:solidFill>
              </a:defRPr>
            </a:lvl5pPr>
            <a:lvl6pPr marL="2285662" indent="0">
              <a:buNone/>
              <a:defRPr sz="1600">
                <a:solidFill>
                  <a:schemeClr val="tx1">
                    <a:tint val="75000"/>
                  </a:schemeClr>
                </a:solidFill>
              </a:defRPr>
            </a:lvl6pPr>
            <a:lvl7pPr marL="2742790"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1DBD5B-7B49-4589-B594-DC9A90BE64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AA5FAE6-1818-45F4-AEC4-DBBFF2AEBE51}"/>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6A27FB-CC42-4806-BF2F-FE72E1D41688}"/>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2697989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CA7D-A958-4D83-BD37-67554F1839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AB50BF-F605-4DE5-B849-F548979E335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881190D-8B24-4D0B-AB84-0487BA62C035}"/>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64D7AB-43E4-4907-8B55-0CABC49F724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EFD668E-A853-4EB6-A108-544CE1BEA3CE}"/>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E38DDB9E-69C7-425F-BA2E-AB92B143574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378470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9C7D-0F9D-47A1-9DB8-D92207491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01449B-6526-4DB3-A7E1-BCFE694ABEC1}"/>
              </a:ext>
            </a:extLst>
          </p:cNvPr>
          <p:cNvSpPr>
            <a:spLocks noGrp="1"/>
          </p:cNvSpPr>
          <p:nvPr>
            <p:ph type="body" idx="1"/>
          </p:nvPr>
        </p:nvSpPr>
        <p:spPr>
          <a:xfrm>
            <a:off x="839789" y="1681163"/>
            <a:ext cx="5157787"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AC8AFD-55B9-4DEF-9594-32D67BF891C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914B171-114D-4EB3-B2F6-76B341C17B4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31" indent="0">
              <a:buNone/>
              <a:defRPr sz="2000" b="1"/>
            </a:lvl2pPr>
            <a:lvl3pPr marL="914264" indent="0">
              <a:buNone/>
              <a:defRPr sz="1900" b="1"/>
            </a:lvl3pPr>
            <a:lvl4pPr marL="1371396" indent="0">
              <a:buNone/>
              <a:defRPr sz="1600" b="1"/>
            </a:lvl4pPr>
            <a:lvl5pPr marL="1828528" indent="0">
              <a:buNone/>
              <a:defRPr sz="1600" b="1"/>
            </a:lvl5pPr>
            <a:lvl6pPr marL="2285662" indent="0">
              <a:buNone/>
              <a:defRPr sz="1600" b="1"/>
            </a:lvl6pPr>
            <a:lvl7pPr marL="2742790" indent="0">
              <a:buNone/>
              <a:defRPr sz="1600" b="1"/>
            </a:lvl7pPr>
            <a:lvl8pPr marL="3199920" indent="0">
              <a:buNone/>
              <a:defRPr sz="1600" b="1"/>
            </a:lvl8pPr>
            <a:lvl9pPr marL="365705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C35E9F9-8F3C-4A54-9D9D-4866E84F51E1}"/>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8F391B-4A5B-44FF-9112-4C72FEEEFD35}"/>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F532BDC6-EF28-4639-A57D-93A951DEBEFB}"/>
              </a:ext>
            </a:extLst>
          </p:cNvPr>
          <p:cNvSpPr>
            <a:spLocks noGrp="1"/>
          </p:cNvSpPr>
          <p:nvPr>
            <p:ph type="ftr" sz="quarter" idx="11"/>
          </p:nvPr>
        </p:nvSpPr>
        <p:spPr/>
        <p:txBody>
          <a:bodyPr/>
          <a:lstStyle/>
          <a:p>
            <a:r>
              <a:rPr lang="en-GB"/>
              <a:t>R. Assmann &amp; M. Ferrario - TIARA - 19 Oct 2022</a:t>
            </a:r>
          </a:p>
        </p:txBody>
      </p:sp>
      <p:sp>
        <p:nvSpPr>
          <p:cNvPr id="9" name="Slide Number Placeholder 8">
            <a:extLst>
              <a:ext uri="{FF2B5EF4-FFF2-40B4-BE49-F238E27FC236}">
                <a16:creationId xmlns:a16="http://schemas.microsoft.com/office/drawing/2014/main" id="{CB5C620B-A49F-4FC3-9CDE-D3A099B3FA13}"/>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3514565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E39-874E-4CD5-9BD9-668C5962A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5816B5-48BD-495C-97CE-D4EC4A72CFC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765F970-D40B-41CC-905B-66E452A453AA}"/>
              </a:ext>
            </a:extLst>
          </p:cNvPr>
          <p:cNvSpPr>
            <a:spLocks noGrp="1"/>
          </p:cNvSpPr>
          <p:nvPr>
            <p:ph type="ftr" sz="quarter" idx="11"/>
          </p:nvPr>
        </p:nvSpPr>
        <p:spPr/>
        <p:txBody>
          <a:bodyPr/>
          <a:lstStyle/>
          <a:p>
            <a:r>
              <a:rPr lang="en-GB"/>
              <a:t>R. Assmann &amp; M. Ferrario - TIARA - 19 Oct 2022</a:t>
            </a:r>
          </a:p>
        </p:txBody>
      </p:sp>
      <p:sp>
        <p:nvSpPr>
          <p:cNvPr id="5" name="Slide Number Placeholder 4">
            <a:extLst>
              <a:ext uri="{FF2B5EF4-FFF2-40B4-BE49-F238E27FC236}">
                <a16:creationId xmlns:a16="http://schemas.microsoft.com/office/drawing/2014/main" id="{C4B39323-00DD-40F7-BE76-2E6C11066437}"/>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4288327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olo">
    <p:spTree>
      <p:nvGrpSpPr>
        <p:cNvPr id="1" name=""/>
        <p:cNvGrpSpPr/>
        <p:nvPr/>
      </p:nvGrpSpPr>
      <p:grpSpPr>
        <a:xfrm>
          <a:off x="0" y="0"/>
          <a:ext cx="0" cy="0"/>
          <a:chOff x="0" y="0"/>
          <a:chExt cx="0" cy="0"/>
        </a:xfrm>
      </p:grpSpPr>
      <p:sp>
        <p:nvSpPr>
          <p:cNvPr id="11" name="Corpo livello uno…"/>
          <p:cNvSpPr txBox="1">
            <a:spLocks noGrp="1"/>
          </p:cNvSpPr>
          <p:nvPr>
            <p:ph type="body" sz="quarter" idx="1" hasCustomPrompt="1"/>
          </p:nvPr>
        </p:nvSpPr>
        <p:spPr>
          <a:xfrm>
            <a:off x="600670" y="5929931"/>
            <a:ext cx="10985502"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12" name="Titolo presentazione"/>
          <p:cNvSpPr txBox="1">
            <a:spLocks noGrp="1"/>
          </p:cNvSpPr>
          <p:nvPr>
            <p:ph type="title" hasCustomPrompt="1"/>
          </p:nvPr>
        </p:nvSpPr>
        <p:spPr>
          <a:xfrm>
            <a:off x="603248" y="1287496"/>
            <a:ext cx="10985503" cy="2324101"/>
          </a:xfrm>
          <a:prstGeom prst="rect">
            <a:avLst/>
          </a:prstGeom>
        </p:spPr>
        <p:txBody>
          <a:bodyPr anchor="b"/>
          <a:lstStyle>
            <a:lvl1pPr>
              <a:defRPr sz="5800" spc="-116"/>
            </a:lvl1pPr>
          </a:lstStyle>
          <a:p>
            <a:r>
              <a:t>Titolo presentazione</a:t>
            </a:r>
          </a:p>
        </p:txBody>
      </p:sp>
      <p:sp>
        <p:nvSpPr>
          <p:cNvPr id="13" name="Corpo livello uno…"/>
          <p:cNvSpPr txBox="1">
            <a:spLocks noGrp="1"/>
          </p:cNvSpPr>
          <p:nvPr>
            <p:ph type="body" sz="quarter" idx="21" hasCustomPrompt="1"/>
          </p:nvPr>
        </p:nvSpPr>
        <p:spPr>
          <a:xfrm>
            <a:off x="600671" y="3611595"/>
            <a:ext cx="10985501" cy="952501"/>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4113123521"/>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E74BC5-C71B-4911-8D4D-48BF1DDFDFA4}"/>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2A889837-F55F-4D94-96C6-FDC14111AF50}"/>
              </a:ext>
            </a:extLst>
          </p:cNvPr>
          <p:cNvSpPr>
            <a:spLocks noGrp="1"/>
          </p:cNvSpPr>
          <p:nvPr>
            <p:ph type="ftr" sz="quarter" idx="11"/>
          </p:nvPr>
        </p:nvSpPr>
        <p:spPr/>
        <p:txBody>
          <a:bodyPr/>
          <a:lstStyle/>
          <a:p>
            <a:r>
              <a:rPr lang="en-GB"/>
              <a:t>R. Assmann &amp; M. Ferrario - TIARA - 19 Oct 2022</a:t>
            </a:r>
          </a:p>
        </p:txBody>
      </p:sp>
      <p:sp>
        <p:nvSpPr>
          <p:cNvPr id="4" name="Slide Number Placeholder 3">
            <a:extLst>
              <a:ext uri="{FF2B5EF4-FFF2-40B4-BE49-F238E27FC236}">
                <a16:creationId xmlns:a16="http://schemas.microsoft.com/office/drawing/2014/main" id="{7F6EE0A9-FF88-435A-A5BA-C04A4A20F0A2}"/>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2064539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6F680-0DF0-4DB9-84FC-E03D1D17E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E2A6C4-45FE-4F28-9E5D-C22C4EABAA2A}"/>
              </a:ext>
            </a:extLst>
          </p:cNvPr>
          <p:cNvSpPr>
            <a:spLocks noGrp="1"/>
          </p:cNvSpPr>
          <p:nvPr>
            <p:ph idx="1"/>
          </p:nvPr>
        </p:nvSpPr>
        <p:spPr>
          <a:xfrm>
            <a:off x="5183188" y="98743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39418E-6DFD-433F-B449-1AC31541261F}"/>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08FE703E-50D6-4624-ADC0-1F454A4F765F}"/>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1C204868-D742-42C8-B758-8015CC939BD3}"/>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05304860-41DB-4D59-92DE-2D5DCEB6C4D9}"/>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08839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F056A-5A1D-46F6-8C0E-C94D64AB04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20A7AD-34E1-479D-96D9-41D73D2BC795}"/>
              </a:ext>
            </a:extLst>
          </p:cNvPr>
          <p:cNvSpPr>
            <a:spLocks noGrp="1"/>
          </p:cNvSpPr>
          <p:nvPr>
            <p:ph type="pic" idx="1"/>
          </p:nvPr>
        </p:nvSpPr>
        <p:spPr>
          <a:xfrm>
            <a:off x="5183188" y="987433"/>
            <a:ext cx="6172200" cy="4873625"/>
          </a:xfrm>
        </p:spPr>
        <p:txBody>
          <a:bodyPr/>
          <a:lstStyle>
            <a:lvl1pPr marL="0" indent="0">
              <a:buNone/>
              <a:defRPr sz="3200"/>
            </a:lvl1pPr>
            <a:lvl2pPr marL="457131" indent="0">
              <a:buNone/>
              <a:defRPr sz="2800"/>
            </a:lvl2pPr>
            <a:lvl3pPr marL="914264" indent="0">
              <a:buNone/>
              <a:defRPr sz="2400"/>
            </a:lvl3pPr>
            <a:lvl4pPr marL="1371396" indent="0">
              <a:buNone/>
              <a:defRPr sz="2000"/>
            </a:lvl4pPr>
            <a:lvl5pPr marL="1828528" indent="0">
              <a:buNone/>
              <a:defRPr sz="2000"/>
            </a:lvl5pPr>
            <a:lvl6pPr marL="2285662" indent="0">
              <a:buNone/>
              <a:defRPr sz="2000"/>
            </a:lvl6pPr>
            <a:lvl7pPr marL="2742790" indent="0">
              <a:buNone/>
              <a:defRPr sz="2000"/>
            </a:lvl7pPr>
            <a:lvl8pPr marL="3199920" indent="0">
              <a:buNone/>
              <a:defRPr sz="2000"/>
            </a:lvl8pPr>
            <a:lvl9pPr marL="3657051" indent="0">
              <a:buNone/>
              <a:defRPr sz="2000"/>
            </a:lvl9pPr>
          </a:lstStyle>
          <a:p>
            <a:endParaRPr lang="en-GB"/>
          </a:p>
        </p:txBody>
      </p:sp>
      <p:sp>
        <p:nvSpPr>
          <p:cNvPr id="4" name="Text Placeholder 3">
            <a:extLst>
              <a:ext uri="{FF2B5EF4-FFF2-40B4-BE49-F238E27FC236}">
                <a16:creationId xmlns:a16="http://schemas.microsoft.com/office/drawing/2014/main" id="{85ECF396-5BDA-493A-BE14-6970B2A6A421}"/>
              </a:ext>
            </a:extLst>
          </p:cNvPr>
          <p:cNvSpPr>
            <a:spLocks noGrp="1"/>
          </p:cNvSpPr>
          <p:nvPr>
            <p:ph type="body" sz="half" idx="2"/>
          </p:nvPr>
        </p:nvSpPr>
        <p:spPr>
          <a:xfrm>
            <a:off x="839788" y="2057403"/>
            <a:ext cx="3932237" cy="3811588"/>
          </a:xfrm>
        </p:spPr>
        <p:txBody>
          <a:bodyPr/>
          <a:lstStyle>
            <a:lvl1pPr marL="0" indent="0">
              <a:buNone/>
              <a:defRPr sz="1600"/>
            </a:lvl1pPr>
            <a:lvl2pPr marL="457131" indent="0">
              <a:buNone/>
              <a:defRPr sz="1500"/>
            </a:lvl2pPr>
            <a:lvl3pPr marL="914264" indent="0">
              <a:buNone/>
              <a:defRPr sz="1200"/>
            </a:lvl3pPr>
            <a:lvl4pPr marL="1371396" indent="0">
              <a:buNone/>
              <a:defRPr sz="1100"/>
            </a:lvl4pPr>
            <a:lvl5pPr marL="1828528" indent="0">
              <a:buNone/>
              <a:defRPr sz="1100"/>
            </a:lvl5pPr>
            <a:lvl6pPr marL="2285662" indent="0">
              <a:buNone/>
              <a:defRPr sz="1100"/>
            </a:lvl6pPr>
            <a:lvl7pPr marL="2742790" indent="0">
              <a:buNone/>
              <a:defRPr sz="1100"/>
            </a:lvl7pPr>
            <a:lvl8pPr marL="3199920" indent="0">
              <a:buNone/>
              <a:defRPr sz="1100"/>
            </a:lvl8pPr>
            <a:lvl9pPr marL="3657051"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id="{6F549718-E11B-4798-B557-8535A42A39DB}"/>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B02643F-AD2D-4880-8FAA-CCFBD436F6E7}"/>
              </a:ext>
            </a:extLst>
          </p:cNvPr>
          <p:cNvSpPr>
            <a:spLocks noGrp="1"/>
          </p:cNvSpPr>
          <p:nvPr>
            <p:ph type="ftr" sz="quarter" idx="11"/>
          </p:nvPr>
        </p:nvSpPr>
        <p:spPr/>
        <p:txBody>
          <a:bodyPr/>
          <a:lstStyle/>
          <a:p>
            <a:r>
              <a:rPr lang="en-GB"/>
              <a:t>R. Assmann &amp; M. Ferrario - TIARA - 19 Oct 2022</a:t>
            </a:r>
          </a:p>
        </p:txBody>
      </p:sp>
      <p:sp>
        <p:nvSpPr>
          <p:cNvPr id="7" name="Slide Number Placeholder 6">
            <a:extLst>
              <a:ext uri="{FF2B5EF4-FFF2-40B4-BE49-F238E27FC236}">
                <a16:creationId xmlns:a16="http://schemas.microsoft.com/office/drawing/2014/main" id="{9573E56F-CB65-40EB-80C3-5443222319D6}"/>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906458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89FF0-0307-4B4D-A505-B6EF11E64F4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7D9C3-6A3D-4B49-8F69-6DD5267217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6D667-E267-4B13-95C1-C3CB82FF29F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AD111F9-9D6D-4B00-A3A0-9F8E5E517CBE}"/>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A2CF3CE0-8238-4AB5-96E8-D7E7DC9F7F6A}"/>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4113270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EB73AB-ED98-4653-B7C8-8E9A1CAE88CA}"/>
              </a:ext>
            </a:extLst>
          </p:cNvPr>
          <p:cNvSpPr>
            <a:spLocks noGrp="1"/>
          </p:cNvSpPr>
          <p:nvPr>
            <p:ph type="title" orient="vert"/>
          </p:nvPr>
        </p:nvSpPr>
        <p:spPr>
          <a:xfrm>
            <a:off x="8724902" y="365133"/>
            <a:ext cx="2628900" cy="581183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C88A75-0E25-484A-ABB6-91EE48CB684B}"/>
              </a:ext>
            </a:extLst>
          </p:cNvPr>
          <p:cNvSpPr>
            <a:spLocks noGrp="1"/>
          </p:cNvSpPr>
          <p:nvPr>
            <p:ph type="body" orient="vert" idx="1"/>
          </p:nvPr>
        </p:nvSpPr>
        <p:spPr>
          <a:xfrm>
            <a:off x="838203" y="365133"/>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5853A6-59D6-4F0D-867C-E0769B6507E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70EF17E7-7655-43A1-88B7-88B541B0D8F2}"/>
              </a:ext>
            </a:extLst>
          </p:cNvPr>
          <p:cNvSpPr>
            <a:spLocks noGrp="1"/>
          </p:cNvSpPr>
          <p:nvPr>
            <p:ph type="ftr" sz="quarter" idx="11"/>
          </p:nvPr>
        </p:nvSpPr>
        <p:spPr/>
        <p:txBody>
          <a:bodyPr/>
          <a:lstStyle/>
          <a:p>
            <a:r>
              <a:rPr lang="en-GB"/>
              <a:t>R. Assmann &amp; M. Ferrario - TIARA - 19 Oct 2022</a:t>
            </a:r>
          </a:p>
        </p:txBody>
      </p:sp>
      <p:sp>
        <p:nvSpPr>
          <p:cNvPr id="6" name="Slide Number Placeholder 5">
            <a:extLst>
              <a:ext uri="{FF2B5EF4-FFF2-40B4-BE49-F238E27FC236}">
                <a16:creationId xmlns:a16="http://schemas.microsoft.com/office/drawing/2014/main" id="{DC1C23E5-FBEB-4136-8F33-3D684E5DE9B0}"/>
              </a:ext>
            </a:extLst>
          </p:cNvPr>
          <p:cNvSpPr>
            <a:spLocks noGrp="1"/>
          </p:cNvSpPr>
          <p:nvPr>
            <p:ph type="sldNum" sz="quarter" idx="12"/>
          </p:nvPr>
        </p:nvSpPr>
        <p:spPr/>
        <p:txBody>
          <a:bodyPr/>
          <a:lstStyle/>
          <a:p>
            <a:fld id="{3A3A6714-3D1F-4857-9904-D935B84167FA}" type="slidenum">
              <a:rPr lang="en-GB" smtClean="0"/>
              <a:t>‹N›</a:t>
            </a:fld>
            <a:endParaRPr lang="en-GB"/>
          </a:p>
        </p:txBody>
      </p:sp>
    </p:spTree>
    <p:extLst>
      <p:ext uri="{BB962C8B-B14F-4D97-AF65-F5344CB8AC3E}">
        <p14:creationId xmlns:p14="http://schemas.microsoft.com/office/powerpoint/2010/main" val="13599214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32787FE-8CBB-6248-9619-3941DE55C1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318249"/>
            <a:ext cx="2111379" cy="539751"/>
          </a:xfrm>
          <a:prstGeom prst="rect">
            <a:avLst/>
          </a:prstGeom>
        </p:spPr>
      </p:pic>
      <p:pic>
        <p:nvPicPr>
          <p:cNvPr id="8" name="Picture 2" descr="Image result for clf logo lase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1229473" y="136341"/>
            <a:ext cx="770021" cy="75284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732039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577850" y="-647700"/>
            <a:ext cx="13373100" cy="8009467"/>
          </a:xfrm>
          <a:prstGeom prst="rect">
            <a:avLst/>
          </a:prstGeom>
        </p:spPr>
        <p:txBody>
          <a:bodyPr lIns="91439" tIns="45719" rIns="91439" bIns="45719" numCol="1" spcCol="38100">
            <a:noAutofit/>
          </a:bodyPr>
          <a:lstStyle/>
          <a:p>
            <a:endParaRPr/>
          </a:p>
        </p:txBody>
      </p:sp>
      <p:sp>
        <p:nvSpPr>
          <p:cNvPr id="22" name="Titolo presentazion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Titolo presentazione</a:t>
            </a:r>
          </a:p>
        </p:txBody>
      </p:sp>
      <p:sp>
        <p:nvSpPr>
          <p:cNvPr id="23" name="Corpo livello uno…"/>
          <p:cNvSpPr txBox="1">
            <a:spLocks noGrp="1"/>
          </p:cNvSpPr>
          <p:nvPr>
            <p:ph type="body" sz="quarter" idx="1" hasCustomPrompt="1"/>
          </p:nvPr>
        </p:nvSpPr>
        <p:spPr>
          <a:xfrm>
            <a:off x="603845" y="553069"/>
            <a:ext cx="10984311" cy="318490"/>
          </a:xfrm>
          <a:prstGeom prst="rect">
            <a:avLst/>
          </a:prstGeom>
        </p:spPr>
        <p:txBody>
          <a:bodyPr lIns="45718" tIns="45718" rIns="45718" bIns="45718" numCol="1" spcCol="38100"/>
          <a:lstStyle>
            <a:lvl1pPr marL="0" indent="0" defTabSz="412750">
              <a:lnSpc>
                <a:spcPct val="100000"/>
              </a:lnSpc>
              <a:spcBef>
                <a:spcPts val="0"/>
              </a:spcBef>
              <a:buSzTx/>
              <a:buNone/>
              <a:defRPr sz="1800" b="1"/>
            </a:lvl1pPr>
            <a:lvl2pPr marL="533400" indent="-228600" defTabSz="412750">
              <a:lnSpc>
                <a:spcPct val="100000"/>
              </a:lnSpc>
              <a:spcBef>
                <a:spcPts val="0"/>
              </a:spcBef>
              <a:defRPr sz="1800" b="1"/>
            </a:lvl2pPr>
            <a:lvl3pPr marL="838200" indent="-228600" defTabSz="412750">
              <a:lnSpc>
                <a:spcPct val="100000"/>
              </a:lnSpc>
              <a:spcBef>
                <a:spcPts val="0"/>
              </a:spcBef>
              <a:defRPr sz="1800" b="1"/>
            </a:lvl3pPr>
            <a:lvl4pPr marL="1143000" indent="-228600" defTabSz="412750">
              <a:lnSpc>
                <a:spcPct val="100000"/>
              </a:lnSpc>
              <a:spcBef>
                <a:spcPts val="0"/>
              </a:spcBef>
              <a:defRPr sz="1800" b="1"/>
            </a:lvl4pPr>
            <a:lvl5pPr marL="1447800" indent="-228600" defTabSz="412750">
              <a:lnSpc>
                <a:spcPct val="100000"/>
              </a:lnSpc>
              <a:spcBef>
                <a:spcPts val="0"/>
              </a:spcBef>
              <a:defRPr sz="1800" b="1"/>
            </a:lvl5pPr>
          </a:lstStyle>
          <a:p>
            <a:r>
              <a:t>Autore e data</a:t>
            </a:r>
          </a:p>
          <a:p>
            <a:pPr lvl="1"/>
            <a:endParaRPr/>
          </a:p>
          <a:p>
            <a:pPr lvl="2"/>
            <a:endParaRPr/>
          </a:p>
          <a:p>
            <a:pPr lvl="3"/>
            <a:endParaRPr/>
          </a:p>
          <a:p>
            <a:pPr lvl="4"/>
            <a:endParaRPr/>
          </a:p>
        </p:txBody>
      </p:sp>
      <p:sp>
        <p:nvSpPr>
          <p:cNvPr id="24" name="Corpo livello uno…"/>
          <p:cNvSpPr txBox="1">
            <a:spLocks noGrp="1"/>
          </p:cNvSpPr>
          <p:nvPr>
            <p:ph type="body" sz="quarter" idx="22" hasCustomPrompt="1"/>
          </p:nvPr>
        </p:nvSpPr>
        <p:spPr>
          <a:xfrm>
            <a:off x="603250" y="5804955"/>
            <a:ext cx="10985500" cy="558477"/>
          </a:xfrm>
          <a:prstGeom prst="rect">
            <a:avLst/>
          </a:prstGeom>
        </p:spPr>
        <p:txBody>
          <a:bodyPr numCol="1" spcCol="38100"/>
          <a:lstStyle>
            <a:lvl1pPr marL="0" indent="0" defTabSz="412750">
              <a:lnSpc>
                <a:spcPct val="100000"/>
              </a:lnSpc>
              <a:spcBef>
                <a:spcPts val="0"/>
              </a:spcBef>
              <a:buSzTx/>
              <a:buNone/>
              <a:defRPr sz="2750" b="1"/>
            </a:lvl1pPr>
          </a:lstStyle>
          <a:p>
            <a:r>
              <a:t>Sottotitolo presentazione</a:t>
            </a: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302705408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5486400" y="-101600"/>
            <a:ext cx="6072419" cy="7067550"/>
          </a:xfrm>
          <a:prstGeom prst="rect">
            <a:avLst/>
          </a:prstGeom>
        </p:spPr>
        <p:txBody>
          <a:bodyPr lIns="91439" tIns="45719" rIns="91439" bIns="45719" numCol="1" spcCol="38100">
            <a:noAutofit/>
          </a:bodyPr>
          <a:lstStyle/>
          <a:p>
            <a:endParaRPr/>
          </a:p>
        </p:txBody>
      </p:sp>
      <p:sp>
        <p:nvSpPr>
          <p:cNvPr id="33" name="Titolo"/>
          <p:cNvSpPr txBox="1">
            <a:spLocks noGrp="1"/>
          </p:cNvSpPr>
          <p:nvPr>
            <p:ph type="title" hasCustomPrompt="1"/>
          </p:nvPr>
        </p:nvSpPr>
        <p:spPr>
          <a:xfrm>
            <a:off x="603250" y="635000"/>
            <a:ext cx="4889500" cy="2941137"/>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603250" y="3530288"/>
            <a:ext cx="4889500" cy="2692712"/>
          </a:xfrm>
          <a:prstGeom prst="rect">
            <a:avLst/>
          </a:prstGeom>
        </p:spPr>
        <p:txBody>
          <a:bodyPr numCol="1" spcCol="38100"/>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6000750" y="6488825"/>
            <a:ext cx="243656" cy="241092"/>
          </a:xfrm>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208706792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3747594791"/>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Corpo livello uno…"/>
          <p:cNvSpPr txBox="1">
            <a:spLocks noGrp="1"/>
          </p:cNvSpPr>
          <p:nvPr>
            <p:ph type="body" sz="quarter" idx="1" hasCustomPrompt="1"/>
          </p:nvPr>
        </p:nvSpPr>
        <p:spPr>
          <a:xfrm>
            <a:off x="603250" y="1186481"/>
            <a:ext cx="4889500" cy="467391"/>
          </a:xfrm>
          <a:prstGeom prst="rect">
            <a:avLst/>
          </a:prstGeom>
        </p:spPr>
        <p:txBody>
          <a:bodyPr lIns="45718" tIns="45718" rIns="45718" bIns="45718" numCol="1" spcCol="38100"/>
          <a:lstStyle>
            <a:lvl1pPr marL="0" indent="0" defTabSz="412750">
              <a:lnSpc>
                <a:spcPct val="100000"/>
              </a:lnSpc>
              <a:spcBef>
                <a:spcPts val="0"/>
              </a:spcBef>
              <a:buSzTx/>
              <a:buNone/>
              <a:defRPr sz="2750" b="1"/>
            </a:lvl1pPr>
            <a:lvl2pPr marL="654050" indent="-349250" defTabSz="412750">
              <a:lnSpc>
                <a:spcPct val="100000"/>
              </a:lnSpc>
              <a:spcBef>
                <a:spcPts val="0"/>
              </a:spcBef>
              <a:defRPr sz="2750" b="1"/>
            </a:lvl2pPr>
            <a:lvl3pPr marL="958850" indent="-349250" defTabSz="412750">
              <a:lnSpc>
                <a:spcPct val="100000"/>
              </a:lnSpc>
              <a:spcBef>
                <a:spcPts val="0"/>
              </a:spcBef>
              <a:defRPr sz="2750" b="1"/>
            </a:lvl3pPr>
            <a:lvl4pPr marL="1263650" indent="-349250" defTabSz="412750">
              <a:lnSpc>
                <a:spcPct val="100000"/>
              </a:lnSpc>
              <a:spcBef>
                <a:spcPts val="0"/>
              </a:spcBef>
              <a:defRPr sz="2750" b="1"/>
            </a:lvl4pPr>
            <a:lvl5pPr marL="1568450" indent="-349250" defTabSz="412750">
              <a:lnSpc>
                <a:spcPct val="100000"/>
              </a:lnSpc>
              <a:spcBef>
                <a:spcPts val="0"/>
              </a:spcBef>
              <a:defRPr sz="2750" b="1"/>
            </a:lvl5pPr>
          </a:lstStyle>
          <a:p>
            <a:r>
              <a:t>Sottotitolo diapositiva</a:t>
            </a:r>
          </a:p>
          <a:p>
            <a:pPr lvl="1"/>
            <a:endParaRPr/>
          </a:p>
          <a:p>
            <a:pPr lvl="2"/>
            <a:endParaRPr/>
          </a:p>
          <a:p>
            <a:pPr lvl="3"/>
            <a:endParaRPr/>
          </a:p>
          <a:p>
            <a:pPr lvl="4"/>
            <a:endParaRPr/>
          </a:p>
        </p:txBody>
      </p:sp>
      <p:sp>
        <p:nvSpPr>
          <p:cNvPr id="61" name="Corpo livello uno…"/>
          <p:cNvSpPr txBox="1">
            <a:spLocks noGrp="1"/>
          </p:cNvSpPr>
          <p:nvPr>
            <p:ph type="body" sz="half" idx="21" hasCustomPrompt="1"/>
          </p:nvPr>
        </p:nvSpPr>
        <p:spPr>
          <a:xfrm>
            <a:off x="603250" y="2124252"/>
            <a:ext cx="4889500" cy="4128316"/>
          </a:xfrm>
          <a:prstGeom prst="rect">
            <a:avLst/>
          </a:prstGeom>
        </p:spPr>
        <p:txBody>
          <a:bodyPr numCol="1" spcCol="38100"/>
          <a:lstStyle/>
          <a:p>
            <a:r>
              <a:t>Testo elenco puntato diapositiva</a:t>
            </a:r>
          </a:p>
        </p:txBody>
      </p:sp>
      <p:sp>
        <p:nvSpPr>
          <p:cNvPr id="62" name="Pappardelle con burro al prezzemolo, nocciole tostate e scaglie di parmigiano"/>
          <p:cNvSpPr>
            <a:spLocks noGrp="1"/>
          </p:cNvSpPr>
          <p:nvPr>
            <p:ph type="pic" idx="22"/>
          </p:nvPr>
        </p:nvSpPr>
        <p:spPr>
          <a:xfrm>
            <a:off x="6096000" y="-203633"/>
            <a:ext cx="5458437" cy="7277917"/>
          </a:xfrm>
          <a:prstGeom prst="rect">
            <a:avLst/>
          </a:prstGeom>
        </p:spPr>
        <p:txBody>
          <a:bodyPr lIns="91439" tIns="45719" rIns="91439" bIns="45719" numCol="1" spcCol="38100">
            <a:noAutofit/>
          </a:bodyPr>
          <a:lstStyle/>
          <a:p>
            <a:endParaRPr/>
          </a:p>
        </p:txBody>
      </p:sp>
      <p:sp>
        <p:nvSpPr>
          <p:cNvPr id="63" name="Titolo"/>
          <p:cNvSpPr txBox="1">
            <a:spLocks noGrp="1"/>
          </p:cNvSpPr>
          <p:nvPr>
            <p:ph type="title" hasCustomPrompt="1"/>
          </p:nvPr>
        </p:nvSpPr>
        <p:spPr>
          <a:xfrm>
            <a:off x="603250" y="539750"/>
            <a:ext cx="4889500" cy="71755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rPr/>
              <a:t>‹N›</a:t>
            </a:fld>
            <a:endParaRPr/>
          </a:p>
        </p:txBody>
      </p:sp>
    </p:spTree>
    <p:extLst>
      <p:ext uri="{BB962C8B-B14F-4D97-AF65-F5344CB8AC3E}">
        <p14:creationId xmlns:p14="http://schemas.microsoft.com/office/powerpoint/2010/main" val="2884671464"/>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theme" Target="../theme/theme2.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3.jp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22.png"/><Relationship Id="rId2" Type="http://schemas.openxmlformats.org/officeDocument/2006/relationships/slideLayout" Target="../slideLayouts/slideLayout32.xml"/><Relationship Id="rId16" Type="http://schemas.openxmlformats.org/officeDocument/2006/relationships/image" Target="../media/image21.jp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20.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53233-28A5-4BE6-9ECF-91943AB1B905}" type="datetimeFigureOut">
              <a:rPr lang="en-US" smtClean="0"/>
              <a:t>6/17/2025</a:t>
            </a:fld>
            <a:endParaRPr lang="en-US" dirty="0"/>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CE81E3-3265-45EE-A2C3-C9AF2D303D91}" type="slidenum">
              <a:rPr lang="en-US" smtClean="0"/>
              <a:t>‹N›</a:t>
            </a:fld>
            <a:endParaRPr lang="en-US" dirty="0"/>
          </a:p>
        </p:txBody>
      </p:sp>
    </p:spTree>
    <p:extLst>
      <p:ext uri="{BB962C8B-B14F-4D97-AF65-F5344CB8AC3E}">
        <p14:creationId xmlns:p14="http://schemas.microsoft.com/office/powerpoint/2010/main" val="2657000301"/>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24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Helvetica Neue Light"/>
          <a:ea typeface="Helvetica Neue Light"/>
          <a:cs typeface="Helvetica Neue Light"/>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Neue Light"/>
          <a:ea typeface="Helvetica Neue Light"/>
          <a:cs typeface="Helvetica Neue Light"/>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Neue Light"/>
          <a:ea typeface="Helvetica Neue Light"/>
          <a:cs typeface="Helvetica Neue Light"/>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Neue Light"/>
          <a:ea typeface="Helvetica Neue Light"/>
          <a:cs typeface="Helvetica Neue Light"/>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orpo livello uno…"/>
          <p:cNvSpPr txBox="1">
            <a:spLocks noGrp="1"/>
          </p:cNvSpPr>
          <p:nvPr>
            <p:ph type="body" idx="1" hasCustomPrompt="1"/>
          </p:nvPr>
        </p:nvSpPr>
        <p:spPr>
          <a:xfrm>
            <a:off x="603250" y="2124252"/>
            <a:ext cx="10985500" cy="4128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Testo elenco puntato diapositiva</a:t>
            </a:r>
          </a:p>
          <a:p>
            <a:pPr lvl="1"/>
            <a:endParaRPr/>
          </a:p>
          <a:p>
            <a:pPr lvl="2"/>
            <a:endParaRPr/>
          </a:p>
          <a:p>
            <a:pPr lvl="3"/>
            <a:endParaRPr/>
          </a:p>
          <a:p>
            <a:pPr lvl="4"/>
            <a:endParaRPr/>
          </a:p>
        </p:txBody>
      </p:sp>
      <p:sp>
        <p:nvSpPr>
          <p:cNvPr id="3" name="Numero diapositiva"/>
          <p:cNvSpPr txBox="1">
            <a:spLocks noGrp="1"/>
          </p:cNvSpPr>
          <p:nvPr>
            <p:ph type="sldNum" sz="quarter" idx="2"/>
          </p:nvPr>
        </p:nvSpPr>
        <p:spPr>
          <a:xfrm>
            <a:off x="6000750"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rPr/>
              <a:t>‹N›</a:t>
            </a:fld>
            <a:endParaRPr dirty="0"/>
          </a:p>
        </p:txBody>
      </p:sp>
      <p:sp>
        <p:nvSpPr>
          <p:cNvPr id="4" name="Titolo Testo"/>
          <p:cNvSpPr txBox="1">
            <a:spLocks noGrp="1"/>
          </p:cNvSpPr>
          <p:nvPr>
            <p:ph type="title"/>
          </p:nvPr>
        </p:nvSpPr>
        <p:spPr>
          <a:xfrm>
            <a:off x="1826683" y="1371600"/>
            <a:ext cx="9753601" cy="7526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 Testo</a:t>
            </a:r>
          </a:p>
        </p:txBody>
      </p:sp>
    </p:spTree>
    <p:extLst>
      <p:ext uri="{BB962C8B-B14F-4D97-AF65-F5344CB8AC3E}">
        <p14:creationId xmlns:p14="http://schemas.microsoft.com/office/powerpoint/2010/main" val="863498170"/>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 id="2147484447" r:id="rId12"/>
    <p:sldLayoutId id="2147484448" r:id="rId13"/>
    <p:sldLayoutId id="2147484449" r:id="rId14"/>
    <p:sldLayoutId id="2147484450" r:id="rId15"/>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1pPr>
      <a:lvl2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2pPr>
      <a:lvl3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3pPr>
      <a:lvl4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4pPr>
      <a:lvl5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5pPr>
      <a:lvl6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6pPr>
      <a:lvl7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7pPr>
      <a:lvl8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8pPr>
      <a:lvl9pPr marL="0" marR="0" indent="0" algn="l" defTabSz="1219169" rtl="0" latinLnBrk="0">
        <a:lnSpc>
          <a:spcPct val="80000"/>
        </a:lnSpc>
        <a:spcBef>
          <a:spcPts val="0"/>
        </a:spcBef>
        <a:spcAft>
          <a:spcPts val="0"/>
        </a:spcAft>
        <a:buClrTx/>
        <a:buSzTx/>
        <a:buFontTx/>
        <a:buNone/>
        <a:tabLst/>
        <a:defRPr sz="4250" b="1" i="0" u="none" strike="noStrike" cap="none" spc="-85" baseline="0">
          <a:solidFill>
            <a:srgbClr val="000000"/>
          </a:solidFill>
          <a:uFillTx/>
          <a:latin typeface="+mj-lt"/>
          <a:ea typeface="+mj-ea"/>
          <a:cs typeface="+mj-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j-lt"/>
          <a:ea typeface="+mj-ea"/>
          <a:cs typeface="+mj-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a:t>R. </a:t>
            </a:r>
            <a:r>
              <a:rPr lang="en-GB" dirty="0" err="1"/>
              <a:t>Assmann</a:t>
            </a:r>
            <a:r>
              <a:rPr lang="en-GB" dirty="0"/>
              <a:t> - EuAPS </a:t>
            </a:r>
            <a:r>
              <a:rPr lang="en-GB" dirty="0" err="1"/>
              <a:t>Kickoff</a:t>
            </a:r>
            <a:r>
              <a:rPr lang="en-GB" dirty="0"/>
              <a:t> - 28 Feb 2023</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3A6714-3D1F-4857-9904-D935B84167FA}" type="slidenum">
              <a:rPr lang="en-GB" smtClean="0"/>
              <a:t>‹N›</a:t>
            </a:fld>
            <a:endParaRPr lang="en-GB"/>
          </a:p>
        </p:txBody>
      </p:sp>
    </p:spTree>
    <p:extLst>
      <p:ext uri="{BB962C8B-B14F-4D97-AF65-F5344CB8AC3E}">
        <p14:creationId xmlns:p14="http://schemas.microsoft.com/office/powerpoint/2010/main" val="3947334653"/>
      </p:ext>
    </p:extLst>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38A3F9A-B0DF-455D-9D22-F973C5829AD4}"/>
              </a:ext>
            </a:extLst>
          </p:cNvPr>
          <p:cNvPicPr>
            <a:picLocks noChangeAspect="1"/>
          </p:cNvPicPr>
          <p:nvPr userDrawn="1"/>
        </p:nvPicPr>
        <p:blipFill>
          <a:blip r:embed="rId15"/>
          <a:stretch>
            <a:fillRect/>
          </a:stretch>
        </p:blipFill>
        <p:spPr>
          <a:xfrm>
            <a:off x="0" y="6352350"/>
            <a:ext cx="12192000" cy="520700"/>
          </a:xfrm>
          <a:prstGeom prst="rect">
            <a:avLst/>
          </a:prstGeom>
        </p:spPr>
      </p:pic>
      <p:pic>
        <p:nvPicPr>
          <p:cNvPr id="7" name="Immagine 21">
            <a:extLst>
              <a:ext uri="{FF2B5EF4-FFF2-40B4-BE49-F238E27FC236}">
                <a16:creationId xmlns:a16="http://schemas.microsoft.com/office/drawing/2014/main" id="{05C8ED0B-EDF3-4C3A-92D1-A4F9DD64EA11}"/>
              </a:ext>
            </a:extLst>
          </p:cNvPr>
          <p:cNvPicPr>
            <a:picLocks noChangeAspect="1"/>
          </p:cNvPicPr>
          <p:nvPr userDrawn="1"/>
        </p:nvPicPr>
        <p:blipFill>
          <a:blip r:embed="rId16"/>
          <a:stretch>
            <a:fillRect/>
          </a:stretch>
        </p:blipFill>
        <p:spPr>
          <a:xfrm>
            <a:off x="0" y="-25841"/>
            <a:ext cx="12192000" cy="1219200"/>
          </a:xfrm>
          <a:prstGeom prst="rect">
            <a:avLst/>
          </a:prstGeom>
        </p:spPr>
      </p:pic>
      <p:sp>
        <p:nvSpPr>
          <p:cNvPr id="2" name="Title Placeholder 1">
            <a:extLst>
              <a:ext uri="{FF2B5EF4-FFF2-40B4-BE49-F238E27FC236}">
                <a16:creationId xmlns:a16="http://schemas.microsoft.com/office/drawing/2014/main" id="{C15A10E0-2D6B-4598-95E9-DAF7E2001CCC}"/>
              </a:ext>
            </a:extLst>
          </p:cNvPr>
          <p:cNvSpPr>
            <a:spLocks noGrp="1"/>
          </p:cNvSpPr>
          <p:nvPr>
            <p:ph type="title"/>
          </p:nvPr>
        </p:nvSpPr>
        <p:spPr>
          <a:xfrm>
            <a:off x="838200" y="1335636"/>
            <a:ext cx="10515600" cy="780114"/>
          </a:xfrm>
          <a:prstGeom prst="rect">
            <a:avLst/>
          </a:prstGeom>
        </p:spPr>
        <p:txBody>
          <a:bodyPr vert="horz" lIns="91440" tIns="45720" rIns="91440" bIns="45720" rtlCol="0" anchor="t">
            <a:normAutofit/>
          </a:bodyPr>
          <a:lstStyle/>
          <a:p>
            <a:r>
              <a:rPr lang="it-IT"/>
              <a:t>Fare clic per modificare lo stile del titolo dello schema</a:t>
            </a:r>
            <a:endParaRPr lang="it-IT" dirty="0"/>
          </a:p>
        </p:txBody>
      </p:sp>
      <p:sp>
        <p:nvSpPr>
          <p:cNvPr id="3" name="Text Placeholder 2">
            <a:extLst>
              <a:ext uri="{FF2B5EF4-FFF2-40B4-BE49-F238E27FC236}">
                <a16:creationId xmlns:a16="http://schemas.microsoft.com/office/drawing/2014/main" id="{5AD6820F-9E8E-47CA-AD4E-6E99B9E0B8A8}"/>
              </a:ext>
            </a:extLst>
          </p:cNvPr>
          <p:cNvSpPr>
            <a:spLocks noGrp="1"/>
          </p:cNvSpPr>
          <p:nvPr>
            <p:ph type="body" idx="1"/>
          </p:nvPr>
        </p:nvSpPr>
        <p:spPr>
          <a:xfrm>
            <a:off x="838200" y="2291137"/>
            <a:ext cx="10515600" cy="3885826"/>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Date Placeholder 3">
            <a:extLst>
              <a:ext uri="{FF2B5EF4-FFF2-40B4-BE49-F238E27FC236}">
                <a16:creationId xmlns:a16="http://schemas.microsoft.com/office/drawing/2014/main" id="{65169399-BC99-4040-8272-2E03FED919DC}"/>
              </a:ext>
            </a:extLst>
          </p:cNvPr>
          <p:cNvSpPr>
            <a:spLocks noGrp="1"/>
          </p:cNvSpPr>
          <p:nvPr>
            <p:ph type="dt" sz="half" idx="2"/>
          </p:nvPr>
        </p:nvSpPr>
        <p:spPr>
          <a:xfrm>
            <a:off x="838200" y="6430138"/>
            <a:ext cx="2743200" cy="365125"/>
          </a:xfrm>
          <a:prstGeom prst="rect">
            <a:avLst/>
          </a:prstGeom>
        </p:spPr>
        <p:txBody>
          <a:bodyPr vert="horz" lIns="91440" tIns="45720" rIns="91440" bIns="45720" rtlCol="0" anchor="ctr"/>
          <a:lstStyle>
            <a:lvl1pPr algn="l">
              <a:defRPr lang="it-IT" sz="1400" kern="1200" smtClean="0">
                <a:solidFill>
                  <a:schemeClr val="bg1">
                    <a:alpha val="50000"/>
                  </a:schemeClr>
                </a:solidFill>
                <a:latin typeface="Titillium" pitchFamily="2" charset="77"/>
                <a:ea typeface="+mn-ea"/>
                <a:cs typeface="+mn-cs"/>
              </a:defRPr>
            </a:lvl1pPr>
          </a:lstStyle>
          <a:p>
            <a:r>
              <a:rPr lang="it-IT" dirty="0"/>
              <a:t>Nome beneficiario</a:t>
            </a:r>
          </a:p>
        </p:txBody>
      </p:sp>
      <p:sp>
        <p:nvSpPr>
          <p:cNvPr id="5" name="Footer Placeholder 4">
            <a:extLst>
              <a:ext uri="{FF2B5EF4-FFF2-40B4-BE49-F238E27FC236}">
                <a16:creationId xmlns:a16="http://schemas.microsoft.com/office/drawing/2014/main" id="{4937EE08-80FA-4652-929B-0973683787A9}"/>
              </a:ext>
            </a:extLst>
          </p:cNvPr>
          <p:cNvSpPr>
            <a:spLocks noGrp="1"/>
          </p:cNvSpPr>
          <p:nvPr>
            <p:ph type="ftr" sz="quarter" idx="3"/>
          </p:nvPr>
        </p:nvSpPr>
        <p:spPr>
          <a:xfrm>
            <a:off x="8610600" y="6430138"/>
            <a:ext cx="2743200" cy="365125"/>
          </a:xfrm>
          <a:prstGeom prst="rect">
            <a:avLst/>
          </a:prstGeom>
        </p:spPr>
        <p:txBody>
          <a:bodyPr vert="horz" lIns="91440" tIns="45720" rIns="91440" bIns="45720" rtlCol="0" anchor="ctr"/>
          <a:lstStyle>
            <a:lvl1pPr algn="r">
              <a:defRPr lang="it-IT" sz="1400" kern="1200" smtClean="0">
                <a:solidFill>
                  <a:schemeClr val="bg1">
                    <a:alpha val="50000"/>
                  </a:schemeClr>
                </a:solidFill>
                <a:latin typeface="Titillium" pitchFamily="2" charset="77"/>
                <a:ea typeface="+mn-ea"/>
                <a:cs typeface="+mn-cs"/>
              </a:defRPr>
            </a:lvl1pPr>
          </a:lstStyle>
          <a:p>
            <a:r>
              <a:rPr lang="it-IT"/>
              <a:t>Missione 4 • Istruzione e Ricerca </a:t>
            </a:r>
            <a:endParaRPr lang="it-IT" dirty="0"/>
          </a:p>
        </p:txBody>
      </p:sp>
      <p:sp>
        <p:nvSpPr>
          <p:cNvPr id="6" name="Slide Number Placeholder 5">
            <a:extLst>
              <a:ext uri="{FF2B5EF4-FFF2-40B4-BE49-F238E27FC236}">
                <a16:creationId xmlns:a16="http://schemas.microsoft.com/office/drawing/2014/main" id="{C90B07AC-22DD-4854-AF1C-98DD868E264E}"/>
              </a:ext>
            </a:extLst>
          </p:cNvPr>
          <p:cNvSpPr>
            <a:spLocks noGrp="1"/>
          </p:cNvSpPr>
          <p:nvPr>
            <p:ph type="sldNum" sz="quarter" idx="4"/>
          </p:nvPr>
        </p:nvSpPr>
        <p:spPr>
          <a:xfrm>
            <a:off x="4724400" y="6430138"/>
            <a:ext cx="2743200" cy="365125"/>
          </a:xfrm>
          <a:prstGeom prst="rect">
            <a:avLst/>
          </a:prstGeom>
        </p:spPr>
        <p:txBody>
          <a:bodyPr vert="horz" lIns="91440" tIns="45720" rIns="91440" bIns="45720" rtlCol="0" anchor="ctr"/>
          <a:lstStyle>
            <a:lvl1pPr algn="ctr">
              <a:defRPr lang="it-IT" sz="1400" kern="1200" smtClean="0">
                <a:solidFill>
                  <a:schemeClr val="bg1">
                    <a:alpha val="50000"/>
                  </a:schemeClr>
                </a:solidFill>
                <a:latin typeface="Titillium" pitchFamily="2" charset="77"/>
                <a:ea typeface="+mn-ea"/>
                <a:cs typeface="+mn-cs"/>
              </a:defRPr>
            </a:lvl1pPr>
          </a:lstStyle>
          <a:p>
            <a:fld id="{9B13B172-409A-48BF-92CD-9E808051E234}" type="slidenum">
              <a:rPr lang="it-IT" smtClean="0"/>
              <a:pPr/>
              <a:t>‹N›</a:t>
            </a:fld>
            <a:endParaRPr lang="it-IT" dirty="0"/>
          </a:p>
        </p:txBody>
      </p:sp>
      <p:pic>
        <p:nvPicPr>
          <p:cNvPr id="10" name="Immagine 9">
            <a:extLst>
              <a:ext uri="{FF2B5EF4-FFF2-40B4-BE49-F238E27FC236}">
                <a16:creationId xmlns:a16="http://schemas.microsoft.com/office/drawing/2014/main" id="{D6E02D7F-D305-1A25-E550-CE108B0614D2}"/>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943239" y="62737"/>
            <a:ext cx="1572931" cy="864899"/>
          </a:xfrm>
          <a:prstGeom prst="rect">
            <a:avLst/>
          </a:prstGeom>
        </p:spPr>
      </p:pic>
      <p:pic>
        <p:nvPicPr>
          <p:cNvPr id="11" name="Immagine 10">
            <a:extLst>
              <a:ext uri="{FF2B5EF4-FFF2-40B4-BE49-F238E27FC236}">
                <a16:creationId xmlns:a16="http://schemas.microsoft.com/office/drawing/2014/main" id="{B9AE9434-113A-1FB8-6529-223D44E88F96}"/>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917500" y="80372"/>
            <a:ext cx="1699078" cy="934263"/>
          </a:xfrm>
          <a:prstGeom prst="rect">
            <a:avLst/>
          </a:prstGeom>
        </p:spPr>
      </p:pic>
    </p:spTree>
    <p:extLst>
      <p:ext uri="{BB962C8B-B14F-4D97-AF65-F5344CB8AC3E}">
        <p14:creationId xmlns:p14="http://schemas.microsoft.com/office/powerpoint/2010/main" val="3123543222"/>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 id="2147484692" r:id="rId12"/>
    <p:sldLayoutId id="2147484693" r:id="rId13"/>
  </p:sldLayoutIdLst>
  <p:txStyles>
    <p:titleStyle>
      <a:lvl1pPr marL="0" algn="l" defTabSz="914400" rtl="0" eaLnBrk="1" latinLnBrk="0" hangingPunct="1">
        <a:lnSpc>
          <a:spcPct val="90000"/>
        </a:lnSpc>
        <a:spcBef>
          <a:spcPct val="0"/>
        </a:spcBef>
        <a:buNone/>
        <a:defRPr lang="it-IT" sz="2800" b="1" kern="1200" dirty="0">
          <a:solidFill>
            <a:srgbClr val="B27F47"/>
          </a:solidFill>
          <a:latin typeface="Titillium Bd" pitchFamily="2" charset="77"/>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chemeClr val="tx1"/>
          </a:solidFill>
          <a:effectLst/>
          <a:latin typeface="Titill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effectLst/>
          <a:latin typeface="Titill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effectLst/>
          <a:latin typeface="Titill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effectLst/>
          <a:latin typeface="Titill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600" kern="1200" dirty="0">
          <a:solidFill>
            <a:schemeClr val="tx1"/>
          </a:solidFill>
          <a:effectLst/>
          <a:latin typeface="Titill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46E843-1B05-4977-8104-1DC6A86DD2E2}"/>
              </a:ext>
            </a:extLst>
          </p:cNvPr>
          <p:cNvSpPr>
            <a:spLocks noGrp="1"/>
          </p:cNvSpPr>
          <p:nvPr>
            <p:ph type="title"/>
          </p:nvPr>
        </p:nvSpPr>
        <p:spPr>
          <a:xfrm>
            <a:off x="838200" y="365125"/>
            <a:ext cx="10515600" cy="1325563"/>
          </a:xfrm>
          <a:prstGeom prst="rect">
            <a:avLst/>
          </a:prstGeom>
        </p:spPr>
        <p:txBody>
          <a:bodyPr vert="horz" lIns="91428" tIns="45718" rIns="91428" bIns="45718"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4D577BB-E99E-4876-8CC0-1A7F4D259AE3}"/>
              </a:ext>
            </a:extLst>
          </p:cNvPr>
          <p:cNvSpPr>
            <a:spLocks noGrp="1"/>
          </p:cNvSpPr>
          <p:nvPr>
            <p:ph type="body" idx="1"/>
          </p:nvPr>
        </p:nvSpPr>
        <p:spPr>
          <a:xfrm>
            <a:off x="838200" y="1825625"/>
            <a:ext cx="10515600" cy="4351339"/>
          </a:xfrm>
          <a:prstGeom prst="rect">
            <a:avLst/>
          </a:prstGeom>
        </p:spPr>
        <p:txBody>
          <a:bodyPr vert="horz" lIns="91428" tIns="45718" rIns="9142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DD2D1D-E502-44D4-87BD-F176059087E5}"/>
              </a:ext>
            </a:extLst>
          </p:cNvPr>
          <p:cNvSpPr>
            <a:spLocks noGrp="1"/>
          </p:cNvSpPr>
          <p:nvPr>
            <p:ph type="dt" sz="half" idx="2"/>
          </p:nvPr>
        </p:nvSpPr>
        <p:spPr>
          <a:xfrm>
            <a:off x="838200" y="6356352"/>
            <a:ext cx="2743200" cy="365125"/>
          </a:xfrm>
          <a:prstGeom prst="rect">
            <a:avLst/>
          </a:prstGeom>
        </p:spPr>
        <p:txBody>
          <a:bodyPr vert="horz" lIns="91428" tIns="45718" rIns="91428" bIns="45718" rtlCol="0" anchor="ctr"/>
          <a:lstStyle>
            <a:lvl1pPr algn="l">
              <a:defRPr sz="1200">
                <a:solidFill>
                  <a:schemeClr val="tx1">
                    <a:tint val="75000"/>
                  </a:schemeClr>
                </a:solidFill>
              </a:defRPr>
            </a:lvl1pPr>
          </a:lstStyle>
          <a:p>
            <a:endParaRPr lang="en-GB" dirty="0"/>
          </a:p>
        </p:txBody>
      </p:sp>
      <p:sp>
        <p:nvSpPr>
          <p:cNvPr id="5" name="Footer Placeholder 4">
            <a:extLst>
              <a:ext uri="{FF2B5EF4-FFF2-40B4-BE49-F238E27FC236}">
                <a16:creationId xmlns:a16="http://schemas.microsoft.com/office/drawing/2014/main" id="{22872751-5C8B-42ED-AFFA-8B417E0C733F}"/>
              </a:ext>
            </a:extLst>
          </p:cNvPr>
          <p:cNvSpPr>
            <a:spLocks noGrp="1"/>
          </p:cNvSpPr>
          <p:nvPr>
            <p:ph type="ftr" sz="quarter" idx="3"/>
          </p:nvPr>
        </p:nvSpPr>
        <p:spPr>
          <a:xfrm>
            <a:off x="4038600" y="6356352"/>
            <a:ext cx="4114800" cy="365125"/>
          </a:xfrm>
          <a:prstGeom prst="rect">
            <a:avLst/>
          </a:prstGeom>
        </p:spPr>
        <p:txBody>
          <a:bodyPr vert="horz" lIns="91428" tIns="45718" rIns="91428" bIns="45718" rtlCol="0" anchor="ctr"/>
          <a:lstStyle>
            <a:lvl1pPr algn="ctr">
              <a:defRPr sz="1200">
                <a:solidFill>
                  <a:schemeClr val="tx1">
                    <a:tint val="75000"/>
                  </a:schemeClr>
                </a:solidFill>
              </a:defRPr>
            </a:lvl1pPr>
          </a:lstStyle>
          <a:p>
            <a:r>
              <a:rPr lang="en-GB" dirty="0"/>
              <a:t>R. Assmann &amp; M. Ferrario - TIARA - 19 Oct 2022</a:t>
            </a:r>
          </a:p>
        </p:txBody>
      </p:sp>
      <p:sp>
        <p:nvSpPr>
          <p:cNvPr id="6" name="Slide Number Placeholder 5">
            <a:extLst>
              <a:ext uri="{FF2B5EF4-FFF2-40B4-BE49-F238E27FC236}">
                <a16:creationId xmlns:a16="http://schemas.microsoft.com/office/drawing/2014/main" id="{4599079B-8063-4254-9FF2-FCFA3D1E1382}"/>
              </a:ext>
            </a:extLst>
          </p:cNvPr>
          <p:cNvSpPr>
            <a:spLocks noGrp="1"/>
          </p:cNvSpPr>
          <p:nvPr>
            <p:ph type="sldNum" sz="quarter" idx="4"/>
          </p:nvPr>
        </p:nvSpPr>
        <p:spPr>
          <a:xfrm>
            <a:off x="8610600" y="6356352"/>
            <a:ext cx="2743200" cy="365125"/>
          </a:xfrm>
          <a:prstGeom prst="rect">
            <a:avLst/>
          </a:prstGeom>
        </p:spPr>
        <p:txBody>
          <a:bodyPr vert="horz" lIns="91428" tIns="45718" rIns="91428" bIns="45718" rtlCol="0" anchor="ctr"/>
          <a:lstStyle>
            <a:lvl1pPr algn="r">
              <a:defRPr sz="1200">
                <a:solidFill>
                  <a:schemeClr val="tx1">
                    <a:tint val="75000"/>
                  </a:schemeClr>
                </a:solidFill>
              </a:defRPr>
            </a:lvl1pPr>
          </a:lstStyle>
          <a:p>
            <a:fld id="{3A3A6714-3D1F-4857-9904-D935B84167FA}" type="slidenum">
              <a:rPr lang="en-GB" smtClean="0"/>
              <a:t>‹N›</a:t>
            </a:fld>
            <a:endParaRPr lang="en-GB" dirty="0"/>
          </a:p>
        </p:txBody>
      </p:sp>
    </p:spTree>
    <p:extLst>
      <p:ext uri="{BB962C8B-B14F-4D97-AF65-F5344CB8AC3E}">
        <p14:creationId xmlns:p14="http://schemas.microsoft.com/office/powerpoint/2010/main" val="2792484443"/>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 id="2147484706" r:id="rId12"/>
  </p:sldLayoutIdLst>
  <p:hf sldNum="0" hdr="0" dt="0"/>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8" indent="-228568"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02" indent="-228568"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30" indent="-228568"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091"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224"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356"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488"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622" indent="-228568" algn="l" defTabSz="914264"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264" rtl="0" eaLnBrk="1" latinLnBrk="0" hangingPunct="1">
        <a:defRPr sz="1900" kern="1200">
          <a:solidFill>
            <a:schemeClr val="tx1"/>
          </a:solidFill>
          <a:latin typeface="+mn-lt"/>
          <a:ea typeface="+mn-ea"/>
          <a:cs typeface="+mn-cs"/>
        </a:defRPr>
      </a:lvl1pPr>
      <a:lvl2pPr marL="457131" algn="l" defTabSz="914264" rtl="0" eaLnBrk="1" latinLnBrk="0" hangingPunct="1">
        <a:defRPr sz="1900" kern="1200">
          <a:solidFill>
            <a:schemeClr val="tx1"/>
          </a:solidFill>
          <a:latin typeface="+mn-lt"/>
          <a:ea typeface="+mn-ea"/>
          <a:cs typeface="+mn-cs"/>
        </a:defRPr>
      </a:lvl2pPr>
      <a:lvl3pPr marL="914264" algn="l" defTabSz="914264" rtl="0" eaLnBrk="1" latinLnBrk="0" hangingPunct="1">
        <a:defRPr sz="1900" kern="1200">
          <a:solidFill>
            <a:schemeClr val="tx1"/>
          </a:solidFill>
          <a:latin typeface="+mn-lt"/>
          <a:ea typeface="+mn-ea"/>
          <a:cs typeface="+mn-cs"/>
        </a:defRPr>
      </a:lvl3pPr>
      <a:lvl4pPr marL="1371396" algn="l" defTabSz="914264" rtl="0" eaLnBrk="1" latinLnBrk="0" hangingPunct="1">
        <a:defRPr sz="1900" kern="1200">
          <a:solidFill>
            <a:schemeClr val="tx1"/>
          </a:solidFill>
          <a:latin typeface="+mn-lt"/>
          <a:ea typeface="+mn-ea"/>
          <a:cs typeface="+mn-cs"/>
        </a:defRPr>
      </a:lvl4pPr>
      <a:lvl5pPr marL="1828528" algn="l" defTabSz="914264" rtl="0" eaLnBrk="1" latinLnBrk="0" hangingPunct="1">
        <a:defRPr sz="1900" kern="1200">
          <a:solidFill>
            <a:schemeClr val="tx1"/>
          </a:solidFill>
          <a:latin typeface="+mn-lt"/>
          <a:ea typeface="+mn-ea"/>
          <a:cs typeface="+mn-cs"/>
        </a:defRPr>
      </a:lvl5pPr>
      <a:lvl6pPr marL="2285662" algn="l" defTabSz="914264" rtl="0" eaLnBrk="1" latinLnBrk="0" hangingPunct="1">
        <a:defRPr sz="1900" kern="1200">
          <a:solidFill>
            <a:schemeClr val="tx1"/>
          </a:solidFill>
          <a:latin typeface="+mn-lt"/>
          <a:ea typeface="+mn-ea"/>
          <a:cs typeface="+mn-cs"/>
        </a:defRPr>
      </a:lvl6pPr>
      <a:lvl7pPr marL="2742790" algn="l" defTabSz="914264" rtl="0" eaLnBrk="1" latinLnBrk="0" hangingPunct="1">
        <a:defRPr sz="1900" kern="1200">
          <a:solidFill>
            <a:schemeClr val="tx1"/>
          </a:solidFill>
          <a:latin typeface="+mn-lt"/>
          <a:ea typeface="+mn-ea"/>
          <a:cs typeface="+mn-cs"/>
        </a:defRPr>
      </a:lvl7pPr>
      <a:lvl8pPr marL="3199920" algn="l" defTabSz="914264" rtl="0" eaLnBrk="1" latinLnBrk="0" hangingPunct="1">
        <a:defRPr sz="1900" kern="1200">
          <a:solidFill>
            <a:schemeClr val="tx1"/>
          </a:solidFill>
          <a:latin typeface="+mn-lt"/>
          <a:ea typeface="+mn-ea"/>
          <a:cs typeface="+mn-cs"/>
        </a:defRPr>
      </a:lvl8pPr>
      <a:lvl9pPr marL="3657051" algn="l" defTabSz="91426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jp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33.jpg"/><Relationship Id="rId1" Type="http://schemas.openxmlformats.org/officeDocument/2006/relationships/slideLayout" Target="../slideLayouts/slideLayout21.xml"/><Relationship Id="rId6" Type="http://schemas.openxmlformats.org/officeDocument/2006/relationships/image" Target="../media/image36.JPG"/><Relationship Id="rId5" Type="http://schemas.microsoft.com/office/2007/relationships/hdphoto" Target="../media/hdphoto1.wdp"/><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1.xml"/><Relationship Id="rId6" Type="http://schemas.openxmlformats.org/officeDocument/2006/relationships/image" Target="../media/image36.JPG"/><Relationship Id="rId5" Type="http://schemas.openxmlformats.org/officeDocument/2006/relationships/image" Target="../media/image41.jp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1.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06F93EE-4C28-9D71-8994-C9801F35A90F}"/>
              </a:ext>
            </a:extLst>
          </p:cNvPr>
          <p:cNvGrpSpPr/>
          <p:nvPr/>
        </p:nvGrpSpPr>
        <p:grpSpPr>
          <a:xfrm>
            <a:off x="2356923" y="2251494"/>
            <a:ext cx="9005451" cy="1921530"/>
            <a:chOff x="3471990" y="2100371"/>
            <a:chExt cx="7963518" cy="1921530"/>
          </a:xfrm>
        </p:grpSpPr>
        <p:sp>
          <p:nvSpPr>
            <p:cNvPr id="6" name="Title 1">
              <a:extLst>
                <a:ext uri="{FF2B5EF4-FFF2-40B4-BE49-F238E27FC236}">
                  <a16:creationId xmlns:a16="http://schemas.microsoft.com/office/drawing/2014/main" id="{858D7EB2-A12D-B475-1B27-469ED296966C}"/>
                </a:ext>
              </a:extLst>
            </p:cNvPr>
            <p:cNvSpPr txBox="1">
              <a:spLocks/>
            </p:cNvSpPr>
            <p:nvPr/>
          </p:nvSpPr>
          <p:spPr>
            <a:xfrm>
              <a:off x="3471990" y="2100371"/>
              <a:ext cx="7820025" cy="974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anchor="b">
              <a:noAutofit/>
            </a:bodyPr>
            <a:lstStyle>
              <a:lvl1pPr marL="0" marR="0" indent="0" algn="l" defTabSz="1828800" rtl="0" latinLnBrk="0">
                <a:lnSpc>
                  <a:spcPct val="90000"/>
                </a:lnSpc>
                <a:spcBef>
                  <a:spcPts val="0"/>
                </a:spcBef>
                <a:spcAft>
                  <a:spcPts val="0"/>
                </a:spcAft>
                <a:buClrTx/>
                <a:buSzTx/>
                <a:buFontTx/>
                <a:buNone/>
                <a:tabLst/>
                <a:defRPr sz="9600" b="0" i="0" u="none" strike="noStrike" cap="none" spc="0" baseline="0">
                  <a:solidFill>
                    <a:srgbClr val="FFFFFF"/>
                  </a:solidFill>
                  <a:uFillTx/>
                  <a:latin typeface="Calibri Light"/>
                  <a:ea typeface="Calibri Light"/>
                  <a:cs typeface="Calibri Light"/>
                  <a:sym typeface="Calibri Light"/>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gn="ctr" defTabSz="914400">
                <a:defRPr/>
              </a:pPr>
              <a:r>
                <a:rPr lang="en-GB" sz="4000" b="1" dirty="0">
                  <a:solidFill>
                    <a:prstClr val="white"/>
                  </a:solidFill>
                  <a:ea typeface="Helvetica Neue"/>
                  <a:cs typeface="Helvetica Neue"/>
                </a:rPr>
                <a:t>Chapter 10: Plasma accelerating module</a:t>
              </a:r>
            </a:p>
          </p:txBody>
        </p:sp>
        <p:sp>
          <p:nvSpPr>
            <p:cNvPr id="7" name="Subtitle 2">
              <a:extLst>
                <a:ext uri="{FF2B5EF4-FFF2-40B4-BE49-F238E27FC236}">
                  <a16:creationId xmlns:a16="http://schemas.microsoft.com/office/drawing/2014/main" id="{9DE95386-71B5-40A5-D6A1-FBA8068BAF15}"/>
                </a:ext>
              </a:extLst>
            </p:cNvPr>
            <p:cNvSpPr txBox="1">
              <a:spLocks/>
            </p:cNvSpPr>
            <p:nvPr/>
          </p:nvSpPr>
          <p:spPr>
            <a:xfrm>
              <a:off x="3471990" y="3203731"/>
              <a:ext cx="7963518" cy="8181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tIns="45720" rIns="45720" bIns="45720" numCol="1" spcCol="38100">
              <a:noAutofit/>
            </a:bodyPr>
            <a:lstStyle>
              <a:lvl1pPr marL="0" marR="0" indent="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1pPr>
              <a:lvl2pPr marL="0" marR="0" indent="4572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2pPr>
              <a:lvl3pPr marL="0" marR="0" indent="9144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3pPr>
              <a:lvl4pPr marL="0" marR="0" indent="13716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4pPr>
              <a:lvl5pPr marL="0" marR="0" indent="1828800" algn="l" defTabSz="1828800" rtl="0" latinLnBrk="0">
                <a:lnSpc>
                  <a:spcPct val="90000"/>
                </a:lnSpc>
                <a:spcBef>
                  <a:spcPts val="2000"/>
                </a:spcBef>
                <a:spcAft>
                  <a:spcPts val="0"/>
                </a:spcAft>
                <a:buClrTx/>
                <a:buSzTx/>
                <a:buFontTx/>
                <a:buNone/>
                <a:tabLst/>
                <a:defRPr sz="4800" b="0" i="0" u="none" strike="noStrike" cap="none" spc="0" baseline="0">
                  <a:solidFill>
                    <a:srgbClr val="FFC000"/>
                  </a:solidFill>
                  <a:uFillTx/>
                  <a:latin typeface="Calibri"/>
                  <a:ea typeface="Calibri"/>
                  <a:cs typeface="Calibri"/>
                  <a:sym typeface="Calibri"/>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A. Biagioni, R. Pompili, L. Crincoli, R. Demitra</a:t>
              </a:r>
            </a:p>
            <a:p>
              <a:pPr marL="0" marR="0" lvl="0" indent="0" algn="ctr" defTabSz="457200" rtl="0" eaLnBrk="1" fontAlgn="auto" latinLnBrk="0" hangingPunct="1">
                <a:lnSpc>
                  <a:spcPct val="90000"/>
                </a:lnSpc>
                <a:spcBef>
                  <a:spcPts val="500"/>
                </a:spcBef>
                <a:spcAft>
                  <a:spcPts val="0"/>
                </a:spcAft>
                <a:buClrTx/>
                <a:buSzTx/>
                <a:buFontTx/>
                <a:buNone/>
                <a:tabLst/>
                <a:defRPr/>
              </a:pPr>
              <a:r>
                <a:rPr lang="en-GB" sz="2800" dirty="0">
                  <a:solidFill>
                    <a:schemeClr val="bg1"/>
                  </a:solidFill>
                  <a:ea typeface="+mn-ea"/>
                  <a:cs typeface="+mn-cs"/>
                </a:rPr>
                <a:t>INFN-LNF</a:t>
              </a:r>
            </a:p>
            <a:p>
              <a:pPr marL="0" marR="0" lvl="0" indent="0" algn="ctr" defTabSz="457200" rtl="0" eaLnBrk="1" fontAlgn="auto" latinLnBrk="0" hangingPunct="1">
                <a:lnSpc>
                  <a:spcPct val="90000"/>
                </a:lnSpc>
                <a:spcBef>
                  <a:spcPts val="500"/>
                </a:spcBef>
                <a:spcAft>
                  <a:spcPts val="0"/>
                </a:spcAft>
                <a:buClrTx/>
                <a:buSzTx/>
                <a:buFontTx/>
                <a:buNone/>
                <a:tabLst/>
                <a:defRPr/>
              </a:pPr>
              <a:endParaRPr lang="en-GB" sz="2800" dirty="0">
                <a:solidFill>
                  <a:schemeClr val="bg1"/>
                </a:solidFill>
                <a:ea typeface="+mn-ea"/>
                <a:cs typeface="+mn-cs"/>
              </a:endParaRPr>
            </a:p>
          </p:txBody>
        </p:sp>
      </p:grpSp>
      <p:sp>
        <p:nvSpPr>
          <p:cNvPr id="4" name="Freeform 3" descr="A blue background with yellow stars  Description automatically generated with low confidence">
            <a:extLst>
              <a:ext uri="{FF2B5EF4-FFF2-40B4-BE49-F238E27FC236}">
                <a16:creationId xmlns:a16="http://schemas.microsoft.com/office/drawing/2014/main" id="{FC243C57-3F4E-8A92-5C10-D978C7EFD7AD}"/>
              </a:ext>
            </a:extLst>
          </p:cNvPr>
          <p:cNvSpPr/>
          <p:nvPr/>
        </p:nvSpPr>
        <p:spPr>
          <a:xfrm>
            <a:off x="534197" y="5979609"/>
            <a:ext cx="815724" cy="540000"/>
          </a:xfrm>
          <a:custGeom>
            <a:avLst/>
            <a:gdLst/>
            <a:ahLst/>
            <a:cxnLst/>
            <a:rect l="l" t="t" r="r" b="b"/>
            <a:pathLst>
              <a:path w="815724" h="540000">
                <a:moveTo>
                  <a:pt x="0" y="0"/>
                </a:moveTo>
                <a:lnTo>
                  <a:pt x="815724" y="0"/>
                </a:lnTo>
                <a:lnTo>
                  <a:pt x="815724" y="540000"/>
                </a:lnTo>
                <a:lnTo>
                  <a:pt x="0" y="540000"/>
                </a:lnTo>
                <a:lnTo>
                  <a:pt x="0" y="0"/>
                </a:lnTo>
                <a:close/>
              </a:path>
            </a:pathLst>
          </a:custGeom>
          <a:blipFill>
            <a:blip r:embed="rId3"/>
            <a:stretch>
              <a:fillRect t="-96" b="-96"/>
            </a:stretch>
          </a:blipFill>
        </p:spPr>
        <p:txBody>
          <a:bodyPr/>
          <a:lstStyle/>
          <a:p>
            <a:endParaRPr lang="en-IT"/>
          </a:p>
        </p:txBody>
      </p:sp>
      <p:sp>
        <p:nvSpPr>
          <p:cNvPr id="8" name="TextBox 6">
            <a:extLst>
              <a:ext uri="{FF2B5EF4-FFF2-40B4-BE49-F238E27FC236}">
                <a16:creationId xmlns:a16="http://schemas.microsoft.com/office/drawing/2014/main" id="{340FA1B7-5D18-B55E-47CF-BCDFA7DC8B43}"/>
              </a:ext>
            </a:extLst>
          </p:cNvPr>
          <p:cNvSpPr txBox="1"/>
          <p:nvPr/>
        </p:nvSpPr>
        <p:spPr>
          <a:xfrm>
            <a:off x="1424848" y="6007478"/>
            <a:ext cx="3349033" cy="538609"/>
          </a:xfrm>
          <a:prstGeom prst="rect">
            <a:avLst/>
          </a:prstGeom>
        </p:spPr>
        <p:txBody>
          <a:bodyPr wrap="square" lIns="0" tIns="0" rIns="0" bIns="0" rtlCol="0" anchor="t">
            <a:spAutoFit/>
          </a:bodyPr>
          <a:lstStyle/>
          <a:p>
            <a:pPr algn="just">
              <a:lnSpc>
                <a:spcPts val="1439"/>
              </a:lnSpc>
            </a:pPr>
            <a:r>
              <a:rPr lang="en-US" sz="1200" spc="11" dirty="0">
                <a:solidFill>
                  <a:srgbClr val="FFFFFF"/>
                </a:solidFill>
                <a:latin typeface="TT Rounds Condensed"/>
                <a:ea typeface="TT Rounds Condensed"/>
                <a:cs typeface="TT Rounds Condensed"/>
                <a:sym typeface="TT Rounds Condensed"/>
              </a:rPr>
              <a:t>This project has received funding from the European Union´s Horizon Europe research and innovation program under grant agreement No. 101079773</a:t>
            </a:r>
          </a:p>
        </p:txBody>
      </p:sp>
      <p:sp>
        <p:nvSpPr>
          <p:cNvPr id="3" name="TextBox 2">
            <a:extLst>
              <a:ext uri="{FF2B5EF4-FFF2-40B4-BE49-F238E27FC236}">
                <a16:creationId xmlns:a16="http://schemas.microsoft.com/office/drawing/2014/main" id="{24513CBF-C0A3-974C-06EC-0B493B2DC357}"/>
              </a:ext>
            </a:extLst>
          </p:cNvPr>
          <p:cNvSpPr txBox="1"/>
          <p:nvPr/>
        </p:nvSpPr>
        <p:spPr>
          <a:xfrm>
            <a:off x="7171980" y="6015945"/>
            <a:ext cx="4034131"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IX TDR Review Committee Meeting</a:t>
            </a:r>
            <a:endParaRPr lang="en-IT" sz="1400" dirty="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a:p>
            <a:pPr algn="r"/>
            <a:r>
              <a:rPr lang="en-GB" sz="2000" dirty="0">
                <a:solidFill>
                  <a:srgbClr val="473E81"/>
                </a:solidFill>
                <a:effectLst/>
                <a:latin typeface="Times New Roman" panose="02020603050405020304" pitchFamily="18" charset="0"/>
                <a:ea typeface="Calibri" panose="020F0502020204030204" pitchFamily="34" charset="0"/>
                <a:cs typeface="Times New Roman" panose="02020603050405020304" pitchFamily="18" charset="0"/>
              </a:rPr>
              <a:t>June 16-18, 2025</a:t>
            </a:r>
            <a:endParaRPr lang="en-IT" sz="1400" dirty="0">
              <a:solidFill>
                <a:srgbClr val="473E8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30429-0CE2-311B-FD45-A86924C5B7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6F17EE-D7E6-5B27-08AE-C34EB9A9D229}"/>
              </a:ext>
            </a:extLst>
          </p:cNvPr>
          <p:cNvSpPr>
            <a:spLocks noGrp="1"/>
          </p:cNvSpPr>
          <p:nvPr>
            <p:ph type="title"/>
          </p:nvPr>
        </p:nvSpPr>
        <p:spPr>
          <a:xfrm>
            <a:off x="2115126" y="-78427"/>
            <a:ext cx="7961747" cy="1325563"/>
          </a:xfrm>
        </p:spPr>
        <p:txBody>
          <a:bodyPr>
            <a:normAutofit/>
          </a:bodyPr>
          <a:lstStyle/>
          <a:p>
            <a:r>
              <a:rPr lang="en-GB" sz="2800" dirty="0"/>
              <a:t>Planned Actions: 60 cm long capillary in </a:t>
            </a:r>
            <a:r>
              <a:rPr lang="en-GB" sz="2800" dirty="0" err="1"/>
              <a:t>Shapal</a:t>
            </a:r>
            <a:r>
              <a:rPr lang="en-GB" sz="2800" dirty="0"/>
              <a:t>/Macor to be tested</a:t>
            </a:r>
            <a:br>
              <a:rPr lang="en-GB" sz="2800" dirty="0"/>
            </a:br>
            <a:r>
              <a:rPr lang="en-GB" sz="2800" dirty="0"/>
              <a:t>  </a:t>
            </a:r>
          </a:p>
        </p:txBody>
      </p:sp>
      <p:pic>
        <p:nvPicPr>
          <p:cNvPr id="2" name="Immagine 1" descr="Immagine che contiene elettronica, schermata, stereo, musica">
            <a:extLst>
              <a:ext uri="{FF2B5EF4-FFF2-40B4-BE49-F238E27FC236}">
                <a16:creationId xmlns:a16="http://schemas.microsoft.com/office/drawing/2014/main" id="{665192FB-ECC5-5295-09D5-E5C593F4D70A}"/>
              </a:ext>
            </a:extLst>
          </p:cNvPr>
          <p:cNvPicPr>
            <a:picLocks noChangeAspect="1"/>
          </p:cNvPicPr>
          <p:nvPr/>
        </p:nvPicPr>
        <p:blipFill>
          <a:blip r:embed="rId2">
            <a:extLst>
              <a:ext uri="{28A0092B-C50C-407E-A947-70E740481C1C}">
                <a14:useLocalDpi xmlns:a14="http://schemas.microsoft.com/office/drawing/2010/main" val="0"/>
              </a:ext>
            </a:extLst>
          </a:blip>
          <a:srcRect b="53154"/>
          <a:stretch>
            <a:fillRect/>
          </a:stretch>
        </p:blipFill>
        <p:spPr>
          <a:xfrm>
            <a:off x="285648" y="1112643"/>
            <a:ext cx="7783467" cy="2102841"/>
          </a:xfrm>
          <a:prstGeom prst="rect">
            <a:avLst/>
          </a:prstGeom>
        </p:spPr>
      </p:pic>
      <p:pic>
        <p:nvPicPr>
          <p:cNvPr id="5" name="Immagine 4" descr="Immagine che contiene testo&#10;&#10;Il contenuto generato dall'IA potrebbe non essere corretto.">
            <a:extLst>
              <a:ext uri="{FF2B5EF4-FFF2-40B4-BE49-F238E27FC236}">
                <a16:creationId xmlns:a16="http://schemas.microsoft.com/office/drawing/2014/main" id="{6EF97BF4-BE87-00AF-C38F-AF797910F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48" y="3471230"/>
            <a:ext cx="5044905" cy="2139634"/>
          </a:xfrm>
          <a:prstGeom prst="rect">
            <a:avLst/>
          </a:prstGeom>
        </p:spPr>
      </p:pic>
      <p:sp>
        <p:nvSpPr>
          <p:cNvPr id="8" name="CasellaDiTesto 7">
            <a:extLst>
              <a:ext uri="{FF2B5EF4-FFF2-40B4-BE49-F238E27FC236}">
                <a16:creationId xmlns:a16="http://schemas.microsoft.com/office/drawing/2014/main" id="{4E1B88FD-29CE-42EF-D911-29A4F6FD244D}"/>
              </a:ext>
            </a:extLst>
          </p:cNvPr>
          <p:cNvSpPr txBox="1"/>
          <p:nvPr/>
        </p:nvSpPr>
        <p:spPr>
          <a:xfrm>
            <a:off x="5659655" y="3530392"/>
            <a:ext cx="6322795" cy="2723823"/>
          </a:xfrm>
          <a:prstGeom prst="rect">
            <a:avLst/>
          </a:prstGeom>
          <a:noFill/>
        </p:spPr>
        <p:txBody>
          <a:bodyPr wrap="square">
            <a:spAutoFit/>
          </a:bodyPr>
          <a:lstStyle/>
          <a:p>
            <a:pPr marL="342900" indent="-342900">
              <a:buFont typeface="Arial" panose="020B0604020202020204" pitchFamily="34" charset="0"/>
              <a:buChar char="•"/>
            </a:pPr>
            <a:r>
              <a:rPr lang="it-IT" dirty="0"/>
              <a:t>Production of the </a:t>
            </a:r>
            <a:r>
              <a:rPr lang="it-IT" dirty="0" err="1"/>
              <a:t>final</a:t>
            </a:r>
            <a:r>
              <a:rPr lang="it-IT" dirty="0"/>
              <a:t> </a:t>
            </a:r>
            <a:r>
              <a:rPr lang="it-IT" dirty="0" err="1"/>
              <a:t>prototype</a:t>
            </a:r>
            <a:r>
              <a:rPr lang="it-IT" dirty="0"/>
              <a:t> (60 cm long </a:t>
            </a:r>
            <a:r>
              <a:rPr lang="it-IT" dirty="0" err="1"/>
              <a:t>Shapal</a:t>
            </a:r>
            <a:r>
              <a:rPr lang="it-IT" dirty="0"/>
              <a:t>/Macor </a:t>
            </a:r>
            <a:r>
              <a:rPr lang="it-IT" dirty="0" err="1"/>
              <a:t>capillary</a:t>
            </a:r>
            <a:r>
              <a:rPr lang="it-IT" dirty="0"/>
              <a:t>)</a:t>
            </a:r>
          </a:p>
          <a:p>
            <a:pPr marL="342900" indent="-342900">
              <a:buFont typeface="Arial" panose="020B0604020202020204" pitchFamily="34" charset="0"/>
              <a:buChar char="•"/>
            </a:pPr>
            <a:endParaRPr lang="it-IT" dirty="0"/>
          </a:p>
          <a:p>
            <a:pPr marL="342900" indent="-342900">
              <a:buFont typeface="Arial" panose="020B0604020202020204" pitchFamily="34" charset="0"/>
              <a:buChar char="•"/>
            </a:pPr>
            <a:r>
              <a:rPr lang="en-US" dirty="0"/>
              <a:t>Further resistance tests on the capillary with actual dimensions (60 cm) in a new plasma chambers similar to the final one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New electrode materials such as tantalum or tungsten (so far we have successfully tested molybdenum)</a:t>
            </a:r>
          </a:p>
        </p:txBody>
      </p:sp>
      <p:sp>
        <p:nvSpPr>
          <p:cNvPr id="9" name="Freccia in giù 8">
            <a:extLst>
              <a:ext uri="{FF2B5EF4-FFF2-40B4-BE49-F238E27FC236}">
                <a16:creationId xmlns:a16="http://schemas.microsoft.com/office/drawing/2014/main" id="{F17D9131-5D8D-41C7-55EB-5C416A7BAB9E}"/>
              </a:ext>
            </a:extLst>
          </p:cNvPr>
          <p:cNvSpPr/>
          <p:nvPr/>
        </p:nvSpPr>
        <p:spPr>
          <a:xfrm>
            <a:off x="2806700" y="2883435"/>
            <a:ext cx="465666" cy="77231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23AA6881-B1CF-D525-5344-E82C0F088CCD}"/>
              </a:ext>
            </a:extLst>
          </p:cNvPr>
          <p:cNvSpPr txBox="1"/>
          <p:nvPr/>
        </p:nvSpPr>
        <p:spPr>
          <a:xfrm>
            <a:off x="8324850" y="1300434"/>
            <a:ext cx="2466975" cy="523220"/>
          </a:xfrm>
          <a:prstGeom prst="rect">
            <a:avLst/>
          </a:prstGeom>
          <a:noFill/>
        </p:spPr>
        <p:txBody>
          <a:bodyPr wrap="square">
            <a:spAutoFit/>
          </a:bodyPr>
          <a:lstStyle/>
          <a:p>
            <a:r>
              <a:rPr lang="en-US" sz="2800" dirty="0"/>
              <a:t>TDR completed</a:t>
            </a:r>
          </a:p>
        </p:txBody>
      </p:sp>
    </p:spTree>
    <p:extLst>
      <p:ext uri="{BB962C8B-B14F-4D97-AF65-F5344CB8AC3E}">
        <p14:creationId xmlns:p14="http://schemas.microsoft.com/office/powerpoint/2010/main" val="339601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7603D-3B7D-344E-6675-984D2CE110A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D96A81D-0BAA-379F-5621-758453FAC569}"/>
              </a:ext>
            </a:extLst>
          </p:cNvPr>
          <p:cNvSpPr>
            <a:spLocks noGrp="1"/>
          </p:cNvSpPr>
          <p:nvPr>
            <p:ph type="title"/>
          </p:nvPr>
        </p:nvSpPr>
        <p:spPr>
          <a:xfrm>
            <a:off x="1651820" y="-272186"/>
            <a:ext cx="9512710" cy="1325563"/>
          </a:xfrm>
        </p:spPr>
        <p:txBody>
          <a:bodyPr>
            <a:normAutofit/>
          </a:bodyPr>
          <a:lstStyle/>
          <a:p>
            <a:r>
              <a:rPr lang="en-GB" sz="2800" dirty="0"/>
              <a:t>Dependencies / Risks (optional):</a:t>
            </a:r>
            <a:br>
              <a:rPr lang="en-GB" sz="2800" dirty="0"/>
            </a:br>
            <a:r>
              <a:rPr lang="en-GB" sz="2800" dirty="0"/>
              <a:t>  (Any blocking issues or critical path items.)</a:t>
            </a:r>
            <a:endParaRPr lang="en-IT" sz="2800" dirty="0"/>
          </a:p>
        </p:txBody>
      </p:sp>
      <p:sp>
        <p:nvSpPr>
          <p:cNvPr id="4" name="CasellaDiTesto 3">
            <a:extLst>
              <a:ext uri="{FF2B5EF4-FFF2-40B4-BE49-F238E27FC236}">
                <a16:creationId xmlns:a16="http://schemas.microsoft.com/office/drawing/2014/main" id="{A4A774D0-79DA-2374-D8CB-766985B2B8CF}"/>
              </a:ext>
            </a:extLst>
          </p:cNvPr>
          <p:cNvSpPr txBox="1"/>
          <p:nvPr/>
        </p:nvSpPr>
        <p:spPr>
          <a:xfrm>
            <a:off x="1231337" y="2090172"/>
            <a:ext cx="10353675" cy="2677656"/>
          </a:xfrm>
          <a:prstGeom prst="rect">
            <a:avLst/>
          </a:prstGeom>
          <a:noFill/>
        </p:spPr>
        <p:txBody>
          <a:bodyPr wrap="square">
            <a:spAutoFit/>
          </a:bodyPr>
          <a:lstStyle/>
          <a:p>
            <a:pPr marL="342900" indent="-342900">
              <a:buFont typeface="Arial" panose="020B0604020202020204" pitchFamily="34" charset="0"/>
              <a:buChar char="•"/>
            </a:pPr>
            <a:r>
              <a:rPr lang="en-US" sz="2800" dirty="0"/>
              <a:t>Fields maps insertion in the codes for all magnetics elements (Magnets and power supplies)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Vacuum system has been designed and preliminary tests have been carried out in the Plasma laboratory but further tests have to be done with a differential system more similar to the final one</a:t>
            </a:r>
          </a:p>
        </p:txBody>
      </p:sp>
    </p:spTree>
    <p:extLst>
      <p:ext uri="{BB962C8B-B14F-4D97-AF65-F5344CB8AC3E}">
        <p14:creationId xmlns:p14="http://schemas.microsoft.com/office/powerpoint/2010/main" val="37453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FE48D-2E5E-B372-0F57-2A60E4EF21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15CE7F-2258-4B25-8895-79214562C49D}"/>
              </a:ext>
            </a:extLst>
          </p:cNvPr>
          <p:cNvSpPr>
            <a:spLocks noGrp="1"/>
          </p:cNvSpPr>
          <p:nvPr>
            <p:ph type="title"/>
          </p:nvPr>
        </p:nvSpPr>
        <p:spPr>
          <a:xfrm>
            <a:off x="1651820" y="-272186"/>
            <a:ext cx="9512710" cy="1325563"/>
          </a:xfrm>
        </p:spPr>
        <p:txBody>
          <a:bodyPr/>
          <a:lstStyle/>
          <a:p>
            <a:r>
              <a:rPr lang="en-GB" sz="2800" dirty="0"/>
              <a:t>Conclusions</a:t>
            </a:r>
            <a:endParaRPr lang="en-IT" dirty="0"/>
          </a:p>
        </p:txBody>
      </p:sp>
      <p:sp>
        <p:nvSpPr>
          <p:cNvPr id="4" name="CasellaDiTesto 3">
            <a:extLst>
              <a:ext uri="{FF2B5EF4-FFF2-40B4-BE49-F238E27FC236}">
                <a16:creationId xmlns:a16="http://schemas.microsoft.com/office/drawing/2014/main" id="{D2790801-437A-3361-F458-6F8AC3E0ED7F}"/>
              </a:ext>
            </a:extLst>
          </p:cNvPr>
          <p:cNvSpPr txBox="1"/>
          <p:nvPr/>
        </p:nvSpPr>
        <p:spPr>
          <a:xfrm>
            <a:off x="858306" y="1849592"/>
            <a:ext cx="10914594" cy="3416320"/>
          </a:xfrm>
          <a:prstGeom prst="rect">
            <a:avLst/>
          </a:prstGeom>
          <a:noFill/>
        </p:spPr>
        <p:txBody>
          <a:bodyPr wrap="square">
            <a:spAutoFit/>
          </a:bodyPr>
          <a:lstStyle/>
          <a:p>
            <a:pPr marL="342900" indent="-342900">
              <a:buFont typeface="Wingdings" panose="05000000000000000000" pitchFamily="2" charset="2"/>
              <a:buChar char="§"/>
            </a:pPr>
            <a:r>
              <a:rPr lang="it-IT" sz="2400" dirty="0"/>
              <a:t>Plasma source </a:t>
            </a:r>
            <a:r>
              <a:rPr lang="it-IT" sz="2400" dirty="0" err="1"/>
              <a:t>specifications</a:t>
            </a:r>
            <a:r>
              <a:rPr lang="it-IT" sz="2400" dirty="0"/>
              <a:t> </a:t>
            </a:r>
            <a:r>
              <a:rPr lang="it-IT" sz="2400" dirty="0" err="1"/>
              <a:t>align</a:t>
            </a:r>
            <a:r>
              <a:rPr lang="it-IT" sz="2400" dirty="0"/>
              <a:t> with the </a:t>
            </a:r>
            <a:r>
              <a:rPr lang="it-IT" sz="2400" dirty="0" err="1"/>
              <a:t>beam</a:t>
            </a:r>
            <a:r>
              <a:rPr lang="it-IT" sz="2400" dirty="0"/>
              <a:t> </a:t>
            </a:r>
            <a:r>
              <a:rPr lang="it-IT" sz="2400" dirty="0" err="1"/>
              <a:t>parameters</a:t>
            </a:r>
            <a:r>
              <a:rPr lang="it-IT" sz="2400" dirty="0"/>
              <a:t> </a:t>
            </a:r>
            <a:r>
              <a:rPr lang="it-IT" sz="2400" dirty="0" err="1"/>
              <a:t>required</a:t>
            </a:r>
            <a:r>
              <a:rPr lang="it-IT" sz="2400" dirty="0"/>
              <a:t> for </a:t>
            </a:r>
            <a:r>
              <a:rPr lang="it-IT" sz="2400" dirty="0" err="1"/>
              <a:t>injector</a:t>
            </a:r>
            <a:r>
              <a:rPr lang="it-IT" sz="2400" dirty="0"/>
              <a:t> and </a:t>
            </a:r>
            <a:r>
              <a:rPr lang="it-IT" sz="2400" dirty="0" err="1"/>
              <a:t>linac</a:t>
            </a:r>
            <a:r>
              <a:rPr lang="it-IT" sz="2400" dirty="0"/>
              <a:t> performance</a:t>
            </a:r>
          </a:p>
          <a:p>
            <a:pPr marL="342900" indent="-342900">
              <a:buFont typeface="Wingdings" panose="05000000000000000000" pitchFamily="2" charset="2"/>
              <a:buChar char="§"/>
            </a:pPr>
            <a:endParaRPr lang="it-IT" sz="2400" dirty="0"/>
          </a:p>
          <a:p>
            <a:pPr marL="342900" indent="-342900">
              <a:buFont typeface="Wingdings" panose="05000000000000000000" pitchFamily="2" charset="2"/>
              <a:buChar char="§"/>
            </a:pPr>
            <a:r>
              <a:rPr lang="en-US" sz="2400" dirty="0"/>
              <a:t>These specifications meet the requirements both for plasma source </a:t>
            </a:r>
            <a:r>
              <a:rPr lang="it-IT" sz="2400" dirty="0" err="1"/>
              <a:t>length</a:t>
            </a:r>
            <a:r>
              <a:rPr lang="it-IT" sz="2400" dirty="0"/>
              <a:t> (60 cm) and plasma </a:t>
            </a:r>
            <a:r>
              <a:rPr lang="it-IT" sz="2400" dirty="0" err="1"/>
              <a:t>densities</a:t>
            </a:r>
            <a:r>
              <a:rPr lang="it-IT" sz="2400" dirty="0"/>
              <a:t> (10</a:t>
            </a:r>
            <a:r>
              <a:rPr lang="it-IT" sz="2400" baseline="30000" dirty="0"/>
              <a:t>16</a:t>
            </a:r>
            <a:r>
              <a:rPr lang="it-IT" sz="2400" dirty="0"/>
              <a:t> -10</a:t>
            </a:r>
            <a:r>
              <a:rPr lang="it-IT" sz="2400" baseline="30000" dirty="0"/>
              <a:t>17</a:t>
            </a:r>
            <a:r>
              <a:rPr lang="it-IT" sz="2400" dirty="0"/>
              <a:t> cm</a:t>
            </a:r>
            <a:r>
              <a:rPr lang="it-IT" sz="2400" baseline="30000" dirty="0"/>
              <a:t>-3</a:t>
            </a:r>
            <a:r>
              <a:rPr lang="it-IT" sz="2400" dirty="0"/>
              <a:t>), </a:t>
            </a:r>
            <a:r>
              <a:rPr lang="en-US" sz="2400" dirty="0"/>
              <a:t>as well as the capability to control plasma ramps along the longitudinal dimension</a:t>
            </a:r>
            <a:endParaRPr lang="it-IT" sz="2400" dirty="0"/>
          </a:p>
          <a:p>
            <a:pPr marL="342900" indent="-342900">
              <a:buFont typeface="Wingdings" panose="05000000000000000000" pitchFamily="2" charset="2"/>
              <a:buChar char="§"/>
            </a:pPr>
            <a:endParaRPr lang="it-IT" sz="2400" dirty="0"/>
          </a:p>
          <a:p>
            <a:pPr marL="342900" indent="-342900">
              <a:buFont typeface="Wingdings" panose="05000000000000000000" pitchFamily="2" charset="2"/>
              <a:buChar char="§"/>
            </a:pPr>
            <a:r>
              <a:rPr lang="en-US" sz="2400" dirty="0"/>
              <a:t>The plasma chamber and differential pumping system make it possible to maintain the working pressures required (5x10</a:t>
            </a:r>
            <a:r>
              <a:rPr lang="en-US" sz="2400" baseline="30000" dirty="0"/>
              <a:t>-9</a:t>
            </a:r>
            <a:r>
              <a:rPr lang="en-US" sz="2400" dirty="0"/>
              <a:t> mbar) using X-band accelerating sections</a:t>
            </a:r>
            <a:endParaRPr lang="it-IT" sz="2400" dirty="0"/>
          </a:p>
        </p:txBody>
      </p:sp>
    </p:spTree>
    <p:extLst>
      <p:ext uri="{BB962C8B-B14F-4D97-AF65-F5344CB8AC3E}">
        <p14:creationId xmlns:p14="http://schemas.microsoft.com/office/powerpoint/2010/main" val="224476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54634-C59D-9173-4287-7728BFB27B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B89228-D8F0-B03B-7FB8-67AB8F9C7111}"/>
              </a:ext>
            </a:extLst>
          </p:cNvPr>
          <p:cNvSpPr>
            <a:spLocks noGrp="1"/>
          </p:cNvSpPr>
          <p:nvPr>
            <p:ph type="title"/>
          </p:nvPr>
        </p:nvSpPr>
        <p:spPr/>
        <p:txBody>
          <a:bodyPr/>
          <a:lstStyle/>
          <a:p>
            <a:r>
              <a:rPr lang="it-IT" dirty="0"/>
              <a:t>Area of </a:t>
            </a:r>
            <a:r>
              <a:rPr lang="it-IT" dirty="0" err="1"/>
              <a:t>interest</a:t>
            </a:r>
            <a:endParaRPr lang="en-IT" dirty="0"/>
          </a:p>
        </p:txBody>
      </p:sp>
      <p:pic>
        <p:nvPicPr>
          <p:cNvPr id="4" name="Picture 3">
            <a:extLst>
              <a:ext uri="{FF2B5EF4-FFF2-40B4-BE49-F238E27FC236}">
                <a16:creationId xmlns:a16="http://schemas.microsoft.com/office/drawing/2014/main" id="{88E68D00-31BD-10BA-6178-64583E1D5F0D}"/>
              </a:ext>
            </a:extLst>
          </p:cNvPr>
          <p:cNvPicPr>
            <a:picLocks noChangeAspect="1"/>
          </p:cNvPicPr>
          <p:nvPr/>
        </p:nvPicPr>
        <p:blipFill>
          <a:blip r:embed="rId2"/>
          <a:srcRect t="18316" b="26000"/>
          <a:stretch/>
        </p:blipFill>
        <p:spPr>
          <a:xfrm>
            <a:off x="275587" y="1670859"/>
            <a:ext cx="11379570" cy="3735976"/>
          </a:xfrm>
          <a:prstGeom prst="rect">
            <a:avLst/>
          </a:prstGeom>
        </p:spPr>
      </p:pic>
      <p:sp>
        <p:nvSpPr>
          <p:cNvPr id="5" name="CasellaDiTesto 4">
            <a:extLst>
              <a:ext uri="{FF2B5EF4-FFF2-40B4-BE49-F238E27FC236}">
                <a16:creationId xmlns:a16="http://schemas.microsoft.com/office/drawing/2014/main" id="{88854473-56D4-BEC7-0268-0135190D6509}"/>
              </a:ext>
            </a:extLst>
          </p:cNvPr>
          <p:cNvSpPr txBox="1"/>
          <p:nvPr/>
        </p:nvSpPr>
        <p:spPr>
          <a:xfrm>
            <a:off x="4385734" y="2520153"/>
            <a:ext cx="1828800" cy="400110"/>
          </a:xfrm>
          <a:prstGeom prst="rect">
            <a:avLst/>
          </a:prstGeom>
          <a:solidFill>
            <a:schemeClr val="accent4">
              <a:lumMod val="20000"/>
              <a:lumOff val="80000"/>
            </a:schemeClr>
          </a:solidFill>
          <a:ln>
            <a:solidFill>
              <a:schemeClr val="tx1"/>
            </a:solidFill>
          </a:ln>
        </p:spPr>
        <p:txBody>
          <a:bodyPr wrap="square">
            <a:spAutoFit/>
          </a:bodyPr>
          <a:lstStyle/>
          <a:p>
            <a:r>
              <a:rPr lang="en-GB" sz="2000" b="1" dirty="0">
                <a:ea typeface="Helvetica Neue"/>
                <a:cs typeface="Helvetica Neue"/>
              </a:rPr>
              <a:t>Plasma module</a:t>
            </a:r>
            <a:endParaRPr lang="it-IT" dirty="0"/>
          </a:p>
        </p:txBody>
      </p:sp>
      <p:sp>
        <p:nvSpPr>
          <p:cNvPr id="2" name="Ovale 1">
            <a:extLst>
              <a:ext uri="{FF2B5EF4-FFF2-40B4-BE49-F238E27FC236}">
                <a16:creationId xmlns:a16="http://schemas.microsoft.com/office/drawing/2014/main" id="{804E5325-E05C-C311-4217-1EF940CD496D}"/>
              </a:ext>
            </a:extLst>
          </p:cNvPr>
          <p:cNvSpPr/>
          <p:nvPr/>
        </p:nvSpPr>
        <p:spPr>
          <a:xfrm>
            <a:off x="4324350" y="3028950"/>
            <a:ext cx="901700" cy="358775"/>
          </a:xfrm>
          <a:prstGeom prst="ellipse">
            <a:avLst/>
          </a:prstGeom>
          <a:solidFill>
            <a:schemeClr val="accent4">
              <a:lumMod val="20000"/>
              <a:lumOff val="80000"/>
              <a:alpha val="34000"/>
            </a:schemeClr>
          </a:solid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19259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DD577-466C-BDE1-6092-1C2B4BF137BB}"/>
              </a:ext>
            </a:extLst>
          </p:cNvPr>
          <p:cNvSpPr>
            <a:spLocks noGrp="1"/>
          </p:cNvSpPr>
          <p:nvPr>
            <p:ph type="title"/>
          </p:nvPr>
        </p:nvSpPr>
        <p:spPr>
          <a:xfrm>
            <a:off x="2115126" y="1"/>
            <a:ext cx="7961747" cy="766576"/>
          </a:xfrm>
        </p:spPr>
        <p:txBody>
          <a:bodyPr/>
          <a:lstStyle/>
          <a:p>
            <a:r>
              <a:rPr lang="it-IT" sz="2800" dirty="0" err="1"/>
              <a:t>Chapter</a:t>
            </a:r>
            <a:r>
              <a:rPr lang="it-IT" sz="2800" dirty="0"/>
              <a:t> </a:t>
            </a:r>
            <a:r>
              <a:rPr lang="it-IT" sz="2800" dirty="0" err="1"/>
              <a:t>description</a:t>
            </a:r>
            <a:endParaRPr lang="en-IT" dirty="0"/>
          </a:p>
        </p:txBody>
      </p:sp>
      <p:pic>
        <p:nvPicPr>
          <p:cNvPr id="4" name="Immagine 3" descr="Immagine che contiene testo, schermata, Carattere, numero">
            <a:extLst>
              <a:ext uri="{FF2B5EF4-FFF2-40B4-BE49-F238E27FC236}">
                <a16:creationId xmlns:a16="http://schemas.microsoft.com/office/drawing/2014/main" id="{4B7127BA-B03E-E0BE-DBC7-89B1C386C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473" y="1067688"/>
            <a:ext cx="9381720" cy="5027424"/>
          </a:xfrm>
          <a:prstGeom prst="rect">
            <a:avLst/>
          </a:prstGeom>
        </p:spPr>
      </p:pic>
    </p:spTree>
    <p:extLst>
      <p:ext uri="{BB962C8B-B14F-4D97-AF65-F5344CB8AC3E}">
        <p14:creationId xmlns:p14="http://schemas.microsoft.com/office/powerpoint/2010/main" val="113215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F29B93-3003-9226-E7A7-C995153CC2E7}"/>
              </a:ext>
            </a:extLst>
          </p:cNvPr>
          <p:cNvSpPr>
            <a:spLocks noGrp="1"/>
          </p:cNvSpPr>
          <p:nvPr>
            <p:ph type="title"/>
          </p:nvPr>
        </p:nvSpPr>
        <p:spPr/>
        <p:txBody>
          <a:bodyPr>
            <a:normAutofit/>
          </a:bodyPr>
          <a:lstStyle/>
          <a:p>
            <a:r>
              <a:rPr lang="en-GB" sz="2800" dirty="0"/>
              <a:t>Global Goals:</a:t>
            </a:r>
          </a:p>
        </p:txBody>
      </p:sp>
      <p:pic>
        <p:nvPicPr>
          <p:cNvPr id="10" name="Immagine 9" descr="Immagine che contiene testo, schermata, Carattere, numero">
            <a:extLst>
              <a:ext uri="{FF2B5EF4-FFF2-40B4-BE49-F238E27FC236}">
                <a16:creationId xmlns:a16="http://schemas.microsoft.com/office/drawing/2014/main" id="{A150F3D6-93D4-337C-7ACD-C6FC6BBBE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13" y="944651"/>
            <a:ext cx="6939002" cy="4773970"/>
          </a:xfrm>
          <a:prstGeom prst="rect">
            <a:avLst/>
          </a:prstGeom>
        </p:spPr>
      </p:pic>
      <p:pic>
        <p:nvPicPr>
          <p:cNvPr id="11" name="Immagine 10">
            <a:extLst>
              <a:ext uri="{FF2B5EF4-FFF2-40B4-BE49-F238E27FC236}">
                <a16:creationId xmlns:a16="http://schemas.microsoft.com/office/drawing/2014/main" id="{3ECC84EA-292F-CD4B-3668-EA2A7E62B7EE}"/>
              </a:ext>
            </a:extLst>
          </p:cNvPr>
          <p:cNvPicPr>
            <a:picLocks noChangeAspect="1"/>
          </p:cNvPicPr>
          <p:nvPr/>
        </p:nvPicPr>
        <p:blipFill>
          <a:blip r:embed="rId3"/>
          <a:stretch>
            <a:fillRect/>
          </a:stretch>
        </p:blipFill>
        <p:spPr>
          <a:xfrm>
            <a:off x="7350524" y="932781"/>
            <a:ext cx="4436055" cy="1156834"/>
          </a:xfrm>
          <a:prstGeom prst="rect">
            <a:avLst/>
          </a:prstGeom>
          <a:effectLst/>
        </p:spPr>
      </p:pic>
      <p:grpSp>
        <p:nvGrpSpPr>
          <p:cNvPr id="12" name="Gruppo 11">
            <a:extLst>
              <a:ext uri="{FF2B5EF4-FFF2-40B4-BE49-F238E27FC236}">
                <a16:creationId xmlns:a16="http://schemas.microsoft.com/office/drawing/2014/main" id="{03129D26-3B11-BA27-D528-1E2539FAC6D6}"/>
              </a:ext>
            </a:extLst>
          </p:cNvPr>
          <p:cNvGrpSpPr/>
          <p:nvPr/>
        </p:nvGrpSpPr>
        <p:grpSpPr>
          <a:xfrm>
            <a:off x="5537200" y="3105813"/>
            <a:ext cx="3807573" cy="1883699"/>
            <a:chOff x="5463914" y="3229595"/>
            <a:chExt cx="3807573" cy="1883699"/>
          </a:xfrm>
        </p:grpSpPr>
        <p:pic>
          <p:nvPicPr>
            <p:cNvPr id="13" name="Immagine 12" descr="Immagine che contiene interno, giocattolo, pavimento, presa&#10;&#10;Descrizione generata automaticamente">
              <a:extLst>
                <a:ext uri="{FF2B5EF4-FFF2-40B4-BE49-F238E27FC236}">
                  <a16:creationId xmlns:a16="http://schemas.microsoft.com/office/drawing/2014/main" id="{DC39E4A7-DA43-B831-C8D5-AD86D75CBF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8000"/>
                      </a14:imgEffect>
                      <a14:imgEffect>
                        <a14:brightnessContrast bright="20000" contrast="-4000"/>
                      </a14:imgEffect>
                    </a14:imgLayer>
                  </a14:imgProps>
                </a:ext>
                <a:ext uri="{28A0092B-C50C-407E-A947-70E740481C1C}">
                  <a14:useLocalDpi xmlns:a14="http://schemas.microsoft.com/office/drawing/2010/main" val="0"/>
                </a:ext>
              </a:extLst>
            </a:blip>
            <a:srcRect l="37964" t="32186" r="26058" b="32639"/>
            <a:stretch/>
          </p:blipFill>
          <p:spPr>
            <a:xfrm>
              <a:off x="7826467" y="3229595"/>
              <a:ext cx="1445020" cy="1883699"/>
            </a:xfrm>
            <a:prstGeom prst="rect">
              <a:avLst/>
            </a:prstGeom>
            <a:ln>
              <a:solidFill>
                <a:schemeClr val="accent1"/>
              </a:solidFill>
            </a:ln>
          </p:spPr>
        </p:pic>
        <p:cxnSp>
          <p:nvCxnSpPr>
            <p:cNvPr id="14" name="Connettore 2 13">
              <a:extLst>
                <a:ext uri="{FF2B5EF4-FFF2-40B4-BE49-F238E27FC236}">
                  <a16:creationId xmlns:a16="http://schemas.microsoft.com/office/drawing/2014/main" id="{DC3FA245-48FC-B9D4-438A-1374F28C2148}"/>
                </a:ext>
              </a:extLst>
            </p:cNvPr>
            <p:cNvCxnSpPr>
              <a:cxnSpLocks/>
              <a:endCxn id="13" idx="1"/>
            </p:cNvCxnSpPr>
            <p:nvPr/>
          </p:nvCxnSpPr>
          <p:spPr>
            <a:xfrm flipV="1">
              <a:off x="5463914" y="4171445"/>
              <a:ext cx="2362553" cy="36347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CDF70A68-D0B3-B943-5C4B-F014C04E4E2B}"/>
              </a:ext>
            </a:extLst>
          </p:cNvPr>
          <p:cNvGrpSpPr/>
          <p:nvPr/>
        </p:nvGrpSpPr>
        <p:grpSpPr>
          <a:xfrm>
            <a:off x="6748055" y="2280861"/>
            <a:ext cx="4792331" cy="1310924"/>
            <a:chOff x="5912940" y="2552689"/>
            <a:chExt cx="4792331" cy="1310924"/>
          </a:xfrm>
        </p:grpSpPr>
        <p:pic>
          <p:nvPicPr>
            <p:cNvPr id="16" name="Picture 126">
              <a:extLst>
                <a:ext uri="{FF2B5EF4-FFF2-40B4-BE49-F238E27FC236}">
                  <a16:creationId xmlns:a16="http://schemas.microsoft.com/office/drawing/2014/main" id="{7D61FC5D-E0A4-6563-D441-042FC414F528}"/>
                </a:ext>
              </a:extLst>
            </p:cNvPr>
            <p:cNvPicPr>
              <a:picLocks noChangeAspect="1"/>
            </p:cNvPicPr>
            <p:nvPr/>
          </p:nvPicPr>
          <p:blipFill rotWithShape="1">
            <a:blip r:embed="rId6">
              <a:extLst>
                <a:ext uri="{28A0092B-C50C-407E-A947-70E740481C1C}">
                  <a14:useLocalDpi xmlns:a14="http://schemas.microsoft.com/office/drawing/2010/main" val="0"/>
                </a:ext>
              </a:extLst>
            </a:blip>
            <a:srcRect r="12659"/>
            <a:stretch/>
          </p:blipFill>
          <p:spPr>
            <a:xfrm>
              <a:off x="9141038" y="2552689"/>
              <a:ext cx="1564233" cy="1310924"/>
            </a:xfrm>
            <a:prstGeom prst="rect">
              <a:avLst/>
            </a:prstGeom>
          </p:spPr>
        </p:pic>
        <p:cxnSp>
          <p:nvCxnSpPr>
            <p:cNvPr id="17" name="Connettore 2 16">
              <a:extLst>
                <a:ext uri="{FF2B5EF4-FFF2-40B4-BE49-F238E27FC236}">
                  <a16:creationId xmlns:a16="http://schemas.microsoft.com/office/drawing/2014/main" id="{2504D9D7-5CFC-60B6-9F67-B62046BE9DF9}"/>
                </a:ext>
              </a:extLst>
            </p:cNvPr>
            <p:cNvCxnSpPr>
              <a:cxnSpLocks/>
              <a:endCxn id="16" idx="1"/>
            </p:cNvCxnSpPr>
            <p:nvPr/>
          </p:nvCxnSpPr>
          <p:spPr>
            <a:xfrm>
              <a:off x="5912940" y="3161603"/>
              <a:ext cx="3228098" cy="4654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uppo 17">
            <a:extLst>
              <a:ext uri="{FF2B5EF4-FFF2-40B4-BE49-F238E27FC236}">
                <a16:creationId xmlns:a16="http://schemas.microsoft.com/office/drawing/2014/main" id="{7553C9A3-7286-76A0-0300-AB7220FBF2F0}"/>
              </a:ext>
            </a:extLst>
          </p:cNvPr>
          <p:cNvGrpSpPr/>
          <p:nvPr/>
        </p:nvGrpSpPr>
        <p:grpSpPr>
          <a:xfrm>
            <a:off x="4665134" y="4493377"/>
            <a:ext cx="6875253" cy="1431842"/>
            <a:chOff x="5520723" y="4924903"/>
            <a:chExt cx="6604263" cy="1325563"/>
          </a:xfrm>
        </p:grpSpPr>
        <p:pic>
          <p:nvPicPr>
            <p:cNvPr id="19" name="Immagine 18" descr="Immagine che contiene testo, Carattere, schermata, linea&#10;&#10;Descrizione generata automaticamente">
              <a:extLst>
                <a:ext uri="{FF2B5EF4-FFF2-40B4-BE49-F238E27FC236}">
                  <a16:creationId xmlns:a16="http://schemas.microsoft.com/office/drawing/2014/main" id="{38CCE279-AD01-4A3C-35CC-5F7C825D7DB1}"/>
                </a:ext>
              </a:extLst>
            </p:cNvPr>
            <p:cNvPicPr>
              <a:picLocks noChangeAspect="1"/>
            </p:cNvPicPr>
            <p:nvPr/>
          </p:nvPicPr>
          <p:blipFill>
            <a:blip r:embed="rId7">
              <a:extLst>
                <a:ext uri="{28A0092B-C50C-407E-A947-70E740481C1C}">
                  <a14:useLocalDpi xmlns:a14="http://schemas.microsoft.com/office/drawing/2010/main" val="0"/>
                </a:ext>
              </a:extLst>
            </a:blip>
            <a:srcRect l="6486" t="4297" r="12068" b="2667"/>
            <a:stretch/>
          </p:blipFill>
          <p:spPr>
            <a:xfrm>
              <a:off x="10483273" y="4924903"/>
              <a:ext cx="1641713" cy="1325563"/>
            </a:xfrm>
            <a:prstGeom prst="rect">
              <a:avLst/>
            </a:prstGeom>
          </p:spPr>
        </p:pic>
        <p:cxnSp>
          <p:nvCxnSpPr>
            <p:cNvPr id="20" name="Connettore 2 19">
              <a:extLst>
                <a:ext uri="{FF2B5EF4-FFF2-40B4-BE49-F238E27FC236}">
                  <a16:creationId xmlns:a16="http://schemas.microsoft.com/office/drawing/2014/main" id="{A8C358F2-CBBF-CB94-97DB-52284634DA40}"/>
                </a:ext>
              </a:extLst>
            </p:cNvPr>
            <p:cNvCxnSpPr>
              <a:cxnSpLocks/>
            </p:cNvCxnSpPr>
            <p:nvPr/>
          </p:nvCxnSpPr>
          <p:spPr>
            <a:xfrm>
              <a:off x="5520723" y="5384212"/>
              <a:ext cx="5482558" cy="27490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22" name="Connettore 2 21">
            <a:extLst>
              <a:ext uri="{FF2B5EF4-FFF2-40B4-BE49-F238E27FC236}">
                <a16:creationId xmlns:a16="http://schemas.microsoft.com/office/drawing/2014/main" id="{5A055FD0-C945-6CFC-54FA-49CFD2310E0D}"/>
              </a:ext>
            </a:extLst>
          </p:cNvPr>
          <p:cNvCxnSpPr>
            <a:cxnSpLocks/>
            <a:endCxn id="11" idx="1"/>
          </p:cNvCxnSpPr>
          <p:nvPr/>
        </p:nvCxnSpPr>
        <p:spPr>
          <a:xfrm flipV="1">
            <a:off x="5994400" y="1511198"/>
            <a:ext cx="1356124" cy="3777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04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A53E4-D41E-674F-6B35-C76164DF528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7D8F7CE-05ED-839F-A6CF-685605849593}"/>
              </a:ext>
            </a:extLst>
          </p:cNvPr>
          <p:cNvSpPr>
            <a:spLocks noGrp="1"/>
          </p:cNvSpPr>
          <p:nvPr>
            <p:ph type="title"/>
          </p:nvPr>
        </p:nvSpPr>
        <p:spPr>
          <a:xfrm>
            <a:off x="1851950" y="-272186"/>
            <a:ext cx="9294470" cy="1325563"/>
          </a:xfrm>
        </p:spPr>
        <p:txBody>
          <a:bodyPr>
            <a:normAutofit/>
          </a:bodyPr>
          <a:lstStyle/>
          <a:p>
            <a:pPr fontAlgn="ctr"/>
            <a:r>
              <a:rPr lang="en-US" sz="2800" dirty="0">
                <a:solidFill>
                  <a:srgbClr val="0070C0"/>
                </a:solidFill>
              </a:rPr>
              <a:t>Key points requested by the TDR committee</a:t>
            </a:r>
            <a:endParaRPr lang="en-GB" sz="2800" b="0" i="0" u="none" strike="noStrike" dirty="0">
              <a:solidFill>
                <a:srgbClr val="0070C0"/>
              </a:solidFill>
              <a:effectLst/>
              <a:latin typeface="Aptos Narrow" panose="020B0004020202020204" pitchFamily="34" charset="0"/>
            </a:endParaRPr>
          </a:p>
        </p:txBody>
      </p:sp>
      <p:sp>
        <p:nvSpPr>
          <p:cNvPr id="2" name="TextBox 4">
            <a:extLst>
              <a:ext uri="{FF2B5EF4-FFF2-40B4-BE49-F238E27FC236}">
                <a16:creationId xmlns:a16="http://schemas.microsoft.com/office/drawing/2014/main" id="{91F65641-2734-15AD-DF21-AEDD74E1C35D}"/>
              </a:ext>
            </a:extLst>
          </p:cNvPr>
          <p:cNvSpPr txBox="1"/>
          <p:nvPr/>
        </p:nvSpPr>
        <p:spPr>
          <a:xfrm>
            <a:off x="1178387" y="1588234"/>
            <a:ext cx="9835225" cy="3847207"/>
          </a:xfrm>
          <a:prstGeom prst="rect">
            <a:avLst/>
          </a:prstGeom>
          <a:noFill/>
          <a:ln w="190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Clr>
                <a:schemeClr val="accent1">
                  <a:lumMod val="50000"/>
                </a:schemeClr>
              </a:buClr>
              <a:buFont typeface="Arial" panose="020B0604020202020204" pitchFamily="34" charset="0"/>
              <a:buChar char="•"/>
            </a:pPr>
            <a:r>
              <a:rPr lang="en-US" sz="2800" dirty="0"/>
              <a:t>More detailed description of the prototype of the plasma source (gas-filled discharge capillary) was needed</a:t>
            </a:r>
          </a:p>
          <a:p>
            <a:pPr marL="342900" indent="-342900">
              <a:spcBef>
                <a:spcPts val="600"/>
              </a:spcBef>
              <a:buClr>
                <a:schemeClr val="accent1">
                  <a:lumMod val="50000"/>
                </a:schemeClr>
              </a:buClr>
              <a:buFont typeface="Arial" panose="020B0604020202020204" pitchFamily="34" charset="0"/>
              <a:buChar char="•"/>
            </a:pPr>
            <a:endParaRPr lang="en-US" sz="2800" dirty="0"/>
          </a:p>
          <a:p>
            <a:pPr marL="342900" indent="-342900">
              <a:spcBef>
                <a:spcPts val="600"/>
              </a:spcBef>
              <a:buClr>
                <a:schemeClr val="accent1">
                  <a:lumMod val="50000"/>
                </a:schemeClr>
              </a:buClr>
              <a:buFont typeface="Arial" panose="020B0604020202020204" pitchFamily="34" charset="0"/>
              <a:buChar char="•"/>
            </a:pPr>
            <a:r>
              <a:rPr lang="en-US" sz="2800" dirty="0"/>
              <a:t>Description of the vacuum system’s ability to sustain the gas flow required to produce the plasma was missing</a:t>
            </a:r>
          </a:p>
          <a:p>
            <a:pPr marL="342900" indent="-342900">
              <a:spcBef>
                <a:spcPts val="600"/>
              </a:spcBef>
              <a:buClr>
                <a:schemeClr val="accent1">
                  <a:lumMod val="50000"/>
                </a:schemeClr>
              </a:buClr>
              <a:buFont typeface="Arial" panose="020B0604020202020204" pitchFamily="34" charset="0"/>
              <a:buChar char="•"/>
            </a:pPr>
            <a:endParaRPr lang="en-US" sz="2800" dirty="0"/>
          </a:p>
          <a:p>
            <a:pPr marL="342900" indent="-342900">
              <a:spcBef>
                <a:spcPts val="600"/>
              </a:spcBef>
              <a:buClr>
                <a:schemeClr val="accent1">
                  <a:lumMod val="50000"/>
                </a:schemeClr>
              </a:buClr>
              <a:buFont typeface="Arial" panose="020B0604020202020204" pitchFamily="34" charset="0"/>
              <a:buChar char="•"/>
            </a:pPr>
            <a:r>
              <a:rPr lang="en-US" sz="2800" dirty="0"/>
              <a:t>The high voltage system used for ionizing the neutral gas and thus creating the plasma needed to be better described</a:t>
            </a:r>
          </a:p>
        </p:txBody>
      </p:sp>
    </p:spTree>
    <p:extLst>
      <p:ext uri="{BB962C8B-B14F-4D97-AF65-F5344CB8AC3E}">
        <p14:creationId xmlns:p14="http://schemas.microsoft.com/office/powerpoint/2010/main" val="7123679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AFF8C-0E1E-CD29-A2E0-35593C2BDAE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6A82517-51DC-4A40-1266-2017DC798199}"/>
              </a:ext>
            </a:extLst>
          </p:cNvPr>
          <p:cNvSpPr>
            <a:spLocks noGrp="1"/>
          </p:cNvSpPr>
          <p:nvPr>
            <p:ph type="title"/>
          </p:nvPr>
        </p:nvSpPr>
        <p:spPr>
          <a:xfrm>
            <a:off x="1851950" y="-272186"/>
            <a:ext cx="9294470" cy="1325563"/>
          </a:xfrm>
        </p:spPr>
        <p:txBody>
          <a:bodyPr>
            <a:normAutofit/>
          </a:bodyPr>
          <a:lstStyle/>
          <a:p>
            <a:pPr algn="ctr" fontAlgn="ctr"/>
            <a:r>
              <a:rPr lang="en-GB" sz="2800" dirty="0">
                <a:solidFill>
                  <a:srgbClr val="0070C0"/>
                </a:solidFill>
              </a:rPr>
              <a:t>Achievements:</a:t>
            </a:r>
            <a:br>
              <a:rPr lang="en-GB" sz="2800" dirty="0"/>
            </a:br>
            <a:r>
              <a:rPr lang="en-GB" sz="2800" u="none" strike="noStrike" dirty="0">
                <a:solidFill>
                  <a:srgbClr val="0070C0"/>
                </a:solidFill>
                <a:effectLst/>
              </a:rPr>
              <a:t>Technological Readiness Level </a:t>
            </a:r>
            <a:r>
              <a:rPr lang="en-GB" sz="2800" dirty="0">
                <a:solidFill>
                  <a:srgbClr val="0070C0"/>
                </a:solidFill>
              </a:rPr>
              <a:t>(Sub-Components) </a:t>
            </a:r>
            <a:endParaRPr lang="en-GB" sz="2800" b="0" i="0" u="none" strike="noStrike" dirty="0">
              <a:solidFill>
                <a:srgbClr val="0070C0"/>
              </a:solidFill>
              <a:effectLst/>
              <a:latin typeface="Aptos Narrow" panose="020B0004020202020204" pitchFamily="34" charset="0"/>
            </a:endParaRPr>
          </a:p>
        </p:txBody>
      </p:sp>
      <p:graphicFrame>
        <p:nvGraphicFramePr>
          <p:cNvPr id="5" name="Table 4">
            <a:extLst>
              <a:ext uri="{FF2B5EF4-FFF2-40B4-BE49-F238E27FC236}">
                <a16:creationId xmlns:a16="http://schemas.microsoft.com/office/drawing/2014/main" id="{7FCCA00D-D966-008B-62AC-3B12AC798BF6}"/>
              </a:ext>
            </a:extLst>
          </p:cNvPr>
          <p:cNvGraphicFramePr>
            <a:graphicFrameLocks noGrp="1"/>
          </p:cNvGraphicFramePr>
          <p:nvPr>
            <p:extLst>
              <p:ext uri="{D42A27DB-BD31-4B8C-83A1-F6EECF244321}">
                <p14:modId xmlns:p14="http://schemas.microsoft.com/office/powerpoint/2010/main" val="2151946516"/>
              </p:ext>
            </p:extLst>
          </p:nvPr>
        </p:nvGraphicFramePr>
        <p:xfrm>
          <a:off x="257474" y="2327601"/>
          <a:ext cx="11677052" cy="3822639"/>
        </p:xfrm>
        <a:graphic>
          <a:graphicData uri="http://schemas.openxmlformats.org/drawingml/2006/table">
            <a:tbl>
              <a:tblPr>
                <a:tableStyleId>{5C22544A-7EE6-4342-B048-85BDC9FD1C3A}</a:tableStyleId>
              </a:tblPr>
              <a:tblGrid>
                <a:gridCol w="1696498">
                  <a:extLst>
                    <a:ext uri="{9D8B030D-6E8A-4147-A177-3AD203B41FA5}">
                      <a16:colId xmlns:a16="http://schemas.microsoft.com/office/drawing/2014/main" val="2549708162"/>
                    </a:ext>
                  </a:extLst>
                </a:gridCol>
                <a:gridCol w="881305">
                  <a:extLst>
                    <a:ext uri="{9D8B030D-6E8A-4147-A177-3AD203B41FA5}">
                      <a16:colId xmlns:a16="http://schemas.microsoft.com/office/drawing/2014/main" val="2234510333"/>
                    </a:ext>
                  </a:extLst>
                </a:gridCol>
                <a:gridCol w="9099249">
                  <a:extLst>
                    <a:ext uri="{9D8B030D-6E8A-4147-A177-3AD203B41FA5}">
                      <a16:colId xmlns:a16="http://schemas.microsoft.com/office/drawing/2014/main" val="459689667"/>
                    </a:ext>
                  </a:extLst>
                </a:gridCol>
              </a:tblGrid>
              <a:tr h="191291">
                <a:tc>
                  <a:txBody>
                    <a:bodyPr/>
                    <a:lstStyle/>
                    <a:p>
                      <a:pPr algn="ctr" fontAlgn="b"/>
                      <a:r>
                        <a:rPr lang="en-GB" sz="1600" b="1" u="none" strike="noStrike" dirty="0">
                          <a:effectLst/>
                        </a:rPr>
                        <a:t>Sub - systems</a:t>
                      </a:r>
                      <a:endParaRPr lang="en-GB" sz="1600" b="1" i="0" u="none" strike="noStrike" dirty="0">
                        <a:solidFill>
                          <a:srgbClr val="FFFFFF"/>
                        </a:solidFill>
                        <a:effectLst/>
                        <a:latin typeface="Aptos Narrow" panose="020B0004020202020204" pitchFamily="34" charset="0"/>
                      </a:endParaRPr>
                    </a:p>
                  </a:txBody>
                  <a:tcPr marL="7354" marR="7354" marT="7354" marB="0" anchor="b"/>
                </a:tc>
                <a:tc>
                  <a:txBody>
                    <a:bodyPr/>
                    <a:lstStyle/>
                    <a:p>
                      <a:pPr algn="ctr" fontAlgn="ctr"/>
                      <a:r>
                        <a:rPr lang="en-GB" sz="1600" b="1" u="none" strike="noStrike" dirty="0">
                          <a:effectLst/>
                        </a:rPr>
                        <a:t>TRL</a:t>
                      </a:r>
                      <a:endParaRPr lang="en-GB" sz="1600" b="1" i="0" u="none" strike="noStrike" dirty="0">
                        <a:solidFill>
                          <a:srgbClr val="FFFFFF"/>
                        </a:solidFill>
                        <a:effectLst/>
                        <a:latin typeface="Aptos Narrow" panose="020B0004020202020204" pitchFamily="34" charset="0"/>
                      </a:endParaRPr>
                    </a:p>
                  </a:txBody>
                  <a:tcPr marL="7354" marR="7354" marT="7354" marB="0" anchor="ctr"/>
                </a:tc>
                <a:tc>
                  <a:txBody>
                    <a:bodyPr/>
                    <a:lstStyle/>
                    <a:p>
                      <a:pPr algn="ctr" fontAlgn="b"/>
                      <a:r>
                        <a:rPr lang="en-GB" sz="1600" b="1" u="none" strike="noStrike" dirty="0">
                          <a:effectLst/>
                        </a:rPr>
                        <a:t>Comments</a:t>
                      </a:r>
                      <a:endParaRPr lang="en-GB" sz="1600" b="1" i="0" u="none" strike="noStrike" dirty="0">
                        <a:solidFill>
                          <a:srgbClr val="FFFFFF"/>
                        </a:solidFill>
                        <a:effectLst/>
                        <a:latin typeface="Aptos Narrow" panose="020B0004020202020204" pitchFamily="34" charset="0"/>
                      </a:endParaRPr>
                    </a:p>
                  </a:txBody>
                  <a:tcPr marL="7354" marR="7354" marT="7354" marB="0" anchor="b"/>
                </a:tc>
                <a:extLst>
                  <a:ext uri="{0D108BD9-81ED-4DB2-BD59-A6C34878D82A}">
                    <a16:rowId xmlns:a16="http://schemas.microsoft.com/office/drawing/2014/main" val="1821334404"/>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Plasma chamber</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US" sz="1600" u="none" strike="noStrike" dirty="0">
                          <a:effectLst/>
                        </a:rPr>
                        <a:t>Plasma chambers designed for differential pumping are widely used in many facilities, including SPARC_LAB. </a:t>
                      </a:r>
                      <a:r>
                        <a:rPr lang="en-GB" sz="1600" u="none" strike="noStrike" dirty="0">
                          <a:effectLst/>
                        </a:rPr>
                        <a:t>Actual system proven in operational environment </a:t>
                      </a:r>
                      <a:r>
                        <a:rPr lang="en-GB" sz="1600" i="0" u="none" strike="noStrike" dirty="0">
                          <a:solidFill>
                            <a:srgbClr val="FF0000"/>
                          </a:solidFill>
                          <a:effectLst/>
                        </a:rPr>
                        <a:t>(System complete and qualified – The technology is proven to work in its final form and under expected conditions)</a:t>
                      </a:r>
                      <a:endParaRPr lang="en-GB" sz="1600" b="0" i="0" u="none" strike="noStrike" dirty="0">
                        <a:solidFill>
                          <a:srgbClr val="FF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3699625964"/>
                  </a:ext>
                </a:extLst>
              </a:tr>
              <a:tr h="564861">
                <a:tc>
                  <a:txBody>
                    <a:bodyPr/>
                    <a:lstStyle/>
                    <a:p>
                      <a:pPr algn="ctr" fontAlgn="ctr"/>
                      <a:r>
                        <a:rPr lang="en-GB" sz="1600" b="1" i="0" u="none" strike="noStrike" dirty="0">
                          <a:solidFill>
                            <a:srgbClr val="0070C0"/>
                          </a:solidFill>
                          <a:effectLst/>
                          <a:latin typeface="Aptos Narrow" panose="020B0004020202020204" pitchFamily="34" charset="0"/>
                        </a:rPr>
                        <a:t>Vacuum pumping system</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algn="just" fontAlgn="ctr"/>
                      <a:r>
                        <a:rPr lang="en-US" sz="1600" u="none" strike="noStrike" dirty="0">
                          <a:effectLst/>
                        </a:rPr>
                        <a:t>Pumping systems appropriate to the gas quantities required for plasma formation in acceleration experiments have already been tested at the SPARC_LAB and other facilities.</a:t>
                      </a:r>
                      <a:endParaRPr lang="en-GB" sz="1600" b="0" i="0" u="none" strike="noStrike" dirty="0">
                        <a:solidFill>
                          <a:srgbClr val="000000"/>
                        </a:solidFill>
                        <a:effectLst/>
                        <a:latin typeface="Aptos Narrow" panose="020B0004020202020204" pitchFamily="34" charset="0"/>
                      </a:endParaRPr>
                    </a:p>
                  </a:txBody>
                  <a:tcPr marL="7354" marR="7354" marT="7354" marB="0" anchor="ctr">
                    <a:solidFill>
                      <a:schemeClr val="accent5">
                        <a:lumMod val="20000"/>
                        <a:lumOff val="80000"/>
                      </a:schemeClr>
                    </a:solidFill>
                  </a:tcPr>
                </a:tc>
                <a:extLst>
                  <a:ext uri="{0D108BD9-81ED-4DB2-BD59-A6C34878D82A}">
                    <a16:rowId xmlns:a16="http://schemas.microsoft.com/office/drawing/2014/main" val="3796027771"/>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HV source</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8</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92D050"/>
                    </a:solidFill>
                  </a:tcPr>
                </a:tc>
                <a:tc>
                  <a:txBody>
                    <a:bodyPr/>
                    <a:lstStyle/>
                    <a:p>
                      <a:pPr marL="0" marR="0" lvl="0" indent="0" algn="just" defTabSz="685800" rtl="0" eaLnBrk="1" fontAlgn="b" latinLnBrk="0" hangingPunct="1">
                        <a:lnSpc>
                          <a:spcPct val="100000"/>
                        </a:lnSpc>
                        <a:spcBef>
                          <a:spcPts val="0"/>
                        </a:spcBef>
                        <a:spcAft>
                          <a:spcPts val="0"/>
                        </a:spcAft>
                        <a:buClrTx/>
                        <a:buSzTx/>
                        <a:buFontTx/>
                        <a:buNone/>
                        <a:tabLst/>
                        <a:defRPr/>
                      </a:pPr>
                      <a:r>
                        <a:rPr lang="en-US" sz="1600" u="none" strike="noStrike" dirty="0">
                          <a:effectLst/>
                        </a:rPr>
                        <a:t>The high voltage system to produce ionization of 60 cm long gas columns in thin capillaries has been fully designed and tested in the laboratory at the operating frequencies</a:t>
                      </a:r>
                      <a:endParaRPr lang="en-GB" sz="1600" b="0" i="0" u="none" strike="noStrike" dirty="0">
                        <a:solidFill>
                          <a:srgbClr val="FF0000"/>
                        </a:solidFill>
                        <a:effectLst/>
                        <a:latin typeface="Aptos Narrow" panose="020B0004020202020204" pitchFamily="34" charset="0"/>
                      </a:endParaRPr>
                    </a:p>
                  </a:txBody>
                  <a:tcPr marL="7354" marR="7354" marT="7354" marB="0" anchor="ctr">
                    <a:solidFill>
                      <a:schemeClr val="accent5">
                        <a:lumMod val="20000"/>
                        <a:lumOff val="80000"/>
                      </a:schemeClr>
                    </a:solidFill>
                  </a:tcPr>
                </a:tc>
                <a:extLst>
                  <a:ext uri="{0D108BD9-81ED-4DB2-BD59-A6C34878D82A}">
                    <a16:rowId xmlns:a16="http://schemas.microsoft.com/office/drawing/2014/main" val="2452760410"/>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Plasma source (Gas-filled capillary)</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GB" sz="1600" u="none" strike="noStrike" dirty="0">
                          <a:effectLst/>
                        </a:rPr>
                        <a:t>Extensive R&amp;D has been made to validate the plasma capillary technology and solid results have proved the validity of the technical choice. A full system proven in a real environment is expected to be done in the next year</a:t>
                      </a:r>
                      <a:endParaRPr lang="en-GB" sz="1600" b="0" i="0" u="none" strike="noStrike" dirty="0">
                        <a:solidFill>
                          <a:srgbClr val="FF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3884368239"/>
                  </a:ext>
                </a:extLst>
              </a:tr>
              <a:tr h="751646">
                <a:tc>
                  <a:txBody>
                    <a:bodyPr/>
                    <a:lstStyle/>
                    <a:p>
                      <a:pPr algn="ctr" fontAlgn="ctr"/>
                      <a:r>
                        <a:rPr lang="en-GB" sz="1600" b="1" i="0" u="none" strike="noStrike" dirty="0">
                          <a:solidFill>
                            <a:srgbClr val="0070C0"/>
                          </a:solidFill>
                          <a:effectLst/>
                          <a:latin typeface="Aptos Narrow" panose="020B0004020202020204" pitchFamily="34" charset="0"/>
                        </a:rPr>
                        <a:t>Magnetic separation</a:t>
                      </a:r>
                    </a:p>
                  </a:txBody>
                  <a:tcPr marL="7354" marR="7354" marT="7354" marB="0" anchor="ctr"/>
                </a:tc>
                <a:tc>
                  <a:txBody>
                    <a:bodyPr/>
                    <a:lstStyle/>
                    <a:p>
                      <a:pPr algn="ctr" fontAlgn="ctr"/>
                      <a:r>
                        <a:rPr lang="it-IT" sz="1600" b="0" i="0" u="none" strike="noStrike" dirty="0">
                          <a:solidFill>
                            <a:srgbClr val="000000"/>
                          </a:solidFill>
                          <a:effectLst/>
                          <a:latin typeface="Aptos Narrow" panose="020B0004020202020204" pitchFamily="34" charset="0"/>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marL="0" marR="0" lvl="0" indent="0" algn="just" defTabSz="685800" rtl="0" eaLnBrk="1" fontAlgn="ctr" latinLnBrk="0" hangingPunct="1">
                        <a:lnSpc>
                          <a:spcPct val="100000"/>
                        </a:lnSpc>
                        <a:spcBef>
                          <a:spcPts val="0"/>
                        </a:spcBef>
                        <a:spcAft>
                          <a:spcPts val="0"/>
                        </a:spcAft>
                        <a:buClrTx/>
                        <a:buSzTx/>
                        <a:buFontTx/>
                        <a:buNone/>
                        <a:tabLst/>
                        <a:defRPr/>
                      </a:pPr>
                      <a:r>
                        <a:rPr lang="en-GB" sz="1600" b="0" i="0" u="none" strike="noStrike" dirty="0">
                          <a:solidFill>
                            <a:srgbClr val="000000"/>
                          </a:solidFill>
                          <a:effectLst/>
                          <a:latin typeface="Aptos Narrow" panose="020B0004020202020204" pitchFamily="34" charset="0"/>
                        </a:rPr>
                        <a:t>The separation chicane between the driver and witness in plasma accelerators has never been experimentally tested and, although it exists at the design level, it has not yet been technically implemented</a:t>
                      </a:r>
                    </a:p>
                  </a:txBody>
                  <a:tcPr marL="7354" marR="7354" marT="7354" marB="0" anchor="ctr"/>
                </a:tc>
                <a:extLst>
                  <a:ext uri="{0D108BD9-81ED-4DB2-BD59-A6C34878D82A}">
                    <a16:rowId xmlns:a16="http://schemas.microsoft.com/office/drawing/2014/main" val="2305810418"/>
                  </a:ext>
                </a:extLst>
              </a:tr>
            </a:tbl>
          </a:graphicData>
        </a:graphic>
      </p:graphicFrame>
      <p:graphicFrame>
        <p:nvGraphicFramePr>
          <p:cNvPr id="4" name="Tabella 3">
            <a:extLst>
              <a:ext uri="{FF2B5EF4-FFF2-40B4-BE49-F238E27FC236}">
                <a16:creationId xmlns:a16="http://schemas.microsoft.com/office/drawing/2014/main" id="{31B5A8D8-DA8E-8BC0-4A66-2FE91EE98332}"/>
              </a:ext>
            </a:extLst>
          </p:cNvPr>
          <p:cNvGraphicFramePr>
            <a:graphicFrameLocks noGrp="1"/>
          </p:cNvGraphicFramePr>
          <p:nvPr>
            <p:extLst>
              <p:ext uri="{D42A27DB-BD31-4B8C-83A1-F6EECF244321}">
                <p14:modId xmlns:p14="http://schemas.microsoft.com/office/powerpoint/2010/main" val="2402756930"/>
              </p:ext>
            </p:extLst>
          </p:nvPr>
        </p:nvGraphicFramePr>
        <p:xfrm>
          <a:off x="257474" y="1082675"/>
          <a:ext cx="11677052" cy="982714"/>
        </p:xfrm>
        <a:graphic>
          <a:graphicData uri="http://schemas.openxmlformats.org/drawingml/2006/table">
            <a:tbl>
              <a:tblPr>
                <a:tableStyleId>{5C22544A-7EE6-4342-B048-85BDC9FD1C3A}</a:tableStyleId>
              </a:tblPr>
              <a:tblGrid>
                <a:gridCol w="1696498">
                  <a:extLst>
                    <a:ext uri="{9D8B030D-6E8A-4147-A177-3AD203B41FA5}">
                      <a16:colId xmlns:a16="http://schemas.microsoft.com/office/drawing/2014/main" val="770370698"/>
                    </a:ext>
                  </a:extLst>
                </a:gridCol>
                <a:gridCol w="881305">
                  <a:extLst>
                    <a:ext uri="{9D8B030D-6E8A-4147-A177-3AD203B41FA5}">
                      <a16:colId xmlns:a16="http://schemas.microsoft.com/office/drawing/2014/main" val="3309788317"/>
                    </a:ext>
                  </a:extLst>
                </a:gridCol>
                <a:gridCol w="9099249">
                  <a:extLst>
                    <a:ext uri="{9D8B030D-6E8A-4147-A177-3AD203B41FA5}">
                      <a16:colId xmlns:a16="http://schemas.microsoft.com/office/drawing/2014/main" val="643225014"/>
                    </a:ext>
                  </a:extLst>
                </a:gridCol>
              </a:tblGrid>
              <a:tr h="421651">
                <a:tc>
                  <a:txBody>
                    <a:bodyPr/>
                    <a:lstStyle/>
                    <a:p>
                      <a:pPr algn="ctr" fontAlgn="ctr"/>
                      <a:r>
                        <a:rPr lang="en-GB" sz="1600" b="1" u="none" strike="noStrike" dirty="0">
                          <a:solidFill>
                            <a:srgbClr val="0070C0"/>
                          </a:solidFill>
                          <a:effectLst/>
                        </a:rPr>
                        <a:t>Plasma Module</a:t>
                      </a:r>
                      <a:endParaRPr lang="en-GB" sz="1600" b="1" i="0" u="none" strike="noStrike" dirty="0">
                        <a:solidFill>
                          <a:srgbClr val="0070C0"/>
                        </a:solidFill>
                        <a:effectLst/>
                        <a:latin typeface="Aptos Narrow" panose="020B0004020202020204" pitchFamily="34" charset="0"/>
                      </a:endParaRPr>
                    </a:p>
                  </a:txBody>
                  <a:tcPr marL="7354" marR="7354" marT="7354" marB="0" anchor="ctr"/>
                </a:tc>
                <a:tc>
                  <a:txBody>
                    <a:bodyPr/>
                    <a:lstStyle/>
                    <a:p>
                      <a:pPr algn="ctr" fontAlgn="ctr"/>
                      <a:r>
                        <a:rPr lang="en-IT" sz="1600" u="none" strike="noStrike" dirty="0">
                          <a:effectLst/>
                        </a:rPr>
                        <a:t>5</a:t>
                      </a:r>
                      <a:endParaRPr lang="en-IT" sz="1600" b="0" i="0" u="none" strike="noStrike" dirty="0">
                        <a:solidFill>
                          <a:srgbClr val="000000"/>
                        </a:solidFill>
                        <a:effectLst/>
                        <a:latin typeface="Aptos Narrow" panose="020B0004020202020204" pitchFamily="34" charset="0"/>
                      </a:endParaRPr>
                    </a:p>
                  </a:txBody>
                  <a:tcPr marL="7354" marR="7354" marT="7354" marB="0" anchor="ctr">
                    <a:solidFill>
                      <a:srgbClr val="FFFF00"/>
                    </a:solidFill>
                  </a:tcPr>
                </a:tc>
                <a:tc>
                  <a:txBody>
                    <a:bodyPr/>
                    <a:lstStyle/>
                    <a:p>
                      <a:pPr algn="just" fontAlgn="ctr"/>
                      <a:r>
                        <a:rPr lang="en-GB" sz="1600" u="none" strike="noStrike" dirty="0">
                          <a:effectLst/>
                        </a:rPr>
                        <a:t>Extensive R&amp;D has been made to validate the plasma capillary technology and solid results have proved the validity of the technical choice. A full system proven in a real environment is expected to be done in the next year </a:t>
                      </a:r>
                      <a:r>
                        <a:rPr lang="en-GB" sz="1600" u="none" strike="noStrike" dirty="0">
                          <a:solidFill>
                            <a:srgbClr val="FF0000"/>
                          </a:solidFill>
                          <a:effectLst/>
                        </a:rPr>
                        <a:t>(</a:t>
                      </a:r>
                      <a:r>
                        <a:rPr lang="en-GB" sz="1600" i="1" u="none" strike="noStrike" dirty="0">
                          <a:solidFill>
                            <a:srgbClr val="FF0000"/>
                          </a:solidFill>
                          <a:effectLst/>
                        </a:rPr>
                        <a:t>Technology validated in relevant environment – The technology is tested in a simulated or relevant environment</a:t>
                      </a:r>
                      <a:r>
                        <a:rPr lang="en-GB" sz="1600" u="none" strike="noStrike" dirty="0">
                          <a:solidFill>
                            <a:srgbClr val="FF0000"/>
                          </a:solidFill>
                          <a:effectLst/>
                        </a:rPr>
                        <a:t>)</a:t>
                      </a:r>
                      <a:endParaRPr lang="en-GB" sz="1600" b="0" i="0" u="none" strike="noStrike" dirty="0">
                        <a:solidFill>
                          <a:srgbClr val="000000"/>
                        </a:solidFill>
                        <a:effectLst/>
                        <a:latin typeface="Aptos Narrow" panose="020B0004020202020204" pitchFamily="34" charset="0"/>
                      </a:endParaRPr>
                    </a:p>
                  </a:txBody>
                  <a:tcPr marL="7354" marR="7354" marT="7354" marB="0" anchor="ctr"/>
                </a:tc>
                <a:extLst>
                  <a:ext uri="{0D108BD9-81ED-4DB2-BD59-A6C34878D82A}">
                    <a16:rowId xmlns:a16="http://schemas.microsoft.com/office/drawing/2014/main" val="1136661491"/>
                  </a:ext>
                </a:extLst>
              </a:tr>
            </a:tbl>
          </a:graphicData>
        </a:graphic>
      </p:graphicFrame>
    </p:spTree>
    <p:extLst>
      <p:ext uri="{BB962C8B-B14F-4D97-AF65-F5344CB8AC3E}">
        <p14:creationId xmlns:p14="http://schemas.microsoft.com/office/powerpoint/2010/main" val="224123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7CA5-8F3E-CC74-68F4-F7CACA82C0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7A2C51-8CBD-B8AB-C244-0058AA3D62E1}"/>
              </a:ext>
            </a:extLst>
          </p:cNvPr>
          <p:cNvSpPr>
            <a:spLocks noGrp="1"/>
          </p:cNvSpPr>
          <p:nvPr>
            <p:ph type="title"/>
          </p:nvPr>
        </p:nvSpPr>
        <p:spPr>
          <a:xfrm>
            <a:off x="1380066" y="-371937"/>
            <a:ext cx="9884887" cy="1325563"/>
          </a:xfrm>
        </p:spPr>
        <p:txBody>
          <a:bodyPr>
            <a:normAutofit/>
          </a:bodyPr>
          <a:lstStyle/>
          <a:p>
            <a:pPr algn="ctr" fontAlgn="ctr"/>
            <a:r>
              <a:rPr lang="en-GB" sz="2400" dirty="0">
                <a:solidFill>
                  <a:srgbClr val="0070C0"/>
                </a:solidFill>
              </a:rPr>
              <a:t>Achievements:</a:t>
            </a:r>
            <a:br>
              <a:rPr lang="en-GB" sz="2400" dirty="0"/>
            </a:br>
            <a:r>
              <a:rPr lang="en-GB" sz="2400" dirty="0"/>
              <a:t>8-</a:t>
            </a:r>
            <a:r>
              <a:rPr lang="en-GB" sz="2400" u="none" strike="noStrike" dirty="0">
                <a:solidFill>
                  <a:srgbClr val="0070C0"/>
                </a:solidFill>
                <a:effectLst/>
              </a:rPr>
              <a:t>Technological Readiness Level </a:t>
            </a:r>
            <a:r>
              <a:rPr lang="en-GB" sz="2400" dirty="0">
                <a:solidFill>
                  <a:srgbClr val="0070C0"/>
                </a:solidFill>
              </a:rPr>
              <a:t>(</a:t>
            </a:r>
            <a:r>
              <a:rPr lang="en-GB" sz="2400" i="1" dirty="0">
                <a:solidFill>
                  <a:srgbClr val="0070C0"/>
                </a:solidFill>
              </a:rPr>
              <a:t>Plasma chamber and pumping system</a:t>
            </a:r>
            <a:r>
              <a:rPr lang="en-GB" sz="2400" dirty="0">
                <a:solidFill>
                  <a:srgbClr val="0070C0"/>
                </a:solidFill>
              </a:rPr>
              <a:t>) </a:t>
            </a:r>
            <a:endParaRPr lang="en-GB" sz="2400" b="0" i="0" u="none" strike="noStrike" dirty="0">
              <a:solidFill>
                <a:srgbClr val="0070C0"/>
              </a:solidFill>
              <a:effectLst/>
              <a:latin typeface="Aptos Narrow" panose="020B0004020202020204" pitchFamily="34" charset="0"/>
            </a:endParaRPr>
          </a:p>
        </p:txBody>
      </p:sp>
      <p:sp>
        <p:nvSpPr>
          <p:cNvPr id="2" name="TextBox 4">
            <a:extLst>
              <a:ext uri="{FF2B5EF4-FFF2-40B4-BE49-F238E27FC236}">
                <a16:creationId xmlns:a16="http://schemas.microsoft.com/office/drawing/2014/main" id="{0B66FED6-E8A4-7695-DB89-E860B260A866}"/>
              </a:ext>
            </a:extLst>
          </p:cNvPr>
          <p:cNvSpPr txBox="1"/>
          <p:nvPr/>
        </p:nvSpPr>
        <p:spPr>
          <a:xfrm>
            <a:off x="6411846" y="1023387"/>
            <a:ext cx="5615178" cy="2169825"/>
          </a:xfrm>
          <a:prstGeom prst="rect">
            <a:avLst/>
          </a:prstGeom>
          <a:noFill/>
          <a:ln w="190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Clr>
                <a:schemeClr val="accent1">
                  <a:lumMod val="50000"/>
                </a:schemeClr>
              </a:buClr>
              <a:buFont typeface="Arial" panose="020B0604020202020204" pitchFamily="34" charset="0"/>
              <a:buChar char="•"/>
            </a:pPr>
            <a:r>
              <a:rPr lang="en-US" sz="2000" dirty="0"/>
              <a:t>High amount of gas injected to work at 100-400 Hz repetition rate (15-20 mbar ·l/s)</a:t>
            </a:r>
          </a:p>
          <a:p>
            <a:pPr marL="342900" indent="-342900">
              <a:spcBef>
                <a:spcPts val="600"/>
              </a:spcBef>
              <a:buClr>
                <a:schemeClr val="accent1">
                  <a:lumMod val="50000"/>
                </a:schemeClr>
              </a:buClr>
              <a:buFont typeface="Arial" panose="020B0604020202020204" pitchFamily="34" charset="0"/>
              <a:buChar char="•"/>
            </a:pPr>
            <a:endParaRPr lang="en-US" sz="2000" dirty="0"/>
          </a:p>
          <a:p>
            <a:pPr marL="342900" indent="-342900">
              <a:spcBef>
                <a:spcPts val="600"/>
              </a:spcBef>
              <a:buClr>
                <a:schemeClr val="accent1">
                  <a:lumMod val="50000"/>
                </a:schemeClr>
              </a:buClr>
              <a:buFont typeface="Arial" panose="020B0604020202020204" pitchFamily="34" charset="0"/>
              <a:buChar char="•"/>
            </a:pPr>
            <a:r>
              <a:rPr lang="en-US" sz="2000" dirty="0"/>
              <a:t>Differential pumping system inside the side diagnostic chambers</a:t>
            </a:r>
          </a:p>
          <a:p>
            <a:pPr marL="342900" indent="-342900">
              <a:spcBef>
                <a:spcPts val="600"/>
              </a:spcBef>
              <a:buClr>
                <a:schemeClr val="accent1">
                  <a:lumMod val="50000"/>
                </a:schemeClr>
              </a:buClr>
              <a:buFont typeface="Arial" panose="020B0604020202020204" pitchFamily="34" charset="0"/>
              <a:buChar char="•"/>
            </a:pPr>
            <a:endParaRPr lang="en-US" sz="2000" dirty="0"/>
          </a:p>
        </p:txBody>
      </p:sp>
      <p:pic>
        <p:nvPicPr>
          <p:cNvPr id="17" name="Immagine 16" descr="Immagine che contiene diagramma, testo">
            <a:extLst>
              <a:ext uri="{FF2B5EF4-FFF2-40B4-BE49-F238E27FC236}">
                <a16:creationId xmlns:a16="http://schemas.microsoft.com/office/drawing/2014/main" id="{ED0726A7-6D89-44F8-24A3-0B61E59F0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52" y="936963"/>
            <a:ext cx="5860812" cy="3264820"/>
          </a:xfrm>
          <a:prstGeom prst="rect">
            <a:avLst/>
          </a:prstGeom>
        </p:spPr>
      </p:pic>
      <p:sp>
        <p:nvSpPr>
          <p:cNvPr id="18" name="CasellaDiTesto 8">
            <a:extLst>
              <a:ext uri="{FF2B5EF4-FFF2-40B4-BE49-F238E27FC236}">
                <a16:creationId xmlns:a16="http://schemas.microsoft.com/office/drawing/2014/main" id="{8765E76D-370B-868A-9615-641C8260960D}"/>
              </a:ext>
            </a:extLst>
          </p:cNvPr>
          <p:cNvSpPr txBox="1"/>
          <p:nvPr/>
        </p:nvSpPr>
        <p:spPr>
          <a:xfrm>
            <a:off x="278265" y="2756982"/>
            <a:ext cx="692813" cy="664966"/>
          </a:xfrm>
          <a:prstGeom prst="rect">
            <a:avLst/>
          </a:prstGeom>
          <a:noFill/>
          <a:ln>
            <a:solidFill>
              <a:srgbClr val="FF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Arial" panose="020B0604020202020204" pitchFamily="34" charset="0"/>
                <a:cs typeface="Arial" panose="020B0604020202020204" pitchFamily="34" charset="0"/>
              </a:rPr>
              <a:t>X-band (5x10</a:t>
            </a:r>
            <a:r>
              <a:rPr lang="en-US" sz="1200" baseline="30000" dirty="0">
                <a:latin typeface="Arial" panose="020B0604020202020204" pitchFamily="34" charset="0"/>
                <a:cs typeface="Arial" panose="020B0604020202020204" pitchFamily="34" charset="0"/>
              </a:rPr>
              <a:t>-9</a:t>
            </a:r>
            <a:r>
              <a:rPr lang="en-US" sz="1200" dirty="0">
                <a:latin typeface="Arial" panose="020B0604020202020204" pitchFamily="34" charset="0"/>
                <a:cs typeface="Arial" panose="020B0604020202020204" pitchFamily="34" charset="0"/>
              </a:rPr>
              <a:t> mbar)</a:t>
            </a:r>
            <a:endParaRPr lang="it-IT" sz="1200" dirty="0">
              <a:latin typeface="Arial" panose="020B0604020202020204" pitchFamily="34" charset="0"/>
              <a:cs typeface="Arial" panose="020B0604020202020204" pitchFamily="34" charset="0"/>
            </a:endParaRPr>
          </a:p>
        </p:txBody>
      </p:sp>
      <p:pic>
        <p:nvPicPr>
          <p:cNvPr id="20" name="Immagine 19" descr="Immagine che contiene testo, Carattere, numero, ricevuta">
            <a:extLst>
              <a:ext uri="{FF2B5EF4-FFF2-40B4-BE49-F238E27FC236}">
                <a16:creationId xmlns:a16="http://schemas.microsoft.com/office/drawing/2014/main" id="{987D2B87-DEF0-5F94-6A29-FB7B46220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1382" y="2996107"/>
            <a:ext cx="5605642" cy="1942778"/>
          </a:xfrm>
          <a:prstGeom prst="rect">
            <a:avLst/>
          </a:prstGeom>
        </p:spPr>
      </p:pic>
      <p:pic>
        <p:nvPicPr>
          <p:cNvPr id="5" name="Immagine 4" descr="Immagine che contiene diagramma, testo, Piano, Disegno tecnico">
            <a:extLst>
              <a:ext uri="{FF2B5EF4-FFF2-40B4-BE49-F238E27FC236}">
                <a16:creationId xmlns:a16="http://schemas.microsoft.com/office/drawing/2014/main" id="{60AE84FC-0C5F-FB96-21A0-ADEE9053B425}"/>
              </a:ext>
            </a:extLst>
          </p:cNvPr>
          <p:cNvPicPr>
            <a:picLocks noChangeAspect="1"/>
          </p:cNvPicPr>
          <p:nvPr/>
        </p:nvPicPr>
        <p:blipFill>
          <a:blip r:embed="rId4">
            <a:extLst>
              <a:ext uri="{28A0092B-C50C-407E-A947-70E740481C1C}">
                <a14:useLocalDpi xmlns:a14="http://schemas.microsoft.com/office/drawing/2010/main" val="0"/>
              </a:ext>
            </a:extLst>
          </a:blip>
          <a:srcRect l="11338" t="16015" r="304"/>
          <a:stretch>
            <a:fillRect/>
          </a:stretch>
        </p:blipFill>
        <p:spPr>
          <a:xfrm>
            <a:off x="180975" y="4249208"/>
            <a:ext cx="5957763" cy="2117564"/>
          </a:xfrm>
          <a:prstGeom prst="rect">
            <a:avLst/>
          </a:prstGeom>
        </p:spPr>
      </p:pic>
      <p:cxnSp>
        <p:nvCxnSpPr>
          <p:cNvPr id="8" name="Connettore 2 7">
            <a:extLst>
              <a:ext uri="{FF2B5EF4-FFF2-40B4-BE49-F238E27FC236}">
                <a16:creationId xmlns:a16="http://schemas.microsoft.com/office/drawing/2014/main" id="{AFB7E346-3767-A361-ADFB-FD6BB1A25427}"/>
              </a:ext>
            </a:extLst>
          </p:cNvPr>
          <p:cNvCxnSpPr/>
          <p:nvPr/>
        </p:nvCxnSpPr>
        <p:spPr>
          <a:xfrm flipH="1">
            <a:off x="3698240" y="3789680"/>
            <a:ext cx="406400" cy="833120"/>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C43B136B-9A27-CA35-27DE-FCAAB58E4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9674" y="3343588"/>
            <a:ext cx="549497" cy="759188"/>
          </a:xfrm>
          <a:prstGeom prst="rect">
            <a:avLst/>
          </a:prstGeom>
        </p:spPr>
      </p:pic>
      <p:pic>
        <p:nvPicPr>
          <p:cNvPr id="6" name="Picture 126">
            <a:extLst>
              <a:ext uri="{FF2B5EF4-FFF2-40B4-BE49-F238E27FC236}">
                <a16:creationId xmlns:a16="http://schemas.microsoft.com/office/drawing/2014/main" id="{D502D3CA-AA5E-2509-5342-9257ACB9D023}"/>
              </a:ext>
            </a:extLst>
          </p:cNvPr>
          <p:cNvPicPr>
            <a:picLocks noChangeAspect="1"/>
          </p:cNvPicPr>
          <p:nvPr/>
        </p:nvPicPr>
        <p:blipFill rotWithShape="1">
          <a:blip r:embed="rId6">
            <a:extLst>
              <a:ext uri="{28A0092B-C50C-407E-A947-70E740481C1C}">
                <a14:useLocalDpi xmlns:a14="http://schemas.microsoft.com/office/drawing/2010/main" val="0"/>
              </a:ext>
            </a:extLst>
          </a:blip>
          <a:srcRect r="12659"/>
          <a:stretch/>
        </p:blipFill>
        <p:spPr>
          <a:xfrm>
            <a:off x="1121144" y="3413380"/>
            <a:ext cx="818464" cy="685923"/>
          </a:xfrm>
          <a:prstGeom prst="rect">
            <a:avLst/>
          </a:prstGeom>
        </p:spPr>
      </p:pic>
      <p:cxnSp>
        <p:nvCxnSpPr>
          <p:cNvPr id="10" name="Connettore 2 9">
            <a:extLst>
              <a:ext uri="{FF2B5EF4-FFF2-40B4-BE49-F238E27FC236}">
                <a16:creationId xmlns:a16="http://schemas.microsoft.com/office/drawing/2014/main" id="{027CFCD9-EA14-6E4F-BE6F-9E0BF03882F7}"/>
              </a:ext>
            </a:extLst>
          </p:cNvPr>
          <p:cNvCxnSpPr>
            <a:cxnSpLocks/>
          </p:cNvCxnSpPr>
          <p:nvPr/>
        </p:nvCxnSpPr>
        <p:spPr>
          <a:xfrm>
            <a:off x="1121144" y="2986582"/>
            <a:ext cx="266703" cy="531616"/>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cxnSp>
        <p:nvCxnSpPr>
          <p:cNvPr id="11" name="Connettore 2 10">
            <a:extLst>
              <a:ext uri="{FF2B5EF4-FFF2-40B4-BE49-F238E27FC236}">
                <a16:creationId xmlns:a16="http://schemas.microsoft.com/office/drawing/2014/main" id="{591C96AA-EF3F-6221-1B5F-A774FCA22CB4}"/>
              </a:ext>
            </a:extLst>
          </p:cNvPr>
          <p:cNvCxnSpPr>
            <a:cxnSpLocks/>
          </p:cNvCxnSpPr>
          <p:nvPr/>
        </p:nvCxnSpPr>
        <p:spPr>
          <a:xfrm>
            <a:off x="1774924" y="3805814"/>
            <a:ext cx="502254" cy="0"/>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20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C8A72-370F-C614-EC61-92AE1F6AAC36}"/>
            </a:ext>
          </a:extLst>
        </p:cNvPr>
        <p:cNvGrpSpPr/>
        <p:nvPr/>
      </p:nvGrpSpPr>
      <p:grpSpPr>
        <a:xfrm>
          <a:off x="0" y="0"/>
          <a:ext cx="0" cy="0"/>
          <a:chOff x="0" y="0"/>
          <a:chExt cx="0" cy="0"/>
        </a:xfrm>
      </p:grpSpPr>
      <p:pic>
        <p:nvPicPr>
          <p:cNvPr id="19" name="Immagine 18" descr="Immagine che contiene diagramma, testo, Piano, linea">
            <a:extLst>
              <a:ext uri="{FF2B5EF4-FFF2-40B4-BE49-F238E27FC236}">
                <a16:creationId xmlns:a16="http://schemas.microsoft.com/office/drawing/2014/main" id="{F5017E73-06EB-CD81-B574-21F95766BEE7}"/>
              </a:ext>
            </a:extLst>
          </p:cNvPr>
          <p:cNvPicPr>
            <a:picLocks noChangeAspect="1"/>
          </p:cNvPicPr>
          <p:nvPr/>
        </p:nvPicPr>
        <p:blipFill>
          <a:blip r:embed="rId2"/>
          <a:stretch>
            <a:fillRect/>
          </a:stretch>
        </p:blipFill>
        <p:spPr>
          <a:xfrm>
            <a:off x="3211609" y="919224"/>
            <a:ext cx="5768781" cy="1781361"/>
          </a:xfrm>
          <a:prstGeom prst="rect">
            <a:avLst/>
          </a:prstGeom>
        </p:spPr>
      </p:pic>
      <p:sp>
        <p:nvSpPr>
          <p:cNvPr id="3" name="Title 2">
            <a:extLst>
              <a:ext uri="{FF2B5EF4-FFF2-40B4-BE49-F238E27FC236}">
                <a16:creationId xmlns:a16="http://schemas.microsoft.com/office/drawing/2014/main" id="{C6B80F79-C28F-0AD5-565B-7E72BFF42057}"/>
              </a:ext>
            </a:extLst>
          </p:cNvPr>
          <p:cNvSpPr>
            <a:spLocks noGrp="1"/>
          </p:cNvSpPr>
          <p:nvPr>
            <p:ph type="title"/>
          </p:nvPr>
        </p:nvSpPr>
        <p:spPr>
          <a:xfrm>
            <a:off x="1380066" y="-257637"/>
            <a:ext cx="9884887" cy="1325563"/>
          </a:xfrm>
        </p:spPr>
        <p:txBody>
          <a:bodyPr>
            <a:normAutofit/>
          </a:bodyPr>
          <a:lstStyle/>
          <a:p>
            <a:pPr algn="ctr" fontAlgn="ctr"/>
            <a:r>
              <a:rPr lang="en-GB" sz="2400" dirty="0">
                <a:solidFill>
                  <a:srgbClr val="0070C0"/>
                </a:solidFill>
              </a:rPr>
              <a:t>Achievements:</a:t>
            </a:r>
            <a:br>
              <a:rPr lang="en-GB" sz="2400" dirty="0"/>
            </a:br>
            <a:r>
              <a:rPr lang="en-GB" sz="2400" dirty="0"/>
              <a:t>8-</a:t>
            </a:r>
            <a:r>
              <a:rPr lang="en-GB" sz="2400" u="none" strike="noStrike" dirty="0">
                <a:solidFill>
                  <a:srgbClr val="0070C0"/>
                </a:solidFill>
                <a:effectLst/>
              </a:rPr>
              <a:t>Technological Readiness Level (</a:t>
            </a:r>
            <a:r>
              <a:rPr lang="en-GB" sz="2400" i="1" dirty="0">
                <a:solidFill>
                  <a:srgbClr val="0070C0"/>
                </a:solidFill>
              </a:rPr>
              <a:t>HV source</a:t>
            </a:r>
            <a:r>
              <a:rPr lang="en-GB" sz="2400" dirty="0">
                <a:solidFill>
                  <a:srgbClr val="0070C0"/>
                </a:solidFill>
              </a:rPr>
              <a:t>) </a:t>
            </a:r>
            <a:endParaRPr lang="en-GB" sz="2400" b="0" i="0" u="none" strike="noStrike" dirty="0">
              <a:solidFill>
                <a:srgbClr val="0070C0"/>
              </a:solidFill>
              <a:effectLst/>
              <a:latin typeface="Aptos Narrow" panose="020B0004020202020204" pitchFamily="34" charset="0"/>
            </a:endParaRPr>
          </a:p>
        </p:txBody>
      </p:sp>
      <p:sp>
        <p:nvSpPr>
          <p:cNvPr id="6" name="Rectangle 47">
            <a:extLst>
              <a:ext uri="{FF2B5EF4-FFF2-40B4-BE49-F238E27FC236}">
                <a16:creationId xmlns:a16="http://schemas.microsoft.com/office/drawing/2014/main" id="{C99DF27B-BC11-1760-CE36-0F8DAFD183A5}"/>
              </a:ext>
            </a:extLst>
          </p:cNvPr>
          <p:cNvSpPr/>
          <p:nvPr/>
        </p:nvSpPr>
        <p:spPr>
          <a:xfrm>
            <a:off x="438718" y="3060032"/>
            <a:ext cx="2923607" cy="1846659"/>
          </a:xfrm>
          <a:prstGeom prst="rect">
            <a:avLst/>
          </a:prstGeom>
          <a:ln>
            <a:solidFill>
              <a:srgbClr val="4472C4">
                <a:lumMod val="75000"/>
              </a:srgbClr>
            </a:solidFill>
          </a:ln>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rPr>
              <a:t>High voltage for plasma formation (Max 30 kV)</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kern="0" dirty="0">
              <a:solidFill>
                <a:prstClr val="black"/>
              </a:solidFill>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0" cap="none" spc="0" normalizeH="0" baseline="0" noProof="0" dirty="0">
                <a:ln>
                  <a:noFill/>
                </a:ln>
                <a:solidFill>
                  <a:prstClr val="black"/>
                </a:solidFill>
                <a:effectLst/>
                <a:uLnTx/>
                <a:uFillTx/>
              </a:rPr>
              <a:t>High current output for high </a:t>
            </a:r>
            <a:r>
              <a:rPr kumimoji="0" lang="en-US" b="1" i="0" u="none" strike="noStrike" kern="0" cap="none" spc="0" normalizeH="0" baseline="0" noProof="0" dirty="0" err="1">
                <a:ln>
                  <a:noFill/>
                </a:ln>
                <a:solidFill>
                  <a:prstClr val="black"/>
                </a:solidFill>
                <a:effectLst/>
                <a:uLnTx/>
                <a:uFillTx/>
              </a:rPr>
              <a:t>repRATE</a:t>
            </a:r>
            <a:r>
              <a:rPr kumimoji="0" lang="en-US" b="1" i="0" u="none" strike="noStrike" kern="0" cap="none" spc="0" normalizeH="0" baseline="0" noProof="0" dirty="0">
                <a:ln>
                  <a:noFill/>
                </a:ln>
                <a:solidFill>
                  <a:prstClr val="black"/>
                </a:solidFill>
                <a:effectLst/>
                <a:uLnTx/>
                <a:uFillTx/>
              </a:rPr>
              <a:t> (Max 150-200 mA)</a:t>
            </a:r>
            <a:endParaRPr kumimoji="0" lang="it-IT" b="1" i="0" u="none" strike="noStrike" kern="0" cap="none" spc="0" normalizeH="0" baseline="0" noProof="0" dirty="0">
              <a:ln>
                <a:noFill/>
              </a:ln>
              <a:solidFill>
                <a:prstClr val="black"/>
              </a:solidFill>
              <a:effectLst/>
              <a:uLnTx/>
              <a:uFillTx/>
            </a:endParaRPr>
          </a:p>
        </p:txBody>
      </p:sp>
      <p:sp>
        <p:nvSpPr>
          <p:cNvPr id="7" name="Rectangle 23">
            <a:extLst>
              <a:ext uri="{FF2B5EF4-FFF2-40B4-BE49-F238E27FC236}">
                <a16:creationId xmlns:a16="http://schemas.microsoft.com/office/drawing/2014/main" id="{932C26F8-B313-554D-6727-34DC7DE69212}"/>
              </a:ext>
            </a:extLst>
          </p:cNvPr>
          <p:cNvSpPr/>
          <p:nvPr/>
        </p:nvSpPr>
        <p:spPr>
          <a:xfrm>
            <a:off x="3592414" y="3038073"/>
            <a:ext cx="3202631" cy="830997"/>
          </a:xfrm>
          <a:prstGeom prst="rect">
            <a:avLst/>
          </a:prstGeom>
          <a:ln w="6350">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Q=CV=10kV x 40nF = 0.4x10</a:t>
            </a:r>
            <a:r>
              <a:rPr kumimoji="0" lang="it-IT" sz="160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dirty="0">
                <a:solidFill>
                  <a:prstClr val="black"/>
                </a:solidFill>
                <a:latin typeface="Arial" panose="020B0604020202020204" pitchFamily="34" charset="0"/>
                <a:cs typeface="Arial" panose="020B0604020202020204" pitchFamily="34" charset="0"/>
              </a:rPr>
              <a:t>t</a:t>
            </a:r>
            <a:r>
              <a:rPr kumimoji="0" lang="it-IT" sz="160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dQ</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lang="it-IT" sz="1600" dirty="0" err="1">
                <a:solidFill>
                  <a:prstClr val="black"/>
                </a:solidFill>
                <a:latin typeface="Arial" panose="020B0604020202020204" pitchFamily="34" charset="0"/>
                <a:cs typeface="Arial" panose="020B0604020202020204" pitchFamily="34" charset="0"/>
              </a:rPr>
              <a:t>I</a:t>
            </a:r>
            <a:r>
              <a:rPr lang="it-IT" sz="1600" baseline="-25000" dirty="0" err="1">
                <a:solidFill>
                  <a:prstClr val="black"/>
                </a:solidFill>
                <a:latin typeface="Arial" panose="020B0604020202020204" pitchFamily="34" charset="0"/>
                <a:cs typeface="Arial" panose="020B0604020202020204" pitchFamily="34" charset="0"/>
              </a:rPr>
              <a:t>c</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2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ms</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200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a:t>
            </a:r>
            <a:endPar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Rep Rate &lt;= 500 Hz</a:t>
            </a:r>
            <a:endParaRPr kumimoji="0" lang="it-IT" sz="16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23">
            <a:extLst>
              <a:ext uri="{FF2B5EF4-FFF2-40B4-BE49-F238E27FC236}">
                <a16:creationId xmlns:a16="http://schemas.microsoft.com/office/drawing/2014/main" id="{AC016F46-CAAE-40C3-352C-3E2C418C12CB}"/>
              </a:ext>
            </a:extLst>
          </p:cNvPr>
          <p:cNvSpPr/>
          <p:nvPr/>
        </p:nvSpPr>
        <p:spPr>
          <a:xfrm>
            <a:off x="7073979" y="3071344"/>
            <a:ext cx="2011666" cy="830997"/>
          </a:xfrm>
          <a:prstGeom prst="rect">
            <a:avLst/>
          </a:prstGeom>
          <a:ln>
            <a:solidFill>
              <a:schemeClr val="accent1">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10 – 15 kV</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i="1" dirty="0" err="1">
                <a:solidFill>
                  <a:prstClr val="black"/>
                </a:solidFill>
                <a:latin typeface="Arial" panose="020B0604020202020204" pitchFamily="34" charset="0"/>
                <a:cs typeface="Arial" panose="020B0604020202020204" pitchFamily="34" charset="0"/>
              </a:rPr>
              <a:t>I</a:t>
            </a:r>
            <a:r>
              <a:rPr lang="it-IT" sz="1600" dirty="0" err="1">
                <a:solidFill>
                  <a:prstClr val="black"/>
                </a:solidFill>
                <a:latin typeface="Arial" panose="020B0604020202020204" pitchFamily="34" charset="0"/>
                <a:cs typeface="Arial" panose="020B0604020202020204" pitchFamily="34" charset="0"/>
              </a:rPr>
              <a:t>p</a:t>
            </a:r>
            <a:r>
              <a:rPr lang="it-IT" sz="1600" dirty="0">
                <a:solidFill>
                  <a:prstClr val="black"/>
                </a:solidFill>
                <a:latin typeface="Arial" panose="020B0604020202020204" pitchFamily="34" charset="0"/>
                <a:cs typeface="Arial" panose="020B0604020202020204" pitchFamily="34" charset="0"/>
              </a:rPr>
              <a:t> = 400 – 500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Δt</a:t>
            </a: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600 ns FWHM </a:t>
            </a:r>
            <a:endParaRPr kumimoji="0" lang="it-IT" sz="160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8B916CF8-48D4-694E-3002-A752560602D9}"/>
              </a:ext>
            </a:extLst>
          </p:cNvPr>
          <p:cNvSpPr txBox="1"/>
          <p:nvPr/>
        </p:nvSpPr>
        <p:spPr>
          <a:xfrm>
            <a:off x="8001971" y="5141570"/>
            <a:ext cx="3792208" cy="1077218"/>
          </a:xfrm>
          <a:prstGeom prst="rect">
            <a:avLst/>
          </a:prstGeom>
          <a:noFill/>
        </p:spPr>
        <p:txBody>
          <a:bodyPr wrap="square">
            <a:spAutoFit/>
          </a:bodyPr>
          <a:lstStyle/>
          <a:p>
            <a:r>
              <a:rPr lang="it-IT" sz="1600" dirty="0">
                <a:latin typeface="Arial" panose="020B0604020202020204" pitchFamily="34" charset="0"/>
                <a:cs typeface="Arial" panose="020B0604020202020204" pitchFamily="34" charset="0"/>
              </a:rPr>
              <a:t>In </a:t>
            </a:r>
            <a:r>
              <a:rPr lang="it-IT" sz="1600" dirty="0" err="1">
                <a:latin typeface="Arial" panose="020B0604020202020204" pitchFamily="34" charset="0"/>
                <a:cs typeface="Arial" panose="020B0604020202020204" pitchFamily="34" charset="0"/>
              </a:rPr>
              <a:t>principle</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there</a:t>
            </a:r>
            <a:r>
              <a:rPr lang="it-IT" sz="1600" dirty="0">
                <a:latin typeface="Arial" panose="020B0604020202020204" pitchFamily="34" charset="0"/>
                <a:cs typeface="Arial" panose="020B0604020202020204" pitchFamily="34" charset="0"/>
              </a:rPr>
              <a:t> are no </a:t>
            </a:r>
            <a:r>
              <a:rPr lang="it-IT" sz="1600" dirty="0" err="1">
                <a:latin typeface="Arial" panose="020B0604020202020204" pitchFamily="34" charset="0"/>
                <a:cs typeface="Arial" panose="020B0604020202020204" pitchFamily="34" charset="0"/>
              </a:rPr>
              <a:t>limitations</a:t>
            </a:r>
            <a:r>
              <a:rPr lang="it-IT" sz="1600" dirty="0">
                <a:latin typeface="Arial" panose="020B0604020202020204" pitchFamily="34" charset="0"/>
                <a:cs typeface="Arial" panose="020B0604020202020204" pitchFamily="34" charset="0"/>
              </a:rPr>
              <a:t> to high </a:t>
            </a:r>
            <a:r>
              <a:rPr lang="it-IT" sz="1600" dirty="0" err="1">
                <a:latin typeface="Arial" panose="020B0604020202020204" pitchFamily="34" charset="0"/>
                <a:cs typeface="Arial" panose="020B0604020202020204" pitchFamily="34" charset="0"/>
              </a:rPr>
              <a:t>repetition</a:t>
            </a:r>
            <a:r>
              <a:rPr lang="it-IT" sz="1600" dirty="0">
                <a:latin typeface="Arial" panose="020B0604020202020204" pitchFamily="34" charset="0"/>
                <a:cs typeface="Arial" panose="020B0604020202020204" pitchFamily="34" charset="0"/>
              </a:rPr>
              <a:t> rate (&gt;400 Hz) for HV generator and </a:t>
            </a:r>
            <a:r>
              <a:rPr lang="it-IT" sz="1600" dirty="0" err="1">
                <a:latin typeface="Arial" panose="020B0604020202020204" pitchFamily="34" charset="0"/>
                <a:cs typeface="Arial" panose="020B0604020202020204" pitchFamily="34" charset="0"/>
              </a:rPr>
              <a:t>pulser</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but</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overheating</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problems</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could</a:t>
            </a:r>
            <a:r>
              <a:rPr lang="it-IT" sz="1600" dirty="0">
                <a:latin typeface="Arial" panose="020B0604020202020204" pitchFamily="34" charset="0"/>
                <a:cs typeface="Arial" panose="020B0604020202020204" pitchFamily="34" charset="0"/>
              </a:rPr>
              <a:t> cause </a:t>
            </a:r>
            <a:r>
              <a:rPr lang="it-IT" sz="1600" dirty="0" err="1">
                <a:latin typeface="Arial" panose="020B0604020202020204" pitchFamily="34" charset="0"/>
                <a:cs typeface="Arial" panose="020B0604020202020204" pitchFamily="34" charset="0"/>
              </a:rPr>
              <a:t>damages</a:t>
            </a:r>
            <a:endParaRPr lang="it-IT" sz="1600" dirty="0">
              <a:latin typeface="Arial" panose="020B0604020202020204" pitchFamily="34" charset="0"/>
              <a:cs typeface="Arial" panose="020B0604020202020204" pitchFamily="34" charset="0"/>
            </a:endParaRPr>
          </a:p>
        </p:txBody>
      </p:sp>
      <p:cxnSp>
        <p:nvCxnSpPr>
          <p:cNvPr id="12" name="Connettore a gomito 11">
            <a:extLst>
              <a:ext uri="{FF2B5EF4-FFF2-40B4-BE49-F238E27FC236}">
                <a16:creationId xmlns:a16="http://schemas.microsoft.com/office/drawing/2014/main" id="{191DA065-A620-92C5-B94F-B8CFC7447BDE}"/>
              </a:ext>
            </a:extLst>
          </p:cNvPr>
          <p:cNvCxnSpPr>
            <a:cxnSpLocks/>
          </p:cNvCxnSpPr>
          <p:nvPr/>
        </p:nvCxnSpPr>
        <p:spPr>
          <a:xfrm rot="5400000">
            <a:off x="2211524" y="1967601"/>
            <a:ext cx="1288322" cy="877490"/>
          </a:xfrm>
          <a:prstGeom prst="bentConnector3">
            <a:avLst>
              <a:gd name="adj1" fmla="val 3422"/>
            </a:avLst>
          </a:prstGeom>
          <a:ln w="25400">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2489BE33-79AF-B9D4-B6C0-910431309631}"/>
              </a:ext>
            </a:extLst>
          </p:cNvPr>
          <p:cNvCxnSpPr>
            <a:cxnSpLocks/>
          </p:cNvCxnSpPr>
          <p:nvPr/>
        </p:nvCxnSpPr>
        <p:spPr>
          <a:xfrm>
            <a:off x="4977632" y="2498433"/>
            <a:ext cx="0" cy="539640"/>
          </a:xfrm>
          <a:prstGeom prst="straightConnector1">
            <a:avLst/>
          </a:prstGeom>
          <a:ln w="25400">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7" name="Connettore a gomito 16">
            <a:extLst>
              <a:ext uri="{FF2B5EF4-FFF2-40B4-BE49-F238E27FC236}">
                <a16:creationId xmlns:a16="http://schemas.microsoft.com/office/drawing/2014/main" id="{C1450645-8AF0-6D5B-8109-68B3A476FE91}"/>
              </a:ext>
            </a:extLst>
          </p:cNvPr>
          <p:cNvCxnSpPr>
            <a:cxnSpLocks/>
          </p:cNvCxnSpPr>
          <p:nvPr/>
        </p:nvCxnSpPr>
        <p:spPr>
          <a:xfrm rot="16200000" flipH="1">
            <a:off x="6744265" y="2641393"/>
            <a:ext cx="745772" cy="114130"/>
          </a:xfrm>
          <a:prstGeom prst="bentConnector3">
            <a:avLst>
              <a:gd name="adj1" fmla="val 405"/>
            </a:avLst>
          </a:prstGeom>
          <a:ln w="25400">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24" name="Immagine 23" descr="Immagine che contiene elettronica, schermata, stereo, musica">
            <a:extLst>
              <a:ext uri="{FF2B5EF4-FFF2-40B4-BE49-F238E27FC236}">
                <a16:creationId xmlns:a16="http://schemas.microsoft.com/office/drawing/2014/main" id="{9CCD6744-D8D0-E307-AC9D-71D61AF2FE80}"/>
              </a:ext>
            </a:extLst>
          </p:cNvPr>
          <p:cNvPicPr>
            <a:picLocks noChangeAspect="1"/>
          </p:cNvPicPr>
          <p:nvPr/>
        </p:nvPicPr>
        <p:blipFill>
          <a:blip r:embed="rId3">
            <a:extLst>
              <a:ext uri="{28A0092B-C50C-407E-A947-70E740481C1C}">
                <a14:useLocalDpi xmlns:a14="http://schemas.microsoft.com/office/drawing/2010/main" val="0"/>
              </a:ext>
            </a:extLst>
          </a:blip>
          <a:srcRect t="52188"/>
          <a:stretch>
            <a:fillRect/>
          </a:stretch>
        </p:blipFill>
        <p:spPr>
          <a:xfrm>
            <a:off x="9219218" y="3057123"/>
            <a:ext cx="2574961" cy="710025"/>
          </a:xfrm>
          <a:prstGeom prst="rect">
            <a:avLst/>
          </a:prstGeom>
        </p:spPr>
      </p:pic>
      <p:sp>
        <p:nvSpPr>
          <p:cNvPr id="25" name="Rectangle 23">
            <a:extLst>
              <a:ext uri="{FF2B5EF4-FFF2-40B4-BE49-F238E27FC236}">
                <a16:creationId xmlns:a16="http://schemas.microsoft.com/office/drawing/2014/main" id="{1A615ACB-6194-796B-ADE7-F7D2898B6D2C}"/>
              </a:ext>
            </a:extLst>
          </p:cNvPr>
          <p:cNvSpPr/>
          <p:nvPr/>
        </p:nvSpPr>
        <p:spPr>
          <a:xfrm>
            <a:off x="9554868" y="2699519"/>
            <a:ext cx="2011666" cy="338554"/>
          </a:xfrm>
          <a:prstGeom prst="rect">
            <a:avLst/>
          </a:prstGeom>
          <a:ln>
            <a:solidFill>
              <a:schemeClr val="accent1">
                <a:lumMod val="60000"/>
                <a:lumOff val="4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cm long </a:t>
            </a:r>
            <a:r>
              <a:rPr kumimoji="0" lang="it-IT" sz="160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capillary</a:t>
            </a:r>
            <a:endParaRPr kumimoji="0" lang="it-IT" sz="160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61">
            <a:extLst>
              <a:ext uri="{FF2B5EF4-FFF2-40B4-BE49-F238E27FC236}">
                <a16:creationId xmlns:a16="http://schemas.microsoft.com/office/drawing/2014/main" id="{30F713AC-DEA1-38D1-AD8E-4C258C75FE32}"/>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855" r="2795"/>
          <a:stretch/>
        </p:blipFill>
        <p:spPr>
          <a:xfrm>
            <a:off x="5153538" y="4118414"/>
            <a:ext cx="2786658" cy="2115717"/>
          </a:xfrm>
          <a:prstGeom prst="rect">
            <a:avLst/>
          </a:prstGeom>
        </p:spPr>
      </p:pic>
      <p:sp>
        <p:nvSpPr>
          <p:cNvPr id="27" name="Rectangle 48">
            <a:extLst>
              <a:ext uri="{FF2B5EF4-FFF2-40B4-BE49-F238E27FC236}">
                <a16:creationId xmlns:a16="http://schemas.microsoft.com/office/drawing/2014/main" id="{81C631EA-4B74-1A6A-9FBF-C452801032CF}"/>
              </a:ext>
            </a:extLst>
          </p:cNvPr>
          <p:cNvSpPr/>
          <p:nvPr/>
        </p:nvSpPr>
        <p:spPr>
          <a:xfrm>
            <a:off x="4044362" y="4428991"/>
            <a:ext cx="935128" cy="307777"/>
          </a:xfrm>
          <a:prstGeom prst="rect">
            <a:avLst/>
          </a:prstGeom>
          <a:noFill/>
          <a:ln w="19050">
            <a:solidFill>
              <a:srgbClr val="FF0000"/>
            </a:solidFill>
          </a:ln>
          <a:effectLst>
            <a:outerShdw blurRad="165100" dist="38100" dir="2700000" sx="101000" sy="101000" algn="tl" rotWithShape="0">
              <a:prstClr val="black">
                <a:alpha val="40000"/>
              </a:prstClr>
            </a:outerShdw>
          </a:effectLst>
        </p:spPr>
        <p:txBody>
          <a:bodyPr wrap="none">
            <a:spAutoFit/>
          </a:bodyPr>
          <a:lstStyle/>
          <a:p>
            <a:r>
              <a:rPr lang="en-US" sz="1400" b="1" i="1" dirty="0"/>
              <a:t>HV-switch</a:t>
            </a:r>
            <a:endParaRPr lang="it-IT" sz="1400" b="1" dirty="0"/>
          </a:p>
        </p:txBody>
      </p:sp>
      <p:cxnSp>
        <p:nvCxnSpPr>
          <p:cNvPr id="29" name="Connettore 2 28">
            <a:extLst>
              <a:ext uri="{FF2B5EF4-FFF2-40B4-BE49-F238E27FC236}">
                <a16:creationId xmlns:a16="http://schemas.microsoft.com/office/drawing/2014/main" id="{D5A1214A-1C94-9EF3-76D9-AEE41B46408D}"/>
              </a:ext>
            </a:extLst>
          </p:cNvPr>
          <p:cNvCxnSpPr>
            <a:stCxn id="27" idx="3"/>
          </p:cNvCxnSpPr>
          <p:nvPr/>
        </p:nvCxnSpPr>
        <p:spPr>
          <a:xfrm>
            <a:off x="4979490" y="4582880"/>
            <a:ext cx="517070" cy="1212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465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68245-1949-063B-1069-B36F45B4A9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E8B599-825B-32B9-3923-743FCE644575}"/>
              </a:ext>
            </a:extLst>
          </p:cNvPr>
          <p:cNvSpPr>
            <a:spLocks noGrp="1"/>
          </p:cNvSpPr>
          <p:nvPr>
            <p:ph type="title"/>
          </p:nvPr>
        </p:nvSpPr>
        <p:spPr>
          <a:xfrm>
            <a:off x="1380066" y="-238587"/>
            <a:ext cx="9884887" cy="1325563"/>
          </a:xfrm>
        </p:spPr>
        <p:txBody>
          <a:bodyPr>
            <a:normAutofit/>
          </a:bodyPr>
          <a:lstStyle/>
          <a:p>
            <a:pPr algn="ctr" fontAlgn="ctr"/>
            <a:r>
              <a:rPr lang="en-GB" sz="2400" dirty="0">
                <a:solidFill>
                  <a:srgbClr val="0070C0"/>
                </a:solidFill>
              </a:rPr>
              <a:t>Achievements:</a:t>
            </a:r>
            <a:br>
              <a:rPr lang="en-GB" sz="2400" dirty="0"/>
            </a:br>
            <a:r>
              <a:rPr lang="en-GB" sz="2400" dirty="0"/>
              <a:t>5-</a:t>
            </a:r>
            <a:r>
              <a:rPr lang="en-GB" sz="2400" u="none" strike="noStrike" dirty="0">
                <a:solidFill>
                  <a:srgbClr val="0070C0"/>
                </a:solidFill>
                <a:effectLst/>
              </a:rPr>
              <a:t>Technological Readiness Level (</a:t>
            </a:r>
            <a:r>
              <a:rPr lang="en-GB" sz="2400" i="1" u="none" strike="noStrike" dirty="0">
                <a:solidFill>
                  <a:srgbClr val="0070C0"/>
                </a:solidFill>
                <a:effectLst/>
              </a:rPr>
              <a:t>Gas</a:t>
            </a:r>
            <a:r>
              <a:rPr lang="en-GB" sz="2400" i="1" dirty="0">
                <a:solidFill>
                  <a:srgbClr val="0070C0"/>
                </a:solidFill>
              </a:rPr>
              <a:t>-filled discharge capillary</a:t>
            </a:r>
            <a:r>
              <a:rPr lang="en-GB" sz="2400" dirty="0">
                <a:solidFill>
                  <a:srgbClr val="0070C0"/>
                </a:solidFill>
              </a:rPr>
              <a:t>) </a:t>
            </a:r>
            <a:endParaRPr lang="en-GB" sz="2400" b="0" i="0" u="none" strike="noStrike" dirty="0">
              <a:solidFill>
                <a:srgbClr val="0070C0"/>
              </a:solidFill>
              <a:effectLst/>
              <a:latin typeface="Aptos Narrow" panose="020B0004020202020204" pitchFamily="34" charset="0"/>
            </a:endParaRPr>
          </a:p>
        </p:txBody>
      </p:sp>
      <p:sp>
        <p:nvSpPr>
          <p:cNvPr id="2" name="TextBox 4">
            <a:extLst>
              <a:ext uri="{FF2B5EF4-FFF2-40B4-BE49-F238E27FC236}">
                <a16:creationId xmlns:a16="http://schemas.microsoft.com/office/drawing/2014/main" id="{0818DDD3-6995-D113-DC4A-1181E7E1339A}"/>
              </a:ext>
            </a:extLst>
          </p:cNvPr>
          <p:cNvSpPr txBox="1"/>
          <p:nvPr/>
        </p:nvSpPr>
        <p:spPr>
          <a:xfrm>
            <a:off x="5684093" y="1086976"/>
            <a:ext cx="5790759" cy="2616101"/>
          </a:xfrm>
          <a:prstGeom prst="rect">
            <a:avLst/>
          </a:prstGeom>
          <a:noFill/>
          <a:ln w="19050">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600"/>
              </a:spcBef>
              <a:buClr>
                <a:schemeClr val="accent1">
                  <a:lumMod val="50000"/>
                </a:schemeClr>
              </a:buClr>
              <a:buFont typeface="Arial" panose="020B0604020202020204" pitchFamily="34" charset="0"/>
              <a:buChar char="•"/>
            </a:pPr>
            <a:r>
              <a:rPr lang="en-US" dirty="0"/>
              <a:t>Plastic prototype to test different parts of the plasma source</a:t>
            </a:r>
          </a:p>
          <a:p>
            <a:pPr marL="342900" indent="-342900">
              <a:spcBef>
                <a:spcPts val="600"/>
              </a:spcBef>
              <a:buClr>
                <a:schemeClr val="accent1">
                  <a:lumMod val="50000"/>
                </a:schemeClr>
              </a:buClr>
              <a:buFont typeface="Arial" panose="020B0604020202020204" pitchFamily="34" charset="0"/>
              <a:buChar char="•"/>
            </a:pPr>
            <a:endParaRPr lang="en-US" dirty="0"/>
          </a:p>
          <a:p>
            <a:pPr marL="342900" indent="-342900">
              <a:spcBef>
                <a:spcPts val="600"/>
              </a:spcBef>
              <a:buClr>
                <a:schemeClr val="accent1">
                  <a:lumMod val="50000"/>
                </a:schemeClr>
              </a:buClr>
              <a:buFont typeface="Arial" panose="020B0604020202020204" pitchFamily="34" charset="0"/>
              <a:buChar char="•"/>
            </a:pPr>
            <a:r>
              <a:rPr lang="en-US" dirty="0"/>
              <a:t>Laboratory testing for setting plasma formation parameters (voltage, currents, pressure, densities)</a:t>
            </a:r>
          </a:p>
          <a:p>
            <a:pPr marL="342900" indent="-342900">
              <a:spcBef>
                <a:spcPts val="600"/>
              </a:spcBef>
              <a:buClr>
                <a:schemeClr val="accent1">
                  <a:lumMod val="50000"/>
                </a:schemeClr>
              </a:buClr>
              <a:buFont typeface="Arial" panose="020B0604020202020204" pitchFamily="34" charset="0"/>
              <a:buChar char="•"/>
            </a:pPr>
            <a:endParaRPr lang="en-US" dirty="0"/>
          </a:p>
          <a:p>
            <a:pPr marL="342900" indent="-342900">
              <a:spcBef>
                <a:spcPts val="600"/>
              </a:spcBef>
              <a:buClr>
                <a:schemeClr val="accent1">
                  <a:lumMod val="50000"/>
                </a:schemeClr>
              </a:buClr>
              <a:buFont typeface="Arial" panose="020B0604020202020204" pitchFamily="34" charset="0"/>
              <a:buChar char="•"/>
            </a:pPr>
            <a:r>
              <a:rPr lang="en-US" dirty="0"/>
              <a:t>Partial testing of materials (2x10</a:t>
            </a:r>
            <a:r>
              <a:rPr lang="en-US" baseline="30000" dirty="0"/>
              <a:t>7</a:t>
            </a:r>
            <a:r>
              <a:rPr lang="en-US" dirty="0"/>
              <a:t> discharges) to work at high repetition rates</a:t>
            </a:r>
          </a:p>
        </p:txBody>
      </p:sp>
      <p:pic>
        <p:nvPicPr>
          <p:cNvPr id="5" name="Immagine 4" descr="Immagine che contiene elettronica, schermata, stereo, musica">
            <a:extLst>
              <a:ext uri="{FF2B5EF4-FFF2-40B4-BE49-F238E27FC236}">
                <a16:creationId xmlns:a16="http://schemas.microsoft.com/office/drawing/2014/main" id="{C9FE3F85-64FA-AC62-35AC-C10CAA923D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16" y="928225"/>
            <a:ext cx="4823984" cy="2782073"/>
          </a:xfrm>
          <a:prstGeom prst="rect">
            <a:avLst/>
          </a:prstGeom>
        </p:spPr>
      </p:pic>
      <p:pic>
        <p:nvPicPr>
          <p:cNvPr id="7" name="Immagine 6" descr="Immagine che contiene testo, diagramma, linea, Diagramma">
            <a:extLst>
              <a:ext uri="{FF2B5EF4-FFF2-40B4-BE49-F238E27FC236}">
                <a16:creationId xmlns:a16="http://schemas.microsoft.com/office/drawing/2014/main" id="{001E8029-4AF5-AEC4-1814-8B75D0401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116" y="3898647"/>
            <a:ext cx="7032600" cy="2339102"/>
          </a:xfrm>
          <a:prstGeom prst="rect">
            <a:avLst/>
          </a:prstGeom>
        </p:spPr>
      </p:pic>
      <p:sp>
        <p:nvSpPr>
          <p:cNvPr id="9" name="CasellaDiTesto 8">
            <a:extLst>
              <a:ext uri="{FF2B5EF4-FFF2-40B4-BE49-F238E27FC236}">
                <a16:creationId xmlns:a16="http://schemas.microsoft.com/office/drawing/2014/main" id="{5A483A9D-54E3-63F5-2FAC-8A79CE34EA7E}"/>
              </a:ext>
            </a:extLst>
          </p:cNvPr>
          <p:cNvSpPr txBox="1"/>
          <p:nvPr/>
        </p:nvSpPr>
        <p:spPr>
          <a:xfrm>
            <a:off x="7274983" y="4085972"/>
            <a:ext cx="4850342" cy="1846659"/>
          </a:xfrm>
          <a:prstGeom prst="rect">
            <a:avLst/>
          </a:prstGeom>
          <a:noFill/>
        </p:spPr>
        <p:txBody>
          <a:bodyPr wrap="square">
            <a:spAutoFit/>
          </a:bodyPr>
          <a:lstStyle/>
          <a:p>
            <a:pPr marL="342900" indent="-342900">
              <a:spcBef>
                <a:spcPts val="600"/>
              </a:spcBef>
              <a:buClr>
                <a:schemeClr val="accent1">
                  <a:lumMod val="50000"/>
                </a:schemeClr>
              </a:buClr>
              <a:buFont typeface="Arial" panose="020B0604020202020204" pitchFamily="34" charset="0"/>
              <a:buChar char="•"/>
            </a:pPr>
            <a:r>
              <a:rPr lang="en-US" dirty="0"/>
              <a:t>tests on a 40 cm long capillary to control the ramps (plasma channel geometry and gas distribution system) within the capillary as required by beam physics to achieve the acceleration targets (red profile has been used for beam </a:t>
            </a:r>
            <a:r>
              <a:rPr lang="en-US"/>
              <a:t>dynamics simulations</a:t>
            </a:r>
            <a:r>
              <a:rPr lang="en-US" dirty="0"/>
              <a:t>)</a:t>
            </a:r>
          </a:p>
        </p:txBody>
      </p:sp>
    </p:spTree>
    <p:extLst>
      <p:ext uri="{BB962C8B-B14F-4D97-AF65-F5344CB8AC3E}">
        <p14:creationId xmlns:p14="http://schemas.microsoft.com/office/powerpoint/2010/main" val="1379579855"/>
      </p:ext>
    </p:extLst>
  </p:cSld>
  <p:clrMapOvr>
    <a:masterClrMapping/>
  </p:clrMapOvr>
</p:sld>
</file>

<file path=ppt/theme/theme1.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parclab.potx" id="{C1A3C7CE-2D9B-49F1-888C-39EDD889F26A}" vid="{81DC1F27-88A2-4415-A251-87766527D274}"/>
    </a:ext>
  </a:extLst>
</a:theme>
</file>

<file path=ppt/theme/theme2.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UR_SoggAttuatori.potx" id="{9805767C-2E52-4DE8-B760-2E02FDAAF4CD}" vid="{686DB170-6579-47D4-A971-0F75D53EEBCF}"/>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21096</TotalTime>
  <Words>859</Words>
  <Application>Microsoft Office PowerPoint</Application>
  <PresentationFormat>Widescreen</PresentationFormat>
  <Paragraphs>81</Paragraphs>
  <Slides>12</Slides>
  <Notes>1</Notes>
  <HiddenSlides>0</HiddenSlides>
  <MMClips>0</MMClips>
  <ScaleCrop>false</ScaleCrop>
  <HeadingPairs>
    <vt:vector size="6" baseType="variant">
      <vt:variant>
        <vt:lpstr>Caratteri utilizzati</vt:lpstr>
      </vt:variant>
      <vt:variant>
        <vt:i4>16</vt:i4>
      </vt:variant>
      <vt:variant>
        <vt:lpstr>Tema</vt:lpstr>
      </vt:variant>
      <vt:variant>
        <vt:i4>5</vt:i4>
      </vt:variant>
      <vt:variant>
        <vt:lpstr>Titoli diapositive</vt:lpstr>
      </vt:variant>
      <vt:variant>
        <vt:i4>12</vt:i4>
      </vt:variant>
    </vt:vector>
  </HeadingPairs>
  <TitlesOfParts>
    <vt:vector size="33" baseType="lpstr">
      <vt:lpstr>Aptos Narrow</vt:lpstr>
      <vt:lpstr>Arial</vt:lpstr>
      <vt:lpstr>Arial Narrow</vt:lpstr>
      <vt:lpstr>Arial Rounded MT Bold</vt:lpstr>
      <vt:lpstr>Calibri</vt:lpstr>
      <vt:lpstr>Calibri Light</vt:lpstr>
      <vt:lpstr>Helvetica</vt:lpstr>
      <vt:lpstr>Helvetica Neue</vt:lpstr>
      <vt:lpstr>Helvetica Neue Light</vt:lpstr>
      <vt:lpstr>Helvetica Neue Medium</vt:lpstr>
      <vt:lpstr>Open Sans Semibold</vt:lpstr>
      <vt:lpstr>Times New Roman</vt:lpstr>
      <vt:lpstr>Titillium</vt:lpstr>
      <vt:lpstr>Titillium Bd</vt:lpstr>
      <vt:lpstr>TT Rounds Condensed</vt:lpstr>
      <vt:lpstr>Wingdings</vt:lpstr>
      <vt:lpstr>2_Tema di Office</vt:lpstr>
      <vt:lpstr>21_BasicWhite</vt:lpstr>
      <vt:lpstr>10_Office Theme</vt:lpstr>
      <vt:lpstr>Tema di Office</vt:lpstr>
      <vt:lpstr>5_Office Theme</vt:lpstr>
      <vt:lpstr>Presentazione standard di PowerPoint</vt:lpstr>
      <vt:lpstr>Area of interest</vt:lpstr>
      <vt:lpstr>Chapter description</vt:lpstr>
      <vt:lpstr>Global Goals:</vt:lpstr>
      <vt:lpstr>Key points requested by the TDR committee</vt:lpstr>
      <vt:lpstr>Achievements: Technological Readiness Level (Sub-Components) </vt:lpstr>
      <vt:lpstr>Achievements: 8-Technological Readiness Level (Plasma chamber and pumping system) </vt:lpstr>
      <vt:lpstr>Achievements: 8-Technological Readiness Level (HV source) </vt:lpstr>
      <vt:lpstr>Achievements: 5-Technological Readiness Level (Gas-filled discharge capillary) </vt:lpstr>
      <vt:lpstr>Planned Actions: 60 cm long capillary in Shapal/Macor to be tested   </vt:lpstr>
      <vt:lpstr>Dependencies / Risks (optional):   (Any blocking issues or critical path items.)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Welsch, Alexandra (Cockcroft Inst,DL,-)</dc:creator>
  <cp:lastModifiedBy>Angelo Biagioni</cp:lastModifiedBy>
  <cp:revision>3460</cp:revision>
  <cp:lastPrinted>2024-11-04T18:00:52Z</cp:lastPrinted>
  <dcterms:created xsi:type="dcterms:W3CDTF">2018-02-09T13:41:45Z</dcterms:created>
  <dcterms:modified xsi:type="dcterms:W3CDTF">2025-06-17T04:10:23Z</dcterms:modified>
</cp:coreProperties>
</file>