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51.jpg" ContentType="image/jpeg"/>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5" r:id="rId6"/>
    <p:sldMasterId id="2147483681" r:id="rId7"/>
  </p:sldMasterIdLst>
  <p:notesMasterIdLst>
    <p:notesMasterId r:id="rId46"/>
  </p:notesMasterIdLst>
  <p:sldIdLst>
    <p:sldId id="306" r:id="rId8"/>
    <p:sldId id="669" r:id="rId9"/>
    <p:sldId id="303" r:id="rId10"/>
    <p:sldId id="308" r:id="rId11"/>
    <p:sldId id="309" r:id="rId12"/>
    <p:sldId id="310" r:id="rId13"/>
    <p:sldId id="311" r:id="rId14"/>
    <p:sldId id="312" r:id="rId15"/>
    <p:sldId id="315" r:id="rId16"/>
    <p:sldId id="313" r:id="rId17"/>
    <p:sldId id="652" r:id="rId18"/>
    <p:sldId id="609" r:id="rId19"/>
    <p:sldId id="264" r:id="rId20"/>
    <p:sldId id="671" r:id="rId21"/>
    <p:sldId id="678" r:id="rId22"/>
    <p:sldId id="679" r:id="rId23"/>
    <p:sldId id="680" r:id="rId24"/>
    <p:sldId id="681" r:id="rId25"/>
    <p:sldId id="682" r:id="rId26"/>
    <p:sldId id="265" r:id="rId27"/>
    <p:sldId id="683" r:id="rId28"/>
    <p:sldId id="684" r:id="rId29"/>
    <p:sldId id="685" r:id="rId30"/>
    <p:sldId id="686" r:id="rId31"/>
    <p:sldId id="687" r:id="rId32"/>
    <p:sldId id="688" r:id="rId33"/>
    <p:sldId id="689" r:id="rId34"/>
    <p:sldId id="690" r:id="rId35"/>
    <p:sldId id="676" r:id="rId36"/>
    <p:sldId id="672" r:id="rId37"/>
    <p:sldId id="693" r:id="rId38"/>
    <p:sldId id="694" r:id="rId39"/>
    <p:sldId id="677" r:id="rId40"/>
    <p:sldId id="321" r:id="rId41"/>
    <p:sldId id="270" r:id="rId42"/>
    <p:sldId id="271" r:id="rId43"/>
    <p:sldId id="695" r:id="rId44"/>
    <p:sldId id="305"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TLAS" id="{97E641DF-BD54-4D2C-B598-A24DACE38FA0}">
          <p14:sldIdLst>
            <p14:sldId id="306"/>
          </p14:sldIdLst>
        </p14:section>
        <p14:section name="NSW" id="{DFFADDA1-3E38-4694-909B-2038153B1F3A}">
          <p14:sldIdLst>
            <p14:sldId id="669"/>
            <p14:sldId id="303"/>
          </p14:sldIdLst>
        </p14:section>
        <p14:section name="ITk_Update" id="{DC42D4D2-2C6B-4BD4-8B20-F433444AA016}">
          <p14:sldIdLst>
            <p14:sldId id="308"/>
            <p14:sldId id="309"/>
            <p14:sldId id="310"/>
          </p14:sldIdLst>
        </p14:section>
        <p14:section name="ITk_Pixel_Detector" id="{07C8F585-CAB1-4B7F-AC55-EBC4AA02D294}">
          <p14:sldIdLst>
            <p14:sldId id="311"/>
            <p14:sldId id="312"/>
            <p14:sldId id="315"/>
            <p14:sldId id="313"/>
          </p14:sldIdLst>
        </p14:section>
        <p14:section name="ITk_Schedule" id="{BBEEA35A-2120-40EC-8655-01667F4799CF}">
          <p14:sldIdLst>
            <p14:sldId id="652"/>
          </p14:sldIdLst>
        </p14:section>
        <p14:section name="ITk_Infrastructure" id="{750A069F-006C-4DAB-9D16-84315FA983C9}">
          <p14:sldIdLst>
            <p14:sldId id="609"/>
            <p14:sldId id="264"/>
          </p14:sldIdLst>
        </p14:section>
        <p14:section name="ITk_Assembly_Tool and Procedure" id="{54BE30D8-769B-410A-A967-54D975AE0636}">
          <p14:sldIdLst>
            <p14:sldId id="671"/>
            <p14:sldId id="678"/>
            <p14:sldId id="679"/>
            <p14:sldId id="680"/>
            <p14:sldId id="681"/>
            <p14:sldId id="682"/>
            <p14:sldId id="265"/>
            <p14:sldId id="683"/>
            <p14:sldId id="684"/>
            <p14:sldId id="685"/>
            <p14:sldId id="686"/>
            <p14:sldId id="687"/>
            <p14:sldId id="688"/>
            <p14:sldId id="689"/>
            <p14:sldId id="690"/>
            <p14:sldId id="676"/>
            <p14:sldId id="672"/>
          </p14:sldIdLst>
        </p14:section>
        <p14:section name="ITk_Shipping" id="{942710F7-D9FA-4F2A-A51F-561E5757DD6F}">
          <p14:sldIdLst>
            <p14:sldId id="693"/>
            <p14:sldId id="694"/>
          </p14:sldIdLst>
        </p14:section>
        <p14:section name="ITk_Prototypes and test" id="{DAFD418E-BF76-48F6-AA7C-8FCB06F71F91}">
          <p14:sldIdLst>
            <p14:sldId id="677"/>
            <p14:sldId id="321"/>
          </p14:sldIdLst>
        </p14:section>
        <p14:section name="ITk System Test" id="{8A4F47D2-151E-4028-B73B-368A1889FFF5}">
          <p14:sldIdLst>
            <p14:sldId id="270"/>
            <p14:sldId id="271"/>
          </p14:sldIdLst>
        </p14:section>
        <p14:section name="Assegnazioni_CIF" id="{9F8666F0-B862-44FA-9750-38989DAB01C2}">
          <p14:sldIdLst>
            <p14:sldId id="695"/>
          </p14:sldIdLst>
        </p14:section>
        <p14:section name="Richieste Preventivi" id="{DAE4F548-BF6F-48CA-BE8A-0893D9614706}">
          <p14:sldIdLst>
            <p14:sldId id="305"/>
          </p14:sldIdLst>
        </p14:section>
        <p14:section name="BACKUP" id="{79E0B589-0E47-45EA-AB83-B554CF8984F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2B9466-EFD3-49A4-AE19-B67E247D65A1}" v="229" dt="2025-07-14T06:56:30.189"/>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96723" autoAdjust="0"/>
  </p:normalViewPr>
  <p:slideViewPr>
    <p:cSldViewPr snapToGrid="0">
      <p:cViewPr varScale="1">
        <p:scale>
          <a:sx n="112" d="100"/>
          <a:sy n="112" d="100"/>
        </p:scale>
        <p:origin x="126"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ano Dane'" userId="a6f32cac-18a8-4b8c-afd4-b70229661d6d" providerId="ADAL" clId="{E72B9466-EFD3-49A4-AE19-B67E247D65A1}"/>
    <pc:docChg chg="undo redo custSel addSld delSld modSld sldOrd addMainMaster delMainMaster addSection delSection modSection">
      <pc:chgData name="Emiliano Dane'" userId="a6f32cac-18a8-4b8c-afd4-b70229661d6d" providerId="ADAL" clId="{E72B9466-EFD3-49A4-AE19-B67E247D65A1}" dt="2025-07-14T06:49:28.674" v="4535" actId="1036"/>
      <pc:docMkLst>
        <pc:docMk/>
      </pc:docMkLst>
      <pc:sldChg chg="add del">
        <pc:chgData name="Emiliano Dane'" userId="a6f32cac-18a8-4b8c-afd4-b70229661d6d" providerId="ADAL" clId="{E72B9466-EFD3-49A4-AE19-B67E247D65A1}" dt="2025-07-13T22:27:19.453" v="2240" actId="2696"/>
        <pc:sldMkLst>
          <pc:docMk/>
          <pc:sldMk cId="0" sldId="256"/>
        </pc:sldMkLst>
      </pc:sldChg>
      <pc:sldChg chg="del">
        <pc:chgData name="Emiliano Dane'" userId="a6f32cac-18a8-4b8c-afd4-b70229661d6d" providerId="ADAL" clId="{E72B9466-EFD3-49A4-AE19-B67E247D65A1}" dt="2025-07-13T06:45:24.820" v="2" actId="47"/>
        <pc:sldMkLst>
          <pc:docMk/>
          <pc:sldMk cId="3933209897" sldId="256"/>
        </pc:sldMkLst>
      </pc:sldChg>
      <pc:sldChg chg="add del">
        <pc:chgData name="Emiliano Dane'" userId="a6f32cac-18a8-4b8c-afd4-b70229661d6d" providerId="ADAL" clId="{E72B9466-EFD3-49A4-AE19-B67E247D65A1}" dt="2025-07-13T22:27:19.453" v="2240" actId="2696"/>
        <pc:sldMkLst>
          <pc:docMk/>
          <pc:sldMk cId="0" sldId="257"/>
        </pc:sldMkLst>
      </pc:sldChg>
      <pc:sldChg chg="modSp add del mod">
        <pc:chgData name="Emiliano Dane'" userId="a6f32cac-18a8-4b8c-afd4-b70229661d6d" providerId="ADAL" clId="{E72B9466-EFD3-49A4-AE19-B67E247D65A1}" dt="2025-07-13T12:12:38.747" v="306" actId="2696"/>
        <pc:sldMkLst>
          <pc:docMk/>
          <pc:sldMk cId="0" sldId="258"/>
        </pc:sldMkLst>
        <pc:picChg chg="mod">
          <ac:chgData name="Emiliano Dane'" userId="a6f32cac-18a8-4b8c-afd4-b70229661d6d" providerId="ADAL" clId="{E72B9466-EFD3-49A4-AE19-B67E247D65A1}" dt="2025-07-13T06:55:16.750" v="27" actId="1076"/>
          <ac:picMkLst>
            <pc:docMk/>
            <pc:sldMk cId="0" sldId="258"/>
            <ac:picMk id="2" creationId="{00000000-0000-0000-0000-000000000000}"/>
          </ac:picMkLst>
        </pc:picChg>
      </pc:sldChg>
      <pc:sldChg chg="add del">
        <pc:chgData name="Emiliano Dane'" userId="a6f32cac-18a8-4b8c-afd4-b70229661d6d" providerId="ADAL" clId="{E72B9466-EFD3-49A4-AE19-B67E247D65A1}" dt="2025-07-13T21:51:30.610" v="1590" actId="47"/>
        <pc:sldMkLst>
          <pc:docMk/>
          <pc:sldMk cId="3116700723" sldId="258"/>
        </pc:sldMkLst>
      </pc:sldChg>
      <pc:sldChg chg="add del">
        <pc:chgData name="Emiliano Dane'" userId="a6f32cac-18a8-4b8c-afd4-b70229661d6d" providerId="ADAL" clId="{E72B9466-EFD3-49A4-AE19-B67E247D65A1}" dt="2025-07-13T12:12:38.747" v="306" actId="2696"/>
        <pc:sldMkLst>
          <pc:docMk/>
          <pc:sldMk cId="0" sldId="259"/>
        </pc:sldMkLst>
      </pc:sldChg>
      <pc:sldChg chg="add del">
        <pc:chgData name="Emiliano Dane'" userId="a6f32cac-18a8-4b8c-afd4-b70229661d6d" providerId="ADAL" clId="{E72B9466-EFD3-49A4-AE19-B67E247D65A1}" dt="2025-07-13T21:51:37.320" v="1591" actId="47"/>
        <pc:sldMkLst>
          <pc:docMk/>
          <pc:sldMk cId="2120730790" sldId="259"/>
        </pc:sldMkLst>
      </pc:sldChg>
      <pc:sldChg chg="add del">
        <pc:chgData name="Emiliano Dane'" userId="a6f32cac-18a8-4b8c-afd4-b70229661d6d" providerId="ADAL" clId="{E72B9466-EFD3-49A4-AE19-B67E247D65A1}" dt="2025-07-13T12:12:38.747" v="306" actId="2696"/>
        <pc:sldMkLst>
          <pc:docMk/>
          <pc:sldMk cId="0" sldId="260"/>
        </pc:sldMkLst>
      </pc:sldChg>
      <pc:sldChg chg="add del">
        <pc:chgData name="Emiliano Dane'" userId="a6f32cac-18a8-4b8c-afd4-b70229661d6d" providerId="ADAL" clId="{E72B9466-EFD3-49A4-AE19-B67E247D65A1}" dt="2025-07-13T21:51:40.030" v="1592" actId="47"/>
        <pc:sldMkLst>
          <pc:docMk/>
          <pc:sldMk cId="2491614381" sldId="260"/>
        </pc:sldMkLst>
      </pc:sldChg>
      <pc:sldChg chg="add del">
        <pc:chgData name="Emiliano Dane'" userId="a6f32cac-18a8-4b8c-afd4-b70229661d6d" providerId="ADAL" clId="{E72B9466-EFD3-49A4-AE19-B67E247D65A1}" dt="2025-07-13T12:12:38.747" v="306" actId="2696"/>
        <pc:sldMkLst>
          <pc:docMk/>
          <pc:sldMk cId="0" sldId="261"/>
        </pc:sldMkLst>
      </pc:sldChg>
      <pc:sldChg chg="addSp delSp modSp add del mod">
        <pc:chgData name="Emiliano Dane'" userId="a6f32cac-18a8-4b8c-afd4-b70229661d6d" providerId="ADAL" clId="{E72B9466-EFD3-49A4-AE19-B67E247D65A1}" dt="2025-07-13T21:52:05.840" v="1595" actId="47"/>
        <pc:sldMkLst>
          <pc:docMk/>
          <pc:sldMk cId="704528848" sldId="261"/>
        </pc:sldMkLst>
        <pc:spChg chg="del mod">
          <ac:chgData name="Emiliano Dane'" userId="a6f32cac-18a8-4b8c-afd4-b70229661d6d" providerId="ADAL" clId="{E72B9466-EFD3-49A4-AE19-B67E247D65A1}" dt="2025-07-13T21:52:01.777" v="1594" actId="478"/>
          <ac:spMkLst>
            <pc:docMk/>
            <pc:sldMk cId="704528848" sldId="261"/>
            <ac:spMk id="23" creationId="{00000000-0000-0000-0000-000000000000}"/>
          </ac:spMkLst>
        </pc:spChg>
        <pc:spChg chg="add mod">
          <ac:chgData name="Emiliano Dane'" userId="a6f32cac-18a8-4b8c-afd4-b70229661d6d" providerId="ADAL" clId="{E72B9466-EFD3-49A4-AE19-B67E247D65A1}" dt="2025-07-13T21:52:01.777" v="1594" actId="478"/>
          <ac:spMkLst>
            <pc:docMk/>
            <pc:sldMk cId="704528848" sldId="261"/>
            <ac:spMk id="28" creationId="{DEEDCFC1-9F21-D66E-D5AC-A38AE29A31AC}"/>
          </ac:spMkLst>
        </pc:spChg>
      </pc:sldChg>
      <pc:sldChg chg="add del">
        <pc:chgData name="Emiliano Dane'" userId="a6f32cac-18a8-4b8c-afd4-b70229661d6d" providerId="ADAL" clId="{E72B9466-EFD3-49A4-AE19-B67E247D65A1}" dt="2025-07-13T12:12:38.747" v="306" actId="2696"/>
        <pc:sldMkLst>
          <pc:docMk/>
          <pc:sldMk cId="0" sldId="262"/>
        </pc:sldMkLst>
      </pc:sldChg>
      <pc:sldChg chg="add del">
        <pc:chgData name="Emiliano Dane'" userId="a6f32cac-18a8-4b8c-afd4-b70229661d6d" providerId="ADAL" clId="{E72B9466-EFD3-49A4-AE19-B67E247D65A1}" dt="2025-07-13T21:52:14.066" v="1596" actId="47"/>
        <pc:sldMkLst>
          <pc:docMk/>
          <pc:sldMk cId="1632439889" sldId="262"/>
        </pc:sldMkLst>
      </pc:sldChg>
      <pc:sldChg chg="add del">
        <pc:chgData name="Emiliano Dane'" userId="a6f32cac-18a8-4b8c-afd4-b70229661d6d" providerId="ADAL" clId="{E72B9466-EFD3-49A4-AE19-B67E247D65A1}" dt="2025-07-13T12:12:38.747" v="306" actId="2696"/>
        <pc:sldMkLst>
          <pc:docMk/>
          <pc:sldMk cId="0" sldId="263"/>
        </pc:sldMkLst>
      </pc:sldChg>
      <pc:sldChg chg="add del">
        <pc:chgData name="Emiliano Dane'" userId="a6f32cac-18a8-4b8c-afd4-b70229661d6d" providerId="ADAL" clId="{E72B9466-EFD3-49A4-AE19-B67E247D65A1}" dt="2025-07-13T21:52:24.279" v="1597" actId="47"/>
        <pc:sldMkLst>
          <pc:docMk/>
          <pc:sldMk cId="1467117555" sldId="263"/>
        </pc:sldMkLst>
      </pc:sldChg>
      <pc:sldChg chg="modSp add del">
        <pc:chgData name="Emiliano Dane'" userId="a6f32cac-18a8-4b8c-afd4-b70229661d6d" providerId="ADAL" clId="{E72B9466-EFD3-49A4-AE19-B67E247D65A1}" dt="2025-07-13T07:01:32.918" v="53" actId="2696"/>
        <pc:sldMkLst>
          <pc:docMk/>
          <pc:sldMk cId="0" sldId="264"/>
        </pc:sldMkLst>
        <pc:spChg chg="mod">
          <ac:chgData name="Emiliano Dane'" userId="a6f32cac-18a8-4b8c-afd4-b70229661d6d" providerId="ADAL" clId="{E72B9466-EFD3-49A4-AE19-B67E247D65A1}" dt="2025-07-13T06:54:47.249" v="23"/>
          <ac:spMkLst>
            <pc:docMk/>
            <pc:sldMk cId="0" sldId="264"/>
            <ac:spMk id="17" creationId="{00000000-0000-0000-0000-000000000000}"/>
          </ac:spMkLst>
        </pc:spChg>
        <pc:spChg chg="mod">
          <ac:chgData name="Emiliano Dane'" userId="a6f32cac-18a8-4b8c-afd4-b70229661d6d" providerId="ADAL" clId="{E72B9466-EFD3-49A4-AE19-B67E247D65A1}" dt="2025-07-13T06:54:47.249" v="23"/>
          <ac:spMkLst>
            <pc:docMk/>
            <pc:sldMk cId="0" sldId="264"/>
            <ac:spMk id="18" creationId="{00000000-0000-0000-0000-000000000000}"/>
          </ac:spMkLst>
        </pc:spChg>
      </pc:sldChg>
      <pc:sldChg chg="add del">
        <pc:chgData name="Emiliano Dane'" userId="a6f32cac-18a8-4b8c-afd4-b70229661d6d" providerId="ADAL" clId="{E72B9466-EFD3-49A4-AE19-B67E247D65A1}" dt="2025-07-13T12:15:51.533" v="316" actId="2696"/>
        <pc:sldMkLst>
          <pc:docMk/>
          <pc:sldMk cId="937238863" sldId="264"/>
        </pc:sldMkLst>
      </pc:sldChg>
      <pc:sldChg chg="modSp add del">
        <pc:chgData name="Emiliano Dane'" userId="a6f32cac-18a8-4b8c-afd4-b70229661d6d" providerId="ADAL" clId="{E72B9466-EFD3-49A4-AE19-B67E247D65A1}" dt="2025-07-13T07:01:21.133" v="51"/>
        <pc:sldMkLst>
          <pc:docMk/>
          <pc:sldMk cId="2209848267" sldId="264"/>
        </pc:sldMkLst>
        <pc:spChg chg="mod">
          <ac:chgData name="Emiliano Dane'" userId="a6f32cac-18a8-4b8c-afd4-b70229661d6d" providerId="ADAL" clId="{E72B9466-EFD3-49A4-AE19-B67E247D65A1}" dt="2025-07-13T07:00:02.696" v="44"/>
          <ac:spMkLst>
            <pc:docMk/>
            <pc:sldMk cId="2209848267" sldId="264"/>
            <ac:spMk id="17" creationId="{00000000-0000-0000-0000-000000000000}"/>
          </ac:spMkLst>
        </pc:spChg>
        <pc:spChg chg="mod">
          <ac:chgData name="Emiliano Dane'" userId="a6f32cac-18a8-4b8c-afd4-b70229661d6d" providerId="ADAL" clId="{E72B9466-EFD3-49A4-AE19-B67E247D65A1}" dt="2025-07-13T07:00:02.696" v="44"/>
          <ac:spMkLst>
            <pc:docMk/>
            <pc:sldMk cId="2209848267" sldId="264"/>
            <ac:spMk id="18" creationId="{00000000-0000-0000-0000-000000000000}"/>
          </ac:spMkLst>
        </pc:spChg>
      </pc:sldChg>
      <pc:sldChg chg="addSp delSp modSp add mod ord">
        <pc:chgData name="Emiliano Dane'" userId="a6f32cac-18a8-4b8c-afd4-b70229661d6d" providerId="ADAL" clId="{E72B9466-EFD3-49A4-AE19-B67E247D65A1}" dt="2025-07-13T16:12:54.836" v="1479" actId="14100"/>
        <pc:sldMkLst>
          <pc:docMk/>
          <pc:sldMk cId="4130947403" sldId="264"/>
        </pc:sldMkLst>
        <pc:spChg chg="del">
          <ac:chgData name="Emiliano Dane'" userId="a6f32cac-18a8-4b8c-afd4-b70229661d6d" providerId="ADAL" clId="{E72B9466-EFD3-49A4-AE19-B67E247D65A1}" dt="2025-07-13T13:32:02.375" v="971" actId="478"/>
          <ac:spMkLst>
            <pc:docMk/>
            <pc:sldMk cId="4130947403" sldId="264"/>
            <ac:spMk id="2" creationId="{00000000-0000-0000-0000-000000000000}"/>
          </ac:spMkLst>
        </pc:spChg>
        <pc:spChg chg="mod">
          <ac:chgData name="Emiliano Dane'" userId="a6f32cac-18a8-4b8c-afd4-b70229661d6d" providerId="ADAL" clId="{E72B9466-EFD3-49A4-AE19-B67E247D65A1}" dt="2025-07-13T15:57:02.881" v="1257" actId="164"/>
          <ac:spMkLst>
            <pc:docMk/>
            <pc:sldMk cId="4130947403" sldId="264"/>
            <ac:spMk id="3" creationId="{00000000-0000-0000-0000-000000000000}"/>
          </ac:spMkLst>
        </pc:spChg>
        <pc:spChg chg="add del mod">
          <ac:chgData name="Emiliano Dane'" userId="a6f32cac-18a8-4b8c-afd4-b70229661d6d" providerId="ADAL" clId="{E72B9466-EFD3-49A4-AE19-B67E247D65A1}" dt="2025-07-13T15:58:46.849" v="1283" actId="478"/>
          <ac:spMkLst>
            <pc:docMk/>
            <pc:sldMk cId="4130947403" sldId="264"/>
            <ac:spMk id="5" creationId="{63A27283-F80C-50D3-7CBE-0612A56B0E42}"/>
          </ac:spMkLst>
        </pc:spChg>
        <pc:spChg chg="add mod">
          <ac:chgData name="Emiliano Dane'" userId="a6f32cac-18a8-4b8c-afd4-b70229661d6d" providerId="ADAL" clId="{E72B9466-EFD3-49A4-AE19-B67E247D65A1}" dt="2025-07-13T16:12:40.685" v="1476" actId="1076"/>
          <ac:spMkLst>
            <pc:docMk/>
            <pc:sldMk cId="4130947403" sldId="264"/>
            <ac:spMk id="6" creationId="{6A996E8C-0A7D-53AE-0AF2-697B0B25B220}"/>
          </ac:spMkLst>
        </pc:spChg>
        <pc:spChg chg="del">
          <ac:chgData name="Emiliano Dane'" userId="a6f32cac-18a8-4b8c-afd4-b70229661d6d" providerId="ADAL" clId="{E72B9466-EFD3-49A4-AE19-B67E247D65A1}" dt="2025-07-13T13:32:04.564" v="973" actId="478"/>
          <ac:spMkLst>
            <pc:docMk/>
            <pc:sldMk cId="4130947403" sldId="264"/>
            <ac:spMk id="10" creationId="{00000000-0000-0000-0000-000000000000}"/>
          </ac:spMkLst>
        </pc:spChg>
        <pc:spChg chg="del">
          <ac:chgData name="Emiliano Dane'" userId="a6f32cac-18a8-4b8c-afd4-b70229661d6d" providerId="ADAL" clId="{E72B9466-EFD3-49A4-AE19-B67E247D65A1}" dt="2025-07-13T13:32:04.564" v="973" actId="478"/>
          <ac:spMkLst>
            <pc:docMk/>
            <pc:sldMk cId="4130947403" sldId="264"/>
            <ac:spMk id="11" creationId="{00000000-0000-0000-0000-000000000000}"/>
          </ac:spMkLst>
        </pc:spChg>
        <pc:spChg chg="add mod">
          <ac:chgData name="Emiliano Dane'" userId="a6f32cac-18a8-4b8c-afd4-b70229661d6d" providerId="ADAL" clId="{E72B9466-EFD3-49A4-AE19-B67E247D65A1}" dt="2025-07-13T16:12:04.266" v="1473" actId="1076"/>
          <ac:spMkLst>
            <pc:docMk/>
            <pc:sldMk cId="4130947403" sldId="264"/>
            <ac:spMk id="11" creationId="{E627296C-E35B-7F0B-F835-8C365D70C633}"/>
          </ac:spMkLst>
        </pc:spChg>
        <pc:spChg chg="del">
          <ac:chgData name="Emiliano Dane'" userId="a6f32cac-18a8-4b8c-afd4-b70229661d6d" providerId="ADAL" clId="{E72B9466-EFD3-49A4-AE19-B67E247D65A1}" dt="2025-07-13T13:32:09.974" v="976" actId="478"/>
          <ac:spMkLst>
            <pc:docMk/>
            <pc:sldMk cId="4130947403" sldId="264"/>
            <ac:spMk id="12" creationId="{00000000-0000-0000-0000-000000000000}"/>
          </ac:spMkLst>
        </pc:spChg>
        <pc:spChg chg="add mod">
          <ac:chgData name="Emiliano Dane'" userId="a6f32cac-18a8-4b8c-afd4-b70229661d6d" providerId="ADAL" clId="{E72B9466-EFD3-49A4-AE19-B67E247D65A1}" dt="2025-07-13T16:12:30.341" v="1475" actId="13822"/>
          <ac:spMkLst>
            <pc:docMk/>
            <pc:sldMk cId="4130947403" sldId="264"/>
            <ac:spMk id="12" creationId="{4B8A8CB0-BC25-3F3A-BC4D-915A8D309053}"/>
          </ac:spMkLst>
        </pc:spChg>
        <pc:spChg chg="add del mod">
          <ac:chgData name="Emiliano Dane'" userId="a6f32cac-18a8-4b8c-afd4-b70229661d6d" providerId="ADAL" clId="{E72B9466-EFD3-49A4-AE19-B67E247D65A1}" dt="2025-07-13T16:09:11.792" v="1377" actId="108"/>
          <ac:spMkLst>
            <pc:docMk/>
            <pc:sldMk cId="4130947403" sldId="264"/>
            <ac:spMk id="13" creationId="{00000000-0000-0000-0000-000000000000}"/>
          </ac:spMkLst>
        </pc:spChg>
        <pc:spChg chg="del">
          <ac:chgData name="Emiliano Dane'" userId="a6f32cac-18a8-4b8c-afd4-b70229661d6d" providerId="ADAL" clId="{E72B9466-EFD3-49A4-AE19-B67E247D65A1}" dt="2025-07-13T13:32:09.974" v="976" actId="478"/>
          <ac:spMkLst>
            <pc:docMk/>
            <pc:sldMk cId="4130947403" sldId="264"/>
            <ac:spMk id="14" creationId="{00000000-0000-0000-0000-000000000000}"/>
          </ac:spMkLst>
        </pc:spChg>
        <pc:spChg chg="del">
          <ac:chgData name="Emiliano Dane'" userId="a6f32cac-18a8-4b8c-afd4-b70229661d6d" providerId="ADAL" clId="{E72B9466-EFD3-49A4-AE19-B67E247D65A1}" dt="2025-07-13T13:32:04.564" v="973" actId="478"/>
          <ac:spMkLst>
            <pc:docMk/>
            <pc:sldMk cId="4130947403" sldId="264"/>
            <ac:spMk id="15" creationId="{00000000-0000-0000-0000-000000000000}"/>
          </ac:spMkLst>
        </pc:spChg>
        <pc:spChg chg="del">
          <ac:chgData name="Emiliano Dane'" userId="a6f32cac-18a8-4b8c-afd4-b70229661d6d" providerId="ADAL" clId="{E72B9466-EFD3-49A4-AE19-B67E247D65A1}" dt="2025-07-13T13:32:00.898" v="970" actId="478"/>
          <ac:spMkLst>
            <pc:docMk/>
            <pc:sldMk cId="4130947403" sldId="264"/>
            <ac:spMk id="16" creationId="{00000000-0000-0000-0000-000000000000}"/>
          </ac:spMkLst>
        </pc:spChg>
        <pc:spChg chg="del">
          <ac:chgData name="Emiliano Dane'" userId="a6f32cac-18a8-4b8c-afd4-b70229661d6d" providerId="ADAL" clId="{E72B9466-EFD3-49A4-AE19-B67E247D65A1}" dt="2025-07-13T13:32:09.974" v="976" actId="478"/>
          <ac:spMkLst>
            <pc:docMk/>
            <pc:sldMk cId="4130947403" sldId="264"/>
            <ac:spMk id="17" creationId="{00000000-0000-0000-0000-000000000000}"/>
          </ac:spMkLst>
        </pc:spChg>
        <pc:spChg chg="del">
          <ac:chgData name="Emiliano Dane'" userId="a6f32cac-18a8-4b8c-afd4-b70229661d6d" providerId="ADAL" clId="{E72B9466-EFD3-49A4-AE19-B67E247D65A1}" dt="2025-07-13T13:32:09.974" v="976" actId="478"/>
          <ac:spMkLst>
            <pc:docMk/>
            <pc:sldMk cId="4130947403" sldId="264"/>
            <ac:spMk id="18" creationId="{00000000-0000-0000-0000-000000000000}"/>
          </ac:spMkLst>
        </pc:spChg>
        <pc:spChg chg="add del mod">
          <ac:chgData name="Emiliano Dane'" userId="a6f32cac-18a8-4b8c-afd4-b70229661d6d" providerId="ADAL" clId="{E72B9466-EFD3-49A4-AE19-B67E247D65A1}" dt="2025-07-13T13:32:05.988" v="974" actId="478"/>
          <ac:spMkLst>
            <pc:docMk/>
            <pc:sldMk cId="4130947403" sldId="264"/>
            <ac:spMk id="20" creationId="{1EF400E9-202E-C71A-1D71-97A095218FBA}"/>
          </ac:spMkLst>
        </pc:spChg>
        <pc:spChg chg="add mod">
          <ac:chgData name="Emiliano Dane'" userId="a6f32cac-18a8-4b8c-afd4-b70229661d6d" providerId="ADAL" clId="{E72B9466-EFD3-49A4-AE19-B67E247D65A1}" dt="2025-07-13T16:03:06.057" v="1325" actId="20577"/>
          <ac:spMkLst>
            <pc:docMk/>
            <pc:sldMk cId="4130947403" sldId="264"/>
            <ac:spMk id="22" creationId="{00000000-0000-0000-0000-000000000000}"/>
          </ac:spMkLst>
        </pc:spChg>
        <pc:spChg chg="add del mod">
          <ac:chgData name="Emiliano Dane'" userId="a6f32cac-18a8-4b8c-afd4-b70229661d6d" providerId="ADAL" clId="{E72B9466-EFD3-49A4-AE19-B67E247D65A1}" dt="2025-07-13T13:32:59.064" v="987" actId="478"/>
          <ac:spMkLst>
            <pc:docMk/>
            <pc:sldMk cId="4130947403" sldId="264"/>
            <ac:spMk id="23" creationId="{00000000-0000-0000-0000-000000000000}"/>
          </ac:spMkLst>
        </pc:spChg>
        <pc:spChg chg="add mod">
          <ac:chgData name="Emiliano Dane'" userId="a6f32cac-18a8-4b8c-afd4-b70229661d6d" providerId="ADAL" clId="{E72B9466-EFD3-49A4-AE19-B67E247D65A1}" dt="2025-07-13T16:06:35.487" v="1343" actId="14100"/>
          <ac:spMkLst>
            <pc:docMk/>
            <pc:sldMk cId="4130947403" sldId="264"/>
            <ac:spMk id="25" creationId="{00000000-0000-0000-0000-000000000000}"/>
          </ac:spMkLst>
        </pc:spChg>
        <pc:grpChg chg="add mod">
          <ac:chgData name="Emiliano Dane'" userId="a6f32cac-18a8-4b8c-afd4-b70229661d6d" providerId="ADAL" clId="{E72B9466-EFD3-49A4-AE19-B67E247D65A1}" dt="2025-07-13T16:08:28.519" v="1372" actId="1038"/>
          <ac:grpSpMkLst>
            <pc:docMk/>
            <pc:sldMk cId="4130947403" sldId="264"/>
            <ac:grpSpMk id="2" creationId="{9F2170E0-4B39-307A-C431-332C8344E944}"/>
          </ac:grpSpMkLst>
        </pc:grpChg>
        <pc:grpChg chg="del">
          <ac:chgData name="Emiliano Dane'" userId="a6f32cac-18a8-4b8c-afd4-b70229661d6d" providerId="ADAL" clId="{E72B9466-EFD3-49A4-AE19-B67E247D65A1}" dt="2025-07-13T13:32:02.901" v="972" actId="478"/>
          <ac:grpSpMkLst>
            <pc:docMk/>
            <pc:sldMk cId="4130947403" sldId="264"/>
            <ac:grpSpMk id="5" creationId="{00000000-0000-0000-0000-000000000000}"/>
          </ac:grpSpMkLst>
        </pc:grpChg>
        <pc:picChg chg="mod">
          <ac:chgData name="Emiliano Dane'" userId="a6f32cac-18a8-4b8c-afd4-b70229661d6d" providerId="ADAL" clId="{E72B9466-EFD3-49A4-AE19-B67E247D65A1}" dt="2025-07-13T16:05:02.784" v="1329" actId="14100"/>
          <ac:picMkLst>
            <pc:docMk/>
            <pc:sldMk cId="4130947403" sldId="264"/>
            <ac:picMk id="4" creationId="{00000000-0000-0000-0000-000000000000}"/>
          </ac:picMkLst>
        </pc:picChg>
        <pc:picChg chg="add mod">
          <ac:chgData name="Emiliano Dane'" userId="a6f32cac-18a8-4b8c-afd4-b70229661d6d" providerId="ADAL" clId="{E72B9466-EFD3-49A4-AE19-B67E247D65A1}" dt="2025-07-13T16:10:57.144" v="1381" actId="14100"/>
          <ac:picMkLst>
            <pc:docMk/>
            <pc:sldMk cId="4130947403" sldId="264"/>
            <ac:picMk id="10" creationId="{1DF7F386-E9B5-08A6-C33B-5DC7E8C2B1C9}"/>
          </ac:picMkLst>
        </pc:picChg>
        <pc:picChg chg="add mod modCrop">
          <ac:chgData name="Emiliano Dane'" userId="a6f32cac-18a8-4b8c-afd4-b70229661d6d" providerId="ADAL" clId="{E72B9466-EFD3-49A4-AE19-B67E247D65A1}" dt="2025-07-13T15:57:02.881" v="1257" actId="164"/>
          <ac:picMkLst>
            <pc:docMk/>
            <pc:sldMk cId="4130947403" sldId="264"/>
            <ac:picMk id="21" creationId="{00000000-0000-0000-0000-000000000000}"/>
          </ac:picMkLst>
        </pc:picChg>
        <pc:picChg chg="add mod">
          <ac:chgData name="Emiliano Dane'" userId="a6f32cac-18a8-4b8c-afd4-b70229661d6d" providerId="ADAL" clId="{E72B9466-EFD3-49A4-AE19-B67E247D65A1}" dt="2025-07-13T16:06:39.067" v="1344" actId="1076"/>
          <ac:picMkLst>
            <pc:docMk/>
            <pc:sldMk cId="4130947403" sldId="264"/>
            <ac:picMk id="24" creationId="{00000000-0000-0000-0000-000000000000}"/>
          </ac:picMkLst>
        </pc:picChg>
        <pc:picChg chg="add del mod">
          <ac:chgData name="Emiliano Dane'" userId="a6f32cac-18a8-4b8c-afd4-b70229661d6d" providerId="ADAL" clId="{E72B9466-EFD3-49A4-AE19-B67E247D65A1}" dt="2025-07-13T16:01:02.260" v="1300" actId="478"/>
          <ac:picMkLst>
            <pc:docMk/>
            <pc:sldMk cId="4130947403" sldId="264"/>
            <ac:picMk id="27" creationId="{667570E1-E3D8-0E91-0FCE-9FAA2DB3AA39}"/>
          </ac:picMkLst>
        </pc:picChg>
        <pc:picChg chg="add mod ord">
          <ac:chgData name="Emiliano Dane'" userId="a6f32cac-18a8-4b8c-afd4-b70229661d6d" providerId="ADAL" clId="{E72B9466-EFD3-49A4-AE19-B67E247D65A1}" dt="2025-07-13T16:11:14.986" v="1385" actId="1076"/>
          <ac:picMkLst>
            <pc:docMk/>
            <pc:sldMk cId="4130947403" sldId="264"/>
            <ac:picMk id="29" creationId="{28A93E91-FB23-83FA-5368-0763EBCFCEB1}"/>
          </ac:picMkLst>
        </pc:picChg>
        <pc:cxnChg chg="add mod">
          <ac:chgData name="Emiliano Dane'" userId="a6f32cac-18a8-4b8c-afd4-b70229661d6d" providerId="ADAL" clId="{E72B9466-EFD3-49A4-AE19-B67E247D65A1}" dt="2025-07-13T16:12:54.836" v="1479" actId="14100"/>
          <ac:cxnSpMkLst>
            <pc:docMk/>
            <pc:sldMk cId="4130947403" sldId="264"/>
            <ac:cxnSpMk id="8" creationId="{8C6C5D43-EEDC-F342-1C6F-16796E155718}"/>
          </ac:cxnSpMkLst>
        </pc:cxnChg>
      </pc:sldChg>
      <pc:sldChg chg="modSp add del mod ord">
        <pc:chgData name="Emiliano Dane'" userId="a6f32cac-18a8-4b8c-afd4-b70229661d6d" providerId="ADAL" clId="{E72B9466-EFD3-49A4-AE19-B67E247D65A1}" dt="2025-07-14T05:25:38.316" v="3520"/>
        <pc:sldMkLst>
          <pc:docMk/>
          <pc:sldMk cId="0" sldId="265"/>
        </pc:sldMkLst>
        <pc:spChg chg="mod">
          <ac:chgData name="Emiliano Dane'" userId="a6f32cac-18a8-4b8c-afd4-b70229661d6d" providerId="ADAL" clId="{E72B9466-EFD3-49A4-AE19-B67E247D65A1}" dt="2025-07-14T00:21:51.373" v="3128" actId="1076"/>
          <ac:spMkLst>
            <pc:docMk/>
            <pc:sldMk cId="0" sldId="265"/>
            <ac:spMk id="2" creationId="{00000000-0000-0000-0000-000000000000}"/>
          </ac:spMkLst>
        </pc:spChg>
        <pc:spChg chg="mod">
          <ac:chgData name="Emiliano Dane'" userId="a6f32cac-18a8-4b8c-afd4-b70229661d6d" providerId="ADAL" clId="{E72B9466-EFD3-49A4-AE19-B67E247D65A1}" dt="2025-07-14T00:21:45.370" v="3127" actId="1076"/>
          <ac:spMkLst>
            <pc:docMk/>
            <pc:sldMk cId="0" sldId="265"/>
            <ac:spMk id="3" creationId="{00000000-0000-0000-0000-000000000000}"/>
          </ac:spMkLst>
        </pc:spChg>
        <pc:spChg chg="mod">
          <ac:chgData name="Emiliano Dane'" userId="a6f32cac-18a8-4b8c-afd4-b70229661d6d" providerId="ADAL" clId="{E72B9466-EFD3-49A4-AE19-B67E247D65A1}" dt="2025-07-13T23:57:52.511" v="2669"/>
          <ac:spMkLst>
            <pc:docMk/>
            <pc:sldMk cId="0" sldId="265"/>
            <ac:spMk id="10" creationId="{00000000-0000-0000-0000-000000000000}"/>
          </ac:spMkLst>
        </pc:spChg>
        <pc:spChg chg="mod">
          <ac:chgData name="Emiliano Dane'" userId="a6f32cac-18a8-4b8c-afd4-b70229661d6d" providerId="ADAL" clId="{E72B9466-EFD3-49A4-AE19-B67E247D65A1}" dt="2025-07-13T06:54:47.249" v="23"/>
          <ac:spMkLst>
            <pc:docMk/>
            <pc:sldMk cId="0" sldId="265"/>
            <ac:spMk id="13" creationId="{00000000-0000-0000-0000-000000000000}"/>
          </ac:spMkLst>
        </pc:spChg>
        <pc:spChg chg="mod">
          <ac:chgData name="Emiliano Dane'" userId="a6f32cac-18a8-4b8c-afd4-b70229661d6d" providerId="ADAL" clId="{E72B9466-EFD3-49A4-AE19-B67E247D65A1}" dt="2025-07-13T06:54:47.249" v="23"/>
          <ac:spMkLst>
            <pc:docMk/>
            <pc:sldMk cId="0" sldId="265"/>
            <ac:spMk id="14" creationId="{00000000-0000-0000-0000-000000000000}"/>
          </ac:spMkLst>
        </pc:spChg>
        <pc:grpChg chg="mod">
          <ac:chgData name="Emiliano Dane'" userId="a6f32cac-18a8-4b8c-afd4-b70229661d6d" providerId="ADAL" clId="{E72B9466-EFD3-49A4-AE19-B67E247D65A1}" dt="2025-07-14T00:21:30.940" v="3125" actId="1076"/>
          <ac:grpSpMkLst>
            <pc:docMk/>
            <pc:sldMk cId="0" sldId="265"/>
            <ac:grpSpMk id="5" creationId="{00000000-0000-0000-0000-000000000000}"/>
          </ac:grpSpMkLst>
        </pc:grpChg>
        <pc:graphicFrameChg chg="mod">
          <ac:chgData name="Emiliano Dane'" userId="a6f32cac-18a8-4b8c-afd4-b70229661d6d" providerId="ADAL" clId="{E72B9466-EFD3-49A4-AE19-B67E247D65A1}" dt="2025-07-14T00:21:30.940" v="3125" actId="1076"/>
          <ac:graphicFrameMkLst>
            <pc:docMk/>
            <pc:sldMk cId="0" sldId="265"/>
            <ac:graphicFrameMk id="9" creationId="{00000000-0000-0000-0000-000000000000}"/>
          </ac:graphicFrameMkLst>
        </pc:graphicFrameChg>
        <pc:picChg chg="mod">
          <ac:chgData name="Emiliano Dane'" userId="a6f32cac-18a8-4b8c-afd4-b70229661d6d" providerId="ADAL" clId="{E72B9466-EFD3-49A4-AE19-B67E247D65A1}" dt="2025-07-14T00:21:36.344" v="3126" actId="14100"/>
          <ac:picMkLst>
            <pc:docMk/>
            <pc:sldMk cId="0" sldId="265"/>
            <ac:picMk id="4" creationId="{00000000-0000-0000-0000-000000000000}"/>
          </ac:picMkLst>
        </pc:picChg>
      </pc:sldChg>
      <pc:sldChg chg="modSp add del">
        <pc:chgData name="Emiliano Dane'" userId="a6f32cac-18a8-4b8c-afd4-b70229661d6d" providerId="ADAL" clId="{E72B9466-EFD3-49A4-AE19-B67E247D65A1}" dt="2025-07-13T22:27:19.453" v="2240" actId="2696"/>
        <pc:sldMkLst>
          <pc:docMk/>
          <pc:sldMk cId="774492632" sldId="265"/>
        </pc:sldMkLst>
        <pc:spChg chg="mod">
          <ac:chgData name="Emiliano Dane'" userId="a6f32cac-18a8-4b8c-afd4-b70229661d6d" providerId="ADAL" clId="{E72B9466-EFD3-49A4-AE19-B67E247D65A1}" dt="2025-07-13T21:49:50.273" v="1584"/>
          <ac:spMkLst>
            <pc:docMk/>
            <pc:sldMk cId="774492632" sldId="265"/>
            <ac:spMk id="13" creationId="{877A94BC-D6B3-2122-18D6-0A8B92C038C2}"/>
          </ac:spMkLst>
        </pc:spChg>
        <pc:spChg chg="mod">
          <ac:chgData name="Emiliano Dane'" userId="a6f32cac-18a8-4b8c-afd4-b70229661d6d" providerId="ADAL" clId="{E72B9466-EFD3-49A4-AE19-B67E247D65A1}" dt="2025-07-13T21:49:50.273" v="1584"/>
          <ac:spMkLst>
            <pc:docMk/>
            <pc:sldMk cId="774492632" sldId="265"/>
            <ac:spMk id="14" creationId="{29F04CF8-AB62-1D57-A36E-B6FD1A7AD6FA}"/>
          </ac:spMkLst>
        </pc:spChg>
      </pc:sldChg>
      <pc:sldChg chg="modSp add del">
        <pc:chgData name="Emiliano Dane'" userId="a6f32cac-18a8-4b8c-afd4-b70229661d6d" providerId="ADAL" clId="{E72B9466-EFD3-49A4-AE19-B67E247D65A1}" dt="2025-07-13T07:01:21.133" v="51"/>
        <pc:sldMkLst>
          <pc:docMk/>
          <pc:sldMk cId="933227670" sldId="265"/>
        </pc:sldMkLst>
        <pc:spChg chg="mod">
          <ac:chgData name="Emiliano Dane'" userId="a6f32cac-18a8-4b8c-afd4-b70229661d6d" providerId="ADAL" clId="{E72B9466-EFD3-49A4-AE19-B67E247D65A1}" dt="2025-07-13T07:00:02.696" v="44"/>
          <ac:spMkLst>
            <pc:docMk/>
            <pc:sldMk cId="933227670" sldId="265"/>
            <ac:spMk id="13" creationId="{00000000-0000-0000-0000-000000000000}"/>
          </ac:spMkLst>
        </pc:spChg>
        <pc:spChg chg="mod">
          <ac:chgData name="Emiliano Dane'" userId="a6f32cac-18a8-4b8c-afd4-b70229661d6d" providerId="ADAL" clId="{E72B9466-EFD3-49A4-AE19-B67E247D65A1}" dt="2025-07-13T07:00:02.696" v="44"/>
          <ac:spMkLst>
            <pc:docMk/>
            <pc:sldMk cId="933227670" sldId="265"/>
            <ac:spMk id="14" creationId="{00000000-0000-0000-0000-000000000000}"/>
          </ac:spMkLst>
        </pc:spChg>
      </pc:sldChg>
      <pc:sldChg chg="modSp add del">
        <pc:chgData name="Emiliano Dane'" userId="a6f32cac-18a8-4b8c-afd4-b70229661d6d" providerId="ADAL" clId="{E72B9466-EFD3-49A4-AE19-B67E247D65A1}" dt="2025-07-13T13:09:33.562" v="750"/>
        <pc:sldMkLst>
          <pc:docMk/>
          <pc:sldMk cId="1308920653" sldId="265"/>
        </pc:sldMkLst>
        <pc:spChg chg="mod">
          <ac:chgData name="Emiliano Dane'" userId="a6f32cac-18a8-4b8c-afd4-b70229661d6d" providerId="ADAL" clId="{E72B9466-EFD3-49A4-AE19-B67E247D65A1}" dt="2025-07-13T13:09:30.193" v="749"/>
          <ac:spMkLst>
            <pc:docMk/>
            <pc:sldMk cId="1308920653" sldId="265"/>
            <ac:spMk id="13" creationId="{00000000-0000-0000-0000-000000000000}"/>
          </ac:spMkLst>
        </pc:spChg>
        <pc:spChg chg="mod">
          <ac:chgData name="Emiliano Dane'" userId="a6f32cac-18a8-4b8c-afd4-b70229661d6d" providerId="ADAL" clId="{E72B9466-EFD3-49A4-AE19-B67E247D65A1}" dt="2025-07-13T13:09:30.193" v="749"/>
          <ac:spMkLst>
            <pc:docMk/>
            <pc:sldMk cId="1308920653" sldId="265"/>
            <ac:spMk id="14" creationId="{00000000-0000-0000-0000-000000000000}"/>
          </ac:spMkLst>
        </pc:spChg>
      </pc:sldChg>
      <pc:sldChg chg="add del">
        <pc:chgData name="Emiliano Dane'" userId="a6f32cac-18a8-4b8c-afd4-b70229661d6d" providerId="ADAL" clId="{E72B9466-EFD3-49A4-AE19-B67E247D65A1}" dt="2025-07-13T12:15:51.533" v="316" actId="2696"/>
        <pc:sldMkLst>
          <pc:docMk/>
          <pc:sldMk cId="1939687132" sldId="265"/>
        </pc:sldMkLst>
      </pc:sldChg>
      <pc:sldChg chg="add del ord">
        <pc:chgData name="Emiliano Dane'" userId="a6f32cac-18a8-4b8c-afd4-b70229661d6d" providerId="ADAL" clId="{E72B9466-EFD3-49A4-AE19-B67E247D65A1}" dt="2025-07-13T13:09:15.687" v="748" actId="2696"/>
        <pc:sldMkLst>
          <pc:docMk/>
          <pc:sldMk cId="4195959090" sldId="265"/>
        </pc:sldMkLst>
      </pc:sldChg>
      <pc:sldChg chg="add del">
        <pc:chgData name="Emiliano Dane'" userId="a6f32cac-18a8-4b8c-afd4-b70229661d6d" providerId="ADAL" clId="{E72B9466-EFD3-49A4-AE19-B67E247D65A1}" dt="2025-07-13T21:49:42.080" v="1583" actId="2696"/>
        <pc:sldMkLst>
          <pc:docMk/>
          <pc:sldMk cId="4251439685" sldId="265"/>
        </pc:sldMkLst>
      </pc:sldChg>
      <pc:sldChg chg="modSp add del">
        <pc:chgData name="Emiliano Dane'" userId="a6f32cac-18a8-4b8c-afd4-b70229661d6d" providerId="ADAL" clId="{E72B9466-EFD3-49A4-AE19-B67E247D65A1}" dt="2025-07-13T23:03:37.800" v="2334" actId="47"/>
        <pc:sldMkLst>
          <pc:docMk/>
          <pc:sldMk cId="0" sldId="266"/>
        </pc:sldMkLst>
        <pc:spChg chg="mod">
          <ac:chgData name="Emiliano Dane'" userId="a6f32cac-18a8-4b8c-afd4-b70229661d6d" providerId="ADAL" clId="{E72B9466-EFD3-49A4-AE19-B67E247D65A1}" dt="2025-07-13T06:54:47.249" v="23"/>
          <ac:spMkLst>
            <pc:docMk/>
            <pc:sldMk cId="0" sldId="266"/>
            <ac:spMk id="16" creationId="{00000000-0000-0000-0000-000000000000}"/>
          </ac:spMkLst>
        </pc:spChg>
        <pc:spChg chg="mod">
          <ac:chgData name="Emiliano Dane'" userId="a6f32cac-18a8-4b8c-afd4-b70229661d6d" providerId="ADAL" clId="{E72B9466-EFD3-49A4-AE19-B67E247D65A1}" dt="2025-07-13T06:54:47.249" v="23"/>
          <ac:spMkLst>
            <pc:docMk/>
            <pc:sldMk cId="0" sldId="266"/>
            <ac:spMk id="17" creationId="{00000000-0000-0000-0000-000000000000}"/>
          </ac:spMkLst>
        </pc:spChg>
      </pc:sldChg>
      <pc:sldChg chg="modSp add del">
        <pc:chgData name="Emiliano Dane'" userId="a6f32cac-18a8-4b8c-afd4-b70229661d6d" providerId="ADAL" clId="{E72B9466-EFD3-49A4-AE19-B67E247D65A1}" dt="2025-07-13T07:01:21.133" v="51"/>
        <pc:sldMkLst>
          <pc:docMk/>
          <pc:sldMk cId="1162306072" sldId="266"/>
        </pc:sldMkLst>
        <pc:spChg chg="mod">
          <ac:chgData name="Emiliano Dane'" userId="a6f32cac-18a8-4b8c-afd4-b70229661d6d" providerId="ADAL" clId="{E72B9466-EFD3-49A4-AE19-B67E247D65A1}" dt="2025-07-13T07:00:02.696" v="44"/>
          <ac:spMkLst>
            <pc:docMk/>
            <pc:sldMk cId="1162306072" sldId="266"/>
            <ac:spMk id="16" creationId="{00000000-0000-0000-0000-000000000000}"/>
          </ac:spMkLst>
        </pc:spChg>
        <pc:spChg chg="mod">
          <ac:chgData name="Emiliano Dane'" userId="a6f32cac-18a8-4b8c-afd4-b70229661d6d" providerId="ADAL" clId="{E72B9466-EFD3-49A4-AE19-B67E247D65A1}" dt="2025-07-13T07:00:02.696" v="44"/>
          <ac:spMkLst>
            <pc:docMk/>
            <pc:sldMk cId="1162306072" sldId="266"/>
            <ac:spMk id="17" creationId="{00000000-0000-0000-0000-000000000000}"/>
          </ac:spMkLst>
        </pc:spChg>
      </pc:sldChg>
      <pc:sldChg chg="delSp modSp add del mod ord">
        <pc:chgData name="Emiliano Dane'" userId="a6f32cac-18a8-4b8c-afd4-b70229661d6d" providerId="ADAL" clId="{E72B9466-EFD3-49A4-AE19-B67E247D65A1}" dt="2025-07-13T13:33:07.769" v="989" actId="47"/>
        <pc:sldMkLst>
          <pc:docMk/>
          <pc:sldMk cId="1828763542" sldId="266"/>
        </pc:sldMkLst>
        <pc:spChg chg="del">
          <ac:chgData name="Emiliano Dane'" userId="a6f32cac-18a8-4b8c-afd4-b70229661d6d" providerId="ADAL" clId="{E72B9466-EFD3-49A4-AE19-B67E247D65A1}" dt="2025-07-13T13:32:16.899" v="978" actId="21"/>
          <ac:spMkLst>
            <pc:docMk/>
            <pc:sldMk cId="1828763542" sldId="266"/>
            <ac:spMk id="9" creationId="{00000000-0000-0000-0000-000000000000}"/>
          </ac:spMkLst>
        </pc:spChg>
        <pc:spChg chg="del">
          <ac:chgData name="Emiliano Dane'" userId="a6f32cac-18a8-4b8c-afd4-b70229661d6d" providerId="ADAL" clId="{E72B9466-EFD3-49A4-AE19-B67E247D65A1}" dt="2025-07-13T13:32:53.487" v="984" actId="21"/>
          <ac:spMkLst>
            <pc:docMk/>
            <pc:sldMk cId="1828763542" sldId="266"/>
            <ac:spMk id="10" creationId="{00000000-0000-0000-0000-000000000000}"/>
          </ac:spMkLst>
        </pc:spChg>
        <pc:spChg chg="del">
          <ac:chgData name="Emiliano Dane'" userId="a6f32cac-18a8-4b8c-afd4-b70229661d6d" providerId="ADAL" clId="{E72B9466-EFD3-49A4-AE19-B67E247D65A1}" dt="2025-07-13T13:32:16.899" v="978" actId="21"/>
          <ac:spMkLst>
            <pc:docMk/>
            <pc:sldMk cId="1828763542" sldId="266"/>
            <ac:spMk id="15" creationId="{00000000-0000-0000-0000-000000000000}"/>
          </ac:spMkLst>
        </pc:spChg>
        <pc:grpChg chg="del">
          <ac:chgData name="Emiliano Dane'" userId="a6f32cac-18a8-4b8c-afd4-b70229661d6d" providerId="ADAL" clId="{E72B9466-EFD3-49A4-AE19-B67E247D65A1}" dt="2025-07-13T13:32:47.430" v="983" actId="165"/>
          <ac:grpSpMkLst>
            <pc:docMk/>
            <pc:sldMk cId="1828763542" sldId="266"/>
            <ac:grpSpMk id="5" creationId="{00000000-0000-0000-0000-000000000000}"/>
          </ac:grpSpMkLst>
        </pc:grpChg>
        <pc:picChg chg="del">
          <ac:chgData name="Emiliano Dane'" userId="a6f32cac-18a8-4b8c-afd4-b70229661d6d" providerId="ADAL" clId="{E72B9466-EFD3-49A4-AE19-B67E247D65A1}" dt="2025-07-13T13:32:16.899" v="978" actId="21"/>
          <ac:picMkLst>
            <pc:docMk/>
            <pc:sldMk cId="1828763542" sldId="266"/>
            <ac:picMk id="4" creationId="{00000000-0000-0000-0000-000000000000}"/>
          </ac:picMkLst>
        </pc:picChg>
        <pc:picChg chg="mod topLvl">
          <ac:chgData name="Emiliano Dane'" userId="a6f32cac-18a8-4b8c-afd4-b70229661d6d" providerId="ADAL" clId="{E72B9466-EFD3-49A4-AE19-B67E247D65A1}" dt="2025-07-13T13:32:47.430" v="983" actId="165"/>
          <ac:picMkLst>
            <pc:docMk/>
            <pc:sldMk cId="1828763542" sldId="266"/>
            <ac:picMk id="6" creationId="{00000000-0000-0000-0000-000000000000}"/>
          </ac:picMkLst>
        </pc:picChg>
        <pc:picChg chg="del mod topLvl">
          <ac:chgData name="Emiliano Dane'" userId="a6f32cac-18a8-4b8c-afd4-b70229661d6d" providerId="ADAL" clId="{E72B9466-EFD3-49A4-AE19-B67E247D65A1}" dt="2025-07-13T13:32:53.487" v="984" actId="21"/>
          <ac:picMkLst>
            <pc:docMk/>
            <pc:sldMk cId="1828763542" sldId="266"/>
            <ac:picMk id="7" creationId="{00000000-0000-0000-0000-000000000000}"/>
          </ac:picMkLst>
        </pc:picChg>
      </pc:sldChg>
      <pc:sldChg chg="add del">
        <pc:chgData name="Emiliano Dane'" userId="a6f32cac-18a8-4b8c-afd4-b70229661d6d" providerId="ADAL" clId="{E72B9466-EFD3-49A4-AE19-B67E247D65A1}" dt="2025-07-13T12:15:51.533" v="316" actId="2696"/>
        <pc:sldMkLst>
          <pc:docMk/>
          <pc:sldMk cId="2920734817" sldId="266"/>
        </pc:sldMkLst>
      </pc:sldChg>
      <pc:sldChg chg="add del">
        <pc:chgData name="Emiliano Dane'" userId="a6f32cac-18a8-4b8c-afd4-b70229661d6d" providerId="ADAL" clId="{E72B9466-EFD3-49A4-AE19-B67E247D65A1}" dt="2025-07-13T07:01:32.918" v="53" actId="2696"/>
        <pc:sldMkLst>
          <pc:docMk/>
          <pc:sldMk cId="0" sldId="267"/>
        </pc:sldMkLst>
      </pc:sldChg>
      <pc:sldChg chg="add del">
        <pc:chgData name="Emiliano Dane'" userId="a6f32cac-18a8-4b8c-afd4-b70229661d6d" providerId="ADAL" clId="{E72B9466-EFD3-49A4-AE19-B67E247D65A1}" dt="2025-07-13T12:15:51.533" v="316" actId="2696"/>
        <pc:sldMkLst>
          <pc:docMk/>
          <pc:sldMk cId="17711913" sldId="267"/>
        </pc:sldMkLst>
      </pc:sldChg>
      <pc:sldChg chg="add del">
        <pc:chgData name="Emiliano Dane'" userId="a6f32cac-18a8-4b8c-afd4-b70229661d6d" providerId="ADAL" clId="{E72B9466-EFD3-49A4-AE19-B67E247D65A1}" dt="2025-07-13T22:27:19.453" v="2240" actId="2696"/>
        <pc:sldMkLst>
          <pc:docMk/>
          <pc:sldMk cId="792038182" sldId="267"/>
        </pc:sldMkLst>
      </pc:sldChg>
      <pc:sldChg chg="add del">
        <pc:chgData name="Emiliano Dane'" userId="a6f32cac-18a8-4b8c-afd4-b70229661d6d" providerId="ADAL" clId="{E72B9466-EFD3-49A4-AE19-B67E247D65A1}" dt="2025-07-13T07:01:21.133" v="51"/>
        <pc:sldMkLst>
          <pc:docMk/>
          <pc:sldMk cId="1161407615" sldId="267"/>
        </pc:sldMkLst>
      </pc:sldChg>
      <pc:sldChg chg="add del">
        <pc:chgData name="Emiliano Dane'" userId="a6f32cac-18a8-4b8c-afd4-b70229661d6d" providerId="ADAL" clId="{E72B9466-EFD3-49A4-AE19-B67E247D65A1}" dt="2025-07-13T12:33:53.588" v="474" actId="2696"/>
        <pc:sldMkLst>
          <pc:docMk/>
          <pc:sldMk cId="2010564303" sldId="267"/>
        </pc:sldMkLst>
      </pc:sldChg>
      <pc:sldChg chg="add del ord">
        <pc:chgData name="Emiliano Dane'" userId="a6f32cac-18a8-4b8c-afd4-b70229661d6d" providerId="ADAL" clId="{E72B9466-EFD3-49A4-AE19-B67E247D65A1}" dt="2025-07-13T12:16:41.206" v="328" actId="2696"/>
        <pc:sldMkLst>
          <pc:docMk/>
          <pc:sldMk cId="4063985770" sldId="267"/>
        </pc:sldMkLst>
      </pc:sldChg>
      <pc:sldChg chg="modSp add del">
        <pc:chgData name="Emiliano Dane'" userId="a6f32cac-18a8-4b8c-afd4-b70229661d6d" providerId="ADAL" clId="{E72B9466-EFD3-49A4-AE19-B67E247D65A1}" dt="2025-07-13T22:58:54.870" v="2280" actId="47"/>
        <pc:sldMkLst>
          <pc:docMk/>
          <pc:sldMk cId="0" sldId="268"/>
        </pc:sldMkLst>
        <pc:spChg chg="mod">
          <ac:chgData name="Emiliano Dane'" userId="a6f32cac-18a8-4b8c-afd4-b70229661d6d" providerId="ADAL" clId="{E72B9466-EFD3-49A4-AE19-B67E247D65A1}" dt="2025-07-13T06:54:47.249" v="23"/>
          <ac:spMkLst>
            <pc:docMk/>
            <pc:sldMk cId="0" sldId="268"/>
            <ac:spMk id="21" creationId="{00000000-0000-0000-0000-000000000000}"/>
          </ac:spMkLst>
        </pc:spChg>
        <pc:spChg chg="mod">
          <ac:chgData name="Emiliano Dane'" userId="a6f32cac-18a8-4b8c-afd4-b70229661d6d" providerId="ADAL" clId="{E72B9466-EFD3-49A4-AE19-B67E247D65A1}" dt="2025-07-13T06:54:47.249" v="23"/>
          <ac:spMkLst>
            <pc:docMk/>
            <pc:sldMk cId="0" sldId="268"/>
            <ac:spMk id="22" creationId="{00000000-0000-0000-0000-000000000000}"/>
          </ac:spMkLst>
        </pc:spChg>
        <pc:spChg chg="mod">
          <ac:chgData name="Emiliano Dane'" userId="a6f32cac-18a8-4b8c-afd4-b70229661d6d" providerId="ADAL" clId="{E72B9466-EFD3-49A4-AE19-B67E247D65A1}" dt="2025-07-13T21:57:46.839" v="1603"/>
          <ac:spMkLst>
            <pc:docMk/>
            <pc:sldMk cId="0" sldId="268"/>
            <ac:spMk id="59" creationId="{00000000-0000-0000-0000-000000000000}"/>
          </ac:spMkLst>
        </pc:spChg>
      </pc:sldChg>
      <pc:sldChg chg="add del ord">
        <pc:chgData name="Emiliano Dane'" userId="a6f32cac-18a8-4b8c-afd4-b70229661d6d" providerId="ADAL" clId="{E72B9466-EFD3-49A4-AE19-B67E247D65A1}" dt="2025-07-13T12:16:41.206" v="328" actId="2696"/>
        <pc:sldMkLst>
          <pc:docMk/>
          <pc:sldMk cId="209758670" sldId="268"/>
        </pc:sldMkLst>
      </pc:sldChg>
      <pc:sldChg chg="modSp add del">
        <pc:chgData name="Emiliano Dane'" userId="a6f32cac-18a8-4b8c-afd4-b70229661d6d" providerId="ADAL" clId="{E72B9466-EFD3-49A4-AE19-B67E247D65A1}" dt="2025-07-13T07:01:21.133" v="51"/>
        <pc:sldMkLst>
          <pc:docMk/>
          <pc:sldMk cId="1704113303" sldId="268"/>
        </pc:sldMkLst>
        <pc:spChg chg="mod">
          <ac:chgData name="Emiliano Dane'" userId="a6f32cac-18a8-4b8c-afd4-b70229661d6d" providerId="ADAL" clId="{E72B9466-EFD3-49A4-AE19-B67E247D65A1}" dt="2025-07-13T07:00:02.696" v="44"/>
          <ac:spMkLst>
            <pc:docMk/>
            <pc:sldMk cId="1704113303" sldId="268"/>
            <ac:spMk id="21" creationId="{00000000-0000-0000-0000-000000000000}"/>
          </ac:spMkLst>
        </pc:spChg>
        <pc:spChg chg="mod">
          <ac:chgData name="Emiliano Dane'" userId="a6f32cac-18a8-4b8c-afd4-b70229661d6d" providerId="ADAL" clId="{E72B9466-EFD3-49A4-AE19-B67E247D65A1}" dt="2025-07-13T07:00:02.696" v="44"/>
          <ac:spMkLst>
            <pc:docMk/>
            <pc:sldMk cId="1704113303" sldId="268"/>
            <ac:spMk id="22" creationId="{00000000-0000-0000-0000-000000000000}"/>
          </ac:spMkLst>
        </pc:spChg>
      </pc:sldChg>
      <pc:sldChg chg="add del">
        <pc:chgData name="Emiliano Dane'" userId="a6f32cac-18a8-4b8c-afd4-b70229661d6d" providerId="ADAL" clId="{E72B9466-EFD3-49A4-AE19-B67E247D65A1}" dt="2025-07-13T12:15:51.533" v="316" actId="2696"/>
        <pc:sldMkLst>
          <pc:docMk/>
          <pc:sldMk cId="1786787117" sldId="268"/>
        </pc:sldMkLst>
      </pc:sldChg>
      <pc:sldChg chg="addSp delSp modSp add del mod">
        <pc:chgData name="Emiliano Dane'" userId="a6f32cac-18a8-4b8c-afd4-b70229661d6d" providerId="ADAL" clId="{E72B9466-EFD3-49A4-AE19-B67E247D65A1}" dt="2025-07-13T16:08:39.011" v="1373" actId="47"/>
        <pc:sldMkLst>
          <pc:docMk/>
          <pc:sldMk cId="3825523814" sldId="268"/>
        </pc:sldMkLst>
        <pc:spChg chg="del">
          <ac:chgData name="Emiliano Dane'" userId="a6f32cac-18a8-4b8c-afd4-b70229661d6d" providerId="ADAL" clId="{E72B9466-EFD3-49A4-AE19-B67E247D65A1}" dt="2025-07-13T15:59:54.568" v="1297" actId="478"/>
          <ac:spMkLst>
            <pc:docMk/>
            <pc:sldMk cId="3825523814" sldId="268"/>
            <ac:spMk id="5" creationId="{00000000-0000-0000-0000-000000000000}"/>
          </ac:spMkLst>
        </pc:spChg>
        <pc:spChg chg="del">
          <ac:chgData name="Emiliano Dane'" userId="a6f32cac-18a8-4b8c-afd4-b70229661d6d" providerId="ADAL" clId="{E72B9466-EFD3-49A4-AE19-B67E247D65A1}" dt="2025-07-13T16:00:52.063" v="1299" actId="478"/>
          <ac:spMkLst>
            <pc:docMk/>
            <pc:sldMk cId="3825523814" sldId="268"/>
            <ac:spMk id="9" creationId="{00000000-0000-0000-0000-000000000000}"/>
          </ac:spMkLst>
        </pc:spChg>
        <pc:spChg chg="del">
          <ac:chgData name="Emiliano Dane'" userId="a6f32cac-18a8-4b8c-afd4-b70229661d6d" providerId="ADAL" clId="{E72B9466-EFD3-49A4-AE19-B67E247D65A1}" dt="2025-07-13T16:00:52.063" v="1299" actId="478"/>
          <ac:spMkLst>
            <pc:docMk/>
            <pc:sldMk cId="3825523814" sldId="268"/>
            <ac:spMk id="10" creationId="{00000000-0000-0000-0000-000000000000}"/>
          </ac:spMkLst>
        </pc:spChg>
        <pc:spChg chg="del">
          <ac:chgData name="Emiliano Dane'" userId="a6f32cac-18a8-4b8c-afd4-b70229661d6d" providerId="ADAL" clId="{E72B9466-EFD3-49A4-AE19-B67E247D65A1}" dt="2025-07-13T16:00:52.063" v="1299" actId="478"/>
          <ac:spMkLst>
            <pc:docMk/>
            <pc:sldMk cId="3825523814" sldId="268"/>
            <ac:spMk id="11" creationId="{00000000-0000-0000-0000-000000000000}"/>
          </ac:spMkLst>
        </pc:spChg>
        <pc:spChg chg="del mod">
          <ac:chgData name="Emiliano Dane'" userId="a6f32cac-18a8-4b8c-afd4-b70229661d6d" providerId="ADAL" clId="{E72B9466-EFD3-49A4-AE19-B67E247D65A1}" dt="2025-07-13T16:07:41.994" v="1357"/>
          <ac:spMkLst>
            <pc:docMk/>
            <pc:sldMk cId="3825523814" sldId="268"/>
            <ac:spMk id="12" creationId="{00000000-0000-0000-0000-000000000000}"/>
          </ac:spMkLst>
        </pc:spChg>
        <pc:spChg chg="del mod">
          <ac:chgData name="Emiliano Dane'" userId="a6f32cac-18a8-4b8c-afd4-b70229661d6d" providerId="ADAL" clId="{E72B9466-EFD3-49A4-AE19-B67E247D65A1}" dt="2025-07-13T16:07:41.978" v="1355" actId="21"/>
          <ac:spMkLst>
            <pc:docMk/>
            <pc:sldMk cId="3825523814" sldId="268"/>
            <ac:spMk id="13" creationId="{00000000-0000-0000-0000-000000000000}"/>
          </ac:spMkLst>
        </pc:spChg>
        <pc:spChg chg="del mod">
          <ac:chgData name="Emiliano Dane'" userId="a6f32cac-18a8-4b8c-afd4-b70229661d6d" providerId="ADAL" clId="{E72B9466-EFD3-49A4-AE19-B67E247D65A1}" dt="2025-07-13T16:07:41.994" v="1359"/>
          <ac:spMkLst>
            <pc:docMk/>
            <pc:sldMk cId="3825523814" sldId="268"/>
            <ac:spMk id="14" creationId="{00000000-0000-0000-0000-000000000000}"/>
          </ac:spMkLst>
        </pc:spChg>
        <pc:spChg chg="del">
          <ac:chgData name="Emiliano Dane'" userId="a6f32cac-18a8-4b8c-afd4-b70229661d6d" providerId="ADAL" clId="{E72B9466-EFD3-49A4-AE19-B67E247D65A1}" dt="2025-07-13T16:00:52.063" v="1299" actId="478"/>
          <ac:spMkLst>
            <pc:docMk/>
            <pc:sldMk cId="3825523814" sldId="268"/>
            <ac:spMk id="20" creationId="{00000000-0000-0000-0000-000000000000}"/>
          </ac:spMkLst>
        </pc:spChg>
        <pc:spChg chg="del">
          <ac:chgData name="Emiliano Dane'" userId="a6f32cac-18a8-4b8c-afd4-b70229661d6d" providerId="ADAL" clId="{E72B9466-EFD3-49A4-AE19-B67E247D65A1}" dt="2025-07-13T13:42:33.075" v="1014" actId="478"/>
          <ac:spMkLst>
            <pc:docMk/>
            <pc:sldMk cId="3825523814" sldId="268"/>
            <ac:spMk id="21" creationId="{00000000-0000-0000-0000-000000000000}"/>
          </ac:spMkLst>
        </pc:spChg>
        <pc:spChg chg="del">
          <ac:chgData name="Emiliano Dane'" userId="a6f32cac-18a8-4b8c-afd4-b70229661d6d" providerId="ADAL" clId="{E72B9466-EFD3-49A4-AE19-B67E247D65A1}" dt="2025-07-13T13:42:33.075" v="1014" actId="478"/>
          <ac:spMkLst>
            <pc:docMk/>
            <pc:sldMk cId="3825523814" sldId="268"/>
            <ac:spMk id="22" creationId="{00000000-0000-0000-0000-000000000000}"/>
          </ac:spMkLst>
        </pc:spChg>
        <pc:spChg chg="add del mod">
          <ac:chgData name="Emiliano Dane'" userId="a6f32cac-18a8-4b8c-afd4-b70229661d6d" providerId="ADAL" clId="{E72B9466-EFD3-49A4-AE19-B67E247D65A1}" dt="2025-07-13T15:59:58.957" v="1298" actId="478"/>
          <ac:spMkLst>
            <pc:docMk/>
            <pc:sldMk cId="3825523814" sldId="268"/>
            <ac:spMk id="22" creationId="{88CA5875-F59F-3B8A-535D-2EAAEDB331DF}"/>
          </ac:spMkLst>
        </pc:spChg>
        <pc:grpChg chg="del">
          <ac:chgData name="Emiliano Dane'" userId="a6f32cac-18a8-4b8c-afd4-b70229661d6d" providerId="ADAL" clId="{E72B9466-EFD3-49A4-AE19-B67E247D65A1}" dt="2025-07-13T16:00:52.063" v="1299" actId="478"/>
          <ac:grpSpMkLst>
            <pc:docMk/>
            <pc:sldMk cId="3825523814" sldId="268"/>
            <ac:grpSpMk id="6" creationId="{00000000-0000-0000-0000-000000000000}"/>
          </ac:grpSpMkLst>
        </pc:grpChg>
      </pc:sldChg>
      <pc:sldChg chg="modSp add del">
        <pc:chgData name="Emiliano Dane'" userId="a6f32cac-18a8-4b8c-afd4-b70229661d6d" providerId="ADAL" clId="{E72B9466-EFD3-49A4-AE19-B67E247D65A1}" dt="2025-07-13T22:58:57.260" v="2281" actId="47"/>
        <pc:sldMkLst>
          <pc:docMk/>
          <pc:sldMk cId="0" sldId="269"/>
        </pc:sldMkLst>
        <pc:spChg chg="mod">
          <ac:chgData name="Emiliano Dane'" userId="a6f32cac-18a8-4b8c-afd4-b70229661d6d" providerId="ADAL" clId="{E72B9466-EFD3-49A4-AE19-B67E247D65A1}" dt="2025-07-13T21:57:46.839" v="1603"/>
          <ac:spMkLst>
            <pc:docMk/>
            <pc:sldMk cId="0" sldId="269"/>
            <ac:spMk id="19" creationId="{00000000-0000-0000-0000-000000000000}"/>
          </ac:spMkLst>
        </pc:spChg>
        <pc:spChg chg="mod">
          <ac:chgData name="Emiliano Dane'" userId="a6f32cac-18a8-4b8c-afd4-b70229661d6d" providerId="ADAL" clId="{E72B9466-EFD3-49A4-AE19-B67E247D65A1}" dt="2025-07-13T06:54:47.249" v="23"/>
          <ac:spMkLst>
            <pc:docMk/>
            <pc:sldMk cId="0" sldId="269"/>
            <ac:spMk id="27" creationId="{00000000-0000-0000-0000-000000000000}"/>
          </ac:spMkLst>
        </pc:spChg>
        <pc:spChg chg="mod">
          <ac:chgData name="Emiliano Dane'" userId="a6f32cac-18a8-4b8c-afd4-b70229661d6d" providerId="ADAL" clId="{E72B9466-EFD3-49A4-AE19-B67E247D65A1}" dt="2025-07-13T06:54:47.249" v="23"/>
          <ac:spMkLst>
            <pc:docMk/>
            <pc:sldMk cId="0" sldId="269"/>
            <ac:spMk id="28" creationId="{00000000-0000-0000-0000-000000000000}"/>
          </ac:spMkLst>
        </pc:spChg>
      </pc:sldChg>
      <pc:sldChg chg="add del">
        <pc:chgData name="Emiliano Dane'" userId="a6f32cac-18a8-4b8c-afd4-b70229661d6d" providerId="ADAL" clId="{E72B9466-EFD3-49A4-AE19-B67E247D65A1}" dt="2025-07-13T12:41:13.171" v="534" actId="47"/>
        <pc:sldMkLst>
          <pc:docMk/>
          <pc:sldMk cId="2710060472" sldId="269"/>
        </pc:sldMkLst>
      </pc:sldChg>
      <pc:sldChg chg="modSp add del">
        <pc:chgData name="Emiliano Dane'" userId="a6f32cac-18a8-4b8c-afd4-b70229661d6d" providerId="ADAL" clId="{E72B9466-EFD3-49A4-AE19-B67E247D65A1}" dt="2025-07-13T07:01:21.133" v="51"/>
        <pc:sldMkLst>
          <pc:docMk/>
          <pc:sldMk cId="3247973344" sldId="269"/>
        </pc:sldMkLst>
        <pc:spChg chg="mod">
          <ac:chgData name="Emiliano Dane'" userId="a6f32cac-18a8-4b8c-afd4-b70229661d6d" providerId="ADAL" clId="{E72B9466-EFD3-49A4-AE19-B67E247D65A1}" dt="2025-07-13T07:00:02.696" v="44"/>
          <ac:spMkLst>
            <pc:docMk/>
            <pc:sldMk cId="3247973344" sldId="269"/>
            <ac:spMk id="27" creationId="{00000000-0000-0000-0000-000000000000}"/>
          </ac:spMkLst>
        </pc:spChg>
        <pc:spChg chg="mod">
          <ac:chgData name="Emiliano Dane'" userId="a6f32cac-18a8-4b8c-afd4-b70229661d6d" providerId="ADAL" clId="{E72B9466-EFD3-49A4-AE19-B67E247D65A1}" dt="2025-07-13T07:00:02.696" v="44"/>
          <ac:spMkLst>
            <pc:docMk/>
            <pc:sldMk cId="3247973344" sldId="269"/>
            <ac:spMk id="28" creationId="{00000000-0000-0000-0000-000000000000}"/>
          </ac:spMkLst>
        </pc:spChg>
      </pc:sldChg>
      <pc:sldChg chg="add del">
        <pc:chgData name="Emiliano Dane'" userId="a6f32cac-18a8-4b8c-afd4-b70229661d6d" providerId="ADAL" clId="{E72B9466-EFD3-49A4-AE19-B67E247D65A1}" dt="2025-07-13T07:01:32.918" v="53" actId="2696"/>
        <pc:sldMkLst>
          <pc:docMk/>
          <pc:sldMk cId="0" sldId="270"/>
        </pc:sldMkLst>
      </pc:sldChg>
      <pc:sldChg chg="add del">
        <pc:chgData name="Emiliano Dane'" userId="a6f32cac-18a8-4b8c-afd4-b70229661d6d" providerId="ADAL" clId="{E72B9466-EFD3-49A4-AE19-B67E247D65A1}" dt="2025-07-13T07:01:21.133" v="51"/>
        <pc:sldMkLst>
          <pc:docMk/>
          <pc:sldMk cId="3110323039" sldId="270"/>
        </pc:sldMkLst>
      </pc:sldChg>
      <pc:sldChg chg="addSp delSp modSp add mod">
        <pc:chgData name="Emiliano Dane'" userId="a6f32cac-18a8-4b8c-afd4-b70229661d6d" providerId="ADAL" clId="{E72B9466-EFD3-49A4-AE19-B67E247D65A1}" dt="2025-07-14T05:56:02.102" v="4279"/>
        <pc:sldMkLst>
          <pc:docMk/>
          <pc:sldMk cId="4018168671" sldId="270"/>
        </pc:sldMkLst>
        <pc:spChg chg="del mod">
          <ac:chgData name="Emiliano Dane'" userId="a6f32cac-18a8-4b8c-afd4-b70229661d6d" providerId="ADAL" clId="{E72B9466-EFD3-49A4-AE19-B67E247D65A1}" dt="2025-07-13T23:00:54.857" v="2327" actId="478"/>
          <ac:spMkLst>
            <pc:docMk/>
            <pc:sldMk cId="4018168671" sldId="270"/>
            <ac:spMk id="8" creationId="{00000000-0000-0000-0000-000000000000}"/>
          </ac:spMkLst>
        </pc:spChg>
        <pc:spChg chg="add mod">
          <ac:chgData name="Emiliano Dane'" userId="a6f32cac-18a8-4b8c-afd4-b70229661d6d" providerId="ADAL" clId="{E72B9466-EFD3-49A4-AE19-B67E247D65A1}" dt="2025-07-14T05:56:02.102" v="4279"/>
          <ac:spMkLst>
            <pc:docMk/>
            <pc:sldMk cId="4018168671" sldId="270"/>
            <ac:spMk id="8" creationId="{615E47BC-E551-622E-74C2-ABAE1BC52DD5}"/>
          </ac:spMkLst>
        </pc:spChg>
        <pc:spChg chg="del">
          <ac:chgData name="Emiliano Dane'" userId="a6f32cac-18a8-4b8c-afd4-b70229661d6d" providerId="ADAL" clId="{E72B9466-EFD3-49A4-AE19-B67E247D65A1}" dt="2025-07-13T23:00:58.476" v="2328" actId="478"/>
          <ac:spMkLst>
            <pc:docMk/>
            <pc:sldMk cId="4018168671" sldId="270"/>
            <ac:spMk id="10" creationId="{00000000-0000-0000-0000-000000000000}"/>
          </ac:spMkLst>
        </pc:spChg>
        <pc:spChg chg="del">
          <ac:chgData name="Emiliano Dane'" userId="a6f32cac-18a8-4b8c-afd4-b70229661d6d" providerId="ADAL" clId="{E72B9466-EFD3-49A4-AE19-B67E247D65A1}" dt="2025-07-13T23:00:58.476" v="2328" actId="478"/>
          <ac:spMkLst>
            <pc:docMk/>
            <pc:sldMk cId="4018168671" sldId="270"/>
            <ac:spMk id="11" creationId="{00000000-0000-0000-0000-000000000000}"/>
          </ac:spMkLst>
        </pc:spChg>
      </pc:sldChg>
      <pc:sldChg chg="modSp add del">
        <pc:chgData name="Emiliano Dane'" userId="a6f32cac-18a8-4b8c-afd4-b70229661d6d" providerId="ADAL" clId="{E72B9466-EFD3-49A4-AE19-B67E247D65A1}" dt="2025-07-13T07:01:32.918" v="53" actId="2696"/>
        <pc:sldMkLst>
          <pc:docMk/>
          <pc:sldMk cId="0" sldId="271"/>
        </pc:sldMkLst>
        <pc:spChg chg="mod">
          <ac:chgData name="Emiliano Dane'" userId="a6f32cac-18a8-4b8c-afd4-b70229661d6d" providerId="ADAL" clId="{E72B9466-EFD3-49A4-AE19-B67E247D65A1}" dt="2025-07-13T06:54:47.249" v="23"/>
          <ac:spMkLst>
            <pc:docMk/>
            <pc:sldMk cId="0" sldId="271"/>
            <ac:spMk id="20" creationId="{00000000-0000-0000-0000-000000000000}"/>
          </ac:spMkLst>
        </pc:spChg>
        <pc:spChg chg="mod">
          <ac:chgData name="Emiliano Dane'" userId="a6f32cac-18a8-4b8c-afd4-b70229661d6d" providerId="ADAL" clId="{E72B9466-EFD3-49A4-AE19-B67E247D65A1}" dt="2025-07-13T06:54:47.249" v="23"/>
          <ac:spMkLst>
            <pc:docMk/>
            <pc:sldMk cId="0" sldId="271"/>
            <ac:spMk id="21" creationId="{00000000-0000-0000-0000-000000000000}"/>
          </ac:spMkLst>
        </pc:spChg>
      </pc:sldChg>
      <pc:sldChg chg="modSp add del">
        <pc:chgData name="Emiliano Dane'" userId="a6f32cac-18a8-4b8c-afd4-b70229661d6d" providerId="ADAL" clId="{E72B9466-EFD3-49A4-AE19-B67E247D65A1}" dt="2025-07-13T07:01:21.133" v="51"/>
        <pc:sldMkLst>
          <pc:docMk/>
          <pc:sldMk cId="2822420058" sldId="271"/>
        </pc:sldMkLst>
        <pc:spChg chg="mod">
          <ac:chgData name="Emiliano Dane'" userId="a6f32cac-18a8-4b8c-afd4-b70229661d6d" providerId="ADAL" clId="{E72B9466-EFD3-49A4-AE19-B67E247D65A1}" dt="2025-07-13T07:00:02.696" v="44"/>
          <ac:spMkLst>
            <pc:docMk/>
            <pc:sldMk cId="2822420058" sldId="271"/>
            <ac:spMk id="20" creationId="{00000000-0000-0000-0000-000000000000}"/>
          </ac:spMkLst>
        </pc:spChg>
        <pc:spChg chg="mod">
          <ac:chgData name="Emiliano Dane'" userId="a6f32cac-18a8-4b8c-afd4-b70229661d6d" providerId="ADAL" clId="{E72B9466-EFD3-49A4-AE19-B67E247D65A1}" dt="2025-07-13T07:00:02.696" v="44"/>
          <ac:spMkLst>
            <pc:docMk/>
            <pc:sldMk cId="2822420058" sldId="271"/>
            <ac:spMk id="21" creationId="{00000000-0000-0000-0000-000000000000}"/>
          </ac:spMkLst>
        </pc:spChg>
      </pc:sldChg>
      <pc:sldChg chg="addSp delSp modSp add mod ord">
        <pc:chgData name="Emiliano Dane'" userId="a6f32cac-18a8-4b8c-afd4-b70229661d6d" providerId="ADAL" clId="{E72B9466-EFD3-49A4-AE19-B67E247D65A1}" dt="2025-07-14T06:02:51.311" v="4476" actId="1076"/>
        <pc:sldMkLst>
          <pc:docMk/>
          <pc:sldMk cId="3989609385" sldId="271"/>
        </pc:sldMkLst>
        <pc:spChg chg="mod">
          <ac:chgData name="Emiliano Dane'" userId="a6f32cac-18a8-4b8c-afd4-b70229661d6d" providerId="ADAL" clId="{E72B9466-EFD3-49A4-AE19-B67E247D65A1}" dt="2025-07-14T06:02:51.311" v="4476" actId="1076"/>
          <ac:spMkLst>
            <pc:docMk/>
            <pc:sldMk cId="3989609385" sldId="271"/>
            <ac:spMk id="17" creationId="{00000000-0000-0000-0000-000000000000}"/>
          </ac:spMkLst>
        </pc:spChg>
        <pc:spChg chg="del">
          <ac:chgData name="Emiliano Dane'" userId="a6f32cac-18a8-4b8c-afd4-b70229661d6d" providerId="ADAL" clId="{E72B9466-EFD3-49A4-AE19-B67E247D65A1}" dt="2025-07-13T23:00:15.581" v="2286" actId="478"/>
          <ac:spMkLst>
            <pc:docMk/>
            <pc:sldMk cId="3989609385" sldId="271"/>
            <ac:spMk id="20" creationId="{00000000-0000-0000-0000-000000000000}"/>
          </ac:spMkLst>
        </pc:spChg>
        <pc:spChg chg="del">
          <ac:chgData name="Emiliano Dane'" userId="a6f32cac-18a8-4b8c-afd4-b70229661d6d" providerId="ADAL" clId="{E72B9466-EFD3-49A4-AE19-B67E247D65A1}" dt="2025-07-13T23:00:15.581" v="2286" actId="478"/>
          <ac:spMkLst>
            <pc:docMk/>
            <pc:sldMk cId="3989609385" sldId="271"/>
            <ac:spMk id="21" creationId="{00000000-0000-0000-0000-000000000000}"/>
          </ac:spMkLst>
        </pc:spChg>
        <pc:spChg chg="add mod">
          <ac:chgData name="Emiliano Dane'" userId="a6f32cac-18a8-4b8c-afd4-b70229661d6d" providerId="ADAL" clId="{E72B9466-EFD3-49A4-AE19-B67E247D65A1}" dt="2025-07-14T06:02:45.511" v="4475" actId="1076"/>
          <ac:spMkLst>
            <pc:docMk/>
            <pc:sldMk cId="3989609385" sldId="271"/>
            <ac:spMk id="21" creationId="{31BAF13B-8B5A-7798-5411-9D846808861E}"/>
          </ac:spMkLst>
        </pc:spChg>
      </pc:sldChg>
      <pc:sldChg chg="delSp modSp add del mod">
        <pc:chgData name="Emiliano Dane'" userId="a6f32cac-18a8-4b8c-afd4-b70229661d6d" providerId="ADAL" clId="{E72B9466-EFD3-49A4-AE19-B67E247D65A1}" dt="2025-07-14T00:08:58.300" v="2946" actId="47"/>
        <pc:sldMkLst>
          <pc:docMk/>
          <pc:sldMk cId="0" sldId="272"/>
        </pc:sldMkLst>
        <pc:spChg chg="del">
          <ac:chgData name="Emiliano Dane'" userId="a6f32cac-18a8-4b8c-afd4-b70229661d6d" providerId="ADAL" clId="{E72B9466-EFD3-49A4-AE19-B67E247D65A1}" dt="2025-07-13T23:59:47.859" v="2678" actId="478"/>
          <ac:spMkLst>
            <pc:docMk/>
            <pc:sldMk cId="0" sldId="272"/>
            <ac:spMk id="4" creationId="{00000000-0000-0000-0000-000000000000}"/>
          </ac:spMkLst>
        </pc:spChg>
        <pc:spChg chg="mod">
          <ac:chgData name="Emiliano Dane'" userId="a6f32cac-18a8-4b8c-afd4-b70229661d6d" providerId="ADAL" clId="{E72B9466-EFD3-49A4-AE19-B67E247D65A1}" dt="2025-07-13T23:59:05.988" v="2674"/>
          <ac:spMkLst>
            <pc:docMk/>
            <pc:sldMk cId="0" sldId="272"/>
            <ac:spMk id="11" creationId="{00000000-0000-0000-0000-000000000000}"/>
          </ac:spMkLst>
        </pc:spChg>
        <pc:picChg chg="del">
          <ac:chgData name="Emiliano Dane'" userId="a6f32cac-18a8-4b8c-afd4-b70229661d6d" providerId="ADAL" clId="{E72B9466-EFD3-49A4-AE19-B67E247D65A1}" dt="2025-07-13T23:59:47.859" v="2678" actId="478"/>
          <ac:picMkLst>
            <pc:docMk/>
            <pc:sldMk cId="0" sldId="272"/>
            <ac:picMk id="2" creationId="{00000000-0000-0000-0000-000000000000}"/>
          </ac:picMkLst>
        </pc:picChg>
      </pc:sldChg>
      <pc:sldChg chg="add del">
        <pc:chgData name="Emiliano Dane'" userId="a6f32cac-18a8-4b8c-afd4-b70229661d6d" providerId="ADAL" clId="{E72B9466-EFD3-49A4-AE19-B67E247D65A1}" dt="2025-07-13T21:58:22.640" v="1607" actId="2696"/>
        <pc:sldMkLst>
          <pc:docMk/>
          <pc:sldMk cId="363263287" sldId="272"/>
        </pc:sldMkLst>
      </pc:sldChg>
      <pc:sldChg chg="add del">
        <pc:chgData name="Emiliano Dane'" userId="a6f32cac-18a8-4b8c-afd4-b70229661d6d" providerId="ADAL" clId="{E72B9466-EFD3-49A4-AE19-B67E247D65A1}" dt="2025-07-13T06:58:16.682" v="41" actId="47"/>
        <pc:sldMkLst>
          <pc:docMk/>
          <pc:sldMk cId="0" sldId="273"/>
        </pc:sldMkLst>
      </pc:sldChg>
      <pc:sldChg chg="add del">
        <pc:chgData name="Emiliano Dane'" userId="a6f32cac-18a8-4b8c-afd4-b70229661d6d" providerId="ADAL" clId="{E72B9466-EFD3-49A4-AE19-B67E247D65A1}" dt="2025-07-13T06:58:16.682" v="41" actId="47"/>
        <pc:sldMkLst>
          <pc:docMk/>
          <pc:sldMk cId="0" sldId="274"/>
        </pc:sldMkLst>
      </pc:sldChg>
      <pc:sldChg chg="add del">
        <pc:chgData name="Emiliano Dane'" userId="a6f32cac-18a8-4b8c-afd4-b70229661d6d" providerId="ADAL" clId="{E72B9466-EFD3-49A4-AE19-B67E247D65A1}" dt="2025-07-13T06:58:16.682" v="41" actId="47"/>
        <pc:sldMkLst>
          <pc:docMk/>
          <pc:sldMk cId="0" sldId="275"/>
        </pc:sldMkLst>
      </pc:sldChg>
      <pc:sldChg chg="add del">
        <pc:chgData name="Emiliano Dane'" userId="a6f32cac-18a8-4b8c-afd4-b70229661d6d" providerId="ADAL" clId="{E72B9466-EFD3-49A4-AE19-B67E247D65A1}" dt="2025-07-13T07:01:32.918" v="53" actId="2696"/>
        <pc:sldMkLst>
          <pc:docMk/>
          <pc:sldMk cId="0" sldId="276"/>
        </pc:sldMkLst>
      </pc:sldChg>
      <pc:sldChg chg="add del">
        <pc:chgData name="Emiliano Dane'" userId="a6f32cac-18a8-4b8c-afd4-b70229661d6d" providerId="ADAL" clId="{E72B9466-EFD3-49A4-AE19-B67E247D65A1}" dt="2025-07-13T07:01:21.133" v="51"/>
        <pc:sldMkLst>
          <pc:docMk/>
          <pc:sldMk cId="51611342" sldId="276"/>
        </pc:sldMkLst>
      </pc:sldChg>
      <pc:sldChg chg="add del">
        <pc:chgData name="Emiliano Dane'" userId="a6f32cac-18a8-4b8c-afd4-b70229661d6d" providerId="ADAL" clId="{E72B9466-EFD3-49A4-AE19-B67E247D65A1}" dt="2025-07-13T11:10:59.014" v="297" actId="47"/>
        <pc:sldMkLst>
          <pc:docMk/>
          <pc:sldMk cId="1421318396" sldId="276"/>
        </pc:sldMkLst>
      </pc:sldChg>
      <pc:sldChg chg="modSp add del">
        <pc:chgData name="Emiliano Dane'" userId="a6f32cac-18a8-4b8c-afd4-b70229661d6d" providerId="ADAL" clId="{E72B9466-EFD3-49A4-AE19-B67E247D65A1}" dt="2025-07-13T07:01:32.918" v="53" actId="2696"/>
        <pc:sldMkLst>
          <pc:docMk/>
          <pc:sldMk cId="0" sldId="277"/>
        </pc:sldMkLst>
        <pc:spChg chg="mod">
          <ac:chgData name="Emiliano Dane'" userId="a6f32cac-18a8-4b8c-afd4-b70229661d6d" providerId="ADAL" clId="{E72B9466-EFD3-49A4-AE19-B67E247D65A1}" dt="2025-07-13T06:54:47.249" v="23"/>
          <ac:spMkLst>
            <pc:docMk/>
            <pc:sldMk cId="0" sldId="277"/>
            <ac:spMk id="4" creationId="{00000000-0000-0000-0000-000000000000}"/>
          </ac:spMkLst>
        </pc:spChg>
        <pc:spChg chg="mod">
          <ac:chgData name="Emiliano Dane'" userId="a6f32cac-18a8-4b8c-afd4-b70229661d6d" providerId="ADAL" clId="{E72B9466-EFD3-49A4-AE19-B67E247D65A1}" dt="2025-07-13T06:54:47.249" v="23"/>
          <ac:spMkLst>
            <pc:docMk/>
            <pc:sldMk cId="0" sldId="277"/>
            <ac:spMk id="5" creationId="{00000000-0000-0000-0000-000000000000}"/>
          </ac:spMkLst>
        </pc:spChg>
      </pc:sldChg>
      <pc:sldChg chg="add del">
        <pc:chgData name="Emiliano Dane'" userId="a6f32cac-18a8-4b8c-afd4-b70229661d6d" providerId="ADAL" clId="{E72B9466-EFD3-49A4-AE19-B67E247D65A1}" dt="2025-07-13T22:27:19.453" v="2240" actId="2696"/>
        <pc:sldMkLst>
          <pc:docMk/>
          <pc:sldMk cId="3444711705" sldId="277"/>
        </pc:sldMkLst>
      </pc:sldChg>
      <pc:sldChg chg="modSp add del">
        <pc:chgData name="Emiliano Dane'" userId="a6f32cac-18a8-4b8c-afd4-b70229661d6d" providerId="ADAL" clId="{E72B9466-EFD3-49A4-AE19-B67E247D65A1}" dt="2025-07-13T07:01:21.133" v="51"/>
        <pc:sldMkLst>
          <pc:docMk/>
          <pc:sldMk cId="4284150333" sldId="277"/>
        </pc:sldMkLst>
        <pc:spChg chg="mod">
          <ac:chgData name="Emiliano Dane'" userId="a6f32cac-18a8-4b8c-afd4-b70229661d6d" providerId="ADAL" clId="{E72B9466-EFD3-49A4-AE19-B67E247D65A1}" dt="2025-07-13T07:00:02.696" v="44"/>
          <ac:spMkLst>
            <pc:docMk/>
            <pc:sldMk cId="4284150333" sldId="277"/>
            <ac:spMk id="4" creationId="{00000000-0000-0000-0000-000000000000}"/>
          </ac:spMkLst>
        </pc:spChg>
        <pc:spChg chg="mod">
          <ac:chgData name="Emiliano Dane'" userId="a6f32cac-18a8-4b8c-afd4-b70229661d6d" providerId="ADAL" clId="{E72B9466-EFD3-49A4-AE19-B67E247D65A1}" dt="2025-07-13T07:00:02.696" v="44"/>
          <ac:spMkLst>
            <pc:docMk/>
            <pc:sldMk cId="4284150333" sldId="277"/>
            <ac:spMk id="5" creationId="{00000000-0000-0000-0000-000000000000}"/>
          </ac:spMkLst>
        </pc:spChg>
      </pc:sldChg>
      <pc:sldChg chg="add del">
        <pc:chgData name="Emiliano Dane'" userId="a6f32cac-18a8-4b8c-afd4-b70229661d6d" providerId="ADAL" clId="{E72B9466-EFD3-49A4-AE19-B67E247D65A1}" dt="2025-07-13T07:01:54.683" v="55" actId="2696"/>
        <pc:sldMkLst>
          <pc:docMk/>
          <pc:sldMk cId="0" sldId="278"/>
        </pc:sldMkLst>
      </pc:sldChg>
      <pc:sldChg chg="add del">
        <pc:chgData name="Emiliano Dane'" userId="a6f32cac-18a8-4b8c-afd4-b70229661d6d" providerId="ADAL" clId="{E72B9466-EFD3-49A4-AE19-B67E247D65A1}" dt="2025-07-13T07:01:54.683" v="55" actId="2696"/>
        <pc:sldMkLst>
          <pc:docMk/>
          <pc:sldMk cId="0" sldId="279"/>
        </pc:sldMkLst>
      </pc:sldChg>
      <pc:sldChg chg="add del">
        <pc:chgData name="Emiliano Dane'" userId="a6f32cac-18a8-4b8c-afd4-b70229661d6d" providerId="ADAL" clId="{E72B9466-EFD3-49A4-AE19-B67E247D65A1}" dt="2025-07-13T07:01:54.683" v="55" actId="2696"/>
        <pc:sldMkLst>
          <pc:docMk/>
          <pc:sldMk cId="0" sldId="280"/>
        </pc:sldMkLst>
      </pc:sldChg>
      <pc:sldChg chg="add del">
        <pc:chgData name="Emiliano Dane'" userId="a6f32cac-18a8-4b8c-afd4-b70229661d6d" providerId="ADAL" clId="{E72B9466-EFD3-49A4-AE19-B67E247D65A1}" dt="2025-07-13T07:01:54.683" v="55" actId="2696"/>
        <pc:sldMkLst>
          <pc:docMk/>
          <pc:sldMk cId="0" sldId="281"/>
        </pc:sldMkLst>
      </pc:sldChg>
      <pc:sldChg chg="add del">
        <pc:chgData name="Emiliano Dane'" userId="a6f32cac-18a8-4b8c-afd4-b70229661d6d" providerId="ADAL" clId="{E72B9466-EFD3-49A4-AE19-B67E247D65A1}" dt="2025-07-13T07:01:54.683" v="55" actId="2696"/>
        <pc:sldMkLst>
          <pc:docMk/>
          <pc:sldMk cId="0" sldId="282"/>
        </pc:sldMkLst>
      </pc:sldChg>
      <pc:sldChg chg="add del">
        <pc:chgData name="Emiliano Dane'" userId="a6f32cac-18a8-4b8c-afd4-b70229661d6d" providerId="ADAL" clId="{E72B9466-EFD3-49A4-AE19-B67E247D65A1}" dt="2025-07-13T07:01:54.683" v="55" actId="2696"/>
        <pc:sldMkLst>
          <pc:docMk/>
          <pc:sldMk cId="0" sldId="283"/>
        </pc:sldMkLst>
      </pc:sldChg>
      <pc:sldChg chg="add del">
        <pc:chgData name="Emiliano Dane'" userId="a6f32cac-18a8-4b8c-afd4-b70229661d6d" providerId="ADAL" clId="{E72B9466-EFD3-49A4-AE19-B67E247D65A1}" dt="2025-07-13T07:01:54.683" v="55" actId="2696"/>
        <pc:sldMkLst>
          <pc:docMk/>
          <pc:sldMk cId="0" sldId="284"/>
        </pc:sldMkLst>
      </pc:sldChg>
      <pc:sldChg chg="add del">
        <pc:chgData name="Emiliano Dane'" userId="a6f32cac-18a8-4b8c-afd4-b70229661d6d" providerId="ADAL" clId="{E72B9466-EFD3-49A4-AE19-B67E247D65A1}" dt="2025-07-13T12:12:38.747" v="306" actId="2696"/>
        <pc:sldMkLst>
          <pc:docMk/>
          <pc:sldMk cId="1019109297" sldId="296"/>
        </pc:sldMkLst>
      </pc:sldChg>
      <pc:sldChg chg="add del">
        <pc:chgData name="Emiliano Dane'" userId="a6f32cac-18a8-4b8c-afd4-b70229661d6d" providerId="ADAL" clId="{E72B9466-EFD3-49A4-AE19-B67E247D65A1}" dt="2025-07-13T22:16:27.032" v="2231" actId="47"/>
        <pc:sldMkLst>
          <pc:docMk/>
          <pc:sldMk cId="1320873748" sldId="296"/>
        </pc:sldMkLst>
      </pc:sldChg>
      <pc:sldChg chg="add del">
        <pc:chgData name="Emiliano Dane'" userId="a6f32cac-18a8-4b8c-afd4-b70229661d6d" providerId="ADAL" clId="{E72B9466-EFD3-49A4-AE19-B67E247D65A1}" dt="2025-07-13T12:12:38.747" v="306" actId="2696"/>
        <pc:sldMkLst>
          <pc:docMk/>
          <pc:sldMk cId="2193633305" sldId="298"/>
        </pc:sldMkLst>
      </pc:sldChg>
      <pc:sldChg chg="addSp delSp modSp add del mod">
        <pc:chgData name="Emiliano Dane'" userId="a6f32cac-18a8-4b8c-afd4-b70229661d6d" providerId="ADAL" clId="{E72B9466-EFD3-49A4-AE19-B67E247D65A1}" dt="2025-07-14T05:30:21.833" v="3593" actId="47"/>
        <pc:sldMkLst>
          <pc:docMk/>
          <pc:sldMk cId="3739586935" sldId="298"/>
        </pc:sldMkLst>
        <pc:spChg chg="del mod">
          <ac:chgData name="Emiliano Dane'" userId="a6f32cac-18a8-4b8c-afd4-b70229661d6d" providerId="ADAL" clId="{E72B9466-EFD3-49A4-AE19-B67E247D65A1}" dt="2025-07-14T05:30:14.698" v="3591" actId="21"/>
          <ac:spMkLst>
            <pc:docMk/>
            <pc:sldMk cId="3739586935" sldId="298"/>
            <ac:spMk id="2" creationId="{00000000-0000-0000-0000-000000000000}"/>
          </ac:spMkLst>
        </pc:spChg>
        <pc:spChg chg="del mod">
          <ac:chgData name="Emiliano Dane'" userId="a6f32cac-18a8-4b8c-afd4-b70229661d6d" providerId="ADAL" clId="{E72B9466-EFD3-49A4-AE19-B67E247D65A1}" dt="2025-07-14T05:30:14.698" v="3591" actId="21"/>
          <ac:spMkLst>
            <pc:docMk/>
            <pc:sldMk cId="3739586935" sldId="298"/>
            <ac:spMk id="5" creationId="{00000000-0000-0000-0000-000000000000}"/>
          </ac:spMkLst>
        </pc:spChg>
        <pc:picChg chg="del mod">
          <ac:chgData name="Emiliano Dane'" userId="a6f32cac-18a8-4b8c-afd4-b70229661d6d" providerId="ADAL" clId="{E72B9466-EFD3-49A4-AE19-B67E247D65A1}" dt="2025-07-14T05:30:14.698" v="3591" actId="21"/>
          <ac:picMkLst>
            <pc:docMk/>
            <pc:sldMk cId="3739586935" sldId="298"/>
            <ac:picMk id="3" creationId="{00000000-0000-0000-0000-000000000000}"/>
          </ac:picMkLst>
        </pc:picChg>
        <pc:picChg chg="add del mod">
          <ac:chgData name="Emiliano Dane'" userId="a6f32cac-18a8-4b8c-afd4-b70229661d6d" providerId="ADAL" clId="{E72B9466-EFD3-49A4-AE19-B67E247D65A1}" dt="2025-07-14T05:30:14.698" v="3591" actId="21"/>
          <ac:picMkLst>
            <pc:docMk/>
            <pc:sldMk cId="3739586935" sldId="298"/>
            <ac:picMk id="4" creationId="{522A0962-7270-AAFC-69BC-2BA95CE1A208}"/>
          </ac:picMkLst>
        </pc:picChg>
        <pc:picChg chg="del">
          <ac:chgData name="Emiliano Dane'" userId="a6f32cac-18a8-4b8c-afd4-b70229661d6d" providerId="ADAL" clId="{E72B9466-EFD3-49A4-AE19-B67E247D65A1}" dt="2025-07-14T00:14:44.972" v="2965" actId="478"/>
          <ac:picMkLst>
            <pc:docMk/>
            <pc:sldMk cId="3739586935" sldId="298"/>
            <ac:picMk id="6" creationId="{00000000-0000-0000-0000-000000000000}"/>
          </ac:picMkLst>
        </pc:picChg>
        <pc:picChg chg="add del mod">
          <ac:chgData name="Emiliano Dane'" userId="a6f32cac-18a8-4b8c-afd4-b70229661d6d" providerId="ADAL" clId="{E72B9466-EFD3-49A4-AE19-B67E247D65A1}" dt="2025-07-14T05:30:14.698" v="3591" actId="21"/>
          <ac:picMkLst>
            <pc:docMk/>
            <pc:sldMk cId="3739586935" sldId="298"/>
            <ac:picMk id="7" creationId="{B1BB7AAB-15EF-B77E-181D-7E86EA1BD052}"/>
          </ac:picMkLst>
        </pc:picChg>
      </pc:sldChg>
      <pc:sldChg chg="add del">
        <pc:chgData name="Emiliano Dane'" userId="a6f32cac-18a8-4b8c-afd4-b70229661d6d" providerId="ADAL" clId="{E72B9466-EFD3-49A4-AE19-B67E247D65A1}" dt="2025-07-13T23:15:07.121" v="2558" actId="47"/>
        <pc:sldMkLst>
          <pc:docMk/>
          <pc:sldMk cId="2210733774" sldId="302"/>
        </pc:sldMkLst>
      </pc:sldChg>
      <pc:sldChg chg="add del">
        <pc:chgData name="Emiliano Dane'" userId="a6f32cac-18a8-4b8c-afd4-b70229661d6d" providerId="ADAL" clId="{E72B9466-EFD3-49A4-AE19-B67E247D65A1}" dt="2025-07-13T12:12:38.747" v="306" actId="2696"/>
        <pc:sldMkLst>
          <pc:docMk/>
          <pc:sldMk cId="2640098107" sldId="302"/>
        </pc:sldMkLst>
      </pc:sldChg>
      <pc:sldChg chg="modSp add mod">
        <pc:chgData name="Emiliano Dane'" userId="a6f32cac-18a8-4b8c-afd4-b70229661d6d" providerId="ADAL" clId="{E72B9466-EFD3-49A4-AE19-B67E247D65A1}" dt="2025-07-13T10:10:39.638" v="246" actId="1076"/>
        <pc:sldMkLst>
          <pc:docMk/>
          <pc:sldMk cId="1732099496" sldId="303"/>
        </pc:sldMkLst>
        <pc:spChg chg="mod">
          <ac:chgData name="Emiliano Dane'" userId="a6f32cac-18a8-4b8c-afd4-b70229661d6d" providerId="ADAL" clId="{E72B9466-EFD3-49A4-AE19-B67E247D65A1}" dt="2025-07-13T10:10:39.638" v="246" actId="1076"/>
          <ac:spMkLst>
            <pc:docMk/>
            <pc:sldMk cId="1732099496" sldId="303"/>
            <ac:spMk id="19" creationId="{00000000-0000-0000-0000-000000000000}"/>
          </ac:spMkLst>
        </pc:spChg>
      </pc:sldChg>
      <pc:sldChg chg="delSp modSp add del mod">
        <pc:chgData name="Emiliano Dane'" userId="a6f32cac-18a8-4b8c-afd4-b70229661d6d" providerId="ADAL" clId="{E72B9466-EFD3-49A4-AE19-B67E247D65A1}" dt="2025-07-13T13:24:51.523" v="893" actId="47"/>
        <pc:sldMkLst>
          <pc:docMk/>
          <pc:sldMk cId="177465608" sldId="304"/>
        </pc:sldMkLst>
        <pc:spChg chg="del">
          <ac:chgData name="Emiliano Dane'" userId="a6f32cac-18a8-4b8c-afd4-b70229661d6d" providerId="ADAL" clId="{E72B9466-EFD3-49A4-AE19-B67E247D65A1}" dt="2025-07-13T13:24:24.925" v="887" actId="21"/>
          <ac:spMkLst>
            <pc:docMk/>
            <pc:sldMk cId="177465608" sldId="304"/>
            <ac:spMk id="3" creationId="{00000000-0000-0000-0000-000000000000}"/>
          </ac:spMkLst>
        </pc:spChg>
        <pc:spChg chg="del mod">
          <ac:chgData name="Emiliano Dane'" userId="a6f32cac-18a8-4b8c-afd4-b70229661d6d" providerId="ADAL" clId="{E72B9466-EFD3-49A4-AE19-B67E247D65A1}" dt="2025-07-13T10:24:03.079" v="269" actId="478"/>
          <ac:spMkLst>
            <pc:docMk/>
            <pc:sldMk cId="177465608" sldId="304"/>
            <ac:spMk id="5" creationId="{00000000-0000-0000-0000-000000000000}"/>
          </ac:spMkLst>
        </pc:spChg>
        <pc:spChg chg="del">
          <ac:chgData name="Emiliano Dane'" userId="a6f32cac-18a8-4b8c-afd4-b70229661d6d" providerId="ADAL" clId="{E72B9466-EFD3-49A4-AE19-B67E247D65A1}" dt="2025-07-13T13:24:24.925" v="887" actId="21"/>
          <ac:spMkLst>
            <pc:docMk/>
            <pc:sldMk cId="177465608" sldId="304"/>
            <ac:spMk id="12" creationId="{00000000-0000-0000-0000-000000000000}"/>
          </ac:spMkLst>
        </pc:spChg>
        <pc:spChg chg="del">
          <ac:chgData name="Emiliano Dane'" userId="a6f32cac-18a8-4b8c-afd4-b70229661d6d" providerId="ADAL" clId="{E72B9466-EFD3-49A4-AE19-B67E247D65A1}" dt="2025-07-13T13:24:24.925" v="887" actId="21"/>
          <ac:spMkLst>
            <pc:docMk/>
            <pc:sldMk cId="177465608" sldId="304"/>
            <ac:spMk id="16" creationId="{00000000-0000-0000-0000-000000000000}"/>
          </ac:spMkLst>
        </pc:spChg>
        <pc:spChg chg="del">
          <ac:chgData name="Emiliano Dane'" userId="a6f32cac-18a8-4b8c-afd4-b70229661d6d" providerId="ADAL" clId="{E72B9466-EFD3-49A4-AE19-B67E247D65A1}" dt="2025-07-13T13:24:24.925" v="887" actId="21"/>
          <ac:spMkLst>
            <pc:docMk/>
            <pc:sldMk cId="177465608" sldId="304"/>
            <ac:spMk id="19" creationId="{00000000-0000-0000-0000-000000000000}"/>
          </ac:spMkLst>
        </pc:spChg>
        <pc:spChg chg="del">
          <ac:chgData name="Emiliano Dane'" userId="a6f32cac-18a8-4b8c-afd4-b70229661d6d" providerId="ADAL" clId="{E72B9466-EFD3-49A4-AE19-B67E247D65A1}" dt="2025-07-13T13:24:24.925" v="887" actId="21"/>
          <ac:spMkLst>
            <pc:docMk/>
            <pc:sldMk cId="177465608" sldId="304"/>
            <ac:spMk id="21" creationId="{00000000-0000-0000-0000-000000000000}"/>
          </ac:spMkLst>
        </pc:spChg>
        <pc:spChg chg="del">
          <ac:chgData name="Emiliano Dane'" userId="a6f32cac-18a8-4b8c-afd4-b70229661d6d" providerId="ADAL" clId="{E72B9466-EFD3-49A4-AE19-B67E247D65A1}" dt="2025-07-13T13:24:24.925" v="887" actId="21"/>
          <ac:spMkLst>
            <pc:docMk/>
            <pc:sldMk cId="177465608" sldId="304"/>
            <ac:spMk id="32" creationId="{00000000-0000-0000-0000-000000000000}"/>
          </ac:spMkLst>
        </pc:spChg>
        <pc:picChg chg="del mod">
          <ac:chgData name="Emiliano Dane'" userId="a6f32cac-18a8-4b8c-afd4-b70229661d6d" providerId="ADAL" clId="{E72B9466-EFD3-49A4-AE19-B67E247D65A1}" dt="2025-07-13T13:24:24.925" v="887" actId="21"/>
          <ac:picMkLst>
            <pc:docMk/>
            <pc:sldMk cId="177465608" sldId="304"/>
            <ac:picMk id="2" creationId="{00000000-0000-0000-0000-000000000000}"/>
          </ac:picMkLst>
        </pc:picChg>
        <pc:picChg chg="del mod">
          <ac:chgData name="Emiliano Dane'" userId="a6f32cac-18a8-4b8c-afd4-b70229661d6d" providerId="ADAL" clId="{E72B9466-EFD3-49A4-AE19-B67E247D65A1}" dt="2025-07-13T13:24:24.925" v="887" actId="21"/>
          <ac:picMkLst>
            <pc:docMk/>
            <pc:sldMk cId="177465608" sldId="304"/>
            <ac:picMk id="4" creationId="{00000000-0000-0000-0000-000000000000}"/>
          </ac:picMkLst>
        </pc:picChg>
      </pc:sldChg>
      <pc:sldChg chg="add del">
        <pc:chgData name="Emiliano Dane'" userId="a6f32cac-18a8-4b8c-afd4-b70229661d6d" providerId="ADAL" clId="{E72B9466-EFD3-49A4-AE19-B67E247D65A1}" dt="2025-07-13T10:25:25.647" v="272" actId="2696"/>
        <pc:sldMkLst>
          <pc:docMk/>
          <pc:sldMk cId="1122303482" sldId="305"/>
        </pc:sldMkLst>
      </pc:sldChg>
      <pc:sldChg chg="modSp add mod">
        <pc:chgData name="Emiliano Dane'" userId="a6f32cac-18a8-4b8c-afd4-b70229661d6d" providerId="ADAL" clId="{E72B9466-EFD3-49A4-AE19-B67E247D65A1}" dt="2025-07-13T10:27:58.528" v="285" actId="14100"/>
        <pc:sldMkLst>
          <pc:docMk/>
          <pc:sldMk cId="3973802734" sldId="305"/>
        </pc:sldMkLst>
        <pc:spChg chg="mod">
          <ac:chgData name="Emiliano Dane'" userId="a6f32cac-18a8-4b8c-afd4-b70229661d6d" providerId="ADAL" clId="{E72B9466-EFD3-49A4-AE19-B67E247D65A1}" dt="2025-07-13T10:27:21.377" v="282" actId="1076"/>
          <ac:spMkLst>
            <pc:docMk/>
            <pc:sldMk cId="3973802734" sldId="305"/>
            <ac:spMk id="12" creationId="{00000000-0000-0000-0000-000000000000}"/>
          </ac:spMkLst>
        </pc:spChg>
        <pc:spChg chg="mod">
          <ac:chgData name="Emiliano Dane'" userId="a6f32cac-18a8-4b8c-afd4-b70229661d6d" providerId="ADAL" clId="{E72B9466-EFD3-49A4-AE19-B67E247D65A1}" dt="2025-07-13T10:26:51.200" v="277" actId="14100"/>
          <ac:spMkLst>
            <pc:docMk/>
            <pc:sldMk cId="3973802734" sldId="305"/>
            <ac:spMk id="17" creationId="{00000000-0000-0000-0000-000000000000}"/>
          </ac:spMkLst>
        </pc:spChg>
        <pc:graphicFrameChg chg="mod modGraphic">
          <ac:chgData name="Emiliano Dane'" userId="a6f32cac-18a8-4b8c-afd4-b70229661d6d" providerId="ADAL" clId="{E72B9466-EFD3-49A4-AE19-B67E247D65A1}" dt="2025-07-13T10:27:58.528" v="285" actId="14100"/>
          <ac:graphicFrameMkLst>
            <pc:docMk/>
            <pc:sldMk cId="3973802734" sldId="305"/>
            <ac:graphicFrameMk id="4" creationId="{00000000-0000-0000-0000-000000000000}"/>
          </ac:graphicFrameMkLst>
        </pc:graphicFrameChg>
        <pc:graphicFrameChg chg="mod modGraphic">
          <ac:chgData name="Emiliano Dane'" userId="a6f32cac-18a8-4b8c-afd4-b70229661d6d" providerId="ADAL" clId="{E72B9466-EFD3-49A4-AE19-B67E247D65A1}" dt="2025-07-13T10:27:48.290" v="284" actId="14100"/>
          <ac:graphicFrameMkLst>
            <pc:docMk/>
            <pc:sldMk cId="3973802734" sldId="305"/>
            <ac:graphicFrameMk id="20" creationId="{00000000-0000-0000-0000-000000000000}"/>
          </ac:graphicFrameMkLst>
        </pc:graphicFrameChg>
      </pc:sldChg>
      <pc:sldChg chg="modSp add del mod">
        <pc:chgData name="Emiliano Dane'" userId="a6f32cac-18a8-4b8c-afd4-b70229661d6d" providerId="ADAL" clId="{E72B9466-EFD3-49A4-AE19-B67E247D65A1}" dt="2025-07-13T12:37:54.624" v="495" actId="18676"/>
        <pc:sldMkLst>
          <pc:docMk/>
          <pc:sldMk cId="1857661598" sldId="306"/>
        </pc:sldMkLst>
        <pc:spChg chg="mod">
          <ac:chgData name="Emiliano Dane'" userId="a6f32cac-18a8-4b8c-afd4-b70229661d6d" providerId="ADAL" clId="{E72B9466-EFD3-49A4-AE19-B67E247D65A1}" dt="2025-07-13T06:46:48.990" v="15" actId="1076"/>
          <ac:spMkLst>
            <pc:docMk/>
            <pc:sldMk cId="1857661598" sldId="306"/>
            <ac:spMk id="2" creationId="{00000000-0000-0000-0000-000000000000}"/>
          </ac:spMkLst>
        </pc:spChg>
        <pc:spChg chg="mod">
          <ac:chgData name="Emiliano Dane'" userId="a6f32cac-18a8-4b8c-afd4-b70229661d6d" providerId="ADAL" clId="{E72B9466-EFD3-49A4-AE19-B67E247D65A1}" dt="2025-07-13T10:20:19.846" v="268" actId="20577"/>
          <ac:spMkLst>
            <pc:docMk/>
            <pc:sldMk cId="1857661598" sldId="306"/>
            <ac:spMk id="3" creationId="{00000000-0000-0000-0000-000000000000}"/>
          </ac:spMkLst>
        </pc:spChg>
        <pc:picChg chg="mod">
          <ac:chgData name="Emiliano Dane'" userId="a6f32cac-18a8-4b8c-afd4-b70229661d6d" providerId="ADAL" clId="{E72B9466-EFD3-49A4-AE19-B67E247D65A1}" dt="2025-07-13T06:46:12.764" v="7" actId="1076"/>
          <ac:picMkLst>
            <pc:docMk/>
            <pc:sldMk cId="1857661598" sldId="306"/>
            <ac:picMk id="4" creationId="{00000000-0000-0000-0000-000000000000}"/>
          </ac:picMkLst>
        </pc:picChg>
        <pc:picChg chg="mod">
          <ac:chgData name="Emiliano Dane'" userId="a6f32cac-18a8-4b8c-afd4-b70229661d6d" providerId="ADAL" clId="{E72B9466-EFD3-49A4-AE19-B67E247D65A1}" dt="2025-07-13T06:46:08.831" v="5" actId="1076"/>
          <ac:picMkLst>
            <pc:docMk/>
            <pc:sldMk cId="1857661598" sldId="306"/>
            <ac:picMk id="5" creationId="{00000000-0000-0000-0000-000000000000}"/>
          </ac:picMkLst>
        </pc:picChg>
      </pc:sldChg>
      <pc:sldChg chg="delSp modSp new add del mod ord">
        <pc:chgData name="Emiliano Dane'" userId="a6f32cac-18a8-4b8c-afd4-b70229661d6d" providerId="ADAL" clId="{E72B9466-EFD3-49A4-AE19-B67E247D65A1}" dt="2025-07-14T06:15:47.251" v="4481" actId="47"/>
        <pc:sldMkLst>
          <pc:docMk/>
          <pc:sldMk cId="3537784304" sldId="307"/>
        </pc:sldMkLst>
        <pc:spChg chg="mod">
          <ac:chgData name="Emiliano Dane'" userId="a6f32cac-18a8-4b8c-afd4-b70229661d6d" providerId="ADAL" clId="{E72B9466-EFD3-49A4-AE19-B67E247D65A1}" dt="2025-07-13T06:54:59.630" v="26" actId="1076"/>
          <ac:spMkLst>
            <pc:docMk/>
            <pc:sldMk cId="3537784304" sldId="307"/>
            <ac:spMk id="2" creationId="{3F961B5A-A45A-E08E-6EBB-7287D582F7BE}"/>
          </ac:spMkLst>
        </pc:spChg>
        <pc:spChg chg="del">
          <ac:chgData name="Emiliano Dane'" userId="a6f32cac-18a8-4b8c-afd4-b70229661d6d" providerId="ADAL" clId="{E72B9466-EFD3-49A4-AE19-B67E247D65A1}" dt="2025-07-13T06:54:54.864" v="24" actId="478"/>
          <ac:spMkLst>
            <pc:docMk/>
            <pc:sldMk cId="3537784304" sldId="307"/>
            <ac:spMk id="3" creationId="{4CE2088D-DC60-59B0-25C9-CEF9E1BE956F}"/>
          </ac:spMkLst>
        </pc:spChg>
      </pc:sldChg>
      <pc:sldChg chg="modSp add del mod">
        <pc:chgData name="Emiliano Dane'" userId="a6f32cac-18a8-4b8c-afd4-b70229661d6d" providerId="ADAL" clId="{E72B9466-EFD3-49A4-AE19-B67E247D65A1}" dt="2025-07-13T07:01:32.918" v="53" actId="2696"/>
        <pc:sldMkLst>
          <pc:docMk/>
          <pc:sldMk cId="0" sldId="308"/>
        </pc:sldMkLst>
        <pc:spChg chg="mod">
          <ac:chgData name="Emiliano Dane'" userId="a6f32cac-18a8-4b8c-afd4-b70229661d6d" providerId="ADAL" clId="{E72B9466-EFD3-49A4-AE19-B67E247D65A1}" dt="2025-07-13T06:55:51.023" v="34" actId="1076"/>
          <ac:spMkLst>
            <pc:docMk/>
            <pc:sldMk cId="0" sldId="308"/>
            <ac:spMk id="2" creationId="{00000000-0000-0000-0000-000000000000}"/>
          </ac:spMkLst>
        </pc:spChg>
        <pc:spChg chg="mod">
          <ac:chgData name="Emiliano Dane'" userId="a6f32cac-18a8-4b8c-afd4-b70229661d6d" providerId="ADAL" clId="{E72B9466-EFD3-49A4-AE19-B67E247D65A1}" dt="2025-07-13T06:55:54.603" v="35" actId="1076"/>
          <ac:spMkLst>
            <pc:docMk/>
            <pc:sldMk cId="0" sldId="308"/>
            <ac:spMk id="4" creationId="{00000000-0000-0000-0000-000000000000}"/>
          </ac:spMkLst>
        </pc:spChg>
        <pc:spChg chg="mod">
          <ac:chgData name="Emiliano Dane'" userId="a6f32cac-18a8-4b8c-afd4-b70229661d6d" providerId="ADAL" clId="{E72B9466-EFD3-49A4-AE19-B67E247D65A1}" dt="2025-07-13T06:54:47.249" v="23"/>
          <ac:spMkLst>
            <pc:docMk/>
            <pc:sldMk cId="0" sldId="308"/>
            <ac:spMk id="17" creationId="{00000000-0000-0000-0000-000000000000}"/>
          </ac:spMkLst>
        </pc:spChg>
        <pc:spChg chg="mod">
          <ac:chgData name="Emiliano Dane'" userId="a6f32cac-18a8-4b8c-afd4-b70229661d6d" providerId="ADAL" clId="{E72B9466-EFD3-49A4-AE19-B67E247D65A1}" dt="2025-07-13T06:54:47.249" v="23"/>
          <ac:spMkLst>
            <pc:docMk/>
            <pc:sldMk cId="0" sldId="308"/>
            <ac:spMk id="18" creationId="{00000000-0000-0000-0000-000000000000}"/>
          </ac:spMkLst>
        </pc:spChg>
      </pc:sldChg>
      <pc:sldChg chg="delSp add mod">
        <pc:chgData name="Emiliano Dane'" userId="a6f32cac-18a8-4b8c-afd4-b70229661d6d" providerId="ADAL" clId="{E72B9466-EFD3-49A4-AE19-B67E247D65A1}" dt="2025-07-13T13:19:44.543" v="883" actId="478"/>
        <pc:sldMkLst>
          <pc:docMk/>
          <pc:sldMk cId="1986697856" sldId="308"/>
        </pc:sldMkLst>
        <pc:spChg chg="del">
          <ac:chgData name="Emiliano Dane'" userId="a6f32cac-18a8-4b8c-afd4-b70229661d6d" providerId="ADAL" clId="{E72B9466-EFD3-49A4-AE19-B67E247D65A1}" dt="2025-07-13T13:19:44.543" v="883" actId="478"/>
          <ac:spMkLst>
            <pc:docMk/>
            <pc:sldMk cId="1986697856" sldId="308"/>
            <ac:spMk id="17" creationId="{00000000-0000-0000-0000-000000000000}"/>
          </ac:spMkLst>
        </pc:spChg>
        <pc:spChg chg="del">
          <ac:chgData name="Emiliano Dane'" userId="a6f32cac-18a8-4b8c-afd4-b70229661d6d" providerId="ADAL" clId="{E72B9466-EFD3-49A4-AE19-B67E247D65A1}" dt="2025-07-13T13:19:44.543" v="883" actId="478"/>
          <ac:spMkLst>
            <pc:docMk/>
            <pc:sldMk cId="1986697856" sldId="308"/>
            <ac:spMk id="18" creationId="{00000000-0000-0000-0000-000000000000}"/>
          </ac:spMkLst>
        </pc:spChg>
      </pc:sldChg>
      <pc:sldChg chg="modSp add del">
        <pc:chgData name="Emiliano Dane'" userId="a6f32cac-18a8-4b8c-afd4-b70229661d6d" providerId="ADAL" clId="{E72B9466-EFD3-49A4-AE19-B67E247D65A1}" dt="2025-07-13T07:01:21.133" v="51"/>
        <pc:sldMkLst>
          <pc:docMk/>
          <pc:sldMk cId="3376305092" sldId="308"/>
        </pc:sldMkLst>
        <pc:spChg chg="mod">
          <ac:chgData name="Emiliano Dane'" userId="a6f32cac-18a8-4b8c-afd4-b70229661d6d" providerId="ADAL" clId="{E72B9466-EFD3-49A4-AE19-B67E247D65A1}" dt="2025-07-13T07:00:02.696" v="44"/>
          <ac:spMkLst>
            <pc:docMk/>
            <pc:sldMk cId="3376305092" sldId="308"/>
            <ac:spMk id="17" creationId="{00000000-0000-0000-0000-000000000000}"/>
          </ac:spMkLst>
        </pc:spChg>
        <pc:spChg chg="mod">
          <ac:chgData name="Emiliano Dane'" userId="a6f32cac-18a8-4b8c-afd4-b70229661d6d" providerId="ADAL" clId="{E72B9466-EFD3-49A4-AE19-B67E247D65A1}" dt="2025-07-13T07:00:02.696" v="44"/>
          <ac:spMkLst>
            <pc:docMk/>
            <pc:sldMk cId="3376305092" sldId="308"/>
            <ac:spMk id="18" creationId="{00000000-0000-0000-0000-000000000000}"/>
          </ac:spMkLst>
        </pc:spChg>
      </pc:sldChg>
      <pc:sldChg chg="modSp add del mod">
        <pc:chgData name="Emiliano Dane'" userId="a6f32cac-18a8-4b8c-afd4-b70229661d6d" providerId="ADAL" clId="{E72B9466-EFD3-49A4-AE19-B67E247D65A1}" dt="2025-07-13T07:01:32.918" v="53" actId="2696"/>
        <pc:sldMkLst>
          <pc:docMk/>
          <pc:sldMk cId="0" sldId="309"/>
        </pc:sldMkLst>
        <pc:spChg chg="mod">
          <ac:chgData name="Emiliano Dane'" userId="a6f32cac-18a8-4b8c-afd4-b70229661d6d" providerId="ADAL" clId="{E72B9466-EFD3-49A4-AE19-B67E247D65A1}" dt="2025-07-13T06:56:10.588" v="38" actId="404"/>
          <ac:spMkLst>
            <pc:docMk/>
            <pc:sldMk cId="0" sldId="309"/>
            <ac:spMk id="2" creationId="{00000000-0000-0000-0000-000000000000}"/>
          </ac:spMkLst>
        </pc:spChg>
        <pc:spChg chg="mod">
          <ac:chgData name="Emiliano Dane'" userId="a6f32cac-18a8-4b8c-afd4-b70229661d6d" providerId="ADAL" clId="{E72B9466-EFD3-49A4-AE19-B67E247D65A1}" dt="2025-07-13T06:54:47.249" v="23"/>
          <ac:spMkLst>
            <pc:docMk/>
            <pc:sldMk cId="0" sldId="309"/>
            <ac:spMk id="15" creationId="{00000000-0000-0000-0000-000000000000}"/>
          </ac:spMkLst>
        </pc:spChg>
        <pc:spChg chg="mod">
          <ac:chgData name="Emiliano Dane'" userId="a6f32cac-18a8-4b8c-afd4-b70229661d6d" providerId="ADAL" clId="{E72B9466-EFD3-49A4-AE19-B67E247D65A1}" dt="2025-07-13T06:54:47.249" v="23"/>
          <ac:spMkLst>
            <pc:docMk/>
            <pc:sldMk cId="0" sldId="309"/>
            <ac:spMk id="16" creationId="{00000000-0000-0000-0000-000000000000}"/>
          </ac:spMkLst>
        </pc:spChg>
      </pc:sldChg>
      <pc:sldChg chg="delSp modSp add mod">
        <pc:chgData name="Emiliano Dane'" userId="a6f32cac-18a8-4b8c-afd4-b70229661d6d" providerId="ADAL" clId="{E72B9466-EFD3-49A4-AE19-B67E247D65A1}" dt="2025-07-13T15:51:45.720" v="1193" actId="478"/>
        <pc:sldMkLst>
          <pc:docMk/>
          <pc:sldMk cId="665774684" sldId="309"/>
        </pc:sldMkLst>
        <pc:spChg chg="mod">
          <ac:chgData name="Emiliano Dane'" userId="a6f32cac-18a8-4b8c-afd4-b70229661d6d" providerId="ADAL" clId="{E72B9466-EFD3-49A4-AE19-B67E247D65A1}" dt="2025-07-13T15:51:41.307" v="1192" actId="1076"/>
          <ac:spMkLst>
            <pc:docMk/>
            <pc:sldMk cId="665774684" sldId="309"/>
            <ac:spMk id="6" creationId="{00000000-0000-0000-0000-000000000000}"/>
          </ac:spMkLst>
        </pc:spChg>
        <pc:spChg chg="del">
          <ac:chgData name="Emiliano Dane'" userId="a6f32cac-18a8-4b8c-afd4-b70229661d6d" providerId="ADAL" clId="{E72B9466-EFD3-49A4-AE19-B67E247D65A1}" dt="2025-07-13T15:51:45.720" v="1193" actId="478"/>
          <ac:spMkLst>
            <pc:docMk/>
            <pc:sldMk cId="665774684" sldId="309"/>
            <ac:spMk id="15" creationId="{00000000-0000-0000-0000-000000000000}"/>
          </ac:spMkLst>
        </pc:spChg>
        <pc:spChg chg="del">
          <ac:chgData name="Emiliano Dane'" userId="a6f32cac-18a8-4b8c-afd4-b70229661d6d" providerId="ADAL" clId="{E72B9466-EFD3-49A4-AE19-B67E247D65A1}" dt="2025-07-13T15:51:45.720" v="1193" actId="478"/>
          <ac:spMkLst>
            <pc:docMk/>
            <pc:sldMk cId="665774684" sldId="309"/>
            <ac:spMk id="16" creationId="{00000000-0000-0000-0000-000000000000}"/>
          </ac:spMkLst>
        </pc:spChg>
        <pc:picChg chg="del">
          <ac:chgData name="Emiliano Dane'" userId="a6f32cac-18a8-4b8c-afd4-b70229661d6d" providerId="ADAL" clId="{E72B9466-EFD3-49A4-AE19-B67E247D65A1}" dt="2025-07-13T09:37:34.934" v="223" actId="478"/>
          <ac:picMkLst>
            <pc:docMk/>
            <pc:sldMk cId="665774684" sldId="309"/>
            <ac:picMk id="9" creationId="{00000000-0000-0000-0000-000000000000}"/>
          </ac:picMkLst>
        </pc:picChg>
      </pc:sldChg>
      <pc:sldChg chg="modSp add del">
        <pc:chgData name="Emiliano Dane'" userId="a6f32cac-18a8-4b8c-afd4-b70229661d6d" providerId="ADAL" clId="{E72B9466-EFD3-49A4-AE19-B67E247D65A1}" dt="2025-07-13T07:01:21.133" v="51"/>
        <pc:sldMkLst>
          <pc:docMk/>
          <pc:sldMk cId="1164828979" sldId="309"/>
        </pc:sldMkLst>
        <pc:spChg chg="mod">
          <ac:chgData name="Emiliano Dane'" userId="a6f32cac-18a8-4b8c-afd4-b70229661d6d" providerId="ADAL" clId="{E72B9466-EFD3-49A4-AE19-B67E247D65A1}" dt="2025-07-13T07:00:02.696" v="44"/>
          <ac:spMkLst>
            <pc:docMk/>
            <pc:sldMk cId="1164828979" sldId="309"/>
            <ac:spMk id="15" creationId="{00000000-0000-0000-0000-000000000000}"/>
          </ac:spMkLst>
        </pc:spChg>
        <pc:spChg chg="mod">
          <ac:chgData name="Emiliano Dane'" userId="a6f32cac-18a8-4b8c-afd4-b70229661d6d" providerId="ADAL" clId="{E72B9466-EFD3-49A4-AE19-B67E247D65A1}" dt="2025-07-13T07:00:02.696" v="44"/>
          <ac:spMkLst>
            <pc:docMk/>
            <pc:sldMk cId="1164828979" sldId="309"/>
            <ac:spMk id="16" creationId="{00000000-0000-0000-0000-000000000000}"/>
          </ac:spMkLst>
        </pc:spChg>
      </pc:sldChg>
      <pc:sldChg chg="modSp add del">
        <pc:chgData name="Emiliano Dane'" userId="a6f32cac-18a8-4b8c-afd4-b70229661d6d" providerId="ADAL" clId="{E72B9466-EFD3-49A4-AE19-B67E247D65A1}" dt="2025-07-13T07:01:32.918" v="53" actId="2696"/>
        <pc:sldMkLst>
          <pc:docMk/>
          <pc:sldMk cId="0" sldId="310"/>
        </pc:sldMkLst>
        <pc:spChg chg="mod">
          <ac:chgData name="Emiliano Dane'" userId="a6f32cac-18a8-4b8c-afd4-b70229661d6d" providerId="ADAL" clId="{E72B9466-EFD3-49A4-AE19-B67E247D65A1}" dt="2025-07-13T06:54:47.249" v="23"/>
          <ac:spMkLst>
            <pc:docMk/>
            <pc:sldMk cId="0" sldId="310"/>
            <ac:spMk id="12" creationId="{00000000-0000-0000-0000-000000000000}"/>
          </ac:spMkLst>
        </pc:spChg>
        <pc:spChg chg="mod">
          <ac:chgData name="Emiliano Dane'" userId="a6f32cac-18a8-4b8c-afd4-b70229661d6d" providerId="ADAL" clId="{E72B9466-EFD3-49A4-AE19-B67E247D65A1}" dt="2025-07-13T06:54:47.249" v="23"/>
          <ac:spMkLst>
            <pc:docMk/>
            <pc:sldMk cId="0" sldId="310"/>
            <ac:spMk id="13" creationId="{00000000-0000-0000-0000-000000000000}"/>
          </ac:spMkLst>
        </pc:spChg>
      </pc:sldChg>
      <pc:sldChg chg="addSp delSp modSp add mod">
        <pc:chgData name="Emiliano Dane'" userId="a6f32cac-18a8-4b8c-afd4-b70229661d6d" providerId="ADAL" clId="{E72B9466-EFD3-49A4-AE19-B67E247D65A1}" dt="2025-07-14T05:45:57.091" v="4107" actId="1076"/>
        <pc:sldMkLst>
          <pc:docMk/>
          <pc:sldMk cId="102249655" sldId="310"/>
        </pc:sldMkLst>
        <pc:spChg chg="mod">
          <ac:chgData name="Emiliano Dane'" userId="a6f32cac-18a8-4b8c-afd4-b70229661d6d" providerId="ADAL" clId="{E72B9466-EFD3-49A4-AE19-B67E247D65A1}" dt="2025-07-13T13:19:24.408" v="882" actId="1076"/>
          <ac:spMkLst>
            <pc:docMk/>
            <pc:sldMk cId="102249655" sldId="310"/>
            <ac:spMk id="2" creationId="{00000000-0000-0000-0000-000000000000}"/>
          </ac:spMkLst>
        </pc:spChg>
        <pc:spChg chg="add mod">
          <ac:chgData name="Emiliano Dane'" userId="a6f32cac-18a8-4b8c-afd4-b70229661d6d" providerId="ADAL" clId="{E72B9466-EFD3-49A4-AE19-B67E247D65A1}" dt="2025-07-14T05:45:57.091" v="4107" actId="1076"/>
          <ac:spMkLst>
            <pc:docMk/>
            <pc:sldMk cId="102249655" sldId="310"/>
            <ac:spMk id="3" creationId="{1E95C1D8-A48A-820B-B7EA-0200FB8ADFD1}"/>
          </ac:spMkLst>
        </pc:spChg>
        <pc:spChg chg="mod">
          <ac:chgData name="Emiliano Dane'" userId="a6f32cac-18a8-4b8c-afd4-b70229661d6d" providerId="ADAL" clId="{E72B9466-EFD3-49A4-AE19-B67E247D65A1}" dt="2025-07-13T13:18:33.699" v="872" actId="1076"/>
          <ac:spMkLst>
            <pc:docMk/>
            <pc:sldMk cId="102249655" sldId="310"/>
            <ac:spMk id="4" creationId="{00000000-0000-0000-0000-000000000000}"/>
          </ac:spMkLst>
        </pc:spChg>
        <pc:spChg chg="mod">
          <ac:chgData name="Emiliano Dane'" userId="a6f32cac-18a8-4b8c-afd4-b70229661d6d" providerId="ADAL" clId="{E72B9466-EFD3-49A4-AE19-B67E247D65A1}" dt="2025-07-13T13:19:03.227" v="879" actId="1076"/>
          <ac:spMkLst>
            <pc:docMk/>
            <pc:sldMk cId="102249655" sldId="310"/>
            <ac:spMk id="5" creationId="{00000000-0000-0000-0000-000000000000}"/>
          </ac:spMkLst>
        </pc:spChg>
        <pc:spChg chg="mod">
          <ac:chgData name="Emiliano Dane'" userId="a6f32cac-18a8-4b8c-afd4-b70229661d6d" providerId="ADAL" clId="{E72B9466-EFD3-49A4-AE19-B67E247D65A1}" dt="2025-07-13T13:19:20.429" v="881" actId="1076"/>
          <ac:spMkLst>
            <pc:docMk/>
            <pc:sldMk cId="102249655" sldId="310"/>
            <ac:spMk id="10" creationId="{00000000-0000-0000-0000-000000000000}"/>
          </ac:spMkLst>
        </pc:spChg>
        <pc:spChg chg="del">
          <ac:chgData name="Emiliano Dane'" userId="a6f32cac-18a8-4b8c-afd4-b70229661d6d" providerId="ADAL" clId="{E72B9466-EFD3-49A4-AE19-B67E247D65A1}" dt="2025-07-13T13:17:43.123" v="857" actId="478"/>
          <ac:spMkLst>
            <pc:docMk/>
            <pc:sldMk cId="102249655" sldId="310"/>
            <ac:spMk id="11" creationId="{00000000-0000-0000-0000-000000000000}"/>
          </ac:spMkLst>
        </pc:spChg>
        <pc:spChg chg="del">
          <ac:chgData name="Emiliano Dane'" userId="a6f32cac-18a8-4b8c-afd4-b70229661d6d" providerId="ADAL" clId="{E72B9466-EFD3-49A4-AE19-B67E247D65A1}" dt="2025-07-13T13:17:44.625" v="858" actId="478"/>
          <ac:spMkLst>
            <pc:docMk/>
            <pc:sldMk cId="102249655" sldId="310"/>
            <ac:spMk id="12" creationId="{00000000-0000-0000-0000-000000000000}"/>
          </ac:spMkLst>
        </pc:spChg>
        <pc:spChg chg="del">
          <ac:chgData name="Emiliano Dane'" userId="a6f32cac-18a8-4b8c-afd4-b70229661d6d" providerId="ADAL" clId="{E72B9466-EFD3-49A4-AE19-B67E247D65A1}" dt="2025-07-13T13:17:44.625" v="858" actId="478"/>
          <ac:spMkLst>
            <pc:docMk/>
            <pc:sldMk cId="102249655" sldId="310"/>
            <ac:spMk id="13" creationId="{00000000-0000-0000-0000-000000000000}"/>
          </ac:spMkLst>
        </pc:spChg>
        <pc:picChg chg="del">
          <ac:chgData name="Emiliano Dane'" userId="a6f32cac-18a8-4b8c-afd4-b70229661d6d" providerId="ADAL" clId="{E72B9466-EFD3-49A4-AE19-B67E247D65A1}" dt="2025-07-13T09:41:08.271" v="224" actId="478"/>
          <ac:picMkLst>
            <pc:docMk/>
            <pc:sldMk cId="102249655" sldId="310"/>
            <ac:picMk id="3" creationId="{00000000-0000-0000-0000-000000000000}"/>
          </ac:picMkLst>
        </pc:picChg>
        <pc:picChg chg="mod">
          <ac:chgData name="Emiliano Dane'" userId="a6f32cac-18a8-4b8c-afd4-b70229661d6d" providerId="ADAL" clId="{E72B9466-EFD3-49A4-AE19-B67E247D65A1}" dt="2025-07-13T13:19:20.429" v="881" actId="1076"/>
          <ac:picMkLst>
            <pc:docMk/>
            <pc:sldMk cId="102249655" sldId="310"/>
            <ac:picMk id="6" creationId="{00000000-0000-0000-0000-000000000000}"/>
          </ac:picMkLst>
        </pc:picChg>
        <pc:picChg chg="mod">
          <ac:chgData name="Emiliano Dane'" userId="a6f32cac-18a8-4b8c-afd4-b70229661d6d" providerId="ADAL" clId="{E72B9466-EFD3-49A4-AE19-B67E247D65A1}" dt="2025-07-13T13:17:48.565" v="859" actId="1076"/>
          <ac:picMkLst>
            <pc:docMk/>
            <pc:sldMk cId="102249655" sldId="310"/>
            <ac:picMk id="7" creationId="{00000000-0000-0000-0000-000000000000}"/>
          </ac:picMkLst>
        </pc:picChg>
        <pc:picChg chg="del">
          <ac:chgData name="Emiliano Dane'" userId="a6f32cac-18a8-4b8c-afd4-b70229661d6d" providerId="ADAL" clId="{E72B9466-EFD3-49A4-AE19-B67E247D65A1}" dt="2025-07-13T09:41:10.595" v="225" actId="478"/>
          <ac:picMkLst>
            <pc:docMk/>
            <pc:sldMk cId="102249655" sldId="310"/>
            <ac:picMk id="8" creationId="{00000000-0000-0000-0000-000000000000}"/>
          </ac:picMkLst>
        </pc:picChg>
        <pc:picChg chg="mod">
          <ac:chgData name="Emiliano Dane'" userId="a6f32cac-18a8-4b8c-afd4-b70229661d6d" providerId="ADAL" clId="{E72B9466-EFD3-49A4-AE19-B67E247D65A1}" dt="2025-07-13T13:17:48.565" v="859" actId="1076"/>
          <ac:picMkLst>
            <pc:docMk/>
            <pc:sldMk cId="102249655" sldId="310"/>
            <ac:picMk id="9" creationId="{00000000-0000-0000-0000-000000000000}"/>
          </ac:picMkLst>
        </pc:picChg>
      </pc:sldChg>
      <pc:sldChg chg="modSp add del">
        <pc:chgData name="Emiliano Dane'" userId="a6f32cac-18a8-4b8c-afd4-b70229661d6d" providerId="ADAL" clId="{E72B9466-EFD3-49A4-AE19-B67E247D65A1}" dt="2025-07-13T07:01:21.133" v="51"/>
        <pc:sldMkLst>
          <pc:docMk/>
          <pc:sldMk cId="1261345479" sldId="310"/>
        </pc:sldMkLst>
        <pc:spChg chg="mod">
          <ac:chgData name="Emiliano Dane'" userId="a6f32cac-18a8-4b8c-afd4-b70229661d6d" providerId="ADAL" clId="{E72B9466-EFD3-49A4-AE19-B67E247D65A1}" dt="2025-07-13T07:00:02.696" v="44"/>
          <ac:spMkLst>
            <pc:docMk/>
            <pc:sldMk cId="1261345479" sldId="310"/>
            <ac:spMk id="12" creationId="{00000000-0000-0000-0000-000000000000}"/>
          </ac:spMkLst>
        </pc:spChg>
        <pc:spChg chg="mod">
          <ac:chgData name="Emiliano Dane'" userId="a6f32cac-18a8-4b8c-afd4-b70229661d6d" providerId="ADAL" clId="{E72B9466-EFD3-49A4-AE19-B67E247D65A1}" dt="2025-07-13T07:00:02.696" v="44"/>
          <ac:spMkLst>
            <pc:docMk/>
            <pc:sldMk cId="1261345479" sldId="310"/>
            <ac:spMk id="13" creationId="{00000000-0000-0000-0000-000000000000}"/>
          </ac:spMkLst>
        </pc:spChg>
      </pc:sldChg>
      <pc:sldChg chg="add del">
        <pc:chgData name="Emiliano Dane'" userId="a6f32cac-18a8-4b8c-afd4-b70229661d6d" providerId="ADAL" clId="{E72B9466-EFD3-49A4-AE19-B67E247D65A1}" dt="2025-07-13T07:01:32.918" v="53" actId="2696"/>
        <pc:sldMkLst>
          <pc:docMk/>
          <pc:sldMk cId="0" sldId="311"/>
        </pc:sldMkLst>
      </pc:sldChg>
      <pc:sldChg chg="add del">
        <pc:chgData name="Emiliano Dane'" userId="a6f32cac-18a8-4b8c-afd4-b70229661d6d" providerId="ADAL" clId="{E72B9466-EFD3-49A4-AE19-B67E247D65A1}" dt="2025-07-13T07:01:21.133" v="51"/>
        <pc:sldMkLst>
          <pc:docMk/>
          <pc:sldMk cId="3130694114" sldId="311"/>
        </pc:sldMkLst>
      </pc:sldChg>
      <pc:sldChg chg="add del">
        <pc:chgData name="Emiliano Dane'" userId="a6f32cac-18a8-4b8c-afd4-b70229661d6d" providerId="ADAL" clId="{E72B9466-EFD3-49A4-AE19-B67E247D65A1}" dt="2025-07-13T09:45:25.611" v="228"/>
        <pc:sldMkLst>
          <pc:docMk/>
          <pc:sldMk cId="3167374422" sldId="311"/>
        </pc:sldMkLst>
      </pc:sldChg>
      <pc:sldChg chg="add del">
        <pc:chgData name="Emiliano Dane'" userId="a6f32cac-18a8-4b8c-afd4-b70229661d6d" providerId="ADAL" clId="{E72B9466-EFD3-49A4-AE19-B67E247D65A1}" dt="2025-07-13T09:45:32.396" v="229" actId="2696"/>
        <pc:sldMkLst>
          <pc:docMk/>
          <pc:sldMk cId="3276848227" sldId="311"/>
        </pc:sldMkLst>
      </pc:sldChg>
      <pc:sldChg chg="modSp add del">
        <pc:chgData name="Emiliano Dane'" userId="a6f32cac-18a8-4b8c-afd4-b70229661d6d" providerId="ADAL" clId="{E72B9466-EFD3-49A4-AE19-B67E247D65A1}" dt="2025-07-13T07:01:32.918" v="53" actId="2696"/>
        <pc:sldMkLst>
          <pc:docMk/>
          <pc:sldMk cId="0" sldId="312"/>
        </pc:sldMkLst>
        <pc:spChg chg="mod">
          <ac:chgData name="Emiliano Dane'" userId="a6f32cac-18a8-4b8c-afd4-b70229661d6d" providerId="ADAL" clId="{E72B9466-EFD3-49A4-AE19-B67E247D65A1}" dt="2025-07-13T06:54:47.249" v="23"/>
          <ac:spMkLst>
            <pc:docMk/>
            <pc:sldMk cId="0" sldId="312"/>
            <ac:spMk id="17" creationId="{00000000-0000-0000-0000-000000000000}"/>
          </ac:spMkLst>
        </pc:spChg>
        <pc:spChg chg="mod">
          <ac:chgData name="Emiliano Dane'" userId="a6f32cac-18a8-4b8c-afd4-b70229661d6d" providerId="ADAL" clId="{E72B9466-EFD3-49A4-AE19-B67E247D65A1}" dt="2025-07-13T06:54:47.249" v="23"/>
          <ac:spMkLst>
            <pc:docMk/>
            <pc:sldMk cId="0" sldId="312"/>
            <ac:spMk id="18" creationId="{00000000-0000-0000-0000-000000000000}"/>
          </ac:spMkLst>
        </pc:spChg>
      </pc:sldChg>
      <pc:sldChg chg="modSp add del">
        <pc:chgData name="Emiliano Dane'" userId="a6f32cac-18a8-4b8c-afd4-b70229661d6d" providerId="ADAL" clId="{E72B9466-EFD3-49A4-AE19-B67E247D65A1}" dt="2025-07-13T07:01:21.133" v="51"/>
        <pc:sldMkLst>
          <pc:docMk/>
          <pc:sldMk cId="2633954610" sldId="312"/>
        </pc:sldMkLst>
        <pc:spChg chg="mod">
          <ac:chgData name="Emiliano Dane'" userId="a6f32cac-18a8-4b8c-afd4-b70229661d6d" providerId="ADAL" clId="{E72B9466-EFD3-49A4-AE19-B67E247D65A1}" dt="2025-07-13T07:00:02.696" v="44"/>
          <ac:spMkLst>
            <pc:docMk/>
            <pc:sldMk cId="2633954610" sldId="312"/>
            <ac:spMk id="17" creationId="{00000000-0000-0000-0000-000000000000}"/>
          </ac:spMkLst>
        </pc:spChg>
        <pc:spChg chg="mod">
          <ac:chgData name="Emiliano Dane'" userId="a6f32cac-18a8-4b8c-afd4-b70229661d6d" providerId="ADAL" clId="{E72B9466-EFD3-49A4-AE19-B67E247D65A1}" dt="2025-07-13T07:00:02.696" v="44"/>
          <ac:spMkLst>
            <pc:docMk/>
            <pc:sldMk cId="2633954610" sldId="312"/>
            <ac:spMk id="18" creationId="{00000000-0000-0000-0000-000000000000}"/>
          </ac:spMkLst>
        </pc:spChg>
      </pc:sldChg>
      <pc:sldChg chg="delSp modSp add mod">
        <pc:chgData name="Emiliano Dane'" userId="a6f32cac-18a8-4b8c-afd4-b70229661d6d" providerId="ADAL" clId="{E72B9466-EFD3-49A4-AE19-B67E247D65A1}" dt="2025-07-13T15:52:16.410" v="1194" actId="108"/>
        <pc:sldMkLst>
          <pc:docMk/>
          <pc:sldMk cId="3068044991" sldId="312"/>
        </pc:sldMkLst>
        <pc:spChg chg="mod">
          <ac:chgData name="Emiliano Dane'" userId="a6f32cac-18a8-4b8c-afd4-b70229661d6d" providerId="ADAL" clId="{E72B9466-EFD3-49A4-AE19-B67E247D65A1}" dt="2025-07-13T15:52:16.410" v="1194" actId="108"/>
          <ac:spMkLst>
            <pc:docMk/>
            <pc:sldMk cId="3068044991" sldId="312"/>
            <ac:spMk id="2" creationId="{00000000-0000-0000-0000-000000000000}"/>
          </ac:spMkLst>
        </pc:spChg>
        <pc:spChg chg="del">
          <ac:chgData name="Emiliano Dane'" userId="a6f32cac-18a8-4b8c-afd4-b70229661d6d" providerId="ADAL" clId="{E72B9466-EFD3-49A4-AE19-B67E247D65A1}" dt="2025-07-13T13:36:23.436" v="1000" actId="478"/>
          <ac:spMkLst>
            <pc:docMk/>
            <pc:sldMk cId="3068044991" sldId="312"/>
            <ac:spMk id="17" creationId="{00000000-0000-0000-0000-000000000000}"/>
          </ac:spMkLst>
        </pc:spChg>
        <pc:spChg chg="del">
          <ac:chgData name="Emiliano Dane'" userId="a6f32cac-18a8-4b8c-afd4-b70229661d6d" providerId="ADAL" clId="{E72B9466-EFD3-49A4-AE19-B67E247D65A1}" dt="2025-07-13T13:36:23.436" v="1000" actId="478"/>
          <ac:spMkLst>
            <pc:docMk/>
            <pc:sldMk cId="3068044991" sldId="312"/>
            <ac:spMk id="18" creationId="{00000000-0000-0000-0000-000000000000}"/>
          </ac:spMkLst>
        </pc:spChg>
      </pc:sldChg>
      <pc:sldChg chg="modSp add del">
        <pc:chgData name="Emiliano Dane'" userId="a6f32cac-18a8-4b8c-afd4-b70229661d6d" providerId="ADAL" clId="{E72B9466-EFD3-49A4-AE19-B67E247D65A1}" dt="2025-07-13T07:01:32.918" v="53" actId="2696"/>
        <pc:sldMkLst>
          <pc:docMk/>
          <pc:sldMk cId="0" sldId="313"/>
        </pc:sldMkLst>
        <pc:spChg chg="mod">
          <ac:chgData name="Emiliano Dane'" userId="a6f32cac-18a8-4b8c-afd4-b70229661d6d" providerId="ADAL" clId="{E72B9466-EFD3-49A4-AE19-B67E247D65A1}" dt="2025-07-13T06:54:47.249" v="23"/>
          <ac:spMkLst>
            <pc:docMk/>
            <pc:sldMk cId="0" sldId="313"/>
            <ac:spMk id="9" creationId="{00000000-0000-0000-0000-000000000000}"/>
          </ac:spMkLst>
        </pc:spChg>
        <pc:spChg chg="mod">
          <ac:chgData name="Emiliano Dane'" userId="a6f32cac-18a8-4b8c-afd4-b70229661d6d" providerId="ADAL" clId="{E72B9466-EFD3-49A4-AE19-B67E247D65A1}" dt="2025-07-13T06:54:47.249" v="23"/>
          <ac:spMkLst>
            <pc:docMk/>
            <pc:sldMk cId="0" sldId="313"/>
            <ac:spMk id="10" creationId="{00000000-0000-0000-0000-000000000000}"/>
          </ac:spMkLst>
        </pc:spChg>
      </pc:sldChg>
      <pc:sldChg chg="delSp add mod">
        <pc:chgData name="Emiliano Dane'" userId="a6f32cac-18a8-4b8c-afd4-b70229661d6d" providerId="ADAL" clId="{E72B9466-EFD3-49A4-AE19-B67E247D65A1}" dt="2025-07-13T13:36:31.717" v="1001" actId="478"/>
        <pc:sldMkLst>
          <pc:docMk/>
          <pc:sldMk cId="715282693" sldId="313"/>
        </pc:sldMkLst>
        <pc:spChg chg="del">
          <ac:chgData name="Emiliano Dane'" userId="a6f32cac-18a8-4b8c-afd4-b70229661d6d" providerId="ADAL" clId="{E72B9466-EFD3-49A4-AE19-B67E247D65A1}" dt="2025-07-13T13:36:31.717" v="1001" actId="478"/>
          <ac:spMkLst>
            <pc:docMk/>
            <pc:sldMk cId="715282693" sldId="313"/>
            <ac:spMk id="9" creationId="{00000000-0000-0000-0000-000000000000}"/>
          </ac:spMkLst>
        </pc:spChg>
        <pc:spChg chg="del">
          <ac:chgData name="Emiliano Dane'" userId="a6f32cac-18a8-4b8c-afd4-b70229661d6d" providerId="ADAL" clId="{E72B9466-EFD3-49A4-AE19-B67E247D65A1}" dt="2025-07-13T13:36:31.717" v="1001" actId="478"/>
          <ac:spMkLst>
            <pc:docMk/>
            <pc:sldMk cId="715282693" sldId="313"/>
            <ac:spMk id="10" creationId="{00000000-0000-0000-0000-000000000000}"/>
          </ac:spMkLst>
        </pc:spChg>
      </pc:sldChg>
      <pc:sldChg chg="modSp add del">
        <pc:chgData name="Emiliano Dane'" userId="a6f32cac-18a8-4b8c-afd4-b70229661d6d" providerId="ADAL" clId="{E72B9466-EFD3-49A4-AE19-B67E247D65A1}" dt="2025-07-13T07:01:21.133" v="51"/>
        <pc:sldMkLst>
          <pc:docMk/>
          <pc:sldMk cId="895987564" sldId="313"/>
        </pc:sldMkLst>
        <pc:spChg chg="mod">
          <ac:chgData name="Emiliano Dane'" userId="a6f32cac-18a8-4b8c-afd4-b70229661d6d" providerId="ADAL" clId="{E72B9466-EFD3-49A4-AE19-B67E247D65A1}" dt="2025-07-13T07:00:02.696" v="44"/>
          <ac:spMkLst>
            <pc:docMk/>
            <pc:sldMk cId="895987564" sldId="313"/>
            <ac:spMk id="9" creationId="{00000000-0000-0000-0000-000000000000}"/>
          </ac:spMkLst>
        </pc:spChg>
        <pc:spChg chg="mod">
          <ac:chgData name="Emiliano Dane'" userId="a6f32cac-18a8-4b8c-afd4-b70229661d6d" providerId="ADAL" clId="{E72B9466-EFD3-49A4-AE19-B67E247D65A1}" dt="2025-07-13T07:00:02.696" v="44"/>
          <ac:spMkLst>
            <pc:docMk/>
            <pc:sldMk cId="895987564" sldId="313"/>
            <ac:spMk id="10" creationId="{00000000-0000-0000-0000-000000000000}"/>
          </ac:spMkLst>
        </pc:spChg>
      </pc:sldChg>
      <pc:sldChg chg="add del">
        <pc:chgData name="Emiliano Dane'" userId="a6f32cac-18a8-4b8c-afd4-b70229661d6d" providerId="ADAL" clId="{E72B9466-EFD3-49A4-AE19-B67E247D65A1}" dt="2025-07-13T07:01:32.918" v="53" actId="2696"/>
        <pc:sldMkLst>
          <pc:docMk/>
          <pc:sldMk cId="0" sldId="314"/>
        </pc:sldMkLst>
      </pc:sldChg>
      <pc:sldChg chg="add del">
        <pc:chgData name="Emiliano Dane'" userId="a6f32cac-18a8-4b8c-afd4-b70229661d6d" providerId="ADAL" clId="{E72B9466-EFD3-49A4-AE19-B67E247D65A1}" dt="2025-07-13T12:41:07.208" v="533" actId="47"/>
        <pc:sldMkLst>
          <pc:docMk/>
          <pc:sldMk cId="2214975142" sldId="314"/>
        </pc:sldMkLst>
      </pc:sldChg>
      <pc:sldChg chg="add del">
        <pc:chgData name="Emiliano Dane'" userId="a6f32cac-18a8-4b8c-afd4-b70229661d6d" providerId="ADAL" clId="{E72B9466-EFD3-49A4-AE19-B67E247D65A1}" dt="2025-07-13T07:01:21.133" v="51"/>
        <pc:sldMkLst>
          <pc:docMk/>
          <pc:sldMk cId="2519326004" sldId="314"/>
        </pc:sldMkLst>
      </pc:sldChg>
      <pc:sldChg chg="add del">
        <pc:chgData name="Emiliano Dane'" userId="a6f32cac-18a8-4b8c-afd4-b70229661d6d" providerId="ADAL" clId="{E72B9466-EFD3-49A4-AE19-B67E247D65A1}" dt="2025-07-13T12:13:04.536" v="308" actId="2696"/>
        <pc:sldMkLst>
          <pc:docMk/>
          <pc:sldMk cId="1102072165" sldId="315"/>
        </pc:sldMkLst>
      </pc:sldChg>
      <pc:sldChg chg="addSp delSp modSp add mod">
        <pc:chgData name="Emiliano Dane'" userId="a6f32cac-18a8-4b8c-afd4-b70229661d6d" providerId="ADAL" clId="{E72B9466-EFD3-49A4-AE19-B67E247D65A1}" dt="2025-07-13T13:17:22.183" v="853" actId="13822"/>
        <pc:sldMkLst>
          <pc:docMk/>
          <pc:sldMk cId="3636476069" sldId="315"/>
        </pc:sldMkLst>
        <pc:spChg chg="mod">
          <ac:chgData name="Emiliano Dane'" userId="a6f32cac-18a8-4b8c-afd4-b70229661d6d" providerId="ADAL" clId="{E72B9466-EFD3-49A4-AE19-B67E247D65A1}" dt="2025-07-13T13:13:46.532" v="772" actId="1076"/>
          <ac:spMkLst>
            <pc:docMk/>
            <pc:sldMk cId="3636476069" sldId="315"/>
            <ac:spMk id="2" creationId="{00000000-0000-0000-0000-000000000000}"/>
          </ac:spMkLst>
        </pc:spChg>
        <pc:spChg chg="mod">
          <ac:chgData name="Emiliano Dane'" userId="a6f32cac-18a8-4b8c-afd4-b70229661d6d" providerId="ADAL" clId="{E72B9466-EFD3-49A4-AE19-B67E247D65A1}" dt="2025-07-13T13:14:13.291" v="782" actId="1076"/>
          <ac:spMkLst>
            <pc:docMk/>
            <pc:sldMk cId="3636476069" sldId="315"/>
            <ac:spMk id="3" creationId="{90EB3AF6-783C-856D-89AB-F2F5F0DDBD90}"/>
          </ac:spMkLst>
        </pc:spChg>
        <pc:spChg chg="mod">
          <ac:chgData name="Emiliano Dane'" userId="a6f32cac-18a8-4b8c-afd4-b70229661d6d" providerId="ADAL" clId="{E72B9466-EFD3-49A4-AE19-B67E247D65A1}" dt="2025-07-13T13:13:37.532" v="770" actId="1076"/>
          <ac:spMkLst>
            <pc:docMk/>
            <pc:sldMk cId="3636476069" sldId="315"/>
            <ac:spMk id="8" creationId="{00000000-0000-0000-0000-000000000000}"/>
          </ac:spMkLst>
        </pc:spChg>
        <pc:spChg chg="mod">
          <ac:chgData name="Emiliano Dane'" userId="a6f32cac-18a8-4b8c-afd4-b70229661d6d" providerId="ADAL" clId="{E72B9466-EFD3-49A4-AE19-B67E247D65A1}" dt="2025-07-13T13:13:35.294" v="769" actId="1076"/>
          <ac:spMkLst>
            <pc:docMk/>
            <pc:sldMk cId="3636476069" sldId="315"/>
            <ac:spMk id="13" creationId="{00000000-0000-0000-0000-000000000000}"/>
          </ac:spMkLst>
        </pc:spChg>
        <pc:spChg chg="add mod">
          <ac:chgData name="Emiliano Dane'" userId="a6f32cac-18a8-4b8c-afd4-b70229661d6d" providerId="ADAL" clId="{E72B9466-EFD3-49A4-AE19-B67E247D65A1}" dt="2025-07-13T13:15:03.066" v="790" actId="1076"/>
          <ac:spMkLst>
            <pc:docMk/>
            <pc:sldMk cId="3636476069" sldId="315"/>
            <ac:spMk id="16" creationId="{4FACB064-F438-72FD-1832-47CB5565691F}"/>
          </ac:spMkLst>
        </pc:spChg>
        <pc:spChg chg="add mod">
          <ac:chgData name="Emiliano Dane'" userId="a6f32cac-18a8-4b8c-afd4-b70229661d6d" providerId="ADAL" clId="{E72B9466-EFD3-49A4-AE19-B67E247D65A1}" dt="2025-07-13T13:17:22.183" v="853" actId="13822"/>
          <ac:spMkLst>
            <pc:docMk/>
            <pc:sldMk cId="3636476069" sldId="315"/>
            <ac:spMk id="17" creationId="{2550664B-0C2A-8899-BCDD-2367D58FA07F}"/>
          </ac:spMkLst>
        </pc:spChg>
        <pc:spChg chg="add mod">
          <ac:chgData name="Emiliano Dane'" userId="a6f32cac-18a8-4b8c-afd4-b70229661d6d" providerId="ADAL" clId="{E72B9466-EFD3-49A4-AE19-B67E247D65A1}" dt="2025-07-13T13:17:22.183" v="853" actId="13822"/>
          <ac:spMkLst>
            <pc:docMk/>
            <pc:sldMk cId="3636476069" sldId="315"/>
            <ac:spMk id="21" creationId="{4212A536-62BB-B1BD-AF1A-7D1DDA56DE4F}"/>
          </ac:spMkLst>
        </pc:spChg>
        <pc:grpChg chg="add mod">
          <ac:chgData name="Emiliano Dane'" userId="a6f32cac-18a8-4b8c-afd4-b70229661d6d" providerId="ADAL" clId="{E72B9466-EFD3-49A4-AE19-B67E247D65A1}" dt="2025-07-13T13:14:25.909" v="784" actId="1076"/>
          <ac:grpSpMkLst>
            <pc:docMk/>
            <pc:sldMk cId="3636476069" sldId="315"/>
            <ac:grpSpMk id="6" creationId="{0CE03DDB-0F73-B4C9-F932-097578F2F742}"/>
          </ac:grpSpMkLst>
        </pc:grpChg>
        <pc:picChg chg="mod">
          <ac:chgData name="Emiliano Dane'" userId="a6f32cac-18a8-4b8c-afd4-b70229661d6d" providerId="ADAL" clId="{E72B9466-EFD3-49A4-AE19-B67E247D65A1}" dt="2025-07-13T13:12:38.029" v="754" actId="164"/>
          <ac:picMkLst>
            <pc:docMk/>
            <pc:sldMk cId="3636476069" sldId="315"/>
            <ac:picMk id="4" creationId="{00000000-0000-0000-0000-000000000000}"/>
          </ac:picMkLst>
        </pc:picChg>
        <pc:picChg chg="add del mod">
          <ac:chgData name="Emiliano Dane'" userId="a6f32cac-18a8-4b8c-afd4-b70229661d6d" providerId="ADAL" clId="{E72B9466-EFD3-49A4-AE19-B67E247D65A1}" dt="2025-07-13T13:12:54.996" v="760" actId="478"/>
          <ac:picMkLst>
            <pc:docMk/>
            <pc:sldMk cId="3636476069" sldId="315"/>
            <ac:picMk id="7" creationId="{7A0321BD-EF67-B984-F123-6F3EC5FA81C9}"/>
          </ac:picMkLst>
        </pc:picChg>
        <pc:picChg chg="add mod">
          <ac:chgData name="Emiliano Dane'" userId="a6f32cac-18a8-4b8c-afd4-b70229661d6d" providerId="ADAL" clId="{E72B9466-EFD3-49A4-AE19-B67E247D65A1}" dt="2025-07-13T13:14:28.800" v="785" actId="14100"/>
          <ac:picMkLst>
            <pc:docMk/>
            <pc:sldMk cId="3636476069" sldId="315"/>
            <ac:picMk id="10" creationId="{DFAA8450-D7D5-603E-FC1D-CA2ED6BCA2B7}"/>
          </ac:picMkLst>
        </pc:picChg>
        <pc:cxnChg chg="mod">
          <ac:chgData name="Emiliano Dane'" userId="a6f32cac-18a8-4b8c-afd4-b70229661d6d" providerId="ADAL" clId="{E72B9466-EFD3-49A4-AE19-B67E247D65A1}" dt="2025-07-13T13:13:51.623" v="774" actId="14100"/>
          <ac:cxnSpMkLst>
            <pc:docMk/>
            <pc:sldMk cId="3636476069" sldId="315"/>
            <ac:cxnSpMk id="5" creationId="{00000000-0000-0000-0000-000000000000}"/>
          </ac:cxnSpMkLst>
        </pc:cxnChg>
        <pc:cxnChg chg="mod">
          <ac:chgData name="Emiliano Dane'" userId="a6f32cac-18a8-4b8c-afd4-b70229661d6d" providerId="ADAL" clId="{E72B9466-EFD3-49A4-AE19-B67E247D65A1}" dt="2025-07-13T13:13:42.467" v="771" actId="14100"/>
          <ac:cxnSpMkLst>
            <pc:docMk/>
            <pc:sldMk cId="3636476069" sldId="315"/>
            <ac:cxnSpMk id="9" creationId="{00000000-0000-0000-0000-000000000000}"/>
          </ac:cxnSpMkLst>
        </pc:cxnChg>
        <pc:cxnChg chg="mod">
          <ac:chgData name="Emiliano Dane'" userId="a6f32cac-18a8-4b8c-afd4-b70229661d6d" providerId="ADAL" clId="{E72B9466-EFD3-49A4-AE19-B67E247D65A1}" dt="2025-07-13T13:13:35.294" v="769" actId="1076"/>
          <ac:cxnSpMkLst>
            <pc:docMk/>
            <pc:sldMk cId="3636476069" sldId="315"/>
            <ac:cxnSpMk id="14" creationId="{00000000-0000-0000-0000-000000000000}"/>
          </ac:cxnSpMkLst>
        </pc:cxnChg>
        <pc:cxnChg chg="add mod">
          <ac:chgData name="Emiliano Dane'" userId="a6f32cac-18a8-4b8c-afd4-b70229661d6d" providerId="ADAL" clId="{E72B9466-EFD3-49A4-AE19-B67E247D65A1}" dt="2025-07-13T13:17:07.485" v="844" actId="20577"/>
          <ac:cxnSpMkLst>
            <pc:docMk/>
            <pc:sldMk cId="3636476069" sldId="315"/>
            <ac:cxnSpMk id="18" creationId="{057F606D-ECDE-7EF6-279D-519C4E33DA98}"/>
          </ac:cxnSpMkLst>
        </pc:cxnChg>
        <pc:cxnChg chg="add mod">
          <ac:chgData name="Emiliano Dane'" userId="a6f32cac-18a8-4b8c-afd4-b70229661d6d" providerId="ADAL" clId="{E72B9466-EFD3-49A4-AE19-B67E247D65A1}" dt="2025-07-13T13:16:51.936" v="828" actId="20577"/>
          <ac:cxnSpMkLst>
            <pc:docMk/>
            <pc:sldMk cId="3636476069" sldId="315"/>
            <ac:cxnSpMk id="22" creationId="{9273E19C-D3EC-315B-9A31-6AAF54A3DD17}"/>
          </ac:cxnSpMkLst>
        </pc:cxnChg>
      </pc:sldChg>
      <pc:sldChg chg="modSp add del mod">
        <pc:chgData name="Emiliano Dane'" userId="a6f32cac-18a8-4b8c-afd4-b70229661d6d" providerId="ADAL" clId="{E72B9466-EFD3-49A4-AE19-B67E247D65A1}" dt="2025-07-13T12:12:38.747" v="306" actId="2696"/>
        <pc:sldMkLst>
          <pc:docMk/>
          <pc:sldMk cId="3920373168" sldId="315"/>
        </pc:sldMkLst>
        <pc:spChg chg="mod">
          <ac:chgData name="Emiliano Dane'" userId="a6f32cac-18a8-4b8c-afd4-b70229661d6d" providerId="ADAL" clId="{E72B9466-EFD3-49A4-AE19-B67E247D65A1}" dt="2025-07-13T08:13:50.988" v="125" actId="404"/>
          <ac:spMkLst>
            <pc:docMk/>
            <pc:sldMk cId="3920373168" sldId="315"/>
            <ac:spMk id="3" creationId="{90EB3AF6-783C-856D-89AB-F2F5F0DDBD90}"/>
          </ac:spMkLst>
        </pc:spChg>
      </pc:sldChg>
      <pc:sldChg chg="add del">
        <pc:chgData name="Emiliano Dane'" userId="a6f32cac-18a8-4b8c-afd4-b70229661d6d" providerId="ADAL" clId="{E72B9466-EFD3-49A4-AE19-B67E247D65A1}" dt="2025-07-13T13:14:37.025" v="786" actId="47"/>
        <pc:sldMkLst>
          <pc:docMk/>
          <pc:sldMk cId="1330223933" sldId="316"/>
        </pc:sldMkLst>
      </pc:sldChg>
      <pc:sldChg chg="modSp add del mod">
        <pc:chgData name="Emiliano Dane'" userId="a6f32cac-18a8-4b8c-afd4-b70229661d6d" providerId="ADAL" clId="{E72B9466-EFD3-49A4-AE19-B67E247D65A1}" dt="2025-07-13T12:12:38.747" v="306" actId="2696"/>
        <pc:sldMkLst>
          <pc:docMk/>
          <pc:sldMk cId="2645720333" sldId="316"/>
        </pc:sldMkLst>
        <pc:spChg chg="mod">
          <ac:chgData name="Emiliano Dane'" userId="a6f32cac-18a8-4b8c-afd4-b70229661d6d" providerId="ADAL" clId="{E72B9466-EFD3-49A4-AE19-B67E247D65A1}" dt="2025-07-13T07:55:08.588" v="78" actId="1076"/>
          <ac:spMkLst>
            <pc:docMk/>
            <pc:sldMk cId="2645720333" sldId="316"/>
            <ac:spMk id="23" creationId="{00000000-0000-0000-0000-000000000000}"/>
          </ac:spMkLst>
        </pc:spChg>
        <pc:spChg chg="mod">
          <ac:chgData name="Emiliano Dane'" userId="a6f32cac-18a8-4b8c-afd4-b70229661d6d" providerId="ADAL" clId="{E72B9466-EFD3-49A4-AE19-B67E247D65A1}" dt="2025-07-13T07:55:10.363" v="79" actId="1076"/>
          <ac:spMkLst>
            <pc:docMk/>
            <pc:sldMk cId="2645720333" sldId="316"/>
            <ac:spMk id="24" creationId="{00000000-0000-0000-0000-000000000000}"/>
          </ac:spMkLst>
        </pc:spChg>
        <pc:cxnChg chg="mod">
          <ac:chgData name="Emiliano Dane'" userId="a6f32cac-18a8-4b8c-afd4-b70229661d6d" providerId="ADAL" clId="{E72B9466-EFD3-49A4-AE19-B67E247D65A1}" dt="2025-07-13T08:14:35.458" v="132" actId="14100"/>
          <ac:cxnSpMkLst>
            <pc:docMk/>
            <pc:sldMk cId="2645720333" sldId="316"/>
            <ac:cxnSpMk id="8" creationId="{00000000-0000-0000-0000-000000000000}"/>
          </ac:cxnSpMkLst>
        </pc:cxnChg>
      </pc:sldChg>
      <pc:sldChg chg="add del">
        <pc:chgData name="Emiliano Dane'" userId="a6f32cac-18a8-4b8c-afd4-b70229661d6d" providerId="ADAL" clId="{E72B9466-EFD3-49A4-AE19-B67E247D65A1}" dt="2025-07-13T12:13:04.536" v="308" actId="2696"/>
        <pc:sldMkLst>
          <pc:docMk/>
          <pc:sldMk cId="4151142877" sldId="316"/>
        </pc:sldMkLst>
      </pc:sldChg>
      <pc:sldChg chg="addSp delSp modSp add mod">
        <pc:chgData name="Emiliano Dane'" userId="a6f32cac-18a8-4b8c-afd4-b70229661d6d" providerId="ADAL" clId="{E72B9466-EFD3-49A4-AE19-B67E247D65A1}" dt="2025-07-14T05:32:00.016" v="3629" actId="1036"/>
        <pc:sldMkLst>
          <pc:docMk/>
          <pc:sldMk cId="707556791" sldId="321"/>
        </pc:sldMkLst>
        <pc:spChg chg="add mod">
          <ac:chgData name="Emiliano Dane'" userId="a6f32cac-18a8-4b8c-afd4-b70229661d6d" providerId="ADAL" clId="{E72B9466-EFD3-49A4-AE19-B67E247D65A1}" dt="2025-07-14T05:32:00.016" v="3629" actId="1036"/>
          <ac:spMkLst>
            <pc:docMk/>
            <pc:sldMk cId="707556791" sldId="321"/>
            <ac:spMk id="8" creationId="{1D4C3648-3F0C-D34B-8ACE-340B7935D51D}"/>
          </ac:spMkLst>
        </pc:spChg>
        <pc:picChg chg="del">
          <ac:chgData name="Emiliano Dane'" userId="a6f32cac-18a8-4b8c-afd4-b70229661d6d" providerId="ADAL" clId="{E72B9466-EFD3-49A4-AE19-B67E247D65A1}" dt="2025-07-14T00:28:51.884" v="3437" actId="478"/>
          <ac:picMkLst>
            <pc:docMk/>
            <pc:sldMk cId="707556791" sldId="321"/>
            <ac:picMk id="3" creationId="{EB5FCB3F-3C0B-49C8-DE90-F55CDCB1A118}"/>
          </ac:picMkLst>
        </pc:picChg>
        <pc:picChg chg="mod">
          <ac:chgData name="Emiliano Dane'" userId="a6f32cac-18a8-4b8c-afd4-b70229661d6d" providerId="ADAL" clId="{E72B9466-EFD3-49A4-AE19-B67E247D65A1}" dt="2025-07-14T00:29:50.587" v="3449" actId="1076"/>
          <ac:picMkLst>
            <pc:docMk/>
            <pc:sldMk cId="707556791" sldId="321"/>
            <ac:picMk id="5" creationId="{5CD63F28-A43E-8F3E-F76A-840DAFF01DE5}"/>
          </ac:picMkLst>
        </pc:picChg>
        <pc:picChg chg="mod">
          <ac:chgData name="Emiliano Dane'" userId="a6f32cac-18a8-4b8c-afd4-b70229661d6d" providerId="ADAL" clId="{E72B9466-EFD3-49A4-AE19-B67E247D65A1}" dt="2025-07-14T00:29:07.071" v="3440" actId="1076"/>
          <ac:picMkLst>
            <pc:docMk/>
            <pc:sldMk cId="707556791" sldId="321"/>
            <ac:picMk id="7" creationId="{F812BC77-07BA-AE67-4FAE-FE6E45A5E845}"/>
          </ac:picMkLst>
        </pc:picChg>
      </pc:sldChg>
      <pc:sldChg chg="add del">
        <pc:chgData name="Emiliano Dane'" userId="a6f32cac-18a8-4b8c-afd4-b70229661d6d" providerId="ADAL" clId="{E72B9466-EFD3-49A4-AE19-B67E247D65A1}" dt="2025-07-13T12:12:38.747" v="306" actId="2696"/>
        <pc:sldMkLst>
          <pc:docMk/>
          <pc:sldMk cId="1127488800" sldId="324"/>
        </pc:sldMkLst>
      </pc:sldChg>
      <pc:sldChg chg="delSp add del mod">
        <pc:chgData name="Emiliano Dane'" userId="a6f32cac-18a8-4b8c-afd4-b70229661d6d" providerId="ADAL" clId="{E72B9466-EFD3-49A4-AE19-B67E247D65A1}" dt="2025-07-13T22:52:26.463" v="2270" actId="47"/>
        <pc:sldMkLst>
          <pc:docMk/>
          <pc:sldMk cId="3491178755" sldId="324"/>
        </pc:sldMkLst>
        <pc:picChg chg="del">
          <ac:chgData name="Emiliano Dane'" userId="a6f32cac-18a8-4b8c-afd4-b70229661d6d" providerId="ADAL" clId="{E72B9466-EFD3-49A4-AE19-B67E247D65A1}" dt="2025-07-13T22:51:38.440" v="2259" actId="21"/>
          <ac:picMkLst>
            <pc:docMk/>
            <pc:sldMk cId="3491178755" sldId="324"/>
            <ac:picMk id="3" creationId="{DB0917C0-2EC9-4C26-5B57-FE1C25838E6D}"/>
          </ac:picMkLst>
        </pc:picChg>
      </pc:sldChg>
      <pc:sldChg chg="add del">
        <pc:chgData name="Emiliano Dane'" userId="a6f32cac-18a8-4b8c-afd4-b70229661d6d" providerId="ADAL" clId="{E72B9466-EFD3-49A4-AE19-B67E247D65A1}" dt="2025-07-13T12:12:38.747" v="306" actId="2696"/>
        <pc:sldMkLst>
          <pc:docMk/>
          <pc:sldMk cId="215622481" sldId="437"/>
        </pc:sldMkLst>
      </pc:sldChg>
      <pc:sldChg chg="delSp modSp add del mod ord">
        <pc:chgData name="Emiliano Dane'" userId="a6f32cac-18a8-4b8c-afd4-b70229661d6d" providerId="ADAL" clId="{E72B9466-EFD3-49A4-AE19-B67E247D65A1}" dt="2025-07-14T05:28:24.662" v="3563" actId="47"/>
        <pc:sldMkLst>
          <pc:docMk/>
          <pc:sldMk cId="655347694" sldId="437"/>
        </pc:sldMkLst>
        <pc:spChg chg="del">
          <ac:chgData name="Emiliano Dane'" userId="a6f32cac-18a8-4b8c-afd4-b70229661d6d" providerId="ADAL" clId="{E72B9466-EFD3-49A4-AE19-B67E247D65A1}" dt="2025-07-13T22:52:39.121" v="2271" actId="478"/>
          <ac:spMkLst>
            <pc:docMk/>
            <pc:sldMk cId="655347694" sldId="437"/>
            <ac:spMk id="5" creationId="{E17C1A6D-48ED-69FE-6BF0-1427ABD890AE}"/>
          </ac:spMkLst>
        </pc:spChg>
        <pc:spChg chg="del">
          <ac:chgData name="Emiliano Dane'" userId="a6f32cac-18a8-4b8c-afd4-b70229661d6d" providerId="ADAL" clId="{E72B9466-EFD3-49A4-AE19-B67E247D65A1}" dt="2025-07-14T05:27:54.917" v="3557" actId="21"/>
          <ac:spMkLst>
            <pc:docMk/>
            <pc:sldMk cId="655347694" sldId="437"/>
            <ac:spMk id="9" creationId="{3377C3A4-D913-4BAB-2A9F-015DB452FB3F}"/>
          </ac:spMkLst>
        </pc:spChg>
        <pc:spChg chg="del">
          <ac:chgData name="Emiliano Dane'" userId="a6f32cac-18a8-4b8c-afd4-b70229661d6d" providerId="ADAL" clId="{E72B9466-EFD3-49A4-AE19-B67E247D65A1}" dt="2025-07-13T22:52:39.121" v="2271" actId="478"/>
          <ac:spMkLst>
            <pc:docMk/>
            <pc:sldMk cId="655347694" sldId="437"/>
            <ac:spMk id="10" creationId="{24AF19B8-79C2-FF7E-1318-6FBDE48F6CE4}"/>
          </ac:spMkLst>
        </pc:spChg>
        <pc:spChg chg="del">
          <ac:chgData name="Emiliano Dane'" userId="a6f32cac-18a8-4b8c-afd4-b70229661d6d" providerId="ADAL" clId="{E72B9466-EFD3-49A4-AE19-B67E247D65A1}" dt="2025-07-14T05:27:54.917" v="3557" actId="21"/>
          <ac:spMkLst>
            <pc:docMk/>
            <pc:sldMk cId="655347694" sldId="437"/>
            <ac:spMk id="11" creationId="{65ECCDCF-29CC-10AD-E4A7-8829430C7B94}"/>
          </ac:spMkLst>
        </pc:spChg>
        <pc:spChg chg="del">
          <ac:chgData name="Emiliano Dane'" userId="a6f32cac-18a8-4b8c-afd4-b70229661d6d" providerId="ADAL" clId="{E72B9466-EFD3-49A4-AE19-B67E247D65A1}" dt="2025-07-13T22:52:39.121" v="2271" actId="478"/>
          <ac:spMkLst>
            <pc:docMk/>
            <pc:sldMk cId="655347694" sldId="437"/>
            <ac:spMk id="13" creationId="{530982FF-423F-E7E1-EC77-D558F95BD4CE}"/>
          </ac:spMkLst>
        </pc:spChg>
        <pc:spChg chg="del mod">
          <ac:chgData name="Emiliano Dane'" userId="a6f32cac-18a8-4b8c-afd4-b70229661d6d" providerId="ADAL" clId="{E72B9466-EFD3-49A4-AE19-B67E247D65A1}" dt="2025-07-13T22:52:47.829" v="2273" actId="478"/>
          <ac:spMkLst>
            <pc:docMk/>
            <pc:sldMk cId="655347694" sldId="437"/>
            <ac:spMk id="21" creationId="{12FD0187-8B54-5BFA-AA0E-5490A6CC62A4}"/>
          </ac:spMkLst>
        </pc:spChg>
        <pc:spChg chg="del">
          <ac:chgData name="Emiliano Dane'" userId="a6f32cac-18a8-4b8c-afd4-b70229661d6d" providerId="ADAL" clId="{E72B9466-EFD3-49A4-AE19-B67E247D65A1}" dt="2025-07-14T05:27:54.917" v="3557" actId="21"/>
          <ac:spMkLst>
            <pc:docMk/>
            <pc:sldMk cId="655347694" sldId="437"/>
            <ac:spMk id="41" creationId="{7E98EA0F-FA11-6B3D-3D1D-D385131ECAE4}"/>
          </ac:spMkLst>
        </pc:spChg>
        <pc:picChg chg="del">
          <ac:chgData name="Emiliano Dane'" userId="a6f32cac-18a8-4b8c-afd4-b70229661d6d" providerId="ADAL" clId="{E72B9466-EFD3-49A4-AE19-B67E247D65A1}" dt="2025-07-14T05:27:54.917" v="3557" actId="21"/>
          <ac:picMkLst>
            <pc:docMk/>
            <pc:sldMk cId="655347694" sldId="437"/>
            <ac:picMk id="4" creationId="{7F171326-6098-CCCE-95CA-6C6038866E32}"/>
          </ac:picMkLst>
        </pc:picChg>
        <pc:picChg chg="del">
          <ac:chgData name="Emiliano Dane'" userId="a6f32cac-18a8-4b8c-afd4-b70229661d6d" providerId="ADAL" clId="{E72B9466-EFD3-49A4-AE19-B67E247D65A1}" dt="2025-07-14T05:27:54.917" v="3557" actId="21"/>
          <ac:picMkLst>
            <pc:docMk/>
            <pc:sldMk cId="655347694" sldId="437"/>
            <ac:picMk id="12" creationId="{80BCE9A8-9C82-CF49-F6DC-735445AD40A1}"/>
          </ac:picMkLst>
        </pc:picChg>
        <pc:picChg chg="del">
          <ac:chgData name="Emiliano Dane'" userId="a6f32cac-18a8-4b8c-afd4-b70229661d6d" providerId="ADAL" clId="{E72B9466-EFD3-49A4-AE19-B67E247D65A1}" dt="2025-07-14T05:27:54.917" v="3557" actId="21"/>
          <ac:picMkLst>
            <pc:docMk/>
            <pc:sldMk cId="655347694" sldId="437"/>
            <ac:picMk id="15" creationId="{B31C38AE-8E20-8A42-FD31-C6F87E68B068}"/>
          </ac:picMkLst>
        </pc:picChg>
        <pc:picChg chg="del">
          <ac:chgData name="Emiliano Dane'" userId="a6f32cac-18a8-4b8c-afd4-b70229661d6d" providerId="ADAL" clId="{E72B9466-EFD3-49A4-AE19-B67E247D65A1}" dt="2025-07-14T05:27:54.917" v="3557" actId="21"/>
          <ac:picMkLst>
            <pc:docMk/>
            <pc:sldMk cId="655347694" sldId="437"/>
            <ac:picMk id="36" creationId="{CD0DD3B8-9BFD-6C2E-C775-EA018FE6DA72}"/>
          </ac:picMkLst>
        </pc:picChg>
        <pc:cxnChg chg="del">
          <ac:chgData name="Emiliano Dane'" userId="a6f32cac-18a8-4b8c-afd4-b70229661d6d" providerId="ADAL" clId="{E72B9466-EFD3-49A4-AE19-B67E247D65A1}" dt="2025-07-14T05:27:54.917" v="3557" actId="21"/>
          <ac:cxnSpMkLst>
            <pc:docMk/>
            <pc:sldMk cId="655347694" sldId="437"/>
            <ac:cxnSpMk id="39" creationId="{9504811D-CA37-96CF-1D05-4DB8FA74B324}"/>
          </ac:cxnSpMkLst>
        </pc:cxnChg>
      </pc:sldChg>
      <pc:sldChg chg="add del">
        <pc:chgData name="Emiliano Dane'" userId="a6f32cac-18a8-4b8c-afd4-b70229661d6d" providerId="ADAL" clId="{E72B9466-EFD3-49A4-AE19-B67E247D65A1}" dt="2025-07-14T00:13:14.805" v="2959" actId="47"/>
        <pc:sldMkLst>
          <pc:docMk/>
          <pc:sldMk cId="1170669761" sldId="440"/>
        </pc:sldMkLst>
      </pc:sldChg>
      <pc:sldChg chg="add del ord">
        <pc:chgData name="Emiliano Dane'" userId="a6f32cac-18a8-4b8c-afd4-b70229661d6d" providerId="ADAL" clId="{E72B9466-EFD3-49A4-AE19-B67E247D65A1}" dt="2025-07-14T00:12:50.210" v="2957" actId="2696"/>
        <pc:sldMkLst>
          <pc:docMk/>
          <pc:sldMk cId="1419560680" sldId="440"/>
        </pc:sldMkLst>
      </pc:sldChg>
      <pc:sldChg chg="add del">
        <pc:chgData name="Emiliano Dane'" userId="a6f32cac-18a8-4b8c-afd4-b70229661d6d" providerId="ADAL" clId="{E72B9466-EFD3-49A4-AE19-B67E247D65A1}" dt="2025-07-13T12:12:38.747" v="306" actId="2696"/>
        <pc:sldMkLst>
          <pc:docMk/>
          <pc:sldMk cId="3384860187" sldId="440"/>
        </pc:sldMkLst>
      </pc:sldChg>
      <pc:sldChg chg="addSp delSp modSp add del mod">
        <pc:chgData name="Emiliano Dane'" userId="a6f32cac-18a8-4b8c-afd4-b70229661d6d" providerId="ADAL" clId="{E72B9466-EFD3-49A4-AE19-B67E247D65A1}" dt="2025-07-14T05:24:40.978" v="3504" actId="47"/>
        <pc:sldMkLst>
          <pc:docMk/>
          <pc:sldMk cId="2535310304" sldId="445"/>
        </pc:sldMkLst>
        <pc:spChg chg="add mod">
          <ac:chgData name="Emiliano Dane'" userId="a6f32cac-18a8-4b8c-afd4-b70229661d6d" providerId="ADAL" clId="{E72B9466-EFD3-49A4-AE19-B67E247D65A1}" dt="2025-07-14T05:24:24.246" v="3499" actId="21"/>
          <ac:spMkLst>
            <pc:docMk/>
            <pc:sldMk cId="2535310304" sldId="445"/>
            <ac:spMk id="2" creationId="{EE81288D-1EB4-3E05-24BA-87DB9A245E2A}"/>
          </ac:spMkLst>
        </pc:spChg>
        <pc:spChg chg="del">
          <ac:chgData name="Emiliano Dane'" userId="a6f32cac-18a8-4b8c-afd4-b70229661d6d" providerId="ADAL" clId="{E72B9466-EFD3-49A4-AE19-B67E247D65A1}" dt="2025-07-14T00:11:52.073" v="2956" actId="478"/>
          <ac:spMkLst>
            <pc:docMk/>
            <pc:sldMk cId="2535310304" sldId="445"/>
            <ac:spMk id="5" creationId="{0C2091CE-C3B7-E26A-C3B8-532054CB8551}"/>
          </ac:spMkLst>
        </pc:spChg>
        <pc:spChg chg="del">
          <ac:chgData name="Emiliano Dane'" userId="a6f32cac-18a8-4b8c-afd4-b70229661d6d" providerId="ADAL" clId="{E72B9466-EFD3-49A4-AE19-B67E247D65A1}" dt="2025-07-14T05:24:24.246" v="3499" actId="21"/>
          <ac:spMkLst>
            <pc:docMk/>
            <pc:sldMk cId="2535310304" sldId="445"/>
            <ac:spMk id="6" creationId="{6C6A97FB-2522-F221-9A57-B13953BB1F1F}"/>
          </ac:spMkLst>
        </pc:spChg>
        <pc:spChg chg="del">
          <ac:chgData name="Emiliano Dane'" userId="a6f32cac-18a8-4b8c-afd4-b70229661d6d" providerId="ADAL" clId="{E72B9466-EFD3-49A4-AE19-B67E247D65A1}" dt="2025-07-14T05:24:24.246" v="3499" actId="21"/>
          <ac:spMkLst>
            <pc:docMk/>
            <pc:sldMk cId="2535310304" sldId="445"/>
            <ac:spMk id="10" creationId="{5A5BD4AE-E7E4-1B28-1C20-9F107C44D24A}"/>
          </ac:spMkLst>
        </pc:spChg>
        <pc:spChg chg="del">
          <ac:chgData name="Emiliano Dane'" userId="a6f32cac-18a8-4b8c-afd4-b70229661d6d" providerId="ADAL" clId="{E72B9466-EFD3-49A4-AE19-B67E247D65A1}" dt="2025-07-14T05:24:24.246" v="3499" actId="21"/>
          <ac:spMkLst>
            <pc:docMk/>
            <pc:sldMk cId="2535310304" sldId="445"/>
            <ac:spMk id="11" creationId="{16F07805-E7BD-5B1B-970D-1AA0C6BD7A86}"/>
          </ac:spMkLst>
        </pc:spChg>
        <pc:spChg chg="del">
          <ac:chgData name="Emiliano Dane'" userId="a6f32cac-18a8-4b8c-afd4-b70229661d6d" providerId="ADAL" clId="{E72B9466-EFD3-49A4-AE19-B67E247D65A1}" dt="2025-07-14T05:24:24.246" v="3499" actId="21"/>
          <ac:spMkLst>
            <pc:docMk/>
            <pc:sldMk cId="2535310304" sldId="445"/>
            <ac:spMk id="15" creationId="{1DF75C96-D950-DF17-F462-CFE197CFC25D}"/>
          </ac:spMkLst>
        </pc:spChg>
        <pc:spChg chg="del">
          <ac:chgData name="Emiliano Dane'" userId="a6f32cac-18a8-4b8c-afd4-b70229661d6d" providerId="ADAL" clId="{E72B9466-EFD3-49A4-AE19-B67E247D65A1}" dt="2025-07-14T05:24:24.246" v="3499" actId="21"/>
          <ac:spMkLst>
            <pc:docMk/>
            <pc:sldMk cId="2535310304" sldId="445"/>
            <ac:spMk id="16" creationId="{3F443059-002E-6CCA-4F16-C2EC7E3B8484}"/>
          </ac:spMkLst>
        </pc:spChg>
        <pc:spChg chg="del">
          <ac:chgData name="Emiliano Dane'" userId="a6f32cac-18a8-4b8c-afd4-b70229661d6d" providerId="ADAL" clId="{E72B9466-EFD3-49A4-AE19-B67E247D65A1}" dt="2025-07-14T05:24:24.246" v="3499" actId="21"/>
          <ac:spMkLst>
            <pc:docMk/>
            <pc:sldMk cId="2535310304" sldId="445"/>
            <ac:spMk id="21" creationId="{BB6AEA8F-4B94-D535-B29F-658223B08B38}"/>
          </ac:spMkLst>
        </pc:spChg>
        <pc:spChg chg="del">
          <ac:chgData name="Emiliano Dane'" userId="a6f32cac-18a8-4b8c-afd4-b70229661d6d" providerId="ADAL" clId="{E72B9466-EFD3-49A4-AE19-B67E247D65A1}" dt="2025-07-14T05:24:24.246" v="3499" actId="21"/>
          <ac:spMkLst>
            <pc:docMk/>
            <pc:sldMk cId="2535310304" sldId="445"/>
            <ac:spMk id="27" creationId="{98AC1E95-E37B-DFAE-27DA-B6A429D55C71}"/>
          </ac:spMkLst>
        </pc:spChg>
        <pc:grpChg chg="del">
          <ac:chgData name="Emiliano Dane'" userId="a6f32cac-18a8-4b8c-afd4-b70229661d6d" providerId="ADAL" clId="{E72B9466-EFD3-49A4-AE19-B67E247D65A1}" dt="2025-07-14T05:24:24.246" v="3499" actId="21"/>
          <ac:grpSpMkLst>
            <pc:docMk/>
            <pc:sldMk cId="2535310304" sldId="445"/>
            <ac:grpSpMk id="13" creationId="{32D6E9F7-B120-7C7E-C448-32FC0C829F0C}"/>
          </ac:grpSpMkLst>
        </pc:grpChg>
        <pc:picChg chg="del">
          <ac:chgData name="Emiliano Dane'" userId="a6f32cac-18a8-4b8c-afd4-b70229661d6d" providerId="ADAL" clId="{E72B9466-EFD3-49A4-AE19-B67E247D65A1}" dt="2025-07-14T05:24:24.246" v="3499" actId="21"/>
          <ac:picMkLst>
            <pc:docMk/>
            <pc:sldMk cId="2535310304" sldId="445"/>
            <ac:picMk id="20" creationId="{ACDF07F1-7646-01E2-3D81-F0A9049DEFB4}"/>
          </ac:picMkLst>
        </pc:picChg>
      </pc:sldChg>
      <pc:sldChg chg="add del">
        <pc:chgData name="Emiliano Dane'" userId="a6f32cac-18a8-4b8c-afd4-b70229661d6d" providerId="ADAL" clId="{E72B9466-EFD3-49A4-AE19-B67E247D65A1}" dt="2025-07-14T00:19:50.220" v="3120" actId="47"/>
        <pc:sldMkLst>
          <pc:docMk/>
          <pc:sldMk cId="2695667262" sldId="513"/>
        </pc:sldMkLst>
      </pc:sldChg>
      <pc:sldChg chg="add del">
        <pc:chgData name="Emiliano Dane'" userId="a6f32cac-18a8-4b8c-afd4-b70229661d6d" providerId="ADAL" clId="{E72B9466-EFD3-49A4-AE19-B67E247D65A1}" dt="2025-07-13T12:12:38.747" v="306" actId="2696"/>
        <pc:sldMkLst>
          <pc:docMk/>
          <pc:sldMk cId="3724751924" sldId="513"/>
        </pc:sldMkLst>
      </pc:sldChg>
      <pc:sldChg chg="add del">
        <pc:chgData name="Emiliano Dane'" userId="a6f32cac-18a8-4b8c-afd4-b70229661d6d" providerId="ADAL" clId="{E72B9466-EFD3-49A4-AE19-B67E247D65A1}" dt="2025-07-13T12:12:38.747" v="306" actId="2696"/>
        <pc:sldMkLst>
          <pc:docMk/>
          <pc:sldMk cId="2887143138" sldId="518"/>
        </pc:sldMkLst>
      </pc:sldChg>
      <pc:sldChg chg="add del">
        <pc:chgData name="Emiliano Dane'" userId="a6f32cac-18a8-4b8c-afd4-b70229661d6d" providerId="ADAL" clId="{E72B9466-EFD3-49A4-AE19-B67E247D65A1}" dt="2025-07-13T23:13:10.109" v="2545" actId="47"/>
        <pc:sldMkLst>
          <pc:docMk/>
          <pc:sldMk cId="3836156128" sldId="518"/>
        </pc:sldMkLst>
      </pc:sldChg>
      <pc:sldChg chg="delSp add del mod">
        <pc:chgData name="Emiliano Dane'" userId="a6f32cac-18a8-4b8c-afd4-b70229661d6d" providerId="ADAL" clId="{E72B9466-EFD3-49A4-AE19-B67E247D65A1}" dt="2025-07-13T23:49:26.115" v="2649" actId="2696"/>
        <pc:sldMkLst>
          <pc:docMk/>
          <pc:sldMk cId="55908144" sldId="519"/>
        </pc:sldMkLst>
        <pc:spChg chg="del">
          <ac:chgData name="Emiliano Dane'" userId="a6f32cac-18a8-4b8c-afd4-b70229661d6d" providerId="ADAL" clId="{E72B9466-EFD3-49A4-AE19-B67E247D65A1}" dt="2025-07-13T23:15:51.610" v="2586" actId="478"/>
          <ac:spMkLst>
            <pc:docMk/>
            <pc:sldMk cId="55908144" sldId="519"/>
            <ac:spMk id="9" creationId="{E8BDEA68-CAEA-9341-6C49-2FEEF6987DB3}"/>
          </ac:spMkLst>
        </pc:spChg>
        <pc:spChg chg="del">
          <ac:chgData name="Emiliano Dane'" userId="a6f32cac-18a8-4b8c-afd4-b70229661d6d" providerId="ADAL" clId="{E72B9466-EFD3-49A4-AE19-B67E247D65A1}" dt="2025-07-13T23:15:56.148" v="2587" actId="478"/>
          <ac:spMkLst>
            <pc:docMk/>
            <pc:sldMk cId="55908144" sldId="519"/>
            <ac:spMk id="18" creationId="{1A92E252-990C-0BA4-09C0-2406441DCAE1}"/>
          </ac:spMkLst>
        </pc:spChg>
      </pc:sldChg>
      <pc:sldChg chg="add del">
        <pc:chgData name="Emiliano Dane'" userId="a6f32cac-18a8-4b8c-afd4-b70229661d6d" providerId="ADAL" clId="{E72B9466-EFD3-49A4-AE19-B67E247D65A1}" dt="2025-07-13T12:12:38.747" v="306" actId="2696"/>
        <pc:sldMkLst>
          <pc:docMk/>
          <pc:sldMk cId="2964791172" sldId="519"/>
        </pc:sldMkLst>
      </pc:sldChg>
      <pc:sldChg chg="delSp modSp add del mod">
        <pc:chgData name="Emiliano Dane'" userId="a6f32cac-18a8-4b8c-afd4-b70229661d6d" providerId="ADAL" clId="{E72B9466-EFD3-49A4-AE19-B67E247D65A1}" dt="2025-07-14T05:24:58.437" v="3508" actId="47"/>
        <pc:sldMkLst>
          <pc:docMk/>
          <pc:sldMk cId="3266533231" sldId="519"/>
        </pc:sldMkLst>
        <pc:spChg chg="del">
          <ac:chgData name="Emiliano Dane'" userId="a6f32cac-18a8-4b8c-afd4-b70229661d6d" providerId="ADAL" clId="{E72B9466-EFD3-49A4-AE19-B67E247D65A1}" dt="2025-07-14T05:24:50.006" v="3506" actId="21"/>
          <ac:spMkLst>
            <pc:docMk/>
            <pc:sldMk cId="3266533231" sldId="519"/>
            <ac:spMk id="2" creationId="{818DFBA6-E9DD-BBEB-4942-FBC24744FD53}"/>
          </ac:spMkLst>
        </pc:spChg>
        <pc:spChg chg="del">
          <ac:chgData name="Emiliano Dane'" userId="a6f32cac-18a8-4b8c-afd4-b70229661d6d" providerId="ADAL" clId="{E72B9466-EFD3-49A4-AE19-B67E247D65A1}" dt="2025-07-14T05:24:50.006" v="3506" actId="21"/>
          <ac:spMkLst>
            <pc:docMk/>
            <pc:sldMk cId="3266533231" sldId="519"/>
            <ac:spMk id="3" creationId="{01C5366E-BF4B-2E0E-4495-0C9CCAA5F910}"/>
          </ac:spMkLst>
        </pc:spChg>
        <pc:spChg chg="del">
          <ac:chgData name="Emiliano Dane'" userId="a6f32cac-18a8-4b8c-afd4-b70229661d6d" providerId="ADAL" clId="{E72B9466-EFD3-49A4-AE19-B67E247D65A1}" dt="2025-07-14T05:24:50.006" v="3506" actId="21"/>
          <ac:spMkLst>
            <pc:docMk/>
            <pc:sldMk cId="3266533231" sldId="519"/>
            <ac:spMk id="5" creationId="{43022C16-5686-3E3C-DD7B-39DA48F450A6}"/>
          </ac:spMkLst>
        </pc:spChg>
        <pc:spChg chg="del">
          <ac:chgData name="Emiliano Dane'" userId="a6f32cac-18a8-4b8c-afd4-b70229661d6d" providerId="ADAL" clId="{E72B9466-EFD3-49A4-AE19-B67E247D65A1}" dt="2025-07-14T05:24:50.006" v="3506" actId="21"/>
          <ac:spMkLst>
            <pc:docMk/>
            <pc:sldMk cId="3266533231" sldId="519"/>
            <ac:spMk id="8" creationId="{EEA368C8-3647-637C-C70D-AEADCF04BDC6}"/>
          </ac:spMkLst>
        </pc:spChg>
        <pc:spChg chg="del">
          <ac:chgData name="Emiliano Dane'" userId="a6f32cac-18a8-4b8c-afd4-b70229661d6d" providerId="ADAL" clId="{E72B9466-EFD3-49A4-AE19-B67E247D65A1}" dt="2025-07-14T05:24:50.006" v="3506" actId="21"/>
          <ac:spMkLst>
            <pc:docMk/>
            <pc:sldMk cId="3266533231" sldId="519"/>
            <ac:spMk id="11" creationId="{47F73F41-8C03-712D-4207-4FCECA1B05B9}"/>
          </ac:spMkLst>
        </pc:spChg>
        <pc:spChg chg="del">
          <ac:chgData name="Emiliano Dane'" userId="a6f32cac-18a8-4b8c-afd4-b70229661d6d" providerId="ADAL" clId="{E72B9466-EFD3-49A4-AE19-B67E247D65A1}" dt="2025-07-14T05:24:50.006" v="3506" actId="21"/>
          <ac:spMkLst>
            <pc:docMk/>
            <pc:sldMk cId="3266533231" sldId="519"/>
            <ac:spMk id="14" creationId="{D648AE69-3A9D-70AC-8A9A-9FCF5C6635C6}"/>
          </ac:spMkLst>
        </pc:spChg>
        <pc:spChg chg="del">
          <ac:chgData name="Emiliano Dane'" userId="a6f32cac-18a8-4b8c-afd4-b70229661d6d" providerId="ADAL" clId="{E72B9466-EFD3-49A4-AE19-B67E247D65A1}" dt="2025-07-14T05:24:50.006" v="3506" actId="21"/>
          <ac:spMkLst>
            <pc:docMk/>
            <pc:sldMk cId="3266533231" sldId="519"/>
            <ac:spMk id="19" creationId="{3B880A5B-752C-35A1-538E-8B98CA6B3D79}"/>
          </ac:spMkLst>
        </pc:spChg>
        <pc:spChg chg="del">
          <ac:chgData name="Emiliano Dane'" userId="a6f32cac-18a8-4b8c-afd4-b70229661d6d" providerId="ADAL" clId="{E72B9466-EFD3-49A4-AE19-B67E247D65A1}" dt="2025-07-14T05:24:50.006" v="3506" actId="21"/>
          <ac:spMkLst>
            <pc:docMk/>
            <pc:sldMk cId="3266533231" sldId="519"/>
            <ac:spMk id="21" creationId="{E47FFF9C-632E-E4FF-2F69-4CF3D8D6B78B}"/>
          </ac:spMkLst>
        </pc:spChg>
        <pc:spChg chg="del">
          <ac:chgData name="Emiliano Dane'" userId="a6f32cac-18a8-4b8c-afd4-b70229661d6d" providerId="ADAL" clId="{E72B9466-EFD3-49A4-AE19-B67E247D65A1}" dt="2025-07-14T05:24:50.006" v="3506" actId="21"/>
          <ac:spMkLst>
            <pc:docMk/>
            <pc:sldMk cId="3266533231" sldId="519"/>
            <ac:spMk id="26" creationId="{038F732D-1BA1-C21A-DE8C-9FE07A224A0A}"/>
          </ac:spMkLst>
        </pc:spChg>
        <pc:spChg chg="del">
          <ac:chgData name="Emiliano Dane'" userId="a6f32cac-18a8-4b8c-afd4-b70229661d6d" providerId="ADAL" clId="{E72B9466-EFD3-49A4-AE19-B67E247D65A1}" dt="2025-07-14T05:24:50.006" v="3506" actId="21"/>
          <ac:spMkLst>
            <pc:docMk/>
            <pc:sldMk cId="3266533231" sldId="519"/>
            <ac:spMk id="36" creationId="{E972280D-FAC9-6374-E3FC-24657D579728}"/>
          </ac:spMkLst>
        </pc:spChg>
      </pc:sldChg>
      <pc:sldChg chg="delSp modSp add del mod">
        <pc:chgData name="Emiliano Dane'" userId="a6f32cac-18a8-4b8c-afd4-b70229661d6d" providerId="ADAL" clId="{E72B9466-EFD3-49A4-AE19-B67E247D65A1}" dt="2025-07-14T05:25:21.208" v="3514" actId="47"/>
        <pc:sldMkLst>
          <pc:docMk/>
          <pc:sldMk cId="95776658" sldId="520"/>
        </pc:sldMkLst>
        <pc:spChg chg="del">
          <ac:chgData name="Emiliano Dane'" userId="a6f32cac-18a8-4b8c-afd4-b70229661d6d" providerId="ADAL" clId="{E72B9466-EFD3-49A4-AE19-B67E247D65A1}" dt="2025-07-14T05:25:10.901" v="3510" actId="478"/>
          <ac:spMkLst>
            <pc:docMk/>
            <pc:sldMk cId="95776658" sldId="520"/>
            <ac:spMk id="2" creationId="{00000000-0000-0000-0000-000000000000}"/>
          </ac:spMkLst>
        </pc:spChg>
        <pc:spChg chg="del">
          <ac:chgData name="Emiliano Dane'" userId="a6f32cac-18a8-4b8c-afd4-b70229661d6d" providerId="ADAL" clId="{E72B9466-EFD3-49A4-AE19-B67E247D65A1}" dt="2025-07-14T05:25:13.651" v="3511" actId="21"/>
          <ac:spMkLst>
            <pc:docMk/>
            <pc:sldMk cId="95776658" sldId="520"/>
            <ac:spMk id="5" creationId="{00000000-0000-0000-0000-000000000000}"/>
          </ac:spMkLst>
        </pc:spChg>
        <pc:spChg chg="del">
          <ac:chgData name="Emiliano Dane'" userId="a6f32cac-18a8-4b8c-afd4-b70229661d6d" providerId="ADAL" clId="{E72B9466-EFD3-49A4-AE19-B67E247D65A1}" dt="2025-07-14T05:25:13.651" v="3511" actId="21"/>
          <ac:spMkLst>
            <pc:docMk/>
            <pc:sldMk cId="95776658" sldId="520"/>
            <ac:spMk id="8" creationId="{00000000-0000-0000-0000-000000000000}"/>
          </ac:spMkLst>
        </pc:spChg>
        <pc:spChg chg="del">
          <ac:chgData name="Emiliano Dane'" userId="a6f32cac-18a8-4b8c-afd4-b70229661d6d" providerId="ADAL" clId="{E72B9466-EFD3-49A4-AE19-B67E247D65A1}" dt="2025-07-14T05:25:13.651" v="3511" actId="21"/>
          <ac:spMkLst>
            <pc:docMk/>
            <pc:sldMk cId="95776658" sldId="520"/>
            <ac:spMk id="11" creationId="{00000000-0000-0000-0000-000000000000}"/>
          </ac:spMkLst>
        </pc:spChg>
        <pc:spChg chg="del">
          <ac:chgData name="Emiliano Dane'" userId="a6f32cac-18a8-4b8c-afd4-b70229661d6d" providerId="ADAL" clId="{E72B9466-EFD3-49A4-AE19-B67E247D65A1}" dt="2025-07-14T05:25:13.651" v="3511" actId="21"/>
          <ac:spMkLst>
            <pc:docMk/>
            <pc:sldMk cId="95776658" sldId="520"/>
            <ac:spMk id="18" creationId="{00000000-0000-0000-0000-000000000000}"/>
          </ac:spMkLst>
        </pc:spChg>
        <pc:picChg chg="del">
          <ac:chgData name="Emiliano Dane'" userId="a6f32cac-18a8-4b8c-afd4-b70229661d6d" providerId="ADAL" clId="{E72B9466-EFD3-49A4-AE19-B67E247D65A1}" dt="2025-07-14T05:25:13.651" v="3511" actId="21"/>
          <ac:picMkLst>
            <pc:docMk/>
            <pc:sldMk cId="95776658" sldId="520"/>
            <ac:picMk id="9" creationId="{00000000-0000-0000-0000-000000000000}"/>
          </ac:picMkLst>
        </pc:picChg>
        <pc:picChg chg="del">
          <ac:chgData name="Emiliano Dane'" userId="a6f32cac-18a8-4b8c-afd4-b70229661d6d" providerId="ADAL" clId="{E72B9466-EFD3-49A4-AE19-B67E247D65A1}" dt="2025-07-14T05:25:13.651" v="3511" actId="21"/>
          <ac:picMkLst>
            <pc:docMk/>
            <pc:sldMk cId="95776658" sldId="520"/>
            <ac:picMk id="12" creationId="{00000000-0000-0000-0000-000000000000}"/>
          </ac:picMkLst>
        </pc:picChg>
        <pc:cxnChg chg="del mod">
          <ac:chgData name="Emiliano Dane'" userId="a6f32cac-18a8-4b8c-afd4-b70229661d6d" providerId="ADAL" clId="{E72B9466-EFD3-49A4-AE19-B67E247D65A1}" dt="2025-07-14T05:25:13.651" v="3511" actId="21"/>
          <ac:cxnSpMkLst>
            <pc:docMk/>
            <pc:sldMk cId="95776658" sldId="520"/>
            <ac:cxnSpMk id="14" creationId="{00000000-0000-0000-0000-000000000000}"/>
          </ac:cxnSpMkLst>
        </pc:cxnChg>
        <pc:cxnChg chg="del mod">
          <ac:chgData name="Emiliano Dane'" userId="a6f32cac-18a8-4b8c-afd4-b70229661d6d" providerId="ADAL" clId="{E72B9466-EFD3-49A4-AE19-B67E247D65A1}" dt="2025-07-14T05:25:13.651" v="3511" actId="21"/>
          <ac:cxnSpMkLst>
            <pc:docMk/>
            <pc:sldMk cId="95776658" sldId="520"/>
            <ac:cxnSpMk id="15" creationId="{00000000-0000-0000-0000-000000000000}"/>
          </ac:cxnSpMkLst>
        </pc:cxnChg>
      </pc:sldChg>
      <pc:sldChg chg="modSp add del">
        <pc:chgData name="Emiliano Dane'" userId="a6f32cac-18a8-4b8c-afd4-b70229661d6d" providerId="ADAL" clId="{E72B9466-EFD3-49A4-AE19-B67E247D65A1}" dt="2025-07-13T23:44:47.737" v="2613"/>
        <pc:sldMkLst>
          <pc:docMk/>
          <pc:sldMk cId="757171211" sldId="520"/>
        </pc:sldMkLst>
        <pc:spChg chg="mod">
          <ac:chgData name="Emiliano Dane'" userId="a6f32cac-18a8-4b8c-afd4-b70229661d6d" providerId="ADAL" clId="{E72B9466-EFD3-49A4-AE19-B67E247D65A1}" dt="2025-07-13T23:44:31.715" v="2612"/>
          <ac:spMkLst>
            <pc:docMk/>
            <pc:sldMk cId="757171211" sldId="520"/>
            <ac:spMk id="2" creationId="{00000000-0000-0000-0000-000000000000}"/>
          </ac:spMkLst>
        </pc:spChg>
      </pc:sldChg>
      <pc:sldChg chg="add del">
        <pc:chgData name="Emiliano Dane'" userId="a6f32cac-18a8-4b8c-afd4-b70229661d6d" providerId="ADAL" clId="{E72B9466-EFD3-49A4-AE19-B67E247D65A1}" dt="2025-07-13T12:12:38.747" v="306" actId="2696"/>
        <pc:sldMkLst>
          <pc:docMk/>
          <pc:sldMk cId="3600686898" sldId="520"/>
        </pc:sldMkLst>
      </pc:sldChg>
      <pc:sldChg chg="add del">
        <pc:chgData name="Emiliano Dane'" userId="a6f32cac-18a8-4b8c-afd4-b70229661d6d" providerId="ADAL" clId="{E72B9466-EFD3-49A4-AE19-B67E247D65A1}" dt="2025-07-13T23:49:26.115" v="2649" actId="2696"/>
        <pc:sldMkLst>
          <pc:docMk/>
          <pc:sldMk cId="4094502898" sldId="520"/>
        </pc:sldMkLst>
      </pc:sldChg>
      <pc:sldChg chg="add del">
        <pc:chgData name="Emiliano Dane'" userId="a6f32cac-18a8-4b8c-afd4-b70229661d6d" providerId="ADAL" clId="{E72B9466-EFD3-49A4-AE19-B67E247D65A1}" dt="2025-07-13T23:44:47.737" v="2613"/>
        <pc:sldMkLst>
          <pc:docMk/>
          <pc:sldMk cId="1244336057" sldId="521"/>
        </pc:sldMkLst>
      </pc:sldChg>
      <pc:sldChg chg="delSp modSp add del mod">
        <pc:chgData name="Emiliano Dane'" userId="a6f32cac-18a8-4b8c-afd4-b70229661d6d" providerId="ADAL" clId="{E72B9466-EFD3-49A4-AE19-B67E247D65A1}" dt="2025-07-14T05:25:31.507" v="3518" actId="47"/>
        <pc:sldMkLst>
          <pc:docMk/>
          <pc:sldMk cId="1826803836" sldId="521"/>
        </pc:sldMkLst>
        <pc:spChg chg="del">
          <ac:chgData name="Emiliano Dane'" userId="a6f32cac-18a8-4b8c-afd4-b70229661d6d" providerId="ADAL" clId="{E72B9466-EFD3-49A4-AE19-B67E247D65A1}" dt="2025-07-14T05:25:25.966" v="3515" actId="21"/>
          <ac:spMkLst>
            <pc:docMk/>
            <pc:sldMk cId="1826803836" sldId="521"/>
            <ac:spMk id="2" creationId="{3C4D2323-8069-9AE9-A36E-E78CFDFFCD7A}"/>
          </ac:spMkLst>
        </pc:spChg>
        <pc:spChg chg="del">
          <ac:chgData name="Emiliano Dane'" userId="a6f32cac-18a8-4b8c-afd4-b70229661d6d" providerId="ADAL" clId="{E72B9466-EFD3-49A4-AE19-B67E247D65A1}" dt="2025-07-14T05:25:25.966" v="3515" actId="21"/>
          <ac:spMkLst>
            <pc:docMk/>
            <pc:sldMk cId="1826803836" sldId="521"/>
            <ac:spMk id="5" creationId="{4C403B86-E529-44A2-73CB-A85291BA6164}"/>
          </ac:spMkLst>
        </pc:spChg>
        <pc:spChg chg="del">
          <ac:chgData name="Emiliano Dane'" userId="a6f32cac-18a8-4b8c-afd4-b70229661d6d" providerId="ADAL" clId="{E72B9466-EFD3-49A4-AE19-B67E247D65A1}" dt="2025-07-14T05:25:25.966" v="3515" actId="21"/>
          <ac:spMkLst>
            <pc:docMk/>
            <pc:sldMk cId="1826803836" sldId="521"/>
            <ac:spMk id="6" creationId="{53B79028-2E5F-DB5F-A1CC-2189B28B415E}"/>
          </ac:spMkLst>
        </pc:spChg>
        <pc:spChg chg="del">
          <ac:chgData name="Emiliano Dane'" userId="a6f32cac-18a8-4b8c-afd4-b70229661d6d" providerId="ADAL" clId="{E72B9466-EFD3-49A4-AE19-B67E247D65A1}" dt="2025-07-14T05:25:25.966" v="3515" actId="21"/>
          <ac:spMkLst>
            <pc:docMk/>
            <pc:sldMk cId="1826803836" sldId="521"/>
            <ac:spMk id="11" creationId="{CC016B41-7EE6-6F98-6CEB-9E2FE87E0052}"/>
          </ac:spMkLst>
        </pc:spChg>
        <pc:spChg chg="del">
          <ac:chgData name="Emiliano Dane'" userId="a6f32cac-18a8-4b8c-afd4-b70229661d6d" providerId="ADAL" clId="{E72B9466-EFD3-49A4-AE19-B67E247D65A1}" dt="2025-07-14T05:25:25.966" v="3515" actId="21"/>
          <ac:spMkLst>
            <pc:docMk/>
            <pc:sldMk cId="1826803836" sldId="521"/>
            <ac:spMk id="19" creationId="{6BCE5D2B-B391-DA8C-759B-1B9856277FC8}"/>
          </ac:spMkLst>
        </pc:spChg>
        <pc:spChg chg="del">
          <ac:chgData name="Emiliano Dane'" userId="a6f32cac-18a8-4b8c-afd4-b70229661d6d" providerId="ADAL" clId="{E72B9466-EFD3-49A4-AE19-B67E247D65A1}" dt="2025-07-14T05:25:25.966" v="3515" actId="21"/>
          <ac:spMkLst>
            <pc:docMk/>
            <pc:sldMk cId="1826803836" sldId="521"/>
            <ac:spMk id="21" creationId="{A94569C7-16DD-2072-5E6F-2BFBC86360D3}"/>
          </ac:spMkLst>
        </pc:spChg>
        <pc:spChg chg="del">
          <ac:chgData name="Emiliano Dane'" userId="a6f32cac-18a8-4b8c-afd4-b70229661d6d" providerId="ADAL" clId="{E72B9466-EFD3-49A4-AE19-B67E247D65A1}" dt="2025-07-14T05:25:25.966" v="3515" actId="21"/>
          <ac:spMkLst>
            <pc:docMk/>
            <pc:sldMk cId="1826803836" sldId="521"/>
            <ac:spMk id="28" creationId="{D4C7A7A1-81DA-3AD6-EED2-A0CA8646B244}"/>
          </ac:spMkLst>
        </pc:spChg>
        <pc:picChg chg="del">
          <ac:chgData name="Emiliano Dane'" userId="a6f32cac-18a8-4b8c-afd4-b70229661d6d" providerId="ADAL" clId="{E72B9466-EFD3-49A4-AE19-B67E247D65A1}" dt="2025-07-14T05:25:25.966" v="3515" actId="21"/>
          <ac:picMkLst>
            <pc:docMk/>
            <pc:sldMk cId="1826803836" sldId="521"/>
            <ac:picMk id="3" creationId="{D5E915B2-422C-F384-409B-25C57F996F8F}"/>
          </ac:picMkLst>
        </pc:picChg>
        <pc:picChg chg="del">
          <ac:chgData name="Emiliano Dane'" userId="a6f32cac-18a8-4b8c-afd4-b70229661d6d" providerId="ADAL" clId="{E72B9466-EFD3-49A4-AE19-B67E247D65A1}" dt="2025-07-14T05:25:25.966" v="3515" actId="21"/>
          <ac:picMkLst>
            <pc:docMk/>
            <pc:sldMk cId="1826803836" sldId="521"/>
            <ac:picMk id="8" creationId="{4D513D51-A54D-9E81-A90B-D5DEFEB7E33E}"/>
          </ac:picMkLst>
        </pc:picChg>
        <pc:picChg chg="del">
          <ac:chgData name="Emiliano Dane'" userId="a6f32cac-18a8-4b8c-afd4-b70229661d6d" providerId="ADAL" clId="{E72B9466-EFD3-49A4-AE19-B67E247D65A1}" dt="2025-07-14T05:25:25.966" v="3515" actId="21"/>
          <ac:picMkLst>
            <pc:docMk/>
            <pc:sldMk cId="1826803836" sldId="521"/>
            <ac:picMk id="18" creationId="{0E1ED000-38FB-5C31-E826-681AA37E3E01}"/>
          </ac:picMkLst>
        </pc:picChg>
      </pc:sldChg>
      <pc:sldChg chg="add del">
        <pc:chgData name="Emiliano Dane'" userId="a6f32cac-18a8-4b8c-afd4-b70229661d6d" providerId="ADAL" clId="{E72B9466-EFD3-49A4-AE19-B67E247D65A1}" dt="2025-07-13T12:12:38.747" v="306" actId="2696"/>
        <pc:sldMkLst>
          <pc:docMk/>
          <pc:sldMk cId="2217895742" sldId="521"/>
        </pc:sldMkLst>
      </pc:sldChg>
      <pc:sldChg chg="delSp add del mod">
        <pc:chgData name="Emiliano Dane'" userId="a6f32cac-18a8-4b8c-afd4-b70229661d6d" providerId="ADAL" clId="{E72B9466-EFD3-49A4-AE19-B67E247D65A1}" dt="2025-07-13T23:49:26.115" v="2649" actId="2696"/>
        <pc:sldMkLst>
          <pc:docMk/>
          <pc:sldMk cId="2536396999" sldId="521"/>
        </pc:sldMkLst>
        <pc:spChg chg="del">
          <ac:chgData name="Emiliano Dane'" userId="a6f32cac-18a8-4b8c-afd4-b70229661d6d" providerId="ADAL" clId="{E72B9466-EFD3-49A4-AE19-B67E247D65A1}" dt="2025-07-13T23:14:14.329" v="2546" actId="478"/>
          <ac:spMkLst>
            <pc:docMk/>
            <pc:sldMk cId="2536396999" sldId="521"/>
            <ac:spMk id="4" creationId="{479D829E-1091-E7AE-298B-5B1E29D473D7}"/>
          </ac:spMkLst>
        </pc:spChg>
      </pc:sldChg>
      <pc:sldChg chg="add del">
        <pc:chgData name="Emiliano Dane'" userId="a6f32cac-18a8-4b8c-afd4-b70229661d6d" providerId="ADAL" clId="{E72B9466-EFD3-49A4-AE19-B67E247D65A1}" dt="2025-07-13T23:50:09.079" v="2651" actId="2696"/>
        <pc:sldMkLst>
          <pc:docMk/>
          <pc:sldMk cId="120776313" sldId="523"/>
        </pc:sldMkLst>
      </pc:sldChg>
      <pc:sldChg chg="add del">
        <pc:chgData name="Emiliano Dane'" userId="a6f32cac-18a8-4b8c-afd4-b70229661d6d" providerId="ADAL" clId="{E72B9466-EFD3-49A4-AE19-B67E247D65A1}" dt="2025-07-13T12:12:38.747" v="306" actId="2696"/>
        <pc:sldMkLst>
          <pc:docMk/>
          <pc:sldMk cId="769565391" sldId="523"/>
        </pc:sldMkLst>
      </pc:sldChg>
      <pc:sldChg chg="addSp delSp modSp add del mod">
        <pc:chgData name="Emiliano Dane'" userId="a6f32cac-18a8-4b8c-afd4-b70229661d6d" providerId="ADAL" clId="{E72B9466-EFD3-49A4-AE19-B67E247D65A1}" dt="2025-07-14T05:26:49.597" v="3539" actId="47"/>
        <pc:sldMkLst>
          <pc:docMk/>
          <pc:sldMk cId="1626575356" sldId="523"/>
        </pc:sldMkLst>
        <pc:spChg chg="del">
          <ac:chgData name="Emiliano Dane'" userId="a6f32cac-18a8-4b8c-afd4-b70229661d6d" providerId="ADAL" clId="{E72B9466-EFD3-49A4-AE19-B67E247D65A1}" dt="2025-07-14T05:26:43.697" v="3537" actId="21"/>
          <ac:spMkLst>
            <pc:docMk/>
            <pc:sldMk cId="1626575356" sldId="523"/>
            <ac:spMk id="2" creationId="{48F63C47-D25A-CDC1-B74E-F5E27A9691E6}"/>
          </ac:spMkLst>
        </pc:spChg>
        <pc:spChg chg="del">
          <ac:chgData name="Emiliano Dane'" userId="a6f32cac-18a8-4b8c-afd4-b70229661d6d" providerId="ADAL" clId="{E72B9466-EFD3-49A4-AE19-B67E247D65A1}" dt="2025-07-14T05:26:43.697" v="3537" actId="21"/>
          <ac:spMkLst>
            <pc:docMk/>
            <pc:sldMk cId="1626575356" sldId="523"/>
            <ac:spMk id="3" creationId="{0C788FF1-7CD4-0A71-561B-2F5EA6C313F0}"/>
          </ac:spMkLst>
        </pc:spChg>
        <pc:spChg chg="del">
          <ac:chgData name="Emiliano Dane'" userId="a6f32cac-18a8-4b8c-afd4-b70229661d6d" providerId="ADAL" clId="{E72B9466-EFD3-49A4-AE19-B67E247D65A1}" dt="2025-07-14T00:23:19.052" v="3137" actId="478"/>
          <ac:spMkLst>
            <pc:docMk/>
            <pc:sldMk cId="1626575356" sldId="523"/>
            <ac:spMk id="4" creationId="{83053376-82AE-073F-D5AB-D76F3AAD07BF}"/>
          </ac:spMkLst>
        </pc:spChg>
        <pc:spChg chg="del">
          <ac:chgData name="Emiliano Dane'" userId="a6f32cac-18a8-4b8c-afd4-b70229661d6d" providerId="ADAL" clId="{E72B9466-EFD3-49A4-AE19-B67E247D65A1}" dt="2025-07-14T05:26:43.697" v="3537" actId="21"/>
          <ac:spMkLst>
            <pc:docMk/>
            <pc:sldMk cId="1626575356" sldId="523"/>
            <ac:spMk id="5" creationId="{1BA7218C-4DE5-BA59-DF94-D06B2B97B4C5}"/>
          </ac:spMkLst>
        </pc:spChg>
        <pc:spChg chg="add mod">
          <ac:chgData name="Emiliano Dane'" userId="a6f32cac-18a8-4b8c-afd4-b70229661d6d" providerId="ADAL" clId="{E72B9466-EFD3-49A4-AE19-B67E247D65A1}" dt="2025-07-14T05:26:43.697" v="3537" actId="21"/>
          <ac:spMkLst>
            <pc:docMk/>
            <pc:sldMk cId="1626575356" sldId="523"/>
            <ac:spMk id="7" creationId="{4E50E4DC-801C-BA0A-6BC7-EE30255EF330}"/>
          </ac:spMkLst>
        </pc:spChg>
        <pc:spChg chg="del">
          <ac:chgData name="Emiliano Dane'" userId="a6f32cac-18a8-4b8c-afd4-b70229661d6d" providerId="ADAL" clId="{E72B9466-EFD3-49A4-AE19-B67E247D65A1}" dt="2025-07-14T05:26:43.697" v="3537" actId="21"/>
          <ac:spMkLst>
            <pc:docMk/>
            <pc:sldMk cId="1626575356" sldId="523"/>
            <ac:spMk id="8" creationId="{57F4177E-EB99-4741-794B-4E02A93D9C93}"/>
          </ac:spMkLst>
        </pc:spChg>
        <pc:spChg chg="del">
          <ac:chgData name="Emiliano Dane'" userId="a6f32cac-18a8-4b8c-afd4-b70229661d6d" providerId="ADAL" clId="{E72B9466-EFD3-49A4-AE19-B67E247D65A1}" dt="2025-07-14T05:26:43.697" v="3537" actId="21"/>
          <ac:spMkLst>
            <pc:docMk/>
            <pc:sldMk cId="1626575356" sldId="523"/>
            <ac:spMk id="9" creationId="{D211F6C6-1F69-34A4-F8B7-F224AD9BBAED}"/>
          </ac:spMkLst>
        </pc:spChg>
        <pc:spChg chg="del">
          <ac:chgData name="Emiliano Dane'" userId="a6f32cac-18a8-4b8c-afd4-b70229661d6d" providerId="ADAL" clId="{E72B9466-EFD3-49A4-AE19-B67E247D65A1}" dt="2025-07-14T05:26:43.697" v="3537" actId="21"/>
          <ac:spMkLst>
            <pc:docMk/>
            <pc:sldMk cId="1626575356" sldId="523"/>
            <ac:spMk id="10" creationId="{CF8F835F-032F-D4EC-553B-B729AF4B0319}"/>
          </ac:spMkLst>
        </pc:spChg>
        <pc:spChg chg="del">
          <ac:chgData name="Emiliano Dane'" userId="a6f32cac-18a8-4b8c-afd4-b70229661d6d" providerId="ADAL" clId="{E72B9466-EFD3-49A4-AE19-B67E247D65A1}" dt="2025-07-14T00:23:00.057" v="3136" actId="478"/>
          <ac:spMkLst>
            <pc:docMk/>
            <pc:sldMk cId="1626575356" sldId="523"/>
            <ac:spMk id="11" creationId="{A86E4900-FCD2-4D85-7D6D-1FDD8919D2EF}"/>
          </ac:spMkLst>
        </pc:spChg>
        <pc:spChg chg="del">
          <ac:chgData name="Emiliano Dane'" userId="a6f32cac-18a8-4b8c-afd4-b70229661d6d" providerId="ADAL" clId="{E72B9466-EFD3-49A4-AE19-B67E247D65A1}" dt="2025-07-14T05:26:43.697" v="3537" actId="21"/>
          <ac:spMkLst>
            <pc:docMk/>
            <pc:sldMk cId="1626575356" sldId="523"/>
            <ac:spMk id="13" creationId="{B65F455F-2090-1C77-9888-98382A6EE4EE}"/>
          </ac:spMkLst>
        </pc:spChg>
        <pc:spChg chg="del">
          <ac:chgData name="Emiliano Dane'" userId="a6f32cac-18a8-4b8c-afd4-b70229661d6d" providerId="ADAL" clId="{E72B9466-EFD3-49A4-AE19-B67E247D65A1}" dt="2025-07-14T05:26:43.697" v="3537" actId="21"/>
          <ac:spMkLst>
            <pc:docMk/>
            <pc:sldMk cId="1626575356" sldId="523"/>
            <ac:spMk id="14" creationId="{92108872-F12A-35B5-0AC4-7E8439CA3CEF}"/>
          </ac:spMkLst>
        </pc:spChg>
        <pc:spChg chg="del">
          <ac:chgData name="Emiliano Dane'" userId="a6f32cac-18a8-4b8c-afd4-b70229661d6d" providerId="ADAL" clId="{E72B9466-EFD3-49A4-AE19-B67E247D65A1}" dt="2025-07-14T05:26:43.697" v="3537" actId="21"/>
          <ac:spMkLst>
            <pc:docMk/>
            <pc:sldMk cId="1626575356" sldId="523"/>
            <ac:spMk id="15" creationId="{16EB6726-E910-A2AB-873D-D519A2561234}"/>
          </ac:spMkLst>
        </pc:spChg>
      </pc:sldChg>
      <pc:sldChg chg="modSp add del">
        <pc:chgData name="Emiliano Dane'" userId="a6f32cac-18a8-4b8c-afd4-b70229661d6d" providerId="ADAL" clId="{E72B9466-EFD3-49A4-AE19-B67E247D65A1}" dt="2025-07-13T23:44:47.737" v="2613"/>
        <pc:sldMkLst>
          <pc:docMk/>
          <pc:sldMk cId="2588920846" sldId="523"/>
        </pc:sldMkLst>
        <pc:spChg chg="mod">
          <ac:chgData name="Emiliano Dane'" userId="a6f32cac-18a8-4b8c-afd4-b70229661d6d" providerId="ADAL" clId="{E72B9466-EFD3-49A4-AE19-B67E247D65A1}" dt="2025-07-13T23:44:31.715" v="2612"/>
          <ac:spMkLst>
            <pc:docMk/>
            <pc:sldMk cId="2588920846" sldId="523"/>
            <ac:spMk id="4" creationId="{83053376-82AE-073F-D5AB-D76F3AAD07BF}"/>
          </ac:spMkLst>
        </pc:spChg>
      </pc:sldChg>
      <pc:sldChg chg="add del">
        <pc:chgData name="Emiliano Dane'" userId="a6f32cac-18a8-4b8c-afd4-b70229661d6d" providerId="ADAL" clId="{E72B9466-EFD3-49A4-AE19-B67E247D65A1}" dt="2025-07-13T12:12:38.747" v="306" actId="2696"/>
        <pc:sldMkLst>
          <pc:docMk/>
          <pc:sldMk cId="114578129" sldId="524"/>
        </pc:sldMkLst>
      </pc:sldChg>
      <pc:sldChg chg="modSp add del">
        <pc:chgData name="Emiliano Dane'" userId="a6f32cac-18a8-4b8c-afd4-b70229661d6d" providerId="ADAL" clId="{E72B9466-EFD3-49A4-AE19-B67E247D65A1}" dt="2025-07-13T23:44:47.737" v="2613"/>
        <pc:sldMkLst>
          <pc:docMk/>
          <pc:sldMk cId="1464212515" sldId="524"/>
        </pc:sldMkLst>
        <pc:spChg chg="mod">
          <ac:chgData name="Emiliano Dane'" userId="a6f32cac-18a8-4b8c-afd4-b70229661d6d" providerId="ADAL" clId="{E72B9466-EFD3-49A4-AE19-B67E247D65A1}" dt="2025-07-13T23:44:31.715" v="2612"/>
          <ac:spMkLst>
            <pc:docMk/>
            <pc:sldMk cId="1464212515" sldId="524"/>
            <ac:spMk id="4" creationId="{DDDD378A-2FAC-A120-4400-B26C2F55257D}"/>
          </ac:spMkLst>
        </pc:spChg>
      </pc:sldChg>
      <pc:sldChg chg="addSp delSp modSp add del mod">
        <pc:chgData name="Emiliano Dane'" userId="a6f32cac-18a8-4b8c-afd4-b70229661d6d" providerId="ADAL" clId="{E72B9466-EFD3-49A4-AE19-B67E247D65A1}" dt="2025-07-14T05:27:47.083" v="3556" actId="47"/>
        <pc:sldMkLst>
          <pc:docMk/>
          <pc:sldMk cId="2947787508" sldId="524"/>
        </pc:sldMkLst>
        <pc:spChg chg="del">
          <ac:chgData name="Emiliano Dane'" userId="a6f32cac-18a8-4b8c-afd4-b70229661d6d" providerId="ADAL" clId="{E72B9466-EFD3-49A4-AE19-B67E247D65A1}" dt="2025-07-14T05:26:55.654" v="3540" actId="21"/>
          <ac:spMkLst>
            <pc:docMk/>
            <pc:sldMk cId="2947787508" sldId="524"/>
            <ac:spMk id="2" creationId="{94F15E15-572C-BEFA-0973-AF5817F67CD8}"/>
          </ac:spMkLst>
        </pc:spChg>
        <pc:spChg chg="add mod">
          <ac:chgData name="Emiliano Dane'" userId="a6f32cac-18a8-4b8c-afd4-b70229661d6d" providerId="ADAL" clId="{E72B9466-EFD3-49A4-AE19-B67E247D65A1}" dt="2025-07-14T05:26:55.654" v="3540" actId="21"/>
          <ac:spMkLst>
            <pc:docMk/>
            <pc:sldMk cId="2947787508" sldId="524"/>
            <ac:spMk id="4" creationId="{5AD32723-C860-94FF-2E08-A75D694C3556}"/>
          </ac:spMkLst>
        </pc:spChg>
        <pc:spChg chg="del">
          <ac:chgData name="Emiliano Dane'" userId="a6f32cac-18a8-4b8c-afd4-b70229661d6d" providerId="ADAL" clId="{E72B9466-EFD3-49A4-AE19-B67E247D65A1}" dt="2025-07-14T00:23:33.935" v="3138" actId="478"/>
          <ac:spMkLst>
            <pc:docMk/>
            <pc:sldMk cId="2947787508" sldId="524"/>
            <ac:spMk id="4" creationId="{DDDD378A-2FAC-A120-4400-B26C2F55257D}"/>
          </ac:spMkLst>
        </pc:spChg>
        <pc:spChg chg="del">
          <ac:chgData name="Emiliano Dane'" userId="a6f32cac-18a8-4b8c-afd4-b70229661d6d" providerId="ADAL" clId="{E72B9466-EFD3-49A4-AE19-B67E247D65A1}" dt="2025-07-14T05:26:55.654" v="3540" actId="21"/>
          <ac:spMkLst>
            <pc:docMk/>
            <pc:sldMk cId="2947787508" sldId="524"/>
            <ac:spMk id="5" creationId="{4266E106-497D-EBE9-FAFA-06F836DDC492}"/>
          </ac:spMkLst>
        </pc:spChg>
        <pc:spChg chg="del">
          <ac:chgData name="Emiliano Dane'" userId="a6f32cac-18a8-4b8c-afd4-b70229661d6d" providerId="ADAL" clId="{E72B9466-EFD3-49A4-AE19-B67E247D65A1}" dt="2025-07-14T05:26:55.654" v="3540" actId="21"/>
          <ac:spMkLst>
            <pc:docMk/>
            <pc:sldMk cId="2947787508" sldId="524"/>
            <ac:spMk id="6" creationId="{C54D7F0C-C72B-870F-08AB-0A8EFCEBC39C}"/>
          </ac:spMkLst>
        </pc:spChg>
        <pc:spChg chg="del">
          <ac:chgData name="Emiliano Dane'" userId="a6f32cac-18a8-4b8c-afd4-b70229661d6d" providerId="ADAL" clId="{E72B9466-EFD3-49A4-AE19-B67E247D65A1}" dt="2025-07-14T05:26:55.654" v="3540" actId="21"/>
          <ac:spMkLst>
            <pc:docMk/>
            <pc:sldMk cId="2947787508" sldId="524"/>
            <ac:spMk id="7" creationId="{A158D009-81AC-68FE-F6D0-7D7AD52F4459}"/>
          </ac:spMkLst>
        </pc:spChg>
        <pc:spChg chg="del">
          <ac:chgData name="Emiliano Dane'" userId="a6f32cac-18a8-4b8c-afd4-b70229661d6d" providerId="ADAL" clId="{E72B9466-EFD3-49A4-AE19-B67E247D65A1}" dt="2025-07-14T05:26:55.654" v="3540" actId="21"/>
          <ac:spMkLst>
            <pc:docMk/>
            <pc:sldMk cId="2947787508" sldId="524"/>
            <ac:spMk id="11" creationId="{B756C5DF-E918-BDFE-DFBD-C4B3CEF7F458}"/>
          </ac:spMkLst>
        </pc:spChg>
        <pc:spChg chg="del">
          <ac:chgData name="Emiliano Dane'" userId="a6f32cac-18a8-4b8c-afd4-b70229661d6d" providerId="ADAL" clId="{E72B9466-EFD3-49A4-AE19-B67E247D65A1}" dt="2025-07-14T05:26:55.654" v="3540" actId="21"/>
          <ac:spMkLst>
            <pc:docMk/>
            <pc:sldMk cId="2947787508" sldId="524"/>
            <ac:spMk id="12" creationId="{7E747CA4-D363-D74D-7407-BA5C6A2DB311}"/>
          </ac:spMkLst>
        </pc:spChg>
        <pc:spChg chg="del">
          <ac:chgData name="Emiliano Dane'" userId="a6f32cac-18a8-4b8c-afd4-b70229661d6d" providerId="ADAL" clId="{E72B9466-EFD3-49A4-AE19-B67E247D65A1}" dt="2025-07-14T05:26:55.654" v="3540" actId="21"/>
          <ac:spMkLst>
            <pc:docMk/>
            <pc:sldMk cId="2947787508" sldId="524"/>
            <ac:spMk id="13" creationId="{A86280D6-4380-0465-1564-217E7C295CCD}"/>
          </ac:spMkLst>
        </pc:spChg>
        <pc:spChg chg="del">
          <ac:chgData name="Emiliano Dane'" userId="a6f32cac-18a8-4b8c-afd4-b70229661d6d" providerId="ADAL" clId="{E72B9466-EFD3-49A4-AE19-B67E247D65A1}" dt="2025-07-14T05:26:55.654" v="3540" actId="21"/>
          <ac:spMkLst>
            <pc:docMk/>
            <pc:sldMk cId="2947787508" sldId="524"/>
            <ac:spMk id="17" creationId="{7C5EE7E5-6992-2622-DD9E-4F568BED7DD7}"/>
          </ac:spMkLst>
        </pc:spChg>
        <pc:picChg chg="del">
          <ac:chgData name="Emiliano Dane'" userId="a6f32cac-18a8-4b8c-afd4-b70229661d6d" providerId="ADAL" clId="{E72B9466-EFD3-49A4-AE19-B67E247D65A1}" dt="2025-07-14T05:26:55.654" v="3540" actId="21"/>
          <ac:picMkLst>
            <pc:docMk/>
            <pc:sldMk cId="2947787508" sldId="524"/>
            <ac:picMk id="10" creationId="{1C29528C-41B8-C564-B4D5-E77AD908F365}"/>
          </ac:picMkLst>
        </pc:picChg>
      </pc:sldChg>
      <pc:sldChg chg="add del">
        <pc:chgData name="Emiliano Dane'" userId="a6f32cac-18a8-4b8c-afd4-b70229661d6d" providerId="ADAL" clId="{E72B9466-EFD3-49A4-AE19-B67E247D65A1}" dt="2025-07-13T23:50:09.079" v="2651" actId="2696"/>
        <pc:sldMkLst>
          <pc:docMk/>
          <pc:sldMk cId="3410126392" sldId="524"/>
        </pc:sldMkLst>
      </pc:sldChg>
      <pc:sldChg chg="modSp add del">
        <pc:chgData name="Emiliano Dane'" userId="a6f32cac-18a8-4b8c-afd4-b70229661d6d" providerId="ADAL" clId="{E72B9466-EFD3-49A4-AE19-B67E247D65A1}" dt="2025-07-13T23:44:47.737" v="2613"/>
        <pc:sldMkLst>
          <pc:docMk/>
          <pc:sldMk cId="141131512" sldId="525"/>
        </pc:sldMkLst>
        <pc:spChg chg="mod">
          <ac:chgData name="Emiliano Dane'" userId="a6f32cac-18a8-4b8c-afd4-b70229661d6d" providerId="ADAL" clId="{E72B9466-EFD3-49A4-AE19-B67E247D65A1}" dt="2025-07-13T23:44:31.715" v="2612"/>
          <ac:spMkLst>
            <pc:docMk/>
            <pc:sldMk cId="141131512" sldId="525"/>
            <ac:spMk id="4" creationId="{0625168F-C5B9-ADF6-E5A8-5AEBD7234D9A}"/>
          </ac:spMkLst>
        </pc:spChg>
      </pc:sldChg>
      <pc:sldChg chg="add del">
        <pc:chgData name="Emiliano Dane'" userId="a6f32cac-18a8-4b8c-afd4-b70229661d6d" providerId="ADAL" clId="{E72B9466-EFD3-49A4-AE19-B67E247D65A1}" dt="2025-07-13T12:12:38.747" v="306" actId="2696"/>
        <pc:sldMkLst>
          <pc:docMk/>
          <pc:sldMk cId="1374855952" sldId="525"/>
        </pc:sldMkLst>
      </pc:sldChg>
      <pc:sldChg chg="addSp delSp modSp add del mod ord">
        <pc:chgData name="Emiliano Dane'" userId="a6f32cac-18a8-4b8c-afd4-b70229661d6d" providerId="ADAL" clId="{E72B9466-EFD3-49A4-AE19-B67E247D65A1}" dt="2025-07-14T05:28:38.976" v="3567" actId="47"/>
        <pc:sldMkLst>
          <pc:docMk/>
          <pc:sldMk cId="2993547819" sldId="525"/>
        </pc:sldMkLst>
        <pc:spChg chg="del">
          <ac:chgData name="Emiliano Dane'" userId="a6f32cac-18a8-4b8c-afd4-b70229661d6d" providerId="ADAL" clId="{E72B9466-EFD3-49A4-AE19-B67E247D65A1}" dt="2025-07-14T05:28:30.228" v="3564" actId="21"/>
          <ac:spMkLst>
            <pc:docMk/>
            <pc:sldMk cId="2993547819" sldId="525"/>
            <ac:spMk id="2" creationId="{A516E3B0-0E7D-C9EC-E2FC-45AC581C141D}"/>
          </ac:spMkLst>
        </pc:spChg>
        <pc:spChg chg="del">
          <ac:chgData name="Emiliano Dane'" userId="a6f32cac-18a8-4b8c-afd4-b70229661d6d" providerId="ADAL" clId="{E72B9466-EFD3-49A4-AE19-B67E247D65A1}" dt="2025-07-14T05:28:30.228" v="3564" actId="21"/>
          <ac:spMkLst>
            <pc:docMk/>
            <pc:sldMk cId="2993547819" sldId="525"/>
            <ac:spMk id="3" creationId="{A4383D8E-50F2-4F29-A805-BE44571EB303}"/>
          </ac:spMkLst>
        </pc:spChg>
        <pc:spChg chg="del mod">
          <ac:chgData name="Emiliano Dane'" userId="a6f32cac-18a8-4b8c-afd4-b70229661d6d" providerId="ADAL" clId="{E72B9466-EFD3-49A4-AE19-B67E247D65A1}" dt="2025-07-14T00:09:48.769" v="2951" actId="478"/>
          <ac:spMkLst>
            <pc:docMk/>
            <pc:sldMk cId="2993547819" sldId="525"/>
            <ac:spMk id="4" creationId="{0625168F-C5B9-ADF6-E5A8-5AEBD7234D9A}"/>
          </ac:spMkLst>
        </pc:spChg>
        <pc:spChg chg="del">
          <ac:chgData name="Emiliano Dane'" userId="a6f32cac-18a8-4b8c-afd4-b70229661d6d" providerId="ADAL" clId="{E72B9466-EFD3-49A4-AE19-B67E247D65A1}" dt="2025-07-14T05:28:30.228" v="3564" actId="21"/>
          <ac:spMkLst>
            <pc:docMk/>
            <pc:sldMk cId="2993547819" sldId="525"/>
            <ac:spMk id="5" creationId="{B7DD185F-C253-032F-FA77-5873D260593B}"/>
          </ac:spMkLst>
        </pc:spChg>
        <pc:spChg chg="add mod">
          <ac:chgData name="Emiliano Dane'" userId="a6f32cac-18a8-4b8c-afd4-b70229661d6d" providerId="ADAL" clId="{E72B9466-EFD3-49A4-AE19-B67E247D65A1}" dt="2025-07-14T05:28:30.228" v="3564" actId="21"/>
          <ac:spMkLst>
            <pc:docMk/>
            <pc:sldMk cId="2993547819" sldId="525"/>
            <ac:spMk id="6" creationId="{AE20F943-5AD5-CD4C-64FF-E57C94B187FC}"/>
          </ac:spMkLst>
        </pc:spChg>
        <pc:spChg chg="del">
          <ac:chgData name="Emiliano Dane'" userId="a6f32cac-18a8-4b8c-afd4-b70229661d6d" providerId="ADAL" clId="{E72B9466-EFD3-49A4-AE19-B67E247D65A1}" dt="2025-07-14T05:28:30.228" v="3564" actId="21"/>
          <ac:spMkLst>
            <pc:docMk/>
            <pc:sldMk cId="2993547819" sldId="525"/>
            <ac:spMk id="12" creationId="{A51CFA3B-EDD9-E818-CB58-BE1F548D7387}"/>
          </ac:spMkLst>
        </pc:spChg>
        <pc:spChg chg="del">
          <ac:chgData name="Emiliano Dane'" userId="a6f32cac-18a8-4b8c-afd4-b70229661d6d" providerId="ADAL" clId="{E72B9466-EFD3-49A4-AE19-B67E247D65A1}" dt="2025-07-14T05:28:30.228" v="3564" actId="21"/>
          <ac:spMkLst>
            <pc:docMk/>
            <pc:sldMk cId="2993547819" sldId="525"/>
            <ac:spMk id="27" creationId="{D8466C6E-A71F-EFE7-B089-857E034A41AE}"/>
          </ac:spMkLst>
        </pc:spChg>
        <pc:spChg chg="del">
          <ac:chgData name="Emiliano Dane'" userId="a6f32cac-18a8-4b8c-afd4-b70229661d6d" providerId="ADAL" clId="{E72B9466-EFD3-49A4-AE19-B67E247D65A1}" dt="2025-07-14T05:28:30.228" v="3564" actId="21"/>
          <ac:spMkLst>
            <pc:docMk/>
            <pc:sldMk cId="2993547819" sldId="525"/>
            <ac:spMk id="28" creationId="{3D5BF8C6-4016-CDCF-6AA2-8EDBF300D656}"/>
          </ac:spMkLst>
        </pc:spChg>
        <pc:spChg chg="del">
          <ac:chgData name="Emiliano Dane'" userId="a6f32cac-18a8-4b8c-afd4-b70229661d6d" providerId="ADAL" clId="{E72B9466-EFD3-49A4-AE19-B67E247D65A1}" dt="2025-07-14T05:28:30.228" v="3564" actId="21"/>
          <ac:spMkLst>
            <pc:docMk/>
            <pc:sldMk cId="2993547819" sldId="525"/>
            <ac:spMk id="44" creationId="{A3AB9DF0-C622-EB45-6297-A809606DF996}"/>
          </ac:spMkLst>
        </pc:spChg>
        <pc:spChg chg="del">
          <ac:chgData name="Emiliano Dane'" userId="a6f32cac-18a8-4b8c-afd4-b70229661d6d" providerId="ADAL" clId="{E72B9466-EFD3-49A4-AE19-B67E247D65A1}" dt="2025-07-14T05:28:30.228" v="3564" actId="21"/>
          <ac:spMkLst>
            <pc:docMk/>
            <pc:sldMk cId="2993547819" sldId="525"/>
            <ac:spMk id="53" creationId="{D2974FA1-46E9-F59B-21D7-E2FE0BF38CBB}"/>
          </ac:spMkLst>
        </pc:spChg>
        <pc:spChg chg="del">
          <ac:chgData name="Emiliano Dane'" userId="a6f32cac-18a8-4b8c-afd4-b70229661d6d" providerId="ADAL" clId="{E72B9466-EFD3-49A4-AE19-B67E247D65A1}" dt="2025-07-14T05:28:30.228" v="3564" actId="21"/>
          <ac:spMkLst>
            <pc:docMk/>
            <pc:sldMk cId="2993547819" sldId="525"/>
            <ac:spMk id="54" creationId="{519667CA-3C90-5B99-6F3E-6FB7FAABFE6C}"/>
          </ac:spMkLst>
        </pc:spChg>
      </pc:sldChg>
      <pc:sldChg chg="add del">
        <pc:chgData name="Emiliano Dane'" userId="a6f32cac-18a8-4b8c-afd4-b70229661d6d" providerId="ADAL" clId="{E72B9466-EFD3-49A4-AE19-B67E247D65A1}" dt="2025-07-13T12:12:38.747" v="306" actId="2696"/>
        <pc:sldMkLst>
          <pc:docMk/>
          <pc:sldMk cId="516323205" sldId="526"/>
        </pc:sldMkLst>
      </pc:sldChg>
      <pc:sldChg chg="modSp add del">
        <pc:chgData name="Emiliano Dane'" userId="a6f32cac-18a8-4b8c-afd4-b70229661d6d" providerId="ADAL" clId="{E72B9466-EFD3-49A4-AE19-B67E247D65A1}" dt="2025-07-13T23:44:47.737" v="2613"/>
        <pc:sldMkLst>
          <pc:docMk/>
          <pc:sldMk cId="3541281561" sldId="526"/>
        </pc:sldMkLst>
        <pc:spChg chg="mod">
          <ac:chgData name="Emiliano Dane'" userId="a6f32cac-18a8-4b8c-afd4-b70229661d6d" providerId="ADAL" clId="{E72B9466-EFD3-49A4-AE19-B67E247D65A1}" dt="2025-07-13T23:44:31.715" v="2612"/>
          <ac:spMkLst>
            <pc:docMk/>
            <pc:sldMk cId="3541281561" sldId="526"/>
            <ac:spMk id="2" creationId="{00000000-0000-0000-0000-000000000000}"/>
          </ac:spMkLst>
        </pc:spChg>
      </pc:sldChg>
      <pc:sldChg chg="addSp delSp modSp add del mod ord">
        <pc:chgData name="Emiliano Dane'" userId="a6f32cac-18a8-4b8c-afd4-b70229661d6d" providerId="ADAL" clId="{E72B9466-EFD3-49A4-AE19-B67E247D65A1}" dt="2025-07-14T05:29:00.446" v="3572" actId="47"/>
        <pc:sldMkLst>
          <pc:docMk/>
          <pc:sldMk cId="3992500022" sldId="526"/>
        </pc:sldMkLst>
        <pc:spChg chg="del mod">
          <ac:chgData name="Emiliano Dane'" userId="a6f32cac-18a8-4b8c-afd4-b70229661d6d" providerId="ADAL" clId="{E72B9466-EFD3-49A4-AE19-B67E247D65A1}" dt="2025-07-14T05:28:43.846" v="3568" actId="21"/>
          <ac:spMkLst>
            <pc:docMk/>
            <pc:sldMk cId="3992500022" sldId="526"/>
            <ac:spMk id="3" creationId="{B4FE3013-33B2-1312-E1C8-E67EB1604C15}"/>
          </ac:spMkLst>
        </pc:spChg>
        <pc:spChg chg="del mod">
          <ac:chgData name="Emiliano Dane'" userId="a6f32cac-18a8-4b8c-afd4-b70229661d6d" providerId="ADAL" clId="{E72B9466-EFD3-49A4-AE19-B67E247D65A1}" dt="2025-07-14T05:28:43.846" v="3568" actId="21"/>
          <ac:spMkLst>
            <pc:docMk/>
            <pc:sldMk cId="3992500022" sldId="526"/>
            <ac:spMk id="6" creationId="{63C26830-215F-3681-A20D-896CBD0D473D}"/>
          </ac:spMkLst>
        </pc:spChg>
        <pc:spChg chg="add mod">
          <ac:chgData name="Emiliano Dane'" userId="a6f32cac-18a8-4b8c-afd4-b70229661d6d" providerId="ADAL" clId="{E72B9466-EFD3-49A4-AE19-B67E247D65A1}" dt="2025-07-14T05:28:43.846" v="3568" actId="21"/>
          <ac:spMkLst>
            <pc:docMk/>
            <pc:sldMk cId="3992500022" sldId="526"/>
            <ac:spMk id="7" creationId="{887C22FE-184F-02F9-9799-4A626ED64B82}"/>
          </ac:spMkLst>
        </pc:spChg>
        <pc:spChg chg="del mod">
          <ac:chgData name="Emiliano Dane'" userId="a6f32cac-18a8-4b8c-afd4-b70229661d6d" providerId="ADAL" clId="{E72B9466-EFD3-49A4-AE19-B67E247D65A1}" dt="2025-07-14T05:28:43.846" v="3568" actId="21"/>
          <ac:spMkLst>
            <pc:docMk/>
            <pc:sldMk cId="3992500022" sldId="526"/>
            <ac:spMk id="9" creationId="{65FD4134-B403-A53F-E0A5-9DD01425EF40}"/>
          </ac:spMkLst>
        </pc:spChg>
        <pc:spChg chg="del">
          <ac:chgData name="Emiliano Dane'" userId="a6f32cac-18a8-4b8c-afd4-b70229661d6d" providerId="ADAL" clId="{E72B9466-EFD3-49A4-AE19-B67E247D65A1}" dt="2025-07-14T05:28:43.846" v="3568" actId="21"/>
          <ac:spMkLst>
            <pc:docMk/>
            <pc:sldMk cId="3992500022" sldId="526"/>
            <ac:spMk id="13" creationId="{1CAE115E-9722-5E2F-43FB-00303CDB66B2}"/>
          </ac:spMkLst>
        </pc:spChg>
        <pc:spChg chg="del mod">
          <ac:chgData name="Emiliano Dane'" userId="a6f32cac-18a8-4b8c-afd4-b70229661d6d" providerId="ADAL" clId="{E72B9466-EFD3-49A4-AE19-B67E247D65A1}" dt="2025-07-14T05:28:43.846" v="3568" actId="21"/>
          <ac:spMkLst>
            <pc:docMk/>
            <pc:sldMk cId="3992500022" sldId="526"/>
            <ac:spMk id="14" creationId="{4E5B6068-6147-9062-8C07-27E22AF97E80}"/>
          </ac:spMkLst>
        </pc:spChg>
        <pc:picChg chg="del mod">
          <ac:chgData name="Emiliano Dane'" userId="a6f32cac-18a8-4b8c-afd4-b70229661d6d" providerId="ADAL" clId="{E72B9466-EFD3-49A4-AE19-B67E247D65A1}" dt="2025-07-14T05:28:43.846" v="3568" actId="21"/>
          <ac:picMkLst>
            <pc:docMk/>
            <pc:sldMk cId="3992500022" sldId="526"/>
            <ac:picMk id="4" creationId="{B8540726-9E9E-B882-D9A6-A64AC2F89499}"/>
          </ac:picMkLst>
        </pc:picChg>
        <pc:cxnChg chg="del mod">
          <ac:chgData name="Emiliano Dane'" userId="a6f32cac-18a8-4b8c-afd4-b70229661d6d" providerId="ADAL" clId="{E72B9466-EFD3-49A4-AE19-B67E247D65A1}" dt="2025-07-14T05:28:43.846" v="3568" actId="21"/>
          <ac:cxnSpMkLst>
            <pc:docMk/>
            <pc:sldMk cId="3992500022" sldId="526"/>
            <ac:cxnSpMk id="8" creationId="{B27F645C-5D06-040A-A356-C54AE8733B2D}"/>
          </ac:cxnSpMkLst>
        </pc:cxnChg>
        <pc:cxnChg chg="del mod">
          <ac:chgData name="Emiliano Dane'" userId="a6f32cac-18a8-4b8c-afd4-b70229661d6d" providerId="ADAL" clId="{E72B9466-EFD3-49A4-AE19-B67E247D65A1}" dt="2025-07-14T05:28:43.846" v="3568" actId="21"/>
          <ac:cxnSpMkLst>
            <pc:docMk/>
            <pc:sldMk cId="3992500022" sldId="526"/>
            <ac:cxnSpMk id="10" creationId="{D4625A20-4BB8-2AC7-CD50-4FE474363A0E}"/>
          </ac:cxnSpMkLst>
        </pc:cxnChg>
      </pc:sldChg>
      <pc:sldChg chg="add del">
        <pc:chgData name="Emiliano Dane'" userId="a6f32cac-18a8-4b8c-afd4-b70229661d6d" providerId="ADAL" clId="{E72B9466-EFD3-49A4-AE19-B67E247D65A1}" dt="2025-07-13T12:12:38.747" v="306" actId="2696"/>
        <pc:sldMkLst>
          <pc:docMk/>
          <pc:sldMk cId="1020890340" sldId="527"/>
        </pc:sldMkLst>
      </pc:sldChg>
      <pc:sldChg chg="add del">
        <pc:chgData name="Emiliano Dane'" userId="a6f32cac-18a8-4b8c-afd4-b70229661d6d" providerId="ADAL" clId="{E72B9466-EFD3-49A4-AE19-B67E247D65A1}" dt="2025-07-13T21:59:30.107" v="1608" actId="2696"/>
        <pc:sldMkLst>
          <pc:docMk/>
          <pc:sldMk cId="1299436229" sldId="527"/>
        </pc:sldMkLst>
      </pc:sldChg>
      <pc:sldChg chg="add del">
        <pc:chgData name="Emiliano Dane'" userId="a6f32cac-18a8-4b8c-afd4-b70229661d6d" providerId="ADAL" clId="{E72B9466-EFD3-49A4-AE19-B67E247D65A1}" dt="2025-07-13T12:12:38.747" v="306" actId="2696"/>
        <pc:sldMkLst>
          <pc:docMk/>
          <pc:sldMk cId="2565808991" sldId="528"/>
        </pc:sldMkLst>
      </pc:sldChg>
      <pc:sldChg chg="add del">
        <pc:chgData name="Emiliano Dane'" userId="a6f32cac-18a8-4b8c-afd4-b70229661d6d" providerId="ADAL" clId="{E72B9466-EFD3-49A4-AE19-B67E247D65A1}" dt="2025-07-13T21:59:30.107" v="1608" actId="2696"/>
        <pc:sldMkLst>
          <pc:docMk/>
          <pc:sldMk cId="3077374712" sldId="528"/>
        </pc:sldMkLst>
      </pc:sldChg>
      <pc:sldChg chg="add del">
        <pc:chgData name="Emiliano Dane'" userId="a6f32cac-18a8-4b8c-afd4-b70229661d6d" providerId="ADAL" clId="{E72B9466-EFD3-49A4-AE19-B67E247D65A1}" dt="2025-07-13T12:12:38.747" v="306" actId="2696"/>
        <pc:sldMkLst>
          <pc:docMk/>
          <pc:sldMk cId="289967146" sldId="529"/>
        </pc:sldMkLst>
      </pc:sldChg>
      <pc:sldChg chg="delSp modSp add del mod">
        <pc:chgData name="Emiliano Dane'" userId="a6f32cac-18a8-4b8c-afd4-b70229661d6d" providerId="ADAL" clId="{E72B9466-EFD3-49A4-AE19-B67E247D65A1}" dt="2025-07-14T05:30:01.896" v="3587" actId="47"/>
        <pc:sldMkLst>
          <pc:docMk/>
          <pc:sldMk cId="3250096494" sldId="529"/>
        </pc:sldMkLst>
        <pc:spChg chg="del">
          <ac:chgData name="Emiliano Dane'" userId="a6f32cac-18a8-4b8c-afd4-b70229661d6d" providerId="ADAL" clId="{E72B9466-EFD3-49A4-AE19-B67E247D65A1}" dt="2025-07-14T05:29:32.470" v="3578" actId="478"/>
          <ac:spMkLst>
            <pc:docMk/>
            <pc:sldMk cId="3250096494" sldId="529"/>
            <ac:spMk id="2" creationId="{83687B0A-3EDB-913C-73C1-8BDCA83B478D}"/>
          </ac:spMkLst>
        </pc:spChg>
        <pc:spChg chg="del">
          <ac:chgData name="Emiliano Dane'" userId="a6f32cac-18a8-4b8c-afd4-b70229661d6d" providerId="ADAL" clId="{E72B9466-EFD3-49A4-AE19-B67E247D65A1}" dt="2025-07-14T05:29:58.016" v="3585" actId="21"/>
          <ac:spMkLst>
            <pc:docMk/>
            <pc:sldMk cId="3250096494" sldId="529"/>
            <ac:spMk id="8" creationId="{F5B3F7D3-C4F5-9929-2EAD-1BF1B157EA1C}"/>
          </ac:spMkLst>
        </pc:spChg>
        <pc:spChg chg="del">
          <ac:chgData name="Emiliano Dane'" userId="a6f32cac-18a8-4b8c-afd4-b70229661d6d" providerId="ADAL" clId="{E72B9466-EFD3-49A4-AE19-B67E247D65A1}" dt="2025-07-14T05:29:58.016" v="3585" actId="21"/>
          <ac:spMkLst>
            <pc:docMk/>
            <pc:sldMk cId="3250096494" sldId="529"/>
            <ac:spMk id="11" creationId="{725DB31F-471E-629F-0389-0E8BEAF84A7C}"/>
          </ac:spMkLst>
        </pc:spChg>
        <pc:spChg chg="del">
          <ac:chgData name="Emiliano Dane'" userId="a6f32cac-18a8-4b8c-afd4-b70229661d6d" providerId="ADAL" clId="{E72B9466-EFD3-49A4-AE19-B67E247D65A1}" dt="2025-07-14T05:29:58.016" v="3585" actId="21"/>
          <ac:spMkLst>
            <pc:docMk/>
            <pc:sldMk cId="3250096494" sldId="529"/>
            <ac:spMk id="12" creationId="{AC6A51EE-39A3-B062-DD11-A8D7BD20ECA6}"/>
          </ac:spMkLst>
        </pc:spChg>
        <pc:spChg chg="del">
          <ac:chgData name="Emiliano Dane'" userId="a6f32cac-18a8-4b8c-afd4-b70229661d6d" providerId="ADAL" clId="{E72B9466-EFD3-49A4-AE19-B67E247D65A1}" dt="2025-07-14T05:29:58.016" v="3585" actId="21"/>
          <ac:spMkLst>
            <pc:docMk/>
            <pc:sldMk cId="3250096494" sldId="529"/>
            <ac:spMk id="14" creationId="{E5867A8F-E900-C553-C7A6-4C9FCFC05A46}"/>
          </ac:spMkLst>
        </pc:spChg>
        <pc:spChg chg="del mod">
          <ac:chgData name="Emiliano Dane'" userId="a6f32cac-18a8-4b8c-afd4-b70229661d6d" providerId="ADAL" clId="{E72B9466-EFD3-49A4-AE19-B67E247D65A1}" dt="2025-07-14T05:29:58.016" v="3585" actId="21"/>
          <ac:spMkLst>
            <pc:docMk/>
            <pc:sldMk cId="3250096494" sldId="529"/>
            <ac:spMk id="15" creationId="{571843C0-CD19-D185-1494-7F7F93B4BACB}"/>
          </ac:spMkLst>
        </pc:spChg>
        <pc:spChg chg="del">
          <ac:chgData name="Emiliano Dane'" userId="a6f32cac-18a8-4b8c-afd4-b70229661d6d" providerId="ADAL" clId="{E72B9466-EFD3-49A4-AE19-B67E247D65A1}" dt="2025-07-14T05:29:58.016" v="3585" actId="21"/>
          <ac:spMkLst>
            <pc:docMk/>
            <pc:sldMk cId="3250096494" sldId="529"/>
            <ac:spMk id="20" creationId="{FF4415CF-E6F8-CE0A-5132-3F15153B20B1}"/>
          </ac:spMkLst>
        </pc:spChg>
        <pc:spChg chg="del">
          <ac:chgData name="Emiliano Dane'" userId="a6f32cac-18a8-4b8c-afd4-b70229661d6d" providerId="ADAL" clId="{E72B9466-EFD3-49A4-AE19-B67E247D65A1}" dt="2025-07-14T05:29:58.016" v="3585" actId="21"/>
          <ac:spMkLst>
            <pc:docMk/>
            <pc:sldMk cId="3250096494" sldId="529"/>
            <ac:spMk id="37" creationId="{75A32BD1-FD64-B79A-7FB1-FC1057F60DFF}"/>
          </ac:spMkLst>
        </pc:spChg>
        <pc:spChg chg="del">
          <ac:chgData name="Emiliano Dane'" userId="a6f32cac-18a8-4b8c-afd4-b70229661d6d" providerId="ADAL" clId="{E72B9466-EFD3-49A4-AE19-B67E247D65A1}" dt="2025-07-14T05:29:58.016" v="3585" actId="21"/>
          <ac:spMkLst>
            <pc:docMk/>
            <pc:sldMk cId="3250096494" sldId="529"/>
            <ac:spMk id="42" creationId="{594C7813-B7AF-F7FB-3A7C-EE3B1BC21E70}"/>
          </ac:spMkLst>
        </pc:spChg>
        <pc:spChg chg="del">
          <ac:chgData name="Emiliano Dane'" userId="a6f32cac-18a8-4b8c-afd4-b70229661d6d" providerId="ADAL" clId="{E72B9466-EFD3-49A4-AE19-B67E247D65A1}" dt="2025-07-14T05:29:58.016" v="3585" actId="21"/>
          <ac:spMkLst>
            <pc:docMk/>
            <pc:sldMk cId="3250096494" sldId="529"/>
            <ac:spMk id="43" creationId="{13233C89-34A2-CDC3-055F-BD6A2BBC707E}"/>
          </ac:spMkLst>
        </pc:spChg>
        <pc:picChg chg="del">
          <ac:chgData name="Emiliano Dane'" userId="a6f32cac-18a8-4b8c-afd4-b70229661d6d" providerId="ADAL" clId="{E72B9466-EFD3-49A4-AE19-B67E247D65A1}" dt="2025-07-14T05:29:58.016" v="3585" actId="21"/>
          <ac:picMkLst>
            <pc:docMk/>
            <pc:sldMk cId="3250096494" sldId="529"/>
            <ac:picMk id="18" creationId="{A88C70AB-BC6F-FF79-4799-0AF8D7E716D2}"/>
          </ac:picMkLst>
        </pc:picChg>
      </pc:sldChg>
      <pc:sldChg chg="add del">
        <pc:chgData name="Emiliano Dane'" userId="a6f32cac-18a8-4b8c-afd4-b70229661d6d" providerId="ADAL" clId="{E72B9466-EFD3-49A4-AE19-B67E247D65A1}" dt="2025-07-13T12:12:38.747" v="306" actId="2696"/>
        <pc:sldMkLst>
          <pc:docMk/>
          <pc:sldMk cId="3585703817" sldId="530"/>
        </pc:sldMkLst>
      </pc:sldChg>
      <pc:sldChg chg="add del">
        <pc:chgData name="Emiliano Dane'" userId="a6f32cac-18a8-4b8c-afd4-b70229661d6d" providerId="ADAL" clId="{E72B9466-EFD3-49A4-AE19-B67E247D65A1}" dt="2025-07-13T22:59:11.098" v="2284" actId="47"/>
        <pc:sldMkLst>
          <pc:docMk/>
          <pc:sldMk cId="4030770653" sldId="530"/>
        </pc:sldMkLst>
      </pc:sldChg>
      <pc:sldChg chg="add del">
        <pc:chgData name="Emiliano Dane'" userId="a6f32cac-18a8-4b8c-afd4-b70229661d6d" providerId="ADAL" clId="{E72B9466-EFD3-49A4-AE19-B67E247D65A1}" dt="2025-07-13T12:12:38.747" v="306" actId="2696"/>
        <pc:sldMkLst>
          <pc:docMk/>
          <pc:sldMk cId="1686203401" sldId="531"/>
        </pc:sldMkLst>
      </pc:sldChg>
      <pc:sldChg chg="modSp add del mod">
        <pc:chgData name="Emiliano Dane'" userId="a6f32cac-18a8-4b8c-afd4-b70229661d6d" providerId="ADAL" clId="{E72B9466-EFD3-49A4-AE19-B67E247D65A1}" dt="2025-07-14T00:24:14.217" v="3139" actId="47"/>
        <pc:sldMkLst>
          <pc:docMk/>
          <pc:sldMk cId="1823562565" sldId="531"/>
        </pc:sldMkLst>
        <pc:spChg chg="mod">
          <ac:chgData name="Emiliano Dane'" userId="a6f32cac-18a8-4b8c-afd4-b70229661d6d" providerId="ADAL" clId="{E72B9466-EFD3-49A4-AE19-B67E247D65A1}" dt="2025-07-13T22:59:17.081" v="2285" actId="14100"/>
          <ac:spMkLst>
            <pc:docMk/>
            <pc:sldMk cId="1823562565" sldId="531"/>
            <ac:spMk id="2" creationId="{00000000-0000-0000-0000-000000000000}"/>
          </ac:spMkLst>
        </pc:spChg>
      </pc:sldChg>
      <pc:sldChg chg="add del">
        <pc:chgData name="Emiliano Dane'" userId="a6f32cac-18a8-4b8c-afd4-b70229661d6d" providerId="ADAL" clId="{E72B9466-EFD3-49A4-AE19-B67E247D65A1}" dt="2025-07-13T12:12:38.747" v="306" actId="2696"/>
        <pc:sldMkLst>
          <pc:docMk/>
          <pc:sldMk cId="602232117" sldId="540"/>
        </pc:sldMkLst>
      </pc:sldChg>
      <pc:sldChg chg="add del">
        <pc:chgData name="Emiliano Dane'" userId="a6f32cac-18a8-4b8c-afd4-b70229661d6d" providerId="ADAL" clId="{E72B9466-EFD3-49A4-AE19-B67E247D65A1}" dt="2025-07-13T21:59:30.107" v="1608" actId="2696"/>
        <pc:sldMkLst>
          <pc:docMk/>
          <pc:sldMk cId="2759269903" sldId="540"/>
        </pc:sldMkLst>
      </pc:sldChg>
      <pc:sldChg chg="addSp delSp modSp add del mod">
        <pc:chgData name="Emiliano Dane'" userId="a6f32cac-18a8-4b8c-afd4-b70229661d6d" providerId="ADAL" clId="{E72B9466-EFD3-49A4-AE19-B67E247D65A1}" dt="2025-07-13T13:47:55.998" v="1185" actId="47"/>
        <pc:sldMkLst>
          <pc:docMk/>
          <pc:sldMk cId="3617475576" sldId="547"/>
        </pc:sldMkLst>
        <pc:spChg chg="del">
          <ac:chgData name="Emiliano Dane'" userId="a6f32cac-18a8-4b8c-afd4-b70229661d6d" providerId="ADAL" clId="{E72B9466-EFD3-49A4-AE19-B67E247D65A1}" dt="2025-07-13T13:47:10.959" v="1093" actId="21"/>
          <ac:spMkLst>
            <pc:docMk/>
            <pc:sldMk cId="3617475576" sldId="547"/>
            <ac:spMk id="6" creationId="{82849645-80C9-A588-45FA-ADCA58707FDB}"/>
          </ac:spMkLst>
        </pc:spChg>
        <pc:spChg chg="del">
          <ac:chgData name="Emiliano Dane'" userId="a6f32cac-18a8-4b8c-afd4-b70229661d6d" providerId="ADAL" clId="{E72B9466-EFD3-49A4-AE19-B67E247D65A1}" dt="2025-07-13T13:47:10.959" v="1093" actId="21"/>
          <ac:spMkLst>
            <pc:docMk/>
            <pc:sldMk cId="3617475576" sldId="547"/>
            <ac:spMk id="7" creationId="{C7E28A51-ACBA-B67E-D46D-204CB7ADE5EA}"/>
          </ac:spMkLst>
        </pc:spChg>
        <pc:spChg chg="del">
          <ac:chgData name="Emiliano Dane'" userId="a6f32cac-18a8-4b8c-afd4-b70229661d6d" providerId="ADAL" clId="{E72B9466-EFD3-49A4-AE19-B67E247D65A1}" dt="2025-07-13T13:47:10.959" v="1093" actId="21"/>
          <ac:spMkLst>
            <pc:docMk/>
            <pc:sldMk cId="3617475576" sldId="547"/>
            <ac:spMk id="12" creationId="{6349F729-3179-4244-2524-A68EDE57AE34}"/>
          </ac:spMkLst>
        </pc:spChg>
        <pc:spChg chg="del">
          <ac:chgData name="Emiliano Dane'" userId="a6f32cac-18a8-4b8c-afd4-b70229661d6d" providerId="ADAL" clId="{E72B9466-EFD3-49A4-AE19-B67E247D65A1}" dt="2025-07-13T13:45:27.717" v="1070" actId="478"/>
          <ac:spMkLst>
            <pc:docMk/>
            <pc:sldMk cId="3617475576" sldId="547"/>
            <ac:spMk id="13" creationId="{E1322583-17D8-BA68-D5E6-626178156319}"/>
          </ac:spMkLst>
        </pc:spChg>
        <pc:spChg chg="del">
          <ac:chgData name="Emiliano Dane'" userId="a6f32cac-18a8-4b8c-afd4-b70229661d6d" providerId="ADAL" clId="{E72B9466-EFD3-49A4-AE19-B67E247D65A1}" dt="2025-07-13T13:47:10.959" v="1093" actId="21"/>
          <ac:spMkLst>
            <pc:docMk/>
            <pc:sldMk cId="3617475576" sldId="547"/>
            <ac:spMk id="16" creationId="{7BA0FBC3-8DB2-99BB-1E7C-15E3D2B01EF7}"/>
          </ac:spMkLst>
        </pc:spChg>
        <pc:spChg chg="add del mod">
          <ac:chgData name="Emiliano Dane'" userId="a6f32cac-18a8-4b8c-afd4-b70229661d6d" providerId="ADAL" clId="{E72B9466-EFD3-49A4-AE19-B67E247D65A1}" dt="2025-07-13T13:47:10.959" v="1093" actId="21"/>
          <ac:spMkLst>
            <pc:docMk/>
            <pc:sldMk cId="3617475576" sldId="547"/>
            <ac:spMk id="17" creationId="{139E447D-E5E4-2D4D-633C-76611DB50CAB}"/>
          </ac:spMkLst>
        </pc:spChg>
        <pc:spChg chg="del">
          <ac:chgData name="Emiliano Dane'" userId="a6f32cac-18a8-4b8c-afd4-b70229661d6d" providerId="ADAL" clId="{E72B9466-EFD3-49A4-AE19-B67E247D65A1}" dt="2025-07-13T13:47:10.959" v="1093" actId="21"/>
          <ac:spMkLst>
            <pc:docMk/>
            <pc:sldMk cId="3617475576" sldId="547"/>
            <ac:spMk id="23" creationId="{BD8E05C7-4672-966D-BAEC-AA0A4B16F62B}"/>
          </ac:spMkLst>
        </pc:spChg>
        <pc:spChg chg="del">
          <ac:chgData name="Emiliano Dane'" userId="a6f32cac-18a8-4b8c-afd4-b70229661d6d" providerId="ADAL" clId="{E72B9466-EFD3-49A4-AE19-B67E247D65A1}" dt="2025-07-13T13:47:10.959" v="1093" actId="21"/>
          <ac:spMkLst>
            <pc:docMk/>
            <pc:sldMk cId="3617475576" sldId="547"/>
            <ac:spMk id="28" creationId="{EED91639-B74E-9569-B6CA-8FCD8C845F42}"/>
          </ac:spMkLst>
        </pc:spChg>
        <pc:spChg chg="del">
          <ac:chgData name="Emiliano Dane'" userId="a6f32cac-18a8-4b8c-afd4-b70229661d6d" providerId="ADAL" clId="{E72B9466-EFD3-49A4-AE19-B67E247D65A1}" dt="2025-07-13T13:47:10.959" v="1093" actId="21"/>
          <ac:spMkLst>
            <pc:docMk/>
            <pc:sldMk cId="3617475576" sldId="547"/>
            <ac:spMk id="32" creationId="{3619E475-65E7-6460-23E0-D52E66F911E8}"/>
          </ac:spMkLst>
        </pc:spChg>
        <pc:spChg chg="mod">
          <ac:chgData name="Emiliano Dane'" userId="a6f32cac-18a8-4b8c-afd4-b70229661d6d" providerId="ADAL" clId="{E72B9466-EFD3-49A4-AE19-B67E247D65A1}" dt="2025-07-13T13:45:41.728" v="1073" actId="1076"/>
          <ac:spMkLst>
            <pc:docMk/>
            <pc:sldMk cId="3617475576" sldId="547"/>
            <ac:spMk id="36" creationId="{36AE028B-DFA5-F06C-2504-72D39168AA89}"/>
          </ac:spMkLst>
        </pc:spChg>
        <pc:spChg chg="mod">
          <ac:chgData name="Emiliano Dane'" userId="a6f32cac-18a8-4b8c-afd4-b70229661d6d" providerId="ADAL" clId="{E72B9466-EFD3-49A4-AE19-B67E247D65A1}" dt="2025-07-13T13:45:41.728" v="1073" actId="1076"/>
          <ac:spMkLst>
            <pc:docMk/>
            <pc:sldMk cId="3617475576" sldId="547"/>
            <ac:spMk id="37" creationId="{AD51DB7A-2BDC-D52C-0A45-142D3A67D130}"/>
          </ac:spMkLst>
        </pc:spChg>
        <pc:spChg chg="del mod">
          <ac:chgData name="Emiliano Dane'" userId="a6f32cac-18a8-4b8c-afd4-b70229661d6d" providerId="ADAL" clId="{E72B9466-EFD3-49A4-AE19-B67E247D65A1}" dt="2025-07-13T13:47:10.959" v="1093" actId="21"/>
          <ac:spMkLst>
            <pc:docMk/>
            <pc:sldMk cId="3617475576" sldId="547"/>
            <ac:spMk id="38" creationId="{9A9F3A9A-ECCC-C950-9733-09A7BE8C0CE8}"/>
          </ac:spMkLst>
        </pc:spChg>
        <pc:spChg chg="del mod">
          <ac:chgData name="Emiliano Dane'" userId="a6f32cac-18a8-4b8c-afd4-b70229661d6d" providerId="ADAL" clId="{E72B9466-EFD3-49A4-AE19-B67E247D65A1}" dt="2025-07-13T13:47:10.959" v="1093" actId="21"/>
          <ac:spMkLst>
            <pc:docMk/>
            <pc:sldMk cId="3617475576" sldId="547"/>
            <ac:spMk id="39" creationId="{6FBB348F-325D-48BE-1C9E-D27BD9B46D57}"/>
          </ac:spMkLst>
        </pc:spChg>
        <pc:picChg chg="add mod">
          <ac:chgData name="Emiliano Dane'" userId="a6f32cac-18a8-4b8c-afd4-b70229661d6d" providerId="ADAL" clId="{E72B9466-EFD3-49A4-AE19-B67E247D65A1}" dt="2025-07-13T13:45:37.500" v="1072" actId="1076"/>
          <ac:picMkLst>
            <pc:docMk/>
            <pc:sldMk cId="3617475576" sldId="547"/>
            <ac:picMk id="14" creationId="{2905CB6D-96EA-28AC-5A1B-91052528134A}"/>
          </ac:picMkLst>
        </pc:picChg>
        <pc:picChg chg="add mod">
          <ac:chgData name="Emiliano Dane'" userId="a6f32cac-18a8-4b8c-afd4-b70229661d6d" providerId="ADAL" clId="{E72B9466-EFD3-49A4-AE19-B67E247D65A1}" dt="2025-07-13T13:45:44.013" v="1074" actId="1076"/>
          <ac:picMkLst>
            <pc:docMk/>
            <pc:sldMk cId="3617475576" sldId="547"/>
            <ac:picMk id="15" creationId="{8C565005-F1B0-4056-F47C-1A1CEE0808EA}"/>
          </ac:picMkLst>
        </pc:picChg>
      </pc:sldChg>
      <pc:sldChg chg="add del">
        <pc:chgData name="Emiliano Dane'" userId="a6f32cac-18a8-4b8c-afd4-b70229661d6d" providerId="ADAL" clId="{E72B9466-EFD3-49A4-AE19-B67E247D65A1}" dt="2025-07-13T12:12:38.747" v="306" actId="2696"/>
        <pc:sldMkLst>
          <pc:docMk/>
          <pc:sldMk cId="3876278345" sldId="547"/>
        </pc:sldMkLst>
      </pc:sldChg>
      <pc:sldChg chg="add del">
        <pc:chgData name="Emiliano Dane'" userId="a6f32cac-18a8-4b8c-afd4-b70229661d6d" providerId="ADAL" clId="{E72B9466-EFD3-49A4-AE19-B67E247D65A1}" dt="2025-07-13T12:12:38.747" v="306" actId="2696"/>
        <pc:sldMkLst>
          <pc:docMk/>
          <pc:sldMk cId="820479304" sldId="561"/>
        </pc:sldMkLst>
      </pc:sldChg>
      <pc:sldChg chg="addSp delSp modSp add del mod ord">
        <pc:chgData name="Emiliano Dane'" userId="a6f32cac-18a8-4b8c-afd4-b70229661d6d" providerId="ADAL" clId="{E72B9466-EFD3-49A4-AE19-B67E247D65A1}" dt="2025-07-14T05:27:47.083" v="3556" actId="47"/>
        <pc:sldMkLst>
          <pc:docMk/>
          <pc:sldMk cId="2175051218" sldId="561"/>
        </pc:sldMkLst>
        <pc:spChg chg="del">
          <ac:chgData name="Emiliano Dane'" userId="a6f32cac-18a8-4b8c-afd4-b70229661d6d" providerId="ADAL" clId="{E72B9466-EFD3-49A4-AE19-B67E247D65A1}" dt="2025-07-13T22:52:11.199" v="2265" actId="478"/>
          <ac:spMkLst>
            <pc:docMk/>
            <pc:sldMk cId="2175051218" sldId="561"/>
            <ac:spMk id="3" creationId="{00000000-0000-0000-0000-000000000000}"/>
          </ac:spMkLst>
        </pc:spChg>
        <pc:spChg chg="add mod">
          <ac:chgData name="Emiliano Dane'" userId="a6f32cac-18a8-4b8c-afd4-b70229661d6d" providerId="ADAL" clId="{E72B9466-EFD3-49A4-AE19-B67E247D65A1}" dt="2025-07-14T05:27:11.139" v="3544" actId="21"/>
          <ac:spMkLst>
            <pc:docMk/>
            <pc:sldMk cId="2175051218" sldId="561"/>
            <ac:spMk id="3" creationId="{22ED8A84-49C8-02BE-5A65-836966122F5D}"/>
          </ac:spMkLst>
        </pc:spChg>
        <pc:spChg chg="del">
          <ac:chgData name="Emiliano Dane'" userId="a6f32cac-18a8-4b8c-afd4-b70229661d6d" providerId="ADAL" clId="{E72B9466-EFD3-49A4-AE19-B67E247D65A1}" dt="2025-07-14T05:27:11.139" v="3544" actId="21"/>
          <ac:spMkLst>
            <pc:docMk/>
            <pc:sldMk cId="2175051218" sldId="561"/>
            <ac:spMk id="6" creationId="{37FBCE27-2AC8-A9B7-0D04-389CDF987F52}"/>
          </ac:spMkLst>
        </pc:spChg>
        <pc:spChg chg="del">
          <ac:chgData name="Emiliano Dane'" userId="a6f32cac-18a8-4b8c-afd4-b70229661d6d" providerId="ADAL" clId="{E72B9466-EFD3-49A4-AE19-B67E247D65A1}" dt="2025-07-14T05:27:11.139" v="3544" actId="21"/>
          <ac:spMkLst>
            <pc:docMk/>
            <pc:sldMk cId="2175051218" sldId="561"/>
            <ac:spMk id="9" creationId="{2B62E17D-3335-BB1E-A525-48DBF5C6D8B1}"/>
          </ac:spMkLst>
        </pc:spChg>
        <pc:spChg chg="del">
          <ac:chgData name="Emiliano Dane'" userId="a6f32cac-18a8-4b8c-afd4-b70229661d6d" providerId="ADAL" clId="{E72B9466-EFD3-49A4-AE19-B67E247D65A1}" dt="2025-07-13T22:52:11.199" v="2265" actId="478"/>
          <ac:spMkLst>
            <pc:docMk/>
            <pc:sldMk cId="2175051218" sldId="561"/>
            <ac:spMk id="12" creationId="{00000000-0000-0000-0000-000000000000}"/>
          </ac:spMkLst>
        </pc:spChg>
        <pc:spChg chg="del">
          <ac:chgData name="Emiliano Dane'" userId="a6f32cac-18a8-4b8c-afd4-b70229661d6d" providerId="ADAL" clId="{E72B9466-EFD3-49A4-AE19-B67E247D65A1}" dt="2025-07-14T05:27:11.139" v="3544" actId="21"/>
          <ac:spMkLst>
            <pc:docMk/>
            <pc:sldMk cId="2175051218" sldId="561"/>
            <ac:spMk id="17" creationId="{9FBCC1D5-4C71-C802-15A4-A94DB259589A}"/>
          </ac:spMkLst>
        </pc:spChg>
        <pc:picChg chg="del mod">
          <ac:chgData name="Emiliano Dane'" userId="a6f32cac-18a8-4b8c-afd4-b70229661d6d" providerId="ADAL" clId="{E72B9466-EFD3-49A4-AE19-B67E247D65A1}" dt="2025-07-13T22:52:07.126" v="2264" actId="478"/>
          <ac:picMkLst>
            <pc:docMk/>
            <pc:sldMk cId="2175051218" sldId="561"/>
            <ac:picMk id="2" creationId="{00000000-0000-0000-0000-000000000000}"/>
          </ac:picMkLst>
        </pc:picChg>
        <pc:picChg chg="add del mod">
          <ac:chgData name="Emiliano Dane'" userId="a6f32cac-18a8-4b8c-afd4-b70229661d6d" providerId="ADAL" clId="{E72B9466-EFD3-49A4-AE19-B67E247D65A1}" dt="2025-07-14T05:27:11.139" v="3544" actId="21"/>
          <ac:picMkLst>
            <pc:docMk/>
            <pc:sldMk cId="2175051218" sldId="561"/>
            <ac:picMk id="4" creationId="{DB0917C0-2EC9-4C26-5B57-FE1C25838E6D}"/>
          </ac:picMkLst>
        </pc:picChg>
        <pc:picChg chg="del">
          <ac:chgData name="Emiliano Dane'" userId="a6f32cac-18a8-4b8c-afd4-b70229661d6d" providerId="ADAL" clId="{E72B9466-EFD3-49A4-AE19-B67E247D65A1}" dt="2025-07-14T05:27:11.139" v="3544" actId="21"/>
          <ac:picMkLst>
            <pc:docMk/>
            <pc:sldMk cId="2175051218" sldId="561"/>
            <ac:picMk id="8" creationId="{94EE7EAA-35DA-6CD1-90CE-201AAE367FB1}"/>
          </ac:picMkLst>
        </pc:picChg>
        <pc:cxnChg chg="del mod">
          <ac:chgData name="Emiliano Dane'" userId="a6f32cac-18a8-4b8c-afd4-b70229661d6d" providerId="ADAL" clId="{E72B9466-EFD3-49A4-AE19-B67E247D65A1}" dt="2025-07-14T05:27:11.139" v="3544" actId="21"/>
          <ac:cxnSpMkLst>
            <pc:docMk/>
            <pc:sldMk cId="2175051218" sldId="561"/>
            <ac:cxnSpMk id="10" creationId="{C1842A31-EC0C-1372-9961-E961F070C5CC}"/>
          </ac:cxnSpMkLst>
        </pc:cxnChg>
        <pc:cxnChg chg="del mod">
          <ac:chgData name="Emiliano Dane'" userId="a6f32cac-18a8-4b8c-afd4-b70229661d6d" providerId="ADAL" clId="{E72B9466-EFD3-49A4-AE19-B67E247D65A1}" dt="2025-07-14T05:27:11.139" v="3544" actId="21"/>
          <ac:cxnSpMkLst>
            <pc:docMk/>
            <pc:sldMk cId="2175051218" sldId="561"/>
            <ac:cxnSpMk id="13" creationId="{649A8B93-E735-9F72-3AF8-E0B57ACCFAF5}"/>
          </ac:cxnSpMkLst>
        </pc:cxnChg>
        <pc:cxnChg chg="del mod">
          <ac:chgData name="Emiliano Dane'" userId="a6f32cac-18a8-4b8c-afd4-b70229661d6d" providerId="ADAL" clId="{E72B9466-EFD3-49A4-AE19-B67E247D65A1}" dt="2025-07-14T05:27:11.139" v="3544" actId="21"/>
          <ac:cxnSpMkLst>
            <pc:docMk/>
            <pc:sldMk cId="2175051218" sldId="561"/>
            <ac:cxnSpMk id="18" creationId="{1D03BAF1-9ED7-4E0B-576D-7C0E373579A7}"/>
          </ac:cxnSpMkLst>
        </pc:cxnChg>
      </pc:sldChg>
      <pc:sldChg chg="add del">
        <pc:chgData name="Emiliano Dane'" userId="a6f32cac-18a8-4b8c-afd4-b70229661d6d" providerId="ADAL" clId="{E72B9466-EFD3-49A4-AE19-B67E247D65A1}" dt="2025-07-13T21:46:22.934" v="1572" actId="2696"/>
        <pc:sldMkLst>
          <pc:docMk/>
          <pc:sldMk cId="2068331588" sldId="562"/>
        </pc:sldMkLst>
      </pc:sldChg>
      <pc:sldChg chg="add del">
        <pc:chgData name="Emiliano Dane'" userId="a6f32cac-18a8-4b8c-afd4-b70229661d6d" providerId="ADAL" clId="{E72B9466-EFD3-49A4-AE19-B67E247D65A1}" dt="2025-07-13T22:27:19.453" v="2240" actId="2696"/>
        <pc:sldMkLst>
          <pc:docMk/>
          <pc:sldMk cId="2615437330" sldId="562"/>
        </pc:sldMkLst>
      </pc:sldChg>
      <pc:sldChg chg="add del">
        <pc:chgData name="Emiliano Dane'" userId="a6f32cac-18a8-4b8c-afd4-b70229661d6d" providerId="ADAL" clId="{E72B9466-EFD3-49A4-AE19-B67E247D65A1}" dt="2025-07-13T12:12:38.747" v="306" actId="2696"/>
        <pc:sldMkLst>
          <pc:docMk/>
          <pc:sldMk cId="3130210847" sldId="562"/>
        </pc:sldMkLst>
      </pc:sldChg>
      <pc:sldChg chg="add del">
        <pc:chgData name="Emiliano Dane'" userId="a6f32cac-18a8-4b8c-afd4-b70229661d6d" providerId="ADAL" clId="{E72B9466-EFD3-49A4-AE19-B67E247D65A1}" dt="2025-07-13T21:46:22.934" v="1572" actId="2696"/>
        <pc:sldMkLst>
          <pc:docMk/>
          <pc:sldMk cId="1435958280" sldId="563"/>
        </pc:sldMkLst>
      </pc:sldChg>
      <pc:sldChg chg="add del">
        <pc:chgData name="Emiliano Dane'" userId="a6f32cac-18a8-4b8c-afd4-b70229661d6d" providerId="ADAL" clId="{E72B9466-EFD3-49A4-AE19-B67E247D65A1}" dt="2025-07-13T22:27:19.453" v="2240" actId="2696"/>
        <pc:sldMkLst>
          <pc:docMk/>
          <pc:sldMk cId="1944708015" sldId="563"/>
        </pc:sldMkLst>
      </pc:sldChg>
      <pc:sldChg chg="add del">
        <pc:chgData name="Emiliano Dane'" userId="a6f32cac-18a8-4b8c-afd4-b70229661d6d" providerId="ADAL" clId="{E72B9466-EFD3-49A4-AE19-B67E247D65A1}" dt="2025-07-13T12:12:38.747" v="306" actId="2696"/>
        <pc:sldMkLst>
          <pc:docMk/>
          <pc:sldMk cId="2186456711" sldId="563"/>
        </pc:sldMkLst>
      </pc:sldChg>
      <pc:sldChg chg="add del">
        <pc:chgData name="Emiliano Dane'" userId="a6f32cac-18a8-4b8c-afd4-b70229661d6d" providerId="ADAL" clId="{E72B9466-EFD3-49A4-AE19-B67E247D65A1}" dt="2025-07-13T22:27:19.453" v="2240" actId="2696"/>
        <pc:sldMkLst>
          <pc:docMk/>
          <pc:sldMk cId="1029643659" sldId="574"/>
        </pc:sldMkLst>
      </pc:sldChg>
      <pc:sldChg chg="add del">
        <pc:chgData name="Emiliano Dane'" userId="a6f32cac-18a8-4b8c-afd4-b70229661d6d" providerId="ADAL" clId="{E72B9466-EFD3-49A4-AE19-B67E247D65A1}" dt="2025-07-13T21:48:22.677" v="1579" actId="2696"/>
        <pc:sldMkLst>
          <pc:docMk/>
          <pc:sldMk cId="2703637734" sldId="574"/>
        </pc:sldMkLst>
      </pc:sldChg>
      <pc:sldChg chg="add del">
        <pc:chgData name="Emiliano Dane'" userId="a6f32cac-18a8-4b8c-afd4-b70229661d6d" providerId="ADAL" clId="{E72B9466-EFD3-49A4-AE19-B67E247D65A1}" dt="2025-07-13T12:12:38.747" v="306" actId="2696"/>
        <pc:sldMkLst>
          <pc:docMk/>
          <pc:sldMk cId="3133332092" sldId="574"/>
        </pc:sldMkLst>
      </pc:sldChg>
      <pc:sldChg chg="add del">
        <pc:chgData name="Emiliano Dane'" userId="a6f32cac-18a8-4b8c-afd4-b70229661d6d" providerId="ADAL" clId="{E72B9466-EFD3-49A4-AE19-B67E247D65A1}" dt="2025-07-13T12:12:38.747" v="306" actId="2696"/>
        <pc:sldMkLst>
          <pc:docMk/>
          <pc:sldMk cId="2525323042" sldId="575"/>
        </pc:sldMkLst>
      </pc:sldChg>
      <pc:sldChg chg="add del">
        <pc:chgData name="Emiliano Dane'" userId="a6f32cac-18a8-4b8c-afd4-b70229661d6d" providerId="ADAL" clId="{E72B9466-EFD3-49A4-AE19-B67E247D65A1}" dt="2025-07-13T21:48:22.677" v="1579" actId="2696"/>
        <pc:sldMkLst>
          <pc:docMk/>
          <pc:sldMk cId="2834572980" sldId="575"/>
        </pc:sldMkLst>
      </pc:sldChg>
      <pc:sldChg chg="add del">
        <pc:chgData name="Emiliano Dane'" userId="a6f32cac-18a8-4b8c-afd4-b70229661d6d" providerId="ADAL" clId="{E72B9466-EFD3-49A4-AE19-B67E247D65A1}" dt="2025-07-13T22:27:19.453" v="2240" actId="2696"/>
        <pc:sldMkLst>
          <pc:docMk/>
          <pc:sldMk cId="2910234722" sldId="575"/>
        </pc:sldMkLst>
      </pc:sldChg>
      <pc:sldChg chg="add del">
        <pc:chgData name="Emiliano Dane'" userId="a6f32cac-18a8-4b8c-afd4-b70229661d6d" providerId="ADAL" clId="{E72B9466-EFD3-49A4-AE19-B67E247D65A1}" dt="2025-07-13T22:27:19.453" v="2240" actId="2696"/>
        <pc:sldMkLst>
          <pc:docMk/>
          <pc:sldMk cId="312227800" sldId="576"/>
        </pc:sldMkLst>
      </pc:sldChg>
      <pc:sldChg chg="add del">
        <pc:chgData name="Emiliano Dane'" userId="a6f32cac-18a8-4b8c-afd4-b70229661d6d" providerId="ADAL" clId="{E72B9466-EFD3-49A4-AE19-B67E247D65A1}" dt="2025-07-13T12:12:38.747" v="306" actId="2696"/>
        <pc:sldMkLst>
          <pc:docMk/>
          <pc:sldMk cId="1619845315" sldId="576"/>
        </pc:sldMkLst>
      </pc:sldChg>
      <pc:sldChg chg="add del">
        <pc:chgData name="Emiliano Dane'" userId="a6f32cac-18a8-4b8c-afd4-b70229661d6d" providerId="ADAL" clId="{E72B9466-EFD3-49A4-AE19-B67E247D65A1}" dt="2025-07-13T21:48:22.677" v="1579" actId="2696"/>
        <pc:sldMkLst>
          <pc:docMk/>
          <pc:sldMk cId="3225639422" sldId="576"/>
        </pc:sldMkLst>
      </pc:sldChg>
      <pc:sldChg chg="add del">
        <pc:chgData name="Emiliano Dane'" userId="a6f32cac-18a8-4b8c-afd4-b70229661d6d" providerId="ADAL" clId="{E72B9466-EFD3-49A4-AE19-B67E247D65A1}" dt="2025-07-13T21:59:30.107" v="1608" actId="2696"/>
        <pc:sldMkLst>
          <pc:docMk/>
          <pc:sldMk cId="3156456385" sldId="582"/>
        </pc:sldMkLst>
      </pc:sldChg>
      <pc:sldChg chg="add del">
        <pc:chgData name="Emiliano Dane'" userId="a6f32cac-18a8-4b8c-afd4-b70229661d6d" providerId="ADAL" clId="{E72B9466-EFD3-49A4-AE19-B67E247D65A1}" dt="2025-07-13T12:12:38.747" v="306" actId="2696"/>
        <pc:sldMkLst>
          <pc:docMk/>
          <pc:sldMk cId="4095204100" sldId="582"/>
        </pc:sldMkLst>
      </pc:sldChg>
      <pc:sldChg chg="add del">
        <pc:chgData name="Emiliano Dane'" userId="a6f32cac-18a8-4b8c-afd4-b70229661d6d" providerId="ADAL" clId="{E72B9466-EFD3-49A4-AE19-B67E247D65A1}" dt="2025-07-13T12:12:38.747" v="306" actId="2696"/>
        <pc:sldMkLst>
          <pc:docMk/>
          <pc:sldMk cId="1460390826" sldId="584"/>
        </pc:sldMkLst>
      </pc:sldChg>
      <pc:sldChg chg="add del">
        <pc:chgData name="Emiliano Dane'" userId="a6f32cac-18a8-4b8c-afd4-b70229661d6d" providerId="ADAL" clId="{E72B9466-EFD3-49A4-AE19-B67E247D65A1}" dt="2025-07-13T21:46:22.934" v="1572" actId="2696"/>
        <pc:sldMkLst>
          <pc:docMk/>
          <pc:sldMk cId="2766663011" sldId="584"/>
        </pc:sldMkLst>
      </pc:sldChg>
      <pc:sldChg chg="add del">
        <pc:chgData name="Emiliano Dane'" userId="a6f32cac-18a8-4b8c-afd4-b70229661d6d" providerId="ADAL" clId="{E72B9466-EFD3-49A4-AE19-B67E247D65A1}" dt="2025-07-13T22:27:19.453" v="2240" actId="2696"/>
        <pc:sldMkLst>
          <pc:docMk/>
          <pc:sldMk cId="3135536056" sldId="584"/>
        </pc:sldMkLst>
      </pc:sldChg>
      <pc:sldChg chg="modSp add del mod">
        <pc:chgData name="Emiliano Dane'" userId="a6f32cac-18a8-4b8c-afd4-b70229661d6d" providerId="ADAL" clId="{E72B9466-EFD3-49A4-AE19-B67E247D65A1}" dt="2025-07-13T12:12:38.747" v="306" actId="2696"/>
        <pc:sldMkLst>
          <pc:docMk/>
          <pc:sldMk cId="737357113" sldId="589"/>
        </pc:sldMkLst>
        <pc:spChg chg="mod">
          <ac:chgData name="Emiliano Dane'" userId="a6f32cac-18a8-4b8c-afd4-b70229661d6d" providerId="ADAL" clId="{E72B9466-EFD3-49A4-AE19-B67E247D65A1}" dt="2025-07-13T07:30:59.736" v="63" actId="27636"/>
          <ac:spMkLst>
            <pc:docMk/>
            <pc:sldMk cId="737357113" sldId="589"/>
            <ac:spMk id="3" creationId="{C46B296F-4343-236C-3AD7-8AB138A0F656}"/>
          </ac:spMkLst>
        </pc:spChg>
      </pc:sldChg>
      <pc:sldChg chg="delSp add del mod">
        <pc:chgData name="Emiliano Dane'" userId="a6f32cac-18a8-4b8c-afd4-b70229661d6d" providerId="ADAL" clId="{E72B9466-EFD3-49A4-AE19-B67E247D65A1}" dt="2025-07-14T00:15:47.068" v="2979" actId="47"/>
        <pc:sldMkLst>
          <pc:docMk/>
          <pc:sldMk cId="4287873279" sldId="589"/>
        </pc:sldMkLst>
        <pc:picChg chg="del">
          <ac:chgData name="Emiliano Dane'" userId="a6f32cac-18a8-4b8c-afd4-b70229661d6d" providerId="ADAL" clId="{E72B9466-EFD3-49A4-AE19-B67E247D65A1}" dt="2025-07-14T00:15:06.183" v="2969" actId="21"/>
          <ac:picMkLst>
            <pc:docMk/>
            <pc:sldMk cId="4287873279" sldId="589"/>
            <ac:picMk id="4" creationId="{B1BB7AAB-15EF-B77E-181D-7E86EA1BD052}"/>
          </ac:picMkLst>
        </pc:picChg>
        <pc:picChg chg="del">
          <ac:chgData name="Emiliano Dane'" userId="a6f32cac-18a8-4b8c-afd4-b70229661d6d" providerId="ADAL" clId="{E72B9466-EFD3-49A4-AE19-B67E247D65A1}" dt="2025-07-14T00:14:17.197" v="2960" actId="21"/>
          <ac:picMkLst>
            <pc:docMk/>
            <pc:sldMk cId="4287873279" sldId="589"/>
            <ac:picMk id="5" creationId="{522A0962-7270-AAFC-69BC-2BA95CE1A208}"/>
          </ac:picMkLst>
        </pc:picChg>
      </pc:sldChg>
      <pc:sldChg chg="add del">
        <pc:chgData name="Emiliano Dane'" userId="a6f32cac-18a8-4b8c-afd4-b70229661d6d" providerId="ADAL" clId="{E72B9466-EFD3-49A4-AE19-B67E247D65A1}" dt="2025-07-13T12:12:38.747" v="306" actId="2696"/>
        <pc:sldMkLst>
          <pc:docMk/>
          <pc:sldMk cId="1049017772" sldId="598"/>
        </pc:sldMkLst>
      </pc:sldChg>
      <pc:sldChg chg="add del">
        <pc:chgData name="Emiliano Dane'" userId="a6f32cac-18a8-4b8c-afd4-b70229661d6d" providerId="ADAL" clId="{E72B9466-EFD3-49A4-AE19-B67E247D65A1}" dt="2025-07-13T22:27:19.453" v="2240" actId="2696"/>
        <pc:sldMkLst>
          <pc:docMk/>
          <pc:sldMk cId="1630894324" sldId="598"/>
        </pc:sldMkLst>
      </pc:sldChg>
      <pc:sldChg chg="add del">
        <pc:chgData name="Emiliano Dane'" userId="a6f32cac-18a8-4b8c-afd4-b70229661d6d" providerId="ADAL" clId="{E72B9466-EFD3-49A4-AE19-B67E247D65A1}" dt="2025-07-13T21:49:42.080" v="1583" actId="2696"/>
        <pc:sldMkLst>
          <pc:docMk/>
          <pc:sldMk cId="2274338301" sldId="598"/>
        </pc:sldMkLst>
      </pc:sldChg>
      <pc:sldChg chg="add del">
        <pc:chgData name="Emiliano Dane'" userId="a6f32cac-18a8-4b8c-afd4-b70229661d6d" providerId="ADAL" clId="{E72B9466-EFD3-49A4-AE19-B67E247D65A1}" dt="2025-07-13T21:48:22.677" v="1579" actId="2696"/>
        <pc:sldMkLst>
          <pc:docMk/>
          <pc:sldMk cId="965048637" sldId="599"/>
        </pc:sldMkLst>
      </pc:sldChg>
      <pc:sldChg chg="add del">
        <pc:chgData name="Emiliano Dane'" userId="a6f32cac-18a8-4b8c-afd4-b70229661d6d" providerId="ADAL" clId="{E72B9466-EFD3-49A4-AE19-B67E247D65A1}" dt="2025-07-13T22:27:19.453" v="2240" actId="2696"/>
        <pc:sldMkLst>
          <pc:docMk/>
          <pc:sldMk cId="1937584480" sldId="599"/>
        </pc:sldMkLst>
      </pc:sldChg>
      <pc:sldChg chg="add del">
        <pc:chgData name="Emiliano Dane'" userId="a6f32cac-18a8-4b8c-afd4-b70229661d6d" providerId="ADAL" clId="{E72B9466-EFD3-49A4-AE19-B67E247D65A1}" dt="2025-07-13T12:12:38.747" v="306" actId="2696"/>
        <pc:sldMkLst>
          <pc:docMk/>
          <pc:sldMk cId="4221300911" sldId="599"/>
        </pc:sldMkLst>
      </pc:sldChg>
      <pc:sldChg chg="add del">
        <pc:chgData name="Emiliano Dane'" userId="a6f32cac-18a8-4b8c-afd4-b70229661d6d" providerId="ADAL" clId="{E72B9466-EFD3-49A4-AE19-B67E247D65A1}" dt="2025-07-13T22:27:19.453" v="2240" actId="2696"/>
        <pc:sldMkLst>
          <pc:docMk/>
          <pc:sldMk cId="2466466242" sldId="600"/>
        </pc:sldMkLst>
      </pc:sldChg>
      <pc:sldChg chg="add del">
        <pc:chgData name="Emiliano Dane'" userId="a6f32cac-18a8-4b8c-afd4-b70229661d6d" providerId="ADAL" clId="{E72B9466-EFD3-49A4-AE19-B67E247D65A1}" dt="2025-07-13T12:12:38.747" v="306" actId="2696"/>
        <pc:sldMkLst>
          <pc:docMk/>
          <pc:sldMk cId="3410873588" sldId="600"/>
        </pc:sldMkLst>
      </pc:sldChg>
      <pc:sldChg chg="add del">
        <pc:chgData name="Emiliano Dane'" userId="a6f32cac-18a8-4b8c-afd4-b70229661d6d" providerId="ADAL" clId="{E72B9466-EFD3-49A4-AE19-B67E247D65A1}" dt="2025-07-13T21:49:08.179" v="1581" actId="2696"/>
        <pc:sldMkLst>
          <pc:docMk/>
          <pc:sldMk cId="3624301780" sldId="600"/>
        </pc:sldMkLst>
      </pc:sldChg>
      <pc:sldChg chg="add del">
        <pc:chgData name="Emiliano Dane'" userId="a6f32cac-18a8-4b8c-afd4-b70229661d6d" providerId="ADAL" clId="{E72B9466-EFD3-49A4-AE19-B67E247D65A1}" dt="2025-07-13T22:27:19.453" v="2240" actId="2696"/>
        <pc:sldMkLst>
          <pc:docMk/>
          <pc:sldMk cId="2394149164" sldId="601"/>
        </pc:sldMkLst>
      </pc:sldChg>
      <pc:sldChg chg="add del">
        <pc:chgData name="Emiliano Dane'" userId="a6f32cac-18a8-4b8c-afd4-b70229661d6d" providerId="ADAL" clId="{E72B9466-EFD3-49A4-AE19-B67E247D65A1}" dt="2025-07-13T21:49:42.080" v="1583" actId="2696"/>
        <pc:sldMkLst>
          <pc:docMk/>
          <pc:sldMk cId="3293166726" sldId="601"/>
        </pc:sldMkLst>
      </pc:sldChg>
      <pc:sldChg chg="add del">
        <pc:chgData name="Emiliano Dane'" userId="a6f32cac-18a8-4b8c-afd4-b70229661d6d" providerId="ADAL" clId="{E72B9466-EFD3-49A4-AE19-B67E247D65A1}" dt="2025-07-13T12:12:38.747" v="306" actId="2696"/>
        <pc:sldMkLst>
          <pc:docMk/>
          <pc:sldMk cId="4179429932" sldId="601"/>
        </pc:sldMkLst>
      </pc:sldChg>
      <pc:sldChg chg="add del">
        <pc:chgData name="Emiliano Dane'" userId="a6f32cac-18a8-4b8c-afd4-b70229661d6d" providerId="ADAL" clId="{E72B9466-EFD3-49A4-AE19-B67E247D65A1}" dt="2025-07-13T12:12:38.747" v="306" actId="2696"/>
        <pc:sldMkLst>
          <pc:docMk/>
          <pc:sldMk cId="1791953977" sldId="602"/>
        </pc:sldMkLst>
      </pc:sldChg>
      <pc:sldChg chg="add del">
        <pc:chgData name="Emiliano Dane'" userId="a6f32cac-18a8-4b8c-afd4-b70229661d6d" providerId="ADAL" clId="{E72B9466-EFD3-49A4-AE19-B67E247D65A1}" dt="2025-07-13T22:54:30.126" v="2274" actId="47"/>
        <pc:sldMkLst>
          <pc:docMk/>
          <pc:sldMk cId="2833665085" sldId="602"/>
        </pc:sldMkLst>
      </pc:sldChg>
      <pc:sldChg chg="add del">
        <pc:chgData name="Emiliano Dane'" userId="a6f32cac-18a8-4b8c-afd4-b70229661d6d" providerId="ADAL" clId="{E72B9466-EFD3-49A4-AE19-B67E247D65A1}" dt="2025-07-13T21:50:23.814" v="1585" actId="2696"/>
        <pc:sldMkLst>
          <pc:docMk/>
          <pc:sldMk cId="221602164" sldId="603"/>
        </pc:sldMkLst>
      </pc:sldChg>
      <pc:sldChg chg="add del">
        <pc:chgData name="Emiliano Dane'" userId="a6f32cac-18a8-4b8c-afd4-b70229661d6d" providerId="ADAL" clId="{E72B9466-EFD3-49A4-AE19-B67E247D65A1}" dt="2025-07-13T22:27:19.453" v="2240" actId="2696"/>
        <pc:sldMkLst>
          <pc:docMk/>
          <pc:sldMk cId="280139457" sldId="603"/>
        </pc:sldMkLst>
      </pc:sldChg>
      <pc:sldChg chg="add del">
        <pc:chgData name="Emiliano Dane'" userId="a6f32cac-18a8-4b8c-afd4-b70229661d6d" providerId="ADAL" clId="{E72B9466-EFD3-49A4-AE19-B67E247D65A1}" dt="2025-07-13T12:12:38.747" v="306" actId="2696"/>
        <pc:sldMkLst>
          <pc:docMk/>
          <pc:sldMk cId="3520528781" sldId="603"/>
        </pc:sldMkLst>
      </pc:sldChg>
      <pc:sldChg chg="add del">
        <pc:chgData name="Emiliano Dane'" userId="a6f32cac-18a8-4b8c-afd4-b70229661d6d" providerId="ADAL" clId="{E72B9466-EFD3-49A4-AE19-B67E247D65A1}" dt="2025-07-13T12:12:38.747" v="306" actId="2696"/>
        <pc:sldMkLst>
          <pc:docMk/>
          <pc:sldMk cId="738688083" sldId="604"/>
        </pc:sldMkLst>
      </pc:sldChg>
      <pc:sldChg chg="add del">
        <pc:chgData name="Emiliano Dane'" userId="a6f32cac-18a8-4b8c-afd4-b70229661d6d" providerId="ADAL" clId="{E72B9466-EFD3-49A4-AE19-B67E247D65A1}" dt="2025-07-13T23:03:25.880" v="2333" actId="47"/>
        <pc:sldMkLst>
          <pc:docMk/>
          <pc:sldMk cId="2675866284" sldId="604"/>
        </pc:sldMkLst>
      </pc:sldChg>
      <pc:sldChg chg="add del">
        <pc:chgData name="Emiliano Dane'" userId="a6f32cac-18a8-4b8c-afd4-b70229661d6d" providerId="ADAL" clId="{E72B9466-EFD3-49A4-AE19-B67E247D65A1}" dt="2025-07-13T23:03:41.587" v="2335" actId="2696"/>
        <pc:sldMkLst>
          <pc:docMk/>
          <pc:sldMk cId="553392570" sldId="605"/>
        </pc:sldMkLst>
      </pc:sldChg>
      <pc:sldChg chg="add del">
        <pc:chgData name="Emiliano Dane'" userId="a6f32cac-18a8-4b8c-afd4-b70229661d6d" providerId="ADAL" clId="{E72B9466-EFD3-49A4-AE19-B67E247D65A1}" dt="2025-07-13T21:51:02.743" v="1588" actId="2696"/>
        <pc:sldMkLst>
          <pc:docMk/>
          <pc:sldMk cId="1005414308" sldId="605"/>
        </pc:sldMkLst>
      </pc:sldChg>
      <pc:sldChg chg="add del">
        <pc:chgData name="Emiliano Dane'" userId="a6f32cac-18a8-4b8c-afd4-b70229661d6d" providerId="ADAL" clId="{E72B9466-EFD3-49A4-AE19-B67E247D65A1}" dt="2025-07-13T23:44:47.737" v="2613"/>
        <pc:sldMkLst>
          <pc:docMk/>
          <pc:sldMk cId="1575976831" sldId="605"/>
        </pc:sldMkLst>
      </pc:sldChg>
      <pc:sldChg chg="delSp modSp add del mod">
        <pc:chgData name="Emiliano Dane'" userId="a6f32cac-18a8-4b8c-afd4-b70229661d6d" providerId="ADAL" clId="{E72B9466-EFD3-49A4-AE19-B67E247D65A1}" dt="2025-07-14T05:26:38.222" v="3536" actId="47"/>
        <pc:sldMkLst>
          <pc:docMk/>
          <pc:sldMk cId="1938594477" sldId="605"/>
        </pc:sldMkLst>
        <pc:picChg chg="del mod">
          <ac:chgData name="Emiliano Dane'" userId="a6f32cac-18a8-4b8c-afd4-b70229661d6d" providerId="ADAL" clId="{E72B9466-EFD3-49A4-AE19-B67E247D65A1}" dt="2025-07-14T05:26:08.687" v="3527" actId="21"/>
          <ac:picMkLst>
            <pc:docMk/>
            <pc:sldMk cId="1938594477" sldId="605"/>
            <ac:picMk id="5" creationId="{53CECBF6-78B0-31FE-DDAC-DE6DBB9AD110}"/>
          </ac:picMkLst>
        </pc:picChg>
      </pc:sldChg>
      <pc:sldChg chg="add del">
        <pc:chgData name="Emiliano Dane'" userId="a6f32cac-18a8-4b8c-afd4-b70229661d6d" providerId="ADAL" clId="{E72B9466-EFD3-49A4-AE19-B67E247D65A1}" dt="2025-07-13T12:12:38.747" v="306" actId="2696"/>
        <pc:sldMkLst>
          <pc:docMk/>
          <pc:sldMk cId="2173679650" sldId="605"/>
        </pc:sldMkLst>
      </pc:sldChg>
      <pc:sldChg chg="add del">
        <pc:chgData name="Emiliano Dane'" userId="a6f32cac-18a8-4b8c-afd4-b70229661d6d" providerId="ADAL" clId="{E72B9466-EFD3-49A4-AE19-B67E247D65A1}" dt="2025-07-13T23:49:26.115" v="2649" actId="2696"/>
        <pc:sldMkLst>
          <pc:docMk/>
          <pc:sldMk cId="3377252686" sldId="605"/>
        </pc:sldMkLst>
      </pc:sldChg>
      <pc:sldChg chg="add del">
        <pc:chgData name="Emiliano Dane'" userId="a6f32cac-18a8-4b8c-afd4-b70229661d6d" providerId="ADAL" clId="{E72B9466-EFD3-49A4-AE19-B67E247D65A1}" dt="2025-07-13T22:58:43.163" v="2278" actId="47"/>
        <pc:sldMkLst>
          <pc:docMk/>
          <pc:sldMk cId="1490272538" sldId="606"/>
        </pc:sldMkLst>
      </pc:sldChg>
      <pc:sldChg chg="add del">
        <pc:chgData name="Emiliano Dane'" userId="a6f32cac-18a8-4b8c-afd4-b70229661d6d" providerId="ADAL" clId="{E72B9466-EFD3-49A4-AE19-B67E247D65A1}" dt="2025-07-13T12:12:38.747" v="306" actId="2696"/>
        <pc:sldMkLst>
          <pc:docMk/>
          <pc:sldMk cId="3729067913" sldId="606"/>
        </pc:sldMkLst>
      </pc:sldChg>
      <pc:sldChg chg="add del">
        <pc:chgData name="Emiliano Dane'" userId="a6f32cac-18a8-4b8c-afd4-b70229661d6d" providerId="ADAL" clId="{E72B9466-EFD3-49A4-AE19-B67E247D65A1}" dt="2025-07-13T22:58:53.134" v="2279" actId="47"/>
        <pc:sldMkLst>
          <pc:docMk/>
          <pc:sldMk cId="2568068211" sldId="607"/>
        </pc:sldMkLst>
      </pc:sldChg>
      <pc:sldChg chg="add del">
        <pc:chgData name="Emiliano Dane'" userId="a6f32cac-18a8-4b8c-afd4-b70229661d6d" providerId="ADAL" clId="{E72B9466-EFD3-49A4-AE19-B67E247D65A1}" dt="2025-07-13T12:12:38.747" v="306" actId="2696"/>
        <pc:sldMkLst>
          <pc:docMk/>
          <pc:sldMk cId="4072069892" sldId="607"/>
        </pc:sldMkLst>
      </pc:sldChg>
      <pc:sldChg chg="delSp modSp add del mod">
        <pc:chgData name="Emiliano Dane'" userId="a6f32cac-18a8-4b8c-afd4-b70229661d6d" providerId="ADAL" clId="{E72B9466-EFD3-49A4-AE19-B67E247D65A1}" dt="2025-07-13T12:32:29.669" v="472" actId="2696"/>
        <pc:sldMkLst>
          <pc:docMk/>
          <pc:sldMk cId="2248083094" sldId="609"/>
        </pc:sldMkLst>
        <pc:spChg chg="del">
          <ac:chgData name="Emiliano Dane'" userId="a6f32cac-18a8-4b8c-afd4-b70229661d6d" providerId="ADAL" clId="{E72B9466-EFD3-49A4-AE19-B67E247D65A1}" dt="2025-07-13T12:32:13.337" v="470" actId="478"/>
          <ac:spMkLst>
            <pc:docMk/>
            <pc:sldMk cId="2248083094" sldId="609"/>
            <ac:spMk id="6" creationId="{D4F287DF-8D03-63A6-B276-1405171AEA5C}"/>
          </ac:spMkLst>
        </pc:spChg>
        <pc:picChg chg="mod">
          <ac:chgData name="Emiliano Dane'" userId="a6f32cac-18a8-4b8c-afd4-b70229661d6d" providerId="ADAL" clId="{E72B9466-EFD3-49A4-AE19-B67E247D65A1}" dt="2025-07-13T12:32:26.996" v="471" actId="1076"/>
          <ac:picMkLst>
            <pc:docMk/>
            <pc:sldMk cId="2248083094" sldId="609"/>
            <ac:picMk id="5" creationId="{972AB167-4921-927F-800B-F95194B8B79A}"/>
          </ac:picMkLst>
        </pc:picChg>
      </pc:sldChg>
      <pc:sldChg chg="addSp delSp modSp add mod">
        <pc:chgData name="Emiliano Dane'" userId="a6f32cac-18a8-4b8c-afd4-b70229661d6d" providerId="ADAL" clId="{E72B9466-EFD3-49A4-AE19-B67E247D65A1}" dt="2025-07-14T05:56:52.210" v="4304" actId="1076"/>
        <pc:sldMkLst>
          <pc:docMk/>
          <pc:sldMk cId="3111963499" sldId="609"/>
        </pc:sldMkLst>
        <pc:spChg chg="add mod">
          <ac:chgData name="Emiliano Dane'" userId="a6f32cac-18a8-4b8c-afd4-b70229661d6d" providerId="ADAL" clId="{E72B9466-EFD3-49A4-AE19-B67E247D65A1}" dt="2025-07-14T05:56:52.210" v="4304" actId="1076"/>
          <ac:spMkLst>
            <pc:docMk/>
            <pc:sldMk cId="3111963499" sldId="609"/>
            <ac:spMk id="2" creationId="{81853FCC-6242-E4B0-6DA7-985544D0090A}"/>
          </ac:spMkLst>
        </pc:spChg>
        <pc:spChg chg="del">
          <ac:chgData name="Emiliano Dane'" userId="a6f32cac-18a8-4b8c-afd4-b70229661d6d" providerId="ADAL" clId="{E72B9466-EFD3-49A4-AE19-B67E247D65A1}" dt="2025-07-13T13:05:31.960" v="604" actId="478"/>
          <ac:spMkLst>
            <pc:docMk/>
            <pc:sldMk cId="3111963499" sldId="609"/>
            <ac:spMk id="2" creationId="{ABC940F5-427D-696C-BD07-AD32E60B9AC5}"/>
          </ac:spMkLst>
        </pc:spChg>
        <pc:spChg chg="del">
          <ac:chgData name="Emiliano Dane'" userId="a6f32cac-18a8-4b8c-afd4-b70229661d6d" providerId="ADAL" clId="{E72B9466-EFD3-49A4-AE19-B67E247D65A1}" dt="2025-07-13T13:05:33.232" v="605" actId="478"/>
          <ac:spMkLst>
            <pc:docMk/>
            <pc:sldMk cId="3111963499" sldId="609"/>
            <ac:spMk id="3" creationId="{7C56F2B8-CE89-EC58-434F-1FD108702754}"/>
          </ac:spMkLst>
        </pc:spChg>
        <pc:spChg chg="add mod">
          <ac:chgData name="Emiliano Dane'" userId="a6f32cac-18a8-4b8c-afd4-b70229661d6d" providerId="ADAL" clId="{E72B9466-EFD3-49A4-AE19-B67E247D65A1}" dt="2025-07-13T13:36:43.963" v="1002" actId="164"/>
          <ac:spMkLst>
            <pc:docMk/>
            <pc:sldMk cId="3111963499" sldId="609"/>
            <ac:spMk id="36" creationId="{DD530EAC-EF75-616C-01D1-9260A24F8B06}"/>
          </ac:spMkLst>
        </pc:spChg>
        <pc:spChg chg="add mod">
          <ac:chgData name="Emiliano Dane'" userId="a6f32cac-18a8-4b8c-afd4-b70229661d6d" providerId="ADAL" clId="{E72B9466-EFD3-49A4-AE19-B67E247D65A1}" dt="2025-07-13T13:36:43.963" v="1002" actId="164"/>
          <ac:spMkLst>
            <pc:docMk/>
            <pc:sldMk cId="3111963499" sldId="609"/>
            <ac:spMk id="38" creationId="{F19B6C79-24A9-FA6B-11F8-00DF5C998C73}"/>
          </ac:spMkLst>
        </pc:spChg>
        <pc:spChg chg="add mod">
          <ac:chgData name="Emiliano Dane'" userId="a6f32cac-18a8-4b8c-afd4-b70229661d6d" providerId="ADAL" clId="{E72B9466-EFD3-49A4-AE19-B67E247D65A1}" dt="2025-07-13T13:36:43.963" v="1002" actId="164"/>
          <ac:spMkLst>
            <pc:docMk/>
            <pc:sldMk cId="3111963499" sldId="609"/>
            <ac:spMk id="39" creationId="{4FF8E4B2-B7AE-531C-0FF4-6E34B3D9C825}"/>
          </ac:spMkLst>
        </pc:spChg>
        <pc:spChg chg="add mod">
          <ac:chgData name="Emiliano Dane'" userId="a6f32cac-18a8-4b8c-afd4-b70229661d6d" providerId="ADAL" clId="{E72B9466-EFD3-49A4-AE19-B67E247D65A1}" dt="2025-07-13T13:36:43.963" v="1002" actId="164"/>
          <ac:spMkLst>
            <pc:docMk/>
            <pc:sldMk cId="3111963499" sldId="609"/>
            <ac:spMk id="40" creationId="{607CB34D-6017-BE38-F702-538A3736C22F}"/>
          </ac:spMkLst>
        </pc:spChg>
        <pc:spChg chg="add mod">
          <ac:chgData name="Emiliano Dane'" userId="a6f32cac-18a8-4b8c-afd4-b70229661d6d" providerId="ADAL" clId="{E72B9466-EFD3-49A4-AE19-B67E247D65A1}" dt="2025-07-13T13:36:43.963" v="1002" actId="164"/>
          <ac:spMkLst>
            <pc:docMk/>
            <pc:sldMk cId="3111963499" sldId="609"/>
            <ac:spMk id="41" creationId="{37C38D81-F739-7A6A-E458-AFA81D766FD1}"/>
          </ac:spMkLst>
        </pc:spChg>
        <pc:spChg chg="add mod">
          <ac:chgData name="Emiliano Dane'" userId="a6f32cac-18a8-4b8c-afd4-b70229661d6d" providerId="ADAL" clId="{E72B9466-EFD3-49A4-AE19-B67E247D65A1}" dt="2025-07-13T13:36:43.963" v="1002" actId="164"/>
          <ac:spMkLst>
            <pc:docMk/>
            <pc:sldMk cId="3111963499" sldId="609"/>
            <ac:spMk id="42" creationId="{8AD825FA-4E29-5E3F-C261-CE65777706CF}"/>
          </ac:spMkLst>
        </pc:spChg>
        <pc:spChg chg="add mod">
          <ac:chgData name="Emiliano Dane'" userId="a6f32cac-18a8-4b8c-afd4-b70229661d6d" providerId="ADAL" clId="{E72B9466-EFD3-49A4-AE19-B67E247D65A1}" dt="2025-07-13T13:36:43.963" v="1002" actId="164"/>
          <ac:spMkLst>
            <pc:docMk/>
            <pc:sldMk cId="3111963499" sldId="609"/>
            <ac:spMk id="43" creationId="{BD689D49-0053-E869-F0B8-E3AE5079FA93}"/>
          </ac:spMkLst>
        </pc:spChg>
        <pc:spChg chg="add mod">
          <ac:chgData name="Emiliano Dane'" userId="a6f32cac-18a8-4b8c-afd4-b70229661d6d" providerId="ADAL" clId="{E72B9466-EFD3-49A4-AE19-B67E247D65A1}" dt="2025-07-13T13:36:43.963" v="1002" actId="164"/>
          <ac:spMkLst>
            <pc:docMk/>
            <pc:sldMk cId="3111963499" sldId="609"/>
            <ac:spMk id="44" creationId="{D91EC26B-DA6B-3637-A170-90D70564B133}"/>
          </ac:spMkLst>
        </pc:spChg>
        <pc:spChg chg="add mod">
          <ac:chgData name="Emiliano Dane'" userId="a6f32cac-18a8-4b8c-afd4-b70229661d6d" providerId="ADAL" clId="{E72B9466-EFD3-49A4-AE19-B67E247D65A1}" dt="2025-07-13T13:36:43.963" v="1002" actId="164"/>
          <ac:spMkLst>
            <pc:docMk/>
            <pc:sldMk cId="3111963499" sldId="609"/>
            <ac:spMk id="45" creationId="{4DB0BCED-FD09-CAB4-296B-B8FECC286DAC}"/>
          </ac:spMkLst>
        </pc:spChg>
        <pc:grpChg chg="mod">
          <ac:chgData name="Emiliano Dane'" userId="a6f32cac-18a8-4b8c-afd4-b70229661d6d" providerId="ADAL" clId="{E72B9466-EFD3-49A4-AE19-B67E247D65A1}" dt="2025-07-13T13:36:47.609" v="1003" actId="1076"/>
          <ac:grpSpMkLst>
            <pc:docMk/>
            <pc:sldMk cId="3111963499" sldId="609"/>
            <ac:grpSpMk id="46" creationId="{707F51B8-21B9-77D0-3BD6-7AAF74A1C9BF}"/>
          </ac:grpSpMkLst>
        </pc:grpChg>
        <pc:picChg chg="mod">
          <ac:chgData name="Emiliano Dane'" userId="a6f32cac-18a8-4b8c-afd4-b70229661d6d" providerId="ADAL" clId="{E72B9466-EFD3-49A4-AE19-B67E247D65A1}" dt="2025-07-13T13:36:43.963" v="1002" actId="164"/>
          <ac:picMkLst>
            <pc:docMk/>
            <pc:sldMk cId="3111963499" sldId="609"/>
            <ac:picMk id="5" creationId="{972AB167-4921-927F-800B-F95194B8B79A}"/>
          </ac:picMkLst>
        </pc:picChg>
        <pc:cxnChg chg="add mod">
          <ac:chgData name="Emiliano Dane'" userId="a6f32cac-18a8-4b8c-afd4-b70229661d6d" providerId="ADAL" clId="{E72B9466-EFD3-49A4-AE19-B67E247D65A1}" dt="2025-07-13T13:03:27.435" v="563" actId="208"/>
          <ac:cxnSpMkLst>
            <pc:docMk/>
            <pc:sldMk cId="3111963499" sldId="609"/>
            <ac:cxnSpMk id="6" creationId="{EB8D37F2-A4F4-ED22-0972-9652587CE515}"/>
          </ac:cxnSpMkLst>
        </pc:cxnChg>
        <pc:cxnChg chg="add mod">
          <ac:chgData name="Emiliano Dane'" userId="a6f32cac-18a8-4b8c-afd4-b70229661d6d" providerId="ADAL" clId="{E72B9466-EFD3-49A4-AE19-B67E247D65A1}" dt="2025-07-13T13:03:32.398" v="564" actId="208"/>
          <ac:cxnSpMkLst>
            <pc:docMk/>
            <pc:sldMk cId="3111963499" sldId="609"/>
            <ac:cxnSpMk id="7" creationId="{E815A8B8-5200-EAA8-CD43-9227A90F86DC}"/>
          </ac:cxnSpMkLst>
        </pc:cxnChg>
        <pc:cxnChg chg="add mod">
          <ac:chgData name="Emiliano Dane'" userId="a6f32cac-18a8-4b8c-afd4-b70229661d6d" providerId="ADAL" clId="{E72B9466-EFD3-49A4-AE19-B67E247D65A1}" dt="2025-07-13T13:03:27.435" v="563" actId="208"/>
          <ac:cxnSpMkLst>
            <pc:docMk/>
            <pc:sldMk cId="3111963499" sldId="609"/>
            <ac:cxnSpMk id="13" creationId="{D697B0D3-B11E-12FF-E723-2B7F6A71F144}"/>
          </ac:cxnSpMkLst>
        </pc:cxnChg>
        <pc:cxnChg chg="add mod">
          <ac:chgData name="Emiliano Dane'" userId="a6f32cac-18a8-4b8c-afd4-b70229661d6d" providerId="ADAL" clId="{E72B9466-EFD3-49A4-AE19-B67E247D65A1}" dt="2025-07-13T13:03:42.778" v="567" actId="14100"/>
          <ac:cxnSpMkLst>
            <pc:docMk/>
            <pc:sldMk cId="3111963499" sldId="609"/>
            <ac:cxnSpMk id="16" creationId="{055B8651-3A6B-37BF-90BC-57CE1BA444B0}"/>
          </ac:cxnSpMkLst>
        </pc:cxnChg>
        <pc:cxnChg chg="add mod">
          <ac:chgData name="Emiliano Dane'" userId="a6f32cac-18a8-4b8c-afd4-b70229661d6d" providerId="ADAL" clId="{E72B9466-EFD3-49A4-AE19-B67E247D65A1}" dt="2025-07-13T13:03:51.818" v="570" actId="14100"/>
          <ac:cxnSpMkLst>
            <pc:docMk/>
            <pc:sldMk cId="3111963499" sldId="609"/>
            <ac:cxnSpMk id="19" creationId="{979DB597-93D1-EC52-B8FC-FBEF062CF86D}"/>
          </ac:cxnSpMkLst>
        </pc:cxnChg>
        <pc:cxnChg chg="add mod">
          <ac:chgData name="Emiliano Dane'" userId="a6f32cac-18a8-4b8c-afd4-b70229661d6d" providerId="ADAL" clId="{E72B9466-EFD3-49A4-AE19-B67E247D65A1}" dt="2025-07-13T13:03:58.690" v="573" actId="14100"/>
          <ac:cxnSpMkLst>
            <pc:docMk/>
            <pc:sldMk cId="3111963499" sldId="609"/>
            <ac:cxnSpMk id="22" creationId="{0394DAEB-5288-2A48-F0D6-39B72786F4DC}"/>
          </ac:cxnSpMkLst>
        </pc:cxnChg>
        <pc:cxnChg chg="add mod">
          <ac:chgData name="Emiliano Dane'" userId="a6f32cac-18a8-4b8c-afd4-b70229661d6d" providerId="ADAL" clId="{E72B9466-EFD3-49A4-AE19-B67E247D65A1}" dt="2025-07-13T13:05:21.887" v="603" actId="14100"/>
          <ac:cxnSpMkLst>
            <pc:docMk/>
            <pc:sldMk cId="3111963499" sldId="609"/>
            <ac:cxnSpMk id="25" creationId="{B20A7179-49E5-171A-6EE0-1C80C7A92A1C}"/>
          </ac:cxnSpMkLst>
        </pc:cxnChg>
        <pc:cxnChg chg="add mod">
          <ac:chgData name="Emiliano Dane'" userId="a6f32cac-18a8-4b8c-afd4-b70229661d6d" providerId="ADAL" clId="{E72B9466-EFD3-49A4-AE19-B67E247D65A1}" dt="2025-07-13T13:05:19.861" v="602" actId="1076"/>
          <ac:cxnSpMkLst>
            <pc:docMk/>
            <pc:sldMk cId="3111963499" sldId="609"/>
            <ac:cxnSpMk id="28" creationId="{6AC99D63-2C1F-52B5-AD84-1D323173889B}"/>
          </ac:cxnSpMkLst>
        </pc:cxnChg>
        <pc:cxnChg chg="add del mod">
          <ac:chgData name="Emiliano Dane'" userId="a6f32cac-18a8-4b8c-afd4-b70229661d6d" providerId="ADAL" clId="{E72B9466-EFD3-49A4-AE19-B67E247D65A1}" dt="2025-07-13T13:04:39.681" v="587" actId="478"/>
          <ac:cxnSpMkLst>
            <pc:docMk/>
            <pc:sldMk cId="3111963499" sldId="609"/>
            <ac:cxnSpMk id="31" creationId="{9CE09FD7-F5A5-884E-302B-EC8F903F427B}"/>
          </ac:cxnSpMkLst>
        </pc:cxnChg>
        <pc:cxnChg chg="add mod">
          <ac:chgData name="Emiliano Dane'" userId="a6f32cac-18a8-4b8c-afd4-b70229661d6d" providerId="ADAL" clId="{E72B9466-EFD3-49A4-AE19-B67E247D65A1}" dt="2025-07-13T13:04:35.456" v="586" actId="14100"/>
          <ac:cxnSpMkLst>
            <pc:docMk/>
            <pc:sldMk cId="3111963499" sldId="609"/>
            <ac:cxnSpMk id="34" creationId="{B1F42D01-48C0-7B6F-ACAA-AABC1AC2DEDD}"/>
          </ac:cxnSpMkLst>
        </pc:cxnChg>
      </pc:sldChg>
      <pc:sldChg chg="add del">
        <pc:chgData name="Emiliano Dane'" userId="a6f32cac-18a8-4b8c-afd4-b70229661d6d" providerId="ADAL" clId="{E72B9466-EFD3-49A4-AE19-B67E247D65A1}" dt="2025-07-13T09:16:56.337" v="220" actId="2696"/>
        <pc:sldMkLst>
          <pc:docMk/>
          <pc:sldMk cId="3844773329" sldId="609"/>
        </pc:sldMkLst>
      </pc:sldChg>
      <pc:sldChg chg="addSp delSp modSp add del mod ord">
        <pc:chgData name="Emiliano Dane'" userId="a6f32cac-18a8-4b8c-afd4-b70229661d6d" providerId="ADAL" clId="{E72B9466-EFD3-49A4-AE19-B67E247D65A1}" dt="2025-07-13T13:46:41.835" v="1089" actId="47"/>
        <pc:sldMkLst>
          <pc:docMk/>
          <pc:sldMk cId="315078725" sldId="611"/>
        </pc:sldMkLst>
        <pc:spChg chg="add del">
          <ac:chgData name="Emiliano Dane'" userId="a6f32cac-18a8-4b8c-afd4-b70229661d6d" providerId="ADAL" clId="{E72B9466-EFD3-49A4-AE19-B67E247D65A1}" dt="2025-07-13T13:46:31.482" v="1086" actId="21"/>
          <ac:spMkLst>
            <pc:docMk/>
            <pc:sldMk cId="315078725" sldId="611"/>
            <ac:spMk id="6" creationId="{32816698-201E-0C51-18A8-782B80D7D7DC}"/>
          </ac:spMkLst>
        </pc:spChg>
        <pc:spChg chg="add del">
          <ac:chgData name="Emiliano Dane'" userId="a6f32cac-18a8-4b8c-afd4-b70229661d6d" providerId="ADAL" clId="{E72B9466-EFD3-49A4-AE19-B67E247D65A1}" dt="2025-07-13T13:46:31.482" v="1086" actId="21"/>
          <ac:spMkLst>
            <pc:docMk/>
            <pc:sldMk cId="315078725" sldId="611"/>
            <ac:spMk id="7" creationId="{D803BA33-F91D-DBFA-13D2-9A23E2A26C93}"/>
          </ac:spMkLst>
        </pc:spChg>
        <pc:spChg chg="add del mod">
          <ac:chgData name="Emiliano Dane'" userId="a6f32cac-18a8-4b8c-afd4-b70229661d6d" providerId="ADAL" clId="{E72B9466-EFD3-49A4-AE19-B67E247D65A1}" dt="2025-07-13T13:46:13.935" v="1081" actId="21"/>
          <ac:spMkLst>
            <pc:docMk/>
            <pc:sldMk cId="315078725" sldId="611"/>
            <ac:spMk id="8" creationId="{F4529C08-0ACE-EE17-9F57-32A21370128E}"/>
          </ac:spMkLst>
        </pc:spChg>
        <pc:spChg chg="add mod">
          <ac:chgData name="Emiliano Dane'" userId="a6f32cac-18a8-4b8c-afd4-b70229661d6d" providerId="ADAL" clId="{E72B9466-EFD3-49A4-AE19-B67E247D65A1}" dt="2025-07-13T13:46:31.482" v="1086" actId="21"/>
          <ac:spMkLst>
            <pc:docMk/>
            <pc:sldMk cId="315078725" sldId="611"/>
            <ac:spMk id="11" creationId="{4CE51E71-0B7D-5B0F-4C6B-DC8AC194761B}"/>
          </ac:spMkLst>
        </pc:spChg>
        <pc:spChg chg="add del mod">
          <ac:chgData name="Emiliano Dane'" userId="a6f32cac-18a8-4b8c-afd4-b70229661d6d" providerId="ADAL" clId="{E72B9466-EFD3-49A4-AE19-B67E247D65A1}" dt="2025-07-13T13:46:31.482" v="1086" actId="21"/>
          <ac:spMkLst>
            <pc:docMk/>
            <pc:sldMk cId="315078725" sldId="611"/>
            <ac:spMk id="12" creationId="{9DB824A6-EB89-8102-934F-3042880632AC}"/>
          </ac:spMkLst>
        </pc:spChg>
        <pc:spChg chg="add del">
          <ac:chgData name="Emiliano Dane'" userId="a6f32cac-18a8-4b8c-afd4-b70229661d6d" providerId="ADAL" clId="{E72B9466-EFD3-49A4-AE19-B67E247D65A1}" dt="2025-07-13T13:46:31.482" v="1086" actId="21"/>
          <ac:spMkLst>
            <pc:docMk/>
            <pc:sldMk cId="315078725" sldId="611"/>
            <ac:spMk id="21" creationId="{07E17E15-3351-A687-04C9-10F447204805}"/>
          </ac:spMkLst>
        </pc:spChg>
        <pc:spChg chg="add del">
          <ac:chgData name="Emiliano Dane'" userId="a6f32cac-18a8-4b8c-afd4-b70229661d6d" providerId="ADAL" clId="{E72B9466-EFD3-49A4-AE19-B67E247D65A1}" dt="2025-07-13T13:46:31.482" v="1086" actId="21"/>
          <ac:spMkLst>
            <pc:docMk/>
            <pc:sldMk cId="315078725" sldId="611"/>
            <ac:spMk id="25" creationId="{99E9DCE1-B549-A722-AA6A-AAD4630E8AEF}"/>
          </ac:spMkLst>
        </pc:spChg>
        <pc:spChg chg="add del">
          <ac:chgData name="Emiliano Dane'" userId="a6f32cac-18a8-4b8c-afd4-b70229661d6d" providerId="ADAL" clId="{E72B9466-EFD3-49A4-AE19-B67E247D65A1}" dt="2025-07-13T13:46:31.482" v="1086" actId="21"/>
          <ac:spMkLst>
            <pc:docMk/>
            <pc:sldMk cId="315078725" sldId="611"/>
            <ac:spMk id="30" creationId="{0A98217C-D031-0627-AFF3-6A9D76CF02B8}"/>
          </ac:spMkLst>
        </pc:spChg>
        <pc:spChg chg="add del">
          <ac:chgData name="Emiliano Dane'" userId="a6f32cac-18a8-4b8c-afd4-b70229661d6d" providerId="ADAL" clId="{E72B9466-EFD3-49A4-AE19-B67E247D65A1}" dt="2025-07-13T13:46:31.482" v="1086" actId="21"/>
          <ac:spMkLst>
            <pc:docMk/>
            <pc:sldMk cId="315078725" sldId="611"/>
            <ac:spMk id="52" creationId="{C3F30EF7-666D-82D3-606C-5D7C0AC8A180}"/>
          </ac:spMkLst>
        </pc:spChg>
        <pc:grpChg chg="add del">
          <ac:chgData name="Emiliano Dane'" userId="a6f32cac-18a8-4b8c-afd4-b70229661d6d" providerId="ADAL" clId="{E72B9466-EFD3-49A4-AE19-B67E247D65A1}" dt="2025-07-13T13:46:31.482" v="1086" actId="21"/>
          <ac:grpSpMkLst>
            <pc:docMk/>
            <pc:sldMk cId="315078725" sldId="611"/>
            <ac:grpSpMk id="41" creationId="{0115FEB3-ABE6-0205-19F8-939CEAE3041D}"/>
          </ac:grpSpMkLst>
        </pc:grpChg>
        <pc:picChg chg="add del">
          <ac:chgData name="Emiliano Dane'" userId="a6f32cac-18a8-4b8c-afd4-b70229661d6d" providerId="ADAL" clId="{E72B9466-EFD3-49A4-AE19-B67E247D65A1}" dt="2025-07-13T13:46:31.482" v="1086" actId="21"/>
          <ac:picMkLst>
            <pc:docMk/>
            <pc:sldMk cId="315078725" sldId="611"/>
            <ac:picMk id="5" creationId="{35365B1A-DDCF-70F6-78FA-BBEB1485587D}"/>
          </ac:picMkLst>
        </pc:picChg>
        <pc:cxnChg chg="mod">
          <ac:chgData name="Emiliano Dane'" userId="a6f32cac-18a8-4b8c-afd4-b70229661d6d" providerId="ADAL" clId="{E72B9466-EFD3-49A4-AE19-B67E247D65A1}" dt="2025-07-13T13:43:36.350" v="1058" actId="108"/>
          <ac:cxnSpMkLst>
            <pc:docMk/>
            <pc:sldMk cId="315078725" sldId="611"/>
            <ac:cxnSpMk id="13" creationId="{D924E473-3F56-13AE-6A99-D1272787BD82}"/>
          </ac:cxnSpMkLst>
        </pc:cxnChg>
        <pc:cxnChg chg="mod">
          <ac:chgData name="Emiliano Dane'" userId="a6f32cac-18a8-4b8c-afd4-b70229661d6d" providerId="ADAL" clId="{E72B9466-EFD3-49A4-AE19-B67E247D65A1}" dt="2025-07-13T13:43:29.300" v="1056" actId="14100"/>
          <ac:cxnSpMkLst>
            <pc:docMk/>
            <pc:sldMk cId="315078725" sldId="611"/>
            <ac:cxnSpMk id="16" creationId="{5DA0A628-E236-516E-DBD5-3E80293E0026}"/>
          </ac:cxnSpMkLst>
        </pc:cxnChg>
      </pc:sldChg>
      <pc:sldChg chg="modSp add del mod">
        <pc:chgData name="Emiliano Dane'" userId="a6f32cac-18a8-4b8c-afd4-b70229661d6d" providerId="ADAL" clId="{E72B9466-EFD3-49A4-AE19-B67E247D65A1}" dt="2025-07-13T12:12:38.747" v="306" actId="2696"/>
        <pc:sldMkLst>
          <pc:docMk/>
          <pc:sldMk cId="1991607127" sldId="611"/>
        </pc:sldMkLst>
        <pc:spChg chg="mod">
          <ac:chgData name="Emiliano Dane'" userId="a6f32cac-18a8-4b8c-afd4-b70229661d6d" providerId="ADAL" clId="{E72B9466-EFD3-49A4-AE19-B67E247D65A1}" dt="2025-07-13T08:16:57.303" v="146" actId="1076"/>
          <ac:spMkLst>
            <pc:docMk/>
            <pc:sldMk cId="1991607127" sldId="611"/>
            <ac:spMk id="7" creationId="{D803BA33-F91D-DBFA-13D2-9A23E2A26C93}"/>
          </ac:spMkLst>
        </pc:spChg>
        <pc:spChg chg="mod">
          <ac:chgData name="Emiliano Dane'" userId="a6f32cac-18a8-4b8c-afd4-b70229661d6d" providerId="ADAL" clId="{E72B9466-EFD3-49A4-AE19-B67E247D65A1}" dt="2025-07-13T08:16:57.303" v="146" actId="1076"/>
          <ac:spMkLst>
            <pc:docMk/>
            <pc:sldMk cId="1991607127" sldId="611"/>
            <ac:spMk id="12" creationId="{9DB824A6-EB89-8102-934F-3042880632AC}"/>
          </ac:spMkLst>
        </pc:spChg>
        <pc:spChg chg="mod">
          <ac:chgData name="Emiliano Dane'" userId="a6f32cac-18a8-4b8c-afd4-b70229661d6d" providerId="ADAL" clId="{E72B9466-EFD3-49A4-AE19-B67E247D65A1}" dt="2025-07-13T08:16:57.303" v="146" actId="1076"/>
          <ac:spMkLst>
            <pc:docMk/>
            <pc:sldMk cId="1991607127" sldId="611"/>
            <ac:spMk id="21" creationId="{07E17E15-3351-A687-04C9-10F447204805}"/>
          </ac:spMkLst>
        </pc:spChg>
        <pc:spChg chg="mod">
          <ac:chgData name="Emiliano Dane'" userId="a6f32cac-18a8-4b8c-afd4-b70229661d6d" providerId="ADAL" clId="{E72B9466-EFD3-49A4-AE19-B67E247D65A1}" dt="2025-07-13T08:16:57.303" v="146" actId="1076"/>
          <ac:spMkLst>
            <pc:docMk/>
            <pc:sldMk cId="1991607127" sldId="611"/>
            <ac:spMk id="25" creationId="{99E9DCE1-B549-A722-AA6A-AAD4630E8AEF}"/>
          </ac:spMkLst>
        </pc:spChg>
        <pc:spChg chg="mod">
          <ac:chgData name="Emiliano Dane'" userId="a6f32cac-18a8-4b8c-afd4-b70229661d6d" providerId="ADAL" clId="{E72B9466-EFD3-49A4-AE19-B67E247D65A1}" dt="2025-07-13T08:16:57.303" v="146" actId="1076"/>
          <ac:spMkLst>
            <pc:docMk/>
            <pc:sldMk cId="1991607127" sldId="611"/>
            <ac:spMk id="30" creationId="{0A98217C-D031-0627-AFF3-6A9D76CF02B8}"/>
          </ac:spMkLst>
        </pc:spChg>
        <pc:spChg chg="mod">
          <ac:chgData name="Emiliano Dane'" userId="a6f32cac-18a8-4b8c-afd4-b70229661d6d" providerId="ADAL" clId="{E72B9466-EFD3-49A4-AE19-B67E247D65A1}" dt="2025-07-13T08:17:13.587" v="151" actId="1076"/>
          <ac:spMkLst>
            <pc:docMk/>
            <pc:sldMk cId="1991607127" sldId="611"/>
            <ac:spMk id="52" creationId="{C3F30EF7-666D-82D3-606C-5D7C0AC8A180}"/>
          </ac:spMkLst>
        </pc:spChg>
        <pc:grpChg chg="mod">
          <ac:chgData name="Emiliano Dane'" userId="a6f32cac-18a8-4b8c-afd4-b70229661d6d" providerId="ADAL" clId="{E72B9466-EFD3-49A4-AE19-B67E247D65A1}" dt="2025-07-13T08:16:57.303" v="146" actId="1076"/>
          <ac:grpSpMkLst>
            <pc:docMk/>
            <pc:sldMk cId="1991607127" sldId="611"/>
            <ac:grpSpMk id="41" creationId="{0115FEB3-ABE6-0205-19F8-939CEAE3041D}"/>
          </ac:grpSpMkLst>
        </pc:grpChg>
        <pc:picChg chg="mod">
          <ac:chgData name="Emiliano Dane'" userId="a6f32cac-18a8-4b8c-afd4-b70229661d6d" providerId="ADAL" clId="{E72B9466-EFD3-49A4-AE19-B67E247D65A1}" dt="2025-07-13T08:16:57.303" v="146" actId="1076"/>
          <ac:picMkLst>
            <pc:docMk/>
            <pc:sldMk cId="1991607127" sldId="611"/>
            <ac:picMk id="5" creationId="{35365B1A-DDCF-70F6-78FA-BBEB1485587D}"/>
          </ac:picMkLst>
        </pc:picChg>
        <pc:cxnChg chg="mod">
          <ac:chgData name="Emiliano Dane'" userId="a6f32cac-18a8-4b8c-afd4-b70229661d6d" providerId="ADAL" clId="{E72B9466-EFD3-49A4-AE19-B67E247D65A1}" dt="2025-07-13T08:16:57.303" v="146" actId="1076"/>
          <ac:cxnSpMkLst>
            <pc:docMk/>
            <pc:sldMk cId="1991607127" sldId="611"/>
            <ac:cxnSpMk id="9" creationId="{75C3FFE7-3547-06AF-A152-3E558494F1A8}"/>
          </ac:cxnSpMkLst>
        </pc:cxnChg>
        <pc:cxnChg chg="mod">
          <ac:chgData name="Emiliano Dane'" userId="a6f32cac-18a8-4b8c-afd4-b70229661d6d" providerId="ADAL" clId="{E72B9466-EFD3-49A4-AE19-B67E247D65A1}" dt="2025-07-13T08:16:57.303" v="146" actId="1076"/>
          <ac:cxnSpMkLst>
            <pc:docMk/>
            <pc:sldMk cId="1991607127" sldId="611"/>
            <ac:cxnSpMk id="13" creationId="{D924E473-3F56-13AE-6A99-D1272787BD82}"/>
          </ac:cxnSpMkLst>
        </pc:cxnChg>
        <pc:cxnChg chg="mod">
          <ac:chgData name="Emiliano Dane'" userId="a6f32cac-18a8-4b8c-afd4-b70229661d6d" providerId="ADAL" clId="{E72B9466-EFD3-49A4-AE19-B67E247D65A1}" dt="2025-07-13T08:16:35.472" v="145" actId="208"/>
          <ac:cxnSpMkLst>
            <pc:docMk/>
            <pc:sldMk cId="1991607127" sldId="611"/>
            <ac:cxnSpMk id="16" creationId="{5DA0A628-E236-516E-DBD5-3E80293E0026}"/>
          </ac:cxnSpMkLst>
        </pc:cxnChg>
        <pc:cxnChg chg="mod">
          <ac:chgData name="Emiliano Dane'" userId="a6f32cac-18a8-4b8c-afd4-b70229661d6d" providerId="ADAL" clId="{E72B9466-EFD3-49A4-AE19-B67E247D65A1}" dt="2025-07-13T08:16:35.472" v="145" actId="208"/>
          <ac:cxnSpMkLst>
            <pc:docMk/>
            <pc:sldMk cId="1991607127" sldId="611"/>
            <ac:cxnSpMk id="22" creationId="{5C0C344C-0DC7-63D1-E2DC-9DCA2C7AFDC3}"/>
          </ac:cxnSpMkLst>
        </pc:cxnChg>
        <pc:cxnChg chg="mod">
          <ac:chgData name="Emiliano Dane'" userId="a6f32cac-18a8-4b8c-afd4-b70229661d6d" providerId="ADAL" clId="{E72B9466-EFD3-49A4-AE19-B67E247D65A1}" dt="2025-07-13T08:16:57.303" v="146" actId="1076"/>
          <ac:cxnSpMkLst>
            <pc:docMk/>
            <pc:sldMk cId="1991607127" sldId="611"/>
            <ac:cxnSpMk id="26" creationId="{5C1CBB33-8CAD-2283-664E-4D6CA126CAD1}"/>
          </ac:cxnSpMkLst>
        </pc:cxnChg>
        <pc:cxnChg chg="mod">
          <ac:chgData name="Emiliano Dane'" userId="a6f32cac-18a8-4b8c-afd4-b70229661d6d" providerId="ADAL" clId="{E72B9466-EFD3-49A4-AE19-B67E247D65A1}" dt="2025-07-13T08:16:35.472" v="145" actId="208"/>
          <ac:cxnSpMkLst>
            <pc:docMk/>
            <pc:sldMk cId="1991607127" sldId="611"/>
            <ac:cxnSpMk id="31" creationId="{AEC86F7F-D5FF-EC9C-93B8-6BEA294475C4}"/>
          </ac:cxnSpMkLst>
        </pc:cxnChg>
      </pc:sldChg>
      <pc:sldChg chg="add del">
        <pc:chgData name="Emiliano Dane'" userId="a6f32cac-18a8-4b8c-afd4-b70229661d6d" providerId="ADAL" clId="{E72B9466-EFD3-49A4-AE19-B67E247D65A1}" dt="2025-07-13T08:17:31.638" v="152" actId="2696"/>
        <pc:sldMkLst>
          <pc:docMk/>
          <pc:sldMk cId="1361067176" sldId="613"/>
        </pc:sldMkLst>
      </pc:sldChg>
      <pc:sldChg chg="add del">
        <pc:chgData name="Emiliano Dane'" userId="a6f32cac-18a8-4b8c-afd4-b70229661d6d" providerId="ADAL" clId="{E72B9466-EFD3-49A4-AE19-B67E247D65A1}" dt="2025-07-13T12:12:38.747" v="306" actId="2696"/>
        <pc:sldMkLst>
          <pc:docMk/>
          <pc:sldMk cId="2286230588" sldId="613"/>
        </pc:sldMkLst>
      </pc:sldChg>
      <pc:sldChg chg="add del ord">
        <pc:chgData name="Emiliano Dane'" userId="a6f32cac-18a8-4b8c-afd4-b70229661d6d" providerId="ADAL" clId="{E72B9466-EFD3-49A4-AE19-B67E247D65A1}" dt="2025-07-13T22:51:17.240" v="2257" actId="2696"/>
        <pc:sldMkLst>
          <pc:docMk/>
          <pc:sldMk cId="3547386444" sldId="613"/>
        </pc:sldMkLst>
      </pc:sldChg>
      <pc:sldChg chg="add del">
        <pc:chgData name="Emiliano Dane'" userId="a6f32cac-18a8-4b8c-afd4-b70229661d6d" providerId="ADAL" clId="{E72B9466-EFD3-49A4-AE19-B67E247D65A1}" dt="2025-07-13T23:06:48.848" v="2346" actId="2696"/>
        <pc:sldMkLst>
          <pc:docMk/>
          <pc:sldMk cId="3764450343" sldId="613"/>
        </pc:sldMkLst>
      </pc:sldChg>
      <pc:sldChg chg="add del">
        <pc:chgData name="Emiliano Dane'" userId="a6f32cac-18a8-4b8c-afd4-b70229661d6d" providerId="ADAL" clId="{E72B9466-EFD3-49A4-AE19-B67E247D65A1}" dt="2025-07-13T12:12:38.747" v="306" actId="2696"/>
        <pc:sldMkLst>
          <pc:docMk/>
          <pc:sldMk cId="1037361901" sldId="615"/>
        </pc:sldMkLst>
      </pc:sldChg>
      <pc:sldChg chg="delSp add del mod ord">
        <pc:chgData name="Emiliano Dane'" userId="a6f32cac-18a8-4b8c-afd4-b70229661d6d" providerId="ADAL" clId="{E72B9466-EFD3-49A4-AE19-B67E247D65A1}" dt="2025-07-13T22:26:18.318" v="2238" actId="2696"/>
        <pc:sldMkLst>
          <pc:docMk/>
          <pc:sldMk cId="2679951637" sldId="615"/>
        </pc:sldMkLst>
        <pc:spChg chg="del">
          <ac:chgData name="Emiliano Dane'" userId="a6f32cac-18a8-4b8c-afd4-b70229661d6d" providerId="ADAL" clId="{E72B9466-EFD3-49A4-AE19-B67E247D65A1}" dt="2025-07-13T22:25:55.657" v="2232" actId="21"/>
          <ac:spMkLst>
            <pc:docMk/>
            <pc:sldMk cId="2679951637" sldId="615"/>
            <ac:spMk id="2" creationId="{AD3636C7-5711-F41A-17A7-98412684ADD4}"/>
          </ac:spMkLst>
        </pc:spChg>
      </pc:sldChg>
      <pc:sldChg chg="add del">
        <pc:chgData name="Emiliano Dane'" userId="a6f32cac-18a8-4b8c-afd4-b70229661d6d" providerId="ADAL" clId="{E72B9466-EFD3-49A4-AE19-B67E247D65A1}" dt="2025-07-13T08:17:31.638" v="152" actId="2696"/>
        <pc:sldMkLst>
          <pc:docMk/>
          <pc:sldMk cId="2750504014" sldId="615"/>
        </pc:sldMkLst>
      </pc:sldChg>
      <pc:sldChg chg="add del">
        <pc:chgData name="Emiliano Dane'" userId="a6f32cac-18a8-4b8c-afd4-b70229661d6d" providerId="ADAL" clId="{E72B9466-EFD3-49A4-AE19-B67E247D65A1}" dt="2025-07-13T22:27:19.453" v="2240" actId="2696"/>
        <pc:sldMkLst>
          <pc:docMk/>
          <pc:sldMk cId="4142639007" sldId="615"/>
        </pc:sldMkLst>
      </pc:sldChg>
      <pc:sldChg chg="addSp modSp add del mod">
        <pc:chgData name="Emiliano Dane'" userId="a6f32cac-18a8-4b8c-afd4-b70229661d6d" providerId="ADAL" clId="{E72B9466-EFD3-49A4-AE19-B67E247D65A1}" dt="2025-07-13T12:12:38.747" v="306" actId="2696"/>
        <pc:sldMkLst>
          <pc:docMk/>
          <pc:sldMk cId="868629724" sldId="621"/>
        </pc:sldMkLst>
        <pc:spChg chg="mod">
          <ac:chgData name="Emiliano Dane'" userId="a6f32cac-18a8-4b8c-afd4-b70229661d6d" providerId="ADAL" clId="{E72B9466-EFD3-49A4-AE19-B67E247D65A1}" dt="2025-07-13T08:18:01.565" v="154" actId="14100"/>
          <ac:spMkLst>
            <pc:docMk/>
            <pc:sldMk cId="868629724" sldId="621"/>
            <ac:spMk id="8" creationId="{E044EB95-5600-6FD2-2B0C-8FAB11F982C3}"/>
          </ac:spMkLst>
        </pc:spChg>
        <pc:picChg chg="add mod">
          <ac:chgData name="Emiliano Dane'" userId="a6f32cac-18a8-4b8c-afd4-b70229661d6d" providerId="ADAL" clId="{E72B9466-EFD3-49A4-AE19-B67E247D65A1}" dt="2025-07-13T09:15:50.333" v="198" actId="1076"/>
          <ac:picMkLst>
            <pc:docMk/>
            <pc:sldMk cId="868629724" sldId="621"/>
            <ac:picMk id="2" creationId="{3BD61925-2AED-8C65-AEA9-B2E82287E989}"/>
          </ac:picMkLst>
        </pc:picChg>
      </pc:sldChg>
      <pc:sldChg chg="add del">
        <pc:chgData name="Emiliano Dane'" userId="a6f32cac-18a8-4b8c-afd4-b70229661d6d" providerId="ADAL" clId="{E72B9466-EFD3-49A4-AE19-B67E247D65A1}" dt="2025-07-13T08:17:31.638" v="152" actId="2696"/>
        <pc:sldMkLst>
          <pc:docMk/>
          <pc:sldMk cId="996682762" sldId="621"/>
        </pc:sldMkLst>
      </pc:sldChg>
      <pc:sldChg chg="addSp delSp modSp add del mod ord">
        <pc:chgData name="Emiliano Dane'" userId="a6f32cac-18a8-4b8c-afd4-b70229661d6d" providerId="ADAL" clId="{E72B9466-EFD3-49A4-AE19-B67E247D65A1}" dt="2025-07-14T05:23:38.217" v="3494" actId="47"/>
        <pc:sldMkLst>
          <pc:docMk/>
          <pc:sldMk cId="4078764681" sldId="621"/>
        </pc:sldMkLst>
        <pc:spChg chg="add del mod">
          <ac:chgData name="Emiliano Dane'" userId="a6f32cac-18a8-4b8c-afd4-b70229661d6d" providerId="ADAL" clId="{E72B9466-EFD3-49A4-AE19-B67E247D65A1}" dt="2025-07-14T05:23:28.131" v="3490" actId="21"/>
          <ac:spMkLst>
            <pc:docMk/>
            <pc:sldMk cId="4078764681" sldId="621"/>
            <ac:spMk id="3" creationId="{AD3636C7-5711-F41A-17A7-98412684ADD4}"/>
          </ac:spMkLst>
        </pc:spChg>
        <pc:spChg chg="add mod">
          <ac:chgData name="Emiliano Dane'" userId="a6f32cac-18a8-4b8c-afd4-b70229661d6d" providerId="ADAL" clId="{E72B9466-EFD3-49A4-AE19-B67E247D65A1}" dt="2025-07-14T05:23:28.131" v="3490" actId="21"/>
          <ac:spMkLst>
            <pc:docMk/>
            <pc:sldMk cId="4078764681" sldId="621"/>
            <ac:spMk id="5" creationId="{48531444-67F2-3A7D-E424-98971FA446EC}"/>
          </ac:spMkLst>
        </pc:spChg>
        <pc:spChg chg="del">
          <ac:chgData name="Emiliano Dane'" userId="a6f32cac-18a8-4b8c-afd4-b70229661d6d" providerId="ADAL" clId="{E72B9466-EFD3-49A4-AE19-B67E247D65A1}" dt="2025-07-13T22:49:22.346" v="2244" actId="478"/>
          <ac:spMkLst>
            <pc:docMk/>
            <pc:sldMk cId="4078764681" sldId="621"/>
            <ac:spMk id="6" creationId="{D7230149-4B63-3345-EF3D-5EC6A591126D}"/>
          </ac:spMkLst>
        </pc:spChg>
        <pc:spChg chg="del">
          <ac:chgData name="Emiliano Dane'" userId="a6f32cac-18a8-4b8c-afd4-b70229661d6d" providerId="ADAL" clId="{E72B9466-EFD3-49A4-AE19-B67E247D65A1}" dt="2025-07-13T22:49:26.654" v="2245" actId="478"/>
          <ac:spMkLst>
            <pc:docMk/>
            <pc:sldMk cId="4078764681" sldId="621"/>
            <ac:spMk id="7" creationId="{6C402E00-9F5E-DBE4-C470-ECD32AE6D498}"/>
          </ac:spMkLst>
        </pc:spChg>
        <pc:spChg chg="del mod">
          <ac:chgData name="Emiliano Dane'" userId="a6f32cac-18a8-4b8c-afd4-b70229661d6d" providerId="ADAL" clId="{E72B9466-EFD3-49A4-AE19-B67E247D65A1}" dt="2025-07-14T05:23:28.131" v="3490" actId="21"/>
          <ac:spMkLst>
            <pc:docMk/>
            <pc:sldMk cId="4078764681" sldId="621"/>
            <ac:spMk id="8" creationId="{E044EB95-5600-6FD2-2B0C-8FAB11F982C3}"/>
          </ac:spMkLst>
        </pc:spChg>
        <pc:spChg chg="del">
          <ac:chgData name="Emiliano Dane'" userId="a6f32cac-18a8-4b8c-afd4-b70229661d6d" providerId="ADAL" clId="{E72B9466-EFD3-49A4-AE19-B67E247D65A1}" dt="2025-07-13T23:39:32.441" v="2588" actId="478"/>
          <ac:spMkLst>
            <pc:docMk/>
            <pc:sldMk cId="4078764681" sldId="621"/>
            <ac:spMk id="9" creationId="{FD8E2F85-14A9-0EE3-DB51-5EBD7924234A}"/>
          </ac:spMkLst>
        </pc:spChg>
        <pc:picChg chg="del mod">
          <ac:chgData name="Emiliano Dane'" userId="a6f32cac-18a8-4b8c-afd4-b70229661d6d" providerId="ADAL" clId="{E72B9466-EFD3-49A4-AE19-B67E247D65A1}" dt="2025-07-14T05:23:28.131" v="3490" actId="21"/>
          <ac:picMkLst>
            <pc:docMk/>
            <pc:sldMk cId="4078764681" sldId="621"/>
            <ac:picMk id="2" creationId="{3BD61925-2AED-8C65-AEA9-B2E82287E989}"/>
          </ac:picMkLst>
        </pc:picChg>
        <pc:picChg chg="add del mod">
          <ac:chgData name="Emiliano Dane'" userId="a6f32cac-18a8-4b8c-afd4-b70229661d6d" providerId="ADAL" clId="{E72B9466-EFD3-49A4-AE19-B67E247D65A1}" dt="2025-07-13T23:45:49.875" v="2634" actId="478"/>
          <ac:picMkLst>
            <pc:docMk/>
            <pc:sldMk cId="4078764681" sldId="621"/>
            <ac:picMk id="4" creationId="{2C3E747D-E24A-9734-A908-CD93BD9AEE36}"/>
          </ac:picMkLst>
        </pc:picChg>
        <pc:picChg chg="del">
          <ac:chgData name="Emiliano Dane'" userId="a6f32cac-18a8-4b8c-afd4-b70229661d6d" providerId="ADAL" clId="{E72B9466-EFD3-49A4-AE19-B67E247D65A1}" dt="2025-07-13T22:49:18.524" v="2243" actId="478"/>
          <ac:picMkLst>
            <pc:docMk/>
            <pc:sldMk cId="4078764681" sldId="621"/>
            <ac:picMk id="5" creationId="{F186A25D-D853-B0AB-5C62-F55BF0004DB6}"/>
          </ac:picMkLst>
        </pc:picChg>
        <pc:picChg chg="add del mod modCrop">
          <ac:chgData name="Emiliano Dane'" userId="a6f32cac-18a8-4b8c-afd4-b70229661d6d" providerId="ADAL" clId="{E72B9466-EFD3-49A4-AE19-B67E247D65A1}" dt="2025-07-14T05:23:28.131" v="3490" actId="21"/>
          <ac:picMkLst>
            <pc:docMk/>
            <pc:sldMk cId="4078764681" sldId="621"/>
            <ac:picMk id="10" creationId="{2881B342-DE2D-063A-7196-7780A1D53809}"/>
          </ac:picMkLst>
        </pc:picChg>
      </pc:sldChg>
      <pc:sldChg chg="addSp delSp modSp add del mod ord">
        <pc:chgData name="Emiliano Dane'" userId="a6f32cac-18a8-4b8c-afd4-b70229661d6d" providerId="ADAL" clId="{E72B9466-EFD3-49A4-AE19-B67E247D65A1}" dt="2025-07-13T13:45:57.796" v="1078" actId="47"/>
        <pc:sldMkLst>
          <pc:docMk/>
          <pc:sldMk cId="568254185" sldId="624"/>
        </pc:sldMkLst>
        <pc:spChg chg="add del mod">
          <ac:chgData name="Emiliano Dane'" userId="a6f32cac-18a8-4b8c-afd4-b70229661d6d" providerId="ADAL" clId="{E72B9466-EFD3-49A4-AE19-B67E247D65A1}" dt="2025-07-13T13:45:51.863" v="1075" actId="21"/>
          <ac:spMkLst>
            <pc:docMk/>
            <pc:sldMk cId="568254185" sldId="624"/>
            <ac:spMk id="2" creationId="{139E447D-E5E4-2D4D-633C-76611DB50CAB}"/>
          </ac:spMkLst>
        </pc:spChg>
        <pc:spChg chg="add mod">
          <ac:chgData name="Emiliano Dane'" userId="a6f32cac-18a8-4b8c-afd4-b70229661d6d" providerId="ADAL" clId="{E72B9466-EFD3-49A4-AE19-B67E247D65A1}" dt="2025-07-13T13:45:23.942" v="1069" actId="21"/>
          <ac:spMkLst>
            <pc:docMk/>
            <pc:sldMk cId="568254185" sldId="624"/>
            <ac:spMk id="4" creationId="{6A42BD79-9B36-93C2-A7E7-4C3DBAA7E036}"/>
          </ac:spMkLst>
        </pc:spChg>
        <pc:picChg chg="del mod">
          <ac:chgData name="Emiliano Dane'" userId="a6f32cac-18a8-4b8c-afd4-b70229661d6d" providerId="ADAL" clId="{E72B9466-EFD3-49A4-AE19-B67E247D65A1}" dt="2025-07-13T13:45:23.942" v="1069" actId="21"/>
          <ac:picMkLst>
            <pc:docMk/>
            <pc:sldMk cId="568254185" sldId="624"/>
            <ac:picMk id="5" creationId="{2905CB6D-96EA-28AC-5A1B-91052528134A}"/>
          </ac:picMkLst>
        </pc:picChg>
        <pc:picChg chg="del mod modCrop">
          <ac:chgData name="Emiliano Dane'" userId="a6f32cac-18a8-4b8c-afd4-b70229661d6d" providerId="ADAL" clId="{E72B9466-EFD3-49A4-AE19-B67E247D65A1}" dt="2025-07-13T13:45:23.942" v="1069" actId="21"/>
          <ac:picMkLst>
            <pc:docMk/>
            <pc:sldMk cId="568254185" sldId="624"/>
            <ac:picMk id="6" creationId="{8C565005-F1B0-4056-F47C-1A1CEE0808EA}"/>
          </ac:picMkLst>
        </pc:picChg>
      </pc:sldChg>
      <pc:sldChg chg="add del">
        <pc:chgData name="Emiliano Dane'" userId="a6f32cac-18a8-4b8c-afd4-b70229661d6d" providerId="ADAL" clId="{E72B9466-EFD3-49A4-AE19-B67E247D65A1}" dt="2025-07-13T12:12:38.747" v="306" actId="2696"/>
        <pc:sldMkLst>
          <pc:docMk/>
          <pc:sldMk cId="3605905411" sldId="624"/>
        </pc:sldMkLst>
      </pc:sldChg>
      <pc:sldChg chg="add del">
        <pc:chgData name="Emiliano Dane'" userId="a6f32cac-18a8-4b8c-afd4-b70229661d6d" providerId="ADAL" clId="{E72B9466-EFD3-49A4-AE19-B67E247D65A1}" dt="2025-07-13T21:50:23.814" v="1585" actId="2696"/>
        <pc:sldMkLst>
          <pc:docMk/>
          <pc:sldMk cId="979901890" sldId="629"/>
        </pc:sldMkLst>
      </pc:sldChg>
      <pc:sldChg chg="add del">
        <pc:chgData name="Emiliano Dane'" userId="a6f32cac-18a8-4b8c-afd4-b70229661d6d" providerId="ADAL" clId="{E72B9466-EFD3-49A4-AE19-B67E247D65A1}" dt="2025-07-13T12:12:38.747" v="306" actId="2696"/>
        <pc:sldMkLst>
          <pc:docMk/>
          <pc:sldMk cId="2258585391" sldId="629"/>
        </pc:sldMkLst>
      </pc:sldChg>
      <pc:sldChg chg="add del">
        <pc:chgData name="Emiliano Dane'" userId="a6f32cac-18a8-4b8c-afd4-b70229661d6d" providerId="ADAL" clId="{E72B9466-EFD3-49A4-AE19-B67E247D65A1}" dt="2025-07-13T22:27:19.453" v="2240" actId="2696"/>
        <pc:sldMkLst>
          <pc:docMk/>
          <pc:sldMk cId="2432793500" sldId="629"/>
        </pc:sldMkLst>
      </pc:sldChg>
      <pc:sldChg chg="add del">
        <pc:chgData name="Emiliano Dane'" userId="a6f32cac-18a8-4b8c-afd4-b70229661d6d" providerId="ADAL" clId="{E72B9466-EFD3-49A4-AE19-B67E247D65A1}" dt="2025-07-13T21:50:48.037" v="1587" actId="47"/>
        <pc:sldMkLst>
          <pc:docMk/>
          <pc:sldMk cId="2800848564" sldId="630"/>
        </pc:sldMkLst>
      </pc:sldChg>
      <pc:sldChg chg="add del">
        <pc:chgData name="Emiliano Dane'" userId="a6f32cac-18a8-4b8c-afd4-b70229661d6d" providerId="ADAL" clId="{E72B9466-EFD3-49A4-AE19-B67E247D65A1}" dt="2025-07-13T12:12:38.747" v="306" actId="2696"/>
        <pc:sldMkLst>
          <pc:docMk/>
          <pc:sldMk cId="3065498449" sldId="630"/>
        </pc:sldMkLst>
      </pc:sldChg>
      <pc:sldChg chg="add del">
        <pc:chgData name="Emiliano Dane'" userId="a6f32cac-18a8-4b8c-afd4-b70229661d6d" providerId="ADAL" clId="{E72B9466-EFD3-49A4-AE19-B67E247D65A1}" dt="2025-07-13T22:27:19.453" v="2240" actId="2696"/>
        <pc:sldMkLst>
          <pc:docMk/>
          <pc:sldMk cId="89465444" sldId="631"/>
        </pc:sldMkLst>
      </pc:sldChg>
      <pc:sldChg chg="add del">
        <pc:chgData name="Emiliano Dane'" userId="a6f32cac-18a8-4b8c-afd4-b70229661d6d" providerId="ADAL" clId="{E72B9466-EFD3-49A4-AE19-B67E247D65A1}" dt="2025-07-13T21:48:22.677" v="1579" actId="2696"/>
        <pc:sldMkLst>
          <pc:docMk/>
          <pc:sldMk cId="1610480818" sldId="631"/>
        </pc:sldMkLst>
      </pc:sldChg>
      <pc:sldChg chg="add del">
        <pc:chgData name="Emiliano Dane'" userId="a6f32cac-18a8-4b8c-afd4-b70229661d6d" providerId="ADAL" clId="{E72B9466-EFD3-49A4-AE19-B67E247D65A1}" dt="2025-07-13T12:12:38.747" v="306" actId="2696"/>
        <pc:sldMkLst>
          <pc:docMk/>
          <pc:sldMk cId="2894492717" sldId="631"/>
        </pc:sldMkLst>
      </pc:sldChg>
      <pc:sldChg chg="add del">
        <pc:chgData name="Emiliano Dane'" userId="a6f32cac-18a8-4b8c-afd4-b70229661d6d" providerId="ADAL" clId="{E72B9466-EFD3-49A4-AE19-B67E247D65A1}" dt="2025-07-13T12:12:38.747" v="306" actId="2696"/>
        <pc:sldMkLst>
          <pc:docMk/>
          <pc:sldMk cId="2412035371" sldId="632"/>
        </pc:sldMkLst>
      </pc:sldChg>
      <pc:sldChg chg="add del">
        <pc:chgData name="Emiliano Dane'" userId="a6f32cac-18a8-4b8c-afd4-b70229661d6d" providerId="ADAL" clId="{E72B9466-EFD3-49A4-AE19-B67E247D65A1}" dt="2025-07-13T23:15:02.195" v="2557" actId="47"/>
        <pc:sldMkLst>
          <pc:docMk/>
          <pc:sldMk cId="3442462154" sldId="632"/>
        </pc:sldMkLst>
      </pc:sldChg>
      <pc:sldChg chg="add del">
        <pc:chgData name="Emiliano Dane'" userId="a6f32cac-18a8-4b8c-afd4-b70229661d6d" providerId="ADAL" clId="{E72B9466-EFD3-49A4-AE19-B67E247D65A1}" dt="2025-07-13T21:48:22.677" v="1579" actId="2696"/>
        <pc:sldMkLst>
          <pc:docMk/>
          <pc:sldMk cId="716214272" sldId="633"/>
        </pc:sldMkLst>
      </pc:sldChg>
      <pc:sldChg chg="add del">
        <pc:chgData name="Emiliano Dane'" userId="a6f32cac-18a8-4b8c-afd4-b70229661d6d" providerId="ADAL" clId="{E72B9466-EFD3-49A4-AE19-B67E247D65A1}" dt="2025-07-13T22:27:19.453" v="2240" actId="2696"/>
        <pc:sldMkLst>
          <pc:docMk/>
          <pc:sldMk cId="1254678638" sldId="633"/>
        </pc:sldMkLst>
      </pc:sldChg>
      <pc:sldChg chg="add del">
        <pc:chgData name="Emiliano Dane'" userId="a6f32cac-18a8-4b8c-afd4-b70229661d6d" providerId="ADAL" clId="{E72B9466-EFD3-49A4-AE19-B67E247D65A1}" dt="2025-07-13T12:12:38.747" v="306" actId="2696"/>
        <pc:sldMkLst>
          <pc:docMk/>
          <pc:sldMk cId="3961689606" sldId="633"/>
        </pc:sldMkLst>
      </pc:sldChg>
      <pc:sldChg chg="add del">
        <pc:chgData name="Emiliano Dane'" userId="a6f32cac-18a8-4b8c-afd4-b70229661d6d" providerId="ADAL" clId="{E72B9466-EFD3-49A4-AE19-B67E247D65A1}" dt="2025-07-13T12:12:38.747" v="306" actId="2696"/>
        <pc:sldMkLst>
          <pc:docMk/>
          <pc:sldMk cId="1546408988" sldId="634"/>
        </pc:sldMkLst>
      </pc:sldChg>
      <pc:sldChg chg="addSp delSp modSp add del mod">
        <pc:chgData name="Emiliano Dane'" userId="a6f32cac-18a8-4b8c-afd4-b70229661d6d" providerId="ADAL" clId="{E72B9466-EFD3-49A4-AE19-B67E247D65A1}" dt="2025-07-13T23:48:24.736" v="2647" actId="47"/>
        <pc:sldMkLst>
          <pc:docMk/>
          <pc:sldMk cId="2157722999" sldId="634"/>
        </pc:sldMkLst>
        <pc:spChg chg="add mod">
          <ac:chgData name="Emiliano Dane'" userId="a6f32cac-18a8-4b8c-afd4-b70229661d6d" providerId="ADAL" clId="{E72B9466-EFD3-49A4-AE19-B67E247D65A1}" dt="2025-07-13T23:15:37.853" v="2585" actId="1076"/>
          <ac:spMkLst>
            <pc:docMk/>
            <pc:sldMk cId="2157722999" sldId="634"/>
            <ac:spMk id="2" creationId="{750E7DBA-97C0-85F1-9D62-8D3009074B62}"/>
          </ac:spMkLst>
        </pc:spChg>
        <pc:spChg chg="del mod topLvl">
          <ac:chgData name="Emiliano Dane'" userId="a6f32cac-18a8-4b8c-afd4-b70229661d6d" providerId="ADAL" clId="{E72B9466-EFD3-49A4-AE19-B67E247D65A1}" dt="2025-07-13T23:10:23.919" v="2357" actId="478"/>
          <ac:spMkLst>
            <pc:docMk/>
            <pc:sldMk cId="2157722999" sldId="634"/>
            <ac:spMk id="6" creationId="{1F87A29B-A724-A4D9-8822-973B4CACF13D}"/>
          </ac:spMkLst>
        </pc:spChg>
        <pc:spChg chg="add mod">
          <ac:chgData name="Emiliano Dane'" userId="a6f32cac-18a8-4b8c-afd4-b70229661d6d" providerId="ADAL" clId="{E72B9466-EFD3-49A4-AE19-B67E247D65A1}" dt="2025-07-13T23:15:30.605" v="2584" actId="20577"/>
          <ac:spMkLst>
            <pc:docMk/>
            <pc:sldMk cId="2157722999" sldId="634"/>
            <ac:spMk id="7" creationId="{50BE874E-FCF3-ACD5-0223-B6E88EBA41EE}"/>
          </ac:spMkLst>
        </pc:spChg>
        <pc:grpChg chg="del mod">
          <ac:chgData name="Emiliano Dane'" userId="a6f32cac-18a8-4b8c-afd4-b70229661d6d" providerId="ADAL" clId="{E72B9466-EFD3-49A4-AE19-B67E247D65A1}" dt="2025-07-13T23:10:23.919" v="2357" actId="478"/>
          <ac:grpSpMkLst>
            <pc:docMk/>
            <pc:sldMk cId="2157722999" sldId="634"/>
            <ac:grpSpMk id="4" creationId="{AE885581-8FDF-FFD8-613F-4A4D9C631DFF}"/>
          </ac:grpSpMkLst>
        </pc:grpChg>
        <pc:picChg chg="add del mod">
          <ac:chgData name="Emiliano Dane'" userId="a6f32cac-18a8-4b8c-afd4-b70229661d6d" providerId="ADAL" clId="{E72B9466-EFD3-49A4-AE19-B67E247D65A1}" dt="2025-07-13T23:44:57.189" v="2624" actId="21"/>
          <ac:picMkLst>
            <pc:docMk/>
            <pc:sldMk cId="2157722999" sldId="634"/>
            <ac:picMk id="3" creationId="{C17D7134-7A35-B191-5F89-DC03D0D2324A}"/>
          </ac:picMkLst>
        </pc:picChg>
        <pc:picChg chg="mod topLvl">
          <ac:chgData name="Emiliano Dane'" userId="a6f32cac-18a8-4b8c-afd4-b70229661d6d" providerId="ADAL" clId="{E72B9466-EFD3-49A4-AE19-B67E247D65A1}" dt="2025-07-13T23:12:37.654" v="2540" actId="1076"/>
          <ac:picMkLst>
            <pc:docMk/>
            <pc:sldMk cId="2157722999" sldId="634"/>
            <ac:picMk id="5" creationId="{AD8AF725-94C4-AB75-1FDB-A24996597082}"/>
          </ac:picMkLst>
        </pc:picChg>
      </pc:sldChg>
      <pc:sldChg chg="add del">
        <pc:chgData name="Emiliano Dane'" userId="a6f32cac-18a8-4b8c-afd4-b70229661d6d" providerId="ADAL" clId="{E72B9466-EFD3-49A4-AE19-B67E247D65A1}" dt="2025-07-13T23:44:50.112" v="2615"/>
        <pc:sldMkLst>
          <pc:docMk/>
          <pc:sldMk cId="3974011515" sldId="634"/>
        </pc:sldMkLst>
      </pc:sldChg>
      <pc:sldChg chg="add del">
        <pc:chgData name="Emiliano Dane'" userId="a6f32cac-18a8-4b8c-afd4-b70229661d6d" providerId="ADAL" clId="{E72B9466-EFD3-49A4-AE19-B67E247D65A1}" dt="2025-07-13T21:59:30.107" v="1608" actId="2696"/>
        <pc:sldMkLst>
          <pc:docMk/>
          <pc:sldMk cId="3951995070" sldId="635"/>
        </pc:sldMkLst>
      </pc:sldChg>
      <pc:sldChg chg="add del">
        <pc:chgData name="Emiliano Dane'" userId="a6f32cac-18a8-4b8c-afd4-b70229661d6d" providerId="ADAL" clId="{E72B9466-EFD3-49A4-AE19-B67E247D65A1}" dt="2025-07-13T12:12:38.747" v="306" actId="2696"/>
        <pc:sldMkLst>
          <pc:docMk/>
          <pc:sldMk cId="4038885736" sldId="635"/>
        </pc:sldMkLst>
      </pc:sldChg>
      <pc:sldChg chg="add del">
        <pc:chgData name="Emiliano Dane'" userId="a6f32cac-18a8-4b8c-afd4-b70229661d6d" providerId="ADAL" clId="{E72B9466-EFD3-49A4-AE19-B67E247D65A1}" dt="2025-07-13T12:12:38.747" v="306" actId="2696"/>
        <pc:sldMkLst>
          <pc:docMk/>
          <pc:sldMk cId="0" sldId="636"/>
        </pc:sldMkLst>
      </pc:sldChg>
      <pc:sldChg chg="add del">
        <pc:chgData name="Emiliano Dane'" userId="a6f32cac-18a8-4b8c-afd4-b70229661d6d" providerId="ADAL" clId="{E72B9466-EFD3-49A4-AE19-B67E247D65A1}" dt="2025-07-13T21:52:28.481" v="1598" actId="47"/>
        <pc:sldMkLst>
          <pc:docMk/>
          <pc:sldMk cId="4176392071" sldId="636"/>
        </pc:sldMkLst>
      </pc:sldChg>
      <pc:sldChg chg="add del">
        <pc:chgData name="Emiliano Dane'" userId="a6f32cac-18a8-4b8c-afd4-b70229661d6d" providerId="ADAL" clId="{E72B9466-EFD3-49A4-AE19-B67E247D65A1}" dt="2025-07-13T12:12:38.747" v="306" actId="2696"/>
        <pc:sldMkLst>
          <pc:docMk/>
          <pc:sldMk cId="0" sldId="637"/>
        </pc:sldMkLst>
      </pc:sldChg>
      <pc:sldChg chg="add del">
        <pc:chgData name="Emiliano Dane'" userId="a6f32cac-18a8-4b8c-afd4-b70229661d6d" providerId="ADAL" clId="{E72B9466-EFD3-49A4-AE19-B67E247D65A1}" dt="2025-07-13T21:52:31.500" v="1599" actId="47"/>
        <pc:sldMkLst>
          <pc:docMk/>
          <pc:sldMk cId="4013128138" sldId="637"/>
        </pc:sldMkLst>
      </pc:sldChg>
      <pc:sldChg chg="add del">
        <pc:chgData name="Emiliano Dane'" userId="a6f32cac-18a8-4b8c-afd4-b70229661d6d" providerId="ADAL" clId="{E72B9466-EFD3-49A4-AE19-B67E247D65A1}" dt="2025-07-13T12:12:38.747" v="306" actId="2696"/>
        <pc:sldMkLst>
          <pc:docMk/>
          <pc:sldMk cId="0" sldId="638"/>
        </pc:sldMkLst>
      </pc:sldChg>
      <pc:sldChg chg="add del">
        <pc:chgData name="Emiliano Dane'" userId="a6f32cac-18a8-4b8c-afd4-b70229661d6d" providerId="ADAL" clId="{E72B9466-EFD3-49A4-AE19-B67E247D65A1}" dt="2025-07-13T21:56:00.220" v="1601" actId="2696"/>
        <pc:sldMkLst>
          <pc:docMk/>
          <pc:sldMk cId="633907663" sldId="638"/>
        </pc:sldMkLst>
      </pc:sldChg>
      <pc:sldChg chg="add del">
        <pc:chgData name="Emiliano Dane'" userId="a6f32cac-18a8-4b8c-afd4-b70229661d6d" providerId="ADAL" clId="{E72B9466-EFD3-49A4-AE19-B67E247D65A1}" dt="2025-07-13T12:12:38.747" v="306" actId="2696"/>
        <pc:sldMkLst>
          <pc:docMk/>
          <pc:sldMk cId="0" sldId="639"/>
        </pc:sldMkLst>
      </pc:sldChg>
      <pc:sldChg chg="add del">
        <pc:chgData name="Emiliano Dane'" userId="a6f32cac-18a8-4b8c-afd4-b70229661d6d" providerId="ADAL" clId="{E72B9466-EFD3-49A4-AE19-B67E247D65A1}" dt="2025-07-13T21:58:13.914" v="1606" actId="2696"/>
        <pc:sldMkLst>
          <pc:docMk/>
          <pc:sldMk cId="1785879342" sldId="639"/>
        </pc:sldMkLst>
      </pc:sldChg>
      <pc:sldChg chg="add del">
        <pc:chgData name="Emiliano Dane'" userId="a6f32cac-18a8-4b8c-afd4-b70229661d6d" providerId="ADAL" clId="{E72B9466-EFD3-49A4-AE19-B67E247D65A1}" dt="2025-07-13T12:12:38.747" v="306" actId="2696"/>
        <pc:sldMkLst>
          <pc:docMk/>
          <pc:sldMk cId="0" sldId="640"/>
        </pc:sldMkLst>
      </pc:sldChg>
      <pc:sldChg chg="add del">
        <pc:chgData name="Emiliano Dane'" userId="a6f32cac-18a8-4b8c-afd4-b70229661d6d" providerId="ADAL" clId="{E72B9466-EFD3-49A4-AE19-B67E247D65A1}" dt="2025-07-13T21:58:13.914" v="1606" actId="2696"/>
        <pc:sldMkLst>
          <pc:docMk/>
          <pc:sldMk cId="3566353915" sldId="640"/>
        </pc:sldMkLst>
      </pc:sldChg>
      <pc:sldChg chg="add del">
        <pc:chgData name="Emiliano Dane'" userId="a6f32cac-18a8-4b8c-afd4-b70229661d6d" providerId="ADAL" clId="{E72B9466-EFD3-49A4-AE19-B67E247D65A1}" dt="2025-07-13T12:12:38.747" v="306" actId="2696"/>
        <pc:sldMkLst>
          <pc:docMk/>
          <pc:sldMk cId="0" sldId="641"/>
        </pc:sldMkLst>
      </pc:sldChg>
      <pc:sldChg chg="add del">
        <pc:chgData name="Emiliano Dane'" userId="a6f32cac-18a8-4b8c-afd4-b70229661d6d" providerId="ADAL" clId="{E72B9466-EFD3-49A4-AE19-B67E247D65A1}" dt="2025-07-13T21:58:13.914" v="1606" actId="2696"/>
        <pc:sldMkLst>
          <pc:docMk/>
          <pc:sldMk cId="4212086904" sldId="641"/>
        </pc:sldMkLst>
      </pc:sldChg>
      <pc:sldChg chg="add del">
        <pc:chgData name="Emiliano Dane'" userId="a6f32cac-18a8-4b8c-afd4-b70229661d6d" providerId="ADAL" clId="{E72B9466-EFD3-49A4-AE19-B67E247D65A1}" dt="2025-07-13T12:12:38.747" v="306" actId="2696"/>
        <pc:sldMkLst>
          <pc:docMk/>
          <pc:sldMk cId="0" sldId="642"/>
        </pc:sldMkLst>
      </pc:sldChg>
      <pc:sldChg chg="add del">
        <pc:chgData name="Emiliano Dane'" userId="a6f32cac-18a8-4b8c-afd4-b70229661d6d" providerId="ADAL" clId="{E72B9466-EFD3-49A4-AE19-B67E247D65A1}" dt="2025-07-13T21:58:13.914" v="1606" actId="2696"/>
        <pc:sldMkLst>
          <pc:docMk/>
          <pc:sldMk cId="3910570946" sldId="642"/>
        </pc:sldMkLst>
      </pc:sldChg>
      <pc:sldChg chg="add del">
        <pc:chgData name="Emiliano Dane'" userId="a6f32cac-18a8-4b8c-afd4-b70229661d6d" providerId="ADAL" clId="{E72B9466-EFD3-49A4-AE19-B67E247D65A1}" dt="2025-07-13T12:12:38.747" v="306" actId="2696"/>
        <pc:sldMkLst>
          <pc:docMk/>
          <pc:sldMk cId="0" sldId="643"/>
        </pc:sldMkLst>
      </pc:sldChg>
      <pc:sldChg chg="add del">
        <pc:chgData name="Emiliano Dane'" userId="a6f32cac-18a8-4b8c-afd4-b70229661d6d" providerId="ADAL" clId="{E72B9466-EFD3-49A4-AE19-B67E247D65A1}" dt="2025-07-13T21:58:13.914" v="1606" actId="2696"/>
        <pc:sldMkLst>
          <pc:docMk/>
          <pc:sldMk cId="525287337" sldId="643"/>
        </pc:sldMkLst>
      </pc:sldChg>
      <pc:sldChg chg="addSp delSp modSp add del mod">
        <pc:chgData name="Emiliano Dane'" userId="a6f32cac-18a8-4b8c-afd4-b70229661d6d" providerId="ADAL" clId="{E72B9466-EFD3-49A4-AE19-B67E247D65A1}" dt="2025-07-14T00:32:29.736" v="3476" actId="47"/>
        <pc:sldMkLst>
          <pc:docMk/>
          <pc:sldMk cId="2295072151" sldId="644"/>
        </pc:sldMkLst>
        <pc:spChg chg="add del mod">
          <ac:chgData name="Emiliano Dane'" userId="a6f32cac-18a8-4b8c-afd4-b70229661d6d" providerId="ADAL" clId="{E72B9466-EFD3-49A4-AE19-B67E247D65A1}" dt="2025-07-14T00:27:32.819" v="3430" actId="21"/>
          <ac:spMkLst>
            <pc:docMk/>
            <pc:sldMk cId="2295072151" sldId="644"/>
            <ac:spMk id="2" creationId="{AE3D6541-F742-4656-AD47-3B375EB68717}"/>
          </ac:spMkLst>
        </pc:spChg>
        <pc:spChg chg="add mod">
          <ac:chgData name="Emiliano Dane'" userId="a6f32cac-18a8-4b8c-afd4-b70229661d6d" providerId="ADAL" clId="{E72B9466-EFD3-49A4-AE19-B67E247D65A1}" dt="2025-07-14T00:27:32.819" v="3430" actId="21"/>
          <ac:spMkLst>
            <pc:docMk/>
            <pc:sldMk cId="2295072151" sldId="644"/>
            <ac:spMk id="4" creationId="{82B7B2F7-455C-333D-D178-4A20F3FE12FB}"/>
          </ac:spMkLst>
        </pc:spChg>
        <pc:picChg chg="del mod">
          <ac:chgData name="Emiliano Dane'" userId="a6f32cac-18a8-4b8c-afd4-b70229661d6d" providerId="ADAL" clId="{E72B9466-EFD3-49A4-AE19-B67E247D65A1}" dt="2025-07-14T00:27:32.819" v="3430" actId="21"/>
          <ac:picMkLst>
            <pc:docMk/>
            <pc:sldMk cId="2295072151" sldId="644"/>
            <ac:picMk id="5" creationId="{0A1E6FAA-E19A-0BDE-E39D-1118A0AB684E}"/>
          </ac:picMkLst>
        </pc:picChg>
        <pc:picChg chg="del mod">
          <ac:chgData name="Emiliano Dane'" userId="a6f32cac-18a8-4b8c-afd4-b70229661d6d" providerId="ADAL" clId="{E72B9466-EFD3-49A4-AE19-B67E247D65A1}" dt="2025-07-14T00:27:32.819" v="3430" actId="21"/>
          <ac:picMkLst>
            <pc:docMk/>
            <pc:sldMk cId="2295072151" sldId="644"/>
            <ac:picMk id="7" creationId="{2F7A1641-3E0B-04A1-C1D6-8D6502158BA6}"/>
          </ac:picMkLst>
        </pc:picChg>
      </pc:sldChg>
      <pc:sldChg chg="addSp delSp modSp new del mod">
        <pc:chgData name="Emiliano Dane'" userId="a6f32cac-18a8-4b8c-afd4-b70229661d6d" providerId="ADAL" clId="{E72B9466-EFD3-49A4-AE19-B67E247D65A1}" dt="2025-07-13T12:12:38.747" v="306" actId="2696"/>
        <pc:sldMkLst>
          <pc:docMk/>
          <pc:sldMk cId="4005893254" sldId="644"/>
        </pc:sldMkLst>
        <pc:spChg chg="del">
          <ac:chgData name="Emiliano Dane'" userId="a6f32cac-18a8-4b8c-afd4-b70229661d6d" providerId="ADAL" clId="{E72B9466-EFD3-49A4-AE19-B67E247D65A1}" dt="2025-07-13T07:46:55.686" v="70" actId="478"/>
          <ac:spMkLst>
            <pc:docMk/>
            <pc:sldMk cId="4005893254" sldId="644"/>
            <ac:spMk id="2" creationId="{C3B88C1E-38B0-D1D2-391E-B52D67D90139}"/>
          </ac:spMkLst>
        </pc:spChg>
        <pc:spChg chg="del">
          <ac:chgData name="Emiliano Dane'" userId="a6f32cac-18a8-4b8c-afd4-b70229661d6d" providerId="ADAL" clId="{E72B9466-EFD3-49A4-AE19-B67E247D65A1}" dt="2025-07-13T07:46:51.766" v="66"/>
          <ac:spMkLst>
            <pc:docMk/>
            <pc:sldMk cId="4005893254" sldId="644"/>
            <ac:spMk id="3" creationId="{F5D8BA5B-A519-E225-3EDC-763650011520}"/>
          </ac:spMkLst>
        </pc:spChg>
        <pc:picChg chg="add mod">
          <ac:chgData name="Emiliano Dane'" userId="a6f32cac-18a8-4b8c-afd4-b70229661d6d" providerId="ADAL" clId="{E72B9466-EFD3-49A4-AE19-B67E247D65A1}" dt="2025-07-13T07:46:53.983" v="69" actId="962"/>
          <ac:picMkLst>
            <pc:docMk/>
            <pc:sldMk cId="4005893254" sldId="644"/>
            <ac:picMk id="5" creationId="{0A1E6FAA-E19A-0BDE-E39D-1118A0AB684E}"/>
          </ac:picMkLst>
        </pc:picChg>
        <pc:picChg chg="add mod">
          <ac:chgData name="Emiliano Dane'" userId="a6f32cac-18a8-4b8c-afd4-b70229661d6d" providerId="ADAL" clId="{E72B9466-EFD3-49A4-AE19-B67E247D65A1}" dt="2025-07-13T07:48:10.071" v="75" actId="1076"/>
          <ac:picMkLst>
            <pc:docMk/>
            <pc:sldMk cId="4005893254" sldId="644"/>
            <ac:picMk id="7" creationId="{2F7A1641-3E0B-04A1-C1D6-8D6502158BA6}"/>
          </ac:picMkLst>
        </pc:picChg>
      </pc:sldChg>
      <pc:sldChg chg="new del">
        <pc:chgData name="Emiliano Dane'" userId="a6f32cac-18a8-4b8c-afd4-b70229661d6d" providerId="ADAL" clId="{E72B9466-EFD3-49A4-AE19-B67E247D65A1}" dt="2025-07-13T09:17:12.040" v="222" actId="47"/>
        <pc:sldMkLst>
          <pc:docMk/>
          <pc:sldMk cId="1981497347" sldId="645"/>
        </pc:sldMkLst>
      </pc:sldChg>
      <pc:sldChg chg="add del">
        <pc:chgData name="Emiliano Dane'" userId="a6f32cac-18a8-4b8c-afd4-b70229661d6d" providerId="ADAL" clId="{E72B9466-EFD3-49A4-AE19-B67E247D65A1}" dt="2025-07-13T22:27:19.453" v="2240" actId="2696"/>
        <pc:sldMkLst>
          <pc:docMk/>
          <pc:sldMk cId="0" sldId="646"/>
        </pc:sldMkLst>
      </pc:sldChg>
      <pc:sldChg chg="new del">
        <pc:chgData name="Emiliano Dane'" userId="a6f32cac-18a8-4b8c-afd4-b70229661d6d" providerId="ADAL" clId="{E72B9466-EFD3-49A4-AE19-B67E247D65A1}" dt="2025-07-13T21:46:33.960" v="1574" actId="47"/>
        <pc:sldMkLst>
          <pc:docMk/>
          <pc:sldMk cId="1741015064" sldId="647"/>
        </pc:sldMkLst>
      </pc:sldChg>
      <pc:sldChg chg="addSp delSp modSp new del mod">
        <pc:chgData name="Emiliano Dane'" userId="a6f32cac-18a8-4b8c-afd4-b70229661d6d" providerId="ADAL" clId="{E72B9466-EFD3-49A4-AE19-B67E247D65A1}" dt="2025-07-13T08:15:51.888" v="144" actId="47"/>
        <pc:sldMkLst>
          <pc:docMk/>
          <pc:sldMk cId="3087688340" sldId="647"/>
        </pc:sldMkLst>
        <pc:spChg chg="del">
          <ac:chgData name="Emiliano Dane'" userId="a6f32cac-18a8-4b8c-afd4-b70229661d6d" providerId="ADAL" clId="{E72B9466-EFD3-49A4-AE19-B67E247D65A1}" dt="2025-07-13T08:14:18.526" v="128" actId="478"/>
          <ac:spMkLst>
            <pc:docMk/>
            <pc:sldMk cId="3087688340" sldId="647"/>
            <ac:spMk id="2" creationId="{90B35CCA-854A-7AD3-4403-A0354F05E721}"/>
          </ac:spMkLst>
        </pc:spChg>
        <pc:spChg chg="del">
          <ac:chgData name="Emiliano Dane'" userId="a6f32cac-18a8-4b8c-afd4-b70229661d6d" providerId="ADAL" clId="{E72B9466-EFD3-49A4-AE19-B67E247D65A1}" dt="2025-07-13T08:14:17.420" v="127" actId="478"/>
          <ac:spMkLst>
            <pc:docMk/>
            <pc:sldMk cId="3087688340" sldId="647"/>
            <ac:spMk id="3" creationId="{C5C18F83-395C-779C-9CD1-5F4CEB438B29}"/>
          </ac:spMkLst>
        </pc:spChg>
        <pc:picChg chg="add del mod">
          <ac:chgData name="Emiliano Dane'" userId="a6f32cac-18a8-4b8c-afd4-b70229661d6d" providerId="ADAL" clId="{E72B9466-EFD3-49A4-AE19-B67E247D65A1}" dt="2025-07-13T08:15:39.707" v="143" actId="478"/>
          <ac:picMkLst>
            <pc:docMk/>
            <pc:sldMk cId="3087688340" sldId="647"/>
            <ac:picMk id="5" creationId="{1A1522BC-359C-8042-1D6A-2F0BA84EE381}"/>
          </ac:picMkLst>
        </pc:picChg>
        <pc:picChg chg="add del mod">
          <ac:chgData name="Emiliano Dane'" userId="a6f32cac-18a8-4b8c-afd4-b70229661d6d" providerId="ADAL" clId="{E72B9466-EFD3-49A4-AE19-B67E247D65A1}" dt="2025-07-13T08:15:39.309" v="142" actId="478"/>
          <ac:picMkLst>
            <pc:docMk/>
            <pc:sldMk cId="3087688340" sldId="647"/>
            <ac:picMk id="7" creationId="{BE7BDBD1-ED95-91E5-A8DE-D415EB4AE196}"/>
          </ac:picMkLst>
        </pc:picChg>
      </pc:sldChg>
      <pc:sldChg chg="add del">
        <pc:chgData name="Emiliano Dane'" userId="a6f32cac-18a8-4b8c-afd4-b70229661d6d" providerId="ADAL" clId="{E72B9466-EFD3-49A4-AE19-B67E247D65A1}" dt="2025-07-13T12:13:04.536" v="308" actId="2696"/>
        <pc:sldMkLst>
          <pc:docMk/>
          <pc:sldMk cId="535096088" sldId="648"/>
        </pc:sldMkLst>
      </pc:sldChg>
      <pc:sldChg chg="delSp add del mod">
        <pc:chgData name="Emiliano Dane'" userId="a6f32cac-18a8-4b8c-afd4-b70229661d6d" providerId="ADAL" clId="{E72B9466-EFD3-49A4-AE19-B67E247D65A1}" dt="2025-07-13T13:25:13.479" v="894" actId="2696"/>
        <pc:sldMkLst>
          <pc:docMk/>
          <pc:sldMk cId="1238398227" sldId="648"/>
        </pc:sldMkLst>
        <pc:picChg chg="del">
          <ac:chgData name="Emiliano Dane'" userId="a6f32cac-18a8-4b8c-afd4-b70229661d6d" providerId="ADAL" clId="{E72B9466-EFD3-49A4-AE19-B67E247D65A1}" dt="2025-07-13T13:12:57.808" v="761" actId="21"/>
          <ac:picMkLst>
            <pc:docMk/>
            <pc:sldMk cId="1238398227" sldId="648"/>
            <ac:picMk id="5" creationId="{DFAA8450-D7D5-603E-FC1D-CA2ED6BCA2B7}"/>
          </ac:picMkLst>
        </pc:picChg>
        <pc:picChg chg="del">
          <ac:chgData name="Emiliano Dane'" userId="a6f32cac-18a8-4b8c-afd4-b70229661d6d" providerId="ADAL" clId="{E72B9466-EFD3-49A4-AE19-B67E247D65A1}" dt="2025-07-13T13:12:46.743" v="756" actId="21"/>
          <ac:picMkLst>
            <pc:docMk/>
            <pc:sldMk cId="1238398227" sldId="648"/>
            <ac:picMk id="7" creationId="{7A0321BD-EF67-B984-F123-6F3EC5FA81C9}"/>
          </ac:picMkLst>
        </pc:picChg>
      </pc:sldChg>
      <pc:sldChg chg="addSp modSp add del mod ord">
        <pc:chgData name="Emiliano Dane'" userId="a6f32cac-18a8-4b8c-afd4-b70229661d6d" providerId="ADAL" clId="{E72B9466-EFD3-49A4-AE19-B67E247D65A1}" dt="2025-07-13T22:48:49.679" v="2241" actId="2696"/>
        <pc:sldMkLst>
          <pc:docMk/>
          <pc:sldMk cId="2216926443" sldId="648"/>
        </pc:sldMkLst>
        <pc:spChg chg="add mod">
          <ac:chgData name="Emiliano Dane'" userId="a6f32cac-18a8-4b8c-afd4-b70229661d6d" providerId="ADAL" clId="{E72B9466-EFD3-49A4-AE19-B67E247D65A1}" dt="2025-07-13T13:47:12.548" v="1094"/>
          <ac:spMkLst>
            <pc:docMk/>
            <pc:sldMk cId="2216926443" sldId="648"/>
            <ac:spMk id="6" creationId="{82849645-80C9-A588-45FA-ADCA58707FDB}"/>
          </ac:spMkLst>
        </pc:spChg>
        <pc:spChg chg="add mod">
          <ac:chgData name="Emiliano Dane'" userId="a6f32cac-18a8-4b8c-afd4-b70229661d6d" providerId="ADAL" clId="{E72B9466-EFD3-49A4-AE19-B67E247D65A1}" dt="2025-07-13T13:47:12.548" v="1094"/>
          <ac:spMkLst>
            <pc:docMk/>
            <pc:sldMk cId="2216926443" sldId="648"/>
            <ac:spMk id="9" creationId="{860D41B6-4487-79F2-3C22-B2B407CC5DB5}"/>
          </ac:spMkLst>
        </pc:spChg>
        <pc:spChg chg="add mod">
          <ac:chgData name="Emiliano Dane'" userId="a6f32cac-18a8-4b8c-afd4-b70229661d6d" providerId="ADAL" clId="{E72B9466-EFD3-49A4-AE19-B67E247D65A1}" dt="2025-07-13T13:47:12.548" v="1094"/>
          <ac:spMkLst>
            <pc:docMk/>
            <pc:sldMk cId="2216926443" sldId="648"/>
            <ac:spMk id="10" creationId="{6A363E80-1686-E48F-7078-171EB3352967}"/>
          </ac:spMkLst>
        </pc:spChg>
        <pc:spChg chg="mod">
          <ac:chgData name="Emiliano Dane'" userId="a6f32cac-18a8-4b8c-afd4-b70229661d6d" providerId="ADAL" clId="{E72B9466-EFD3-49A4-AE19-B67E247D65A1}" dt="2025-07-13T16:17:44.274" v="1557" actId="20577"/>
          <ac:spMkLst>
            <pc:docMk/>
            <pc:sldMk cId="2216926443" sldId="648"/>
            <ac:spMk id="11" creationId="{8C6C8144-0F7A-7247-DB34-380080370C18}"/>
          </ac:spMkLst>
        </pc:spChg>
        <pc:spChg chg="add mod">
          <ac:chgData name="Emiliano Dane'" userId="a6f32cac-18a8-4b8c-afd4-b70229661d6d" providerId="ADAL" clId="{E72B9466-EFD3-49A4-AE19-B67E247D65A1}" dt="2025-07-13T13:47:12.548" v="1094"/>
          <ac:spMkLst>
            <pc:docMk/>
            <pc:sldMk cId="2216926443" sldId="648"/>
            <ac:spMk id="16" creationId="{7BA0FBC3-8DB2-99BB-1E7C-15E3D2B01EF7}"/>
          </ac:spMkLst>
        </pc:spChg>
        <pc:spChg chg="mod">
          <ac:chgData name="Emiliano Dane'" userId="a6f32cac-18a8-4b8c-afd4-b70229661d6d" providerId="ADAL" clId="{E72B9466-EFD3-49A4-AE19-B67E247D65A1}" dt="2025-07-13T16:17:55.519" v="1568" actId="20577"/>
          <ac:spMkLst>
            <pc:docMk/>
            <pc:sldMk cId="2216926443" sldId="648"/>
            <ac:spMk id="17" creationId="{139E447D-E5E4-2D4D-633C-76611DB50CAB}"/>
          </ac:spMkLst>
        </pc:spChg>
        <pc:spChg chg="mod">
          <ac:chgData name="Emiliano Dane'" userId="a6f32cac-18a8-4b8c-afd4-b70229661d6d" providerId="ADAL" clId="{E72B9466-EFD3-49A4-AE19-B67E247D65A1}" dt="2025-07-13T13:47:12.548" v="1094"/>
          <ac:spMkLst>
            <pc:docMk/>
            <pc:sldMk cId="2216926443" sldId="648"/>
            <ac:spMk id="21" creationId="{9C1AED3E-1CE7-F4F5-A62F-523080A4CB54}"/>
          </ac:spMkLst>
        </pc:spChg>
        <pc:spChg chg="mod">
          <ac:chgData name="Emiliano Dane'" userId="a6f32cac-18a8-4b8c-afd4-b70229661d6d" providerId="ADAL" clId="{E72B9466-EFD3-49A4-AE19-B67E247D65A1}" dt="2025-07-13T13:47:12.548" v="1094"/>
          <ac:spMkLst>
            <pc:docMk/>
            <pc:sldMk cId="2216926443" sldId="648"/>
            <ac:spMk id="22" creationId="{0BF75946-45BA-01D2-005E-BD9BCBC46D89}"/>
          </ac:spMkLst>
        </pc:spChg>
        <pc:spChg chg="add mod">
          <ac:chgData name="Emiliano Dane'" userId="a6f32cac-18a8-4b8c-afd4-b70229661d6d" providerId="ADAL" clId="{E72B9466-EFD3-49A4-AE19-B67E247D65A1}" dt="2025-07-13T13:47:12.548" v="1094"/>
          <ac:spMkLst>
            <pc:docMk/>
            <pc:sldMk cId="2216926443" sldId="648"/>
            <ac:spMk id="28" creationId="{EED91639-B74E-9569-B6CA-8FCD8C845F42}"/>
          </ac:spMkLst>
        </pc:spChg>
        <pc:spChg chg="add mod">
          <ac:chgData name="Emiliano Dane'" userId="a6f32cac-18a8-4b8c-afd4-b70229661d6d" providerId="ADAL" clId="{E72B9466-EFD3-49A4-AE19-B67E247D65A1}" dt="2025-07-13T13:47:12.548" v="1094"/>
          <ac:spMkLst>
            <pc:docMk/>
            <pc:sldMk cId="2216926443" sldId="648"/>
            <ac:spMk id="36" creationId="{36AE028B-DFA5-F06C-2504-72D39168AA89}"/>
          </ac:spMkLst>
        </pc:spChg>
        <pc:spChg chg="add mod">
          <ac:chgData name="Emiliano Dane'" userId="a6f32cac-18a8-4b8c-afd4-b70229661d6d" providerId="ADAL" clId="{E72B9466-EFD3-49A4-AE19-B67E247D65A1}" dt="2025-07-13T13:47:12.548" v="1094"/>
          <ac:spMkLst>
            <pc:docMk/>
            <pc:sldMk cId="2216926443" sldId="648"/>
            <ac:spMk id="37" creationId="{AD51DB7A-2BDC-D52C-0A45-142D3A67D130}"/>
          </ac:spMkLst>
        </pc:spChg>
        <pc:spChg chg="add mod">
          <ac:chgData name="Emiliano Dane'" userId="a6f32cac-18a8-4b8c-afd4-b70229661d6d" providerId="ADAL" clId="{E72B9466-EFD3-49A4-AE19-B67E247D65A1}" dt="2025-07-13T13:47:12.548" v="1094"/>
          <ac:spMkLst>
            <pc:docMk/>
            <pc:sldMk cId="2216926443" sldId="648"/>
            <ac:spMk id="39" creationId="{6FBB348F-325D-48BE-1C9E-D27BD9B46D57}"/>
          </ac:spMkLst>
        </pc:spChg>
        <pc:picChg chg="mod">
          <ac:chgData name="Emiliano Dane'" userId="a6f32cac-18a8-4b8c-afd4-b70229661d6d" providerId="ADAL" clId="{E72B9466-EFD3-49A4-AE19-B67E247D65A1}" dt="2025-07-13T16:27:38.977" v="1571" actId="1076"/>
          <ac:picMkLst>
            <pc:docMk/>
            <pc:sldMk cId="2216926443" sldId="648"/>
            <ac:picMk id="14" creationId="{2905CB6D-96EA-28AC-5A1B-91052528134A}"/>
          </ac:picMkLst>
        </pc:picChg>
        <pc:picChg chg="mod">
          <ac:chgData name="Emiliano Dane'" userId="a6f32cac-18a8-4b8c-afd4-b70229661d6d" providerId="ADAL" clId="{E72B9466-EFD3-49A4-AE19-B67E247D65A1}" dt="2025-07-13T16:27:38.977" v="1571" actId="1076"/>
          <ac:picMkLst>
            <pc:docMk/>
            <pc:sldMk cId="2216926443" sldId="648"/>
            <ac:picMk id="15" creationId="{8C565005-F1B0-4056-F47C-1A1CEE0808EA}"/>
          </ac:picMkLst>
        </pc:picChg>
      </pc:sldChg>
      <pc:sldChg chg="addSp delSp modSp new del mod">
        <pc:chgData name="Emiliano Dane'" userId="a6f32cac-18a8-4b8c-afd4-b70229661d6d" providerId="ADAL" clId="{E72B9466-EFD3-49A4-AE19-B67E247D65A1}" dt="2025-07-13T12:12:38.747" v="306" actId="2696"/>
        <pc:sldMkLst>
          <pc:docMk/>
          <pc:sldMk cId="2862406405" sldId="648"/>
        </pc:sldMkLst>
        <pc:spChg chg="del">
          <ac:chgData name="Emiliano Dane'" userId="a6f32cac-18a8-4b8c-afd4-b70229661d6d" providerId="ADAL" clId="{E72B9466-EFD3-49A4-AE19-B67E247D65A1}" dt="2025-07-13T08:39:00.260" v="158" actId="478"/>
          <ac:spMkLst>
            <pc:docMk/>
            <pc:sldMk cId="2862406405" sldId="648"/>
            <ac:spMk id="2" creationId="{1C665938-E1D9-C030-9C3D-1ED637FEAB0F}"/>
          </ac:spMkLst>
        </pc:spChg>
        <pc:spChg chg="del">
          <ac:chgData name="Emiliano Dane'" userId="a6f32cac-18a8-4b8c-afd4-b70229661d6d" providerId="ADAL" clId="{E72B9466-EFD3-49A4-AE19-B67E247D65A1}" dt="2025-07-13T08:38:58.935" v="157" actId="478"/>
          <ac:spMkLst>
            <pc:docMk/>
            <pc:sldMk cId="2862406405" sldId="648"/>
            <ac:spMk id="3" creationId="{320F47A9-FB2F-2A3E-0D21-6CC0E9EB64A0}"/>
          </ac:spMkLst>
        </pc:spChg>
        <pc:picChg chg="add mod">
          <ac:chgData name="Emiliano Dane'" userId="a6f32cac-18a8-4b8c-afd4-b70229661d6d" providerId="ADAL" clId="{E72B9466-EFD3-49A4-AE19-B67E247D65A1}" dt="2025-07-13T08:40:58.321" v="162" actId="14100"/>
          <ac:picMkLst>
            <pc:docMk/>
            <pc:sldMk cId="2862406405" sldId="648"/>
            <ac:picMk id="5" creationId="{DFAA8450-D7D5-603E-FC1D-CA2ED6BCA2B7}"/>
          </ac:picMkLst>
        </pc:picChg>
        <pc:picChg chg="add mod">
          <ac:chgData name="Emiliano Dane'" userId="a6f32cac-18a8-4b8c-afd4-b70229661d6d" providerId="ADAL" clId="{E72B9466-EFD3-49A4-AE19-B67E247D65A1}" dt="2025-07-13T08:41:03.846" v="165" actId="14100"/>
          <ac:picMkLst>
            <pc:docMk/>
            <pc:sldMk cId="2862406405" sldId="648"/>
            <ac:picMk id="7" creationId="{7A0321BD-EF67-B984-F123-6F3EC5FA81C9}"/>
          </ac:picMkLst>
        </pc:picChg>
      </pc:sldChg>
      <pc:sldChg chg="add del ord">
        <pc:chgData name="Emiliano Dane'" userId="a6f32cac-18a8-4b8c-afd4-b70229661d6d" providerId="ADAL" clId="{E72B9466-EFD3-49A4-AE19-B67E247D65A1}" dt="2025-07-14T00:10:21.211" v="2954" actId="47"/>
        <pc:sldMkLst>
          <pc:docMk/>
          <pc:sldMk cId="3762487130" sldId="648"/>
        </pc:sldMkLst>
      </pc:sldChg>
      <pc:sldChg chg="new del">
        <pc:chgData name="Emiliano Dane'" userId="a6f32cac-18a8-4b8c-afd4-b70229661d6d" providerId="ADAL" clId="{E72B9466-EFD3-49A4-AE19-B67E247D65A1}" dt="2025-07-13T12:12:06.377" v="305" actId="47"/>
        <pc:sldMkLst>
          <pc:docMk/>
          <pc:sldMk cId="813318709" sldId="649"/>
        </pc:sldMkLst>
      </pc:sldChg>
      <pc:sldChg chg="new del">
        <pc:chgData name="Emiliano Dane'" userId="a6f32cac-18a8-4b8c-afd4-b70229661d6d" providerId="ADAL" clId="{E72B9466-EFD3-49A4-AE19-B67E247D65A1}" dt="2025-07-13T09:16:51.685" v="219" actId="47"/>
        <pc:sldMkLst>
          <pc:docMk/>
          <pc:sldMk cId="3931773129" sldId="650"/>
        </pc:sldMkLst>
      </pc:sldChg>
      <pc:sldChg chg="addSp delSp modSp new del mod">
        <pc:chgData name="Emiliano Dane'" userId="a6f32cac-18a8-4b8c-afd4-b70229661d6d" providerId="ADAL" clId="{E72B9466-EFD3-49A4-AE19-B67E247D65A1}" dt="2025-07-13T09:16:27.241" v="216" actId="2696"/>
        <pc:sldMkLst>
          <pc:docMk/>
          <pc:sldMk cId="3944731711" sldId="650"/>
        </pc:sldMkLst>
        <pc:spChg chg="del">
          <ac:chgData name="Emiliano Dane'" userId="a6f32cac-18a8-4b8c-afd4-b70229661d6d" providerId="ADAL" clId="{E72B9466-EFD3-49A4-AE19-B67E247D65A1}" dt="2025-07-13T09:15:13.792" v="169"/>
          <ac:spMkLst>
            <pc:docMk/>
            <pc:sldMk cId="3944731711" sldId="650"/>
            <ac:spMk id="3" creationId="{3AF59DE3-3268-558D-AC2F-4249D6954075}"/>
          </ac:spMkLst>
        </pc:spChg>
        <pc:picChg chg="add mod">
          <ac:chgData name="Emiliano Dane'" userId="a6f32cac-18a8-4b8c-afd4-b70229661d6d" providerId="ADAL" clId="{E72B9466-EFD3-49A4-AE19-B67E247D65A1}" dt="2025-07-13T09:16:23.095" v="214" actId="1076"/>
          <ac:picMkLst>
            <pc:docMk/>
            <pc:sldMk cId="3944731711" sldId="650"/>
            <ac:picMk id="5" creationId="{7942DB06-C807-1682-9A15-735D80FD73DF}"/>
          </ac:picMkLst>
        </pc:picChg>
        <pc:picChg chg="add del mod">
          <ac:chgData name="Emiliano Dane'" userId="a6f32cac-18a8-4b8c-afd4-b70229661d6d" providerId="ADAL" clId="{E72B9466-EFD3-49A4-AE19-B67E247D65A1}" dt="2025-07-13T09:15:36.527" v="195" actId="21"/>
          <ac:picMkLst>
            <pc:docMk/>
            <pc:sldMk cId="3944731711" sldId="650"/>
            <ac:picMk id="7" creationId="{3BD61925-2AED-8C65-AEA9-B2E82287E989}"/>
          </ac:picMkLst>
        </pc:picChg>
        <pc:picChg chg="add mod">
          <ac:chgData name="Emiliano Dane'" userId="a6f32cac-18a8-4b8c-afd4-b70229661d6d" providerId="ADAL" clId="{E72B9466-EFD3-49A4-AE19-B67E247D65A1}" dt="2025-07-13T09:16:11.264" v="208" actId="1076"/>
          <ac:picMkLst>
            <pc:docMk/>
            <pc:sldMk cId="3944731711" sldId="650"/>
            <ac:picMk id="9" creationId="{1842B19B-2AEE-4C9F-0EB2-39C5BA863017}"/>
          </ac:picMkLst>
        </pc:picChg>
        <pc:picChg chg="add mod">
          <ac:chgData name="Emiliano Dane'" userId="a6f32cac-18a8-4b8c-afd4-b70229661d6d" providerId="ADAL" clId="{E72B9466-EFD3-49A4-AE19-B67E247D65A1}" dt="2025-07-13T09:16:10.364" v="207" actId="1076"/>
          <ac:picMkLst>
            <pc:docMk/>
            <pc:sldMk cId="3944731711" sldId="650"/>
            <ac:picMk id="11" creationId="{1AFBDA40-5EAA-071E-AF34-B5DA1168DC11}"/>
          </ac:picMkLst>
        </pc:picChg>
        <pc:picChg chg="add mod">
          <ac:chgData name="Emiliano Dane'" userId="a6f32cac-18a8-4b8c-afd4-b70229661d6d" providerId="ADAL" clId="{E72B9466-EFD3-49A4-AE19-B67E247D65A1}" dt="2025-07-13T09:16:24.260" v="215" actId="1076"/>
          <ac:picMkLst>
            <pc:docMk/>
            <pc:sldMk cId="3944731711" sldId="650"/>
            <ac:picMk id="13" creationId="{9095AADB-A4EB-D2B5-1F4B-13CDAF2D7E2A}"/>
          </ac:picMkLst>
        </pc:picChg>
        <pc:picChg chg="add mod">
          <ac:chgData name="Emiliano Dane'" userId="a6f32cac-18a8-4b8c-afd4-b70229661d6d" providerId="ADAL" clId="{E72B9466-EFD3-49A4-AE19-B67E247D65A1}" dt="2025-07-13T09:16:14.681" v="210" actId="1076"/>
          <ac:picMkLst>
            <pc:docMk/>
            <pc:sldMk cId="3944731711" sldId="650"/>
            <ac:picMk id="15" creationId="{5A5A26C0-CA2F-DA0D-05C3-FF659E362096}"/>
          </ac:picMkLst>
        </pc:picChg>
      </pc:sldChg>
      <pc:sldChg chg="add del">
        <pc:chgData name="Emiliano Dane'" userId="a6f32cac-18a8-4b8c-afd4-b70229661d6d" providerId="ADAL" clId="{E72B9466-EFD3-49A4-AE19-B67E247D65A1}" dt="2025-07-13T12:12:38.747" v="306" actId="2696"/>
        <pc:sldMkLst>
          <pc:docMk/>
          <pc:sldMk cId="1293312681" sldId="651"/>
        </pc:sldMkLst>
      </pc:sldChg>
      <pc:sldChg chg="add del">
        <pc:chgData name="Emiliano Dane'" userId="a6f32cac-18a8-4b8c-afd4-b70229661d6d" providerId="ADAL" clId="{E72B9466-EFD3-49A4-AE19-B67E247D65A1}" dt="2025-07-13T22:54:44.664" v="2275" actId="47"/>
        <pc:sldMkLst>
          <pc:docMk/>
          <pc:sldMk cId="1713524616" sldId="651"/>
        </pc:sldMkLst>
      </pc:sldChg>
      <pc:sldChg chg="addSp delSp modSp new del mod">
        <pc:chgData name="Emiliano Dane'" userId="a6f32cac-18a8-4b8c-afd4-b70229661d6d" providerId="ADAL" clId="{E72B9466-EFD3-49A4-AE19-B67E247D65A1}" dt="2025-07-13T12:14:32.580" v="310" actId="2696"/>
        <pc:sldMkLst>
          <pc:docMk/>
          <pc:sldMk cId="1080282295" sldId="652"/>
        </pc:sldMkLst>
        <pc:spChg chg="del">
          <ac:chgData name="Emiliano Dane'" userId="a6f32cac-18a8-4b8c-afd4-b70229661d6d" providerId="ADAL" clId="{E72B9466-EFD3-49A4-AE19-B67E247D65A1}" dt="2025-07-13T11:04:37.059" v="287" actId="478"/>
          <ac:spMkLst>
            <pc:docMk/>
            <pc:sldMk cId="1080282295" sldId="652"/>
            <ac:spMk id="2" creationId="{6AA77F2C-AFAF-0AE2-C051-99EE83A36580}"/>
          </ac:spMkLst>
        </pc:spChg>
        <pc:spChg chg="mod">
          <ac:chgData name="Emiliano Dane'" userId="a6f32cac-18a8-4b8c-afd4-b70229661d6d" providerId="ADAL" clId="{E72B9466-EFD3-49A4-AE19-B67E247D65A1}" dt="2025-07-13T11:04:37.384" v="288"/>
          <ac:spMkLst>
            <pc:docMk/>
            <pc:sldMk cId="1080282295" sldId="652"/>
            <ac:spMk id="6" creationId="{3FE10FAF-1242-CE50-B54B-875F077B0AF8}"/>
          </ac:spMkLst>
        </pc:spChg>
        <pc:spChg chg="add mod">
          <ac:chgData name="Emiliano Dane'" userId="a6f32cac-18a8-4b8c-afd4-b70229661d6d" providerId="ADAL" clId="{E72B9466-EFD3-49A4-AE19-B67E247D65A1}" dt="2025-07-13T11:11:25.387" v="304" actId="692"/>
          <ac:spMkLst>
            <pc:docMk/>
            <pc:sldMk cId="1080282295" sldId="652"/>
            <ac:spMk id="9" creationId="{17789852-46D3-CEFE-D0AC-E4CD0A0D0E63}"/>
          </ac:spMkLst>
        </pc:spChg>
        <pc:grpChg chg="add del mod">
          <ac:chgData name="Emiliano Dane'" userId="a6f32cac-18a8-4b8c-afd4-b70229661d6d" providerId="ADAL" clId="{E72B9466-EFD3-49A4-AE19-B67E247D65A1}" dt="2025-07-13T11:10:48.379" v="291" actId="478"/>
          <ac:grpSpMkLst>
            <pc:docMk/>
            <pc:sldMk cId="1080282295" sldId="652"/>
            <ac:grpSpMk id="3" creationId="{B72CD645-1C20-9CA3-11AA-DDF406FE79F0}"/>
          </ac:grpSpMkLst>
        </pc:grpChg>
        <pc:picChg chg="del mod">
          <ac:chgData name="Emiliano Dane'" userId="a6f32cac-18a8-4b8c-afd4-b70229661d6d" providerId="ADAL" clId="{E72B9466-EFD3-49A4-AE19-B67E247D65A1}" dt="2025-07-13T11:10:46.740" v="290" actId="478"/>
          <ac:picMkLst>
            <pc:docMk/>
            <pc:sldMk cId="1080282295" sldId="652"/>
            <ac:picMk id="4" creationId="{42E698C4-B5E4-CBDF-3D33-DB29BADF3CFD}"/>
          </ac:picMkLst>
        </pc:picChg>
        <pc:picChg chg="mod">
          <ac:chgData name="Emiliano Dane'" userId="a6f32cac-18a8-4b8c-afd4-b70229661d6d" providerId="ADAL" clId="{E72B9466-EFD3-49A4-AE19-B67E247D65A1}" dt="2025-07-13T11:04:37.384" v="288"/>
          <ac:picMkLst>
            <pc:docMk/>
            <pc:sldMk cId="1080282295" sldId="652"/>
            <ac:picMk id="5" creationId="{546D1195-DB45-5D06-633C-9EF9E88951AE}"/>
          </ac:picMkLst>
        </pc:picChg>
        <pc:picChg chg="add mod">
          <ac:chgData name="Emiliano Dane'" userId="a6f32cac-18a8-4b8c-afd4-b70229661d6d" providerId="ADAL" clId="{E72B9466-EFD3-49A4-AE19-B67E247D65A1}" dt="2025-07-13T11:10:55.462" v="296" actId="1076"/>
          <ac:picMkLst>
            <pc:docMk/>
            <pc:sldMk cId="1080282295" sldId="652"/>
            <ac:picMk id="8" creationId="{C70F28AE-BF8C-0476-97E2-5D28A3A0C4BF}"/>
          </ac:picMkLst>
        </pc:picChg>
      </pc:sldChg>
      <pc:sldChg chg="addSp modSp add mod">
        <pc:chgData name="Emiliano Dane'" userId="a6f32cac-18a8-4b8c-afd4-b70229661d6d" providerId="ADAL" clId="{E72B9466-EFD3-49A4-AE19-B67E247D65A1}" dt="2025-07-13T15:54:06.048" v="1231" actId="20577"/>
        <pc:sldMkLst>
          <pc:docMk/>
          <pc:sldMk cId="3588418696" sldId="652"/>
        </pc:sldMkLst>
        <pc:spChg chg="add mod">
          <ac:chgData name="Emiliano Dane'" userId="a6f32cac-18a8-4b8c-afd4-b70229661d6d" providerId="ADAL" clId="{E72B9466-EFD3-49A4-AE19-B67E247D65A1}" dt="2025-07-13T15:54:06.048" v="1231" actId="20577"/>
          <ac:spMkLst>
            <pc:docMk/>
            <pc:sldMk cId="3588418696" sldId="652"/>
            <ac:spMk id="3" creationId="{6FA10BCD-3AB8-89D3-E318-C23D2C6D5E3D}"/>
          </ac:spMkLst>
        </pc:spChg>
        <pc:spChg chg="mod">
          <ac:chgData name="Emiliano Dane'" userId="a6f32cac-18a8-4b8c-afd4-b70229661d6d" providerId="ADAL" clId="{E72B9466-EFD3-49A4-AE19-B67E247D65A1}" dt="2025-07-13T12:14:56.661" v="314" actId="164"/>
          <ac:spMkLst>
            <pc:docMk/>
            <pc:sldMk cId="3588418696" sldId="652"/>
            <ac:spMk id="9" creationId="{17789852-46D3-CEFE-D0AC-E4CD0A0D0E63}"/>
          </ac:spMkLst>
        </pc:spChg>
        <pc:grpChg chg="add mod">
          <ac:chgData name="Emiliano Dane'" userId="a6f32cac-18a8-4b8c-afd4-b70229661d6d" providerId="ADAL" clId="{E72B9466-EFD3-49A4-AE19-B67E247D65A1}" dt="2025-07-13T13:39:32.360" v="1011" actId="14100"/>
          <ac:grpSpMkLst>
            <pc:docMk/>
            <pc:sldMk cId="3588418696" sldId="652"/>
            <ac:grpSpMk id="2" creationId="{603DFB3B-B01D-DF47-BD9A-8AF594CD82D3}"/>
          </ac:grpSpMkLst>
        </pc:grpChg>
        <pc:picChg chg="mod">
          <ac:chgData name="Emiliano Dane'" userId="a6f32cac-18a8-4b8c-afd4-b70229661d6d" providerId="ADAL" clId="{E72B9466-EFD3-49A4-AE19-B67E247D65A1}" dt="2025-07-13T12:14:56.661" v="314" actId="164"/>
          <ac:picMkLst>
            <pc:docMk/>
            <pc:sldMk cId="3588418696" sldId="652"/>
            <ac:picMk id="8" creationId="{C70F28AE-BF8C-0476-97E2-5D28A3A0C4BF}"/>
          </ac:picMkLst>
        </pc:picChg>
      </pc:sldChg>
      <pc:sldChg chg="addSp delSp modSp new del mod">
        <pc:chgData name="Emiliano Dane'" userId="a6f32cac-18a8-4b8c-afd4-b70229661d6d" providerId="ADAL" clId="{E72B9466-EFD3-49A4-AE19-B67E247D65A1}" dt="2025-07-13T12:32:00.187" v="469" actId="47"/>
        <pc:sldMkLst>
          <pc:docMk/>
          <pc:sldMk cId="2033151984" sldId="653"/>
        </pc:sldMkLst>
        <pc:spChg chg="del">
          <ac:chgData name="Emiliano Dane'" userId="a6f32cac-18a8-4b8c-afd4-b70229661d6d" providerId="ADAL" clId="{E72B9466-EFD3-49A4-AE19-B67E247D65A1}" dt="2025-07-13T12:21:06.874" v="332" actId="478"/>
          <ac:spMkLst>
            <pc:docMk/>
            <pc:sldMk cId="2033151984" sldId="653"/>
            <ac:spMk id="2" creationId="{7D62B29F-260D-E3F3-8600-30C43FD96E10}"/>
          </ac:spMkLst>
        </pc:spChg>
        <pc:spChg chg="del">
          <ac:chgData name="Emiliano Dane'" userId="a6f32cac-18a8-4b8c-afd4-b70229661d6d" providerId="ADAL" clId="{E72B9466-EFD3-49A4-AE19-B67E247D65A1}" dt="2025-07-13T12:21:05.573" v="331" actId="478"/>
          <ac:spMkLst>
            <pc:docMk/>
            <pc:sldMk cId="2033151984" sldId="653"/>
            <ac:spMk id="3" creationId="{C1796946-35D8-B31D-1177-CF925E869941}"/>
          </ac:spMkLst>
        </pc:spChg>
        <pc:picChg chg="add mod">
          <ac:chgData name="Emiliano Dane'" userId="a6f32cac-18a8-4b8c-afd4-b70229661d6d" providerId="ADAL" clId="{E72B9466-EFD3-49A4-AE19-B67E247D65A1}" dt="2025-07-13T12:25:19.519" v="343" actId="14100"/>
          <ac:picMkLst>
            <pc:docMk/>
            <pc:sldMk cId="2033151984" sldId="653"/>
            <ac:picMk id="5" creationId="{9F361333-E9AF-6D2A-F441-9738DEE3FCC6}"/>
          </ac:picMkLst>
        </pc:picChg>
        <pc:picChg chg="add mod">
          <ac:chgData name="Emiliano Dane'" userId="a6f32cac-18a8-4b8c-afd4-b70229661d6d" providerId="ADAL" clId="{E72B9466-EFD3-49A4-AE19-B67E247D65A1}" dt="2025-07-13T12:25:11.021" v="342" actId="1076"/>
          <ac:picMkLst>
            <pc:docMk/>
            <pc:sldMk cId="2033151984" sldId="653"/>
            <ac:picMk id="7" creationId="{F31EF9F7-F2A2-CDB1-CBDD-A451251F6F6E}"/>
          </ac:picMkLst>
        </pc:picChg>
      </pc:sldChg>
      <pc:sldChg chg="addSp delSp modSp add del mod">
        <pc:chgData name="Emiliano Dane'" userId="a6f32cac-18a8-4b8c-afd4-b70229661d6d" providerId="ADAL" clId="{E72B9466-EFD3-49A4-AE19-B67E247D65A1}" dt="2025-07-14T05:30:51.046" v="3603" actId="47"/>
        <pc:sldMkLst>
          <pc:docMk/>
          <pc:sldMk cId="441787650" sldId="654"/>
        </pc:sldMkLst>
        <pc:spChg chg="del mod">
          <ac:chgData name="Emiliano Dane'" userId="a6f32cac-18a8-4b8c-afd4-b70229661d6d" providerId="ADAL" clId="{E72B9466-EFD3-49A4-AE19-B67E247D65A1}" dt="2025-07-14T05:30:44.887" v="3598" actId="21"/>
          <ac:spMkLst>
            <pc:docMk/>
            <pc:sldMk cId="441787650" sldId="654"/>
            <ac:spMk id="2" creationId="{9B42B131-180E-A15D-0BD6-1D33A2D67FBE}"/>
          </ac:spMkLst>
        </pc:spChg>
        <pc:spChg chg="del mod">
          <ac:chgData name="Emiliano Dane'" userId="a6f32cac-18a8-4b8c-afd4-b70229661d6d" providerId="ADAL" clId="{E72B9466-EFD3-49A4-AE19-B67E247D65A1}" dt="2025-07-13T22:14:32.100" v="2213" actId="478"/>
          <ac:spMkLst>
            <pc:docMk/>
            <pc:sldMk cId="441787650" sldId="654"/>
            <ac:spMk id="3" creationId="{0B410775-720E-6663-1A70-1A0928521CCE}"/>
          </ac:spMkLst>
        </pc:spChg>
        <pc:spChg chg="add mod">
          <ac:chgData name="Emiliano Dane'" userId="a6f32cac-18a8-4b8c-afd4-b70229661d6d" providerId="ADAL" clId="{E72B9466-EFD3-49A4-AE19-B67E247D65A1}" dt="2025-07-14T05:30:44.887" v="3598" actId="21"/>
          <ac:spMkLst>
            <pc:docMk/>
            <pc:sldMk cId="441787650" sldId="654"/>
            <ac:spMk id="4" creationId="{AE3FB552-C728-10AF-E3F8-6379B94F03E0}"/>
          </ac:spMkLst>
        </pc:spChg>
        <pc:spChg chg="add del mod">
          <ac:chgData name="Emiliano Dane'" userId="a6f32cac-18a8-4b8c-afd4-b70229661d6d" providerId="ADAL" clId="{E72B9466-EFD3-49A4-AE19-B67E247D65A1}" dt="2025-07-13T22:14:36.149" v="2214" actId="478"/>
          <ac:spMkLst>
            <pc:docMk/>
            <pc:sldMk cId="441787650" sldId="654"/>
            <ac:spMk id="7" creationId="{A5C2C3E8-2FDF-B919-C3DB-F8C025F735DE}"/>
          </ac:spMkLst>
        </pc:spChg>
        <pc:graphicFrameChg chg="add del">
          <ac:chgData name="Emiliano Dane'" userId="a6f32cac-18a8-4b8c-afd4-b70229661d6d" providerId="ADAL" clId="{E72B9466-EFD3-49A4-AE19-B67E247D65A1}" dt="2025-07-13T22:10:53.077" v="2029" actId="478"/>
          <ac:graphicFrameMkLst>
            <pc:docMk/>
            <pc:sldMk cId="441787650" sldId="654"/>
            <ac:graphicFrameMk id="4" creationId="{7B7E6B0E-9DE8-FA3C-544F-139790904DA6}"/>
          </ac:graphicFrameMkLst>
        </pc:graphicFrameChg>
        <pc:graphicFrameChg chg="add del mod modGraphic">
          <ac:chgData name="Emiliano Dane'" userId="a6f32cac-18a8-4b8c-afd4-b70229661d6d" providerId="ADAL" clId="{E72B9466-EFD3-49A4-AE19-B67E247D65A1}" dt="2025-07-14T05:30:44.887" v="3598" actId="21"/>
          <ac:graphicFrameMkLst>
            <pc:docMk/>
            <pc:sldMk cId="441787650" sldId="654"/>
            <ac:graphicFrameMk id="5" creationId="{F61C99D1-0150-24CC-7BA2-10FED3FB1189}"/>
          </ac:graphicFrameMkLst>
        </pc:graphicFrameChg>
      </pc:sldChg>
      <pc:sldChg chg="add del">
        <pc:chgData name="Emiliano Dane'" userId="a6f32cac-18a8-4b8c-afd4-b70229661d6d" providerId="ADAL" clId="{E72B9466-EFD3-49A4-AE19-B67E247D65A1}" dt="2025-07-13T12:26:32.090" v="350"/>
        <pc:sldMkLst>
          <pc:docMk/>
          <pc:sldMk cId="2006129199" sldId="654"/>
        </pc:sldMkLst>
      </pc:sldChg>
      <pc:sldChg chg="new del">
        <pc:chgData name="Emiliano Dane'" userId="a6f32cac-18a8-4b8c-afd4-b70229661d6d" providerId="ADAL" clId="{E72B9466-EFD3-49A4-AE19-B67E247D65A1}" dt="2025-07-13T12:26:23.196" v="348" actId="2696"/>
        <pc:sldMkLst>
          <pc:docMk/>
          <pc:sldMk cId="3005202446" sldId="654"/>
        </pc:sldMkLst>
      </pc:sldChg>
      <pc:sldChg chg="delSp new del mod">
        <pc:chgData name="Emiliano Dane'" userId="a6f32cac-18a8-4b8c-afd4-b70229661d6d" providerId="ADAL" clId="{E72B9466-EFD3-49A4-AE19-B67E247D65A1}" dt="2025-07-13T12:26:18.135" v="346" actId="47"/>
        <pc:sldMkLst>
          <pc:docMk/>
          <pc:sldMk cId="3552655490" sldId="654"/>
        </pc:sldMkLst>
        <pc:spChg chg="del">
          <ac:chgData name="Emiliano Dane'" userId="a6f32cac-18a8-4b8c-afd4-b70229661d6d" providerId="ADAL" clId="{E72B9466-EFD3-49A4-AE19-B67E247D65A1}" dt="2025-07-13T12:26:16.172" v="345" actId="478"/>
          <ac:spMkLst>
            <pc:docMk/>
            <pc:sldMk cId="3552655490" sldId="654"/>
            <ac:spMk id="2" creationId="{7CCC3431-ED22-57B0-776B-600D4C54485C}"/>
          </ac:spMkLst>
        </pc:spChg>
      </pc:sldChg>
      <pc:sldChg chg="addSp delSp modSp new del mod">
        <pc:chgData name="Emiliano Dane'" userId="a6f32cac-18a8-4b8c-afd4-b70229661d6d" providerId="ADAL" clId="{E72B9466-EFD3-49A4-AE19-B67E247D65A1}" dt="2025-07-13T12:32:00.187" v="469" actId="47"/>
        <pc:sldMkLst>
          <pc:docMk/>
          <pc:sldMk cId="3114421719" sldId="655"/>
        </pc:sldMkLst>
        <pc:spChg chg="del">
          <ac:chgData name="Emiliano Dane'" userId="a6f32cac-18a8-4b8c-afd4-b70229661d6d" providerId="ADAL" clId="{E72B9466-EFD3-49A4-AE19-B67E247D65A1}" dt="2025-07-13T12:28:17.493" v="450" actId="478"/>
          <ac:spMkLst>
            <pc:docMk/>
            <pc:sldMk cId="3114421719" sldId="655"/>
            <ac:spMk id="2" creationId="{79D9F4C7-B81F-57A1-D317-431D4E00CE7D}"/>
          </ac:spMkLst>
        </pc:spChg>
        <pc:spChg chg="del">
          <ac:chgData name="Emiliano Dane'" userId="a6f32cac-18a8-4b8c-afd4-b70229661d6d" providerId="ADAL" clId="{E72B9466-EFD3-49A4-AE19-B67E247D65A1}" dt="2025-07-13T12:28:15.877" v="449" actId="478"/>
          <ac:spMkLst>
            <pc:docMk/>
            <pc:sldMk cId="3114421719" sldId="655"/>
            <ac:spMk id="3" creationId="{1241D270-B77E-2666-8296-FBDBE01EB282}"/>
          </ac:spMkLst>
        </pc:spChg>
        <pc:picChg chg="add mod">
          <ac:chgData name="Emiliano Dane'" userId="a6f32cac-18a8-4b8c-afd4-b70229661d6d" providerId="ADAL" clId="{E72B9466-EFD3-49A4-AE19-B67E247D65A1}" dt="2025-07-13T12:28:13.826" v="448" actId="1076"/>
          <ac:picMkLst>
            <pc:docMk/>
            <pc:sldMk cId="3114421719" sldId="655"/>
            <ac:picMk id="5" creationId="{A78974D1-E7B9-567D-4D4C-1F5564798A97}"/>
          </ac:picMkLst>
        </pc:picChg>
      </pc:sldChg>
      <pc:sldChg chg="addSp delSp modSp new del mod">
        <pc:chgData name="Emiliano Dane'" userId="a6f32cac-18a8-4b8c-afd4-b70229661d6d" providerId="ADAL" clId="{E72B9466-EFD3-49A4-AE19-B67E247D65A1}" dt="2025-07-13T12:32:00.187" v="469" actId="47"/>
        <pc:sldMkLst>
          <pc:docMk/>
          <pc:sldMk cId="824326491" sldId="656"/>
        </pc:sldMkLst>
        <pc:spChg chg="del">
          <ac:chgData name="Emiliano Dane'" userId="a6f32cac-18a8-4b8c-afd4-b70229661d6d" providerId="ADAL" clId="{E72B9466-EFD3-49A4-AE19-B67E247D65A1}" dt="2025-07-13T12:28:55.471" v="454" actId="478"/>
          <ac:spMkLst>
            <pc:docMk/>
            <pc:sldMk cId="824326491" sldId="656"/>
            <ac:spMk id="2" creationId="{85900E8E-F5CE-7022-7B3B-EAC9C7601AEC}"/>
          </ac:spMkLst>
        </pc:spChg>
        <pc:spChg chg="del">
          <ac:chgData name="Emiliano Dane'" userId="a6f32cac-18a8-4b8c-afd4-b70229661d6d" providerId="ADAL" clId="{E72B9466-EFD3-49A4-AE19-B67E247D65A1}" dt="2025-07-13T12:28:53.998" v="453" actId="478"/>
          <ac:spMkLst>
            <pc:docMk/>
            <pc:sldMk cId="824326491" sldId="656"/>
            <ac:spMk id="3" creationId="{17794D9D-BC40-E7B7-03BD-DD211CDA94B8}"/>
          </ac:spMkLst>
        </pc:spChg>
        <pc:picChg chg="add mod">
          <ac:chgData name="Emiliano Dane'" userId="a6f32cac-18a8-4b8c-afd4-b70229661d6d" providerId="ADAL" clId="{E72B9466-EFD3-49A4-AE19-B67E247D65A1}" dt="2025-07-13T12:28:56.671" v="455" actId="1076"/>
          <ac:picMkLst>
            <pc:docMk/>
            <pc:sldMk cId="824326491" sldId="656"/>
            <ac:picMk id="5" creationId="{5AABCAE3-9DDD-6333-BE00-54ED29C75C0B}"/>
          </ac:picMkLst>
        </pc:picChg>
      </pc:sldChg>
      <pc:sldChg chg="addSp modSp new del mod">
        <pc:chgData name="Emiliano Dane'" userId="a6f32cac-18a8-4b8c-afd4-b70229661d6d" providerId="ADAL" clId="{E72B9466-EFD3-49A4-AE19-B67E247D65A1}" dt="2025-07-13T12:32:00.187" v="469" actId="47"/>
        <pc:sldMkLst>
          <pc:docMk/>
          <pc:sldMk cId="1461199010" sldId="657"/>
        </pc:sldMkLst>
        <pc:picChg chg="add mod">
          <ac:chgData name="Emiliano Dane'" userId="a6f32cac-18a8-4b8c-afd4-b70229661d6d" providerId="ADAL" clId="{E72B9466-EFD3-49A4-AE19-B67E247D65A1}" dt="2025-07-13T12:30:10.233" v="458" actId="1076"/>
          <ac:picMkLst>
            <pc:docMk/>
            <pc:sldMk cId="1461199010" sldId="657"/>
            <ac:picMk id="5" creationId="{5D133D1D-34D5-94B2-05C3-342DE34ED2D4}"/>
          </ac:picMkLst>
        </pc:picChg>
      </pc:sldChg>
      <pc:sldChg chg="addSp delSp modSp new del mod">
        <pc:chgData name="Emiliano Dane'" userId="a6f32cac-18a8-4b8c-afd4-b70229661d6d" providerId="ADAL" clId="{E72B9466-EFD3-49A4-AE19-B67E247D65A1}" dt="2025-07-13T12:32:00.187" v="469" actId="47"/>
        <pc:sldMkLst>
          <pc:docMk/>
          <pc:sldMk cId="45997212" sldId="658"/>
        </pc:sldMkLst>
        <pc:spChg chg="del">
          <ac:chgData name="Emiliano Dane'" userId="a6f32cac-18a8-4b8c-afd4-b70229661d6d" providerId="ADAL" clId="{E72B9466-EFD3-49A4-AE19-B67E247D65A1}" dt="2025-07-13T12:30:39.800" v="462" actId="478"/>
          <ac:spMkLst>
            <pc:docMk/>
            <pc:sldMk cId="45997212" sldId="658"/>
            <ac:spMk id="2" creationId="{28E250D1-8A13-7304-7EB5-3A32866D9D67}"/>
          </ac:spMkLst>
        </pc:spChg>
        <pc:spChg chg="del">
          <ac:chgData name="Emiliano Dane'" userId="a6f32cac-18a8-4b8c-afd4-b70229661d6d" providerId="ADAL" clId="{E72B9466-EFD3-49A4-AE19-B67E247D65A1}" dt="2025-07-13T12:30:41.154" v="463" actId="478"/>
          <ac:spMkLst>
            <pc:docMk/>
            <pc:sldMk cId="45997212" sldId="658"/>
            <ac:spMk id="3" creationId="{0AE01F33-FBE3-3794-7F0B-38FD9427637C}"/>
          </ac:spMkLst>
        </pc:spChg>
        <pc:picChg chg="add mod">
          <ac:chgData name="Emiliano Dane'" userId="a6f32cac-18a8-4b8c-afd4-b70229661d6d" providerId="ADAL" clId="{E72B9466-EFD3-49A4-AE19-B67E247D65A1}" dt="2025-07-13T12:30:37.138" v="461" actId="1076"/>
          <ac:picMkLst>
            <pc:docMk/>
            <pc:sldMk cId="45997212" sldId="658"/>
            <ac:picMk id="5" creationId="{685CF2D8-3ED8-4A14-88D0-DD1A8F2288AE}"/>
          </ac:picMkLst>
        </pc:picChg>
      </pc:sldChg>
      <pc:sldChg chg="add del">
        <pc:chgData name="Emiliano Dane'" userId="a6f32cac-18a8-4b8c-afd4-b70229661d6d" providerId="ADAL" clId="{E72B9466-EFD3-49A4-AE19-B67E247D65A1}" dt="2025-07-13T12:31:39.645" v="467" actId="47"/>
        <pc:sldMkLst>
          <pc:docMk/>
          <pc:sldMk cId="0" sldId="659"/>
        </pc:sldMkLst>
      </pc:sldChg>
      <pc:sldChg chg="add del">
        <pc:chgData name="Emiliano Dane'" userId="a6f32cac-18a8-4b8c-afd4-b70229661d6d" providerId="ADAL" clId="{E72B9466-EFD3-49A4-AE19-B67E247D65A1}" dt="2025-07-13T22:27:19.453" v="2240" actId="2696"/>
        <pc:sldMkLst>
          <pc:docMk/>
          <pc:sldMk cId="0" sldId="660"/>
        </pc:sldMkLst>
      </pc:sldChg>
      <pc:sldChg chg="modSp add del">
        <pc:chgData name="Emiliano Dane'" userId="a6f32cac-18a8-4b8c-afd4-b70229661d6d" providerId="ADAL" clId="{E72B9466-EFD3-49A4-AE19-B67E247D65A1}" dt="2025-07-13T22:27:19.453" v="2240" actId="2696"/>
        <pc:sldMkLst>
          <pc:docMk/>
          <pc:sldMk cId="0" sldId="661"/>
        </pc:sldMkLst>
        <pc:spChg chg="mod">
          <ac:chgData name="Emiliano Dane'" userId="a6f32cac-18a8-4b8c-afd4-b70229661d6d" providerId="ADAL" clId="{E72B9466-EFD3-49A4-AE19-B67E247D65A1}" dt="2025-07-13T12:31:31.335" v="464"/>
          <ac:spMkLst>
            <pc:docMk/>
            <pc:sldMk cId="0" sldId="661"/>
            <ac:spMk id="7" creationId="{00000000-0000-0000-0000-000000000000}"/>
          </ac:spMkLst>
        </pc:spChg>
      </pc:sldChg>
      <pc:sldChg chg="add del">
        <pc:chgData name="Emiliano Dane'" userId="a6f32cac-18a8-4b8c-afd4-b70229661d6d" providerId="ADAL" clId="{E72B9466-EFD3-49A4-AE19-B67E247D65A1}" dt="2025-07-13T22:27:19.453" v="2240" actId="2696"/>
        <pc:sldMkLst>
          <pc:docMk/>
          <pc:sldMk cId="0" sldId="662"/>
        </pc:sldMkLst>
      </pc:sldChg>
      <pc:sldChg chg="modSp add del">
        <pc:chgData name="Emiliano Dane'" userId="a6f32cac-18a8-4b8c-afd4-b70229661d6d" providerId="ADAL" clId="{E72B9466-EFD3-49A4-AE19-B67E247D65A1}" dt="2025-07-13T22:27:19.453" v="2240" actId="2696"/>
        <pc:sldMkLst>
          <pc:docMk/>
          <pc:sldMk cId="0" sldId="663"/>
        </pc:sldMkLst>
        <pc:spChg chg="mod">
          <ac:chgData name="Emiliano Dane'" userId="a6f32cac-18a8-4b8c-afd4-b70229661d6d" providerId="ADAL" clId="{E72B9466-EFD3-49A4-AE19-B67E247D65A1}" dt="2025-07-13T12:31:31.335" v="464"/>
          <ac:spMkLst>
            <pc:docMk/>
            <pc:sldMk cId="0" sldId="663"/>
            <ac:spMk id="7" creationId="{00000000-0000-0000-0000-000000000000}"/>
          </ac:spMkLst>
        </pc:spChg>
      </pc:sldChg>
      <pc:sldChg chg="add del">
        <pc:chgData name="Emiliano Dane'" userId="a6f32cac-18a8-4b8c-afd4-b70229661d6d" providerId="ADAL" clId="{E72B9466-EFD3-49A4-AE19-B67E247D65A1}" dt="2025-07-13T22:27:19.453" v="2240" actId="2696"/>
        <pc:sldMkLst>
          <pc:docMk/>
          <pc:sldMk cId="0" sldId="664"/>
        </pc:sldMkLst>
      </pc:sldChg>
      <pc:sldChg chg="add del">
        <pc:chgData name="Emiliano Dane'" userId="a6f32cac-18a8-4b8c-afd4-b70229661d6d" providerId="ADAL" clId="{E72B9466-EFD3-49A4-AE19-B67E247D65A1}" dt="2025-07-13T12:31:44.427" v="468" actId="47"/>
        <pc:sldMkLst>
          <pc:docMk/>
          <pc:sldMk cId="0" sldId="665"/>
        </pc:sldMkLst>
      </pc:sldChg>
      <pc:sldChg chg="add del">
        <pc:chgData name="Emiliano Dane'" userId="a6f32cac-18a8-4b8c-afd4-b70229661d6d" providerId="ADAL" clId="{E72B9466-EFD3-49A4-AE19-B67E247D65A1}" dt="2025-07-13T22:27:19.453" v="2240" actId="2696"/>
        <pc:sldMkLst>
          <pc:docMk/>
          <pc:sldMk cId="0" sldId="666"/>
        </pc:sldMkLst>
      </pc:sldChg>
      <pc:sldChg chg="add del">
        <pc:chgData name="Emiliano Dane'" userId="a6f32cac-18a8-4b8c-afd4-b70229661d6d" providerId="ADAL" clId="{E72B9466-EFD3-49A4-AE19-B67E247D65A1}" dt="2025-07-13T22:27:19.453" v="2240" actId="2696"/>
        <pc:sldMkLst>
          <pc:docMk/>
          <pc:sldMk cId="0" sldId="667"/>
        </pc:sldMkLst>
      </pc:sldChg>
      <pc:sldChg chg="new del">
        <pc:chgData name="Emiliano Dane'" userId="a6f32cac-18a8-4b8c-afd4-b70229661d6d" providerId="ADAL" clId="{E72B9466-EFD3-49A4-AE19-B67E247D65A1}" dt="2025-07-13T12:35:34.094" v="487" actId="47"/>
        <pc:sldMkLst>
          <pc:docMk/>
          <pc:sldMk cId="924105724" sldId="668"/>
        </pc:sldMkLst>
      </pc:sldChg>
      <pc:sldChg chg="modSp new del mod">
        <pc:chgData name="Emiliano Dane'" userId="a6f32cac-18a8-4b8c-afd4-b70229661d6d" providerId="ADAL" clId="{E72B9466-EFD3-49A4-AE19-B67E247D65A1}" dt="2025-07-13T13:35:58.258" v="998" actId="47"/>
        <pc:sldMkLst>
          <pc:docMk/>
          <pc:sldMk cId="1248856893" sldId="668"/>
        </pc:sldMkLst>
        <pc:spChg chg="mod">
          <ac:chgData name="Emiliano Dane'" userId="a6f32cac-18a8-4b8c-afd4-b70229661d6d" providerId="ADAL" clId="{E72B9466-EFD3-49A4-AE19-B67E247D65A1}" dt="2025-07-13T12:38:31.427" v="522" actId="20577"/>
          <ac:spMkLst>
            <pc:docMk/>
            <pc:sldMk cId="1248856893" sldId="668"/>
            <ac:spMk id="3" creationId="{AD093805-B158-AFB3-1A1C-FBF109EB91AF}"/>
          </ac:spMkLst>
        </pc:spChg>
      </pc:sldChg>
      <pc:sldChg chg="new del">
        <pc:chgData name="Emiliano Dane'" userId="a6f32cac-18a8-4b8c-afd4-b70229661d6d" providerId="ADAL" clId="{E72B9466-EFD3-49A4-AE19-B67E247D65A1}" dt="2025-07-13T12:41:18.541" v="536" actId="47"/>
        <pc:sldMkLst>
          <pc:docMk/>
          <pc:sldMk cId="1203722087" sldId="669"/>
        </pc:sldMkLst>
      </pc:sldChg>
      <pc:sldChg chg="addSp modSp add del mod">
        <pc:chgData name="Emiliano Dane'" userId="a6f32cac-18a8-4b8c-afd4-b70229661d6d" providerId="ADAL" clId="{E72B9466-EFD3-49A4-AE19-B67E247D65A1}" dt="2025-07-14T05:44:10.402" v="4096" actId="1076"/>
        <pc:sldMkLst>
          <pc:docMk/>
          <pc:sldMk cId="2258017502" sldId="669"/>
        </pc:sldMkLst>
        <pc:spChg chg="add mod">
          <ac:chgData name="Emiliano Dane'" userId="a6f32cac-18a8-4b8c-afd4-b70229661d6d" providerId="ADAL" clId="{E72B9466-EFD3-49A4-AE19-B67E247D65A1}" dt="2025-07-13T13:24:26.350" v="888"/>
          <ac:spMkLst>
            <pc:docMk/>
            <pc:sldMk cId="2258017502" sldId="669"/>
            <ac:spMk id="3" creationId="{00000000-0000-0000-0000-000000000000}"/>
          </ac:spMkLst>
        </pc:spChg>
        <pc:spChg chg="add mod">
          <ac:chgData name="Emiliano Dane'" userId="a6f32cac-18a8-4b8c-afd4-b70229661d6d" providerId="ADAL" clId="{E72B9466-EFD3-49A4-AE19-B67E247D65A1}" dt="2025-07-13T13:24:45.630" v="892"/>
          <ac:spMkLst>
            <pc:docMk/>
            <pc:sldMk cId="2258017502" sldId="669"/>
            <ac:spMk id="6" creationId="{EAD364D0-06DC-AF58-9BEF-90A5A899084F}"/>
          </ac:spMkLst>
        </pc:spChg>
        <pc:spChg chg="add mod">
          <ac:chgData name="Emiliano Dane'" userId="a6f32cac-18a8-4b8c-afd4-b70229661d6d" providerId="ADAL" clId="{E72B9466-EFD3-49A4-AE19-B67E247D65A1}" dt="2025-07-13T13:24:45.630" v="892"/>
          <ac:spMkLst>
            <pc:docMk/>
            <pc:sldMk cId="2258017502" sldId="669"/>
            <ac:spMk id="7" creationId="{3CF77506-4166-A5E9-B0AC-871C2D92E3FA}"/>
          </ac:spMkLst>
        </pc:spChg>
        <pc:spChg chg="add mod">
          <ac:chgData name="Emiliano Dane'" userId="a6f32cac-18a8-4b8c-afd4-b70229661d6d" providerId="ADAL" clId="{E72B9466-EFD3-49A4-AE19-B67E247D65A1}" dt="2025-07-13T13:24:45.630" v="892"/>
          <ac:spMkLst>
            <pc:docMk/>
            <pc:sldMk cId="2258017502" sldId="669"/>
            <ac:spMk id="8" creationId="{77166B9F-841F-5EB0-19FF-12F8166C53AA}"/>
          </ac:spMkLst>
        </pc:spChg>
        <pc:spChg chg="add mod">
          <ac:chgData name="Emiliano Dane'" userId="a6f32cac-18a8-4b8c-afd4-b70229661d6d" providerId="ADAL" clId="{E72B9466-EFD3-49A4-AE19-B67E247D65A1}" dt="2025-07-13T13:24:45.630" v="892"/>
          <ac:spMkLst>
            <pc:docMk/>
            <pc:sldMk cId="2258017502" sldId="669"/>
            <ac:spMk id="9" creationId="{7EC2A955-5608-611A-A98D-324584552B00}"/>
          </ac:spMkLst>
        </pc:spChg>
        <pc:spChg chg="add mod">
          <ac:chgData name="Emiliano Dane'" userId="a6f32cac-18a8-4b8c-afd4-b70229661d6d" providerId="ADAL" clId="{E72B9466-EFD3-49A4-AE19-B67E247D65A1}" dt="2025-07-13T13:24:45.630" v="892"/>
          <ac:spMkLst>
            <pc:docMk/>
            <pc:sldMk cId="2258017502" sldId="669"/>
            <ac:spMk id="10" creationId="{BB392582-E485-3C67-9EB6-D217DEF30BA5}"/>
          </ac:spMkLst>
        </pc:spChg>
        <pc:spChg chg="add mod">
          <ac:chgData name="Emiliano Dane'" userId="a6f32cac-18a8-4b8c-afd4-b70229661d6d" providerId="ADAL" clId="{E72B9466-EFD3-49A4-AE19-B67E247D65A1}" dt="2025-07-13T13:24:45.630" v="892"/>
          <ac:spMkLst>
            <pc:docMk/>
            <pc:sldMk cId="2258017502" sldId="669"/>
            <ac:spMk id="11" creationId="{3ACB3C94-4B9B-E583-D158-BECFFAB46410}"/>
          </ac:spMkLst>
        </pc:spChg>
        <pc:spChg chg="add mod">
          <ac:chgData name="Emiliano Dane'" userId="a6f32cac-18a8-4b8c-afd4-b70229661d6d" providerId="ADAL" clId="{E72B9466-EFD3-49A4-AE19-B67E247D65A1}" dt="2025-07-13T13:24:26.350" v="888"/>
          <ac:spMkLst>
            <pc:docMk/>
            <pc:sldMk cId="2258017502" sldId="669"/>
            <ac:spMk id="12" creationId="{00000000-0000-0000-0000-000000000000}"/>
          </ac:spMkLst>
        </pc:spChg>
        <pc:spChg chg="add mod">
          <ac:chgData name="Emiliano Dane'" userId="a6f32cac-18a8-4b8c-afd4-b70229661d6d" providerId="ADAL" clId="{E72B9466-EFD3-49A4-AE19-B67E247D65A1}" dt="2025-07-14T05:44:10.402" v="4096" actId="1076"/>
          <ac:spMkLst>
            <pc:docMk/>
            <pc:sldMk cId="2258017502" sldId="669"/>
            <ac:spMk id="16" creationId="{00000000-0000-0000-0000-000000000000}"/>
          </ac:spMkLst>
        </pc:spChg>
        <pc:spChg chg="add mod">
          <ac:chgData name="Emiliano Dane'" userId="a6f32cac-18a8-4b8c-afd4-b70229661d6d" providerId="ADAL" clId="{E72B9466-EFD3-49A4-AE19-B67E247D65A1}" dt="2025-07-13T13:24:26.350" v="888"/>
          <ac:spMkLst>
            <pc:docMk/>
            <pc:sldMk cId="2258017502" sldId="669"/>
            <ac:spMk id="19" creationId="{00000000-0000-0000-0000-000000000000}"/>
          </ac:spMkLst>
        </pc:spChg>
        <pc:spChg chg="add mod">
          <ac:chgData name="Emiliano Dane'" userId="a6f32cac-18a8-4b8c-afd4-b70229661d6d" providerId="ADAL" clId="{E72B9466-EFD3-49A4-AE19-B67E247D65A1}" dt="2025-07-13T13:24:32.125" v="889" actId="14100"/>
          <ac:spMkLst>
            <pc:docMk/>
            <pc:sldMk cId="2258017502" sldId="669"/>
            <ac:spMk id="21" creationId="{00000000-0000-0000-0000-000000000000}"/>
          </ac:spMkLst>
        </pc:spChg>
        <pc:spChg chg="add mod">
          <ac:chgData name="Emiliano Dane'" userId="a6f32cac-18a8-4b8c-afd4-b70229661d6d" providerId="ADAL" clId="{E72B9466-EFD3-49A4-AE19-B67E247D65A1}" dt="2025-07-13T13:24:26.350" v="888"/>
          <ac:spMkLst>
            <pc:docMk/>
            <pc:sldMk cId="2258017502" sldId="669"/>
            <ac:spMk id="32" creationId="{00000000-0000-0000-0000-000000000000}"/>
          </ac:spMkLst>
        </pc:spChg>
        <pc:picChg chg="add mod">
          <ac:chgData name="Emiliano Dane'" userId="a6f32cac-18a8-4b8c-afd4-b70229661d6d" providerId="ADAL" clId="{E72B9466-EFD3-49A4-AE19-B67E247D65A1}" dt="2025-07-13T13:24:37.194" v="890" actId="1076"/>
          <ac:picMkLst>
            <pc:docMk/>
            <pc:sldMk cId="2258017502" sldId="669"/>
            <ac:picMk id="2" creationId="{00000000-0000-0000-0000-000000000000}"/>
          </ac:picMkLst>
        </pc:picChg>
        <pc:picChg chg="add mod">
          <ac:chgData name="Emiliano Dane'" userId="a6f32cac-18a8-4b8c-afd4-b70229661d6d" providerId="ADAL" clId="{E72B9466-EFD3-49A4-AE19-B67E247D65A1}" dt="2025-07-13T13:24:40.021" v="891" actId="1076"/>
          <ac:picMkLst>
            <pc:docMk/>
            <pc:sldMk cId="2258017502" sldId="669"/>
            <ac:picMk id="4" creationId="{00000000-0000-0000-0000-000000000000}"/>
          </ac:picMkLst>
        </pc:picChg>
        <pc:picChg chg="add mod">
          <ac:chgData name="Emiliano Dane'" userId="a6f32cac-18a8-4b8c-afd4-b70229661d6d" providerId="ADAL" clId="{E72B9466-EFD3-49A4-AE19-B67E247D65A1}" dt="2025-07-13T13:24:45.630" v="892"/>
          <ac:picMkLst>
            <pc:docMk/>
            <pc:sldMk cId="2258017502" sldId="669"/>
            <ac:picMk id="5" creationId="{B49505D4-5E6B-BE26-0A5E-51B2BA3CFF54}"/>
          </ac:picMkLst>
        </pc:picChg>
        <pc:picChg chg="add mod">
          <ac:chgData name="Emiliano Dane'" userId="a6f32cac-18a8-4b8c-afd4-b70229661d6d" providerId="ADAL" clId="{E72B9466-EFD3-49A4-AE19-B67E247D65A1}" dt="2025-07-13T13:24:45.630" v="892"/>
          <ac:picMkLst>
            <pc:docMk/>
            <pc:sldMk cId="2258017502" sldId="669"/>
            <ac:picMk id="13" creationId="{DDC5F539-FEA5-B498-9C40-7716348F0BA4}"/>
          </ac:picMkLst>
        </pc:picChg>
      </pc:sldChg>
      <pc:sldChg chg="new del">
        <pc:chgData name="Emiliano Dane'" userId="a6f32cac-18a8-4b8c-afd4-b70229661d6d" providerId="ADAL" clId="{E72B9466-EFD3-49A4-AE19-B67E247D65A1}" dt="2025-07-13T12:40:48.702" v="530" actId="47"/>
        <pc:sldMkLst>
          <pc:docMk/>
          <pc:sldMk cId="2672085688" sldId="669"/>
        </pc:sldMkLst>
      </pc:sldChg>
      <pc:sldChg chg="new del">
        <pc:chgData name="Emiliano Dane'" userId="a6f32cac-18a8-4b8c-afd4-b70229661d6d" providerId="ADAL" clId="{E72B9466-EFD3-49A4-AE19-B67E247D65A1}" dt="2025-07-13T12:40:15.205" v="524" actId="47"/>
        <pc:sldMkLst>
          <pc:docMk/>
          <pc:sldMk cId="3616013759" sldId="669"/>
        </pc:sldMkLst>
      </pc:sldChg>
      <pc:sldChg chg="new del ord">
        <pc:chgData name="Emiliano Dane'" userId="a6f32cac-18a8-4b8c-afd4-b70229661d6d" providerId="ADAL" clId="{E72B9466-EFD3-49A4-AE19-B67E247D65A1}" dt="2025-07-13T13:36:01.665" v="999" actId="47"/>
        <pc:sldMkLst>
          <pc:docMk/>
          <pc:sldMk cId="2183735993" sldId="670"/>
        </pc:sldMkLst>
      </pc:sldChg>
      <pc:sldChg chg="add del">
        <pc:chgData name="Emiliano Dane'" userId="a6f32cac-18a8-4b8c-afd4-b70229661d6d" providerId="ADAL" clId="{E72B9466-EFD3-49A4-AE19-B67E247D65A1}" dt="2025-07-13T13:46:26.987" v="1085" actId="47"/>
        <pc:sldMkLst>
          <pc:docMk/>
          <pc:sldMk cId="2402264409" sldId="670"/>
        </pc:sldMkLst>
      </pc:sldChg>
      <pc:sldChg chg="add del">
        <pc:chgData name="Emiliano Dane'" userId="a6f32cac-18a8-4b8c-afd4-b70229661d6d" providerId="ADAL" clId="{E72B9466-EFD3-49A4-AE19-B67E247D65A1}" dt="2025-07-13T13:46:16.279" v="1082" actId="47"/>
        <pc:sldMkLst>
          <pc:docMk/>
          <pc:sldMk cId="4122840630" sldId="670"/>
        </pc:sldMkLst>
      </pc:sldChg>
      <pc:sldChg chg="addSp modSp add mod">
        <pc:chgData name="Emiliano Dane'" userId="a6f32cac-18a8-4b8c-afd4-b70229661d6d" providerId="ADAL" clId="{E72B9466-EFD3-49A4-AE19-B67E247D65A1}" dt="2025-07-14T06:49:28.674" v="4535" actId="1036"/>
        <pc:sldMkLst>
          <pc:docMk/>
          <pc:sldMk cId="1067008285" sldId="671"/>
        </pc:sldMkLst>
        <pc:spChg chg="add mod">
          <ac:chgData name="Emiliano Dane'" userId="a6f32cac-18a8-4b8c-afd4-b70229661d6d" providerId="ADAL" clId="{E72B9466-EFD3-49A4-AE19-B67E247D65A1}" dt="2025-07-14T06:49:24.733" v="4529" actId="20577"/>
          <ac:spMkLst>
            <pc:docMk/>
            <pc:sldMk cId="1067008285" sldId="671"/>
            <ac:spMk id="2" creationId="{2E5E80B8-9971-0156-FF91-1ED32A2E8759}"/>
          </ac:spMkLst>
        </pc:spChg>
        <pc:spChg chg="add mod">
          <ac:chgData name="Emiliano Dane'" userId="a6f32cac-18a8-4b8c-afd4-b70229661d6d" providerId="ADAL" clId="{E72B9466-EFD3-49A4-AE19-B67E247D65A1}" dt="2025-07-13T13:46:37.751" v="1088" actId="1076"/>
          <ac:spMkLst>
            <pc:docMk/>
            <pc:sldMk cId="1067008285" sldId="671"/>
            <ac:spMk id="6" creationId="{32816698-201E-0C51-18A8-782B80D7D7DC}"/>
          </ac:spMkLst>
        </pc:spChg>
        <pc:spChg chg="add mod">
          <ac:chgData name="Emiliano Dane'" userId="a6f32cac-18a8-4b8c-afd4-b70229661d6d" providerId="ADAL" clId="{E72B9466-EFD3-49A4-AE19-B67E247D65A1}" dt="2025-07-14T05:51:52.922" v="4273" actId="1076"/>
          <ac:spMkLst>
            <pc:docMk/>
            <pc:sldMk cId="1067008285" sldId="671"/>
            <ac:spMk id="7" creationId="{D803BA33-F91D-DBFA-13D2-9A23E2A26C93}"/>
          </ac:spMkLst>
        </pc:spChg>
        <pc:spChg chg="add mod">
          <ac:chgData name="Emiliano Dane'" userId="a6f32cac-18a8-4b8c-afd4-b70229661d6d" providerId="ADAL" clId="{E72B9466-EFD3-49A4-AE19-B67E247D65A1}" dt="2025-07-13T13:46:37.751" v="1088" actId="1076"/>
          <ac:spMkLst>
            <pc:docMk/>
            <pc:sldMk cId="1067008285" sldId="671"/>
            <ac:spMk id="12" creationId="{9DB824A6-EB89-8102-934F-3042880632AC}"/>
          </ac:spMkLst>
        </pc:spChg>
        <pc:spChg chg="add mod">
          <ac:chgData name="Emiliano Dane'" userId="a6f32cac-18a8-4b8c-afd4-b70229661d6d" providerId="ADAL" clId="{E72B9466-EFD3-49A4-AE19-B67E247D65A1}" dt="2025-07-13T13:46:37.751" v="1088" actId="1076"/>
          <ac:spMkLst>
            <pc:docMk/>
            <pc:sldMk cId="1067008285" sldId="671"/>
            <ac:spMk id="21" creationId="{07E17E15-3351-A687-04C9-10F447204805}"/>
          </ac:spMkLst>
        </pc:spChg>
        <pc:spChg chg="add mod">
          <ac:chgData name="Emiliano Dane'" userId="a6f32cac-18a8-4b8c-afd4-b70229661d6d" providerId="ADAL" clId="{E72B9466-EFD3-49A4-AE19-B67E247D65A1}" dt="2025-07-13T13:46:37.751" v="1088" actId="1076"/>
          <ac:spMkLst>
            <pc:docMk/>
            <pc:sldMk cId="1067008285" sldId="671"/>
            <ac:spMk id="25" creationId="{99E9DCE1-B549-A722-AA6A-AAD4630E8AEF}"/>
          </ac:spMkLst>
        </pc:spChg>
        <pc:spChg chg="mod">
          <ac:chgData name="Emiliano Dane'" userId="a6f32cac-18a8-4b8c-afd4-b70229661d6d" providerId="ADAL" clId="{E72B9466-EFD3-49A4-AE19-B67E247D65A1}" dt="2025-07-13T13:46:37.751" v="1088" actId="1076"/>
          <ac:spMkLst>
            <pc:docMk/>
            <pc:sldMk cId="1067008285" sldId="671"/>
            <ac:spMk id="30" creationId="{0A98217C-D031-0627-AFF3-6A9D76CF02B8}"/>
          </ac:spMkLst>
        </pc:spChg>
        <pc:spChg chg="mod">
          <ac:chgData name="Emiliano Dane'" userId="a6f32cac-18a8-4b8c-afd4-b70229661d6d" providerId="ADAL" clId="{E72B9466-EFD3-49A4-AE19-B67E247D65A1}" dt="2025-07-13T13:46:33.052" v="1087"/>
          <ac:spMkLst>
            <pc:docMk/>
            <pc:sldMk cId="1067008285" sldId="671"/>
            <ac:spMk id="42" creationId="{5B90B406-0FBB-79A8-599A-2C962449F343}"/>
          </ac:spMkLst>
        </pc:spChg>
        <pc:spChg chg="mod">
          <ac:chgData name="Emiliano Dane'" userId="a6f32cac-18a8-4b8c-afd4-b70229661d6d" providerId="ADAL" clId="{E72B9466-EFD3-49A4-AE19-B67E247D65A1}" dt="2025-07-13T13:46:33.052" v="1087"/>
          <ac:spMkLst>
            <pc:docMk/>
            <pc:sldMk cId="1067008285" sldId="671"/>
            <ac:spMk id="43" creationId="{B42F1C9B-A0B6-16AF-5B66-C7947B8AF69B}"/>
          </ac:spMkLst>
        </pc:spChg>
        <pc:spChg chg="mod">
          <ac:chgData name="Emiliano Dane'" userId="a6f32cac-18a8-4b8c-afd4-b70229661d6d" providerId="ADAL" clId="{E72B9466-EFD3-49A4-AE19-B67E247D65A1}" dt="2025-07-13T13:46:33.052" v="1087"/>
          <ac:spMkLst>
            <pc:docMk/>
            <pc:sldMk cId="1067008285" sldId="671"/>
            <ac:spMk id="45" creationId="{879E23B1-26DC-D50D-0D19-95E00DAB94DF}"/>
          </ac:spMkLst>
        </pc:spChg>
        <pc:spChg chg="mod">
          <ac:chgData name="Emiliano Dane'" userId="a6f32cac-18a8-4b8c-afd4-b70229661d6d" providerId="ADAL" clId="{E72B9466-EFD3-49A4-AE19-B67E247D65A1}" dt="2025-07-13T13:46:33.052" v="1087"/>
          <ac:spMkLst>
            <pc:docMk/>
            <pc:sldMk cId="1067008285" sldId="671"/>
            <ac:spMk id="46" creationId="{48AB88D2-31EC-421F-DA7B-18DF78D3F4C3}"/>
          </ac:spMkLst>
        </pc:spChg>
        <pc:spChg chg="add mod">
          <ac:chgData name="Emiliano Dane'" userId="a6f32cac-18a8-4b8c-afd4-b70229661d6d" providerId="ADAL" clId="{E72B9466-EFD3-49A4-AE19-B67E247D65A1}" dt="2025-07-14T06:49:28.674" v="4535" actId="1036"/>
          <ac:spMkLst>
            <pc:docMk/>
            <pc:sldMk cId="1067008285" sldId="671"/>
            <ac:spMk id="52" creationId="{C3F30EF7-666D-82D3-606C-5D7C0AC8A180}"/>
          </ac:spMkLst>
        </pc:spChg>
        <pc:grpChg chg="mod">
          <ac:chgData name="Emiliano Dane'" userId="a6f32cac-18a8-4b8c-afd4-b70229661d6d" providerId="ADAL" clId="{E72B9466-EFD3-49A4-AE19-B67E247D65A1}" dt="2025-07-13T13:46:37.751" v="1088" actId="1076"/>
          <ac:grpSpMkLst>
            <pc:docMk/>
            <pc:sldMk cId="1067008285" sldId="671"/>
            <ac:grpSpMk id="41" creationId="{0115FEB3-ABE6-0205-19F8-939CEAE3041D}"/>
          </ac:grpSpMkLst>
        </pc:grpChg>
        <pc:picChg chg="mod">
          <ac:chgData name="Emiliano Dane'" userId="a6f32cac-18a8-4b8c-afd4-b70229661d6d" providerId="ADAL" clId="{E72B9466-EFD3-49A4-AE19-B67E247D65A1}" dt="2025-07-13T13:46:37.751" v="1088" actId="1076"/>
          <ac:picMkLst>
            <pc:docMk/>
            <pc:sldMk cId="1067008285" sldId="671"/>
            <ac:picMk id="5" creationId="{35365B1A-DDCF-70F6-78FA-BBEB1485587D}"/>
          </ac:picMkLst>
        </pc:picChg>
        <pc:cxnChg chg="mod">
          <ac:chgData name="Emiliano Dane'" userId="a6f32cac-18a8-4b8c-afd4-b70229661d6d" providerId="ADAL" clId="{E72B9466-EFD3-49A4-AE19-B67E247D65A1}" dt="2025-07-14T05:51:57.773" v="4274" actId="14100"/>
          <ac:cxnSpMkLst>
            <pc:docMk/>
            <pc:sldMk cId="1067008285" sldId="671"/>
            <ac:cxnSpMk id="9" creationId="{75C3FFE7-3547-06AF-A152-3E558494F1A8}"/>
          </ac:cxnSpMkLst>
        </pc:cxnChg>
      </pc:sldChg>
      <pc:sldChg chg="addSp modSp add mod ord">
        <pc:chgData name="Emiliano Dane'" userId="a6f32cac-18a8-4b8c-afd4-b70229661d6d" providerId="ADAL" clId="{E72B9466-EFD3-49A4-AE19-B67E247D65A1}" dt="2025-07-14T05:55:55.956" v="4278" actId="20577"/>
        <pc:sldMkLst>
          <pc:docMk/>
          <pc:sldMk cId="2601501395" sldId="672"/>
        </pc:sldMkLst>
        <pc:spChg chg="add mod">
          <ac:chgData name="Emiliano Dane'" userId="a6f32cac-18a8-4b8c-afd4-b70229661d6d" providerId="ADAL" clId="{E72B9466-EFD3-49A4-AE19-B67E247D65A1}" dt="2025-07-14T00:08:16.939" v="2938" actId="1076"/>
          <ac:spMkLst>
            <pc:docMk/>
            <pc:sldMk cId="2601501395" sldId="672"/>
            <ac:spMk id="4" creationId="{B497113D-36FE-DE8A-F7E8-E4B1ED2A6607}"/>
          </ac:spMkLst>
        </pc:spChg>
        <pc:spChg chg="add mod">
          <ac:chgData name="Emiliano Dane'" userId="a6f32cac-18a8-4b8c-afd4-b70229661d6d" providerId="ADAL" clId="{E72B9466-EFD3-49A4-AE19-B67E247D65A1}" dt="2025-07-14T00:05:00.405" v="2692" actId="122"/>
          <ac:spMkLst>
            <pc:docMk/>
            <pc:sldMk cId="2601501395" sldId="672"/>
            <ac:spMk id="5" creationId="{7964F0E3-A0B6-E348-87EE-3C295660B5F0}"/>
          </ac:spMkLst>
        </pc:spChg>
        <pc:spChg chg="add mod">
          <ac:chgData name="Emiliano Dane'" userId="a6f32cac-18a8-4b8c-afd4-b70229661d6d" providerId="ADAL" clId="{E72B9466-EFD3-49A4-AE19-B67E247D65A1}" dt="2025-07-14T05:55:55.956" v="4278" actId="20577"/>
          <ac:spMkLst>
            <pc:docMk/>
            <pc:sldMk cId="2601501395" sldId="672"/>
            <ac:spMk id="6" creationId="{E6A01B8F-2C8B-9429-319B-851BBEC178AE}"/>
          </ac:spMkLst>
        </pc:spChg>
        <pc:spChg chg="add mod">
          <ac:chgData name="Emiliano Dane'" userId="a6f32cac-18a8-4b8c-afd4-b70229661d6d" providerId="ADAL" clId="{E72B9466-EFD3-49A4-AE19-B67E247D65A1}" dt="2025-07-14T00:06:40.911" v="2773" actId="13822"/>
          <ac:spMkLst>
            <pc:docMk/>
            <pc:sldMk cId="2601501395" sldId="672"/>
            <ac:spMk id="7" creationId="{EACA1B6A-2A2C-463C-DB54-0B29DD62D5C8}"/>
          </ac:spMkLst>
        </pc:spChg>
        <pc:spChg chg="add mod">
          <ac:chgData name="Emiliano Dane'" userId="a6f32cac-18a8-4b8c-afd4-b70229661d6d" providerId="ADAL" clId="{E72B9466-EFD3-49A4-AE19-B67E247D65A1}" dt="2025-07-14T00:08:53.008" v="2945" actId="123"/>
          <ac:spMkLst>
            <pc:docMk/>
            <pc:sldMk cId="2601501395" sldId="672"/>
            <ac:spMk id="8" creationId="{3CE3CFC9-2FE2-B761-DB60-D34A6A07C4F9}"/>
          </ac:spMkLst>
        </pc:spChg>
        <pc:picChg chg="add mod">
          <ac:chgData name="Emiliano Dane'" userId="a6f32cac-18a8-4b8c-afd4-b70229661d6d" providerId="ADAL" clId="{E72B9466-EFD3-49A4-AE19-B67E247D65A1}" dt="2025-07-14T00:05:50.673" v="2727" actId="1076"/>
          <ac:picMkLst>
            <pc:docMk/>
            <pc:sldMk cId="2601501395" sldId="672"/>
            <ac:picMk id="3" creationId="{DC6C72E8-E14E-2DDA-D283-B81C70D94CC6}"/>
          </ac:picMkLst>
        </pc:picChg>
      </pc:sldChg>
      <pc:sldChg chg="add del">
        <pc:chgData name="Emiliano Dane'" userId="a6f32cac-18a8-4b8c-afd4-b70229661d6d" providerId="ADAL" clId="{E72B9466-EFD3-49A4-AE19-B67E247D65A1}" dt="2025-07-13T23:02:36.358" v="2329" actId="2696"/>
        <pc:sldMkLst>
          <pc:docMk/>
          <pc:sldMk cId="0" sldId="673"/>
        </pc:sldMkLst>
      </pc:sldChg>
      <pc:sldChg chg="modSp add del">
        <pc:chgData name="Emiliano Dane'" userId="a6f32cac-18a8-4b8c-afd4-b70229661d6d" providerId="ADAL" clId="{E72B9466-EFD3-49A4-AE19-B67E247D65A1}" dt="2025-07-13T23:03:02.114" v="2331"/>
        <pc:sldMkLst>
          <pc:docMk/>
          <pc:sldMk cId="294428274" sldId="673"/>
        </pc:sldMkLst>
        <pc:spChg chg="mod">
          <ac:chgData name="Emiliano Dane'" userId="a6f32cac-18a8-4b8c-afd4-b70229661d6d" providerId="ADAL" clId="{E72B9466-EFD3-49A4-AE19-B67E247D65A1}" dt="2025-07-13T23:02:55.970" v="2330"/>
          <ac:spMkLst>
            <pc:docMk/>
            <pc:sldMk cId="294428274" sldId="673"/>
            <ac:spMk id="25" creationId="{00000000-0000-0000-0000-000000000000}"/>
          </ac:spMkLst>
        </pc:spChg>
      </pc:sldChg>
      <pc:sldChg chg="add del">
        <pc:chgData name="Emiliano Dane'" userId="a6f32cac-18a8-4b8c-afd4-b70229661d6d" providerId="ADAL" clId="{E72B9466-EFD3-49A4-AE19-B67E247D65A1}" dt="2025-07-13T23:49:26.115" v="2649" actId="2696"/>
        <pc:sldMkLst>
          <pc:docMk/>
          <pc:sldMk cId="478411018" sldId="673"/>
        </pc:sldMkLst>
      </pc:sldChg>
      <pc:sldChg chg="addSp delSp modSp add del mod">
        <pc:chgData name="Emiliano Dane'" userId="a6f32cac-18a8-4b8c-afd4-b70229661d6d" providerId="ADAL" clId="{E72B9466-EFD3-49A4-AE19-B67E247D65A1}" dt="2025-07-14T05:26:02.399" v="3526" actId="47"/>
        <pc:sldMkLst>
          <pc:docMk/>
          <pc:sldMk cId="647711559" sldId="673"/>
        </pc:sldMkLst>
        <pc:spChg chg="del">
          <ac:chgData name="Emiliano Dane'" userId="a6f32cac-18a8-4b8c-afd4-b70229661d6d" providerId="ADAL" clId="{E72B9466-EFD3-49A4-AE19-B67E247D65A1}" dt="2025-07-14T00:22:18.076" v="3132" actId="478"/>
          <ac:spMkLst>
            <pc:docMk/>
            <pc:sldMk cId="647711559" sldId="673"/>
            <ac:spMk id="2" creationId="{9A9E2FEB-2817-712D-2B7E-B3EB1B103D15}"/>
          </ac:spMkLst>
        </pc:spChg>
        <pc:spChg chg="del mod">
          <ac:chgData name="Emiliano Dane'" userId="a6f32cac-18a8-4b8c-afd4-b70229661d6d" providerId="ADAL" clId="{E72B9466-EFD3-49A4-AE19-B67E247D65A1}" dt="2025-07-14T05:25:42.376" v="3521" actId="21"/>
          <ac:spMkLst>
            <pc:docMk/>
            <pc:sldMk cId="647711559" sldId="673"/>
            <ac:spMk id="3" creationId="{5A81D58F-9C19-244C-BCA7-869DCC3DC2B9}"/>
          </ac:spMkLst>
        </pc:spChg>
        <pc:spChg chg="del">
          <ac:chgData name="Emiliano Dane'" userId="a6f32cac-18a8-4b8c-afd4-b70229661d6d" providerId="ADAL" clId="{E72B9466-EFD3-49A4-AE19-B67E247D65A1}" dt="2025-07-14T05:25:42.376" v="3521" actId="21"/>
          <ac:spMkLst>
            <pc:docMk/>
            <pc:sldMk cId="647711559" sldId="673"/>
            <ac:spMk id="4" creationId="{BC8F02B3-9B07-B811-C37E-62D45DCEE257}"/>
          </ac:spMkLst>
        </pc:spChg>
        <pc:spChg chg="del mod">
          <ac:chgData name="Emiliano Dane'" userId="a6f32cac-18a8-4b8c-afd4-b70229661d6d" providerId="ADAL" clId="{E72B9466-EFD3-49A4-AE19-B67E247D65A1}" dt="2025-07-14T05:25:42.376" v="3521" actId="21"/>
          <ac:spMkLst>
            <pc:docMk/>
            <pc:sldMk cId="647711559" sldId="673"/>
            <ac:spMk id="8" creationId="{846F5BF7-D10A-531A-93EA-745EBBCB209A}"/>
          </ac:spMkLst>
        </pc:spChg>
        <pc:spChg chg="del mod">
          <ac:chgData name="Emiliano Dane'" userId="a6f32cac-18a8-4b8c-afd4-b70229661d6d" providerId="ADAL" clId="{E72B9466-EFD3-49A4-AE19-B67E247D65A1}" dt="2025-07-14T05:25:42.376" v="3521" actId="21"/>
          <ac:spMkLst>
            <pc:docMk/>
            <pc:sldMk cId="647711559" sldId="673"/>
            <ac:spMk id="9" creationId="{8CD98308-3986-D91E-9AA3-916558C0C4F7}"/>
          </ac:spMkLst>
        </pc:spChg>
        <pc:spChg chg="del">
          <ac:chgData name="Emiliano Dane'" userId="a6f32cac-18a8-4b8c-afd4-b70229661d6d" providerId="ADAL" clId="{E72B9466-EFD3-49A4-AE19-B67E247D65A1}" dt="2025-07-14T05:25:42.376" v="3521" actId="21"/>
          <ac:spMkLst>
            <pc:docMk/>
            <pc:sldMk cId="647711559" sldId="673"/>
            <ac:spMk id="10" creationId="{FF436F36-0A2C-0849-B879-99BDA395E36A}"/>
          </ac:spMkLst>
        </pc:spChg>
        <pc:spChg chg="del">
          <ac:chgData name="Emiliano Dane'" userId="a6f32cac-18a8-4b8c-afd4-b70229661d6d" providerId="ADAL" clId="{E72B9466-EFD3-49A4-AE19-B67E247D65A1}" dt="2025-07-14T05:25:42.376" v="3521" actId="21"/>
          <ac:spMkLst>
            <pc:docMk/>
            <pc:sldMk cId="647711559" sldId="673"/>
            <ac:spMk id="13" creationId="{32099336-BDC8-D918-0BD5-36AE86B1998A}"/>
          </ac:spMkLst>
        </pc:spChg>
        <pc:spChg chg="del">
          <ac:chgData name="Emiliano Dane'" userId="a6f32cac-18a8-4b8c-afd4-b70229661d6d" providerId="ADAL" clId="{E72B9466-EFD3-49A4-AE19-B67E247D65A1}" dt="2025-07-14T05:25:42.376" v="3521" actId="21"/>
          <ac:spMkLst>
            <pc:docMk/>
            <pc:sldMk cId="647711559" sldId="673"/>
            <ac:spMk id="19" creationId="{9B101053-A6D5-CB31-FDC6-7BC8B690C71D}"/>
          </ac:spMkLst>
        </pc:spChg>
        <pc:spChg chg="del">
          <ac:chgData name="Emiliano Dane'" userId="a6f32cac-18a8-4b8c-afd4-b70229661d6d" providerId="ADAL" clId="{E72B9466-EFD3-49A4-AE19-B67E247D65A1}" dt="2025-07-14T05:25:42.376" v="3521" actId="21"/>
          <ac:spMkLst>
            <pc:docMk/>
            <pc:sldMk cId="647711559" sldId="673"/>
            <ac:spMk id="20" creationId="{47CED0C4-C309-71C1-1DC6-E3CAD2D566FC}"/>
          </ac:spMkLst>
        </pc:spChg>
        <pc:spChg chg="del">
          <ac:chgData name="Emiliano Dane'" userId="a6f32cac-18a8-4b8c-afd4-b70229661d6d" providerId="ADAL" clId="{E72B9466-EFD3-49A4-AE19-B67E247D65A1}" dt="2025-07-14T05:25:42.376" v="3521" actId="21"/>
          <ac:spMkLst>
            <pc:docMk/>
            <pc:sldMk cId="647711559" sldId="673"/>
            <ac:spMk id="21" creationId="{1090AE50-2E6F-043E-8331-63315EBC5335}"/>
          </ac:spMkLst>
        </pc:spChg>
        <pc:spChg chg="mod">
          <ac:chgData name="Emiliano Dane'" userId="a6f32cac-18a8-4b8c-afd4-b70229661d6d" providerId="ADAL" clId="{E72B9466-EFD3-49A4-AE19-B67E247D65A1}" dt="2025-07-13T23:49:34.021" v="2650"/>
          <ac:spMkLst>
            <pc:docMk/>
            <pc:sldMk cId="647711559" sldId="673"/>
            <ac:spMk id="25" creationId="{C35E1F55-1ED0-B508-5ACA-27C9B86AD9D4}"/>
          </ac:spMkLst>
        </pc:spChg>
        <pc:spChg chg="add mod">
          <ac:chgData name="Emiliano Dane'" userId="a6f32cac-18a8-4b8c-afd4-b70229661d6d" providerId="ADAL" clId="{E72B9466-EFD3-49A4-AE19-B67E247D65A1}" dt="2025-07-14T05:25:42.376" v="3521" actId="21"/>
          <ac:spMkLst>
            <pc:docMk/>
            <pc:sldMk cId="647711559" sldId="673"/>
            <ac:spMk id="26" creationId="{FA1CAA91-B40D-0F76-FF6F-8CE8DC6FD3EB}"/>
          </ac:spMkLst>
        </pc:spChg>
      </pc:sldChg>
      <pc:sldChg chg="add del">
        <pc:chgData name="Emiliano Dane'" userId="a6f32cac-18a8-4b8c-afd4-b70229661d6d" providerId="ADAL" clId="{E72B9466-EFD3-49A4-AE19-B67E247D65A1}" dt="2025-07-13T23:44:47.737" v="2613"/>
        <pc:sldMkLst>
          <pc:docMk/>
          <pc:sldMk cId="932869536" sldId="673"/>
        </pc:sldMkLst>
      </pc:sldChg>
      <pc:sldChg chg="modSp add del">
        <pc:chgData name="Emiliano Dane'" userId="a6f32cac-18a8-4b8c-afd4-b70229661d6d" providerId="ADAL" clId="{E72B9466-EFD3-49A4-AE19-B67E247D65A1}" dt="2025-07-13T22:58:59.309" v="2282" actId="47"/>
        <pc:sldMkLst>
          <pc:docMk/>
          <pc:sldMk cId="0" sldId="674"/>
        </pc:sldMkLst>
        <pc:spChg chg="mod">
          <ac:chgData name="Emiliano Dane'" userId="a6f32cac-18a8-4b8c-afd4-b70229661d6d" providerId="ADAL" clId="{E72B9466-EFD3-49A4-AE19-B67E247D65A1}" dt="2025-07-13T21:57:46.839" v="1603"/>
          <ac:spMkLst>
            <pc:docMk/>
            <pc:sldMk cId="0" sldId="674"/>
            <ac:spMk id="20" creationId="{00000000-0000-0000-0000-000000000000}"/>
          </ac:spMkLst>
        </pc:spChg>
      </pc:sldChg>
      <pc:sldChg chg="modSp add del">
        <pc:chgData name="Emiliano Dane'" userId="a6f32cac-18a8-4b8c-afd4-b70229661d6d" providerId="ADAL" clId="{E72B9466-EFD3-49A4-AE19-B67E247D65A1}" dt="2025-07-13T22:58:24.875" v="2276" actId="2696"/>
        <pc:sldMkLst>
          <pc:docMk/>
          <pc:sldMk cId="0" sldId="675"/>
        </pc:sldMkLst>
        <pc:spChg chg="mod">
          <ac:chgData name="Emiliano Dane'" userId="a6f32cac-18a8-4b8c-afd4-b70229661d6d" providerId="ADAL" clId="{E72B9466-EFD3-49A4-AE19-B67E247D65A1}" dt="2025-07-13T21:57:46.839" v="1603"/>
          <ac:spMkLst>
            <pc:docMk/>
            <pc:sldMk cId="0" sldId="675"/>
            <ac:spMk id="73" creationId="{00000000-0000-0000-0000-000000000000}"/>
          </ac:spMkLst>
        </pc:spChg>
      </pc:sldChg>
      <pc:sldChg chg="add del ord">
        <pc:chgData name="Emiliano Dane'" userId="a6f32cac-18a8-4b8c-afd4-b70229661d6d" providerId="ADAL" clId="{E72B9466-EFD3-49A4-AE19-B67E247D65A1}" dt="2025-07-13T23:59:18.844" v="2677" actId="47"/>
        <pc:sldMkLst>
          <pc:docMk/>
          <pc:sldMk cId="1338409135" sldId="675"/>
        </pc:sldMkLst>
      </pc:sldChg>
      <pc:sldChg chg="add del">
        <pc:chgData name="Emiliano Dane'" userId="a6f32cac-18a8-4b8c-afd4-b70229661d6d" providerId="ADAL" clId="{E72B9466-EFD3-49A4-AE19-B67E247D65A1}" dt="2025-07-13T23:44:47.737" v="2613"/>
        <pc:sldMkLst>
          <pc:docMk/>
          <pc:sldMk cId="1481885805" sldId="675"/>
        </pc:sldMkLst>
      </pc:sldChg>
      <pc:sldChg chg="modSp add del">
        <pc:chgData name="Emiliano Dane'" userId="a6f32cac-18a8-4b8c-afd4-b70229661d6d" providerId="ADAL" clId="{E72B9466-EFD3-49A4-AE19-B67E247D65A1}" dt="2025-07-13T23:03:59.884" v="2337" actId="2696"/>
        <pc:sldMkLst>
          <pc:docMk/>
          <pc:sldMk cId="4120324668" sldId="675"/>
        </pc:sldMkLst>
        <pc:spChg chg="mod">
          <ac:chgData name="Emiliano Dane'" userId="a6f32cac-18a8-4b8c-afd4-b70229661d6d" providerId="ADAL" clId="{E72B9466-EFD3-49A4-AE19-B67E247D65A1}" dt="2025-07-13T22:58:35.873" v="2277"/>
          <ac:spMkLst>
            <pc:docMk/>
            <pc:sldMk cId="4120324668" sldId="675"/>
            <ac:spMk id="73" creationId="{00000000-0000-0000-0000-000000000000}"/>
          </ac:spMkLst>
        </pc:spChg>
      </pc:sldChg>
      <pc:sldChg chg="modSp add del">
        <pc:chgData name="Emiliano Dane'" userId="a6f32cac-18a8-4b8c-afd4-b70229661d6d" providerId="ADAL" clId="{E72B9466-EFD3-49A4-AE19-B67E247D65A1}" dt="2025-07-13T23:59:11.054" v="2676"/>
        <pc:sldMkLst>
          <pc:docMk/>
          <pc:sldMk cId="0" sldId="676"/>
        </pc:sldMkLst>
        <pc:spChg chg="mod">
          <ac:chgData name="Emiliano Dane'" userId="a6f32cac-18a8-4b8c-afd4-b70229661d6d" providerId="ADAL" clId="{E72B9466-EFD3-49A4-AE19-B67E247D65A1}" dt="2025-07-13T21:57:46.839" v="1603"/>
          <ac:spMkLst>
            <pc:docMk/>
            <pc:sldMk cId="0" sldId="676"/>
            <ac:spMk id="11" creationId="{00000000-0000-0000-0000-000000000000}"/>
          </ac:spMkLst>
        </pc:spChg>
        <pc:spChg chg="mod">
          <ac:chgData name="Emiliano Dane'" userId="a6f32cac-18a8-4b8c-afd4-b70229661d6d" providerId="ADAL" clId="{E72B9466-EFD3-49A4-AE19-B67E247D65A1}" dt="2025-07-13T23:59:05.988" v="2674"/>
          <ac:spMkLst>
            <pc:docMk/>
            <pc:sldMk cId="0" sldId="676"/>
            <ac:spMk id="73" creationId="{00000000-0000-0000-0000-000000000000}"/>
          </ac:spMkLst>
        </pc:spChg>
      </pc:sldChg>
      <pc:sldChg chg="addSp delSp modSp new del mod">
        <pc:chgData name="Emiliano Dane'" userId="a6f32cac-18a8-4b8c-afd4-b70229661d6d" providerId="ADAL" clId="{E72B9466-EFD3-49A4-AE19-B67E247D65A1}" dt="2025-07-13T23:45:13.297" v="2632" actId="47"/>
        <pc:sldMkLst>
          <pc:docMk/>
          <pc:sldMk cId="4227585978" sldId="676"/>
        </pc:sldMkLst>
        <pc:spChg chg="add del">
          <ac:chgData name="Emiliano Dane'" userId="a6f32cac-18a8-4b8c-afd4-b70229661d6d" providerId="ADAL" clId="{E72B9466-EFD3-49A4-AE19-B67E247D65A1}" dt="2025-07-13T23:45:01.647" v="2628" actId="478"/>
          <ac:spMkLst>
            <pc:docMk/>
            <pc:sldMk cId="4227585978" sldId="676"/>
            <ac:spMk id="2" creationId="{60014D68-0833-BB33-0DAD-3B6642F2E3E0}"/>
          </ac:spMkLst>
        </pc:spChg>
        <pc:spChg chg="add del">
          <ac:chgData name="Emiliano Dane'" userId="a6f32cac-18a8-4b8c-afd4-b70229661d6d" providerId="ADAL" clId="{E72B9466-EFD3-49A4-AE19-B67E247D65A1}" dt="2025-07-13T23:45:02.847" v="2630" actId="478"/>
          <ac:spMkLst>
            <pc:docMk/>
            <pc:sldMk cId="4227585978" sldId="676"/>
            <ac:spMk id="3" creationId="{D2515642-60A1-B513-0F2E-F87150E5B56D}"/>
          </ac:spMkLst>
        </pc:spChg>
        <pc:picChg chg="add mod">
          <ac:chgData name="Emiliano Dane'" userId="a6f32cac-18a8-4b8c-afd4-b70229661d6d" providerId="ADAL" clId="{E72B9466-EFD3-49A4-AE19-B67E247D65A1}" dt="2025-07-13T23:45:03.363" v="2631"/>
          <ac:picMkLst>
            <pc:docMk/>
            <pc:sldMk cId="4227585978" sldId="676"/>
            <ac:picMk id="4" creationId="{FC7D268B-66DB-A1D4-B59D-1BAEE8167436}"/>
          </ac:picMkLst>
        </pc:picChg>
        <pc:picChg chg="add mod">
          <ac:chgData name="Emiliano Dane'" userId="a6f32cac-18a8-4b8c-afd4-b70229661d6d" providerId="ADAL" clId="{E72B9466-EFD3-49A4-AE19-B67E247D65A1}" dt="2025-07-13T23:44:54.937" v="2623" actId="1076"/>
          <ac:picMkLst>
            <pc:docMk/>
            <pc:sldMk cId="4227585978" sldId="676"/>
            <ac:picMk id="5" creationId="{C17D7134-7A35-B191-5F89-DC03D0D2324A}"/>
          </ac:picMkLst>
        </pc:picChg>
      </pc:sldChg>
      <pc:sldChg chg="add del">
        <pc:chgData name="Emiliano Dane'" userId="a6f32cac-18a8-4b8c-afd4-b70229661d6d" providerId="ADAL" clId="{E72B9466-EFD3-49A4-AE19-B67E247D65A1}" dt="2025-07-14T00:27:11.272" v="3426"/>
        <pc:sldMkLst>
          <pc:docMk/>
          <pc:sldMk cId="494325097" sldId="677"/>
        </pc:sldMkLst>
      </pc:sldChg>
      <pc:sldChg chg="addSp delSp modSp add mod">
        <pc:chgData name="Emiliano Dane'" userId="a6f32cac-18a8-4b8c-afd4-b70229661d6d" providerId="ADAL" clId="{E72B9466-EFD3-49A4-AE19-B67E247D65A1}" dt="2025-07-14T06:01:44.675" v="4471" actId="20577"/>
        <pc:sldMkLst>
          <pc:docMk/>
          <pc:sldMk cId="2988702422" sldId="677"/>
        </pc:sldMkLst>
        <pc:spChg chg="add mod">
          <ac:chgData name="Emiliano Dane'" userId="a6f32cac-18a8-4b8c-afd4-b70229661d6d" providerId="ADAL" clId="{E72B9466-EFD3-49A4-AE19-B67E247D65A1}" dt="2025-07-14T06:00:58.541" v="4444" actId="1076"/>
          <ac:spMkLst>
            <pc:docMk/>
            <pc:sldMk cId="2988702422" sldId="677"/>
            <ac:spMk id="2" creationId="{42062633-66F8-871A-128F-EFCA56021538}"/>
          </ac:spMkLst>
        </pc:spChg>
        <pc:spChg chg="del">
          <ac:chgData name="Emiliano Dane'" userId="a6f32cac-18a8-4b8c-afd4-b70229661d6d" providerId="ADAL" clId="{E72B9466-EFD3-49A4-AE19-B67E247D65A1}" dt="2025-07-14T00:27:17.144" v="3428" actId="478"/>
          <ac:spMkLst>
            <pc:docMk/>
            <pc:sldMk cId="2988702422" sldId="677"/>
            <ac:spMk id="2" creationId="{E533AF02-D4D0-02C0-839C-EDD138E7382A}"/>
          </ac:spMkLst>
        </pc:spChg>
        <pc:spChg chg="del">
          <ac:chgData name="Emiliano Dane'" userId="a6f32cac-18a8-4b8c-afd4-b70229661d6d" providerId="ADAL" clId="{E72B9466-EFD3-49A4-AE19-B67E247D65A1}" dt="2025-07-14T00:27:17.144" v="3428" actId="478"/>
          <ac:spMkLst>
            <pc:docMk/>
            <pc:sldMk cId="2988702422" sldId="677"/>
            <ac:spMk id="4" creationId="{8012B449-D6AE-8A66-FB39-AFC8953C62FB}"/>
          </ac:spMkLst>
        </pc:spChg>
        <pc:spChg chg="add mod">
          <ac:chgData name="Emiliano Dane'" userId="a6f32cac-18a8-4b8c-afd4-b70229661d6d" providerId="ADAL" clId="{E72B9466-EFD3-49A4-AE19-B67E247D65A1}" dt="2025-07-14T06:01:44.675" v="4471" actId="20577"/>
          <ac:spMkLst>
            <pc:docMk/>
            <pc:sldMk cId="2988702422" sldId="677"/>
            <ac:spMk id="6" creationId="{015E339D-1779-4710-B288-4F8CA89260EA}"/>
          </ac:spMkLst>
        </pc:spChg>
        <pc:spChg chg="del">
          <ac:chgData name="Emiliano Dane'" userId="a6f32cac-18a8-4b8c-afd4-b70229661d6d" providerId="ADAL" clId="{E72B9466-EFD3-49A4-AE19-B67E247D65A1}" dt="2025-07-14T00:27:17.144" v="3428" actId="478"/>
          <ac:spMkLst>
            <pc:docMk/>
            <pc:sldMk cId="2988702422" sldId="677"/>
            <ac:spMk id="6" creationId="{2E52754C-62D2-408C-03CA-457E18E1BC2C}"/>
          </ac:spMkLst>
        </pc:spChg>
        <pc:spChg chg="del">
          <ac:chgData name="Emiliano Dane'" userId="a6f32cac-18a8-4b8c-afd4-b70229661d6d" providerId="ADAL" clId="{E72B9466-EFD3-49A4-AE19-B67E247D65A1}" dt="2025-07-14T00:27:17.144" v="3428" actId="478"/>
          <ac:spMkLst>
            <pc:docMk/>
            <pc:sldMk cId="2988702422" sldId="677"/>
            <ac:spMk id="7" creationId="{6CF875E3-D049-322C-5BED-D2976D667DF5}"/>
          </ac:spMkLst>
        </pc:spChg>
        <pc:spChg chg="add del mod">
          <ac:chgData name="Emiliano Dane'" userId="a6f32cac-18a8-4b8c-afd4-b70229661d6d" providerId="ADAL" clId="{E72B9466-EFD3-49A4-AE19-B67E247D65A1}" dt="2025-07-14T00:27:21.008" v="3429" actId="478"/>
          <ac:spMkLst>
            <pc:docMk/>
            <pc:sldMk cId="2988702422" sldId="677"/>
            <ac:spMk id="10" creationId="{67248D07-29F4-D636-D93D-F561504B39FD}"/>
          </ac:spMkLst>
        </pc:spChg>
        <pc:spChg chg="add mod">
          <ac:chgData name="Emiliano Dane'" userId="a6f32cac-18a8-4b8c-afd4-b70229661d6d" providerId="ADAL" clId="{E72B9466-EFD3-49A4-AE19-B67E247D65A1}" dt="2025-07-14T06:00:09.651" v="4422" actId="20577"/>
          <ac:spMkLst>
            <pc:docMk/>
            <pc:sldMk cId="2988702422" sldId="677"/>
            <ac:spMk id="13" creationId="{AE3D6541-F742-4656-AD47-3B375EB68717}"/>
          </ac:spMkLst>
        </pc:spChg>
        <pc:picChg chg="del">
          <ac:chgData name="Emiliano Dane'" userId="a6f32cac-18a8-4b8c-afd4-b70229661d6d" providerId="ADAL" clId="{E72B9466-EFD3-49A4-AE19-B67E247D65A1}" dt="2025-07-14T00:27:17.144" v="3428" actId="478"/>
          <ac:picMkLst>
            <pc:docMk/>
            <pc:sldMk cId="2988702422" sldId="677"/>
            <ac:picMk id="3" creationId="{5A2441D2-33B1-441F-EB83-941794CD8861}"/>
          </ac:picMkLst>
        </pc:picChg>
        <pc:picChg chg="del">
          <ac:chgData name="Emiliano Dane'" userId="a6f32cac-18a8-4b8c-afd4-b70229661d6d" providerId="ADAL" clId="{E72B9466-EFD3-49A4-AE19-B67E247D65A1}" dt="2025-07-14T00:27:17.144" v="3428" actId="478"/>
          <ac:picMkLst>
            <pc:docMk/>
            <pc:sldMk cId="2988702422" sldId="677"/>
            <ac:picMk id="5" creationId="{92AB86D0-F0C1-E54B-8AAD-07B70C98395E}"/>
          </ac:picMkLst>
        </pc:picChg>
        <pc:picChg chg="add mod">
          <ac:chgData name="Emiliano Dane'" userId="a6f32cac-18a8-4b8c-afd4-b70229661d6d" providerId="ADAL" clId="{E72B9466-EFD3-49A4-AE19-B67E247D65A1}" dt="2025-07-14T00:32:13.265" v="3473" actId="1076"/>
          <ac:picMkLst>
            <pc:docMk/>
            <pc:sldMk cId="2988702422" sldId="677"/>
            <ac:picMk id="11" creationId="{0A1E6FAA-E19A-0BDE-E39D-1118A0AB684E}"/>
          </ac:picMkLst>
        </pc:picChg>
        <pc:picChg chg="add del mod">
          <ac:chgData name="Emiliano Dane'" userId="a6f32cac-18a8-4b8c-afd4-b70229661d6d" providerId="ADAL" clId="{E72B9466-EFD3-49A4-AE19-B67E247D65A1}" dt="2025-07-14T00:28:41.213" v="3435" actId="478"/>
          <ac:picMkLst>
            <pc:docMk/>
            <pc:sldMk cId="2988702422" sldId="677"/>
            <ac:picMk id="12" creationId="{2F7A1641-3E0B-04A1-C1D6-8D6502158BA6}"/>
          </ac:picMkLst>
        </pc:picChg>
        <pc:picChg chg="add del mod">
          <ac:chgData name="Emiliano Dane'" userId="a6f32cac-18a8-4b8c-afd4-b70229661d6d" providerId="ADAL" clId="{E72B9466-EFD3-49A4-AE19-B67E247D65A1}" dt="2025-07-14T00:31:46.548" v="3465" actId="478"/>
          <ac:picMkLst>
            <pc:docMk/>
            <pc:sldMk cId="2988702422" sldId="677"/>
            <ac:picMk id="15" creationId="{74DAB7A0-4ACE-ED37-9F95-A610A8049E42}"/>
          </ac:picMkLst>
        </pc:picChg>
        <pc:cxnChg chg="add mod">
          <ac:chgData name="Emiliano Dane'" userId="a6f32cac-18a8-4b8c-afd4-b70229661d6d" providerId="ADAL" clId="{E72B9466-EFD3-49A4-AE19-B67E247D65A1}" dt="2025-07-14T06:01:26.441" v="4454" actId="692"/>
          <ac:cxnSpMkLst>
            <pc:docMk/>
            <pc:sldMk cId="2988702422" sldId="677"/>
            <ac:cxnSpMk id="4" creationId="{9DADC5F3-3FD6-207F-561D-6704973DDD7B}"/>
          </ac:cxnSpMkLst>
        </pc:cxnChg>
        <pc:cxnChg chg="add mod">
          <ac:chgData name="Emiliano Dane'" userId="a6f32cac-18a8-4b8c-afd4-b70229661d6d" providerId="ADAL" clId="{E72B9466-EFD3-49A4-AE19-B67E247D65A1}" dt="2025-07-14T06:01:44.675" v="4471" actId="20577"/>
          <ac:cxnSpMkLst>
            <pc:docMk/>
            <pc:sldMk cId="2988702422" sldId="677"/>
            <ac:cxnSpMk id="7" creationId="{D27A00EA-0032-CA3E-5909-14F422F2B816}"/>
          </ac:cxnSpMkLst>
        </pc:cxnChg>
      </pc:sldChg>
      <pc:sldChg chg="addSp delSp modSp add mod">
        <pc:chgData name="Emiliano Dane'" userId="a6f32cac-18a8-4b8c-afd4-b70229661d6d" providerId="ADAL" clId="{E72B9466-EFD3-49A4-AE19-B67E247D65A1}" dt="2025-07-14T05:23:32.916" v="3493"/>
        <pc:sldMkLst>
          <pc:docMk/>
          <pc:sldMk cId="2383537509" sldId="678"/>
        </pc:sldMkLst>
        <pc:spChg chg="add del mod">
          <ac:chgData name="Emiliano Dane'" userId="a6f32cac-18a8-4b8c-afd4-b70229661d6d" providerId="ADAL" clId="{E72B9466-EFD3-49A4-AE19-B67E247D65A1}" dt="2025-07-14T05:23:23.041" v="3489" actId="478"/>
          <ac:spMkLst>
            <pc:docMk/>
            <pc:sldMk cId="2383537509" sldId="678"/>
            <ac:spMk id="3" creationId="{B0FEE14B-FB53-E920-9324-62E828893E8F}"/>
          </ac:spMkLst>
        </pc:spChg>
        <pc:spChg chg="del">
          <ac:chgData name="Emiliano Dane'" userId="a6f32cac-18a8-4b8c-afd4-b70229661d6d" providerId="ADAL" clId="{E72B9466-EFD3-49A4-AE19-B67E247D65A1}" dt="2025-07-14T05:23:19.834" v="3488" actId="478"/>
          <ac:spMkLst>
            <pc:docMk/>
            <pc:sldMk cId="2383537509" sldId="678"/>
            <ac:spMk id="6" creationId="{AC7F18D3-AD74-9B5F-ED62-F7C1696330C8}"/>
          </ac:spMkLst>
        </pc:spChg>
        <pc:spChg chg="del">
          <ac:chgData name="Emiliano Dane'" userId="a6f32cac-18a8-4b8c-afd4-b70229661d6d" providerId="ADAL" clId="{E72B9466-EFD3-49A4-AE19-B67E247D65A1}" dt="2025-07-14T05:23:19.834" v="3488" actId="478"/>
          <ac:spMkLst>
            <pc:docMk/>
            <pc:sldMk cId="2383537509" sldId="678"/>
            <ac:spMk id="7" creationId="{4C0FDDC5-984A-6AB2-46DF-152BD38D9713}"/>
          </ac:spMkLst>
        </pc:spChg>
        <pc:spChg chg="add mod">
          <ac:chgData name="Emiliano Dane'" userId="a6f32cac-18a8-4b8c-afd4-b70229661d6d" providerId="ADAL" clId="{E72B9466-EFD3-49A4-AE19-B67E247D65A1}" dt="2025-07-14T05:23:30.176" v="3491"/>
          <ac:spMkLst>
            <pc:docMk/>
            <pc:sldMk cId="2383537509" sldId="678"/>
            <ac:spMk id="8" creationId="{E044EB95-5600-6FD2-2B0C-8FAB11F982C3}"/>
          </ac:spMkLst>
        </pc:spChg>
        <pc:spChg chg="add mod">
          <ac:chgData name="Emiliano Dane'" userId="a6f32cac-18a8-4b8c-afd4-b70229661d6d" providerId="ADAL" clId="{E72B9466-EFD3-49A4-AE19-B67E247D65A1}" dt="2025-07-14T05:23:30.176" v="3491"/>
          <ac:spMkLst>
            <pc:docMk/>
            <pc:sldMk cId="2383537509" sldId="678"/>
            <ac:spMk id="10" creationId="{AD3636C7-5711-F41A-17A7-98412684ADD4}"/>
          </ac:spMkLst>
        </pc:spChg>
        <pc:spChg chg="del">
          <ac:chgData name="Emiliano Dane'" userId="a6f32cac-18a8-4b8c-afd4-b70229661d6d" providerId="ADAL" clId="{E72B9466-EFD3-49A4-AE19-B67E247D65A1}" dt="2025-07-14T05:23:19.834" v="3488" actId="478"/>
          <ac:spMkLst>
            <pc:docMk/>
            <pc:sldMk cId="2383537509" sldId="678"/>
            <ac:spMk id="12" creationId="{9596378E-0053-2B88-4AF8-7A0BB0E6FE0D}"/>
          </ac:spMkLst>
        </pc:spChg>
        <pc:spChg chg="add mod">
          <ac:chgData name="Emiliano Dane'" userId="a6f32cac-18a8-4b8c-afd4-b70229661d6d" providerId="ADAL" clId="{E72B9466-EFD3-49A4-AE19-B67E247D65A1}" dt="2025-07-14T05:23:32.916" v="3493"/>
          <ac:spMkLst>
            <pc:docMk/>
            <pc:sldMk cId="2383537509" sldId="678"/>
            <ac:spMk id="14" creationId="{40204745-E1D9-4572-9AB7-3E9246532BC4}"/>
          </ac:spMkLst>
        </pc:spChg>
        <pc:spChg chg="add mod">
          <ac:chgData name="Emiliano Dane'" userId="a6f32cac-18a8-4b8c-afd4-b70229661d6d" providerId="ADAL" clId="{E72B9466-EFD3-49A4-AE19-B67E247D65A1}" dt="2025-07-14T05:23:32.916" v="3493"/>
          <ac:spMkLst>
            <pc:docMk/>
            <pc:sldMk cId="2383537509" sldId="678"/>
            <ac:spMk id="17" creationId="{9195D609-6178-EC0C-809A-00CCEE37C40A}"/>
          </ac:spMkLst>
        </pc:spChg>
        <pc:spChg chg="del">
          <ac:chgData name="Emiliano Dane'" userId="a6f32cac-18a8-4b8c-afd4-b70229661d6d" providerId="ADAL" clId="{E72B9466-EFD3-49A4-AE19-B67E247D65A1}" dt="2025-07-14T05:23:19.834" v="3488" actId="478"/>
          <ac:spMkLst>
            <pc:docMk/>
            <pc:sldMk cId="2383537509" sldId="678"/>
            <ac:spMk id="21" creationId="{AD9EC116-F3A8-440A-0F2D-3B57C23EA21A}"/>
          </ac:spMkLst>
        </pc:spChg>
        <pc:spChg chg="del">
          <ac:chgData name="Emiliano Dane'" userId="a6f32cac-18a8-4b8c-afd4-b70229661d6d" providerId="ADAL" clId="{E72B9466-EFD3-49A4-AE19-B67E247D65A1}" dt="2025-07-14T05:23:19.834" v="3488" actId="478"/>
          <ac:spMkLst>
            <pc:docMk/>
            <pc:sldMk cId="2383537509" sldId="678"/>
            <ac:spMk id="25" creationId="{546A7565-2AEC-5A14-8637-4ABCAB1518F9}"/>
          </ac:spMkLst>
        </pc:spChg>
        <pc:spChg chg="del">
          <ac:chgData name="Emiliano Dane'" userId="a6f32cac-18a8-4b8c-afd4-b70229661d6d" providerId="ADAL" clId="{E72B9466-EFD3-49A4-AE19-B67E247D65A1}" dt="2025-07-14T05:23:19.834" v="3488" actId="478"/>
          <ac:spMkLst>
            <pc:docMk/>
            <pc:sldMk cId="2383537509" sldId="678"/>
            <ac:spMk id="30" creationId="{CAE0DAFC-B80D-286F-5BDC-49C6AEC9DE56}"/>
          </ac:spMkLst>
        </pc:spChg>
        <pc:spChg chg="del">
          <ac:chgData name="Emiliano Dane'" userId="a6f32cac-18a8-4b8c-afd4-b70229661d6d" providerId="ADAL" clId="{E72B9466-EFD3-49A4-AE19-B67E247D65A1}" dt="2025-07-14T05:23:19.834" v="3488" actId="478"/>
          <ac:spMkLst>
            <pc:docMk/>
            <pc:sldMk cId="2383537509" sldId="678"/>
            <ac:spMk id="52" creationId="{BBF921D8-563B-C9B4-BFB0-2C8C80345DE0}"/>
          </ac:spMkLst>
        </pc:spChg>
        <pc:grpChg chg="del">
          <ac:chgData name="Emiliano Dane'" userId="a6f32cac-18a8-4b8c-afd4-b70229661d6d" providerId="ADAL" clId="{E72B9466-EFD3-49A4-AE19-B67E247D65A1}" dt="2025-07-14T05:23:19.834" v="3488" actId="478"/>
          <ac:grpSpMkLst>
            <pc:docMk/>
            <pc:sldMk cId="2383537509" sldId="678"/>
            <ac:grpSpMk id="41" creationId="{DCE58133-7E12-B3BC-19CC-050EB082F2D3}"/>
          </ac:grpSpMkLst>
        </pc:grpChg>
        <pc:picChg chg="add mod">
          <ac:chgData name="Emiliano Dane'" userId="a6f32cac-18a8-4b8c-afd4-b70229661d6d" providerId="ADAL" clId="{E72B9466-EFD3-49A4-AE19-B67E247D65A1}" dt="2025-07-14T05:23:30.176" v="3491"/>
          <ac:picMkLst>
            <pc:docMk/>
            <pc:sldMk cId="2383537509" sldId="678"/>
            <ac:picMk id="4" creationId="{3BD61925-2AED-8C65-AEA9-B2E82287E989}"/>
          </ac:picMkLst>
        </pc:picChg>
        <pc:picChg chg="del">
          <ac:chgData name="Emiliano Dane'" userId="a6f32cac-18a8-4b8c-afd4-b70229661d6d" providerId="ADAL" clId="{E72B9466-EFD3-49A4-AE19-B67E247D65A1}" dt="2025-07-14T05:23:19.834" v="3488" actId="478"/>
          <ac:picMkLst>
            <pc:docMk/>
            <pc:sldMk cId="2383537509" sldId="678"/>
            <ac:picMk id="5" creationId="{2E80665F-2DBA-BA9A-4EF3-C305E098B558}"/>
          </ac:picMkLst>
        </pc:picChg>
        <pc:picChg chg="add mod">
          <ac:chgData name="Emiliano Dane'" userId="a6f32cac-18a8-4b8c-afd4-b70229661d6d" providerId="ADAL" clId="{E72B9466-EFD3-49A4-AE19-B67E247D65A1}" dt="2025-07-14T05:23:32.910" v="3492"/>
          <ac:picMkLst>
            <pc:docMk/>
            <pc:sldMk cId="2383537509" sldId="678"/>
            <ac:picMk id="11" creationId="{2881B342-DE2D-063A-7196-7780A1D53809}"/>
          </ac:picMkLst>
        </pc:picChg>
        <pc:picChg chg="add mod">
          <ac:chgData name="Emiliano Dane'" userId="a6f32cac-18a8-4b8c-afd4-b70229661d6d" providerId="ADAL" clId="{E72B9466-EFD3-49A4-AE19-B67E247D65A1}" dt="2025-07-14T05:23:32.916" v="3493"/>
          <ac:picMkLst>
            <pc:docMk/>
            <pc:sldMk cId="2383537509" sldId="678"/>
            <ac:picMk id="15" creationId="{2B535BFD-3782-99B0-E316-6B8ECB43B11D}"/>
          </ac:picMkLst>
        </pc:picChg>
        <pc:picChg chg="add mod">
          <ac:chgData name="Emiliano Dane'" userId="a6f32cac-18a8-4b8c-afd4-b70229661d6d" providerId="ADAL" clId="{E72B9466-EFD3-49A4-AE19-B67E247D65A1}" dt="2025-07-14T05:23:32.916" v="3493"/>
          <ac:picMkLst>
            <pc:docMk/>
            <pc:sldMk cId="2383537509" sldId="678"/>
            <ac:picMk id="18" creationId="{AB55E6C0-84C3-4FF0-C630-495D63768F19}"/>
          </ac:picMkLst>
        </pc:picChg>
      </pc:sldChg>
      <pc:sldChg chg="addSp delSp modSp add mod">
        <pc:chgData name="Emiliano Dane'" userId="a6f32cac-18a8-4b8c-afd4-b70229661d6d" providerId="ADAL" clId="{E72B9466-EFD3-49A4-AE19-B67E247D65A1}" dt="2025-07-14T05:49:31.948" v="4258" actId="1076"/>
        <pc:sldMkLst>
          <pc:docMk/>
          <pc:sldMk cId="1026075226" sldId="679"/>
        </pc:sldMkLst>
        <pc:spChg chg="add mod">
          <ac:chgData name="Emiliano Dane'" userId="a6f32cac-18a8-4b8c-afd4-b70229661d6d" providerId="ADAL" clId="{E72B9466-EFD3-49A4-AE19-B67E247D65A1}" dt="2025-07-14T05:24:26.386" v="3500"/>
          <ac:spMkLst>
            <pc:docMk/>
            <pc:sldMk cId="1026075226" sldId="679"/>
            <ac:spMk id="2" creationId="{1DF75C96-D950-DF17-F462-CFE197CFC25D}"/>
          </ac:spMkLst>
        </pc:spChg>
        <pc:spChg chg="add mod">
          <ac:chgData name="Emiliano Dane'" userId="a6f32cac-18a8-4b8c-afd4-b70229661d6d" providerId="ADAL" clId="{E72B9466-EFD3-49A4-AE19-B67E247D65A1}" dt="2025-07-14T05:24:26.386" v="3500"/>
          <ac:spMkLst>
            <pc:docMk/>
            <pc:sldMk cId="1026075226" sldId="679"/>
            <ac:spMk id="6" creationId="{6C6A97FB-2522-F221-9A57-B13953BB1F1F}"/>
          </ac:spMkLst>
        </pc:spChg>
        <pc:spChg chg="mod">
          <ac:chgData name="Emiliano Dane'" userId="a6f32cac-18a8-4b8c-afd4-b70229661d6d" providerId="ADAL" clId="{E72B9466-EFD3-49A4-AE19-B67E247D65A1}" dt="2025-07-14T05:24:26.386" v="3500"/>
          <ac:spMkLst>
            <pc:docMk/>
            <pc:sldMk cId="1026075226" sldId="679"/>
            <ac:spMk id="7" creationId="{BA280634-6A45-9231-49DF-D5CAAC639E2F}"/>
          </ac:spMkLst>
        </pc:spChg>
        <pc:spChg chg="mod">
          <ac:chgData name="Emiliano Dane'" userId="a6f32cac-18a8-4b8c-afd4-b70229661d6d" providerId="ADAL" clId="{E72B9466-EFD3-49A4-AE19-B67E247D65A1}" dt="2025-07-14T05:24:26.386" v="3500"/>
          <ac:spMkLst>
            <pc:docMk/>
            <pc:sldMk cId="1026075226" sldId="679"/>
            <ac:spMk id="8" creationId="{274B5D55-BA47-DB89-4CB3-E5FBBD8883AB}"/>
          </ac:spMkLst>
        </pc:spChg>
        <pc:spChg chg="mod">
          <ac:chgData name="Emiliano Dane'" userId="a6f32cac-18a8-4b8c-afd4-b70229661d6d" providerId="ADAL" clId="{E72B9466-EFD3-49A4-AE19-B67E247D65A1}" dt="2025-07-14T05:24:26.386" v="3500"/>
          <ac:spMkLst>
            <pc:docMk/>
            <pc:sldMk cId="1026075226" sldId="679"/>
            <ac:spMk id="9" creationId="{8B4700AD-1432-6F0A-7A6F-41BA01F68552}"/>
          </ac:spMkLst>
        </pc:spChg>
        <pc:spChg chg="add mod">
          <ac:chgData name="Emiliano Dane'" userId="a6f32cac-18a8-4b8c-afd4-b70229661d6d" providerId="ADAL" clId="{E72B9466-EFD3-49A4-AE19-B67E247D65A1}" dt="2025-07-14T05:24:26.386" v="3500"/>
          <ac:spMkLst>
            <pc:docMk/>
            <pc:sldMk cId="1026075226" sldId="679"/>
            <ac:spMk id="10" creationId="{5A5BD4AE-E7E4-1B28-1C20-9F107C44D24A}"/>
          </ac:spMkLst>
        </pc:spChg>
        <pc:spChg chg="add mod">
          <ac:chgData name="Emiliano Dane'" userId="a6f32cac-18a8-4b8c-afd4-b70229661d6d" providerId="ADAL" clId="{E72B9466-EFD3-49A4-AE19-B67E247D65A1}" dt="2025-07-14T05:24:26.386" v="3500"/>
          <ac:spMkLst>
            <pc:docMk/>
            <pc:sldMk cId="1026075226" sldId="679"/>
            <ac:spMk id="11" creationId="{16F07805-E7BD-5B1B-970D-1AA0C6BD7A86}"/>
          </ac:spMkLst>
        </pc:spChg>
        <pc:spChg chg="mod">
          <ac:chgData name="Emiliano Dane'" userId="a6f32cac-18a8-4b8c-afd4-b70229661d6d" providerId="ADAL" clId="{E72B9466-EFD3-49A4-AE19-B67E247D65A1}" dt="2025-07-14T05:24:26.386" v="3500"/>
          <ac:spMkLst>
            <pc:docMk/>
            <pc:sldMk cId="1026075226" sldId="679"/>
            <ac:spMk id="12" creationId="{86BFE3E7-8509-F4C4-523A-8AF097C5E2C1}"/>
          </ac:spMkLst>
        </pc:spChg>
        <pc:spChg chg="del">
          <ac:chgData name="Emiliano Dane'" userId="a6f32cac-18a8-4b8c-afd4-b70229661d6d" providerId="ADAL" clId="{E72B9466-EFD3-49A4-AE19-B67E247D65A1}" dt="2025-07-14T05:23:50.390" v="3496" actId="478"/>
          <ac:spMkLst>
            <pc:docMk/>
            <pc:sldMk cId="1026075226" sldId="679"/>
            <ac:spMk id="14" creationId="{D25FD7B9-A264-270F-2B0A-4E17BAEC9D20}"/>
          </ac:spMkLst>
        </pc:spChg>
        <pc:spChg chg="add mod">
          <ac:chgData name="Emiliano Dane'" userId="a6f32cac-18a8-4b8c-afd4-b70229661d6d" providerId="ADAL" clId="{E72B9466-EFD3-49A4-AE19-B67E247D65A1}" dt="2025-07-14T05:24:26.386" v="3500"/>
          <ac:spMkLst>
            <pc:docMk/>
            <pc:sldMk cId="1026075226" sldId="679"/>
            <ac:spMk id="16" creationId="{3F443059-002E-6CCA-4F16-C2EC7E3B8484}"/>
          </ac:spMkLst>
        </pc:spChg>
        <pc:spChg chg="del">
          <ac:chgData name="Emiliano Dane'" userId="a6f32cac-18a8-4b8c-afd4-b70229661d6d" providerId="ADAL" clId="{E72B9466-EFD3-49A4-AE19-B67E247D65A1}" dt="2025-07-14T05:23:50.390" v="3496" actId="478"/>
          <ac:spMkLst>
            <pc:docMk/>
            <pc:sldMk cId="1026075226" sldId="679"/>
            <ac:spMk id="17" creationId="{6078E10B-F72E-72F6-0F42-999A469A5482}"/>
          </ac:spMkLst>
        </pc:spChg>
        <pc:spChg chg="add mod">
          <ac:chgData name="Emiliano Dane'" userId="a6f32cac-18a8-4b8c-afd4-b70229661d6d" providerId="ADAL" clId="{E72B9466-EFD3-49A4-AE19-B67E247D65A1}" dt="2025-07-14T05:24:26.386" v="3500"/>
          <ac:spMkLst>
            <pc:docMk/>
            <pc:sldMk cId="1026075226" sldId="679"/>
            <ac:spMk id="21" creationId="{BB6AEA8F-4B94-D535-B29F-658223B08B38}"/>
          </ac:spMkLst>
        </pc:spChg>
        <pc:spChg chg="add mod">
          <ac:chgData name="Emiliano Dane'" userId="a6f32cac-18a8-4b8c-afd4-b70229661d6d" providerId="ADAL" clId="{E72B9466-EFD3-49A4-AE19-B67E247D65A1}" dt="2025-07-14T05:24:34.650" v="3502"/>
          <ac:spMkLst>
            <pc:docMk/>
            <pc:sldMk cId="1026075226" sldId="679"/>
            <ac:spMk id="23" creationId="{42CBF400-2264-063C-2D67-71E5F71508B1}"/>
          </ac:spMkLst>
        </pc:spChg>
        <pc:spChg chg="mod">
          <ac:chgData name="Emiliano Dane'" userId="a6f32cac-18a8-4b8c-afd4-b70229661d6d" providerId="ADAL" clId="{E72B9466-EFD3-49A4-AE19-B67E247D65A1}" dt="2025-07-14T05:24:34.650" v="3502"/>
          <ac:spMkLst>
            <pc:docMk/>
            <pc:sldMk cId="1026075226" sldId="679"/>
            <ac:spMk id="26" creationId="{3DE6C022-6360-F39B-5CFC-F324981C6233}"/>
          </ac:spMkLst>
        </pc:spChg>
        <pc:spChg chg="mod">
          <ac:chgData name="Emiliano Dane'" userId="a6f32cac-18a8-4b8c-afd4-b70229661d6d" providerId="ADAL" clId="{E72B9466-EFD3-49A4-AE19-B67E247D65A1}" dt="2025-07-14T05:24:34.650" v="3502"/>
          <ac:spMkLst>
            <pc:docMk/>
            <pc:sldMk cId="1026075226" sldId="679"/>
            <ac:spMk id="29" creationId="{2C90735D-193E-CAE2-FF11-B68E2C220F8C}"/>
          </ac:spMkLst>
        </pc:spChg>
        <pc:spChg chg="mod">
          <ac:chgData name="Emiliano Dane'" userId="a6f32cac-18a8-4b8c-afd4-b70229661d6d" providerId="ADAL" clId="{E72B9466-EFD3-49A4-AE19-B67E247D65A1}" dt="2025-07-14T05:24:34.650" v="3502"/>
          <ac:spMkLst>
            <pc:docMk/>
            <pc:sldMk cId="1026075226" sldId="679"/>
            <ac:spMk id="30" creationId="{7D4FC5C9-BA27-77D8-E4E4-1A8AB9354148}"/>
          </ac:spMkLst>
        </pc:spChg>
        <pc:spChg chg="mod">
          <ac:chgData name="Emiliano Dane'" userId="a6f32cac-18a8-4b8c-afd4-b70229661d6d" providerId="ADAL" clId="{E72B9466-EFD3-49A4-AE19-B67E247D65A1}" dt="2025-07-14T05:24:34.650" v="3502"/>
          <ac:spMkLst>
            <pc:docMk/>
            <pc:sldMk cId="1026075226" sldId="679"/>
            <ac:spMk id="31" creationId="{8AF4D067-C620-CB24-0F1B-7AA521FC41A4}"/>
          </ac:spMkLst>
        </pc:spChg>
        <pc:spChg chg="add mod">
          <ac:chgData name="Emiliano Dane'" userId="a6f32cac-18a8-4b8c-afd4-b70229661d6d" providerId="ADAL" clId="{E72B9466-EFD3-49A4-AE19-B67E247D65A1}" dt="2025-07-14T05:24:34.650" v="3502"/>
          <ac:spMkLst>
            <pc:docMk/>
            <pc:sldMk cId="1026075226" sldId="679"/>
            <ac:spMk id="32" creationId="{07C7FF9A-D21E-9A66-6E25-0ED82A2D3930}"/>
          </ac:spMkLst>
        </pc:spChg>
        <pc:spChg chg="add mod">
          <ac:chgData name="Emiliano Dane'" userId="a6f32cac-18a8-4b8c-afd4-b70229661d6d" providerId="ADAL" clId="{E72B9466-EFD3-49A4-AE19-B67E247D65A1}" dt="2025-07-14T05:24:34.650" v="3502"/>
          <ac:spMkLst>
            <pc:docMk/>
            <pc:sldMk cId="1026075226" sldId="679"/>
            <ac:spMk id="33" creationId="{3E1E9802-5844-94F4-06AD-80FF08B64713}"/>
          </ac:spMkLst>
        </pc:spChg>
        <pc:spChg chg="add mod">
          <ac:chgData name="Emiliano Dane'" userId="a6f32cac-18a8-4b8c-afd4-b70229661d6d" providerId="ADAL" clId="{E72B9466-EFD3-49A4-AE19-B67E247D65A1}" dt="2025-07-14T05:24:34.650" v="3502"/>
          <ac:spMkLst>
            <pc:docMk/>
            <pc:sldMk cId="1026075226" sldId="679"/>
            <ac:spMk id="36" creationId="{02B595EF-6008-17F8-2D3D-2BB976617396}"/>
          </ac:spMkLst>
        </pc:spChg>
        <pc:spChg chg="add mod">
          <ac:chgData name="Emiliano Dane'" userId="a6f32cac-18a8-4b8c-afd4-b70229661d6d" providerId="ADAL" clId="{E72B9466-EFD3-49A4-AE19-B67E247D65A1}" dt="2025-07-14T05:24:34.650" v="3502"/>
          <ac:spMkLst>
            <pc:docMk/>
            <pc:sldMk cId="1026075226" sldId="679"/>
            <ac:spMk id="37" creationId="{2BC66C4C-6474-DF39-A42B-C4F972987222}"/>
          </ac:spMkLst>
        </pc:spChg>
        <pc:spChg chg="add mod">
          <ac:chgData name="Emiliano Dane'" userId="a6f32cac-18a8-4b8c-afd4-b70229661d6d" providerId="ADAL" clId="{E72B9466-EFD3-49A4-AE19-B67E247D65A1}" dt="2025-07-14T05:24:34.650" v="3502"/>
          <ac:spMkLst>
            <pc:docMk/>
            <pc:sldMk cId="1026075226" sldId="679"/>
            <ac:spMk id="38" creationId="{73DD92C7-96CC-D017-74EF-4E607E175558}"/>
          </ac:spMkLst>
        </pc:spChg>
        <pc:spChg chg="mod">
          <ac:chgData name="Emiliano Dane'" userId="a6f32cac-18a8-4b8c-afd4-b70229661d6d" providerId="ADAL" clId="{E72B9466-EFD3-49A4-AE19-B67E247D65A1}" dt="2025-07-14T05:49:31.948" v="4258" actId="1076"/>
          <ac:spMkLst>
            <pc:docMk/>
            <pc:sldMk cId="1026075226" sldId="679"/>
            <ac:spMk id="42" creationId="{42CF6FD5-EBB1-6059-731C-C466AB545039}"/>
          </ac:spMkLst>
        </pc:spChg>
        <pc:spChg chg="mod">
          <ac:chgData name="Emiliano Dane'" userId="a6f32cac-18a8-4b8c-afd4-b70229661d6d" providerId="ADAL" clId="{E72B9466-EFD3-49A4-AE19-B67E247D65A1}" dt="2025-07-14T05:24:37.046" v="3503"/>
          <ac:spMkLst>
            <pc:docMk/>
            <pc:sldMk cId="1026075226" sldId="679"/>
            <ac:spMk id="45" creationId="{0C29A321-681D-C97D-E88D-6B0D39B21AA6}"/>
          </ac:spMkLst>
        </pc:spChg>
        <pc:spChg chg="mod">
          <ac:chgData name="Emiliano Dane'" userId="a6f32cac-18a8-4b8c-afd4-b70229661d6d" providerId="ADAL" clId="{E72B9466-EFD3-49A4-AE19-B67E247D65A1}" dt="2025-07-14T05:24:37.046" v="3503"/>
          <ac:spMkLst>
            <pc:docMk/>
            <pc:sldMk cId="1026075226" sldId="679"/>
            <ac:spMk id="46" creationId="{440BE018-9185-4AF7-98AE-5C7001E17027}"/>
          </ac:spMkLst>
        </pc:spChg>
        <pc:spChg chg="mod">
          <ac:chgData name="Emiliano Dane'" userId="a6f32cac-18a8-4b8c-afd4-b70229661d6d" providerId="ADAL" clId="{E72B9466-EFD3-49A4-AE19-B67E247D65A1}" dt="2025-07-14T05:24:37.046" v="3503"/>
          <ac:spMkLst>
            <pc:docMk/>
            <pc:sldMk cId="1026075226" sldId="679"/>
            <ac:spMk id="47" creationId="{B806C5DD-7AF8-C17B-58BA-C31CF2C8FD5B}"/>
          </ac:spMkLst>
        </pc:spChg>
        <pc:spChg chg="mod">
          <ac:chgData name="Emiliano Dane'" userId="a6f32cac-18a8-4b8c-afd4-b70229661d6d" providerId="ADAL" clId="{E72B9466-EFD3-49A4-AE19-B67E247D65A1}" dt="2025-07-14T05:24:37.046" v="3503"/>
          <ac:spMkLst>
            <pc:docMk/>
            <pc:sldMk cId="1026075226" sldId="679"/>
            <ac:spMk id="48" creationId="{5F9C78D7-488E-B579-35E1-0B5052BA53FF}"/>
          </ac:spMkLst>
        </pc:spChg>
        <pc:spChg chg="add mod">
          <ac:chgData name="Emiliano Dane'" userId="a6f32cac-18a8-4b8c-afd4-b70229661d6d" providerId="ADAL" clId="{E72B9466-EFD3-49A4-AE19-B67E247D65A1}" dt="2025-07-14T05:24:37.046" v="3503"/>
          <ac:spMkLst>
            <pc:docMk/>
            <pc:sldMk cId="1026075226" sldId="679"/>
            <ac:spMk id="49" creationId="{5EC1B219-36C1-AE84-CDD8-B06368DA3C34}"/>
          </ac:spMkLst>
        </pc:spChg>
        <pc:spChg chg="add mod">
          <ac:chgData name="Emiliano Dane'" userId="a6f32cac-18a8-4b8c-afd4-b70229661d6d" providerId="ADAL" clId="{E72B9466-EFD3-49A4-AE19-B67E247D65A1}" dt="2025-07-14T05:24:37.046" v="3503"/>
          <ac:spMkLst>
            <pc:docMk/>
            <pc:sldMk cId="1026075226" sldId="679"/>
            <ac:spMk id="50" creationId="{29547BB9-AC00-2AA0-2EEA-56044B81AEE1}"/>
          </ac:spMkLst>
        </pc:spChg>
        <pc:spChg chg="add mod">
          <ac:chgData name="Emiliano Dane'" userId="a6f32cac-18a8-4b8c-afd4-b70229661d6d" providerId="ADAL" clId="{E72B9466-EFD3-49A4-AE19-B67E247D65A1}" dt="2025-07-14T05:24:37.046" v="3503"/>
          <ac:spMkLst>
            <pc:docMk/>
            <pc:sldMk cId="1026075226" sldId="679"/>
            <ac:spMk id="53" creationId="{2BE386F3-4292-297E-C234-02B36169C08B}"/>
          </ac:spMkLst>
        </pc:spChg>
        <pc:spChg chg="add mod">
          <ac:chgData name="Emiliano Dane'" userId="a6f32cac-18a8-4b8c-afd4-b70229661d6d" providerId="ADAL" clId="{E72B9466-EFD3-49A4-AE19-B67E247D65A1}" dt="2025-07-14T05:24:37.046" v="3503"/>
          <ac:spMkLst>
            <pc:docMk/>
            <pc:sldMk cId="1026075226" sldId="679"/>
            <ac:spMk id="54" creationId="{6B5EAE2F-5AA1-1FC0-2728-7027F4FCE6ED}"/>
          </ac:spMkLst>
        </pc:spChg>
        <pc:spChg chg="add mod">
          <ac:chgData name="Emiliano Dane'" userId="a6f32cac-18a8-4b8c-afd4-b70229661d6d" providerId="ADAL" clId="{E72B9466-EFD3-49A4-AE19-B67E247D65A1}" dt="2025-07-14T05:24:37.046" v="3503"/>
          <ac:spMkLst>
            <pc:docMk/>
            <pc:sldMk cId="1026075226" sldId="679"/>
            <ac:spMk id="55" creationId="{0BDC087D-4CEE-6914-1CCB-D612AA2DE270}"/>
          </ac:spMkLst>
        </pc:spChg>
        <pc:spChg chg="add mod">
          <ac:chgData name="Emiliano Dane'" userId="a6f32cac-18a8-4b8c-afd4-b70229661d6d" providerId="ADAL" clId="{E72B9466-EFD3-49A4-AE19-B67E247D65A1}" dt="2025-07-14T05:24:37.046" v="3503"/>
          <ac:spMkLst>
            <pc:docMk/>
            <pc:sldMk cId="1026075226" sldId="679"/>
            <ac:spMk id="56" creationId="{31867DD2-218E-3752-8682-1569CEBD06E8}"/>
          </ac:spMkLst>
        </pc:spChg>
        <pc:picChg chg="add">
          <ac:chgData name="Emiliano Dane'" userId="a6f32cac-18a8-4b8c-afd4-b70229661d6d" providerId="ADAL" clId="{E72B9466-EFD3-49A4-AE19-B67E247D65A1}" dt="2025-07-14T05:24:31.459" v="3501"/>
          <ac:picMkLst>
            <pc:docMk/>
            <pc:sldMk cId="1026075226" sldId="679"/>
            <ac:picMk id="5" creationId="{F6526461-DEF3-FCC3-3B3C-9F6C59F9DCBD}"/>
          </ac:picMkLst>
        </pc:picChg>
        <pc:picChg chg="del">
          <ac:chgData name="Emiliano Dane'" userId="a6f32cac-18a8-4b8c-afd4-b70229661d6d" providerId="ADAL" clId="{E72B9466-EFD3-49A4-AE19-B67E247D65A1}" dt="2025-07-14T05:23:50.390" v="3496" actId="478"/>
          <ac:picMkLst>
            <pc:docMk/>
            <pc:sldMk cId="1026075226" sldId="679"/>
            <ac:picMk id="15" creationId="{86879738-75E7-580D-79EB-588C77DDE1C3}"/>
          </ac:picMkLst>
        </pc:picChg>
        <pc:picChg chg="del">
          <ac:chgData name="Emiliano Dane'" userId="a6f32cac-18a8-4b8c-afd4-b70229661d6d" providerId="ADAL" clId="{E72B9466-EFD3-49A4-AE19-B67E247D65A1}" dt="2025-07-14T05:23:50.390" v="3496" actId="478"/>
          <ac:picMkLst>
            <pc:docMk/>
            <pc:sldMk cId="1026075226" sldId="679"/>
            <ac:picMk id="18" creationId="{B1C14C94-9E77-023B-CB9C-3596AEC3C5DD}"/>
          </ac:picMkLst>
        </pc:picChg>
      </pc:sldChg>
      <pc:sldChg chg="addSp delSp modSp add del mod">
        <pc:chgData name="Emiliano Dane'" userId="a6f32cac-18a8-4b8c-afd4-b70229661d6d" providerId="ADAL" clId="{E72B9466-EFD3-49A4-AE19-B67E247D65A1}" dt="2025-07-14T06:14:46.838" v="4478" actId="2696"/>
        <pc:sldMkLst>
          <pc:docMk/>
          <pc:sldMk cId="778519099" sldId="680"/>
        </pc:sldMkLst>
        <pc:spChg chg="add mod">
          <ac:chgData name="Emiliano Dane'" userId="a6f32cac-18a8-4b8c-afd4-b70229661d6d" providerId="ADAL" clId="{E72B9466-EFD3-49A4-AE19-B67E247D65A1}" dt="2025-07-14T05:24:52.186" v="3507"/>
          <ac:spMkLst>
            <pc:docMk/>
            <pc:sldMk cId="778519099" sldId="680"/>
            <ac:spMk id="3" creationId="{818DFBA6-E9DD-BBEB-4942-FBC24744FD53}"/>
          </ac:spMkLst>
        </pc:spChg>
        <pc:spChg chg="add mod">
          <ac:chgData name="Emiliano Dane'" userId="a6f32cac-18a8-4b8c-afd4-b70229661d6d" providerId="ADAL" clId="{E72B9466-EFD3-49A4-AE19-B67E247D65A1}" dt="2025-07-14T05:24:52.186" v="3507"/>
          <ac:spMkLst>
            <pc:docMk/>
            <pc:sldMk cId="778519099" sldId="680"/>
            <ac:spMk id="4" creationId="{01C5366E-BF4B-2E0E-4495-0C9CCAA5F910}"/>
          </ac:spMkLst>
        </pc:spChg>
        <pc:spChg chg="add mod">
          <ac:chgData name="Emiliano Dane'" userId="a6f32cac-18a8-4b8c-afd4-b70229661d6d" providerId="ADAL" clId="{E72B9466-EFD3-49A4-AE19-B67E247D65A1}" dt="2025-07-14T05:24:52.186" v="3507"/>
          <ac:spMkLst>
            <pc:docMk/>
            <pc:sldMk cId="778519099" sldId="680"/>
            <ac:spMk id="5" creationId="{43022C16-5686-3E3C-DD7B-39DA48F450A6}"/>
          </ac:spMkLst>
        </pc:spChg>
        <pc:spChg chg="add mod">
          <ac:chgData name="Emiliano Dane'" userId="a6f32cac-18a8-4b8c-afd4-b70229661d6d" providerId="ADAL" clId="{E72B9466-EFD3-49A4-AE19-B67E247D65A1}" dt="2025-07-14T05:24:52.186" v="3507"/>
          <ac:spMkLst>
            <pc:docMk/>
            <pc:sldMk cId="778519099" sldId="680"/>
            <ac:spMk id="8" creationId="{D648AE69-3A9D-70AC-8A9A-9FCF5C6635C6}"/>
          </ac:spMkLst>
        </pc:spChg>
        <pc:spChg chg="add mod">
          <ac:chgData name="Emiliano Dane'" userId="a6f32cac-18a8-4b8c-afd4-b70229661d6d" providerId="ADAL" clId="{E72B9466-EFD3-49A4-AE19-B67E247D65A1}" dt="2025-07-14T05:24:52.186" v="3507"/>
          <ac:spMkLst>
            <pc:docMk/>
            <pc:sldMk cId="778519099" sldId="680"/>
            <ac:spMk id="11" creationId="{47F73F41-8C03-712D-4207-4FCECA1B05B9}"/>
          </ac:spMkLst>
        </pc:spChg>
        <pc:spChg chg="add mod">
          <ac:chgData name="Emiliano Dane'" userId="a6f32cac-18a8-4b8c-afd4-b70229661d6d" providerId="ADAL" clId="{E72B9466-EFD3-49A4-AE19-B67E247D65A1}" dt="2025-07-14T05:24:52.186" v="3507"/>
          <ac:spMkLst>
            <pc:docMk/>
            <pc:sldMk cId="778519099" sldId="680"/>
            <ac:spMk id="13" creationId="{EEA368C8-3647-637C-C70D-AEADCF04BDC6}"/>
          </ac:spMkLst>
        </pc:spChg>
        <pc:spChg chg="del">
          <ac:chgData name="Emiliano Dane'" userId="a6f32cac-18a8-4b8c-afd4-b70229661d6d" providerId="ADAL" clId="{E72B9466-EFD3-49A4-AE19-B67E247D65A1}" dt="2025-07-14T05:24:13.655" v="3498" actId="478"/>
          <ac:spMkLst>
            <pc:docMk/>
            <pc:sldMk cId="778519099" sldId="680"/>
            <ac:spMk id="14" creationId="{EC5B280C-FA64-A3FB-AA05-B4FB72856705}"/>
          </ac:spMkLst>
        </pc:spChg>
        <pc:spChg chg="del">
          <ac:chgData name="Emiliano Dane'" userId="a6f32cac-18a8-4b8c-afd4-b70229661d6d" providerId="ADAL" clId="{E72B9466-EFD3-49A4-AE19-B67E247D65A1}" dt="2025-07-14T05:24:13.655" v="3498" actId="478"/>
          <ac:spMkLst>
            <pc:docMk/>
            <pc:sldMk cId="778519099" sldId="680"/>
            <ac:spMk id="17" creationId="{B652C4E0-9B2A-51BB-4FAB-B7E5D897162F}"/>
          </ac:spMkLst>
        </pc:spChg>
        <pc:spChg chg="add mod">
          <ac:chgData name="Emiliano Dane'" userId="a6f32cac-18a8-4b8c-afd4-b70229661d6d" providerId="ADAL" clId="{E72B9466-EFD3-49A4-AE19-B67E247D65A1}" dt="2025-07-14T05:24:52.186" v="3507"/>
          <ac:spMkLst>
            <pc:docMk/>
            <pc:sldMk cId="778519099" sldId="680"/>
            <ac:spMk id="19" creationId="{3B880A5B-752C-35A1-538E-8B98CA6B3D79}"/>
          </ac:spMkLst>
        </pc:spChg>
        <pc:spChg chg="add mod">
          <ac:chgData name="Emiliano Dane'" userId="a6f32cac-18a8-4b8c-afd4-b70229661d6d" providerId="ADAL" clId="{E72B9466-EFD3-49A4-AE19-B67E247D65A1}" dt="2025-07-14T05:24:52.186" v="3507"/>
          <ac:spMkLst>
            <pc:docMk/>
            <pc:sldMk cId="778519099" sldId="680"/>
            <ac:spMk id="21" creationId="{E47FFF9C-632E-E4FF-2F69-4CF3D8D6B78B}"/>
          </ac:spMkLst>
        </pc:spChg>
        <pc:spChg chg="add mod">
          <ac:chgData name="Emiliano Dane'" userId="a6f32cac-18a8-4b8c-afd4-b70229661d6d" providerId="ADAL" clId="{E72B9466-EFD3-49A4-AE19-B67E247D65A1}" dt="2025-07-14T05:24:52.186" v="3507"/>
          <ac:spMkLst>
            <pc:docMk/>
            <pc:sldMk cId="778519099" sldId="680"/>
            <ac:spMk id="26" creationId="{038F732D-1BA1-C21A-DE8C-9FE07A224A0A}"/>
          </ac:spMkLst>
        </pc:spChg>
        <pc:spChg chg="add mod">
          <ac:chgData name="Emiliano Dane'" userId="a6f32cac-18a8-4b8c-afd4-b70229661d6d" providerId="ADAL" clId="{E72B9466-EFD3-49A4-AE19-B67E247D65A1}" dt="2025-07-14T05:24:52.186" v="3507"/>
          <ac:spMkLst>
            <pc:docMk/>
            <pc:sldMk cId="778519099" sldId="680"/>
            <ac:spMk id="36" creationId="{E972280D-FAC9-6374-E3FC-24657D579728}"/>
          </ac:spMkLst>
        </pc:spChg>
        <pc:picChg chg="del">
          <ac:chgData name="Emiliano Dane'" userId="a6f32cac-18a8-4b8c-afd4-b70229661d6d" providerId="ADAL" clId="{E72B9466-EFD3-49A4-AE19-B67E247D65A1}" dt="2025-07-14T05:24:13.655" v="3498" actId="478"/>
          <ac:picMkLst>
            <pc:docMk/>
            <pc:sldMk cId="778519099" sldId="680"/>
            <ac:picMk id="15" creationId="{F6F0FA15-2DF9-A485-0AEA-50041AFA5923}"/>
          </ac:picMkLst>
        </pc:picChg>
        <pc:picChg chg="del">
          <ac:chgData name="Emiliano Dane'" userId="a6f32cac-18a8-4b8c-afd4-b70229661d6d" providerId="ADAL" clId="{E72B9466-EFD3-49A4-AE19-B67E247D65A1}" dt="2025-07-14T05:24:13.655" v="3498" actId="478"/>
          <ac:picMkLst>
            <pc:docMk/>
            <pc:sldMk cId="778519099" sldId="680"/>
            <ac:picMk id="18" creationId="{DA76AFD2-63E2-C22F-54A1-16FA0F3BDEE7}"/>
          </ac:picMkLst>
        </pc:picChg>
      </pc:sldChg>
      <pc:sldChg chg="addSp modSp add">
        <pc:chgData name="Emiliano Dane'" userId="a6f32cac-18a8-4b8c-afd4-b70229661d6d" providerId="ADAL" clId="{E72B9466-EFD3-49A4-AE19-B67E247D65A1}" dt="2025-07-14T05:25:15.967" v="3512"/>
        <pc:sldMkLst>
          <pc:docMk/>
          <pc:sldMk cId="3344927306" sldId="681"/>
        </pc:sldMkLst>
        <pc:spChg chg="add mod">
          <ac:chgData name="Emiliano Dane'" userId="a6f32cac-18a8-4b8c-afd4-b70229661d6d" providerId="ADAL" clId="{E72B9466-EFD3-49A4-AE19-B67E247D65A1}" dt="2025-07-14T05:25:15.967" v="3512"/>
          <ac:spMkLst>
            <pc:docMk/>
            <pc:sldMk cId="3344927306" sldId="681"/>
            <ac:spMk id="5" creationId="{00000000-0000-0000-0000-000000000000}"/>
          </ac:spMkLst>
        </pc:spChg>
        <pc:spChg chg="add mod">
          <ac:chgData name="Emiliano Dane'" userId="a6f32cac-18a8-4b8c-afd4-b70229661d6d" providerId="ADAL" clId="{E72B9466-EFD3-49A4-AE19-B67E247D65A1}" dt="2025-07-14T05:25:15.967" v="3512"/>
          <ac:spMkLst>
            <pc:docMk/>
            <pc:sldMk cId="3344927306" sldId="681"/>
            <ac:spMk id="8" creationId="{00000000-0000-0000-0000-000000000000}"/>
          </ac:spMkLst>
        </pc:spChg>
        <pc:spChg chg="add mod">
          <ac:chgData name="Emiliano Dane'" userId="a6f32cac-18a8-4b8c-afd4-b70229661d6d" providerId="ADAL" clId="{E72B9466-EFD3-49A4-AE19-B67E247D65A1}" dt="2025-07-14T05:25:15.967" v="3512"/>
          <ac:spMkLst>
            <pc:docMk/>
            <pc:sldMk cId="3344927306" sldId="681"/>
            <ac:spMk id="11" creationId="{00000000-0000-0000-0000-000000000000}"/>
          </ac:spMkLst>
        </pc:spChg>
        <pc:spChg chg="add mod">
          <ac:chgData name="Emiliano Dane'" userId="a6f32cac-18a8-4b8c-afd4-b70229661d6d" providerId="ADAL" clId="{E72B9466-EFD3-49A4-AE19-B67E247D65A1}" dt="2025-07-14T05:25:15.967" v="3512"/>
          <ac:spMkLst>
            <pc:docMk/>
            <pc:sldMk cId="3344927306" sldId="681"/>
            <ac:spMk id="18" creationId="{00000000-0000-0000-0000-000000000000}"/>
          </ac:spMkLst>
        </pc:spChg>
        <pc:picChg chg="add mod">
          <ac:chgData name="Emiliano Dane'" userId="a6f32cac-18a8-4b8c-afd4-b70229661d6d" providerId="ADAL" clId="{E72B9466-EFD3-49A4-AE19-B67E247D65A1}" dt="2025-07-14T05:25:15.967" v="3512"/>
          <ac:picMkLst>
            <pc:docMk/>
            <pc:sldMk cId="3344927306" sldId="681"/>
            <ac:picMk id="9" creationId="{00000000-0000-0000-0000-000000000000}"/>
          </ac:picMkLst>
        </pc:picChg>
        <pc:picChg chg="add mod">
          <ac:chgData name="Emiliano Dane'" userId="a6f32cac-18a8-4b8c-afd4-b70229661d6d" providerId="ADAL" clId="{E72B9466-EFD3-49A4-AE19-B67E247D65A1}" dt="2025-07-14T05:25:15.967" v="3512"/>
          <ac:picMkLst>
            <pc:docMk/>
            <pc:sldMk cId="3344927306" sldId="681"/>
            <ac:picMk id="12" creationId="{00000000-0000-0000-0000-000000000000}"/>
          </ac:picMkLst>
        </pc:picChg>
        <pc:cxnChg chg="add mod">
          <ac:chgData name="Emiliano Dane'" userId="a6f32cac-18a8-4b8c-afd4-b70229661d6d" providerId="ADAL" clId="{E72B9466-EFD3-49A4-AE19-B67E247D65A1}" dt="2025-07-14T05:25:15.967" v="3512"/>
          <ac:cxnSpMkLst>
            <pc:docMk/>
            <pc:sldMk cId="3344927306" sldId="681"/>
            <ac:cxnSpMk id="14" creationId="{00000000-0000-0000-0000-000000000000}"/>
          </ac:cxnSpMkLst>
        </pc:cxnChg>
        <pc:cxnChg chg="add mod">
          <ac:chgData name="Emiliano Dane'" userId="a6f32cac-18a8-4b8c-afd4-b70229661d6d" providerId="ADAL" clId="{E72B9466-EFD3-49A4-AE19-B67E247D65A1}" dt="2025-07-14T05:25:15.967" v="3512"/>
          <ac:cxnSpMkLst>
            <pc:docMk/>
            <pc:sldMk cId="3344927306" sldId="681"/>
            <ac:cxnSpMk id="15" creationId="{00000000-0000-0000-0000-000000000000}"/>
          </ac:cxnSpMkLst>
        </pc:cxnChg>
      </pc:sldChg>
      <pc:sldChg chg="addSp modSp add">
        <pc:chgData name="Emiliano Dane'" userId="a6f32cac-18a8-4b8c-afd4-b70229661d6d" providerId="ADAL" clId="{E72B9466-EFD3-49A4-AE19-B67E247D65A1}" dt="2025-07-14T05:25:27.426" v="3516"/>
        <pc:sldMkLst>
          <pc:docMk/>
          <pc:sldMk cId="2896187855" sldId="682"/>
        </pc:sldMkLst>
        <pc:spChg chg="add mod">
          <ac:chgData name="Emiliano Dane'" userId="a6f32cac-18a8-4b8c-afd4-b70229661d6d" providerId="ADAL" clId="{E72B9466-EFD3-49A4-AE19-B67E247D65A1}" dt="2025-07-14T05:25:27.426" v="3516"/>
          <ac:spMkLst>
            <pc:docMk/>
            <pc:sldMk cId="2896187855" sldId="682"/>
            <ac:spMk id="2" creationId="{3C4D2323-8069-9AE9-A36E-E78CFDFFCD7A}"/>
          </ac:spMkLst>
        </pc:spChg>
        <pc:spChg chg="add mod">
          <ac:chgData name="Emiliano Dane'" userId="a6f32cac-18a8-4b8c-afd4-b70229661d6d" providerId="ADAL" clId="{E72B9466-EFD3-49A4-AE19-B67E247D65A1}" dt="2025-07-14T05:25:27.426" v="3516"/>
          <ac:spMkLst>
            <pc:docMk/>
            <pc:sldMk cId="2896187855" sldId="682"/>
            <ac:spMk id="5" creationId="{4C403B86-E529-44A2-73CB-A85291BA6164}"/>
          </ac:spMkLst>
        </pc:spChg>
        <pc:spChg chg="add mod">
          <ac:chgData name="Emiliano Dane'" userId="a6f32cac-18a8-4b8c-afd4-b70229661d6d" providerId="ADAL" clId="{E72B9466-EFD3-49A4-AE19-B67E247D65A1}" dt="2025-07-14T05:25:27.426" v="3516"/>
          <ac:spMkLst>
            <pc:docMk/>
            <pc:sldMk cId="2896187855" sldId="682"/>
            <ac:spMk id="6" creationId="{53B79028-2E5F-DB5F-A1CC-2189B28B415E}"/>
          </ac:spMkLst>
        </pc:spChg>
        <pc:spChg chg="add mod">
          <ac:chgData name="Emiliano Dane'" userId="a6f32cac-18a8-4b8c-afd4-b70229661d6d" providerId="ADAL" clId="{E72B9466-EFD3-49A4-AE19-B67E247D65A1}" dt="2025-07-14T05:25:27.426" v="3516"/>
          <ac:spMkLst>
            <pc:docMk/>
            <pc:sldMk cId="2896187855" sldId="682"/>
            <ac:spMk id="11" creationId="{CC016B41-7EE6-6F98-6CEB-9E2FE87E0052}"/>
          </ac:spMkLst>
        </pc:spChg>
        <pc:spChg chg="add mod">
          <ac:chgData name="Emiliano Dane'" userId="a6f32cac-18a8-4b8c-afd4-b70229661d6d" providerId="ADAL" clId="{E72B9466-EFD3-49A4-AE19-B67E247D65A1}" dt="2025-07-14T05:25:27.426" v="3516"/>
          <ac:spMkLst>
            <pc:docMk/>
            <pc:sldMk cId="2896187855" sldId="682"/>
            <ac:spMk id="19" creationId="{6BCE5D2B-B391-DA8C-759B-1B9856277FC8}"/>
          </ac:spMkLst>
        </pc:spChg>
        <pc:spChg chg="add mod">
          <ac:chgData name="Emiliano Dane'" userId="a6f32cac-18a8-4b8c-afd4-b70229661d6d" providerId="ADAL" clId="{E72B9466-EFD3-49A4-AE19-B67E247D65A1}" dt="2025-07-14T05:25:27.426" v="3516"/>
          <ac:spMkLst>
            <pc:docMk/>
            <pc:sldMk cId="2896187855" sldId="682"/>
            <ac:spMk id="21" creationId="{A94569C7-16DD-2072-5E6F-2BFBC86360D3}"/>
          </ac:spMkLst>
        </pc:spChg>
        <pc:spChg chg="add mod">
          <ac:chgData name="Emiliano Dane'" userId="a6f32cac-18a8-4b8c-afd4-b70229661d6d" providerId="ADAL" clId="{E72B9466-EFD3-49A4-AE19-B67E247D65A1}" dt="2025-07-14T05:25:27.426" v="3516"/>
          <ac:spMkLst>
            <pc:docMk/>
            <pc:sldMk cId="2896187855" sldId="682"/>
            <ac:spMk id="28" creationId="{D4C7A7A1-81DA-3AD6-EED2-A0CA8646B244}"/>
          </ac:spMkLst>
        </pc:spChg>
        <pc:picChg chg="add mod">
          <ac:chgData name="Emiliano Dane'" userId="a6f32cac-18a8-4b8c-afd4-b70229661d6d" providerId="ADAL" clId="{E72B9466-EFD3-49A4-AE19-B67E247D65A1}" dt="2025-07-14T05:25:27.426" v="3516"/>
          <ac:picMkLst>
            <pc:docMk/>
            <pc:sldMk cId="2896187855" sldId="682"/>
            <ac:picMk id="3" creationId="{D5E915B2-422C-F384-409B-25C57F996F8F}"/>
          </ac:picMkLst>
        </pc:picChg>
        <pc:picChg chg="add mod">
          <ac:chgData name="Emiliano Dane'" userId="a6f32cac-18a8-4b8c-afd4-b70229661d6d" providerId="ADAL" clId="{E72B9466-EFD3-49A4-AE19-B67E247D65A1}" dt="2025-07-14T05:25:27.426" v="3516"/>
          <ac:picMkLst>
            <pc:docMk/>
            <pc:sldMk cId="2896187855" sldId="682"/>
            <ac:picMk id="8" creationId="{4D513D51-A54D-9E81-A90B-D5DEFEB7E33E}"/>
          </ac:picMkLst>
        </pc:picChg>
        <pc:picChg chg="add mod">
          <ac:chgData name="Emiliano Dane'" userId="a6f32cac-18a8-4b8c-afd4-b70229661d6d" providerId="ADAL" clId="{E72B9466-EFD3-49A4-AE19-B67E247D65A1}" dt="2025-07-14T05:25:27.426" v="3516"/>
          <ac:picMkLst>
            <pc:docMk/>
            <pc:sldMk cId="2896187855" sldId="682"/>
            <ac:picMk id="9" creationId="{AB1142E7-5C31-BEBC-7874-385D78E52444}"/>
          </ac:picMkLst>
        </pc:picChg>
      </pc:sldChg>
      <pc:sldChg chg="addSp modSp add mod">
        <pc:chgData name="Emiliano Dane'" userId="a6f32cac-18a8-4b8c-afd4-b70229661d6d" providerId="ADAL" clId="{E72B9466-EFD3-49A4-AE19-B67E247D65A1}" dt="2025-07-14T05:25:59.458" v="3525" actId="13822"/>
        <pc:sldMkLst>
          <pc:docMk/>
          <pc:sldMk cId="1130360073" sldId="683"/>
        </pc:sldMkLst>
        <pc:spChg chg="add mod">
          <ac:chgData name="Emiliano Dane'" userId="a6f32cac-18a8-4b8c-afd4-b70229661d6d" providerId="ADAL" clId="{E72B9466-EFD3-49A4-AE19-B67E247D65A1}" dt="2025-07-14T05:25:44.420" v="3522"/>
          <ac:spMkLst>
            <pc:docMk/>
            <pc:sldMk cId="1130360073" sldId="683"/>
            <ac:spMk id="3" creationId="{5A81D58F-9C19-244C-BCA7-869DCC3DC2B9}"/>
          </ac:spMkLst>
        </pc:spChg>
        <pc:spChg chg="add mod">
          <ac:chgData name="Emiliano Dane'" userId="a6f32cac-18a8-4b8c-afd4-b70229661d6d" providerId="ADAL" clId="{E72B9466-EFD3-49A4-AE19-B67E247D65A1}" dt="2025-07-14T05:25:44.420" v="3522"/>
          <ac:spMkLst>
            <pc:docMk/>
            <pc:sldMk cId="1130360073" sldId="683"/>
            <ac:spMk id="4" creationId="{BC8F02B3-9B07-B811-C37E-62D45DCEE257}"/>
          </ac:spMkLst>
        </pc:spChg>
        <pc:spChg chg="add mod">
          <ac:chgData name="Emiliano Dane'" userId="a6f32cac-18a8-4b8c-afd4-b70229661d6d" providerId="ADAL" clId="{E72B9466-EFD3-49A4-AE19-B67E247D65A1}" dt="2025-07-14T05:25:44.420" v="3522"/>
          <ac:spMkLst>
            <pc:docMk/>
            <pc:sldMk cId="1130360073" sldId="683"/>
            <ac:spMk id="8" creationId="{846F5BF7-D10A-531A-93EA-745EBBCB209A}"/>
          </ac:spMkLst>
        </pc:spChg>
        <pc:spChg chg="add mod">
          <ac:chgData name="Emiliano Dane'" userId="a6f32cac-18a8-4b8c-afd4-b70229661d6d" providerId="ADAL" clId="{E72B9466-EFD3-49A4-AE19-B67E247D65A1}" dt="2025-07-14T05:25:44.420" v="3522"/>
          <ac:spMkLst>
            <pc:docMk/>
            <pc:sldMk cId="1130360073" sldId="683"/>
            <ac:spMk id="9" creationId="{8CD98308-3986-D91E-9AA3-916558C0C4F7}"/>
          </ac:spMkLst>
        </pc:spChg>
        <pc:spChg chg="add mod">
          <ac:chgData name="Emiliano Dane'" userId="a6f32cac-18a8-4b8c-afd4-b70229661d6d" providerId="ADAL" clId="{E72B9466-EFD3-49A4-AE19-B67E247D65A1}" dt="2025-07-14T05:25:44.420" v="3522"/>
          <ac:spMkLst>
            <pc:docMk/>
            <pc:sldMk cId="1130360073" sldId="683"/>
            <ac:spMk id="10" creationId="{FF436F36-0A2C-0849-B879-99BDA395E36A}"/>
          </ac:spMkLst>
        </pc:spChg>
        <pc:spChg chg="add mod">
          <ac:chgData name="Emiliano Dane'" userId="a6f32cac-18a8-4b8c-afd4-b70229661d6d" providerId="ADAL" clId="{E72B9466-EFD3-49A4-AE19-B67E247D65A1}" dt="2025-07-14T05:25:44.420" v="3522"/>
          <ac:spMkLst>
            <pc:docMk/>
            <pc:sldMk cId="1130360073" sldId="683"/>
            <ac:spMk id="12" creationId="{252AA12B-02BD-4623-FDF3-82990F4D56D8}"/>
          </ac:spMkLst>
        </pc:spChg>
        <pc:spChg chg="add mod">
          <ac:chgData name="Emiliano Dane'" userId="a6f32cac-18a8-4b8c-afd4-b70229661d6d" providerId="ADAL" clId="{E72B9466-EFD3-49A4-AE19-B67E247D65A1}" dt="2025-07-14T05:25:44.420" v="3522"/>
          <ac:spMkLst>
            <pc:docMk/>
            <pc:sldMk cId="1130360073" sldId="683"/>
            <ac:spMk id="13" creationId="{32099336-BDC8-D918-0BD5-36AE86B1998A}"/>
          </ac:spMkLst>
        </pc:spChg>
        <pc:spChg chg="mod">
          <ac:chgData name="Emiliano Dane'" userId="a6f32cac-18a8-4b8c-afd4-b70229661d6d" providerId="ADAL" clId="{E72B9466-EFD3-49A4-AE19-B67E247D65A1}" dt="2025-07-14T05:25:44.420" v="3522"/>
          <ac:spMkLst>
            <pc:docMk/>
            <pc:sldMk cId="1130360073" sldId="683"/>
            <ac:spMk id="16" creationId="{B28416DD-A415-C834-8FF4-DA2776828A7D}"/>
          </ac:spMkLst>
        </pc:spChg>
        <pc:spChg chg="mod">
          <ac:chgData name="Emiliano Dane'" userId="a6f32cac-18a8-4b8c-afd4-b70229661d6d" providerId="ADAL" clId="{E72B9466-EFD3-49A4-AE19-B67E247D65A1}" dt="2025-07-14T05:25:44.420" v="3522"/>
          <ac:spMkLst>
            <pc:docMk/>
            <pc:sldMk cId="1130360073" sldId="683"/>
            <ac:spMk id="17" creationId="{78657AB1-FE12-8642-10A0-2CC1E9066AFD}"/>
          </ac:spMkLst>
        </pc:spChg>
        <pc:spChg chg="mod">
          <ac:chgData name="Emiliano Dane'" userId="a6f32cac-18a8-4b8c-afd4-b70229661d6d" providerId="ADAL" clId="{E72B9466-EFD3-49A4-AE19-B67E247D65A1}" dt="2025-07-14T05:25:44.420" v="3522"/>
          <ac:spMkLst>
            <pc:docMk/>
            <pc:sldMk cId="1130360073" sldId="683"/>
            <ac:spMk id="18" creationId="{73D4D674-3D57-033E-0900-9C86AE5FBD9F}"/>
          </ac:spMkLst>
        </pc:spChg>
        <pc:spChg chg="add mod">
          <ac:chgData name="Emiliano Dane'" userId="a6f32cac-18a8-4b8c-afd4-b70229661d6d" providerId="ADAL" clId="{E72B9466-EFD3-49A4-AE19-B67E247D65A1}" dt="2025-07-14T05:25:49.814" v="3523"/>
          <ac:spMkLst>
            <pc:docMk/>
            <pc:sldMk cId="1130360073" sldId="683"/>
            <ac:spMk id="29" creationId="{47861FDB-B9B9-FDAA-F62B-935B483A6362}"/>
          </ac:spMkLst>
        </pc:spChg>
        <pc:spChg chg="add mod">
          <ac:chgData name="Emiliano Dane'" userId="a6f32cac-18a8-4b8c-afd4-b70229661d6d" providerId="ADAL" clId="{E72B9466-EFD3-49A4-AE19-B67E247D65A1}" dt="2025-07-14T05:25:49.814" v="3523"/>
          <ac:spMkLst>
            <pc:docMk/>
            <pc:sldMk cId="1130360073" sldId="683"/>
            <ac:spMk id="30" creationId="{240D9823-BAD5-14C9-8826-503DC485601E}"/>
          </ac:spMkLst>
        </pc:spChg>
        <pc:spChg chg="add mod">
          <ac:chgData name="Emiliano Dane'" userId="a6f32cac-18a8-4b8c-afd4-b70229661d6d" providerId="ADAL" clId="{E72B9466-EFD3-49A4-AE19-B67E247D65A1}" dt="2025-07-14T05:25:49.814" v="3523"/>
          <ac:spMkLst>
            <pc:docMk/>
            <pc:sldMk cId="1130360073" sldId="683"/>
            <ac:spMk id="31" creationId="{08129A59-AA1C-DC7E-5A8E-ED04BC4374B7}"/>
          </ac:spMkLst>
        </pc:spChg>
        <pc:spChg chg="add mod">
          <ac:chgData name="Emiliano Dane'" userId="a6f32cac-18a8-4b8c-afd4-b70229661d6d" providerId="ADAL" clId="{E72B9466-EFD3-49A4-AE19-B67E247D65A1}" dt="2025-07-14T05:25:49.814" v="3523"/>
          <ac:spMkLst>
            <pc:docMk/>
            <pc:sldMk cId="1130360073" sldId="683"/>
            <ac:spMk id="33" creationId="{85F64F51-EF6F-5C60-333B-66BA645F6066}"/>
          </ac:spMkLst>
        </pc:spChg>
        <pc:spChg chg="add mod">
          <ac:chgData name="Emiliano Dane'" userId="a6f32cac-18a8-4b8c-afd4-b70229661d6d" providerId="ADAL" clId="{E72B9466-EFD3-49A4-AE19-B67E247D65A1}" dt="2025-07-14T05:25:49.814" v="3523"/>
          <ac:spMkLst>
            <pc:docMk/>
            <pc:sldMk cId="1130360073" sldId="683"/>
            <ac:spMk id="34" creationId="{6CD46EFB-63A4-C155-9848-662BE2C29181}"/>
          </ac:spMkLst>
        </pc:spChg>
        <pc:spChg chg="mod">
          <ac:chgData name="Emiliano Dane'" userId="a6f32cac-18a8-4b8c-afd4-b70229661d6d" providerId="ADAL" clId="{E72B9466-EFD3-49A4-AE19-B67E247D65A1}" dt="2025-07-14T05:25:49.814" v="3523"/>
          <ac:spMkLst>
            <pc:docMk/>
            <pc:sldMk cId="1130360073" sldId="683"/>
            <ac:spMk id="37" creationId="{067DE696-2EB9-8BBE-4F1F-9EB6207F2F44}"/>
          </ac:spMkLst>
        </pc:spChg>
        <pc:spChg chg="mod">
          <ac:chgData name="Emiliano Dane'" userId="a6f32cac-18a8-4b8c-afd4-b70229661d6d" providerId="ADAL" clId="{E72B9466-EFD3-49A4-AE19-B67E247D65A1}" dt="2025-07-14T05:25:49.814" v="3523"/>
          <ac:spMkLst>
            <pc:docMk/>
            <pc:sldMk cId="1130360073" sldId="683"/>
            <ac:spMk id="39" creationId="{234C9715-3C42-5143-5578-F5B5204DB1FC}"/>
          </ac:spMkLst>
        </pc:spChg>
        <pc:spChg chg="add mod">
          <ac:chgData name="Emiliano Dane'" userId="a6f32cac-18a8-4b8c-afd4-b70229661d6d" providerId="ADAL" clId="{E72B9466-EFD3-49A4-AE19-B67E247D65A1}" dt="2025-07-14T05:25:49.814" v="3523"/>
          <ac:spMkLst>
            <pc:docMk/>
            <pc:sldMk cId="1130360073" sldId="683"/>
            <ac:spMk id="40" creationId="{40514861-0288-4E81-1634-CDE68399A975}"/>
          </ac:spMkLst>
        </pc:spChg>
        <pc:spChg chg="add mod">
          <ac:chgData name="Emiliano Dane'" userId="a6f32cac-18a8-4b8c-afd4-b70229661d6d" providerId="ADAL" clId="{E72B9466-EFD3-49A4-AE19-B67E247D65A1}" dt="2025-07-14T05:25:49.814" v="3523"/>
          <ac:spMkLst>
            <pc:docMk/>
            <pc:sldMk cId="1130360073" sldId="683"/>
            <ac:spMk id="41" creationId="{E3A86DAB-F94A-8F0C-EF20-50C7B6F9B582}"/>
          </ac:spMkLst>
        </pc:spChg>
        <pc:spChg chg="mod">
          <ac:chgData name="Emiliano Dane'" userId="a6f32cac-18a8-4b8c-afd4-b70229661d6d" providerId="ADAL" clId="{E72B9466-EFD3-49A4-AE19-B67E247D65A1}" dt="2025-07-14T05:25:49.814" v="3523"/>
          <ac:spMkLst>
            <pc:docMk/>
            <pc:sldMk cId="1130360073" sldId="683"/>
            <ac:spMk id="44" creationId="{6AC3994B-4B4C-AF72-0985-71163E8B3BE1}"/>
          </ac:spMkLst>
        </pc:spChg>
        <pc:spChg chg="add mod">
          <ac:chgData name="Emiliano Dane'" userId="a6f32cac-18a8-4b8c-afd4-b70229661d6d" providerId="ADAL" clId="{E72B9466-EFD3-49A4-AE19-B67E247D65A1}" dt="2025-07-14T05:25:54.408" v="3524"/>
          <ac:spMkLst>
            <pc:docMk/>
            <pc:sldMk cId="1130360073" sldId="683"/>
            <ac:spMk id="46" creationId="{D1E42AA0-A302-D6F3-A877-27A0A25B0586}"/>
          </ac:spMkLst>
        </pc:spChg>
        <pc:spChg chg="add mod">
          <ac:chgData name="Emiliano Dane'" userId="a6f32cac-18a8-4b8c-afd4-b70229661d6d" providerId="ADAL" clId="{E72B9466-EFD3-49A4-AE19-B67E247D65A1}" dt="2025-07-14T05:25:59.458" v="3525" actId="13822"/>
          <ac:spMkLst>
            <pc:docMk/>
            <pc:sldMk cId="1130360073" sldId="683"/>
            <ac:spMk id="47" creationId="{9DA37745-5BA5-ABEB-BAC0-1F7090AB38DC}"/>
          </ac:spMkLst>
        </pc:spChg>
        <pc:spChg chg="add mod">
          <ac:chgData name="Emiliano Dane'" userId="a6f32cac-18a8-4b8c-afd4-b70229661d6d" providerId="ADAL" clId="{E72B9466-EFD3-49A4-AE19-B67E247D65A1}" dt="2025-07-14T05:25:54.408" v="3524"/>
          <ac:spMkLst>
            <pc:docMk/>
            <pc:sldMk cId="1130360073" sldId="683"/>
            <ac:spMk id="51" creationId="{E14CD55D-A4E1-7710-4424-A93C6107633A}"/>
          </ac:spMkLst>
        </pc:spChg>
        <pc:spChg chg="add mod">
          <ac:chgData name="Emiliano Dane'" userId="a6f32cac-18a8-4b8c-afd4-b70229661d6d" providerId="ADAL" clId="{E72B9466-EFD3-49A4-AE19-B67E247D65A1}" dt="2025-07-14T05:25:54.408" v="3524"/>
          <ac:spMkLst>
            <pc:docMk/>
            <pc:sldMk cId="1130360073" sldId="683"/>
            <ac:spMk id="53" creationId="{D1556FB5-81EE-0824-5149-DC652979531E}"/>
          </ac:spMkLst>
        </pc:spChg>
        <pc:spChg chg="add mod">
          <ac:chgData name="Emiliano Dane'" userId="a6f32cac-18a8-4b8c-afd4-b70229661d6d" providerId="ADAL" clId="{E72B9466-EFD3-49A4-AE19-B67E247D65A1}" dt="2025-07-14T05:25:54.408" v="3524"/>
          <ac:spMkLst>
            <pc:docMk/>
            <pc:sldMk cId="1130360073" sldId="683"/>
            <ac:spMk id="55" creationId="{87F6065F-9CB4-B61F-7BC8-3A83A869B8E1}"/>
          </ac:spMkLst>
        </pc:spChg>
        <pc:spChg chg="mod">
          <ac:chgData name="Emiliano Dane'" userId="a6f32cac-18a8-4b8c-afd4-b70229661d6d" providerId="ADAL" clId="{E72B9466-EFD3-49A4-AE19-B67E247D65A1}" dt="2025-07-14T05:25:54.408" v="3524"/>
          <ac:spMkLst>
            <pc:docMk/>
            <pc:sldMk cId="1130360073" sldId="683"/>
            <ac:spMk id="60" creationId="{ABA8E50D-3AD0-A1A5-9A2D-D082AA6FEF85}"/>
          </ac:spMkLst>
        </pc:spChg>
        <pc:spChg chg="mod">
          <ac:chgData name="Emiliano Dane'" userId="a6f32cac-18a8-4b8c-afd4-b70229661d6d" providerId="ADAL" clId="{E72B9466-EFD3-49A4-AE19-B67E247D65A1}" dt="2025-07-14T05:25:54.408" v="3524"/>
          <ac:spMkLst>
            <pc:docMk/>
            <pc:sldMk cId="1130360073" sldId="683"/>
            <ac:spMk id="61" creationId="{ABA3B81E-106F-20F0-9290-492ADAAE9CE2}"/>
          </ac:spMkLst>
        </pc:spChg>
        <pc:spChg chg="add mod">
          <ac:chgData name="Emiliano Dane'" userId="a6f32cac-18a8-4b8c-afd4-b70229661d6d" providerId="ADAL" clId="{E72B9466-EFD3-49A4-AE19-B67E247D65A1}" dt="2025-07-14T05:25:54.408" v="3524"/>
          <ac:spMkLst>
            <pc:docMk/>
            <pc:sldMk cId="1130360073" sldId="683"/>
            <ac:spMk id="62" creationId="{71AB8828-7615-5802-37CA-518F04900A7A}"/>
          </ac:spMkLst>
        </pc:spChg>
        <pc:spChg chg="add mod">
          <ac:chgData name="Emiliano Dane'" userId="a6f32cac-18a8-4b8c-afd4-b70229661d6d" providerId="ADAL" clId="{E72B9466-EFD3-49A4-AE19-B67E247D65A1}" dt="2025-07-14T05:25:54.408" v="3524"/>
          <ac:spMkLst>
            <pc:docMk/>
            <pc:sldMk cId="1130360073" sldId="683"/>
            <ac:spMk id="63" creationId="{85F73413-1625-7BD1-0F8C-252A1AFF2417}"/>
          </ac:spMkLst>
        </pc:spChg>
        <pc:spChg chg="add mod">
          <ac:chgData name="Emiliano Dane'" userId="a6f32cac-18a8-4b8c-afd4-b70229661d6d" providerId="ADAL" clId="{E72B9466-EFD3-49A4-AE19-B67E247D65A1}" dt="2025-07-14T05:25:54.408" v="3524"/>
          <ac:spMkLst>
            <pc:docMk/>
            <pc:sldMk cId="1130360073" sldId="683"/>
            <ac:spMk id="64" creationId="{DEA05238-022C-9BE0-D0FC-95214BB1D887}"/>
          </ac:spMkLst>
        </pc:spChg>
      </pc:sldChg>
      <pc:sldChg chg="addSp modSp add mod">
        <pc:chgData name="Emiliano Dane'" userId="a6f32cac-18a8-4b8c-afd4-b70229661d6d" providerId="ADAL" clId="{E72B9466-EFD3-49A4-AE19-B67E247D65A1}" dt="2025-07-14T05:26:26.168" v="3531"/>
        <pc:sldMkLst>
          <pc:docMk/>
          <pc:sldMk cId="2913520727" sldId="684"/>
        </pc:sldMkLst>
        <pc:picChg chg="add mod">
          <ac:chgData name="Emiliano Dane'" userId="a6f32cac-18a8-4b8c-afd4-b70229661d6d" providerId="ADAL" clId="{E72B9466-EFD3-49A4-AE19-B67E247D65A1}" dt="2025-07-14T05:26:26.168" v="3531"/>
          <ac:picMkLst>
            <pc:docMk/>
            <pc:sldMk cId="2913520727" sldId="684"/>
            <ac:picMk id="2" creationId="{B4621D2C-5263-5652-2DA7-43DCC546FF04}"/>
          </ac:picMkLst>
        </pc:picChg>
        <pc:picChg chg="add mod">
          <ac:chgData name="Emiliano Dane'" userId="a6f32cac-18a8-4b8c-afd4-b70229661d6d" providerId="ADAL" clId="{E72B9466-EFD3-49A4-AE19-B67E247D65A1}" dt="2025-07-14T05:26:22.166" v="3530" actId="1076"/>
          <ac:picMkLst>
            <pc:docMk/>
            <pc:sldMk cId="2913520727" sldId="684"/>
            <ac:picMk id="5" creationId="{53CECBF6-78B0-31FE-DDAC-DE6DBB9AD110}"/>
          </ac:picMkLst>
        </pc:picChg>
      </pc:sldChg>
      <pc:sldChg chg="addSp delSp modSp add mod">
        <pc:chgData name="Emiliano Dane'" userId="a6f32cac-18a8-4b8c-afd4-b70229661d6d" providerId="ADAL" clId="{E72B9466-EFD3-49A4-AE19-B67E247D65A1}" dt="2025-07-14T05:26:45.578" v="3538"/>
        <pc:sldMkLst>
          <pc:docMk/>
          <pc:sldMk cId="3129157239" sldId="685"/>
        </pc:sldMkLst>
        <pc:spChg chg="add mod">
          <ac:chgData name="Emiliano Dane'" userId="a6f32cac-18a8-4b8c-afd4-b70229661d6d" providerId="ADAL" clId="{E72B9466-EFD3-49A4-AE19-B67E247D65A1}" dt="2025-07-14T05:26:45.578" v="3538"/>
          <ac:spMkLst>
            <pc:docMk/>
            <pc:sldMk cId="3129157239" sldId="685"/>
            <ac:spMk id="2" creationId="{48F63C47-D25A-CDC1-B74E-F5E27A9691E6}"/>
          </ac:spMkLst>
        </pc:spChg>
        <pc:spChg chg="add mod">
          <ac:chgData name="Emiliano Dane'" userId="a6f32cac-18a8-4b8c-afd4-b70229661d6d" providerId="ADAL" clId="{E72B9466-EFD3-49A4-AE19-B67E247D65A1}" dt="2025-07-14T05:26:45.578" v="3538"/>
          <ac:spMkLst>
            <pc:docMk/>
            <pc:sldMk cId="3129157239" sldId="685"/>
            <ac:spMk id="3" creationId="{0C788FF1-7CD4-0A71-561B-2F5EA6C313F0}"/>
          </ac:spMkLst>
        </pc:spChg>
        <pc:spChg chg="add mod">
          <ac:chgData name="Emiliano Dane'" userId="a6f32cac-18a8-4b8c-afd4-b70229661d6d" providerId="ADAL" clId="{E72B9466-EFD3-49A4-AE19-B67E247D65A1}" dt="2025-07-14T05:26:45.578" v="3538"/>
          <ac:spMkLst>
            <pc:docMk/>
            <pc:sldMk cId="3129157239" sldId="685"/>
            <ac:spMk id="4" creationId="{1BA7218C-4DE5-BA59-DF94-D06B2B97B4C5}"/>
          </ac:spMkLst>
        </pc:spChg>
        <pc:spChg chg="add mod">
          <ac:chgData name="Emiliano Dane'" userId="a6f32cac-18a8-4b8c-afd4-b70229661d6d" providerId="ADAL" clId="{E72B9466-EFD3-49A4-AE19-B67E247D65A1}" dt="2025-07-14T05:26:45.578" v="3538"/>
          <ac:spMkLst>
            <pc:docMk/>
            <pc:sldMk cId="3129157239" sldId="685"/>
            <ac:spMk id="8" creationId="{57F4177E-EB99-4741-794B-4E02A93D9C93}"/>
          </ac:spMkLst>
        </pc:spChg>
        <pc:spChg chg="add mod">
          <ac:chgData name="Emiliano Dane'" userId="a6f32cac-18a8-4b8c-afd4-b70229661d6d" providerId="ADAL" clId="{E72B9466-EFD3-49A4-AE19-B67E247D65A1}" dt="2025-07-14T05:26:45.578" v="3538"/>
          <ac:spMkLst>
            <pc:docMk/>
            <pc:sldMk cId="3129157239" sldId="685"/>
            <ac:spMk id="9" creationId="{D211F6C6-1F69-34A4-F8B7-F224AD9BBAED}"/>
          </ac:spMkLst>
        </pc:spChg>
        <pc:spChg chg="add mod">
          <ac:chgData name="Emiliano Dane'" userId="a6f32cac-18a8-4b8c-afd4-b70229661d6d" providerId="ADAL" clId="{E72B9466-EFD3-49A4-AE19-B67E247D65A1}" dt="2025-07-14T05:26:45.578" v="3538"/>
          <ac:spMkLst>
            <pc:docMk/>
            <pc:sldMk cId="3129157239" sldId="685"/>
            <ac:spMk id="10" creationId="{CF8F835F-032F-D4EC-553B-B729AF4B0319}"/>
          </ac:spMkLst>
        </pc:spChg>
        <pc:spChg chg="add mod">
          <ac:chgData name="Emiliano Dane'" userId="a6f32cac-18a8-4b8c-afd4-b70229661d6d" providerId="ADAL" clId="{E72B9466-EFD3-49A4-AE19-B67E247D65A1}" dt="2025-07-14T05:26:45.578" v="3538"/>
          <ac:spMkLst>
            <pc:docMk/>
            <pc:sldMk cId="3129157239" sldId="685"/>
            <ac:spMk id="13" creationId="{B65F455F-2090-1C77-9888-98382A6EE4EE}"/>
          </ac:spMkLst>
        </pc:spChg>
        <pc:spChg chg="add mod">
          <ac:chgData name="Emiliano Dane'" userId="a6f32cac-18a8-4b8c-afd4-b70229661d6d" providerId="ADAL" clId="{E72B9466-EFD3-49A4-AE19-B67E247D65A1}" dt="2025-07-14T05:26:45.578" v="3538"/>
          <ac:spMkLst>
            <pc:docMk/>
            <pc:sldMk cId="3129157239" sldId="685"/>
            <ac:spMk id="14" creationId="{92108872-F12A-35B5-0AC4-7E8439CA3CEF}"/>
          </ac:spMkLst>
        </pc:spChg>
        <pc:spChg chg="add mod">
          <ac:chgData name="Emiliano Dane'" userId="a6f32cac-18a8-4b8c-afd4-b70229661d6d" providerId="ADAL" clId="{E72B9466-EFD3-49A4-AE19-B67E247D65A1}" dt="2025-07-14T05:26:45.578" v="3538"/>
          <ac:spMkLst>
            <pc:docMk/>
            <pc:sldMk cId="3129157239" sldId="685"/>
            <ac:spMk id="15" creationId="{16EB6726-E910-A2AB-873D-D519A2561234}"/>
          </ac:spMkLst>
        </pc:spChg>
        <pc:picChg chg="del">
          <ac:chgData name="Emiliano Dane'" userId="a6f32cac-18a8-4b8c-afd4-b70229661d6d" providerId="ADAL" clId="{E72B9466-EFD3-49A4-AE19-B67E247D65A1}" dt="2025-07-14T05:26:32.406" v="3533" actId="478"/>
          <ac:picMkLst>
            <pc:docMk/>
            <pc:sldMk cId="3129157239" sldId="685"/>
            <ac:picMk id="5" creationId="{1F9CFD2A-E7EB-7B7B-DC2B-23BBE3C23D33}"/>
          </ac:picMkLst>
        </pc:picChg>
        <pc:picChg chg="add mod">
          <ac:chgData name="Emiliano Dane'" userId="a6f32cac-18a8-4b8c-afd4-b70229661d6d" providerId="ADAL" clId="{E72B9466-EFD3-49A4-AE19-B67E247D65A1}" dt="2025-07-14T05:26:45.578" v="3538"/>
          <ac:picMkLst>
            <pc:docMk/>
            <pc:sldMk cId="3129157239" sldId="685"/>
            <ac:picMk id="12" creationId="{59F0BCC6-8BEB-B540-D0A8-C4C44FF5D109}"/>
          </ac:picMkLst>
        </pc:picChg>
      </pc:sldChg>
      <pc:sldChg chg="addSp modSp add">
        <pc:chgData name="Emiliano Dane'" userId="a6f32cac-18a8-4b8c-afd4-b70229661d6d" providerId="ADAL" clId="{E72B9466-EFD3-49A4-AE19-B67E247D65A1}" dt="2025-07-14T05:26:58.150" v="3541"/>
        <pc:sldMkLst>
          <pc:docMk/>
          <pc:sldMk cId="786413040" sldId="686"/>
        </pc:sldMkLst>
        <pc:spChg chg="add mod">
          <ac:chgData name="Emiliano Dane'" userId="a6f32cac-18a8-4b8c-afd4-b70229661d6d" providerId="ADAL" clId="{E72B9466-EFD3-49A4-AE19-B67E247D65A1}" dt="2025-07-14T05:26:58.150" v="3541"/>
          <ac:spMkLst>
            <pc:docMk/>
            <pc:sldMk cId="786413040" sldId="686"/>
            <ac:spMk id="2" creationId="{94F15E15-572C-BEFA-0973-AF5817F67CD8}"/>
          </ac:spMkLst>
        </pc:spChg>
        <pc:spChg chg="add mod">
          <ac:chgData name="Emiliano Dane'" userId="a6f32cac-18a8-4b8c-afd4-b70229661d6d" providerId="ADAL" clId="{E72B9466-EFD3-49A4-AE19-B67E247D65A1}" dt="2025-07-14T05:26:58.150" v="3541"/>
          <ac:spMkLst>
            <pc:docMk/>
            <pc:sldMk cId="786413040" sldId="686"/>
            <ac:spMk id="5" creationId="{4266E106-497D-EBE9-FAFA-06F836DDC492}"/>
          </ac:spMkLst>
        </pc:spChg>
        <pc:spChg chg="add mod">
          <ac:chgData name="Emiliano Dane'" userId="a6f32cac-18a8-4b8c-afd4-b70229661d6d" providerId="ADAL" clId="{E72B9466-EFD3-49A4-AE19-B67E247D65A1}" dt="2025-07-14T05:26:58.150" v="3541"/>
          <ac:spMkLst>
            <pc:docMk/>
            <pc:sldMk cId="786413040" sldId="686"/>
            <ac:spMk id="6" creationId="{C54D7F0C-C72B-870F-08AB-0A8EFCEBC39C}"/>
          </ac:spMkLst>
        </pc:spChg>
        <pc:spChg chg="add mod">
          <ac:chgData name="Emiliano Dane'" userId="a6f32cac-18a8-4b8c-afd4-b70229661d6d" providerId="ADAL" clId="{E72B9466-EFD3-49A4-AE19-B67E247D65A1}" dt="2025-07-14T05:26:58.150" v="3541"/>
          <ac:spMkLst>
            <pc:docMk/>
            <pc:sldMk cId="786413040" sldId="686"/>
            <ac:spMk id="7" creationId="{A158D009-81AC-68FE-F6D0-7D7AD52F4459}"/>
          </ac:spMkLst>
        </pc:spChg>
        <pc:spChg chg="add mod">
          <ac:chgData name="Emiliano Dane'" userId="a6f32cac-18a8-4b8c-afd4-b70229661d6d" providerId="ADAL" clId="{E72B9466-EFD3-49A4-AE19-B67E247D65A1}" dt="2025-07-14T05:26:58.150" v="3541"/>
          <ac:spMkLst>
            <pc:docMk/>
            <pc:sldMk cId="786413040" sldId="686"/>
            <ac:spMk id="11" creationId="{B756C5DF-E918-BDFE-DFBD-C4B3CEF7F458}"/>
          </ac:spMkLst>
        </pc:spChg>
        <pc:spChg chg="add mod">
          <ac:chgData name="Emiliano Dane'" userId="a6f32cac-18a8-4b8c-afd4-b70229661d6d" providerId="ADAL" clId="{E72B9466-EFD3-49A4-AE19-B67E247D65A1}" dt="2025-07-14T05:26:58.150" v="3541"/>
          <ac:spMkLst>
            <pc:docMk/>
            <pc:sldMk cId="786413040" sldId="686"/>
            <ac:spMk id="12" creationId="{7E747CA4-D363-D74D-7407-BA5C6A2DB311}"/>
          </ac:spMkLst>
        </pc:spChg>
        <pc:spChg chg="add mod">
          <ac:chgData name="Emiliano Dane'" userId="a6f32cac-18a8-4b8c-afd4-b70229661d6d" providerId="ADAL" clId="{E72B9466-EFD3-49A4-AE19-B67E247D65A1}" dt="2025-07-14T05:26:58.150" v="3541"/>
          <ac:spMkLst>
            <pc:docMk/>
            <pc:sldMk cId="786413040" sldId="686"/>
            <ac:spMk id="13" creationId="{A86280D6-4380-0465-1564-217E7C295CCD}"/>
          </ac:spMkLst>
        </pc:spChg>
        <pc:spChg chg="add mod">
          <ac:chgData name="Emiliano Dane'" userId="a6f32cac-18a8-4b8c-afd4-b70229661d6d" providerId="ADAL" clId="{E72B9466-EFD3-49A4-AE19-B67E247D65A1}" dt="2025-07-14T05:26:58.150" v="3541"/>
          <ac:spMkLst>
            <pc:docMk/>
            <pc:sldMk cId="786413040" sldId="686"/>
            <ac:spMk id="17" creationId="{7C5EE7E5-6992-2622-DD9E-4F568BED7DD7}"/>
          </ac:spMkLst>
        </pc:spChg>
        <pc:picChg chg="add mod">
          <ac:chgData name="Emiliano Dane'" userId="a6f32cac-18a8-4b8c-afd4-b70229661d6d" providerId="ADAL" clId="{E72B9466-EFD3-49A4-AE19-B67E247D65A1}" dt="2025-07-14T05:26:58.150" v="3541"/>
          <ac:picMkLst>
            <pc:docMk/>
            <pc:sldMk cId="786413040" sldId="686"/>
            <ac:picMk id="8" creationId="{5A58E7B2-42CF-27AD-FE1A-660996350164}"/>
          </ac:picMkLst>
        </pc:picChg>
        <pc:picChg chg="add mod">
          <ac:chgData name="Emiliano Dane'" userId="a6f32cac-18a8-4b8c-afd4-b70229661d6d" providerId="ADAL" clId="{E72B9466-EFD3-49A4-AE19-B67E247D65A1}" dt="2025-07-14T05:26:58.150" v="3541"/>
          <ac:picMkLst>
            <pc:docMk/>
            <pc:sldMk cId="786413040" sldId="686"/>
            <ac:picMk id="10" creationId="{1C29528C-41B8-C564-B4D5-E77AD908F365}"/>
          </ac:picMkLst>
        </pc:picChg>
      </pc:sldChg>
      <pc:sldChg chg="addSp modSp add mod">
        <pc:chgData name="Emiliano Dane'" userId="a6f32cac-18a8-4b8c-afd4-b70229661d6d" providerId="ADAL" clId="{E72B9466-EFD3-49A4-AE19-B67E247D65A1}" dt="2025-07-14T05:27:30.606" v="3550" actId="1076"/>
        <pc:sldMkLst>
          <pc:docMk/>
          <pc:sldMk cId="665334505" sldId="687"/>
        </pc:sldMkLst>
        <pc:spChg chg="add mod">
          <ac:chgData name="Emiliano Dane'" userId="a6f32cac-18a8-4b8c-afd4-b70229661d6d" providerId="ADAL" clId="{E72B9466-EFD3-49A4-AE19-B67E247D65A1}" dt="2025-07-14T05:27:13.286" v="3545"/>
          <ac:spMkLst>
            <pc:docMk/>
            <pc:sldMk cId="665334505" sldId="687"/>
            <ac:spMk id="6" creationId="{37FBCE27-2AC8-A9B7-0D04-389CDF987F52}"/>
          </ac:spMkLst>
        </pc:spChg>
        <pc:spChg chg="add mod">
          <ac:chgData name="Emiliano Dane'" userId="a6f32cac-18a8-4b8c-afd4-b70229661d6d" providerId="ADAL" clId="{E72B9466-EFD3-49A4-AE19-B67E247D65A1}" dt="2025-07-14T05:27:25.670" v="3548" actId="164"/>
          <ac:spMkLst>
            <pc:docMk/>
            <pc:sldMk cId="665334505" sldId="687"/>
            <ac:spMk id="9" creationId="{2B62E17D-3335-BB1E-A525-48DBF5C6D8B1}"/>
          </ac:spMkLst>
        </pc:spChg>
        <pc:spChg chg="add mod">
          <ac:chgData name="Emiliano Dane'" userId="a6f32cac-18a8-4b8c-afd4-b70229661d6d" providerId="ADAL" clId="{E72B9466-EFD3-49A4-AE19-B67E247D65A1}" dt="2025-07-14T05:27:25.670" v="3548" actId="164"/>
          <ac:spMkLst>
            <pc:docMk/>
            <pc:sldMk cId="665334505" sldId="687"/>
            <ac:spMk id="17" creationId="{9FBCC1D5-4C71-C802-15A4-A94DB259589A}"/>
          </ac:spMkLst>
        </pc:spChg>
        <pc:grpChg chg="add mod">
          <ac:chgData name="Emiliano Dane'" userId="a6f32cac-18a8-4b8c-afd4-b70229661d6d" providerId="ADAL" clId="{E72B9466-EFD3-49A4-AE19-B67E247D65A1}" dt="2025-07-14T05:27:30.606" v="3550" actId="1076"/>
          <ac:grpSpMkLst>
            <pc:docMk/>
            <pc:sldMk cId="665334505" sldId="687"/>
            <ac:grpSpMk id="2" creationId="{21F66BED-8B38-326B-0DFA-E56D1737F7C7}"/>
          </ac:grpSpMkLst>
        </pc:grpChg>
        <pc:picChg chg="add mod">
          <ac:chgData name="Emiliano Dane'" userId="a6f32cac-18a8-4b8c-afd4-b70229661d6d" providerId="ADAL" clId="{E72B9466-EFD3-49A4-AE19-B67E247D65A1}" dt="2025-07-14T05:27:25.670" v="3548" actId="164"/>
          <ac:picMkLst>
            <pc:docMk/>
            <pc:sldMk cId="665334505" sldId="687"/>
            <ac:picMk id="4" creationId="{DB0917C0-2EC9-4C26-5B57-FE1C25838E6D}"/>
          </ac:picMkLst>
        </pc:picChg>
        <pc:picChg chg="add mod">
          <ac:chgData name="Emiliano Dane'" userId="a6f32cac-18a8-4b8c-afd4-b70229661d6d" providerId="ADAL" clId="{E72B9466-EFD3-49A4-AE19-B67E247D65A1}" dt="2025-07-14T05:27:25.670" v="3548" actId="164"/>
          <ac:picMkLst>
            <pc:docMk/>
            <pc:sldMk cId="665334505" sldId="687"/>
            <ac:picMk id="8" creationId="{94EE7EAA-35DA-6CD1-90CE-201AAE367FB1}"/>
          </ac:picMkLst>
        </pc:picChg>
        <pc:cxnChg chg="add mod">
          <ac:chgData name="Emiliano Dane'" userId="a6f32cac-18a8-4b8c-afd4-b70229661d6d" providerId="ADAL" clId="{E72B9466-EFD3-49A4-AE19-B67E247D65A1}" dt="2025-07-14T05:27:25.670" v="3548" actId="164"/>
          <ac:cxnSpMkLst>
            <pc:docMk/>
            <pc:sldMk cId="665334505" sldId="687"/>
            <ac:cxnSpMk id="10" creationId="{C1842A31-EC0C-1372-9961-E961F070C5CC}"/>
          </ac:cxnSpMkLst>
        </pc:cxnChg>
        <pc:cxnChg chg="add mod">
          <ac:chgData name="Emiliano Dane'" userId="a6f32cac-18a8-4b8c-afd4-b70229661d6d" providerId="ADAL" clId="{E72B9466-EFD3-49A4-AE19-B67E247D65A1}" dt="2025-07-14T05:27:25.670" v="3548" actId="164"/>
          <ac:cxnSpMkLst>
            <pc:docMk/>
            <pc:sldMk cId="665334505" sldId="687"/>
            <ac:cxnSpMk id="13" creationId="{649A8B93-E735-9F72-3AF8-E0B57ACCFAF5}"/>
          </ac:cxnSpMkLst>
        </pc:cxnChg>
        <pc:cxnChg chg="add mod">
          <ac:chgData name="Emiliano Dane'" userId="a6f32cac-18a8-4b8c-afd4-b70229661d6d" providerId="ADAL" clId="{E72B9466-EFD3-49A4-AE19-B67E247D65A1}" dt="2025-07-14T05:27:25.670" v="3548" actId="164"/>
          <ac:cxnSpMkLst>
            <pc:docMk/>
            <pc:sldMk cId="665334505" sldId="687"/>
            <ac:cxnSpMk id="18" creationId="{1D03BAF1-9ED7-4E0B-576D-7C0E373579A7}"/>
          </ac:cxnSpMkLst>
        </pc:cxnChg>
      </pc:sldChg>
      <pc:sldChg chg="add del">
        <pc:chgData name="Emiliano Dane'" userId="a6f32cac-18a8-4b8c-afd4-b70229661d6d" providerId="ADAL" clId="{E72B9466-EFD3-49A4-AE19-B67E247D65A1}" dt="2025-07-14T05:27:05.003" v="3543" actId="47"/>
        <pc:sldMkLst>
          <pc:docMk/>
          <pc:sldMk cId="1715407670" sldId="688"/>
        </pc:sldMkLst>
      </pc:sldChg>
      <pc:sldChg chg="addSp delSp modSp add mod">
        <pc:chgData name="Emiliano Dane'" userId="a6f32cac-18a8-4b8c-afd4-b70229661d6d" providerId="ADAL" clId="{E72B9466-EFD3-49A4-AE19-B67E247D65A1}" dt="2025-07-14T05:58:17.107" v="4344" actId="1036"/>
        <pc:sldMkLst>
          <pc:docMk/>
          <pc:sldMk cId="4225589383" sldId="688"/>
        </pc:sldMkLst>
        <pc:spChg chg="add del mod">
          <ac:chgData name="Emiliano Dane'" userId="a6f32cac-18a8-4b8c-afd4-b70229661d6d" providerId="ADAL" clId="{E72B9466-EFD3-49A4-AE19-B67E247D65A1}" dt="2025-07-14T05:27:41.309" v="3553" actId="478"/>
          <ac:spMkLst>
            <pc:docMk/>
            <pc:sldMk cId="4225589383" sldId="688"/>
            <ac:spMk id="5" creationId="{96C6E01B-62D4-D4C7-EE63-01B7FB03B906}"/>
          </ac:spMkLst>
        </pc:spChg>
        <pc:spChg chg="del">
          <ac:chgData name="Emiliano Dane'" userId="a6f32cac-18a8-4b8c-afd4-b70229661d6d" providerId="ADAL" clId="{E72B9466-EFD3-49A4-AE19-B67E247D65A1}" dt="2025-07-14T05:27:38.626" v="3552" actId="478"/>
          <ac:spMkLst>
            <pc:docMk/>
            <pc:sldMk cId="4225589383" sldId="688"/>
            <ac:spMk id="6" creationId="{AEBCB141-9467-7385-6104-EC7730FAC1C7}"/>
          </ac:spMkLst>
        </pc:spChg>
        <pc:spChg chg="add mod">
          <ac:chgData name="Emiliano Dane'" userId="a6f32cac-18a8-4b8c-afd4-b70229661d6d" providerId="ADAL" clId="{E72B9466-EFD3-49A4-AE19-B67E247D65A1}" dt="2025-07-14T05:28:20.337" v="3562" actId="1035"/>
          <ac:spMkLst>
            <pc:docMk/>
            <pc:sldMk cId="4225589383" sldId="688"/>
            <ac:spMk id="7" creationId="{3377C3A4-D913-4BAB-2A9F-015DB452FB3F}"/>
          </ac:spMkLst>
        </pc:spChg>
        <pc:spChg chg="add mod">
          <ac:chgData name="Emiliano Dane'" userId="a6f32cac-18a8-4b8c-afd4-b70229661d6d" providerId="ADAL" clId="{E72B9466-EFD3-49A4-AE19-B67E247D65A1}" dt="2025-07-14T05:28:20.337" v="3562" actId="1035"/>
          <ac:spMkLst>
            <pc:docMk/>
            <pc:sldMk cId="4225589383" sldId="688"/>
            <ac:spMk id="11" creationId="{65ECCDCF-29CC-10AD-E4A7-8829430C7B94}"/>
          </ac:spMkLst>
        </pc:spChg>
        <pc:spChg chg="add mod">
          <ac:chgData name="Emiliano Dane'" userId="a6f32cac-18a8-4b8c-afd4-b70229661d6d" providerId="ADAL" clId="{E72B9466-EFD3-49A4-AE19-B67E247D65A1}" dt="2025-07-14T05:58:17.107" v="4344" actId="1036"/>
          <ac:spMkLst>
            <pc:docMk/>
            <pc:sldMk cId="4225589383" sldId="688"/>
            <ac:spMk id="41" creationId="{7E98EA0F-FA11-6B3D-3D1D-D385131ECAE4}"/>
          </ac:spMkLst>
        </pc:spChg>
        <pc:grpChg chg="del">
          <ac:chgData name="Emiliano Dane'" userId="a6f32cac-18a8-4b8c-afd4-b70229661d6d" providerId="ADAL" clId="{E72B9466-EFD3-49A4-AE19-B67E247D65A1}" dt="2025-07-14T05:27:38.626" v="3552" actId="478"/>
          <ac:grpSpMkLst>
            <pc:docMk/>
            <pc:sldMk cId="4225589383" sldId="688"/>
            <ac:grpSpMk id="2" creationId="{7CDD2A8E-460F-D0E3-EC34-BCE63D6C7122}"/>
          </ac:grpSpMkLst>
        </pc:grpChg>
        <pc:picChg chg="add mod">
          <ac:chgData name="Emiliano Dane'" userId="a6f32cac-18a8-4b8c-afd4-b70229661d6d" providerId="ADAL" clId="{E72B9466-EFD3-49A4-AE19-B67E247D65A1}" dt="2025-07-14T05:28:20.337" v="3562" actId="1035"/>
          <ac:picMkLst>
            <pc:docMk/>
            <pc:sldMk cId="4225589383" sldId="688"/>
            <ac:picMk id="12" creationId="{7F171326-6098-CCCE-95CA-6C6038866E32}"/>
          </ac:picMkLst>
        </pc:picChg>
        <pc:picChg chg="add mod">
          <ac:chgData name="Emiliano Dane'" userId="a6f32cac-18a8-4b8c-afd4-b70229661d6d" providerId="ADAL" clId="{E72B9466-EFD3-49A4-AE19-B67E247D65A1}" dt="2025-07-14T05:28:20.337" v="3562" actId="1035"/>
          <ac:picMkLst>
            <pc:docMk/>
            <pc:sldMk cId="4225589383" sldId="688"/>
            <ac:picMk id="14" creationId="{80BCE9A8-9C82-CF49-F6DC-735445AD40A1}"/>
          </ac:picMkLst>
        </pc:picChg>
        <pc:picChg chg="add mod">
          <ac:chgData name="Emiliano Dane'" userId="a6f32cac-18a8-4b8c-afd4-b70229661d6d" providerId="ADAL" clId="{E72B9466-EFD3-49A4-AE19-B67E247D65A1}" dt="2025-07-14T05:28:20.337" v="3562" actId="1035"/>
          <ac:picMkLst>
            <pc:docMk/>
            <pc:sldMk cId="4225589383" sldId="688"/>
            <ac:picMk id="15" creationId="{B31C38AE-8E20-8A42-FD31-C6F87E68B068}"/>
          </ac:picMkLst>
        </pc:picChg>
        <pc:picChg chg="add mod">
          <ac:chgData name="Emiliano Dane'" userId="a6f32cac-18a8-4b8c-afd4-b70229661d6d" providerId="ADAL" clId="{E72B9466-EFD3-49A4-AE19-B67E247D65A1}" dt="2025-07-14T05:28:11.698" v="3559" actId="13822"/>
          <ac:picMkLst>
            <pc:docMk/>
            <pc:sldMk cId="4225589383" sldId="688"/>
            <ac:picMk id="36" creationId="{CD0DD3B8-9BFD-6C2E-C775-EA018FE6DA72}"/>
          </ac:picMkLst>
        </pc:picChg>
        <pc:cxnChg chg="mod">
          <ac:chgData name="Emiliano Dane'" userId="a6f32cac-18a8-4b8c-afd4-b70229661d6d" providerId="ADAL" clId="{E72B9466-EFD3-49A4-AE19-B67E247D65A1}" dt="2025-07-14T05:27:38.626" v="3552" actId="478"/>
          <ac:cxnSpMkLst>
            <pc:docMk/>
            <pc:sldMk cId="4225589383" sldId="688"/>
            <ac:cxnSpMk id="10" creationId="{59BE7323-A5B6-C45D-5312-A5620B3FF1D2}"/>
          </ac:cxnSpMkLst>
        </pc:cxnChg>
        <pc:cxnChg chg="mod">
          <ac:chgData name="Emiliano Dane'" userId="a6f32cac-18a8-4b8c-afd4-b70229661d6d" providerId="ADAL" clId="{E72B9466-EFD3-49A4-AE19-B67E247D65A1}" dt="2025-07-14T05:27:38.626" v="3552" actId="478"/>
          <ac:cxnSpMkLst>
            <pc:docMk/>
            <pc:sldMk cId="4225589383" sldId="688"/>
            <ac:cxnSpMk id="13" creationId="{66E196A5-9088-7274-AD4F-61C385F4CC99}"/>
          </ac:cxnSpMkLst>
        </pc:cxnChg>
        <pc:cxnChg chg="mod">
          <ac:chgData name="Emiliano Dane'" userId="a6f32cac-18a8-4b8c-afd4-b70229661d6d" providerId="ADAL" clId="{E72B9466-EFD3-49A4-AE19-B67E247D65A1}" dt="2025-07-14T05:27:38.626" v="3552" actId="478"/>
          <ac:cxnSpMkLst>
            <pc:docMk/>
            <pc:sldMk cId="4225589383" sldId="688"/>
            <ac:cxnSpMk id="18" creationId="{65949167-7D29-A6C6-4B81-310E7CB2CC25}"/>
          </ac:cxnSpMkLst>
        </pc:cxnChg>
        <pc:cxnChg chg="add mod">
          <ac:chgData name="Emiliano Dane'" userId="a6f32cac-18a8-4b8c-afd4-b70229661d6d" providerId="ADAL" clId="{E72B9466-EFD3-49A4-AE19-B67E247D65A1}" dt="2025-07-14T05:28:20.337" v="3562" actId="1035"/>
          <ac:cxnSpMkLst>
            <pc:docMk/>
            <pc:sldMk cId="4225589383" sldId="688"/>
            <ac:cxnSpMk id="39" creationId="{9504811D-CA37-96CF-1D05-4DB8FA74B324}"/>
          </ac:cxnSpMkLst>
        </pc:cxnChg>
      </pc:sldChg>
      <pc:sldChg chg="addSp modSp add">
        <pc:chgData name="Emiliano Dane'" userId="a6f32cac-18a8-4b8c-afd4-b70229661d6d" providerId="ADAL" clId="{E72B9466-EFD3-49A4-AE19-B67E247D65A1}" dt="2025-07-14T05:28:31.956" v="3565"/>
        <pc:sldMkLst>
          <pc:docMk/>
          <pc:sldMk cId="2827360397" sldId="689"/>
        </pc:sldMkLst>
        <pc:spChg chg="add mod">
          <ac:chgData name="Emiliano Dane'" userId="a6f32cac-18a8-4b8c-afd4-b70229661d6d" providerId="ADAL" clId="{E72B9466-EFD3-49A4-AE19-B67E247D65A1}" dt="2025-07-14T05:28:31.956" v="3565"/>
          <ac:spMkLst>
            <pc:docMk/>
            <pc:sldMk cId="2827360397" sldId="689"/>
            <ac:spMk id="2" creationId="{A516E3B0-0E7D-C9EC-E2FC-45AC581C141D}"/>
          </ac:spMkLst>
        </pc:spChg>
        <pc:spChg chg="add mod">
          <ac:chgData name="Emiliano Dane'" userId="a6f32cac-18a8-4b8c-afd4-b70229661d6d" providerId="ADAL" clId="{E72B9466-EFD3-49A4-AE19-B67E247D65A1}" dt="2025-07-14T05:28:31.956" v="3565"/>
          <ac:spMkLst>
            <pc:docMk/>
            <pc:sldMk cId="2827360397" sldId="689"/>
            <ac:spMk id="3" creationId="{A4383D8E-50F2-4F29-A805-BE44571EB303}"/>
          </ac:spMkLst>
        </pc:spChg>
        <pc:spChg chg="add mod">
          <ac:chgData name="Emiliano Dane'" userId="a6f32cac-18a8-4b8c-afd4-b70229661d6d" providerId="ADAL" clId="{E72B9466-EFD3-49A4-AE19-B67E247D65A1}" dt="2025-07-14T05:28:31.956" v="3565"/>
          <ac:spMkLst>
            <pc:docMk/>
            <pc:sldMk cId="2827360397" sldId="689"/>
            <ac:spMk id="5" creationId="{B7DD185F-C253-032F-FA77-5873D260593B}"/>
          </ac:spMkLst>
        </pc:spChg>
        <pc:spChg chg="add mod">
          <ac:chgData name="Emiliano Dane'" userId="a6f32cac-18a8-4b8c-afd4-b70229661d6d" providerId="ADAL" clId="{E72B9466-EFD3-49A4-AE19-B67E247D65A1}" dt="2025-07-14T05:28:31.956" v="3565"/>
          <ac:spMkLst>
            <pc:docMk/>
            <pc:sldMk cId="2827360397" sldId="689"/>
            <ac:spMk id="12" creationId="{A51CFA3B-EDD9-E818-CB58-BE1F548D7387}"/>
          </ac:spMkLst>
        </pc:spChg>
        <pc:spChg chg="add mod">
          <ac:chgData name="Emiliano Dane'" userId="a6f32cac-18a8-4b8c-afd4-b70229661d6d" providerId="ADAL" clId="{E72B9466-EFD3-49A4-AE19-B67E247D65A1}" dt="2025-07-14T05:28:31.956" v="3565"/>
          <ac:spMkLst>
            <pc:docMk/>
            <pc:sldMk cId="2827360397" sldId="689"/>
            <ac:spMk id="27" creationId="{D8466C6E-A71F-EFE7-B089-857E034A41AE}"/>
          </ac:spMkLst>
        </pc:spChg>
        <pc:spChg chg="add mod">
          <ac:chgData name="Emiliano Dane'" userId="a6f32cac-18a8-4b8c-afd4-b70229661d6d" providerId="ADAL" clId="{E72B9466-EFD3-49A4-AE19-B67E247D65A1}" dt="2025-07-14T05:28:31.956" v="3565"/>
          <ac:spMkLst>
            <pc:docMk/>
            <pc:sldMk cId="2827360397" sldId="689"/>
            <ac:spMk id="28" creationId="{3D5BF8C6-4016-CDCF-6AA2-8EDBF300D656}"/>
          </ac:spMkLst>
        </pc:spChg>
        <pc:spChg chg="add mod">
          <ac:chgData name="Emiliano Dane'" userId="a6f32cac-18a8-4b8c-afd4-b70229661d6d" providerId="ADAL" clId="{E72B9466-EFD3-49A4-AE19-B67E247D65A1}" dt="2025-07-14T05:28:31.956" v="3565"/>
          <ac:spMkLst>
            <pc:docMk/>
            <pc:sldMk cId="2827360397" sldId="689"/>
            <ac:spMk id="29" creationId="{716624D4-BA73-97A1-5342-442FE5C08A06}"/>
          </ac:spMkLst>
        </pc:spChg>
        <pc:spChg chg="add mod">
          <ac:chgData name="Emiliano Dane'" userId="a6f32cac-18a8-4b8c-afd4-b70229661d6d" providerId="ADAL" clId="{E72B9466-EFD3-49A4-AE19-B67E247D65A1}" dt="2025-07-14T05:28:31.956" v="3565"/>
          <ac:spMkLst>
            <pc:docMk/>
            <pc:sldMk cId="2827360397" sldId="689"/>
            <ac:spMk id="44" creationId="{A3AB9DF0-C622-EB45-6297-A809606DF996}"/>
          </ac:spMkLst>
        </pc:spChg>
        <pc:spChg chg="add mod">
          <ac:chgData name="Emiliano Dane'" userId="a6f32cac-18a8-4b8c-afd4-b70229661d6d" providerId="ADAL" clId="{E72B9466-EFD3-49A4-AE19-B67E247D65A1}" dt="2025-07-14T05:28:31.956" v="3565"/>
          <ac:spMkLst>
            <pc:docMk/>
            <pc:sldMk cId="2827360397" sldId="689"/>
            <ac:spMk id="53" creationId="{D2974FA1-46E9-F59B-21D7-E2FE0BF38CBB}"/>
          </ac:spMkLst>
        </pc:spChg>
        <pc:spChg chg="add mod">
          <ac:chgData name="Emiliano Dane'" userId="a6f32cac-18a8-4b8c-afd4-b70229661d6d" providerId="ADAL" clId="{E72B9466-EFD3-49A4-AE19-B67E247D65A1}" dt="2025-07-14T05:28:31.956" v="3565"/>
          <ac:spMkLst>
            <pc:docMk/>
            <pc:sldMk cId="2827360397" sldId="689"/>
            <ac:spMk id="54" creationId="{519667CA-3C90-5B99-6F3E-6FB7FAABFE6C}"/>
          </ac:spMkLst>
        </pc:spChg>
      </pc:sldChg>
      <pc:sldChg chg="addSp modSp add mod">
        <pc:chgData name="Emiliano Dane'" userId="a6f32cac-18a8-4b8c-afd4-b70229661d6d" providerId="ADAL" clId="{E72B9466-EFD3-49A4-AE19-B67E247D65A1}" dt="2025-07-14T05:28:53.246" v="3570" actId="1076"/>
        <pc:sldMkLst>
          <pc:docMk/>
          <pc:sldMk cId="2603594655" sldId="690"/>
        </pc:sldMkLst>
        <pc:spChg chg="add mod">
          <ac:chgData name="Emiliano Dane'" userId="a6f32cac-18a8-4b8c-afd4-b70229661d6d" providerId="ADAL" clId="{E72B9466-EFD3-49A4-AE19-B67E247D65A1}" dt="2025-07-14T05:28:53.246" v="3570" actId="1076"/>
          <ac:spMkLst>
            <pc:docMk/>
            <pc:sldMk cId="2603594655" sldId="690"/>
            <ac:spMk id="3" creationId="{B4FE3013-33B2-1312-E1C8-E67EB1604C15}"/>
          </ac:spMkLst>
        </pc:spChg>
        <pc:spChg chg="add mod">
          <ac:chgData name="Emiliano Dane'" userId="a6f32cac-18a8-4b8c-afd4-b70229661d6d" providerId="ADAL" clId="{E72B9466-EFD3-49A4-AE19-B67E247D65A1}" dt="2025-07-14T05:28:53.246" v="3570" actId="1076"/>
          <ac:spMkLst>
            <pc:docMk/>
            <pc:sldMk cId="2603594655" sldId="690"/>
            <ac:spMk id="6" creationId="{63C26830-215F-3681-A20D-896CBD0D473D}"/>
          </ac:spMkLst>
        </pc:spChg>
        <pc:spChg chg="add mod">
          <ac:chgData name="Emiliano Dane'" userId="a6f32cac-18a8-4b8c-afd4-b70229661d6d" providerId="ADAL" clId="{E72B9466-EFD3-49A4-AE19-B67E247D65A1}" dt="2025-07-14T05:28:53.246" v="3570" actId="1076"/>
          <ac:spMkLst>
            <pc:docMk/>
            <pc:sldMk cId="2603594655" sldId="690"/>
            <ac:spMk id="9" creationId="{65FD4134-B403-A53F-E0A5-9DD01425EF40}"/>
          </ac:spMkLst>
        </pc:spChg>
        <pc:spChg chg="add mod">
          <ac:chgData name="Emiliano Dane'" userId="a6f32cac-18a8-4b8c-afd4-b70229661d6d" providerId="ADAL" clId="{E72B9466-EFD3-49A4-AE19-B67E247D65A1}" dt="2025-07-14T05:28:53.246" v="3570" actId="1076"/>
          <ac:spMkLst>
            <pc:docMk/>
            <pc:sldMk cId="2603594655" sldId="690"/>
            <ac:spMk id="13" creationId="{1CAE115E-9722-5E2F-43FB-00303CDB66B2}"/>
          </ac:spMkLst>
        </pc:spChg>
        <pc:spChg chg="add mod">
          <ac:chgData name="Emiliano Dane'" userId="a6f32cac-18a8-4b8c-afd4-b70229661d6d" providerId="ADAL" clId="{E72B9466-EFD3-49A4-AE19-B67E247D65A1}" dt="2025-07-14T05:28:53.246" v="3570" actId="1076"/>
          <ac:spMkLst>
            <pc:docMk/>
            <pc:sldMk cId="2603594655" sldId="690"/>
            <ac:spMk id="14" creationId="{4E5B6068-6147-9062-8C07-27E22AF97E80}"/>
          </ac:spMkLst>
        </pc:spChg>
        <pc:picChg chg="add mod">
          <ac:chgData name="Emiliano Dane'" userId="a6f32cac-18a8-4b8c-afd4-b70229661d6d" providerId="ADAL" clId="{E72B9466-EFD3-49A4-AE19-B67E247D65A1}" dt="2025-07-14T05:28:53.246" v="3570" actId="1076"/>
          <ac:picMkLst>
            <pc:docMk/>
            <pc:sldMk cId="2603594655" sldId="690"/>
            <ac:picMk id="4" creationId="{B8540726-9E9E-B882-D9A6-A64AC2F89499}"/>
          </ac:picMkLst>
        </pc:picChg>
        <pc:cxnChg chg="add mod">
          <ac:chgData name="Emiliano Dane'" userId="a6f32cac-18a8-4b8c-afd4-b70229661d6d" providerId="ADAL" clId="{E72B9466-EFD3-49A4-AE19-B67E247D65A1}" dt="2025-07-14T05:28:53.246" v="3570" actId="1076"/>
          <ac:cxnSpMkLst>
            <pc:docMk/>
            <pc:sldMk cId="2603594655" sldId="690"/>
            <ac:cxnSpMk id="8" creationId="{B27F645C-5D06-040A-A356-C54AE8733B2D}"/>
          </ac:cxnSpMkLst>
        </pc:cxnChg>
        <pc:cxnChg chg="add mod">
          <ac:chgData name="Emiliano Dane'" userId="a6f32cac-18a8-4b8c-afd4-b70229661d6d" providerId="ADAL" clId="{E72B9466-EFD3-49A4-AE19-B67E247D65A1}" dt="2025-07-14T05:28:53.246" v="3570" actId="1076"/>
          <ac:cxnSpMkLst>
            <pc:docMk/>
            <pc:sldMk cId="2603594655" sldId="690"/>
            <ac:cxnSpMk id="10" creationId="{D4625A20-4BB8-2AC7-CD50-4FE474363A0E}"/>
          </ac:cxnSpMkLst>
        </pc:cxnChg>
      </pc:sldChg>
      <pc:sldChg chg="add del">
        <pc:chgData name="Emiliano Dane'" userId="a6f32cac-18a8-4b8c-afd4-b70229661d6d" providerId="ADAL" clId="{E72B9466-EFD3-49A4-AE19-B67E247D65A1}" dt="2025-07-14T05:29:03.297" v="3573" actId="2696"/>
        <pc:sldMkLst>
          <pc:docMk/>
          <pc:sldMk cId="573367736" sldId="691"/>
        </pc:sldMkLst>
      </pc:sldChg>
      <pc:sldChg chg="add del">
        <pc:chgData name="Emiliano Dane'" userId="a6f32cac-18a8-4b8c-afd4-b70229661d6d" providerId="ADAL" clId="{E72B9466-EFD3-49A4-AE19-B67E247D65A1}" dt="2025-07-14T05:30:06.376" v="3588" actId="47"/>
        <pc:sldMkLst>
          <pc:docMk/>
          <pc:sldMk cId="2508519969" sldId="691"/>
        </pc:sldMkLst>
      </pc:sldChg>
      <pc:sldChg chg="add del">
        <pc:chgData name="Emiliano Dane'" userId="a6f32cac-18a8-4b8c-afd4-b70229661d6d" providerId="ADAL" clId="{E72B9466-EFD3-49A4-AE19-B67E247D65A1}" dt="2025-07-14T05:30:06.376" v="3588" actId="47"/>
        <pc:sldMkLst>
          <pc:docMk/>
          <pc:sldMk cId="3569998643" sldId="692"/>
        </pc:sldMkLst>
      </pc:sldChg>
      <pc:sldChg chg="add del">
        <pc:chgData name="Emiliano Dane'" userId="a6f32cac-18a8-4b8c-afd4-b70229661d6d" providerId="ADAL" clId="{E72B9466-EFD3-49A4-AE19-B67E247D65A1}" dt="2025-07-14T05:29:03.297" v="3573" actId="2696"/>
        <pc:sldMkLst>
          <pc:docMk/>
          <pc:sldMk cId="3624518136" sldId="692"/>
        </pc:sldMkLst>
      </pc:sldChg>
      <pc:sldChg chg="addSp delSp modSp add mod">
        <pc:chgData name="Emiliano Dane'" userId="a6f32cac-18a8-4b8c-afd4-b70229661d6d" providerId="ADAL" clId="{E72B9466-EFD3-49A4-AE19-B67E247D65A1}" dt="2025-07-14T05:29:59.941" v="3586"/>
        <pc:sldMkLst>
          <pc:docMk/>
          <pc:sldMk cId="413435075" sldId="693"/>
        </pc:sldMkLst>
        <pc:spChg chg="del">
          <ac:chgData name="Emiliano Dane'" userId="a6f32cac-18a8-4b8c-afd4-b70229661d6d" providerId="ADAL" clId="{E72B9466-EFD3-49A4-AE19-B67E247D65A1}" dt="2025-07-14T05:29:49.457" v="3582" actId="478"/>
          <ac:spMkLst>
            <pc:docMk/>
            <pc:sldMk cId="413435075" sldId="693"/>
            <ac:spMk id="4" creationId="{937DB5B0-64D7-8EEF-6438-9910D42644D6}"/>
          </ac:spMkLst>
        </pc:spChg>
        <pc:spChg chg="del">
          <ac:chgData name="Emiliano Dane'" userId="a6f32cac-18a8-4b8c-afd4-b70229661d6d" providerId="ADAL" clId="{E72B9466-EFD3-49A4-AE19-B67E247D65A1}" dt="2025-07-14T05:29:49.457" v="3582" actId="478"/>
          <ac:spMkLst>
            <pc:docMk/>
            <pc:sldMk cId="413435075" sldId="693"/>
            <ac:spMk id="5" creationId="{230A80B7-B4EB-62DE-41D6-10D22C87F7D8}"/>
          </ac:spMkLst>
        </pc:spChg>
        <pc:spChg chg="del">
          <ac:chgData name="Emiliano Dane'" userId="a6f32cac-18a8-4b8c-afd4-b70229661d6d" providerId="ADAL" clId="{E72B9466-EFD3-49A4-AE19-B67E247D65A1}" dt="2025-07-14T05:29:49.457" v="3582" actId="478"/>
          <ac:spMkLst>
            <pc:docMk/>
            <pc:sldMk cId="413435075" sldId="693"/>
            <ac:spMk id="6" creationId="{B0AE728E-2E5B-7A69-0E04-E858BC882D64}"/>
          </ac:spMkLst>
        </pc:spChg>
        <pc:spChg chg="del">
          <ac:chgData name="Emiliano Dane'" userId="a6f32cac-18a8-4b8c-afd4-b70229661d6d" providerId="ADAL" clId="{E72B9466-EFD3-49A4-AE19-B67E247D65A1}" dt="2025-07-14T05:29:49.457" v="3582" actId="478"/>
          <ac:spMkLst>
            <pc:docMk/>
            <pc:sldMk cId="413435075" sldId="693"/>
            <ac:spMk id="7" creationId="{1ED48AF9-FFB1-FD6C-680A-B2C48983F84A}"/>
          </ac:spMkLst>
        </pc:spChg>
        <pc:spChg chg="del">
          <ac:chgData name="Emiliano Dane'" userId="a6f32cac-18a8-4b8c-afd4-b70229661d6d" providerId="ADAL" clId="{E72B9466-EFD3-49A4-AE19-B67E247D65A1}" dt="2025-07-14T05:29:49.457" v="3582" actId="478"/>
          <ac:spMkLst>
            <pc:docMk/>
            <pc:sldMk cId="413435075" sldId="693"/>
            <ac:spMk id="8" creationId="{74A34BCB-9C78-C867-0636-3BF554A4642D}"/>
          </ac:spMkLst>
        </pc:spChg>
        <pc:spChg chg="add del mod">
          <ac:chgData name="Emiliano Dane'" userId="a6f32cac-18a8-4b8c-afd4-b70229661d6d" providerId="ADAL" clId="{E72B9466-EFD3-49A4-AE19-B67E247D65A1}" dt="2025-07-14T05:29:52.046" v="3583" actId="478"/>
          <ac:spMkLst>
            <pc:docMk/>
            <pc:sldMk cId="413435075" sldId="693"/>
            <ac:spMk id="9" creationId="{DD742C11-1FC9-1F1A-A005-EB1F5A583E6D}"/>
          </ac:spMkLst>
        </pc:spChg>
        <pc:spChg chg="add mod">
          <ac:chgData name="Emiliano Dane'" userId="a6f32cac-18a8-4b8c-afd4-b70229661d6d" providerId="ADAL" clId="{E72B9466-EFD3-49A4-AE19-B67E247D65A1}" dt="2025-07-14T05:29:59.941" v="3586"/>
          <ac:spMkLst>
            <pc:docMk/>
            <pc:sldMk cId="413435075" sldId="693"/>
            <ac:spMk id="14" creationId="{E5867A8F-E900-C553-C7A6-4C9FCFC05A46}"/>
          </ac:spMkLst>
        </pc:spChg>
        <pc:spChg chg="add mod">
          <ac:chgData name="Emiliano Dane'" userId="a6f32cac-18a8-4b8c-afd4-b70229661d6d" providerId="ADAL" clId="{E72B9466-EFD3-49A4-AE19-B67E247D65A1}" dt="2025-07-14T05:29:59.941" v="3586"/>
          <ac:spMkLst>
            <pc:docMk/>
            <pc:sldMk cId="413435075" sldId="693"/>
            <ac:spMk id="15" creationId="{571843C0-CD19-D185-1494-7F7F93B4BACB}"/>
          </ac:spMkLst>
        </pc:spChg>
        <pc:spChg chg="add mod">
          <ac:chgData name="Emiliano Dane'" userId="a6f32cac-18a8-4b8c-afd4-b70229661d6d" providerId="ADAL" clId="{E72B9466-EFD3-49A4-AE19-B67E247D65A1}" dt="2025-07-14T05:29:59.941" v="3586"/>
          <ac:spMkLst>
            <pc:docMk/>
            <pc:sldMk cId="413435075" sldId="693"/>
            <ac:spMk id="16" creationId="{725DB31F-471E-629F-0389-0E8BEAF84A7C}"/>
          </ac:spMkLst>
        </pc:spChg>
        <pc:spChg chg="add mod">
          <ac:chgData name="Emiliano Dane'" userId="a6f32cac-18a8-4b8c-afd4-b70229661d6d" providerId="ADAL" clId="{E72B9466-EFD3-49A4-AE19-B67E247D65A1}" dt="2025-07-14T05:29:59.941" v="3586"/>
          <ac:spMkLst>
            <pc:docMk/>
            <pc:sldMk cId="413435075" sldId="693"/>
            <ac:spMk id="17" creationId="{AC6A51EE-39A3-B062-DD11-A8D7BD20ECA6}"/>
          </ac:spMkLst>
        </pc:spChg>
        <pc:spChg chg="mod">
          <ac:chgData name="Emiliano Dane'" userId="a6f32cac-18a8-4b8c-afd4-b70229661d6d" providerId="ADAL" clId="{E72B9466-EFD3-49A4-AE19-B67E247D65A1}" dt="2025-07-14T05:29:59.941" v="3586"/>
          <ac:spMkLst>
            <pc:docMk/>
            <pc:sldMk cId="413435075" sldId="693"/>
            <ac:spMk id="29" creationId="{86EB2210-52A2-DDD6-9B0C-1CADDDE79682}"/>
          </ac:spMkLst>
        </pc:spChg>
        <pc:spChg chg="mod">
          <ac:chgData name="Emiliano Dane'" userId="a6f32cac-18a8-4b8c-afd4-b70229661d6d" providerId="ADAL" clId="{E72B9466-EFD3-49A4-AE19-B67E247D65A1}" dt="2025-07-14T05:29:59.941" v="3586"/>
          <ac:spMkLst>
            <pc:docMk/>
            <pc:sldMk cId="413435075" sldId="693"/>
            <ac:spMk id="30" creationId="{64C9F4A6-3F4C-ABDF-BD72-AAEF218EFCB6}"/>
          </ac:spMkLst>
        </pc:spChg>
        <pc:spChg chg="mod">
          <ac:chgData name="Emiliano Dane'" userId="a6f32cac-18a8-4b8c-afd4-b70229661d6d" providerId="ADAL" clId="{E72B9466-EFD3-49A4-AE19-B67E247D65A1}" dt="2025-07-14T05:29:59.941" v="3586"/>
          <ac:spMkLst>
            <pc:docMk/>
            <pc:sldMk cId="413435075" sldId="693"/>
            <ac:spMk id="31" creationId="{92428AA7-C571-1FB4-AC97-AC5D7F4C5253}"/>
          </ac:spMkLst>
        </pc:spChg>
        <pc:spChg chg="mod">
          <ac:chgData name="Emiliano Dane'" userId="a6f32cac-18a8-4b8c-afd4-b70229661d6d" providerId="ADAL" clId="{E72B9466-EFD3-49A4-AE19-B67E247D65A1}" dt="2025-07-14T05:29:59.941" v="3586"/>
          <ac:spMkLst>
            <pc:docMk/>
            <pc:sldMk cId="413435075" sldId="693"/>
            <ac:spMk id="32" creationId="{A3C19390-4690-6236-5F44-E7CC1A4C40E0}"/>
          </ac:spMkLst>
        </pc:spChg>
        <pc:spChg chg="mod">
          <ac:chgData name="Emiliano Dane'" userId="a6f32cac-18a8-4b8c-afd4-b70229661d6d" providerId="ADAL" clId="{E72B9466-EFD3-49A4-AE19-B67E247D65A1}" dt="2025-07-14T05:29:59.941" v="3586"/>
          <ac:spMkLst>
            <pc:docMk/>
            <pc:sldMk cId="413435075" sldId="693"/>
            <ac:spMk id="33" creationId="{5E3DF61C-CD22-EEDC-4A1B-0C5870C2F088}"/>
          </ac:spMkLst>
        </pc:spChg>
        <pc:spChg chg="add mod">
          <ac:chgData name="Emiliano Dane'" userId="a6f32cac-18a8-4b8c-afd4-b70229661d6d" providerId="ADAL" clId="{E72B9466-EFD3-49A4-AE19-B67E247D65A1}" dt="2025-07-14T05:29:59.941" v="3586"/>
          <ac:spMkLst>
            <pc:docMk/>
            <pc:sldMk cId="413435075" sldId="693"/>
            <ac:spMk id="37" creationId="{75A32BD1-FD64-B79A-7FB1-FC1057F60DFF}"/>
          </ac:spMkLst>
        </pc:spChg>
        <pc:picChg chg="del">
          <ac:chgData name="Emiliano Dane'" userId="a6f32cac-18a8-4b8c-afd4-b70229661d6d" providerId="ADAL" clId="{E72B9466-EFD3-49A4-AE19-B67E247D65A1}" dt="2025-07-14T05:29:49.457" v="3582" actId="478"/>
          <ac:picMkLst>
            <pc:docMk/>
            <pc:sldMk cId="413435075" sldId="693"/>
            <ac:picMk id="3" creationId="{9E67FCC1-B9D6-E7C9-E766-F948DE064A0E}"/>
          </ac:picMkLst>
        </pc:picChg>
      </pc:sldChg>
      <pc:sldChg chg="add del">
        <pc:chgData name="Emiliano Dane'" userId="a6f32cac-18a8-4b8c-afd4-b70229661d6d" providerId="ADAL" clId="{E72B9466-EFD3-49A4-AE19-B67E247D65A1}" dt="2025-07-14T05:29:47.162" v="3580"/>
        <pc:sldMkLst>
          <pc:docMk/>
          <pc:sldMk cId="3462112612" sldId="693"/>
        </pc:sldMkLst>
      </pc:sldChg>
      <pc:sldChg chg="addSp modSp add mod">
        <pc:chgData name="Emiliano Dane'" userId="a6f32cac-18a8-4b8c-afd4-b70229661d6d" providerId="ADAL" clId="{E72B9466-EFD3-49A4-AE19-B67E247D65A1}" dt="2025-07-14T05:59:58.143" v="4421" actId="1038"/>
        <pc:sldMkLst>
          <pc:docMk/>
          <pc:sldMk cId="3452308853" sldId="694"/>
        </pc:sldMkLst>
        <pc:spChg chg="add mod">
          <ac:chgData name="Emiliano Dane'" userId="a6f32cac-18a8-4b8c-afd4-b70229661d6d" providerId="ADAL" clId="{E72B9466-EFD3-49A4-AE19-B67E247D65A1}" dt="2025-07-14T05:59:33.190" v="4399" actId="20577"/>
          <ac:spMkLst>
            <pc:docMk/>
            <pc:sldMk cId="3452308853" sldId="694"/>
            <ac:spMk id="2" creationId="{00000000-0000-0000-0000-000000000000}"/>
          </ac:spMkLst>
        </pc:spChg>
        <pc:spChg chg="add mod">
          <ac:chgData name="Emiliano Dane'" userId="a6f32cac-18a8-4b8c-afd4-b70229661d6d" providerId="ADAL" clId="{E72B9466-EFD3-49A4-AE19-B67E247D65A1}" dt="2025-07-14T05:30:17.286" v="3592"/>
          <ac:spMkLst>
            <pc:docMk/>
            <pc:sldMk cId="3452308853" sldId="694"/>
            <ac:spMk id="5" creationId="{00000000-0000-0000-0000-000000000000}"/>
          </ac:spMkLst>
        </pc:spChg>
        <pc:picChg chg="add mod modCrop">
          <ac:chgData name="Emiliano Dane'" userId="a6f32cac-18a8-4b8c-afd4-b70229661d6d" providerId="ADAL" clId="{E72B9466-EFD3-49A4-AE19-B67E247D65A1}" dt="2025-07-14T05:59:58.143" v="4421" actId="1038"/>
          <ac:picMkLst>
            <pc:docMk/>
            <pc:sldMk cId="3452308853" sldId="694"/>
            <ac:picMk id="3" creationId="{00000000-0000-0000-0000-000000000000}"/>
          </ac:picMkLst>
        </pc:picChg>
        <pc:picChg chg="add mod">
          <ac:chgData name="Emiliano Dane'" userId="a6f32cac-18a8-4b8c-afd4-b70229661d6d" providerId="ADAL" clId="{E72B9466-EFD3-49A4-AE19-B67E247D65A1}" dt="2025-07-14T05:30:17.286" v="3592"/>
          <ac:picMkLst>
            <pc:docMk/>
            <pc:sldMk cId="3452308853" sldId="694"/>
            <ac:picMk id="4" creationId="{522A0962-7270-AAFC-69BC-2BA95CE1A208}"/>
          </ac:picMkLst>
        </pc:picChg>
        <pc:picChg chg="add mod">
          <ac:chgData name="Emiliano Dane'" userId="a6f32cac-18a8-4b8c-afd4-b70229661d6d" providerId="ADAL" clId="{E72B9466-EFD3-49A4-AE19-B67E247D65A1}" dt="2025-07-14T05:59:37.792" v="4408" actId="1038"/>
          <ac:picMkLst>
            <pc:docMk/>
            <pc:sldMk cId="3452308853" sldId="694"/>
            <ac:picMk id="7" creationId="{B1BB7AAB-15EF-B77E-181D-7E86EA1BD052}"/>
          </ac:picMkLst>
        </pc:picChg>
      </pc:sldChg>
      <pc:sldChg chg="addSp modSp add mod">
        <pc:chgData name="Emiliano Dane'" userId="a6f32cac-18a8-4b8c-afd4-b70229661d6d" providerId="ADAL" clId="{E72B9466-EFD3-49A4-AE19-B67E247D65A1}" dt="2025-07-14T06:24:29.874" v="4501" actId="20577"/>
        <pc:sldMkLst>
          <pc:docMk/>
          <pc:sldMk cId="528695211" sldId="695"/>
        </pc:sldMkLst>
        <pc:spChg chg="add mod">
          <ac:chgData name="Emiliano Dane'" userId="a6f32cac-18a8-4b8c-afd4-b70229661d6d" providerId="ADAL" clId="{E72B9466-EFD3-49A4-AE19-B67E247D65A1}" dt="2025-07-14T05:38:43.110" v="4087" actId="20577"/>
          <ac:spMkLst>
            <pc:docMk/>
            <pc:sldMk cId="528695211" sldId="695"/>
            <ac:spMk id="2" creationId="{9B42B131-180E-A15D-0BD6-1D33A2D67FBE}"/>
          </ac:spMkLst>
        </pc:spChg>
        <pc:spChg chg="add mod">
          <ac:chgData name="Emiliano Dane'" userId="a6f32cac-18a8-4b8c-afd4-b70229661d6d" providerId="ADAL" clId="{E72B9466-EFD3-49A4-AE19-B67E247D65A1}" dt="2025-07-14T06:24:29.874" v="4501" actId="20577"/>
          <ac:spMkLst>
            <pc:docMk/>
            <pc:sldMk cId="528695211" sldId="695"/>
            <ac:spMk id="3" creationId="{2001E6FF-1CD1-FE67-23CF-BAB051061FE7}"/>
          </ac:spMkLst>
        </pc:spChg>
        <pc:graphicFrameChg chg="add mod modGraphic">
          <ac:chgData name="Emiliano Dane'" userId="a6f32cac-18a8-4b8c-afd4-b70229661d6d" providerId="ADAL" clId="{E72B9466-EFD3-49A4-AE19-B67E247D65A1}" dt="2025-07-14T05:38:47.773" v="4088" actId="1076"/>
          <ac:graphicFrameMkLst>
            <pc:docMk/>
            <pc:sldMk cId="528695211" sldId="695"/>
            <ac:graphicFrameMk id="5" creationId="{F61C99D1-0150-24CC-7BA2-10FED3FB1189}"/>
          </ac:graphicFrameMkLst>
        </pc:graphicFrameChg>
      </pc:sldChg>
      <pc:sldChg chg="add del">
        <pc:chgData name="Emiliano Dane'" userId="a6f32cac-18a8-4b8c-afd4-b70229661d6d" providerId="ADAL" clId="{E72B9466-EFD3-49A4-AE19-B67E247D65A1}" dt="2025-07-14T05:30:30.408" v="3594" actId="2696"/>
        <pc:sldMkLst>
          <pc:docMk/>
          <pc:sldMk cId="2518688435" sldId="695"/>
        </pc:sldMkLst>
      </pc:sldChg>
      <pc:sldChg chg="add del">
        <pc:chgData name="Emiliano Dane'" userId="a6f32cac-18a8-4b8c-afd4-b70229661d6d" providerId="ADAL" clId="{E72B9466-EFD3-49A4-AE19-B67E247D65A1}" dt="2025-07-14T05:30:40.847" v="3596"/>
        <pc:sldMkLst>
          <pc:docMk/>
          <pc:sldMk cId="3527718267" sldId="695"/>
        </pc:sldMkLst>
      </pc:sldChg>
      <pc:sldChg chg="add del ord">
        <pc:chgData name="Emiliano Dane'" userId="a6f32cac-18a8-4b8c-afd4-b70229661d6d" providerId="ADAL" clId="{E72B9466-EFD3-49A4-AE19-B67E247D65A1}" dt="2025-07-14T05:39:16.979" v="4092" actId="47"/>
        <pc:sldMkLst>
          <pc:docMk/>
          <pc:sldMk cId="262700088" sldId="696"/>
        </pc:sldMkLst>
      </pc:sldChg>
      <pc:sldChg chg="add del">
        <pc:chgData name="Emiliano Dane'" userId="a6f32cac-18a8-4b8c-afd4-b70229661d6d" providerId="ADAL" clId="{E72B9466-EFD3-49A4-AE19-B67E247D65A1}" dt="2025-07-14T05:30:30.408" v="3594" actId="2696"/>
        <pc:sldMkLst>
          <pc:docMk/>
          <pc:sldMk cId="1169242582" sldId="696"/>
        </pc:sldMkLst>
      </pc:sldChg>
      <pc:sldChg chg="add del">
        <pc:chgData name="Emiliano Dane'" userId="a6f32cac-18a8-4b8c-afd4-b70229661d6d" providerId="ADAL" clId="{E72B9466-EFD3-49A4-AE19-B67E247D65A1}" dt="2025-07-14T05:30:40.847" v="3596"/>
        <pc:sldMkLst>
          <pc:docMk/>
          <pc:sldMk cId="3570768665" sldId="696"/>
        </pc:sldMkLst>
      </pc:sldChg>
      <pc:sldMasterChg chg="delSldLayout">
        <pc:chgData name="Emiliano Dane'" userId="a6f32cac-18a8-4b8c-afd4-b70229661d6d" providerId="ADAL" clId="{E72B9466-EFD3-49A4-AE19-B67E247D65A1}" dt="2025-07-13T22:27:19.453" v="2240" actId="2696"/>
        <pc:sldMasterMkLst>
          <pc:docMk/>
          <pc:sldMasterMk cId="3673267577" sldId="2147483648"/>
        </pc:sldMasterMkLst>
        <pc:sldLayoutChg chg="del">
          <pc:chgData name="Emiliano Dane'" userId="a6f32cac-18a8-4b8c-afd4-b70229661d6d" providerId="ADAL" clId="{E72B9466-EFD3-49A4-AE19-B67E247D65A1}" dt="2025-07-13T06:59:18.206" v="42" actId="47"/>
          <pc:sldLayoutMkLst>
            <pc:docMk/>
            <pc:sldMasterMk cId="3673267577" sldId="2147483648"/>
            <pc:sldLayoutMk cId="2164531892" sldId="2147483660"/>
          </pc:sldLayoutMkLst>
        </pc:sldLayoutChg>
        <pc:sldLayoutChg chg="del">
          <pc:chgData name="Emiliano Dane'" userId="a6f32cac-18a8-4b8c-afd4-b70229661d6d" providerId="ADAL" clId="{E72B9466-EFD3-49A4-AE19-B67E247D65A1}" dt="2025-07-13T06:56:24.786" v="39" actId="47"/>
          <pc:sldLayoutMkLst>
            <pc:docMk/>
            <pc:sldMasterMk cId="3673267577" sldId="2147483648"/>
            <pc:sldLayoutMk cId="847174862" sldId="2147483661"/>
          </pc:sldLayoutMkLst>
        </pc:sldLayoutChg>
        <pc:sldLayoutChg chg="del">
          <pc:chgData name="Emiliano Dane'" userId="a6f32cac-18a8-4b8c-afd4-b70229661d6d" providerId="ADAL" clId="{E72B9466-EFD3-49A4-AE19-B67E247D65A1}" dt="2025-07-13T22:27:19.453" v="2240" actId="2696"/>
          <pc:sldLayoutMkLst>
            <pc:docMk/>
            <pc:sldMasterMk cId="3673267577" sldId="2147483648"/>
            <pc:sldLayoutMk cId="1353437699" sldId="2147483667"/>
          </pc:sldLayoutMkLst>
        </pc:sldLayoutChg>
        <pc:sldLayoutChg chg="del">
          <pc:chgData name="Emiliano Dane'" userId="a6f32cac-18a8-4b8c-afd4-b70229661d6d" providerId="ADAL" clId="{E72B9466-EFD3-49A4-AE19-B67E247D65A1}" dt="2025-07-13T22:27:19.453" v="2240" actId="2696"/>
          <pc:sldLayoutMkLst>
            <pc:docMk/>
            <pc:sldMasterMk cId="3673267577" sldId="2147483648"/>
            <pc:sldLayoutMk cId="396610716" sldId="2147483674"/>
          </pc:sldLayoutMkLst>
        </pc:sldLayoutChg>
      </pc:sldMasterChg>
      <pc:sldMasterChg chg="add del addSldLayout delSldLayout">
        <pc:chgData name="Emiliano Dane'" userId="a6f32cac-18a8-4b8c-afd4-b70229661d6d" providerId="ADAL" clId="{E72B9466-EFD3-49A4-AE19-B67E247D65A1}" dt="2025-07-13T07:01:00.877" v="49" actId="47"/>
        <pc:sldMasterMkLst>
          <pc:docMk/>
          <pc:sldMasterMk cId="464695448" sldId="2147483661"/>
        </pc:sldMasterMkLst>
        <pc:sldLayoutChg chg="add del">
          <pc:chgData name="Emiliano Dane'" userId="a6f32cac-18a8-4b8c-afd4-b70229661d6d" providerId="ADAL" clId="{E72B9466-EFD3-49A4-AE19-B67E247D65A1}" dt="2025-07-13T07:01:00.877" v="49" actId="47"/>
          <pc:sldLayoutMkLst>
            <pc:docMk/>
            <pc:sldMasterMk cId="464695448" sldId="2147483661"/>
            <pc:sldLayoutMk cId="3741538269" sldId="2147483662"/>
          </pc:sldLayoutMkLst>
        </pc:sldLayoutChg>
        <pc:sldLayoutChg chg="add del">
          <pc:chgData name="Emiliano Dane'" userId="a6f32cac-18a8-4b8c-afd4-b70229661d6d" providerId="ADAL" clId="{E72B9466-EFD3-49A4-AE19-B67E247D65A1}" dt="2025-07-13T07:01:00.877" v="49" actId="47"/>
          <pc:sldLayoutMkLst>
            <pc:docMk/>
            <pc:sldMasterMk cId="464695448" sldId="2147483661"/>
            <pc:sldLayoutMk cId="2555773291" sldId="2147483663"/>
          </pc:sldLayoutMkLst>
        </pc:sldLayoutChg>
        <pc:sldLayoutChg chg="add del">
          <pc:chgData name="Emiliano Dane'" userId="a6f32cac-18a8-4b8c-afd4-b70229661d6d" providerId="ADAL" clId="{E72B9466-EFD3-49A4-AE19-B67E247D65A1}" dt="2025-07-13T07:01:00.877" v="49" actId="47"/>
          <pc:sldLayoutMkLst>
            <pc:docMk/>
            <pc:sldMasterMk cId="464695448" sldId="2147483661"/>
            <pc:sldLayoutMk cId="3730737357" sldId="2147483664"/>
          </pc:sldLayoutMkLst>
        </pc:sldLayoutChg>
        <pc:sldLayoutChg chg="add del">
          <pc:chgData name="Emiliano Dane'" userId="a6f32cac-18a8-4b8c-afd4-b70229661d6d" providerId="ADAL" clId="{E72B9466-EFD3-49A4-AE19-B67E247D65A1}" dt="2025-07-13T07:01:00.877" v="49" actId="47"/>
          <pc:sldLayoutMkLst>
            <pc:docMk/>
            <pc:sldMasterMk cId="464695448" sldId="2147483661"/>
            <pc:sldLayoutMk cId="710029763" sldId="2147483665"/>
          </pc:sldLayoutMkLst>
        </pc:sldLayoutChg>
        <pc:sldLayoutChg chg="add del">
          <pc:chgData name="Emiliano Dane'" userId="a6f32cac-18a8-4b8c-afd4-b70229661d6d" providerId="ADAL" clId="{E72B9466-EFD3-49A4-AE19-B67E247D65A1}" dt="2025-07-13T07:01:00.877" v="49" actId="47"/>
          <pc:sldLayoutMkLst>
            <pc:docMk/>
            <pc:sldMasterMk cId="464695448" sldId="2147483661"/>
            <pc:sldLayoutMk cId="2422397065" sldId="2147483666"/>
          </pc:sldLayoutMkLst>
        </pc:sldLayoutChg>
      </pc:sldMasterChg>
      <pc:sldMasterChg chg="del delSldLayout">
        <pc:chgData name="Emiliano Dane'" userId="a6f32cac-18a8-4b8c-afd4-b70229661d6d" providerId="ADAL" clId="{E72B9466-EFD3-49A4-AE19-B67E247D65A1}" dt="2025-07-13T22:27:19.453" v="2240" actId="2696"/>
        <pc:sldMasterMkLst>
          <pc:docMk/>
          <pc:sldMasterMk cId="1556235679" sldId="2147483668"/>
        </pc:sldMasterMkLst>
        <pc:sldLayoutChg chg="del">
          <pc:chgData name="Emiliano Dane'" userId="a6f32cac-18a8-4b8c-afd4-b70229661d6d" providerId="ADAL" clId="{E72B9466-EFD3-49A4-AE19-B67E247D65A1}" dt="2025-07-13T22:27:19.453" v="2240" actId="2696"/>
          <pc:sldLayoutMkLst>
            <pc:docMk/>
            <pc:sldMasterMk cId="1556235679" sldId="2147483668"/>
            <pc:sldLayoutMk cId="3085069635" sldId="2147483669"/>
          </pc:sldLayoutMkLst>
        </pc:sldLayoutChg>
        <pc:sldLayoutChg chg="del">
          <pc:chgData name="Emiliano Dane'" userId="a6f32cac-18a8-4b8c-afd4-b70229661d6d" providerId="ADAL" clId="{E72B9466-EFD3-49A4-AE19-B67E247D65A1}" dt="2025-07-13T22:27:19.453" v="2240" actId="2696"/>
          <pc:sldLayoutMkLst>
            <pc:docMk/>
            <pc:sldMasterMk cId="1556235679" sldId="2147483668"/>
            <pc:sldLayoutMk cId="1748942569" sldId="2147483670"/>
          </pc:sldLayoutMkLst>
        </pc:sldLayoutChg>
        <pc:sldLayoutChg chg="del">
          <pc:chgData name="Emiliano Dane'" userId="a6f32cac-18a8-4b8c-afd4-b70229661d6d" providerId="ADAL" clId="{E72B9466-EFD3-49A4-AE19-B67E247D65A1}" dt="2025-07-13T22:27:19.453" v="2240" actId="2696"/>
          <pc:sldLayoutMkLst>
            <pc:docMk/>
            <pc:sldMasterMk cId="1556235679" sldId="2147483668"/>
            <pc:sldLayoutMk cId="116753396" sldId="2147483671"/>
          </pc:sldLayoutMkLst>
        </pc:sldLayoutChg>
        <pc:sldLayoutChg chg="del">
          <pc:chgData name="Emiliano Dane'" userId="a6f32cac-18a8-4b8c-afd4-b70229661d6d" providerId="ADAL" clId="{E72B9466-EFD3-49A4-AE19-B67E247D65A1}" dt="2025-07-13T22:27:19.453" v="2240" actId="2696"/>
          <pc:sldLayoutMkLst>
            <pc:docMk/>
            <pc:sldMasterMk cId="1556235679" sldId="2147483668"/>
            <pc:sldLayoutMk cId="3285463914" sldId="2147483672"/>
          </pc:sldLayoutMkLst>
        </pc:sldLayoutChg>
        <pc:sldLayoutChg chg="del">
          <pc:chgData name="Emiliano Dane'" userId="a6f32cac-18a8-4b8c-afd4-b70229661d6d" providerId="ADAL" clId="{E72B9466-EFD3-49A4-AE19-B67E247D65A1}" dt="2025-07-13T22:27:19.453" v="2240" actId="2696"/>
          <pc:sldLayoutMkLst>
            <pc:docMk/>
            <pc:sldMasterMk cId="1556235679" sldId="2147483668"/>
            <pc:sldLayoutMk cId="3891456840" sldId="2147483673"/>
          </pc:sldLayoutMkLst>
        </pc:sldLayoutChg>
      </pc:sldMasterChg>
      <pc:sldMasterChg chg="add del addSldLayout delSldLayout">
        <pc:chgData name="Emiliano Dane'" userId="a6f32cac-18a8-4b8c-afd4-b70229661d6d" providerId="ADAL" clId="{E72B9466-EFD3-49A4-AE19-B67E247D65A1}" dt="2025-07-13T23:49:26.115" v="2649" actId="2696"/>
        <pc:sldMasterMkLst>
          <pc:docMk/>
          <pc:sldMasterMk cId="4238229489" sldId="2147483681"/>
        </pc:sldMasterMkLst>
        <pc:sldLayoutChg chg="add del">
          <pc:chgData name="Emiliano Dane'" userId="a6f32cac-18a8-4b8c-afd4-b70229661d6d" providerId="ADAL" clId="{E72B9466-EFD3-49A4-AE19-B67E247D65A1}" dt="2025-07-13T23:49:26.115" v="2649" actId="2696"/>
          <pc:sldLayoutMkLst>
            <pc:docMk/>
            <pc:sldMasterMk cId="4238229489" sldId="2147483681"/>
            <pc:sldLayoutMk cId="1386012884" sldId="2147483682"/>
          </pc:sldLayoutMkLst>
        </pc:sldLayoutChg>
        <pc:sldLayoutChg chg="add del">
          <pc:chgData name="Emiliano Dane'" userId="a6f32cac-18a8-4b8c-afd4-b70229661d6d" providerId="ADAL" clId="{E72B9466-EFD3-49A4-AE19-B67E247D65A1}" dt="2025-07-13T23:49:26.115" v="2649" actId="2696"/>
          <pc:sldLayoutMkLst>
            <pc:docMk/>
            <pc:sldMasterMk cId="4238229489" sldId="2147483681"/>
            <pc:sldLayoutMk cId="68743507" sldId="2147483683"/>
          </pc:sldLayoutMkLst>
        </pc:sldLayoutChg>
        <pc:sldLayoutChg chg="add del">
          <pc:chgData name="Emiliano Dane'" userId="a6f32cac-18a8-4b8c-afd4-b70229661d6d" providerId="ADAL" clId="{E72B9466-EFD3-49A4-AE19-B67E247D65A1}" dt="2025-07-13T23:49:26.115" v="2649" actId="2696"/>
          <pc:sldLayoutMkLst>
            <pc:docMk/>
            <pc:sldMasterMk cId="4238229489" sldId="2147483681"/>
            <pc:sldLayoutMk cId="1284937354" sldId="2147483684"/>
          </pc:sldLayoutMkLst>
        </pc:sldLayoutChg>
        <pc:sldLayoutChg chg="add del">
          <pc:chgData name="Emiliano Dane'" userId="a6f32cac-18a8-4b8c-afd4-b70229661d6d" providerId="ADAL" clId="{E72B9466-EFD3-49A4-AE19-B67E247D65A1}" dt="2025-07-13T23:49:26.115" v="2649" actId="2696"/>
          <pc:sldLayoutMkLst>
            <pc:docMk/>
            <pc:sldMasterMk cId="4238229489" sldId="2147483681"/>
            <pc:sldLayoutMk cId="3934329629" sldId="2147483685"/>
          </pc:sldLayoutMkLst>
        </pc:sldLayoutChg>
        <pc:sldLayoutChg chg="add del">
          <pc:chgData name="Emiliano Dane'" userId="a6f32cac-18a8-4b8c-afd4-b70229661d6d" providerId="ADAL" clId="{E72B9466-EFD3-49A4-AE19-B67E247D65A1}" dt="2025-07-13T23:49:26.115" v="2649" actId="2696"/>
          <pc:sldLayoutMkLst>
            <pc:docMk/>
            <pc:sldMasterMk cId="4238229489" sldId="2147483681"/>
            <pc:sldLayoutMk cId="4185611525" sldId="214748368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B7C4C-AA8C-4064-9A09-D9E461A53AEA}" type="datetimeFigureOut">
              <a:rPr lang="it-IT" smtClean="0"/>
              <a:t>14/07/2025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6F4C7-96D6-4086-A2D4-26E4B61575CA}" type="slidenum">
              <a:rPr lang="it-IT" smtClean="0"/>
              <a:t>‹N›</a:t>
            </a:fld>
            <a:endParaRPr lang="it-IT"/>
          </a:p>
        </p:txBody>
      </p:sp>
    </p:spTree>
    <p:extLst>
      <p:ext uri="{BB962C8B-B14F-4D97-AF65-F5344CB8AC3E}">
        <p14:creationId xmlns:p14="http://schemas.microsoft.com/office/powerpoint/2010/main" val="205737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Starting</a:t>
            </a:r>
            <a:r>
              <a:rPr lang="en-US" baseline="0" noProof="0" dirty="0"/>
              <a:t> from the analysis, t</a:t>
            </a:r>
            <a:r>
              <a:rPr lang="en-US" noProof="0" dirty="0"/>
              <a:t>he Higgs to four lepton</a:t>
            </a:r>
            <a:r>
              <a:rPr lang="en-US" baseline="0" noProof="0" dirty="0"/>
              <a:t> </a:t>
            </a:r>
            <a:r>
              <a:rPr lang="en-US" dirty="0"/>
              <a:t>decay channel is called the golden</a:t>
            </a:r>
            <a:r>
              <a:rPr lang="en-US" baseline="0" dirty="0"/>
              <a:t> channel since it has a fully leptonic final state and high lepton reconstruction efficiency allowing to be one of the main channel to perform precision measurements of the Higgs properties. And despite the low decay rate it has a very good signal over background ratio around 2, making the signal clearly identifiable over the main backgrounds. </a:t>
            </a:r>
            <a:r>
              <a:rPr lang="en-US" noProof="0" dirty="0"/>
              <a:t>My work on this topic is dated back to 2017,</a:t>
            </a:r>
            <a:r>
              <a:rPr lang="en-US" baseline="0" noProof="0" dirty="0"/>
              <a:t> so in the last years I gave several contributions in different analyses to probe the various Higgs boson properties, from the mass to the CP up to the cross-section and coupling measurements, covering leading roles as Analysis contact and paper editor, and now I am the current coordinator of the HZZ group in the ATLAS collaboration which aim to study the Higgs boson in this specific final state.</a:t>
            </a:r>
          </a:p>
          <a:p>
            <a:r>
              <a:rPr lang="en-US" baseline="0" noProof="0" dirty="0"/>
              <a:t>I will start the overview of my main contributions</a:t>
            </a:r>
            <a:r>
              <a:rPr lang="mr-IN" baseline="0" noProof="0" dirty="0"/>
              <a:t>…</a:t>
            </a:r>
            <a:endParaRPr lang="en-US" noProof="0" dirty="0"/>
          </a:p>
        </p:txBody>
      </p:sp>
      <p:sp>
        <p:nvSpPr>
          <p:cNvPr id="4" name="Segnaposto numero diapositiva 3"/>
          <p:cNvSpPr>
            <a:spLocks noGrp="1"/>
          </p:cNvSpPr>
          <p:nvPr>
            <p:ph type="sldNum" sz="quarter" idx="10"/>
          </p:nvPr>
        </p:nvSpPr>
        <p:spPr/>
        <p:txBody>
          <a:bodyPr/>
          <a:lstStyle/>
          <a:p>
            <a:fld id="{A4F20442-AC0A-4267-B79E-E2384273E66C}" type="slidenum">
              <a:rPr lang="it-IT" smtClean="0"/>
              <a:pPr/>
              <a:t>3</a:t>
            </a:fld>
            <a:endParaRPr lang="it-IT"/>
          </a:p>
        </p:txBody>
      </p:sp>
    </p:spTree>
    <p:extLst>
      <p:ext uri="{BB962C8B-B14F-4D97-AF65-F5344CB8AC3E}">
        <p14:creationId xmlns:p14="http://schemas.microsoft.com/office/powerpoint/2010/main" val="10791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Starting</a:t>
            </a:r>
            <a:r>
              <a:rPr lang="en-US" baseline="0" noProof="0" dirty="0"/>
              <a:t> from the analysis, t</a:t>
            </a:r>
            <a:r>
              <a:rPr lang="en-US" noProof="0" dirty="0"/>
              <a:t>he Higgs to four lepton</a:t>
            </a:r>
            <a:r>
              <a:rPr lang="en-US" baseline="0" noProof="0" dirty="0"/>
              <a:t> </a:t>
            </a:r>
            <a:r>
              <a:rPr lang="en-US" dirty="0"/>
              <a:t>decay channel is called the golden</a:t>
            </a:r>
            <a:r>
              <a:rPr lang="en-US" baseline="0" dirty="0"/>
              <a:t> channel since it has a fully leptonic final state and high lepton reconstruction efficiency allowing to be one of the main channel to perform precision measurements of the Higgs properties. And despite the low decay rate it has a very good signal over background ratio around 2, making the signal clearly identifiable over the main backgrounds. </a:t>
            </a:r>
            <a:r>
              <a:rPr lang="en-US" noProof="0" dirty="0"/>
              <a:t>My work on this topic is dated back to 2017,</a:t>
            </a:r>
            <a:r>
              <a:rPr lang="en-US" baseline="0" noProof="0" dirty="0"/>
              <a:t> so in the last years I gave several contributions in different analyses to probe the various Higgs boson properties, from the mass to the CP up to the cross-section and coupling measurements, covering leading roles as Analysis contact and paper editor, and now I am the current coordinator of the HZZ group in the ATLAS collaboration which aim to study the Higgs boson in this specific final state.</a:t>
            </a:r>
          </a:p>
          <a:p>
            <a:r>
              <a:rPr lang="en-US" baseline="0" noProof="0" dirty="0"/>
              <a:t>I will start the overview of my main contributions</a:t>
            </a:r>
            <a:r>
              <a:rPr lang="mr-IN" baseline="0" noProof="0" dirty="0"/>
              <a:t>…</a:t>
            </a:r>
            <a:endParaRPr lang="en-US" noProof="0" dirty="0"/>
          </a:p>
        </p:txBody>
      </p:sp>
      <p:sp>
        <p:nvSpPr>
          <p:cNvPr id="4" name="Segnaposto numero diapositiva 3"/>
          <p:cNvSpPr>
            <a:spLocks noGrp="1"/>
          </p:cNvSpPr>
          <p:nvPr>
            <p:ph type="sldNum" sz="quarter" idx="10"/>
          </p:nvPr>
        </p:nvSpPr>
        <p:spPr/>
        <p:txBody>
          <a:bodyPr/>
          <a:lstStyle/>
          <a:p>
            <a:fld id="{A4F20442-AC0A-4267-B79E-E2384273E66C}" type="slidenum">
              <a:rPr lang="it-IT" smtClean="0"/>
              <a:pPr/>
              <a:t>38</a:t>
            </a:fld>
            <a:endParaRPr lang="it-IT"/>
          </a:p>
        </p:txBody>
      </p:sp>
    </p:spTree>
    <p:extLst>
      <p:ext uri="{BB962C8B-B14F-4D97-AF65-F5344CB8AC3E}">
        <p14:creationId xmlns:p14="http://schemas.microsoft.com/office/powerpoint/2010/main" val="180265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FC8D3D-2DC0-FA3B-DBA7-533B37C2617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0FA8CD5-F42E-C26C-5276-9AB9BDCD09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3873C2B-7E03-76D7-D3A6-FD89FC7A2386}"/>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5" name="Segnaposto piè di pagina 4">
            <a:extLst>
              <a:ext uri="{FF2B5EF4-FFF2-40B4-BE49-F238E27FC236}">
                <a16:creationId xmlns:a16="http://schemas.microsoft.com/office/drawing/2014/main" id="{B4F5A4A4-FF9C-5317-79A3-7C51AAFBE50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CBF1B95-6134-4E3A-7F4A-F2A8BE6E3985}"/>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161053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63F07-E1F8-54DD-8ED9-113ECD852A0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7F972D1-46AF-B515-BEEB-CAF1C606145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CDD1D5D-BEF2-AB19-75A4-818E31F57743}"/>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5" name="Segnaposto piè di pagina 4">
            <a:extLst>
              <a:ext uri="{FF2B5EF4-FFF2-40B4-BE49-F238E27FC236}">
                <a16:creationId xmlns:a16="http://schemas.microsoft.com/office/drawing/2014/main" id="{09ED6373-99B9-E9C8-A144-6CFB7A92E16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0134DD-A4ED-5B8F-EE63-1AFDAD496D32}"/>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3829131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DD3BF68-BC2E-ED34-2981-F6183308076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FD97B8B-7133-CF7C-8CA1-019795E40E4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9585886-98BA-3272-C337-53BCD67F01A8}"/>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5" name="Segnaposto piè di pagina 4">
            <a:extLst>
              <a:ext uri="{FF2B5EF4-FFF2-40B4-BE49-F238E27FC236}">
                <a16:creationId xmlns:a16="http://schemas.microsoft.com/office/drawing/2014/main" id="{93A8DD85-9FCA-C6AC-FCC3-0CE736616A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57F71F8-579F-2AC9-16F3-5E03F030E5D4}"/>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1706476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29314" y="59436"/>
            <a:ext cx="5550535" cy="51308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3741538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2555773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3730737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710029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2422397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Diapositiva titolo">
    <p:spTree>
      <p:nvGrpSpPr>
        <p:cNvPr id="1" name=""/>
        <p:cNvGrpSpPr/>
        <p:nvPr/>
      </p:nvGrpSpPr>
      <p:grpSpPr>
        <a:xfrm>
          <a:off x="0" y="0"/>
          <a:ext cx="0" cy="0"/>
          <a:chOff x="0" y="0"/>
          <a:chExt cx="0" cy="0"/>
        </a:xfrm>
      </p:grpSpPr>
      <p:sp>
        <p:nvSpPr>
          <p:cNvPr id="2" name="Holder 2"/>
          <p:cNvSpPr>
            <a:spLocks noGrp="1"/>
          </p:cNvSpPr>
          <p:nvPr>
            <p:ph type="ctrTitle"/>
          </p:nvPr>
        </p:nvSpPr>
        <p:spPr>
          <a:xfrm>
            <a:off x="529314" y="59436"/>
            <a:ext cx="5550535" cy="513080"/>
          </a:xfrm>
          <a:prstGeom prst="rect">
            <a:avLst/>
          </a:prstGeom>
        </p:spPr>
        <p:txBody>
          <a:bodyPr wrap="square" lIns="0" tIns="0" rIns="0" bIns="0">
            <a:spAutoFit/>
          </a:bodyPr>
          <a:lstStyle>
            <a:lvl1pPr>
              <a:defRPr sz="3200" b="0" i="0">
                <a:solidFill>
                  <a:schemeClr val="tx1"/>
                </a:solidFill>
                <a:latin typeface="Arial"/>
                <a:cs typeface="Arial"/>
              </a:defRPr>
            </a:lvl1pPr>
          </a:lstStyle>
          <a:p>
            <a:r>
              <a:rPr lang="it-IT"/>
              <a:t>Fare clic per modificare lo stile del titolo dello schema</a:t>
            </a:r>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1" i="0">
                <a:solidFill>
                  <a:schemeClr val="tx1"/>
                </a:solidFill>
                <a:latin typeface="Arial"/>
                <a:cs typeface="Arial"/>
              </a:defRPr>
            </a:lvl1pPr>
          </a:lstStyle>
          <a:p>
            <a:r>
              <a:rPr lang="it-IT"/>
              <a:t>Fare clic per modificare lo stile del sottotitolo dello schema</a:t>
            </a:r>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2687907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r>
              <a:rPr lang="it-IT"/>
              <a:t>Fare clic per modificare lo stile del titolo dello schema</a:t>
            </a:r>
            <a:endParaRPr/>
          </a:p>
        </p:txBody>
      </p:sp>
      <p:sp>
        <p:nvSpPr>
          <p:cNvPr id="3" name="Holder 3"/>
          <p:cNvSpPr>
            <a:spLocks noGrp="1"/>
          </p:cNvSpPr>
          <p:nvPr>
            <p:ph type="body" idx="1"/>
          </p:nvPr>
        </p:nvSpPr>
        <p:spPr/>
        <p:txBody>
          <a:bodyPr lIns="0" tIns="0" rIns="0" bIns="0"/>
          <a:lstStyle>
            <a:lvl1pPr>
              <a:defRPr sz="1800" b="1" i="0">
                <a:solidFill>
                  <a:schemeClr val="tx1"/>
                </a:solidFill>
                <a:latin typeface="Arial"/>
                <a:cs typeface="Arial"/>
              </a:defRPr>
            </a:lvl1pPr>
          </a:lstStyle>
          <a:p>
            <a:pPr lvl="0"/>
            <a:r>
              <a:rPr lang="it-IT"/>
              <a:t>Fare clic per modificare gli stili del testo dello schema</a:t>
            </a: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3558771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Due contenuti">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r>
              <a:rPr lang="it-IT"/>
              <a:t>Fare clic per modificare lo stile del titolo dello schema</a:t>
            </a:r>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pPr lvl="0"/>
            <a:r>
              <a:rPr lang="it-IT"/>
              <a:t>Fare clic per modificare gli stili del testo dello schema</a:t>
            </a: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pPr lvl="0"/>
            <a:r>
              <a:rPr lang="it-IT"/>
              <a:t>Fare clic per modificare gli stili del testo dello schema</a:t>
            </a:r>
          </a:p>
        </p:txBody>
      </p:sp>
      <p:sp>
        <p:nvSpPr>
          <p:cNvPr id="5" name="Holder 5"/>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151366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97C357-5F35-6EE8-7559-F1456C5DAED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B62C06-D54B-EA2C-3B29-145BEDF057A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EAC8D97-18EA-099E-9AB0-ADF6845409BF}"/>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5" name="Segnaposto piè di pagina 4">
            <a:extLst>
              <a:ext uri="{FF2B5EF4-FFF2-40B4-BE49-F238E27FC236}">
                <a16:creationId xmlns:a16="http://schemas.microsoft.com/office/drawing/2014/main" id="{28521631-FC87-204F-810B-9F1FEBB08A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866A1F3-13CD-F3CC-04B5-4992E070F6DC}"/>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340594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olo titolo">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r>
              <a:rPr lang="it-IT"/>
              <a:t>Fare clic per modificare lo stile del titolo dello schema</a:t>
            </a:r>
            <a:endParaRPr/>
          </a:p>
        </p:txBody>
      </p:sp>
      <p:sp>
        <p:nvSpPr>
          <p:cNvPr id="3" name="Holder 3"/>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2140337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Vuota">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405914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77054"/>
          </a:xfrm>
          <a:prstGeom prst="rect">
            <a:avLst/>
          </a:prstGeom>
        </p:spPr>
        <p:txBody>
          <a:bodyPr wrap="square" lIns="0" tIns="0" rIns="0" bIns="0">
            <a:spAutoFit/>
          </a:bodyPr>
          <a:lstStyle>
            <a:lvl1pPr>
              <a:defRPr sz="3100" b="0" i="0">
                <a:solidFill>
                  <a:srgbClr val="0070C0"/>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38100">
              <a:spcBef>
                <a:spcPts val="10"/>
              </a:spcBef>
            </a:pPr>
            <a:fld id="{81D60167-4931-47E6-BA6A-407CBD079E47}" type="slidenum">
              <a:rPr lang="it-IT" spc="-50" smtClean="0"/>
              <a:pPr marL="38100">
                <a:spcBef>
                  <a:spcPts val="10"/>
                </a:spcBef>
              </a:pPr>
              <a:t>‹N›</a:t>
            </a:fld>
            <a:endParaRPr lang="it-IT" spc="-50" dirty="0"/>
          </a:p>
        </p:txBody>
      </p:sp>
    </p:spTree>
    <p:extLst>
      <p:ext uri="{BB962C8B-B14F-4D97-AF65-F5344CB8AC3E}">
        <p14:creationId xmlns:p14="http://schemas.microsoft.com/office/powerpoint/2010/main" val="1523724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0" i="0">
                <a:solidFill>
                  <a:srgbClr val="0070C0"/>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38100">
              <a:spcBef>
                <a:spcPts val="10"/>
              </a:spcBef>
            </a:pPr>
            <a:fld id="{81D60167-4931-47E6-BA6A-407CBD079E47}" type="slidenum">
              <a:rPr lang="it-IT" spc="-50" smtClean="0"/>
              <a:pPr marL="38100">
                <a:spcBef>
                  <a:spcPts val="10"/>
                </a:spcBef>
              </a:pPr>
              <a:t>‹N›</a:t>
            </a:fld>
            <a:endParaRPr lang="it-IT" spc="-50" dirty="0"/>
          </a:p>
        </p:txBody>
      </p:sp>
    </p:spTree>
    <p:extLst>
      <p:ext uri="{BB962C8B-B14F-4D97-AF65-F5344CB8AC3E}">
        <p14:creationId xmlns:p14="http://schemas.microsoft.com/office/powerpoint/2010/main" val="2915283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0" i="0">
                <a:solidFill>
                  <a:srgbClr val="0070C0"/>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38100">
              <a:spcBef>
                <a:spcPts val="10"/>
              </a:spcBef>
            </a:pPr>
            <a:fld id="{81D60167-4931-47E6-BA6A-407CBD079E47}" type="slidenum">
              <a:rPr lang="it-IT" spc="-50" smtClean="0"/>
              <a:pPr marL="38100">
                <a:spcBef>
                  <a:spcPts val="10"/>
                </a:spcBef>
              </a:pPr>
              <a:t>‹N›</a:t>
            </a:fld>
            <a:endParaRPr lang="it-IT" spc="-50" dirty="0"/>
          </a:p>
        </p:txBody>
      </p:sp>
    </p:spTree>
    <p:extLst>
      <p:ext uri="{BB962C8B-B14F-4D97-AF65-F5344CB8AC3E}">
        <p14:creationId xmlns:p14="http://schemas.microsoft.com/office/powerpoint/2010/main" val="3138874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00" b="0" i="0">
                <a:solidFill>
                  <a:srgbClr val="0070C0"/>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38100">
              <a:spcBef>
                <a:spcPts val="10"/>
              </a:spcBef>
            </a:pPr>
            <a:fld id="{81D60167-4931-47E6-BA6A-407CBD079E47}" type="slidenum">
              <a:rPr lang="it-IT" spc="-50" smtClean="0"/>
              <a:pPr marL="38100">
                <a:spcBef>
                  <a:spcPts val="10"/>
                </a:spcBef>
              </a:pPr>
              <a:t>‹N›</a:t>
            </a:fld>
            <a:endParaRPr lang="it-IT" spc="-50" dirty="0"/>
          </a:p>
        </p:txBody>
      </p:sp>
    </p:spTree>
    <p:extLst>
      <p:ext uri="{BB962C8B-B14F-4D97-AF65-F5344CB8AC3E}">
        <p14:creationId xmlns:p14="http://schemas.microsoft.com/office/powerpoint/2010/main" val="3219651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defRPr sz="1800" b="0" i="0">
                <a:solidFill>
                  <a:schemeClr val="bg1"/>
                </a:solidFill>
                <a:latin typeface="Calibri"/>
                <a:cs typeface="Calibri"/>
              </a:defRPr>
            </a:lvl1pPr>
          </a:lstStyle>
          <a:p>
            <a:pPr marL="38100">
              <a:spcBef>
                <a:spcPts val="10"/>
              </a:spcBef>
            </a:pPr>
            <a:fld id="{81D60167-4931-47E6-BA6A-407CBD079E47}" type="slidenum">
              <a:rPr lang="it-IT" spc="-50" smtClean="0"/>
              <a:pPr marL="38100">
                <a:spcBef>
                  <a:spcPts val="10"/>
                </a:spcBef>
              </a:pPr>
              <a:t>‹N›</a:t>
            </a:fld>
            <a:endParaRPr lang="it-IT" spc="-50" dirty="0"/>
          </a:p>
        </p:txBody>
      </p:sp>
    </p:spTree>
    <p:extLst>
      <p:ext uri="{BB962C8B-B14F-4D97-AF65-F5344CB8AC3E}">
        <p14:creationId xmlns:p14="http://schemas.microsoft.com/office/powerpoint/2010/main" val="137717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4F6C49-D570-EC66-D85A-FF5F0316C32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6D42F5B-F390-5C4B-87E1-F49C38B59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099ACB5-B097-0C8E-27FF-938441E36407}"/>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5" name="Segnaposto piè di pagina 4">
            <a:extLst>
              <a:ext uri="{FF2B5EF4-FFF2-40B4-BE49-F238E27FC236}">
                <a16:creationId xmlns:a16="http://schemas.microsoft.com/office/drawing/2014/main" id="{CFFF961A-4909-8A88-6DC6-BE5580498B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E6812A-D15B-06A8-B261-BE81E09C9209}"/>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6779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E79472-51C7-7155-C773-402CD1E15C9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98151C7-51A7-3518-64A9-288E4331510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6DE1AC5-87BC-9646-0587-C54A1D7622D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A9038E9-B3A4-3768-CD07-0299FA4651C6}"/>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6" name="Segnaposto piè di pagina 5">
            <a:extLst>
              <a:ext uri="{FF2B5EF4-FFF2-40B4-BE49-F238E27FC236}">
                <a16:creationId xmlns:a16="http://schemas.microsoft.com/office/drawing/2014/main" id="{C5DD978C-7441-AE8C-1109-150DF459157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41A03C8-1072-0ACB-AA4A-B9538D5A37C7}"/>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2141358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989338-F042-1FF5-7416-38CD6C40E3B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16F758-2631-C6A4-924D-C73A945575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4BC6871-4C6C-11B0-A3EA-8AC99D460F1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AE99B81-EADA-106F-AD81-69BDBF57B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AE476FA-711B-6AB1-1076-5B1A180B8D3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4736910-FE8D-E5A2-0738-67E43CCD512E}"/>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8" name="Segnaposto piè di pagina 7">
            <a:extLst>
              <a:ext uri="{FF2B5EF4-FFF2-40B4-BE49-F238E27FC236}">
                <a16:creationId xmlns:a16="http://schemas.microsoft.com/office/drawing/2014/main" id="{7D4CAC07-CFE6-7BE4-527C-149DC930B25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25AF1E0-A14E-EB8C-BFD6-26A6ED9989B1}"/>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1730887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4F2631-788F-345B-08A0-4A7373DC47F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5A97836-802F-F8F4-F147-BF84111BCB44}"/>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4" name="Segnaposto piè di pagina 3">
            <a:extLst>
              <a:ext uri="{FF2B5EF4-FFF2-40B4-BE49-F238E27FC236}">
                <a16:creationId xmlns:a16="http://schemas.microsoft.com/office/drawing/2014/main" id="{6199C8BC-5566-48B5-5385-CBCDED281D0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274CD27-0F83-ADFB-D23B-33A6AD4DBC78}"/>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1432608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CFA1FD3-4DF8-B716-45AD-B420EC0840D3}"/>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3" name="Segnaposto piè di pagina 2">
            <a:extLst>
              <a:ext uri="{FF2B5EF4-FFF2-40B4-BE49-F238E27FC236}">
                <a16:creationId xmlns:a16="http://schemas.microsoft.com/office/drawing/2014/main" id="{C2C5C5D9-1119-0796-86A2-41F9A8C4298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BEAEF42-AC34-D07E-9650-C4458A371985}"/>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2589667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FA4C4-5E6B-AF51-0F9E-EF8E7A2F1F6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19EB8B8-0AE9-1EB1-DA8E-7A0DA289F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130F8E5-6BA3-0978-8005-D9C07C6EC1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266C6CE-851D-F1CB-A68D-E668C3AF924F}"/>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6" name="Segnaposto piè di pagina 5">
            <a:extLst>
              <a:ext uri="{FF2B5EF4-FFF2-40B4-BE49-F238E27FC236}">
                <a16:creationId xmlns:a16="http://schemas.microsoft.com/office/drawing/2014/main" id="{A0BD0453-D8FA-090D-88BD-A199E8026D5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F9C1887-C443-7F1C-84C0-CB5D530251BC}"/>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410560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85628-2D91-95F6-461B-92C6FEF062F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2BEB82B-0EDE-93EA-6758-02E5A3568D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424A73B-39D5-6D9C-B535-D802CE7A5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EC4367-71F9-D2EC-3B77-181F881A4345}"/>
              </a:ext>
            </a:extLst>
          </p:cNvPr>
          <p:cNvSpPr>
            <a:spLocks noGrp="1"/>
          </p:cNvSpPr>
          <p:nvPr>
            <p:ph type="dt" sz="half" idx="10"/>
          </p:nvPr>
        </p:nvSpPr>
        <p:spPr/>
        <p:txBody>
          <a:bodyPr/>
          <a:lstStyle/>
          <a:p>
            <a:fld id="{50A45F9B-2B32-4607-AD33-F3F6A4F2D7F3}" type="datetimeFigureOut">
              <a:rPr lang="it-IT" smtClean="0"/>
              <a:t>14/07/2025</a:t>
            </a:fld>
            <a:endParaRPr lang="it-IT"/>
          </a:p>
        </p:txBody>
      </p:sp>
      <p:sp>
        <p:nvSpPr>
          <p:cNvPr id="6" name="Segnaposto piè di pagina 5">
            <a:extLst>
              <a:ext uri="{FF2B5EF4-FFF2-40B4-BE49-F238E27FC236}">
                <a16:creationId xmlns:a16="http://schemas.microsoft.com/office/drawing/2014/main" id="{A30CB1AA-49B1-DEBA-2A64-6E09FFA190A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C530452-7A20-5731-15F3-C683E5AC20D2}"/>
              </a:ext>
            </a:extLst>
          </p:cNvPr>
          <p:cNvSpPr>
            <a:spLocks noGrp="1"/>
          </p:cNvSpPr>
          <p:nvPr>
            <p:ph type="sldNum" sz="quarter" idx="12"/>
          </p:nvPr>
        </p:nvSpPr>
        <p:spPr/>
        <p:txBody>
          <a:bodyPr/>
          <a:lstStyle/>
          <a:p>
            <a:fld id="{97404B14-EBCC-4EBC-BAD7-3EA694E73891}" type="slidenum">
              <a:rPr lang="it-IT" smtClean="0"/>
              <a:t>‹N›</a:t>
            </a:fld>
            <a:endParaRPr lang="it-IT"/>
          </a:p>
        </p:txBody>
      </p:sp>
    </p:spTree>
    <p:extLst>
      <p:ext uri="{BB962C8B-B14F-4D97-AF65-F5344CB8AC3E}">
        <p14:creationId xmlns:p14="http://schemas.microsoft.com/office/powerpoint/2010/main" val="2005879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3B62F70-A57D-9918-73F3-92354957F5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27F403D-7073-8244-3F33-3D42B784E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3005DD-D566-5322-A722-A9D5358B30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A45F9B-2B32-4607-AD33-F3F6A4F2D7F3}" type="datetimeFigureOut">
              <a:rPr lang="it-IT" smtClean="0"/>
              <a:t>14/07/2025</a:t>
            </a:fld>
            <a:endParaRPr lang="it-IT"/>
          </a:p>
        </p:txBody>
      </p:sp>
      <p:sp>
        <p:nvSpPr>
          <p:cNvPr id="5" name="Segnaposto piè di pagina 4">
            <a:extLst>
              <a:ext uri="{FF2B5EF4-FFF2-40B4-BE49-F238E27FC236}">
                <a16:creationId xmlns:a16="http://schemas.microsoft.com/office/drawing/2014/main" id="{214A63CD-D676-E65D-F0E4-4086E4AF83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493B509E-CB5D-E9B7-0651-5257C74D5F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404B14-EBCC-4EBC-BAD7-3EA694E73891}" type="slidenum">
              <a:rPr lang="it-IT" smtClean="0"/>
              <a:t>‹N›</a:t>
            </a:fld>
            <a:endParaRPr lang="it-IT"/>
          </a:p>
        </p:txBody>
      </p:sp>
    </p:spTree>
    <p:extLst>
      <p:ext uri="{BB962C8B-B14F-4D97-AF65-F5344CB8AC3E}">
        <p14:creationId xmlns:p14="http://schemas.microsoft.com/office/powerpoint/2010/main" val="3673267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855262"/>
            <a:ext cx="12192000" cy="3175"/>
          </a:xfrm>
          <a:custGeom>
            <a:avLst/>
            <a:gdLst/>
            <a:ahLst/>
            <a:cxnLst/>
            <a:rect l="l" t="t" r="r" b="b"/>
            <a:pathLst>
              <a:path w="12192000" h="3175">
                <a:moveTo>
                  <a:pt x="0" y="2740"/>
                </a:moveTo>
                <a:lnTo>
                  <a:pt x="12191999" y="2740"/>
                </a:lnTo>
                <a:lnTo>
                  <a:pt x="12191999" y="0"/>
                </a:lnTo>
                <a:lnTo>
                  <a:pt x="0" y="0"/>
                </a:lnTo>
                <a:lnTo>
                  <a:pt x="0" y="2740"/>
                </a:lnTo>
                <a:close/>
              </a:path>
            </a:pathLst>
          </a:custGeom>
          <a:solidFill>
            <a:srgbClr val="5B9BD5"/>
          </a:solidFill>
        </p:spPr>
        <p:txBody>
          <a:bodyPr wrap="square" lIns="0" tIns="0" rIns="0" bIns="0" rtlCol="0"/>
          <a:lstStyle/>
          <a:p>
            <a:endParaRPr/>
          </a:p>
        </p:txBody>
      </p:sp>
      <p:sp>
        <p:nvSpPr>
          <p:cNvPr id="17" name="bg object 17"/>
          <p:cNvSpPr/>
          <p:nvPr/>
        </p:nvSpPr>
        <p:spPr>
          <a:xfrm>
            <a:off x="-1" y="6345260"/>
            <a:ext cx="12192000" cy="8890"/>
          </a:xfrm>
          <a:custGeom>
            <a:avLst/>
            <a:gdLst/>
            <a:ahLst/>
            <a:cxnLst/>
            <a:rect l="l" t="t" r="r" b="b"/>
            <a:pathLst>
              <a:path w="12192000" h="8889">
                <a:moveTo>
                  <a:pt x="0" y="8353"/>
                </a:moveTo>
                <a:lnTo>
                  <a:pt x="12191999" y="8353"/>
                </a:lnTo>
                <a:lnTo>
                  <a:pt x="12191999" y="0"/>
                </a:lnTo>
                <a:lnTo>
                  <a:pt x="0" y="0"/>
                </a:lnTo>
                <a:lnTo>
                  <a:pt x="0" y="8353"/>
                </a:lnTo>
                <a:close/>
              </a:path>
            </a:pathLst>
          </a:custGeom>
          <a:solidFill>
            <a:srgbClr val="5B9BD5"/>
          </a:solidFill>
        </p:spPr>
        <p:txBody>
          <a:bodyPr wrap="square" lIns="0" tIns="0" rIns="0" bIns="0" rtlCol="0"/>
          <a:lstStyle/>
          <a:p>
            <a:endParaRPr/>
          </a:p>
        </p:txBody>
      </p:sp>
      <p:sp>
        <p:nvSpPr>
          <p:cNvPr id="18" name="bg object 18"/>
          <p:cNvSpPr/>
          <p:nvPr/>
        </p:nvSpPr>
        <p:spPr>
          <a:xfrm>
            <a:off x="5" y="6353613"/>
            <a:ext cx="12188825" cy="501650"/>
          </a:xfrm>
          <a:custGeom>
            <a:avLst/>
            <a:gdLst/>
            <a:ahLst/>
            <a:cxnLst/>
            <a:rect l="l" t="t" r="r" b="b"/>
            <a:pathLst>
              <a:path w="12188825" h="501650">
                <a:moveTo>
                  <a:pt x="12188248" y="0"/>
                </a:moveTo>
                <a:lnTo>
                  <a:pt x="0" y="0"/>
                </a:lnTo>
                <a:lnTo>
                  <a:pt x="0" y="501647"/>
                </a:lnTo>
                <a:lnTo>
                  <a:pt x="12188248" y="501647"/>
                </a:lnTo>
                <a:lnTo>
                  <a:pt x="12188248" y="0"/>
                </a:lnTo>
                <a:close/>
              </a:path>
            </a:pathLst>
          </a:custGeom>
          <a:solidFill>
            <a:srgbClr val="0F75BD"/>
          </a:solidFill>
        </p:spPr>
        <p:txBody>
          <a:bodyPr wrap="square" lIns="0" tIns="0" rIns="0" bIns="0" rtlCol="0"/>
          <a:lstStyle/>
          <a:p>
            <a:endParaRPr/>
          </a:p>
        </p:txBody>
      </p:sp>
      <p:sp>
        <p:nvSpPr>
          <p:cNvPr id="19" name="bg object 19"/>
          <p:cNvSpPr/>
          <p:nvPr/>
        </p:nvSpPr>
        <p:spPr>
          <a:xfrm>
            <a:off x="0" y="734871"/>
            <a:ext cx="12188825" cy="0"/>
          </a:xfrm>
          <a:custGeom>
            <a:avLst/>
            <a:gdLst/>
            <a:ahLst/>
            <a:cxnLst/>
            <a:rect l="l" t="t" r="r" b="b"/>
            <a:pathLst>
              <a:path w="12188825">
                <a:moveTo>
                  <a:pt x="0" y="0"/>
                </a:moveTo>
                <a:lnTo>
                  <a:pt x="12188255" y="0"/>
                </a:lnTo>
              </a:path>
            </a:pathLst>
          </a:custGeom>
          <a:ln w="19050">
            <a:solidFill>
              <a:srgbClr val="7F7F7F"/>
            </a:solidFill>
          </a:ln>
        </p:spPr>
        <p:txBody>
          <a:bodyPr wrap="square" lIns="0" tIns="0" rIns="0" bIns="0" rtlCol="0"/>
          <a:lstStyle/>
          <a:p>
            <a:endParaRPr/>
          </a:p>
        </p:txBody>
      </p:sp>
      <p:pic>
        <p:nvPicPr>
          <p:cNvPr id="20" name="bg object 20"/>
          <p:cNvPicPr/>
          <p:nvPr/>
        </p:nvPicPr>
        <p:blipFill>
          <a:blip r:embed="rId7" cstate="print">
            <a:extLst>
              <a:ext uri="{28A0092B-C50C-407E-A947-70E740481C1C}">
                <a14:useLocalDpi xmlns:a14="http://schemas.microsoft.com/office/drawing/2010/main"/>
              </a:ext>
            </a:extLst>
          </a:blip>
          <a:stretch>
            <a:fillRect/>
          </a:stretch>
        </p:blipFill>
        <p:spPr>
          <a:xfrm>
            <a:off x="10020804" y="6267760"/>
            <a:ext cx="2171195" cy="590239"/>
          </a:xfrm>
          <a:prstGeom prst="rect">
            <a:avLst/>
          </a:prstGeom>
        </p:spPr>
      </p:pic>
      <p:sp>
        <p:nvSpPr>
          <p:cNvPr id="2" name="Holder 2"/>
          <p:cNvSpPr>
            <a:spLocks noGrp="1"/>
          </p:cNvSpPr>
          <p:nvPr>
            <p:ph type="title"/>
          </p:nvPr>
        </p:nvSpPr>
        <p:spPr>
          <a:xfrm>
            <a:off x="78739" y="117347"/>
            <a:ext cx="9701388" cy="58928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body" idx="1"/>
          </p:nvPr>
        </p:nvSpPr>
        <p:spPr>
          <a:xfrm>
            <a:off x="428356" y="3117596"/>
            <a:ext cx="11060430" cy="319532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546098" y="6506167"/>
            <a:ext cx="1123314" cy="324231"/>
          </a:xfrm>
          <a:prstGeom prst="rect">
            <a:avLst/>
          </a:prstGeom>
        </p:spPr>
        <p:txBody>
          <a:bodyPr wrap="square" lIns="0" tIns="0" rIns="0" bIns="0">
            <a:spAutoFit/>
          </a:bodyPr>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505953" y="6495366"/>
            <a:ext cx="286384" cy="352678"/>
          </a:xfrm>
          <a:prstGeom prst="rect">
            <a:avLst/>
          </a:prstGeom>
        </p:spPr>
        <p:txBody>
          <a:bodyPr wrap="square" lIns="0" tIns="0" rIns="0" bIns="0">
            <a:spAutoFit/>
          </a:bodyPr>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4646954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855262"/>
            <a:ext cx="12192000" cy="3175"/>
          </a:xfrm>
          <a:custGeom>
            <a:avLst/>
            <a:gdLst/>
            <a:ahLst/>
            <a:cxnLst/>
            <a:rect l="l" t="t" r="r" b="b"/>
            <a:pathLst>
              <a:path w="12192000" h="3175">
                <a:moveTo>
                  <a:pt x="0" y="2740"/>
                </a:moveTo>
                <a:lnTo>
                  <a:pt x="12191999" y="2740"/>
                </a:lnTo>
                <a:lnTo>
                  <a:pt x="12191999" y="0"/>
                </a:lnTo>
                <a:lnTo>
                  <a:pt x="0" y="0"/>
                </a:lnTo>
                <a:lnTo>
                  <a:pt x="0" y="2740"/>
                </a:lnTo>
                <a:close/>
              </a:path>
            </a:pathLst>
          </a:custGeom>
          <a:solidFill>
            <a:srgbClr val="5B9BD5"/>
          </a:solidFill>
        </p:spPr>
        <p:txBody>
          <a:bodyPr wrap="square" lIns="0" tIns="0" rIns="0" bIns="0" rtlCol="0"/>
          <a:lstStyle/>
          <a:p>
            <a:endParaRPr/>
          </a:p>
        </p:txBody>
      </p:sp>
      <p:sp>
        <p:nvSpPr>
          <p:cNvPr id="17" name="bg object 17"/>
          <p:cNvSpPr/>
          <p:nvPr/>
        </p:nvSpPr>
        <p:spPr>
          <a:xfrm>
            <a:off x="-1" y="6345260"/>
            <a:ext cx="12192000" cy="8890"/>
          </a:xfrm>
          <a:custGeom>
            <a:avLst/>
            <a:gdLst/>
            <a:ahLst/>
            <a:cxnLst/>
            <a:rect l="l" t="t" r="r" b="b"/>
            <a:pathLst>
              <a:path w="12192000" h="8889">
                <a:moveTo>
                  <a:pt x="0" y="8353"/>
                </a:moveTo>
                <a:lnTo>
                  <a:pt x="12191999" y="8353"/>
                </a:lnTo>
                <a:lnTo>
                  <a:pt x="12191999" y="0"/>
                </a:lnTo>
                <a:lnTo>
                  <a:pt x="0" y="0"/>
                </a:lnTo>
                <a:lnTo>
                  <a:pt x="0" y="8353"/>
                </a:lnTo>
                <a:close/>
              </a:path>
            </a:pathLst>
          </a:custGeom>
          <a:solidFill>
            <a:srgbClr val="5B9BD5"/>
          </a:solidFill>
        </p:spPr>
        <p:txBody>
          <a:bodyPr wrap="square" lIns="0" tIns="0" rIns="0" bIns="0" rtlCol="0"/>
          <a:lstStyle/>
          <a:p>
            <a:endParaRPr/>
          </a:p>
        </p:txBody>
      </p:sp>
      <p:sp>
        <p:nvSpPr>
          <p:cNvPr id="18" name="bg object 18"/>
          <p:cNvSpPr/>
          <p:nvPr/>
        </p:nvSpPr>
        <p:spPr>
          <a:xfrm>
            <a:off x="5" y="6353613"/>
            <a:ext cx="12188825" cy="501650"/>
          </a:xfrm>
          <a:custGeom>
            <a:avLst/>
            <a:gdLst/>
            <a:ahLst/>
            <a:cxnLst/>
            <a:rect l="l" t="t" r="r" b="b"/>
            <a:pathLst>
              <a:path w="12188825" h="501650">
                <a:moveTo>
                  <a:pt x="12188248" y="0"/>
                </a:moveTo>
                <a:lnTo>
                  <a:pt x="0" y="0"/>
                </a:lnTo>
                <a:lnTo>
                  <a:pt x="0" y="501647"/>
                </a:lnTo>
                <a:lnTo>
                  <a:pt x="12188248" y="501647"/>
                </a:lnTo>
                <a:lnTo>
                  <a:pt x="12188248" y="0"/>
                </a:lnTo>
                <a:close/>
              </a:path>
            </a:pathLst>
          </a:custGeom>
          <a:solidFill>
            <a:srgbClr val="0F75BD"/>
          </a:solidFill>
        </p:spPr>
        <p:txBody>
          <a:bodyPr wrap="square" lIns="0" tIns="0" rIns="0" bIns="0" rtlCol="0"/>
          <a:lstStyle/>
          <a:p>
            <a:endParaRPr/>
          </a:p>
        </p:txBody>
      </p:sp>
      <p:sp>
        <p:nvSpPr>
          <p:cNvPr id="19" name="bg object 19"/>
          <p:cNvSpPr/>
          <p:nvPr/>
        </p:nvSpPr>
        <p:spPr>
          <a:xfrm>
            <a:off x="0" y="734871"/>
            <a:ext cx="12188825" cy="0"/>
          </a:xfrm>
          <a:custGeom>
            <a:avLst/>
            <a:gdLst/>
            <a:ahLst/>
            <a:cxnLst/>
            <a:rect l="l" t="t" r="r" b="b"/>
            <a:pathLst>
              <a:path w="12188825">
                <a:moveTo>
                  <a:pt x="0" y="0"/>
                </a:moveTo>
                <a:lnTo>
                  <a:pt x="12188255" y="0"/>
                </a:lnTo>
              </a:path>
            </a:pathLst>
          </a:custGeom>
          <a:ln w="19050">
            <a:solidFill>
              <a:srgbClr val="7F7F7F"/>
            </a:solidFill>
          </a:ln>
        </p:spPr>
        <p:txBody>
          <a:bodyPr wrap="square" lIns="0" tIns="0" rIns="0" bIns="0" rtlCol="0"/>
          <a:lstStyle/>
          <a:p>
            <a:endParaRPr/>
          </a:p>
        </p:txBody>
      </p:sp>
      <p:pic>
        <p:nvPicPr>
          <p:cNvPr id="20" name="bg object 20"/>
          <p:cNvPicPr/>
          <p:nvPr/>
        </p:nvPicPr>
        <p:blipFill>
          <a:blip r:embed="rId7" cstate="print">
            <a:extLst>
              <a:ext uri="{28A0092B-C50C-407E-A947-70E740481C1C}">
                <a14:useLocalDpi xmlns:a14="http://schemas.microsoft.com/office/drawing/2010/main"/>
              </a:ext>
            </a:extLst>
          </a:blip>
          <a:stretch>
            <a:fillRect/>
          </a:stretch>
        </p:blipFill>
        <p:spPr>
          <a:xfrm>
            <a:off x="10020804" y="6267760"/>
            <a:ext cx="2171195" cy="590239"/>
          </a:xfrm>
          <a:prstGeom prst="rect">
            <a:avLst/>
          </a:prstGeom>
        </p:spPr>
      </p:pic>
      <p:sp>
        <p:nvSpPr>
          <p:cNvPr id="2" name="Holder 2"/>
          <p:cNvSpPr>
            <a:spLocks noGrp="1"/>
          </p:cNvSpPr>
          <p:nvPr>
            <p:ph type="title"/>
          </p:nvPr>
        </p:nvSpPr>
        <p:spPr>
          <a:xfrm>
            <a:off x="78739" y="117347"/>
            <a:ext cx="9701388" cy="58928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body" idx="1"/>
          </p:nvPr>
        </p:nvSpPr>
        <p:spPr>
          <a:xfrm>
            <a:off x="428356" y="3117596"/>
            <a:ext cx="11060430" cy="319532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546098" y="6506167"/>
            <a:ext cx="1123314" cy="324231"/>
          </a:xfrm>
          <a:prstGeom prst="rect">
            <a:avLst/>
          </a:prstGeom>
        </p:spPr>
        <p:txBody>
          <a:bodyPr wrap="square" lIns="0" tIns="0" rIns="0" bIns="0">
            <a:spAutoFit/>
          </a:bodyPr>
          <a:lstStyle>
            <a:lvl1pPr>
              <a:defRPr sz="1200" b="1" i="0">
                <a:solidFill>
                  <a:schemeClr val="bg1"/>
                </a:solidFill>
                <a:latin typeface="Arial"/>
                <a:cs typeface="Arial"/>
              </a:defRPr>
            </a:lvl1pPr>
          </a:lstStyle>
          <a:p>
            <a:pPr marL="12700">
              <a:lnSpc>
                <a:spcPts val="1425"/>
              </a:lnSpc>
            </a:pPr>
            <a:r>
              <a:rPr dirty="0"/>
              <a:t>Marianna</a:t>
            </a:r>
            <a:r>
              <a:rPr spc="-45" dirty="0"/>
              <a:t> </a:t>
            </a:r>
            <a:r>
              <a:rPr spc="-10" dirty="0"/>
              <a:t>Testa</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505953" y="6495366"/>
            <a:ext cx="286384" cy="352678"/>
          </a:xfrm>
          <a:prstGeom prst="rect">
            <a:avLst/>
          </a:prstGeom>
        </p:spPr>
        <p:txBody>
          <a:bodyPr wrap="square" lIns="0" tIns="0" rIns="0" bIns="0">
            <a:spAutoFit/>
          </a:bodyPr>
          <a:lstStyle>
            <a:lvl1pPr>
              <a:defRPr sz="1400" b="1" i="0">
                <a:solidFill>
                  <a:schemeClr val="bg1"/>
                </a:solidFill>
                <a:latin typeface="Arial"/>
                <a:cs typeface="Arial"/>
              </a:defRPr>
            </a:lvl1pPr>
          </a:lstStyle>
          <a:p>
            <a:pPr marL="38100">
              <a:lnSpc>
                <a:spcPts val="1645"/>
              </a:lnSpc>
            </a:pPr>
            <a:fld id="{81D60167-4931-47E6-BA6A-407CBD079E47}" type="slidenum">
              <a:rPr spc="-50" dirty="0"/>
              <a:t>‹N›</a:t>
            </a:fld>
            <a:endParaRPr spc="-50" dirty="0"/>
          </a:p>
        </p:txBody>
      </p:sp>
    </p:spTree>
    <p:extLst>
      <p:ext uri="{BB962C8B-B14F-4D97-AF65-F5344CB8AC3E}">
        <p14:creationId xmlns:p14="http://schemas.microsoft.com/office/powerpoint/2010/main" val="41288466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278119"/>
            <a:ext cx="12192000" cy="580390"/>
          </a:xfrm>
          <a:custGeom>
            <a:avLst/>
            <a:gdLst/>
            <a:ahLst/>
            <a:cxnLst/>
            <a:rect l="l" t="t" r="r" b="b"/>
            <a:pathLst>
              <a:path w="9144000" h="580390">
                <a:moveTo>
                  <a:pt x="0" y="579879"/>
                </a:moveTo>
                <a:lnTo>
                  <a:pt x="0" y="0"/>
                </a:lnTo>
                <a:lnTo>
                  <a:pt x="9144000" y="0"/>
                </a:lnTo>
                <a:lnTo>
                  <a:pt x="9144000" y="579879"/>
                </a:lnTo>
                <a:lnTo>
                  <a:pt x="0" y="579879"/>
                </a:lnTo>
                <a:close/>
              </a:path>
            </a:pathLst>
          </a:custGeom>
          <a:solidFill>
            <a:srgbClr val="5B9BD5"/>
          </a:solidFill>
        </p:spPr>
        <p:txBody>
          <a:bodyPr wrap="square" lIns="0" tIns="0" rIns="0" bIns="0" rtlCol="0"/>
          <a:lstStyle/>
          <a:p>
            <a:endParaRPr sz="1800"/>
          </a:p>
        </p:txBody>
      </p:sp>
      <p:sp>
        <p:nvSpPr>
          <p:cNvPr id="17" name="bg object 17"/>
          <p:cNvSpPr/>
          <p:nvPr/>
        </p:nvSpPr>
        <p:spPr>
          <a:xfrm>
            <a:off x="838201" y="937846"/>
            <a:ext cx="10515600" cy="23495"/>
          </a:xfrm>
          <a:custGeom>
            <a:avLst/>
            <a:gdLst/>
            <a:ahLst/>
            <a:cxnLst/>
            <a:rect l="l" t="t" r="r" b="b"/>
            <a:pathLst>
              <a:path w="7886700" h="23494">
                <a:moveTo>
                  <a:pt x="0" y="23446"/>
                </a:moveTo>
                <a:lnTo>
                  <a:pt x="7886700" y="0"/>
                </a:lnTo>
              </a:path>
            </a:pathLst>
          </a:custGeom>
          <a:ln w="19050">
            <a:solidFill>
              <a:srgbClr val="7F7F7F"/>
            </a:solidFill>
          </a:ln>
        </p:spPr>
        <p:txBody>
          <a:bodyPr wrap="square" lIns="0" tIns="0" rIns="0" bIns="0" rtlCol="0"/>
          <a:lstStyle/>
          <a:p>
            <a:endParaRPr sz="1800"/>
          </a:p>
        </p:txBody>
      </p:sp>
      <p:pic>
        <p:nvPicPr>
          <p:cNvPr id="18" name="bg object 18"/>
          <p:cNvPicPr/>
          <p:nvPr/>
        </p:nvPicPr>
        <p:blipFill>
          <a:blip r:embed="rId7" cstate="print"/>
          <a:stretch>
            <a:fillRect/>
          </a:stretch>
        </p:blipFill>
        <p:spPr>
          <a:xfrm>
            <a:off x="10020803" y="6267761"/>
            <a:ext cx="2171196" cy="590239"/>
          </a:xfrm>
          <a:prstGeom prst="rect">
            <a:avLst/>
          </a:prstGeom>
        </p:spPr>
      </p:pic>
      <p:sp>
        <p:nvSpPr>
          <p:cNvPr id="2" name="Holder 2"/>
          <p:cNvSpPr>
            <a:spLocks noGrp="1"/>
          </p:cNvSpPr>
          <p:nvPr>
            <p:ph type="title"/>
          </p:nvPr>
        </p:nvSpPr>
        <p:spPr>
          <a:xfrm>
            <a:off x="326962" y="202882"/>
            <a:ext cx="10411313" cy="477054"/>
          </a:xfrm>
          <a:prstGeom prst="rect">
            <a:avLst/>
          </a:prstGeom>
        </p:spPr>
        <p:txBody>
          <a:bodyPr wrap="square" lIns="0" tIns="0" rIns="0" bIns="0">
            <a:spAutoFit/>
          </a:bodyPr>
          <a:lstStyle>
            <a:lvl1pPr>
              <a:defRPr sz="3100" b="0" i="0">
                <a:solidFill>
                  <a:srgbClr val="0070C0"/>
                </a:solidFill>
                <a:latin typeface="Calibri Light"/>
                <a:cs typeface="Calibri Light"/>
              </a:defRPr>
            </a:lvl1pPr>
          </a:lstStyle>
          <a:p>
            <a:endParaRPr/>
          </a:p>
        </p:txBody>
      </p:sp>
      <p:sp>
        <p:nvSpPr>
          <p:cNvPr id="3" name="Holder 3"/>
          <p:cNvSpPr>
            <a:spLocks noGrp="1"/>
          </p:cNvSpPr>
          <p:nvPr>
            <p:ph type="body" idx="1"/>
          </p:nvPr>
        </p:nvSpPr>
        <p:spPr>
          <a:xfrm>
            <a:off x="6460815" y="1453389"/>
            <a:ext cx="5591387" cy="276999"/>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116136" y="6432568"/>
            <a:ext cx="436033" cy="276999"/>
          </a:xfrm>
          <a:prstGeom prst="rect">
            <a:avLst/>
          </a:prstGeom>
        </p:spPr>
        <p:txBody>
          <a:bodyPr wrap="square" lIns="0" tIns="0" rIns="0" bIns="0">
            <a:spAutoFit/>
          </a:bodyPr>
          <a:lstStyle>
            <a:lvl1pPr>
              <a:defRPr sz="1800" b="0" i="0">
                <a:solidFill>
                  <a:schemeClr val="bg1"/>
                </a:solidFill>
                <a:latin typeface="Calibri"/>
                <a:cs typeface="Calibri"/>
              </a:defRPr>
            </a:lvl1pPr>
          </a:lstStyle>
          <a:p>
            <a:pPr marL="38100">
              <a:spcBef>
                <a:spcPts val="10"/>
              </a:spcBef>
            </a:pPr>
            <a:fld id="{81D60167-4931-47E6-BA6A-407CBD079E47}" type="slidenum">
              <a:rPr lang="it-IT" spc="-50" smtClean="0"/>
              <a:pPr marL="38100">
                <a:spcBef>
                  <a:spcPts val="10"/>
                </a:spcBef>
              </a:pPr>
              <a:t>‹N›</a:t>
            </a:fld>
            <a:endParaRPr lang="it-IT" spc="-50" dirty="0"/>
          </a:p>
        </p:txBody>
      </p:sp>
    </p:spTree>
    <p:extLst>
      <p:ext uri="{BB962C8B-B14F-4D97-AF65-F5344CB8AC3E}">
        <p14:creationId xmlns:p14="http://schemas.microsoft.com/office/powerpoint/2010/main" val="82259370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png"/><Relationship Id="rId7" Type="http://schemas.openxmlformats.org/officeDocument/2006/relationships/image" Target="../media/image84.jpg"/><Relationship Id="rId2" Type="http://schemas.openxmlformats.org/officeDocument/2006/relationships/image" Target="../media/image79.jpeg"/><Relationship Id="rId1" Type="http://schemas.openxmlformats.org/officeDocument/2006/relationships/slideLayout" Target="../slideLayouts/slideLayout23.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hyperlink" Target="https://cds.cern.ch/record/2929042" TargetMode="External"/><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arxiv.org/abs/2507.03595"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3.xml"/><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g"/><Relationship Id="rId2" Type="http://schemas.openxmlformats.org/officeDocument/2006/relationships/image" Target="../media/image100.png"/><Relationship Id="rId1" Type="http://schemas.openxmlformats.org/officeDocument/2006/relationships/slideLayout" Target="../slideLayouts/slideLayout13.xml"/><Relationship Id="rId6" Type="http://schemas.openxmlformats.org/officeDocument/2006/relationships/image" Target="../media/image104.jpg"/><Relationship Id="rId5" Type="http://schemas.openxmlformats.org/officeDocument/2006/relationships/image" Target="../media/image103.jpeg"/><Relationship Id="rId4" Type="http://schemas.openxmlformats.org/officeDocument/2006/relationships/image" Target="../media/image102.jpg"/><Relationship Id="rId9" Type="http://schemas.openxmlformats.org/officeDocument/2006/relationships/image" Target="../media/image10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845488"/>
            <a:ext cx="9144000" cy="965200"/>
          </a:xfrm>
        </p:spPr>
        <p:style>
          <a:lnRef idx="2">
            <a:schemeClr val="accent4">
              <a:shade val="15000"/>
            </a:schemeClr>
          </a:lnRef>
          <a:fillRef idx="1">
            <a:schemeClr val="accent4"/>
          </a:fillRef>
          <a:effectRef idx="0">
            <a:schemeClr val="accent4"/>
          </a:effectRef>
          <a:fontRef idx="minor">
            <a:schemeClr val="lt1"/>
          </a:fontRef>
        </p:style>
        <p:txBody>
          <a:bodyPr anchor="ctr">
            <a:normAutofit fontScale="90000"/>
          </a:bodyPr>
          <a:lstStyle/>
          <a:p>
            <a:r>
              <a:rPr lang="en-US" sz="8000" b="1" dirty="0">
                <a:solidFill>
                  <a:schemeClr val="bg1"/>
                </a:solidFill>
              </a:rPr>
              <a:t>ATLAS </a:t>
            </a:r>
          </a:p>
        </p:txBody>
      </p:sp>
      <p:sp>
        <p:nvSpPr>
          <p:cNvPr id="3" name="Sottotitolo 2"/>
          <p:cNvSpPr>
            <a:spLocks noGrp="1"/>
          </p:cNvSpPr>
          <p:nvPr>
            <p:ph type="subTitle" idx="1"/>
          </p:nvPr>
        </p:nvSpPr>
        <p:spPr>
          <a:xfrm>
            <a:off x="1524000" y="3219651"/>
            <a:ext cx="9144000" cy="3131271"/>
          </a:xfrm>
        </p:spPr>
        <p:txBody>
          <a:bodyPr>
            <a:normAutofit fontScale="92500"/>
          </a:bodyPr>
          <a:lstStyle/>
          <a:p>
            <a:r>
              <a:rPr lang="it-IT" dirty="0" err="1">
                <a:solidFill>
                  <a:schemeClr val="tx1">
                    <a:lumMod val="75000"/>
                    <a:lumOff val="25000"/>
                  </a:schemeClr>
                </a:solidFill>
              </a:rPr>
              <a:t>Abritta</a:t>
            </a:r>
            <a:r>
              <a:rPr lang="it-IT" dirty="0">
                <a:solidFill>
                  <a:schemeClr val="tx1">
                    <a:lumMod val="75000"/>
                    <a:lumOff val="25000"/>
                  </a:schemeClr>
                </a:solidFill>
              </a:rPr>
              <a:t> Costa Igor, Albicocco Pietro, Antonelli Mario, Arcangeletti Chiara, Battisti Marco, Beretta Matteo Mario, </a:t>
            </a:r>
            <a:r>
              <a:rPr lang="it-IT" dirty="0" err="1">
                <a:solidFill>
                  <a:schemeClr val="tx1">
                    <a:lumMod val="75000"/>
                    <a:lumOff val="25000"/>
                  </a:schemeClr>
                </a:solidFill>
              </a:rPr>
              <a:t>Buadze</a:t>
            </a:r>
            <a:r>
              <a:rPr lang="it-IT" dirty="0">
                <a:solidFill>
                  <a:schemeClr val="tx1">
                    <a:lumMod val="75000"/>
                    <a:lumOff val="25000"/>
                  </a:schemeClr>
                </a:solidFill>
              </a:rPr>
              <a:t> </a:t>
            </a:r>
            <a:r>
              <a:rPr lang="it-IT" dirty="0" err="1">
                <a:solidFill>
                  <a:schemeClr val="tx1">
                    <a:lumMod val="75000"/>
                    <a:lumOff val="25000"/>
                  </a:schemeClr>
                </a:solidFill>
              </a:rPr>
              <a:t>Beka</a:t>
            </a:r>
            <a:r>
              <a:rPr lang="it-IT" dirty="0">
                <a:solidFill>
                  <a:schemeClr val="tx1">
                    <a:lumMod val="75000"/>
                    <a:lumOff val="25000"/>
                  </a:schemeClr>
                </a:solidFill>
              </a:rPr>
              <a:t>, Capitolo Emilio, </a:t>
            </a:r>
            <a:r>
              <a:rPr lang="it-IT" dirty="0" err="1">
                <a:solidFill>
                  <a:schemeClr val="tx1">
                    <a:lumMod val="75000"/>
                    <a:lumOff val="25000"/>
                  </a:schemeClr>
                </a:solidFill>
              </a:rPr>
              <a:t>Chubinidze</a:t>
            </a:r>
            <a:r>
              <a:rPr lang="it-IT" dirty="0">
                <a:solidFill>
                  <a:schemeClr val="tx1">
                    <a:lumMod val="75000"/>
                    <a:lumOff val="25000"/>
                  </a:schemeClr>
                </a:solidFill>
              </a:rPr>
              <a:t> Zaza, Croce Antonio</a:t>
            </a:r>
            <a:r>
              <a:rPr lang="it-IT">
                <a:solidFill>
                  <a:schemeClr val="tx1">
                    <a:lumMod val="75000"/>
                    <a:lumOff val="25000"/>
                  </a:schemeClr>
                </a:solidFill>
              </a:rPr>
              <a:t>, Dané </a:t>
            </a:r>
            <a:r>
              <a:rPr lang="it-IT" dirty="0">
                <a:solidFill>
                  <a:schemeClr val="tx1">
                    <a:lumMod val="75000"/>
                    <a:lumOff val="25000"/>
                  </a:schemeClr>
                </a:solidFill>
              </a:rPr>
              <a:t>Emiliano, Gardini Alessia, </a:t>
            </a:r>
            <a:r>
              <a:rPr lang="it-IT" dirty="0" err="1">
                <a:solidFill>
                  <a:schemeClr val="tx1">
                    <a:lumMod val="75000"/>
                    <a:lumOff val="25000"/>
                  </a:schemeClr>
                </a:solidFill>
              </a:rPr>
              <a:t>Gargana</a:t>
            </a:r>
            <a:r>
              <a:rPr lang="it-IT" dirty="0">
                <a:solidFill>
                  <a:schemeClr val="tx1">
                    <a:lumMod val="75000"/>
                    <a:lumOff val="25000"/>
                  </a:schemeClr>
                </a:solidFill>
              </a:rPr>
              <a:t> Riccardo, </a:t>
            </a:r>
            <a:r>
              <a:rPr lang="it-IT" dirty="0" err="1">
                <a:solidFill>
                  <a:schemeClr val="tx1">
                    <a:lumMod val="75000"/>
                    <a:lumOff val="25000"/>
                  </a:schemeClr>
                </a:solidFill>
              </a:rPr>
              <a:t>Gongadze</a:t>
            </a:r>
            <a:r>
              <a:rPr lang="it-IT" dirty="0">
                <a:solidFill>
                  <a:schemeClr val="tx1">
                    <a:lumMod val="75000"/>
                    <a:lumOff val="25000"/>
                  </a:schemeClr>
                </a:solidFill>
              </a:rPr>
              <a:t> Levan, Ligi Carlo, </a:t>
            </a:r>
            <a:r>
              <a:rPr lang="it-IT" dirty="0" err="1">
                <a:solidFill>
                  <a:schemeClr val="tx1">
                    <a:lumMod val="75000"/>
                    <a:lumOff val="25000"/>
                  </a:schemeClr>
                </a:solidFill>
              </a:rPr>
              <a:t>Liedl</a:t>
            </a:r>
            <a:r>
              <a:rPr lang="it-IT" dirty="0">
                <a:solidFill>
                  <a:schemeClr val="tx1">
                    <a:lumMod val="75000"/>
                    <a:lumOff val="25000"/>
                  </a:schemeClr>
                </a:solidFill>
              </a:rPr>
              <a:t> Andrea, Mancini Giada, Pileggi Giuseppe, Ponzio Bruno, </a:t>
            </a:r>
            <a:r>
              <a:rPr lang="it-IT" dirty="0" err="1">
                <a:solidFill>
                  <a:schemeClr val="tx1">
                    <a:lumMod val="75000"/>
                    <a:lumOff val="25000"/>
                  </a:schemeClr>
                </a:solidFill>
              </a:rPr>
              <a:t>Pudzha</a:t>
            </a:r>
            <a:r>
              <a:rPr lang="it-IT" dirty="0">
                <a:solidFill>
                  <a:schemeClr val="tx1">
                    <a:lumMod val="75000"/>
                    <a:lumOff val="25000"/>
                  </a:schemeClr>
                </a:solidFill>
              </a:rPr>
              <a:t> Dennis, Rosatelli Filippo, Testa Marianna, Tinti Gemma, </a:t>
            </a:r>
            <a:r>
              <a:rPr lang="it-IT">
                <a:solidFill>
                  <a:schemeClr val="tx1">
                    <a:lumMod val="75000"/>
                    <a:lumOff val="25000"/>
                  </a:schemeClr>
                </a:solidFill>
              </a:rPr>
              <a:t>Vilucchi Elisabetta, Gianmario Cesarini</a:t>
            </a:r>
            <a:endParaRPr lang="it-IT" dirty="0">
              <a:solidFill>
                <a:schemeClr val="tx1">
                  <a:lumMod val="75000"/>
                  <a:lumOff val="25000"/>
                </a:schemeClr>
              </a:solidFill>
            </a:endParaRPr>
          </a:p>
          <a:p>
            <a:endParaRPr lang="it-IT" dirty="0">
              <a:solidFill>
                <a:schemeClr val="tx1">
                  <a:lumMod val="75000"/>
                  <a:lumOff val="25000"/>
                </a:schemeClr>
              </a:solidFill>
            </a:endParaRPr>
          </a:p>
          <a:p>
            <a:r>
              <a:rPr lang="it-IT" dirty="0">
                <a:solidFill>
                  <a:schemeClr val="tx1">
                    <a:lumMod val="75000"/>
                    <a:lumOff val="25000"/>
                  </a:schemeClr>
                </a:solidFill>
              </a:rPr>
              <a:t>Si ringraziano i tecnici del servizio vuoto e della metrologia della DA, e tutti i tecnici e progettisti della DT</a:t>
            </a:r>
          </a:p>
          <a:p>
            <a:endParaRPr lang="it-IT" dirty="0">
              <a:solidFill>
                <a:schemeClr val="tx1">
                  <a:lumMod val="75000"/>
                  <a:lumOff val="25000"/>
                </a:schemeClr>
              </a:solidFill>
            </a:endParaRPr>
          </a:p>
          <a:p>
            <a:endParaRPr lang="it-IT" dirty="0">
              <a:solidFill>
                <a:schemeClr val="tx1">
                  <a:lumMod val="75000"/>
                  <a:lumOff val="25000"/>
                </a:schemeClr>
              </a:solidFill>
            </a:endParaRPr>
          </a:p>
          <a:p>
            <a:endParaRPr lang="it-IT" dirty="0">
              <a:solidFill>
                <a:schemeClr val="tx1">
                  <a:lumMod val="75000"/>
                  <a:lumOff val="25000"/>
                </a:schemeClr>
              </a:solidFill>
            </a:endParaRP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4096" y="157633"/>
            <a:ext cx="3213105" cy="1339853"/>
          </a:xfrm>
          <a:prstGeom prst="rect">
            <a:avLst/>
          </a:prstGeom>
        </p:spPr>
      </p:pic>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799" y="234057"/>
            <a:ext cx="2010197" cy="1263429"/>
          </a:xfrm>
          <a:prstGeom prst="rect">
            <a:avLst/>
          </a:prstGeom>
        </p:spPr>
      </p:pic>
    </p:spTree>
    <p:extLst>
      <p:ext uri="{BB962C8B-B14F-4D97-AF65-F5344CB8AC3E}">
        <p14:creationId xmlns:p14="http://schemas.microsoft.com/office/powerpoint/2010/main" val="1857661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96000" y="27746"/>
            <a:ext cx="6096000" cy="6830695"/>
            <a:chOff x="6096000" y="27746"/>
            <a:chExt cx="6096000" cy="6830695"/>
          </a:xfrm>
        </p:grpSpPr>
        <p:pic>
          <p:nvPicPr>
            <p:cNvPr id="3" name="object 3"/>
            <p:cNvPicPr/>
            <p:nvPr/>
          </p:nvPicPr>
          <p:blipFill>
            <a:blip r:embed="rId2" cstate="print"/>
            <a:stretch>
              <a:fillRect/>
            </a:stretch>
          </p:blipFill>
          <p:spPr>
            <a:xfrm>
              <a:off x="6096000" y="2518928"/>
              <a:ext cx="5999259" cy="3759199"/>
            </a:xfrm>
            <a:prstGeom prst="rect">
              <a:avLst/>
            </a:prstGeom>
          </p:spPr>
        </p:pic>
        <p:pic>
          <p:nvPicPr>
            <p:cNvPr id="4" name="object 4"/>
            <p:cNvPicPr/>
            <p:nvPr/>
          </p:nvPicPr>
          <p:blipFill>
            <a:blip r:embed="rId3" cstate="print">
              <a:extLst>
                <a:ext uri="{28A0092B-C50C-407E-A947-70E740481C1C}">
                  <a14:useLocalDpi xmlns:a14="http://schemas.microsoft.com/office/drawing/2010/main"/>
                </a:ext>
              </a:extLst>
            </a:blip>
            <a:stretch>
              <a:fillRect/>
            </a:stretch>
          </p:blipFill>
          <p:spPr>
            <a:xfrm>
              <a:off x="7913076" y="1585978"/>
              <a:ext cx="3643100" cy="1323277"/>
            </a:xfrm>
            <a:prstGeom prst="rect">
              <a:avLst/>
            </a:prstGeom>
          </p:spPr>
        </p:pic>
        <p:pic>
          <p:nvPicPr>
            <p:cNvPr id="5" name="object 5"/>
            <p:cNvPicPr/>
            <p:nvPr/>
          </p:nvPicPr>
          <p:blipFill>
            <a:blip r:embed="rId4" cstate="print">
              <a:extLst>
                <a:ext uri="{28A0092B-C50C-407E-A947-70E740481C1C}">
                  <a14:useLocalDpi xmlns:a14="http://schemas.microsoft.com/office/drawing/2010/main"/>
                </a:ext>
              </a:extLst>
            </a:blip>
            <a:stretch>
              <a:fillRect/>
            </a:stretch>
          </p:blipFill>
          <p:spPr>
            <a:xfrm>
              <a:off x="7269332" y="78770"/>
              <a:ext cx="1706722" cy="1696885"/>
            </a:xfrm>
            <a:prstGeom prst="rect">
              <a:avLst/>
            </a:prstGeom>
          </p:spPr>
        </p:pic>
        <p:pic>
          <p:nvPicPr>
            <p:cNvPr id="6" name="object 6"/>
            <p:cNvPicPr/>
            <p:nvPr/>
          </p:nvPicPr>
          <p:blipFill>
            <a:blip r:embed="rId5" cstate="print"/>
            <a:stretch>
              <a:fillRect/>
            </a:stretch>
          </p:blipFill>
          <p:spPr>
            <a:xfrm>
              <a:off x="8976055" y="27746"/>
              <a:ext cx="2895600" cy="1358900"/>
            </a:xfrm>
            <a:prstGeom prst="rect">
              <a:avLst/>
            </a:prstGeom>
          </p:spPr>
        </p:pic>
      </p:grpSp>
      <p:sp>
        <p:nvSpPr>
          <p:cNvPr id="7" name="object 7"/>
          <p:cNvSpPr txBox="1">
            <a:spLocks noGrp="1"/>
          </p:cNvSpPr>
          <p:nvPr>
            <p:ph type="title"/>
          </p:nvPr>
        </p:nvSpPr>
        <p:spPr>
          <a:prstGeom prst="rect">
            <a:avLst/>
          </a:prstGeom>
        </p:spPr>
        <p:txBody>
          <a:bodyPr vert="horz" wrap="square" lIns="0" tIns="88900" rIns="0" bIns="0" rtlCol="0">
            <a:spAutoFit/>
          </a:bodyPr>
          <a:lstStyle/>
          <a:p>
            <a:pPr marL="12700">
              <a:lnSpc>
                <a:spcPct val="100000"/>
              </a:lnSpc>
              <a:spcBef>
                <a:spcPts val="100"/>
              </a:spcBef>
            </a:pPr>
            <a:r>
              <a:rPr spc="-10" dirty="0"/>
              <a:t>Sensor,</a:t>
            </a:r>
            <a:r>
              <a:rPr spc="-45" dirty="0"/>
              <a:t> </a:t>
            </a:r>
            <a:r>
              <a:rPr spc="-10" dirty="0"/>
              <a:t>Front-</a:t>
            </a:r>
            <a:r>
              <a:rPr dirty="0"/>
              <a:t>End</a:t>
            </a:r>
            <a:r>
              <a:rPr spc="-45" dirty="0"/>
              <a:t> </a:t>
            </a:r>
            <a:r>
              <a:rPr dirty="0"/>
              <a:t>Chip</a:t>
            </a:r>
            <a:r>
              <a:rPr spc="-45" dirty="0"/>
              <a:t> </a:t>
            </a:r>
            <a:r>
              <a:rPr dirty="0"/>
              <a:t>and</a:t>
            </a:r>
            <a:r>
              <a:rPr spc="-45" dirty="0"/>
              <a:t> </a:t>
            </a:r>
            <a:r>
              <a:rPr spc="-10" dirty="0"/>
              <a:t>Modules</a:t>
            </a:r>
          </a:p>
        </p:txBody>
      </p:sp>
      <p:sp>
        <p:nvSpPr>
          <p:cNvPr id="8" name="object 8"/>
          <p:cNvSpPr txBox="1"/>
          <p:nvPr/>
        </p:nvSpPr>
        <p:spPr>
          <a:xfrm>
            <a:off x="122234" y="831595"/>
            <a:ext cx="6428740" cy="5408295"/>
          </a:xfrm>
          <a:prstGeom prst="rect">
            <a:avLst/>
          </a:prstGeom>
        </p:spPr>
        <p:txBody>
          <a:bodyPr vert="horz" wrap="square" lIns="0" tIns="12700" rIns="0" bIns="0" rtlCol="0">
            <a:spAutoFit/>
          </a:bodyPr>
          <a:lstStyle/>
          <a:p>
            <a:pPr marL="345440" marR="0" lvl="0" indent="-269240" algn="l" defTabSz="914400" rtl="0" eaLnBrk="1" fontAlgn="auto" latinLnBrk="0" hangingPunct="1">
              <a:lnSpc>
                <a:spcPct val="100000"/>
              </a:lnSpc>
              <a:spcBef>
                <a:spcPts val="100"/>
              </a:spcBef>
              <a:spcAft>
                <a:spcPts val="0"/>
              </a:spcAft>
              <a:buClrTx/>
              <a:buSzTx/>
              <a:buFont typeface="Arial"/>
              <a:buChar char="•"/>
              <a:tabLst>
                <a:tab pos="345440" algn="l"/>
              </a:tabLst>
              <a:defRPr/>
            </a:pPr>
            <a:r>
              <a:rPr kumimoji="0" sz="1800" b="1" i="0" u="none" strike="noStrike" kern="0" cap="none" spc="0" normalizeH="0" baseline="0" noProof="0" dirty="0">
                <a:ln>
                  <a:noFill/>
                </a:ln>
                <a:solidFill>
                  <a:srgbClr val="1E477C"/>
                </a:solidFill>
                <a:effectLst/>
                <a:uLnTx/>
                <a:uFillTx/>
                <a:latin typeface="Arial"/>
                <a:ea typeface="+mn-ea"/>
                <a:cs typeface="Arial"/>
              </a:rPr>
              <a:t>Planar</a:t>
            </a:r>
            <a:r>
              <a:rPr kumimoji="0" sz="1800" b="1" i="0" u="none" strike="noStrike" kern="0" cap="none" spc="-25" normalizeH="0" baseline="0" noProof="0" dirty="0">
                <a:ln>
                  <a:noFill/>
                </a:ln>
                <a:solidFill>
                  <a:srgbClr val="1E477C"/>
                </a:solidFill>
                <a:effectLst/>
                <a:uLnTx/>
                <a:uFillTx/>
                <a:latin typeface="Arial"/>
                <a:ea typeface="+mn-ea"/>
                <a:cs typeface="Arial"/>
              </a:rPr>
              <a:t> </a:t>
            </a:r>
            <a:r>
              <a:rPr kumimoji="0" sz="1800" b="1" i="0" u="none" strike="noStrike" kern="0" cap="none" spc="0" normalizeH="0" baseline="0" noProof="0" dirty="0">
                <a:ln>
                  <a:noFill/>
                </a:ln>
                <a:solidFill>
                  <a:srgbClr val="1E477C"/>
                </a:solidFill>
                <a:effectLst/>
                <a:uLnTx/>
                <a:uFillTx/>
                <a:latin typeface="Arial"/>
                <a:ea typeface="+mn-ea"/>
                <a:cs typeface="Arial"/>
              </a:rPr>
              <a:t>Sensor</a:t>
            </a:r>
            <a:r>
              <a:rPr kumimoji="0" sz="1800" b="1" i="0" u="none" strike="noStrike" kern="0" cap="none" spc="-25" normalizeH="0" baseline="0" noProof="0" dirty="0">
                <a:ln>
                  <a:noFill/>
                </a:ln>
                <a:solidFill>
                  <a:srgbClr val="1E477C"/>
                </a:solidFill>
                <a:effectLst/>
                <a:uLnTx/>
                <a:uFillTx/>
                <a:latin typeface="Arial"/>
                <a:ea typeface="+mn-ea"/>
                <a:cs typeface="Arial"/>
              </a:rPr>
              <a:t> </a:t>
            </a:r>
            <a:r>
              <a:rPr kumimoji="0" sz="1800" b="1" i="0" u="none" strike="noStrike" kern="0" cap="none" spc="-10" normalizeH="0" baseline="0" noProof="0" dirty="0">
                <a:ln>
                  <a:noFill/>
                </a:ln>
                <a:solidFill>
                  <a:srgbClr val="1E477C"/>
                </a:solidFill>
                <a:effectLst/>
                <a:uLnTx/>
                <a:uFillTx/>
                <a:latin typeface="Arial"/>
                <a:ea typeface="+mn-ea"/>
                <a:cs typeface="Arial"/>
              </a:rPr>
              <a:t>n-in-</a:t>
            </a:r>
            <a:r>
              <a:rPr kumimoji="0" sz="1800" b="1" i="0" u="none" strike="noStrike" kern="0" cap="none" spc="-50" normalizeH="0" baseline="0" noProof="0" dirty="0">
                <a:ln>
                  <a:noFill/>
                </a:ln>
                <a:solidFill>
                  <a:srgbClr val="1E477C"/>
                </a:solidFill>
                <a:effectLst/>
                <a:uLnTx/>
                <a:uFillTx/>
                <a:latin typeface="Arial"/>
                <a:ea typeface="+mn-ea"/>
                <a:cs typeface="Arial"/>
              </a:rPr>
              <a:t>p</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65"/>
              </a:spcBef>
              <a:spcAft>
                <a:spcPts val="0"/>
              </a:spcAft>
              <a:buClrTx/>
              <a:buSzTx/>
              <a:buFont typeface="Arial"/>
              <a:buChar char="•"/>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361315" marR="0" lvl="0" indent="-285115" algn="l" defTabSz="914400" rtl="0" eaLnBrk="1" fontAlgn="auto" latinLnBrk="0" hangingPunct="1">
              <a:lnSpc>
                <a:spcPts val="2135"/>
              </a:lnSpc>
              <a:spcBef>
                <a:spcPts val="0"/>
              </a:spcBef>
              <a:spcAft>
                <a:spcPts val="0"/>
              </a:spcAft>
              <a:buClrTx/>
              <a:buSzTx/>
              <a:buFont typeface="Arial"/>
              <a:buChar char="•"/>
              <a:tabLst>
                <a:tab pos="361315" algn="l"/>
              </a:tabLst>
              <a:defRPr/>
            </a:pPr>
            <a:r>
              <a:rPr kumimoji="0" sz="1800" b="1" i="0" u="none" strike="noStrike" kern="0" cap="none" spc="-10" normalizeH="0" baseline="0" noProof="0" dirty="0">
                <a:ln>
                  <a:noFill/>
                </a:ln>
                <a:solidFill>
                  <a:srgbClr val="1E477C"/>
                </a:solidFill>
                <a:effectLst/>
                <a:uLnTx/>
                <a:uFillTx/>
                <a:latin typeface="Arial"/>
                <a:ea typeface="+mn-ea"/>
                <a:cs typeface="Arial"/>
              </a:rPr>
              <a:t>Front-</a:t>
            </a:r>
            <a:r>
              <a:rPr kumimoji="0" sz="1800" b="1" i="0" u="none" strike="noStrike" kern="0" cap="none" spc="0" normalizeH="0" baseline="0" noProof="0" dirty="0">
                <a:ln>
                  <a:noFill/>
                </a:ln>
                <a:solidFill>
                  <a:srgbClr val="1E477C"/>
                </a:solidFill>
                <a:effectLst/>
                <a:uLnTx/>
                <a:uFillTx/>
                <a:latin typeface="Arial"/>
                <a:ea typeface="+mn-ea"/>
                <a:cs typeface="Arial"/>
              </a:rPr>
              <a:t>End</a:t>
            </a:r>
            <a:r>
              <a:rPr kumimoji="0" sz="1800" b="1" i="0" u="none" strike="noStrike" kern="0" cap="none" spc="-30" normalizeH="0" baseline="0" noProof="0" dirty="0">
                <a:ln>
                  <a:noFill/>
                </a:ln>
                <a:solidFill>
                  <a:srgbClr val="1E477C"/>
                </a:solidFill>
                <a:effectLst/>
                <a:uLnTx/>
                <a:uFillTx/>
                <a:latin typeface="Arial"/>
                <a:ea typeface="+mn-ea"/>
                <a:cs typeface="Arial"/>
              </a:rPr>
              <a:t> </a:t>
            </a:r>
            <a:r>
              <a:rPr kumimoji="0" sz="1800" b="1" i="0" u="none" strike="noStrike" kern="0" cap="none" spc="0" normalizeH="0" baseline="0" noProof="0" dirty="0">
                <a:ln>
                  <a:noFill/>
                </a:ln>
                <a:solidFill>
                  <a:srgbClr val="1E477C"/>
                </a:solidFill>
                <a:effectLst/>
                <a:uLnTx/>
                <a:uFillTx/>
                <a:latin typeface="Arial"/>
                <a:ea typeface="+mn-ea"/>
                <a:cs typeface="Arial"/>
              </a:rPr>
              <a:t>Chip</a:t>
            </a:r>
            <a:r>
              <a:rPr kumimoji="0" sz="1800" b="1" i="0" u="none" strike="noStrike" kern="0" cap="none" spc="-20" normalizeH="0" baseline="0" noProof="0" dirty="0">
                <a:ln>
                  <a:noFill/>
                </a:ln>
                <a:solidFill>
                  <a:srgbClr val="1E477C"/>
                </a:solidFill>
                <a:effectLst/>
                <a:uLnTx/>
                <a:uFillTx/>
                <a:latin typeface="Arial"/>
                <a:ea typeface="+mn-ea"/>
                <a:cs typeface="Arial"/>
              </a:rPr>
              <a:t> </a:t>
            </a:r>
            <a:r>
              <a:rPr kumimoji="0" sz="1800" b="0" i="0" u="none" strike="noStrike" kern="0" cap="none" spc="0" normalizeH="0" baseline="0" noProof="0" dirty="0">
                <a:ln>
                  <a:noFill/>
                </a:ln>
                <a:solidFill>
                  <a:srgbClr val="1E477C"/>
                </a:solidFill>
                <a:effectLst/>
                <a:uLnTx/>
                <a:uFillTx/>
                <a:latin typeface="Arial"/>
                <a:ea typeface="+mn-ea"/>
                <a:cs typeface="Arial"/>
              </a:rPr>
              <a:t>by</a:t>
            </a:r>
            <a:r>
              <a:rPr kumimoji="0" sz="1800" b="0" i="0" u="none" strike="noStrike" kern="0" cap="none" spc="-25" normalizeH="0" baseline="0" noProof="0" dirty="0">
                <a:ln>
                  <a:noFill/>
                </a:ln>
                <a:solidFill>
                  <a:srgbClr val="1E477C"/>
                </a:solidFill>
                <a:effectLst/>
                <a:uLnTx/>
                <a:uFillTx/>
                <a:latin typeface="Arial"/>
                <a:ea typeface="+mn-ea"/>
                <a:cs typeface="Arial"/>
              </a:rPr>
              <a:t> </a:t>
            </a:r>
            <a:r>
              <a:rPr kumimoji="0" sz="1800" b="0" i="0" u="none" strike="noStrike" kern="0" cap="none" spc="0" normalizeH="0" baseline="0" noProof="0" dirty="0">
                <a:ln>
                  <a:noFill/>
                </a:ln>
                <a:solidFill>
                  <a:srgbClr val="1E477C"/>
                </a:solidFill>
                <a:effectLst/>
                <a:uLnTx/>
                <a:uFillTx/>
                <a:latin typeface="Arial"/>
                <a:ea typeface="+mn-ea"/>
                <a:cs typeface="Arial"/>
              </a:rPr>
              <a:t>RD53</a:t>
            </a:r>
            <a:r>
              <a:rPr kumimoji="0" sz="1800" b="0" i="0" u="none" strike="noStrike" kern="0" cap="none" spc="-25" normalizeH="0" baseline="0" noProof="0" dirty="0">
                <a:ln>
                  <a:noFill/>
                </a:ln>
                <a:solidFill>
                  <a:srgbClr val="1E477C"/>
                </a:solidFill>
                <a:effectLst/>
                <a:uLnTx/>
                <a:uFillTx/>
                <a:latin typeface="Arial"/>
                <a:ea typeface="+mn-ea"/>
                <a:cs typeface="Arial"/>
              </a:rPr>
              <a:t> </a:t>
            </a:r>
            <a:r>
              <a:rPr kumimoji="0" sz="1800" b="0" i="0" u="none" strike="noStrike" kern="0" cap="none" spc="-10" normalizeH="0" baseline="0" noProof="0" dirty="0">
                <a:ln>
                  <a:noFill/>
                </a:ln>
                <a:solidFill>
                  <a:srgbClr val="1E477C"/>
                </a:solidFill>
                <a:effectLst/>
                <a:uLnTx/>
                <a:uFillTx/>
                <a:latin typeface="Arial"/>
                <a:ea typeface="+mn-ea"/>
                <a:cs typeface="Arial"/>
              </a:rPr>
              <a:t>collaboration</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18515" marR="0" lvl="1" indent="-285115" algn="l" defTabSz="914400" rtl="0" eaLnBrk="1" fontAlgn="auto" latinLnBrk="0" hangingPunct="1">
              <a:lnSpc>
                <a:spcPts val="2135"/>
              </a:lnSpc>
              <a:spcBef>
                <a:spcPts val="0"/>
              </a:spcBef>
              <a:spcAft>
                <a:spcPts val="0"/>
              </a:spcAft>
              <a:buClrTx/>
              <a:buSzTx/>
              <a:buFontTx/>
              <a:buChar char="•"/>
              <a:tabLst>
                <a:tab pos="8185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Read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out</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trigger</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frequency</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at</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1</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MHz</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18515" marR="0" lvl="1" indent="-285115" algn="l" defTabSz="914400" rtl="0" eaLnBrk="1" fontAlgn="auto" latinLnBrk="0" hangingPunct="1">
              <a:lnSpc>
                <a:spcPct val="100000"/>
              </a:lnSpc>
              <a:spcBef>
                <a:spcPts val="50"/>
              </a:spcBef>
              <a:spcAft>
                <a:spcPts val="0"/>
              </a:spcAft>
              <a:buClrTx/>
              <a:buSzTx/>
              <a:buFontTx/>
              <a:buChar char="•"/>
              <a:tabLst>
                <a:tab pos="8185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4</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data</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lines</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at</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1.28</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Gbps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18515" marR="0" lvl="1" indent="-285115" algn="l" defTabSz="914400" rtl="0" eaLnBrk="1" fontAlgn="auto" latinLnBrk="0" hangingPunct="1">
              <a:lnSpc>
                <a:spcPts val="2135"/>
              </a:lnSpc>
              <a:spcBef>
                <a:spcPts val="20"/>
              </a:spcBef>
              <a:spcAft>
                <a:spcPts val="0"/>
              </a:spcAft>
              <a:buClrTx/>
              <a:buSzTx/>
              <a:buFontTx/>
              <a:buChar char="•"/>
              <a:tabLst>
                <a:tab pos="8185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Uplink</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sharing</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18515" marR="0" lvl="1" indent="-285115" algn="l" defTabSz="914400" rtl="0" eaLnBrk="1" fontAlgn="auto" latinLnBrk="0" hangingPunct="1">
              <a:lnSpc>
                <a:spcPts val="2135"/>
              </a:lnSpc>
              <a:spcBef>
                <a:spcPts val="0"/>
              </a:spcBef>
              <a:spcAft>
                <a:spcPts val="0"/>
              </a:spcAft>
              <a:buClrTx/>
              <a:buSzTx/>
              <a:buFontTx/>
              <a:buChar char="•"/>
              <a:tabLst>
                <a:tab pos="818515" algn="l"/>
              </a:tabLst>
              <a:defRPr/>
            </a:pPr>
            <a:r>
              <a:rPr kumimoji="0" sz="1800" b="0" i="0" u="none" strike="noStrike" kern="0" cap="none" spc="-10" normalizeH="0" baseline="0" noProof="0" dirty="0">
                <a:ln>
                  <a:noFill/>
                </a:ln>
                <a:solidFill>
                  <a:sysClr val="windowText" lastClr="000000"/>
                </a:solidFill>
                <a:effectLst/>
                <a:uLnTx/>
                <a:uFillTx/>
                <a:latin typeface="Arial"/>
                <a:ea typeface="+mn-ea"/>
                <a:cs typeface="Arial"/>
              </a:rPr>
              <a:t>Rad-</a:t>
            </a:r>
            <a:r>
              <a:rPr kumimoji="0" sz="1800" b="0" i="0" u="none" strike="noStrike" kern="0" cap="none" spc="0" normalizeH="0" baseline="0" noProof="0" dirty="0">
                <a:ln>
                  <a:noFill/>
                </a:ln>
                <a:solidFill>
                  <a:sysClr val="windowText" lastClr="000000"/>
                </a:solidFill>
                <a:effectLst/>
                <a:uLnTx/>
                <a:uFillTx/>
                <a:latin typeface="Arial"/>
                <a:ea typeface="+mn-ea"/>
                <a:cs typeface="Arial"/>
              </a:rPr>
              <a:t>hard</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up</a:t>
            </a:r>
            <a:r>
              <a:rPr kumimoji="0" sz="1800" b="0" i="0" u="none" strike="noStrike" kern="0" cap="none" spc="-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500</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MRad</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18515" marR="0" lvl="1" indent="-285115" algn="l" defTabSz="914400" rtl="0" eaLnBrk="1" fontAlgn="auto" latinLnBrk="0" hangingPunct="1">
              <a:lnSpc>
                <a:spcPts val="2135"/>
              </a:lnSpc>
              <a:spcBef>
                <a:spcPts val="25"/>
              </a:spcBef>
              <a:spcAft>
                <a:spcPts val="0"/>
              </a:spcAft>
              <a:buClrTx/>
              <a:buSzTx/>
              <a:buFontTx/>
              <a:buChar char="•"/>
              <a:tabLst>
                <a:tab pos="8185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65nm</a:t>
            </a:r>
            <a:r>
              <a:rPr kumimoji="0" sz="1800" b="0" i="0" u="none" strike="noStrike" kern="0" cap="none" spc="-4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technology</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18515" marR="0" lvl="1" indent="-285115" algn="l" defTabSz="914400" rtl="0" eaLnBrk="1" fontAlgn="auto" latinLnBrk="0" hangingPunct="1">
              <a:lnSpc>
                <a:spcPts val="2135"/>
              </a:lnSpc>
              <a:spcBef>
                <a:spcPts val="0"/>
              </a:spcBef>
              <a:spcAft>
                <a:spcPts val="0"/>
              </a:spcAft>
              <a:buClrTx/>
              <a:buSzTx/>
              <a:buFontTx/>
              <a:buChar char="•"/>
              <a:tabLst>
                <a:tab pos="8185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Chip</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size:</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400</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x</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384,</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1803400" marR="0" lvl="0" indent="0" algn="l" defTabSz="914400" rtl="0" eaLnBrk="1" fontAlgn="auto" latinLnBrk="0" hangingPunct="1">
              <a:lnSpc>
                <a:spcPct val="100000"/>
              </a:lnSpc>
              <a:spcBef>
                <a:spcPts val="5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50x50</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μm</a:t>
            </a:r>
            <a:r>
              <a:rPr kumimoji="0" sz="1800" b="0" i="0" u="none" strike="noStrike" kern="0" cap="none" spc="0" normalizeH="0" baseline="23148" noProof="0" dirty="0">
                <a:ln>
                  <a:noFill/>
                </a:ln>
                <a:solidFill>
                  <a:sysClr val="windowText" lastClr="000000"/>
                </a:solidFill>
                <a:effectLst/>
                <a:uLnTx/>
                <a:uFillTx/>
                <a:latin typeface="Arial"/>
                <a:ea typeface="+mn-ea"/>
                <a:cs typeface="Arial"/>
              </a:rPr>
              <a:t>2</a:t>
            </a:r>
            <a:r>
              <a:rPr kumimoji="0" sz="1800" b="0" i="0" u="none" strike="noStrike" kern="0" cap="none" spc="217" normalizeH="0" baseline="23148"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pixels,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2.0</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x</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2.1</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cm</a:t>
            </a:r>
            <a:r>
              <a:rPr kumimoji="0" sz="1800" b="0" i="0" u="none" strike="noStrike" kern="0" cap="none" spc="-37" normalizeH="0" baseline="23148" noProof="0" dirty="0">
                <a:ln>
                  <a:noFill/>
                </a:ln>
                <a:solidFill>
                  <a:sysClr val="windowText" lastClr="000000"/>
                </a:solidFill>
                <a:effectLst/>
                <a:uLnTx/>
                <a:uFillTx/>
                <a:latin typeface="Arial"/>
                <a:ea typeface="+mn-ea"/>
                <a:cs typeface="Arial"/>
              </a:rPr>
              <a:t>2</a:t>
            </a:r>
            <a:endParaRPr kumimoji="0" sz="1800" b="0" i="0" u="none" strike="noStrike" kern="0" cap="none" spc="0" normalizeH="0" baseline="23148" noProof="0">
              <a:ln>
                <a:noFill/>
              </a:ln>
              <a:solidFill>
                <a:sysClr val="windowText" lastClr="000000"/>
              </a:solidFill>
              <a:effectLst/>
              <a:uLnTx/>
              <a:uFillTx/>
              <a:latin typeface="Arial"/>
              <a:ea typeface="+mn-ea"/>
              <a:cs typeface="Arial"/>
            </a:endParaRPr>
          </a:p>
          <a:p>
            <a:pPr marL="818515" marR="0" lvl="1" indent="-285115" algn="l" defTabSz="914400" rtl="0" eaLnBrk="1" fontAlgn="auto" latinLnBrk="0" hangingPunct="1">
              <a:lnSpc>
                <a:spcPts val="2135"/>
              </a:lnSpc>
              <a:spcBef>
                <a:spcPts val="25"/>
              </a:spcBef>
              <a:spcAft>
                <a:spcPts val="0"/>
              </a:spcAft>
              <a:buClrTx/>
              <a:buSzTx/>
              <a:buFontTx/>
              <a:buChar char="•"/>
              <a:tabLst>
                <a:tab pos="818515" algn="l"/>
              </a:tabLst>
              <a:defRPr/>
            </a:pPr>
            <a:r>
              <a:rPr kumimoji="0" sz="1800" b="0" i="0" u="none" strike="noStrike" kern="0" cap="none" spc="-10" normalizeH="0" baseline="0" noProof="0" dirty="0">
                <a:ln>
                  <a:noFill/>
                </a:ln>
                <a:solidFill>
                  <a:sysClr val="windowText" lastClr="000000"/>
                </a:solidFill>
                <a:effectLst/>
                <a:uLnTx/>
                <a:uFillTx/>
                <a:latin typeface="Arial"/>
                <a:ea typeface="+mn-ea"/>
                <a:cs typeface="Arial"/>
              </a:rPr>
              <a:t>Shunt-</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LDO</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regulator</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for</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serial</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powering</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19150" marR="120014" lvl="1" indent="-285750" algn="l" defTabSz="914400" rtl="0" eaLnBrk="1" fontAlgn="auto" latinLnBrk="0" hangingPunct="1">
              <a:lnSpc>
                <a:spcPts val="2180"/>
              </a:lnSpc>
              <a:spcBef>
                <a:spcPts val="30"/>
              </a:spcBef>
              <a:spcAft>
                <a:spcPts val="0"/>
              </a:spcAft>
              <a:buClrTx/>
              <a:buSzTx/>
              <a:buFont typeface="Arial"/>
              <a:buChar char="•"/>
              <a:tabLst>
                <a:tab pos="819150" algn="l"/>
              </a:tabLst>
              <a:defRPr/>
            </a:pPr>
            <a:r>
              <a:rPr kumimoji="0" sz="1800" b="1" i="0" u="none" strike="noStrike" kern="0" cap="none" spc="0" normalizeH="0" baseline="0" noProof="0" dirty="0">
                <a:ln>
                  <a:noFill/>
                </a:ln>
                <a:solidFill>
                  <a:srgbClr val="FF0000"/>
                </a:solidFill>
                <a:effectLst/>
                <a:uLnTx/>
                <a:uFillTx/>
                <a:latin typeface="Arial"/>
                <a:ea typeface="+mn-ea"/>
                <a:cs typeface="Arial"/>
              </a:rPr>
              <a:t>8912</a:t>
            </a:r>
            <a:r>
              <a:rPr kumimoji="0" sz="1800" b="1" i="0" u="none" strike="noStrike" kern="0" cap="none" spc="-25" normalizeH="0" baseline="0" noProof="0" dirty="0">
                <a:ln>
                  <a:noFill/>
                </a:ln>
                <a:solidFill>
                  <a:srgbClr val="FF0000"/>
                </a:solidFill>
                <a:effectLst/>
                <a:uLnTx/>
                <a:uFillTx/>
                <a:latin typeface="Arial"/>
                <a:ea typeface="+mn-ea"/>
                <a:cs typeface="Arial"/>
              </a:rPr>
              <a:t> </a:t>
            </a:r>
            <a:r>
              <a:rPr kumimoji="0" sz="1800" b="1" i="0" u="none" strike="noStrike" kern="0" cap="none" spc="0" normalizeH="0" baseline="0" noProof="0" dirty="0">
                <a:ln>
                  <a:noFill/>
                </a:ln>
                <a:solidFill>
                  <a:sysClr val="windowText" lastClr="000000"/>
                </a:solidFill>
                <a:effectLst/>
                <a:uLnTx/>
                <a:uFillTx/>
                <a:latin typeface="Arial"/>
                <a:ea typeface="+mn-ea"/>
                <a:cs typeface="Arial"/>
              </a:rPr>
              <a:t>data</a:t>
            </a:r>
            <a:r>
              <a:rPr kumimoji="0" sz="1800" b="1"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1" i="0" u="none" strike="noStrike" kern="0" cap="none" spc="0" normalizeH="0" baseline="0" noProof="0" dirty="0">
                <a:ln>
                  <a:noFill/>
                </a:ln>
                <a:solidFill>
                  <a:sysClr val="windowText" lastClr="000000"/>
                </a:solidFill>
                <a:effectLst/>
                <a:uLnTx/>
                <a:uFillTx/>
                <a:latin typeface="Arial"/>
                <a:ea typeface="+mn-ea"/>
                <a:cs typeface="Arial"/>
              </a:rPr>
              <a:t>links</a:t>
            </a:r>
            <a:r>
              <a:rPr kumimoji="0" sz="1800" b="1"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endcap</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from</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modules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off-</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detector electronics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76200" marR="0" lvl="0" indent="0" algn="l" defTabSz="914400" rtl="0" eaLnBrk="1" fontAlgn="auto" latinLnBrk="0" hangingPunct="1">
              <a:lnSpc>
                <a:spcPts val="2135"/>
              </a:lnSpc>
              <a:spcBef>
                <a:spcPts val="1295"/>
              </a:spcBef>
              <a:spcAft>
                <a:spcPts val="0"/>
              </a:spcAft>
              <a:buClrTx/>
              <a:buSzTx/>
              <a:buFontTx/>
              <a:buNone/>
              <a:tabLst/>
              <a:defRPr/>
            </a:pPr>
            <a:r>
              <a:rPr kumimoji="0" sz="1800" b="1" i="0" u="none" strike="noStrike" kern="0" cap="none" spc="0" normalizeH="0" baseline="0" noProof="0" dirty="0">
                <a:ln>
                  <a:noFill/>
                </a:ln>
                <a:solidFill>
                  <a:srgbClr val="00B0F0"/>
                </a:solidFill>
                <a:effectLst/>
                <a:uLnTx/>
                <a:uFillTx/>
                <a:latin typeface="Arial"/>
                <a:ea typeface="+mn-ea"/>
                <a:cs typeface="Arial"/>
              </a:rPr>
              <a:t>Modules</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4</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FE</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chips</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bump-</a:t>
            </a:r>
            <a:r>
              <a:rPr kumimoji="0" sz="1800" b="0" i="0" u="none" strike="noStrike" kern="0" cap="none" spc="0" normalizeH="0" baseline="0" noProof="0" dirty="0">
                <a:ln>
                  <a:noFill/>
                </a:ln>
                <a:solidFill>
                  <a:sysClr val="windowText" lastClr="000000"/>
                </a:solidFill>
                <a:effectLst/>
                <a:uLnTx/>
                <a:uFillTx/>
                <a:latin typeface="Arial"/>
                <a:ea typeface="+mn-ea"/>
                <a:cs typeface="Arial"/>
              </a:rPr>
              <a:t>bonded</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sensor</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424815" marR="0" lvl="0" indent="-348615" algn="l" defTabSz="914400" rtl="0" eaLnBrk="1" fontAlgn="auto" latinLnBrk="0" hangingPunct="1">
              <a:lnSpc>
                <a:spcPts val="2135"/>
              </a:lnSpc>
              <a:spcBef>
                <a:spcPts val="0"/>
              </a:spcBef>
              <a:spcAft>
                <a:spcPts val="0"/>
              </a:spcAft>
              <a:buClrTx/>
              <a:buSzTx/>
              <a:buFontTx/>
              <a:buChar char="•"/>
              <a:tabLst>
                <a:tab pos="424815" algn="l"/>
              </a:tabLst>
              <a:defRPr/>
            </a:pPr>
            <a:r>
              <a:rPr kumimoji="0" sz="1800" b="0" i="0" u="none" strike="noStrike" kern="0" cap="none" spc="-10" normalizeH="0" baseline="0" noProof="0" dirty="0">
                <a:ln>
                  <a:noFill/>
                </a:ln>
                <a:solidFill>
                  <a:sysClr val="windowText" lastClr="000000"/>
                </a:solidFill>
                <a:effectLst/>
                <a:uLnTx/>
                <a:uFillTx/>
                <a:latin typeface="Arial"/>
                <a:ea typeface="+mn-ea"/>
                <a:cs typeface="Arial"/>
              </a:rPr>
              <a:t>Cu-</a:t>
            </a:r>
            <a:r>
              <a:rPr kumimoji="0" sz="1800" b="0" i="0" u="none" strike="noStrike" kern="0" cap="none" spc="0" normalizeH="0" baseline="0" noProof="0" dirty="0">
                <a:ln>
                  <a:noFill/>
                </a:ln>
                <a:solidFill>
                  <a:sysClr val="windowText" lastClr="000000"/>
                </a:solidFill>
                <a:effectLst/>
                <a:uLnTx/>
                <a:uFillTx/>
                <a:latin typeface="Arial"/>
                <a:ea typeface="+mn-ea"/>
                <a:cs typeface="Arial"/>
              </a:rPr>
              <a:t>Kapton</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flex</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hybrid</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glued</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sensor</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393700" marR="0" lvl="0" indent="0" algn="l" defTabSz="914400" rtl="0" eaLnBrk="1" fontAlgn="auto" latinLnBrk="0" hangingPunct="1">
              <a:lnSpc>
                <a:spcPts val="2125"/>
              </a:lnSpc>
              <a:spcBef>
                <a:spcPts val="5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for</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connection</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power,</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slow</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controls</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data</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distribution</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18515" marR="0" lvl="1" indent="-285115" algn="l" defTabSz="914400" rtl="0" eaLnBrk="1" fontAlgn="auto" latinLnBrk="0" hangingPunct="1">
              <a:lnSpc>
                <a:spcPts val="2125"/>
              </a:lnSpc>
              <a:spcBef>
                <a:spcPts val="0"/>
              </a:spcBef>
              <a:spcAft>
                <a:spcPts val="0"/>
              </a:spcAft>
              <a:buClrTx/>
              <a:buSzTx/>
              <a:buFontTx/>
              <a:buChar char="•"/>
              <a:tabLst>
                <a:tab pos="8185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Wire</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bonds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connect</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the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flex</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the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chip(s)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18515" marR="0" lvl="1" indent="-285115" algn="l" defTabSz="914400" rtl="0" eaLnBrk="1" fontAlgn="auto" latinLnBrk="0" hangingPunct="1">
              <a:lnSpc>
                <a:spcPct val="100000"/>
              </a:lnSpc>
              <a:spcBef>
                <a:spcPts val="45"/>
              </a:spcBef>
              <a:spcAft>
                <a:spcPts val="0"/>
              </a:spcAft>
              <a:buClrTx/>
              <a:buSzTx/>
              <a:buFontTx/>
              <a:buChar char="•"/>
              <a:tabLst>
                <a:tab pos="8185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“pigtails”</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connecting</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modules</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power</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data</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361315" marR="0" lvl="0" indent="-285115" algn="l" defTabSz="914400" rtl="0" eaLnBrk="1" fontAlgn="auto" latinLnBrk="0" hangingPunct="1">
              <a:lnSpc>
                <a:spcPct val="100000"/>
              </a:lnSpc>
              <a:spcBef>
                <a:spcPts val="25"/>
              </a:spcBef>
              <a:spcAft>
                <a:spcPts val="0"/>
              </a:spcAft>
              <a:buClrTx/>
              <a:buSzTx/>
              <a:buFont typeface="Arial"/>
              <a:buChar char="•"/>
              <a:tabLst>
                <a:tab pos="361315" algn="l"/>
              </a:tabLst>
              <a:defRPr/>
            </a:pPr>
            <a:r>
              <a:rPr kumimoji="0" sz="1800" b="1" i="0" u="none" strike="noStrike" kern="0" cap="none" spc="0" normalizeH="0" baseline="0" noProof="0" dirty="0">
                <a:ln>
                  <a:noFill/>
                </a:ln>
                <a:solidFill>
                  <a:srgbClr val="FF0000"/>
                </a:solidFill>
                <a:effectLst/>
                <a:uLnTx/>
                <a:uFillTx/>
                <a:latin typeface="Arial"/>
                <a:ea typeface="+mn-ea"/>
                <a:cs typeface="Arial"/>
              </a:rPr>
              <a:t>1172</a:t>
            </a:r>
            <a:r>
              <a:rPr kumimoji="0" sz="1800" b="1" i="0" u="none" strike="noStrike" kern="0" cap="none" spc="-120" normalizeH="0" baseline="0" noProof="0" dirty="0">
                <a:ln>
                  <a:noFill/>
                </a:ln>
                <a:solidFill>
                  <a:srgbClr val="FF0000"/>
                </a:solidFill>
                <a:effectLst/>
                <a:uLnTx/>
                <a:uFillTx/>
                <a:latin typeface="Arial"/>
                <a:ea typeface="+mn-ea"/>
                <a:cs typeface="Arial"/>
              </a:rPr>
              <a:t> </a:t>
            </a:r>
            <a:r>
              <a:rPr kumimoji="0" sz="1800" b="1" i="0" u="none" strike="noStrike" kern="0" cap="none" spc="-10" normalizeH="0" baseline="0" noProof="0" dirty="0">
                <a:ln>
                  <a:noFill/>
                </a:ln>
                <a:solidFill>
                  <a:sysClr val="windowText" lastClr="000000"/>
                </a:solidFill>
                <a:effectLst/>
                <a:uLnTx/>
                <a:uFillTx/>
                <a:latin typeface="Arial"/>
                <a:ea typeface="+mn-ea"/>
                <a:cs typeface="Arial"/>
              </a:rPr>
              <a:t>modules/endcap</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715282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603DFB3B-B01D-DF47-BD9A-8AF594CD82D3}"/>
              </a:ext>
            </a:extLst>
          </p:cNvPr>
          <p:cNvGrpSpPr/>
          <p:nvPr/>
        </p:nvGrpSpPr>
        <p:grpSpPr>
          <a:xfrm>
            <a:off x="150471" y="1169043"/>
            <a:ext cx="11864051" cy="3946967"/>
            <a:chOff x="578699" y="1362582"/>
            <a:chExt cx="11241365" cy="3402457"/>
          </a:xfrm>
        </p:grpSpPr>
        <p:pic>
          <p:nvPicPr>
            <p:cNvPr id="8" name="Immagine 7">
              <a:extLst>
                <a:ext uri="{FF2B5EF4-FFF2-40B4-BE49-F238E27FC236}">
                  <a16:creationId xmlns:a16="http://schemas.microsoft.com/office/drawing/2014/main" id="{C70F28AE-BF8C-0476-97E2-5D28A3A0C4BF}"/>
                </a:ext>
              </a:extLst>
            </p:cNvPr>
            <p:cNvPicPr>
              <a:picLocks noChangeAspect="1"/>
            </p:cNvPicPr>
            <p:nvPr/>
          </p:nvPicPr>
          <p:blipFill>
            <a:blip r:embed="rId2"/>
            <a:stretch>
              <a:fillRect/>
            </a:stretch>
          </p:blipFill>
          <p:spPr>
            <a:xfrm>
              <a:off x="578699" y="1362582"/>
              <a:ext cx="11241365" cy="3402457"/>
            </a:xfrm>
            <a:prstGeom prst="rect">
              <a:avLst/>
            </a:prstGeom>
          </p:spPr>
        </p:pic>
        <p:sp>
          <p:nvSpPr>
            <p:cNvPr id="9" name="Rettangolo 8">
              <a:extLst>
                <a:ext uri="{FF2B5EF4-FFF2-40B4-BE49-F238E27FC236}">
                  <a16:creationId xmlns:a16="http://schemas.microsoft.com/office/drawing/2014/main" id="{17789852-46D3-CEFE-D0AC-E4CD0A0D0E63}"/>
                </a:ext>
              </a:extLst>
            </p:cNvPr>
            <p:cNvSpPr/>
            <p:nvPr/>
          </p:nvSpPr>
          <p:spPr>
            <a:xfrm>
              <a:off x="6705600" y="4450080"/>
              <a:ext cx="2804160" cy="31495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object 7">
            <a:extLst>
              <a:ext uri="{FF2B5EF4-FFF2-40B4-BE49-F238E27FC236}">
                <a16:creationId xmlns:a16="http://schemas.microsoft.com/office/drawing/2014/main" id="{6FA10BCD-3AB8-89D3-E318-C23D2C6D5E3D}"/>
              </a:ext>
            </a:extLst>
          </p:cNvPr>
          <p:cNvSpPr txBox="1">
            <a:spLocks noGrp="1"/>
          </p:cNvSpPr>
          <p:nvPr>
            <p:ph type="title"/>
          </p:nvPr>
        </p:nvSpPr>
        <p:spPr>
          <a:xfrm>
            <a:off x="1694179" y="97027"/>
            <a:ext cx="9701388" cy="589280"/>
          </a:xfrm>
          <a:prstGeom prst="rect">
            <a:avLst/>
          </a:prstGeom>
        </p:spPr>
        <p:txBody>
          <a:bodyPr vert="horz" wrap="square" lIns="0" tIns="88900" rIns="0" bIns="0" rtlCol="0">
            <a:spAutoFit/>
          </a:bodyPr>
          <a:lstStyle/>
          <a:p>
            <a:pPr marL="12700" algn="ctr">
              <a:lnSpc>
                <a:spcPct val="100000"/>
              </a:lnSpc>
              <a:spcBef>
                <a:spcPts val="100"/>
              </a:spcBef>
            </a:pPr>
            <a:r>
              <a:rPr lang="it-IT" spc="-10"/>
              <a:t>Schedule from the last statusing</a:t>
            </a:r>
            <a:endParaRPr spc="-10" dirty="0"/>
          </a:p>
        </p:txBody>
      </p:sp>
    </p:spTree>
    <p:extLst>
      <p:ext uri="{BB962C8B-B14F-4D97-AF65-F5344CB8AC3E}">
        <p14:creationId xmlns:p14="http://schemas.microsoft.com/office/powerpoint/2010/main" val="358841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po 45">
            <a:extLst>
              <a:ext uri="{FF2B5EF4-FFF2-40B4-BE49-F238E27FC236}">
                <a16:creationId xmlns:a16="http://schemas.microsoft.com/office/drawing/2014/main" id="{707F51B8-21B9-77D0-3BD6-7AAF74A1C9BF}"/>
              </a:ext>
            </a:extLst>
          </p:cNvPr>
          <p:cNvGrpSpPr/>
          <p:nvPr/>
        </p:nvGrpSpPr>
        <p:grpSpPr>
          <a:xfrm>
            <a:off x="682529" y="122235"/>
            <a:ext cx="11216363" cy="6451483"/>
            <a:chOff x="705678" y="203258"/>
            <a:chExt cx="11216363" cy="6451483"/>
          </a:xfrm>
        </p:grpSpPr>
        <p:pic>
          <p:nvPicPr>
            <p:cNvPr id="5" name="Immagine 4">
              <a:extLst>
                <a:ext uri="{FF2B5EF4-FFF2-40B4-BE49-F238E27FC236}">
                  <a16:creationId xmlns:a16="http://schemas.microsoft.com/office/drawing/2014/main" id="{972AB167-4921-927F-800B-F95194B8B79A}"/>
                </a:ext>
              </a:extLst>
            </p:cNvPr>
            <p:cNvPicPr>
              <a:picLocks noChangeAspect="1"/>
            </p:cNvPicPr>
            <p:nvPr/>
          </p:nvPicPr>
          <p:blipFill>
            <a:blip r:embed="rId2"/>
            <a:stretch>
              <a:fillRect/>
            </a:stretch>
          </p:blipFill>
          <p:spPr>
            <a:xfrm>
              <a:off x="705678" y="203258"/>
              <a:ext cx="10780643" cy="6451483"/>
            </a:xfrm>
            <a:prstGeom prst="rect">
              <a:avLst/>
            </a:prstGeom>
          </p:spPr>
        </p:pic>
        <p:cxnSp>
          <p:nvCxnSpPr>
            <p:cNvPr id="6" name="Connettore diritto 5">
              <a:extLst>
                <a:ext uri="{FF2B5EF4-FFF2-40B4-BE49-F238E27FC236}">
                  <a16:creationId xmlns:a16="http://schemas.microsoft.com/office/drawing/2014/main" id="{EB8D37F2-A4F4-ED22-0972-9652587CE515}"/>
                </a:ext>
              </a:extLst>
            </p:cNvPr>
            <p:cNvCxnSpPr/>
            <p:nvPr/>
          </p:nvCxnSpPr>
          <p:spPr>
            <a:xfrm>
              <a:off x="863600" y="1036320"/>
              <a:ext cx="0" cy="405384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7" name="Connettore diritto 6">
              <a:extLst>
                <a:ext uri="{FF2B5EF4-FFF2-40B4-BE49-F238E27FC236}">
                  <a16:creationId xmlns:a16="http://schemas.microsoft.com/office/drawing/2014/main" id="{E815A8B8-5200-EAA8-CD43-9227A90F86DC}"/>
                </a:ext>
              </a:extLst>
            </p:cNvPr>
            <p:cNvCxnSpPr>
              <a:cxnSpLocks/>
            </p:cNvCxnSpPr>
            <p:nvPr/>
          </p:nvCxnSpPr>
          <p:spPr>
            <a:xfrm flipH="1">
              <a:off x="863600" y="5130800"/>
              <a:ext cx="2204720" cy="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13" name="Connettore diritto 12">
              <a:extLst>
                <a:ext uri="{FF2B5EF4-FFF2-40B4-BE49-F238E27FC236}">
                  <a16:creationId xmlns:a16="http://schemas.microsoft.com/office/drawing/2014/main" id="{D697B0D3-B11E-12FF-E723-2B7F6A71F144}"/>
                </a:ext>
              </a:extLst>
            </p:cNvPr>
            <p:cNvCxnSpPr>
              <a:cxnSpLocks/>
            </p:cNvCxnSpPr>
            <p:nvPr/>
          </p:nvCxnSpPr>
          <p:spPr>
            <a:xfrm>
              <a:off x="863600" y="1036320"/>
              <a:ext cx="6400800" cy="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16" name="Connettore diritto 15">
              <a:extLst>
                <a:ext uri="{FF2B5EF4-FFF2-40B4-BE49-F238E27FC236}">
                  <a16:creationId xmlns:a16="http://schemas.microsoft.com/office/drawing/2014/main" id="{055B8651-3A6B-37BF-90BC-57CE1BA444B0}"/>
                </a:ext>
              </a:extLst>
            </p:cNvPr>
            <p:cNvCxnSpPr>
              <a:cxnSpLocks/>
            </p:cNvCxnSpPr>
            <p:nvPr/>
          </p:nvCxnSpPr>
          <p:spPr>
            <a:xfrm>
              <a:off x="3068320" y="5130800"/>
              <a:ext cx="0" cy="88392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19" name="Connettore diritto 18">
              <a:extLst>
                <a:ext uri="{FF2B5EF4-FFF2-40B4-BE49-F238E27FC236}">
                  <a16:creationId xmlns:a16="http://schemas.microsoft.com/office/drawing/2014/main" id="{979DB597-93D1-EC52-B8FC-FBEF062CF86D}"/>
                </a:ext>
              </a:extLst>
            </p:cNvPr>
            <p:cNvCxnSpPr>
              <a:cxnSpLocks/>
            </p:cNvCxnSpPr>
            <p:nvPr/>
          </p:nvCxnSpPr>
          <p:spPr>
            <a:xfrm>
              <a:off x="3068320" y="6014720"/>
              <a:ext cx="3027680" cy="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22" name="Connettore diritto 21">
              <a:extLst>
                <a:ext uri="{FF2B5EF4-FFF2-40B4-BE49-F238E27FC236}">
                  <a16:creationId xmlns:a16="http://schemas.microsoft.com/office/drawing/2014/main" id="{0394DAEB-5288-2A48-F0D6-39B72786F4DC}"/>
                </a:ext>
              </a:extLst>
            </p:cNvPr>
            <p:cNvCxnSpPr>
              <a:cxnSpLocks/>
            </p:cNvCxnSpPr>
            <p:nvPr/>
          </p:nvCxnSpPr>
          <p:spPr>
            <a:xfrm>
              <a:off x="6024880" y="5130800"/>
              <a:ext cx="0" cy="88392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25" name="Connettore diritto 24">
              <a:extLst>
                <a:ext uri="{FF2B5EF4-FFF2-40B4-BE49-F238E27FC236}">
                  <a16:creationId xmlns:a16="http://schemas.microsoft.com/office/drawing/2014/main" id="{B20A7179-49E5-171A-6EE0-1C80C7A92A1C}"/>
                </a:ext>
              </a:extLst>
            </p:cNvPr>
            <p:cNvCxnSpPr>
              <a:cxnSpLocks/>
            </p:cNvCxnSpPr>
            <p:nvPr/>
          </p:nvCxnSpPr>
          <p:spPr>
            <a:xfrm>
              <a:off x="6024880" y="5130800"/>
              <a:ext cx="1239520" cy="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28" name="Connettore diritto 27">
              <a:extLst>
                <a:ext uri="{FF2B5EF4-FFF2-40B4-BE49-F238E27FC236}">
                  <a16:creationId xmlns:a16="http://schemas.microsoft.com/office/drawing/2014/main" id="{6AC99D63-2C1F-52B5-AD84-1D323173889B}"/>
                </a:ext>
              </a:extLst>
            </p:cNvPr>
            <p:cNvCxnSpPr>
              <a:cxnSpLocks/>
            </p:cNvCxnSpPr>
            <p:nvPr/>
          </p:nvCxnSpPr>
          <p:spPr>
            <a:xfrm flipV="1">
              <a:off x="7264400" y="4267200"/>
              <a:ext cx="0" cy="86360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cxnSp>
          <p:nvCxnSpPr>
            <p:cNvPr id="34" name="Connettore diritto 33">
              <a:extLst>
                <a:ext uri="{FF2B5EF4-FFF2-40B4-BE49-F238E27FC236}">
                  <a16:creationId xmlns:a16="http://schemas.microsoft.com/office/drawing/2014/main" id="{B1F42D01-48C0-7B6F-ACAA-AABC1AC2DEDD}"/>
                </a:ext>
              </a:extLst>
            </p:cNvPr>
            <p:cNvCxnSpPr>
              <a:cxnSpLocks/>
            </p:cNvCxnSpPr>
            <p:nvPr/>
          </p:nvCxnSpPr>
          <p:spPr>
            <a:xfrm flipV="1">
              <a:off x="7264400" y="1036320"/>
              <a:ext cx="0" cy="1666240"/>
            </a:xfrm>
            <a:prstGeom prst="line">
              <a:avLst/>
            </a:prstGeom>
            <a:ln>
              <a:solidFill>
                <a:srgbClr val="FFFF00"/>
              </a:solidFill>
            </a:ln>
          </p:spPr>
          <p:style>
            <a:lnRef idx="3">
              <a:schemeClr val="accent2"/>
            </a:lnRef>
            <a:fillRef idx="0">
              <a:schemeClr val="accent2"/>
            </a:fillRef>
            <a:effectRef idx="2">
              <a:schemeClr val="accent2"/>
            </a:effectRef>
            <a:fontRef idx="minor">
              <a:schemeClr val="tx1"/>
            </a:fontRef>
          </p:style>
        </p:cxnSp>
        <p:sp>
          <p:nvSpPr>
            <p:cNvPr id="36" name="Rettangolo 35">
              <a:extLst>
                <a:ext uri="{FF2B5EF4-FFF2-40B4-BE49-F238E27FC236}">
                  <a16:creationId xmlns:a16="http://schemas.microsoft.com/office/drawing/2014/main" id="{DD530EAC-EF75-616C-01D1-9260A24F8B06}"/>
                </a:ext>
              </a:extLst>
            </p:cNvPr>
            <p:cNvSpPr/>
            <p:nvPr/>
          </p:nvSpPr>
          <p:spPr>
            <a:xfrm>
              <a:off x="7264400" y="2103120"/>
              <a:ext cx="2296160" cy="2326640"/>
            </a:xfrm>
            <a:prstGeom prst="rect">
              <a:avLst/>
            </a:prstGeom>
            <a:solidFill>
              <a:schemeClr val="accent1">
                <a:alpha val="53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F19B6C79-24A9-FA6B-11F8-00DF5C998C73}"/>
                </a:ext>
              </a:extLst>
            </p:cNvPr>
            <p:cNvSpPr/>
            <p:nvPr/>
          </p:nvSpPr>
          <p:spPr>
            <a:xfrm>
              <a:off x="6024879" y="5142374"/>
              <a:ext cx="1239519" cy="883919"/>
            </a:xfrm>
            <a:prstGeom prst="rect">
              <a:avLst/>
            </a:prstGeom>
            <a:solidFill>
              <a:srgbClr val="FFC000">
                <a:alpha val="53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4FF8E4B2-B7AE-531C-0FF4-6E34B3D9C825}"/>
                </a:ext>
              </a:extLst>
            </p:cNvPr>
            <p:cNvSpPr/>
            <p:nvPr/>
          </p:nvSpPr>
          <p:spPr>
            <a:xfrm>
              <a:off x="8135840" y="711231"/>
              <a:ext cx="1424717" cy="457812"/>
            </a:xfrm>
            <a:prstGeom prst="rect">
              <a:avLst/>
            </a:prstGeom>
            <a:solidFill>
              <a:srgbClr val="92D050">
                <a:alpha val="53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a:extLst>
                <a:ext uri="{FF2B5EF4-FFF2-40B4-BE49-F238E27FC236}">
                  <a16:creationId xmlns:a16="http://schemas.microsoft.com/office/drawing/2014/main" id="{607CB34D-6017-BE38-F702-538A3736C22F}"/>
                </a:ext>
              </a:extLst>
            </p:cNvPr>
            <p:cNvSpPr txBox="1"/>
            <p:nvPr/>
          </p:nvSpPr>
          <p:spPr>
            <a:xfrm>
              <a:off x="9768177" y="616971"/>
              <a:ext cx="2153864"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Sistema supplementare  di essiccamento aria</a:t>
              </a:r>
            </a:p>
          </p:txBody>
        </p:sp>
        <p:sp>
          <p:nvSpPr>
            <p:cNvPr id="41" name="CasellaDiTesto 40">
              <a:extLst>
                <a:ext uri="{FF2B5EF4-FFF2-40B4-BE49-F238E27FC236}">
                  <a16:creationId xmlns:a16="http://schemas.microsoft.com/office/drawing/2014/main" id="{37C38D81-F739-7A6A-E458-AFA81D766FD1}"/>
                </a:ext>
              </a:extLst>
            </p:cNvPr>
            <p:cNvSpPr txBox="1"/>
            <p:nvPr/>
          </p:nvSpPr>
          <p:spPr>
            <a:xfrm>
              <a:off x="9872349" y="2702560"/>
              <a:ext cx="192225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Camera Climatica</a:t>
              </a:r>
            </a:p>
          </p:txBody>
        </p:sp>
        <p:sp>
          <p:nvSpPr>
            <p:cNvPr id="42" name="CasellaDiTesto 41">
              <a:extLst>
                <a:ext uri="{FF2B5EF4-FFF2-40B4-BE49-F238E27FC236}">
                  <a16:creationId xmlns:a16="http://schemas.microsoft.com/office/drawing/2014/main" id="{8AD825FA-4E29-5E3F-C261-CE65777706CF}"/>
                </a:ext>
              </a:extLst>
            </p:cNvPr>
            <p:cNvSpPr txBox="1"/>
            <p:nvPr/>
          </p:nvSpPr>
          <p:spPr>
            <a:xfrm>
              <a:off x="7545837" y="5407353"/>
              <a:ext cx="232651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Impianto CO</a:t>
              </a:r>
              <a:r>
                <a:rPr lang="it-IT" sz="1400"/>
                <a:t>2</a:t>
              </a:r>
              <a:r>
                <a:rPr lang="it-IT"/>
                <a:t> Luckacsz</a:t>
              </a:r>
            </a:p>
          </p:txBody>
        </p:sp>
        <p:sp>
          <p:nvSpPr>
            <p:cNvPr id="43" name="CasellaDiTesto 42">
              <a:extLst>
                <a:ext uri="{FF2B5EF4-FFF2-40B4-BE49-F238E27FC236}">
                  <a16:creationId xmlns:a16="http://schemas.microsoft.com/office/drawing/2014/main" id="{BD689D49-0053-E869-F0B8-E3AE5079FA93}"/>
                </a:ext>
              </a:extLst>
            </p:cNvPr>
            <p:cNvSpPr txBox="1"/>
            <p:nvPr/>
          </p:nvSpPr>
          <p:spPr>
            <a:xfrm>
              <a:off x="2985881" y="394305"/>
              <a:ext cx="302768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a:t>Camera Pulita ATLAS ITk</a:t>
              </a:r>
            </a:p>
          </p:txBody>
        </p:sp>
        <p:sp>
          <p:nvSpPr>
            <p:cNvPr id="44" name="Ovale 43">
              <a:extLst>
                <a:ext uri="{FF2B5EF4-FFF2-40B4-BE49-F238E27FC236}">
                  <a16:creationId xmlns:a16="http://schemas.microsoft.com/office/drawing/2014/main" id="{D91EC26B-DA6B-3637-A170-90D70564B133}"/>
                </a:ext>
              </a:extLst>
            </p:cNvPr>
            <p:cNvSpPr/>
            <p:nvPr/>
          </p:nvSpPr>
          <p:spPr>
            <a:xfrm>
              <a:off x="3249058" y="2942163"/>
              <a:ext cx="755783" cy="682902"/>
            </a:xfrm>
            <a:prstGeom prst="ellipse">
              <a:avLst/>
            </a:prstGeom>
            <a:solidFill>
              <a:srgbClr val="FF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CasellaDiTesto 44">
              <a:extLst>
                <a:ext uri="{FF2B5EF4-FFF2-40B4-BE49-F238E27FC236}">
                  <a16:creationId xmlns:a16="http://schemas.microsoft.com/office/drawing/2014/main" id="{4DB0BCED-FD09-CAB4-296B-B8FECC286DAC}"/>
                </a:ext>
              </a:extLst>
            </p:cNvPr>
            <p:cNvSpPr txBox="1"/>
            <p:nvPr/>
          </p:nvSpPr>
          <p:spPr>
            <a:xfrm>
              <a:off x="3029133" y="3734262"/>
              <a:ext cx="103367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a:t>Welding Machine</a:t>
              </a:r>
            </a:p>
          </p:txBody>
        </p:sp>
      </p:grpSp>
      <p:sp>
        <p:nvSpPr>
          <p:cNvPr id="2" name="CasellaDiTesto 1">
            <a:extLst>
              <a:ext uri="{FF2B5EF4-FFF2-40B4-BE49-F238E27FC236}">
                <a16:creationId xmlns:a16="http://schemas.microsoft.com/office/drawing/2014/main" id="{81853FCC-6242-E4B0-6DA7-985544D0090A}"/>
              </a:ext>
            </a:extLst>
          </p:cNvPr>
          <p:cNvSpPr txBox="1"/>
          <p:nvPr/>
        </p:nvSpPr>
        <p:spPr>
          <a:xfrm>
            <a:off x="10810327" y="5280163"/>
            <a:ext cx="1072730"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it-IT" sz="1600" i="1"/>
              <a:t>M.Testa</a:t>
            </a:r>
          </a:p>
          <a:p>
            <a:r>
              <a:rPr lang="it-IT" sz="1600" i="1"/>
              <a:t>E. Dané</a:t>
            </a:r>
          </a:p>
          <a:p>
            <a:r>
              <a:rPr lang="it-IT" sz="1600" i="1"/>
              <a:t>G. Cesarini</a:t>
            </a:r>
          </a:p>
        </p:txBody>
      </p:sp>
    </p:spTree>
    <p:extLst>
      <p:ext uri="{BB962C8B-B14F-4D97-AF65-F5344CB8AC3E}">
        <p14:creationId xmlns:p14="http://schemas.microsoft.com/office/powerpoint/2010/main" val="3111963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extLst>
              <a:ext uri="{28A0092B-C50C-407E-A947-70E740481C1C}">
                <a14:useLocalDpi xmlns:a14="http://schemas.microsoft.com/office/drawing/2010/main"/>
              </a:ext>
            </a:extLst>
          </a:blip>
          <a:stretch>
            <a:fillRect/>
          </a:stretch>
        </p:blipFill>
        <p:spPr>
          <a:xfrm>
            <a:off x="7920571" y="600887"/>
            <a:ext cx="4179989" cy="2965273"/>
          </a:xfrm>
          <a:prstGeom prst="rect">
            <a:avLst/>
          </a:prstGeom>
        </p:spPr>
      </p:pic>
      <p:grpSp>
        <p:nvGrpSpPr>
          <p:cNvPr id="2" name="Gruppo 1">
            <a:extLst>
              <a:ext uri="{FF2B5EF4-FFF2-40B4-BE49-F238E27FC236}">
                <a16:creationId xmlns:a16="http://schemas.microsoft.com/office/drawing/2014/main" id="{9F2170E0-4B39-307A-C431-332C8344E944}"/>
              </a:ext>
            </a:extLst>
          </p:cNvPr>
          <p:cNvGrpSpPr/>
          <p:nvPr/>
        </p:nvGrpSpPr>
        <p:grpSpPr>
          <a:xfrm>
            <a:off x="4848743" y="600887"/>
            <a:ext cx="2925661" cy="4079568"/>
            <a:chOff x="5008376" y="242785"/>
            <a:chExt cx="2925661" cy="4079568"/>
          </a:xfrm>
        </p:grpSpPr>
        <p:sp>
          <p:nvSpPr>
            <p:cNvPr id="3" name="object 3"/>
            <p:cNvSpPr txBox="1"/>
            <p:nvPr/>
          </p:nvSpPr>
          <p:spPr>
            <a:xfrm>
              <a:off x="5223278" y="3569526"/>
              <a:ext cx="127635" cy="255904"/>
            </a:xfrm>
            <a:prstGeom prst="rect">
              <a:avLst/>
            </a:prstGeom>
          </p:spPr>
          <p:txBody>
            <a:bodyPr vert="horz" wrap="square" lIns="0" tIns="0" rIns="0" bIns="0" rtlCol="0">
              <a:spAutoFit/>
            </a:bodyPr>
            <a:lstStyle/>
            <a:p>
              <a:pPr marL="0" marR="0" lvl="0" indent="0" algn="l" defTabSz="914400" rtl="0" eaLnBrk="1" fontAlgn="auto" latinLnBrk="0" hangingPunct="1">
                <a:lnSpc>
                  <a:spcPts val="1989"/>
                </a:lnSpc>
                <a:spcBef>
                  <a:spcPts val="0"/>
                </a:spcBef>
                <a:spcAft>
                  <a:spcPts val="0"/>
                </a:spcAft>
                <a:buClrTx/>
                <a:buSzTx/>
                <a:buFontTx/>
                <a:buNone/>
                <a:tabLst/>
                <a:defRPr/>
              </a:pPr>
              <a:r>
                <a:rPr kumimoji="0" sz="1800" b="0" i="0" u="none" strike="noStrike" kern="0" cap="none" spc="-50" normalizeH="0" baseline="0" noProof="0" dirty="0">
                  <a:ln>
                    <a:noFill/>
                  </a:ln>
                  <a:solidFill>
                    <a:srgbClr val="FFFF00"/>
                  </a:solidFill>
                  <a:effectLst/>
                  <a:uLnTx/>
                  <a:uFillTx/>
                  <a:latin typeface="Arial"/>
                  <a:ea typeface="+mn-ea"/>
                  <a:cs typeface="Arial"/>
                </a:rPr>
                <a:t>0</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21" name="object 4"/>
            <p:cNvPicPr/>
            <p:nvPr/>
          </p:nvPicPr>
          <p:blipFill>
            <a:blip r:embed="rId3" cstate="print">
              <a:extLst>
                <a:ext uri="{28A0092B-C50C-407E-A947-70E740481C1C}">
                  <a14:useLocalDpi xmlns:a14="http://schemas.microsoft.com/office/drawing/2010/main"/>
                </a:ext>
              </a:extLst>
            </a:blip>
            <a:srcRect/>
            <a:stretch>
              <a:fillRect/>
            </a:stretch>
          </p:blipFill>
          <p:spPr>
            <a:xfrm>
              <a:off x="5008376" y="242785"/>
              <a:ext cx="2925661" cy="4079568"/>
            </a:xfrm>
            <a:prstGeom prst="rect">
              <a:avLst/>
            </a:prstGeom>
          </p:spPr>
        </p:pic>
        <p:sp>
          <p:nvSpPr>
            <p:cNvPr id="22" name="object 9"/>
            <p:cNvSpPr txBox="1"/>
            <p:nvPr/>
          </p:nvSpPr>
          <p:spPr>
            <a:xfrm>
              <a:off x="5223278" y="473912"/>
              <a:ext cx="173101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it-IT"/>
              </a:defPPr>
              <a:lvl1pPr>
                <a:defRPr/>
              </a:lvl1pPr>
            </a:lstStyle>
            <a:p>
              <a:r>
                <a:rPr dirty="0"/>
                <a:t>Dry air with dew point down to </a:t>
              </a:r>
              <a:r>
                <a:t>-70</a:t>
              </a:r>
              <a:r>
                <a:rPr lang="it-IT"/>
                <a:t>°</a:t>
              </a:r>
              <a:r>
                <a:t>C</a:t>
              </a:r>
            </a:p>
          </p:txBody>
        </p:sp>
      </p:grpSp>
      <p:pic>
        <p:nvPicPr>
          <p:cNvPr id="24" name="object 7"/>
          <p:cNvPicPr/>
          <p:nvPr/>
        </p:nvPicPr>
        <p:blipFill>
          <a:blip r:embed="rId4" cstate="print">
            <a:extLst>
              <a:ext uri="{28A0092B-C50C-407E-A947-70E740481C1C}">
                <a14:useLocalDpi xmlns:a14="http://schemas.microsoft.com/office/drawing/2010/main"/>
              </a:ext>
            </a:extLst>
          </a:blip>
          <a:stretch>
            <a:fillRect/>
          </a:stretch>
        </p:blipFill>
        <p:spPr>
          <a:xfrm>
            <a:off x="194914" y="958804"/>
            <a:ext cx="4569623" cy="3191369"/>
          </a:xfrm>
          <a:prstGeom prst="rect">
            <a:avLst/>
          </a:prstGeom>
        </p:spPr>
      </p:pic>
      <p:sp>
        <p:nvSpPr>
          <p:cNvPr id="25" name="object 10"/>
          <p:cNvSpPr txBox="1"/>
          <p:nvPr/>
        </p:nvSpPr>
        <p:spPr>
          <a:xfrm>
            <a:off x="181130" y="185683"/>
            <a:ext cx="452968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it-IT"/>
            </a:defPPr>
            <a:lvl1pPr>
              <a:defRPr/>
            </a:lvl1pPr>
          </a:lstStyle>
          <a:p>
            <a:pPr algn="ctr"/>
            <a:r>
              <a:rPr dirty="0"/>
              <a:t>CO</a:t>
            </a:r>
            <a:r>
              <a:rPr sz="1400" dirty="0"/>
              <a:t>2</a:t>
            </a:r>
            <a:r>
              <a:rPr dirty="0"/>
              <a:t> </a:t>
            </a:r>
            <a:r>
              <a:t>cooling LUCASZ</a:t>
            </a:r>
          </a:p>
          <a:p>
            <a:pPr algn="ctr"/>
            <a:r>
              <a:rPr dirty="0"/>
              <a:t>Light Use Cooling Appliance for Surfaces Zone</a:t>
            </a:r>
            <a:endParaRPr/>
          </a:p>
        </p:txBody>
      </p:sp>
      <p:sp>
        <p:nvSpPr>
          <p:cNvPr id="6" name="CasellaDiTesto 5">
            <a:extLst>
              <a:ext uri="{FF2B5EF4-FFF2-40B4-BE49-F238E27FC236}">
                <a16:creationId xmlns:a16="http://schemas.microsoft.com/office/drawing/2014/main" id="{6A996E8C-0A7D-53AE-0AF2-697B0B25B220}"/>
              </a:ext>
            </a:extLst>
          </p:cNvPr>
          <p:cNvSpPr txBox="1"/>
          <p:nvPr/>
        </p:nvSpPr>
        <p:spPr>
          <a:xfrm>
            <a:off x="8141290" y="1501387"/>
            <a:ext cx="184486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it-IT"/>
              <a:t>Climatic Chamber</a:t>
            </a:r>
          </a:p>
        </p:txBody>
      </p:sp>
      <p:cxnSp>
        <p:nvCxnSpPr>
          <p:cNvPr id="8" name="Connettore 2 7">
            <a:extLst>
              <a:ext uri="{FF2B5EF4-FFF2-40B4-BE49-F238E27FC236}">
                <a16:creationId xmlns:a16="http://schemas.microsoft.com/office/drawing/2014/main" id="{8C6C5D43-EEDC-F342-1C6F-16796E155718}"/>
              </a:ext>
            </a:extLst>
          </p:cNvPr>
          <p:cNvCxnSpPr>
            <a:cxnSpLocks/>
          </p:cNvCxnSpPr>
          <p:nvPr/>
        </p:nvCxnSpPr>
        <p:spPr>
          <a:xfrm>
            <a:off x="9986154" y="1722034"/>
            <a:ext cx="813926"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3" name="object 13"/>
          <p:cNvSpPr txBox="1"/>
          <p:nvPr/>
        </p:nvSpPr>
        <p:spPr>
          <a:xfrm>
            <a:off x="58907" y="4306819"/>
            <a:ext cx="4692544" cy="1669624"/>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9525" rIns="0" bIns="0" rtlCol="0">
            <a:spAutoFit/>
          </a:bodyPr>
          <a:lstStyle/>
          <a:p>
            <a:pPr marL="336550" marR="55880" indent="-285750">
              <a:lnSpc>
                <a:spcPct val="101099"/>
              </a:lnSpc>
              <a:spcBef>
                <a:spcPts val="75"/>
              </a:spcBef>
              <a:buFontTx/>
              <a:buChar char="•"/>
              <a:tabLst>
                <a:tab pos="336550" algn="l"/>
              </a:tabLst>
              <a:defRPr/>
            </a:pPr>
            <a:r>
              <a:rPr lang="en-US" kern="0">
                <a:solidFill>
                  <a:sysClr val="windowText" lastClr="000000"/>
                </a:solidFill>
                <a:latin typeface="Arial"/>
                <a:cs typeface="Arial"/>
              </a:rPr>
              <a:t>Constructed</a:t>
            </a:r>
            <a:r>
              <a:rPr lang="en-US" kern="0" spc="-45">
                <a:solidFill>
                  <a:sysClr val="windowText" lastClr="000000"/>
                </a:solidFill>
                <a:latin typeface="Arial"/>
                <a:cs typeface="Arial"/>
              </a:rPr>
              <a:t> </a:t>
            </a:r>
            <a:r>
              <a:rPr lang="en-US" kern="0" spc="-25">
                <a:solidFill>
                  <a:sysClr val="windowText" lastClr="000000"/>
                </a:solidFill>
                <a:latin typeface="Arial"/>
                <a:cs typeface="Arial"/>
              </a:rPr>
              <a:t>and </a:t>
            </a:r>
            <a:r>
              <a:rPr lang="en-US" kern="0">
                <a:solidFill>
                  <a:sysClr val="windowText" lastClr="000000"/>
                </a:solidFill>
                <a:latin typeface="Arial"/>
                <a:cs typeface="Arial"/>
              </a:rPr>
              <a:t>commissioned</a:t>
            </a:r>
            <a:r>
              <a:rPr lang="en-US" kern="0" spc="-95">
                <a:solidFill>
                  <a:sysClr val="windowText" lastClr="000000"/>
                </a:solidFill>
                <a:latin typeface="Arial"/>
                <a:cs typeface="Arial"/>
              </a:rPr>
              <a:t> </a:t>
            </a:r>
            <a:r>
              <a:rPr lang="en-US" kern="0" spc="-25">
                <a:solidFill>
                  <a:sysClr val="windowText" lastClr="000000"/>
                </a:solidFill>
                <a:latin typeface="Arial"/>
                <a:cs typeface="Arial"/>
              </a:rPr>
              <a:t>in </a:t>
            </a:r>
            <a:r>
              <a:rPr lang="en-US" kern="0">
                <a:solidFill>
                  <a:sysClr val="windowText" lastClr="000000"/>
                </a:solidFill>
                <a:latin typeface="Arial"/>
                <a:cs typeface="Arial"/>
              </a:rPr>
              <a:t>2021</a:t>
            </a:r>
            <a:r>
              <a:rPr lang="en-US" kern="0" spc="-15">
                <a:solidFill>
                  <a:sysClr val="windowText" lastClr="000000"/>
                </a:solidFill>
                <a:latin typeface="Arial"/>
                <a:cs typeface="Arial"/>
              </a:rPr>
              <a:t> </a:t>
            </a:r>
            <a:r>
              <a:rPr lang="en-US" kern="0">
                <a:solidFill>
                  <a:sysClr val="windowText" lastClr="000000"/>
                </a:solidFill>
                <a:latin typeface="Arial"/>
                <a:cs typeface="Arial"/>
              </a:rPr>
              <a:t>at</a:t>
            </a:r>
            <a:r>
              <a:rPr lang="en-US" kern="0" spc="-15">
                <a:solidFill>
                  <a:sysClr val="windowText" lastClr="000000"/>
                </a:solidFill>
                <a:latin typeface="Arial"/>
                <a:cs typeface="Arial"/>
              </a:rPr>
              <a:t> </a:t>
            </a:r>
            <a:r>
              <a:rPr lang="en-US" kern="0" spc="-20">
                <a:solidFill>
                  <a:sysClr val="windowText" lastClr="000000"/>
                </a:solidFill>
                <a:latin typeface="Arial"/>
                <a:cs typeface="Arial"/>
              </a:rPr>
              <a:t>DESY</a:t>
            </a:r>
            <a:endParaRPr kumimoji="0" lang="it-IT" sz="1800" b="0" i="0" u="none" strike="noStrike" kern="0" cap="none" spc="0" normalizeH="0" baseline="0" noProof="0">
              <a:ln>
                <a:noFill/>
              </a:ln>
              <a:solidFill>
                <a:sysClr val="windowText" lastClr="000000"/>
              </a:solidFill>
              <a:effectLst/>
              <a:uLnTx/>
              <a:uFillTx/>
              <a:latin typeface="Arial"/>
              <a:ea typeface="+mn-ea"/>
              <a:cs typeface="Arial"/>
            </a:endParaRPr>
          </a:p>
          <a:p>
            <a:pPr marL="336550" marR="55880" lvl="0" indent="-285750" algn="l" defTabSz="914400" rtl="0" eaLnBrk="1" fontAlgn="auto" latinLnBrk="0" hangingPunct="1">
              <a:lnSpc>
                <a:spcPct val="101099"/>
              </a:lnSpc>
              <a:spcBef>
                <a:spcPts val="75"/>
              </a:spcBef>
              <a:spcAft>
                <a:spcPts val="0"/>
              </a:spcAft>
              <a:buClrTx/>
              <a:buSzTx/>
              <a:buFontTx/>
              <a:buChar char="•"/>
              <a:tabLst>
                <a:tab pos="336550" algn="l"/>
              </a:tabLst>
              <a:defRPr/>
            </a:pPr>
            <a:r>
              <a:rPr kumimoji="0" sz="1800" b="0" i="0" u="none" strike="noStrike" kern="0" cap="none" spc="0" normalizeH="0" baseline="0" noProof="0">
                <a:ln>
                  <a:noFill/>
                </a:ln>
                <a:solidFill>
                  <a:sysClr val="windowText" lastClr="000000"/>
                </a:solidFill>
                <a:effectLst/>
                <a:uLnTx/>
                <a:uFillTx/>
                <a:latin typeface="Arial"/>
                <a:ea typeface="+mn-ea"/>
                <a:cs typeface="Arial"/>
              </a:rPr>
              <a:t>Successful</a:t>
            </a:r>
            <a:r>
              <a:rPr kumimoji="0" sz="1800" b="0" i="0" u="none" strike="noStrike" kern="0" cap="none" spc="-25" normalizeH="0" baseline="0" noProof="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test</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with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merging</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lines</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at</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LNF</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335915" marR="0" lvl="0" indent="-285115" algn="l" defTabSz="914400" rtl="0" eaLnBrk="1" fontAlgn="auto" latinLnBrk="0" hangingPunct="1">
              <a:lnSpc>
                <a:spcPts val="2110"/>
              </a:lnSpc>
              <a:spcBef>
                <a:spcPts val="0"/>
              </a:spcBef>
              <a:spcAft>
                <a:spcPts val="0"/>
              </a:spcAft>
              <a:buClrTx/>
              <a:buSzTx/>
              <a:buFont typeface="Arial"/>
              <a:buChar char="•"/>
              <a:tabLst>
                <a:tab pos="335915" algn="l"/>
              </a:tabLst>
              <a:defRPr/>
            </a:pPr>
            <a:r>
              <a:rPr kumimoji="0" sz="1800" b="0" i="0" u="none" strike="noStrike" kern="0" cap="none" spc="-175" normalizeH="0" baseline="0" noProof="0" dirty="0">
                <a:ln>
                  <a:noFill/>
                </a:ln>
                <a:solidFill>
                  <a:sysClr val="windowText" lastClr="000000"/>
                </a:solidFill>
                <a:effectLst/>
                <a:uLnTx/>
                <a:uFillTx/>
                <a:latin typeface="Wingdings"/>
                <a:ea typeface="+mn-ea"/>
                <a:cs typeface="Wingdings"/>
              </a:rPr>
              <a:t></a:t>
            </a:r>
            <a:r>
              <a:rPr kumimoji="0" sz="1800" b="0" i="0" u="none" strike="noStrike" kern="0" cap="none" spc="45" normalizeH="0" baseline="0" noProof="0" dirty="0">
                <a:ln>
                  <a:noFill/>
                </a:ln>
                <a:solidFill>
                  <a:sysClr val="windowText" lastClr="000000"/>
                </a:solidFill>
                <a:effectLst/>
                <a:uLnTx/>
                <a:uFillTx/>
                <a:latin typeface="Times New Roman"/>
                <a:ea typeface="+mn-ea"/>
                <a:cs typeface="Times New Roman"/>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20</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g/s</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a:ln>
                  <a:noFill/>
                </a:ln>
                <a:solidFill>
                  <a:sysClr val="windowText" lastClr="000000"/>
                </a:solidFill>
                <a:effectLst/>
                <a:uLnTx/>
                <a:uFillTx/>
                <a:latin typeface="Arial"/>
                <a:ea typeface="+mn-ea"/>
                <a:cs typeface="Arial"/>
              </a:rPr>
              <a:t>CO</a:t>
            </a:r>
            <a:r>
              <a:rPr kumimoji="0" sz="1800" b="0" i="0" u="none" strike="noStrike" kern="0" cap="none" spc="0" normalizeH="0" baseline="-13888" noProof="0">
                <a:ln>
                  <a:noFill/>
                </a:ln>
                <a:solidFill>
                  <a:sysClr val="windowText" lastClr="000000"/>
                </a:solidFill>
                <a:effectLst/>
                <a:uLnTx/>
                <a:uFillTx/>
                <a:latin typeface="Arial"/>
                <a:ea typeface="+mn-ea"/>
                <a:cs typeface="Arial"/>
              </a:rPr>
              <a:t>2</a:t>
            </a:r>
            <a:r>
              <a:rPr kumimoji="0" sz="1800" b="0" i="0" u="none" strike="noStrike" kern="0" cap="none" spc="232" normalizeH="0" baseline="-13888" noProof="0">
                <a:ln>
                  <a:noFill/>
                </a:ln>
                <a:solidFill>
                  <a:sysClr val="windowText" lastClr="000000"/>
                </a:solidFill>
                <a:effectLst/>
                <a:uLnTx/>
                <a:uFillTx/>
                <a:latin typeface="Arial"/>
                <a:ea typeface="+mn-ea"/>
                <a:cs typeface="Arial"/>
              </a:rPr>
              <a:t> </a:t>
            </a:r>
            <a:r>
              <a:rPr kumimoji="0" sz="1800" b="0" i="0" u="none" strike="noStrike" kern="0" cap="none" spc="-20" normalizeH="0" baseline="0" noProof="0">
                <a:ln>
                  <a:noFill/>
                </a:ln>
                <a:solidFill>
                  <a:sysClr val="windowText" lastClr="000000"/>
                </a:solidFill>
                <a:effectLst/>
                <a:uLnTx/>
                <a:uFillTx/>
                <a:latin typeface="Arial"/>
                <a:ea typeface="+mn-ea"/>
                <a:cs typeface="Arial"/>
              </a:rPr>
              <a:t>flow</a:t>
            </a:r>
            <a:endParaRPr kumimoji="0" lang="it-IT" sz="1800" b="0" i="0" u="none" strike="noStrike" kern="0" cap="none" spc="-20" normalizeH="0" baseline="0" noProof="0">
              <a:ln>
                <a:noFill/>
              </a:ln>
              <a:solidFill>
                <a:sysClr val="windowText" lastClr="000000"/>
              </a:solidFill>
              <a:effectLst/>
              <a:uLnTx/>
              <a:uFillTx/>
              <a:latin typeface="Arial"/>
              <a:ea typeface="+mn-ea"/>
              <a:cs typeface="Arial"/>
            </a:endParaRPr>
          </a:p>
          <a:p>
            <a:pPr marL="335915" indent="-285115">
              <a:lnSpc>
                <a:spcPts val="2110"/>
              </a:lnSpc>
              <a:buFont typeface="Arial"/>
              <a:buChar char="•"/>
              <a:tabLst>
                <a:tab pos="335915" algn="l"/>
              </a:tabLst>
              <a:defRPr/>
            </a:pPr>
            <a:r>
              <a:rPr lang="en-US" kern="0" spc="-10">
                <a:solidFill>
                  <a:sysClr val="windowText" lastClr="000000"/>
                </a:solidFill>
                <a:latin typeface="Arial"/>
                <a:cs typeface="Arial"/>
              </a:rPr>
              <a:t>Successful </a:t>
            </a:r>
            <a:r>
              <a:rPr lang="en-US" kern="0">
                <a:solidFill>
                  <a:sysClr val="windowText" lastClr="000000"/>
                </a:solidFill>
                <a:latin typeface="Arial"/>
                <a:cs typeface="Arial"/>
              </a:rPr>
              <a:t>Integration</a:t>
            </a:r>
            <a:r>
              <a:rPr lang="en-US" kern="0" spc="-50">
                <a:solidFill>
                  <a:sysClr val="windowText" lastClr="000000"/>
                </a:solidFill>
                <a:latin typeface="Arial"/>
                <a:cs typeface="Arial"/>
              </a:rPr>
              <a:t> </a:t>
            </a:r>
            <a:r>
              <a:rPr lang="en-US" kern="0" spc="-20">
                <a:solidFill>
                  <a:sysClr val="windowText" lastClr="000000"/>
                </a:solidFill>
                <a:latin typeface="Arial"/>
                <a:cs typeface="Arial"/>
              </a:rPr>
              <a:t>with </a:t>
            </a:r>
            <a:r>
              <a:rPr lang="en-US" kern="0">
                <a:solidFill>
                  <a:sysClr val="windowText" lastClr="000000"/>
                </a:solidFill>
                <a:latin typeface="Arial"/>
                <a:cs typeface="Arial"/>
              </a:rPr>
              <a:t>interlock</a:t>
            </a:r>
            <a:r>
              <a:rPr lang="en-US" kern="0" spc="-40">
                <a:solidFill>
                  <a:sysClr val="windowText" lastClr="000000"/>
                </a:solidFill>
                <a:latin typeface="Arial"/>
                <a:cs typeface="Arial"/>
              </a:rPr>
              <a:t> </a:t>
            </a:r>
            <a:r>
              <a:rPr lang="en-US" kern="0" spc="-10">
                <a:solidFill>
                  <a:sysClr val="windowText" lastClr="000000"/>
                </a:solidFill>
                <a:latin typeface="Arial"/>
                <a:cs typeface="Arial"/>
              </a:rPr>
              <a:t>system</a:t>
            </a:r>
            <a:endParaRPr lang="en-US" kern="0">
              <a:solidFill>
                <a:sysClr val="windowText" lastClr="000000"/>
              </a:solidFill>
              <a:latin typeface="Arial"/>
              <a:cs typeface="Arial"/>
            </a:endParaRPr>
          </a:p>
        </p:txBody>
      </p:sp>
      <p:pic>
        <p:nvPicPr>
          <p:cNvPr id="10" name="Immagine 9">
            <a:extLst>
              <a:ext uri="{FF2B5EF4-FFF2-40B4-BE49-F238E27FC236}">
                <a16:creationId xmlns:a16="http://schemas.microsoft.com/office/drawing/2014/main" id="{1DF7F386-E9B5-08A6-C33B-5DC7E8C2B1C9}"/>
              </a:ext>
            </a:extLst>
          </p:cNvPr>
          <p:cNvPicPr>
            <a:picLocks noChangeAspect="1"/>
          </p:cNvPicPr>
          <p:nvPr/>
        </p:nvPicPr>
        <p:blipFill>
          <a:blip r:embed="rId5"/>
          <a:stretch>
            <a:fillRect/>
          </a:stretch>
        </p:blipFill>
        <p:spPr>
          <a:xfrm>
            <a:off x="7920571" y="3744608"/>
            <a:ext cx="3539909" cy="2473012"/>
          </a:xfrm>
          <a:prstGeom prst="rect">
            <a:avLst/>
          </a:prstGeom>
        </p:spPr>
      </p:pic>
      <p:pic>
        <p:nvPicPr>
          <p:cNvPr id="29" name="Immagine 28">
            <a:extLst>
              <a:ext uri="{FF2B5EF4-FFF2-40B4-BE49-F238E27FC236}">
                <a16:creationId xmlns:a16="http://schemas.microsoft.com/office/drawing/2014/main" id="{28A93E91-FB23-83FA-5368-0763EBCFCEB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29933" y="4818759"/>
            <a:ext cx="1810854" cy="1398861"/>
          </a:xfrm>
          <a:prstGeom prst="rect">
            <a:avLst/>
          </a:prstGeom>
        </p:spPr>
      </p:pic>
      <p:sp>
        <p:nvSpPr>
          <p:cNvPr id="11" name="CasellaDiTesto 10">
            <a:extLst>
              <a:ext uri="{FF2B5EF4-FFF2-40B4-BE49-F238E27FC236}">
                <a16:creationId xmlns:a16="http://schemas.microsoft.com/office/drawing/2014/main" id="{E627296C-E35B-7F0B-F835-8C365D70C633}"/>
              </a:ext>
            </a:extLst>
          </p:cNvPr>
          <p:cNvSpPr txBox="1"/>
          <p:nvPr/>
        </p:nvSpPr>
        <p:spPr>
          <a:xfrm>
            <a:off x="4917168" y="5212599"/>
            <a:ext cx="252338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it-IT"/>
              <a:t>Orbital Welding Machine</a:t>
            </a:r>
          </a:p>
        </p:txBody>
      </p:sp>
      <p:sp>
        <p:nvSpPr>
          <p:cNvPr id="12" name="Freccia a destra 11">
            <a:extLst>
              <a:ext uri="{FF2B5EF4-FFF2-40B4-BE49-F238E27FC236}">
                <a16:creationId xmlns:a16="http://schemas.microsoft.com/office/drawing/2014/main" id="{4B8A8CB0-BC25-3F3A-BC4D-915A8D309053}"/>
              </a:ext>
            </a:extLst>
          </p:cNvPr>
          <p:cNvSpPr/>
          <p:nvPr/>
        </p:nvSpPr>
        <p:spPr>
          <a:xfrm>
            <a:off x="7528560" y="5222240"/>
            <a:ext cx="392011" cy="38608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30947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6F265-F10A-21F9-EBA0-70068F85C26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35365B1A-DDCF-70F6-78FA-BBEB1485587D}"/>
              </a:ext>
            </a:extLst>
          </p:cNvPr>
          <p:cNvPicPr>
            <a:picLocks noChangeAspect="1"/>
          </p:cNvPicPr>
          <p:nvPr/>
        </p:nvPicPr>
        <p:blipFill>
          <a:blip r:embed="rId2"/>
          <a:stretch>
            <a:fillRect/>
          </a:stretch>
        </p:blipFill>
        <p:spPr>
          <a:xfrm>
            <a:off x="264053" y="724670"/>
            <a:ext cx="9592581" cy="5793252"/>
          </a:xfrm>
          <a:prstGeom prst="rect">
            <a:avLst/>
          </a:prstGeom>
        </p:spPr>
      </p:pic>
      <p:sp>
        <p:nvSpPr>
          <p:cNvPr id="6" name="Titolo 1">
            <a:extLst>
              <a:ext uri="{FF2B5EF4-FFF2-40B4-BE49-F238E27FC236}">
                <a16:creationId xmlns:a16="http://schemas.microsoft.com/office/drawing/2014/main" id="{32816698-201E-0C51-18A8-782B80D7D7DC}"/>
              </a:ext>
            </a:extLst>
          </p:cNvPr>
          <p:cNvSpPr>
            <a:spLocks noGrp="1"/>
          </p:cNvSpPr>
          <p:nvPr>
            <p:ph type="title"/>
          </p:nvPr>
        </p:nvSpPr>
        <p:spPr>
          <a:xfrm>
            <a:off x="838200" y="191724"/>
            <a:ext cx="10515600" cy="316787"/>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0000"/>
          </a:bodyPr>
          <a:lstStyle/>
          <a:p>
            <a:pPr algn="ctr"/>
            <a:r>
              <a:rPr lang="it-IT" sz="2000">
                <a:solidFill>
                  <a:schemeClr val="dk1"/>
                </a:solidFill>
                <a:latin typeface="+mn-lt"/>
                <a:ea typeface="+mn-ea"/>
                <a:cs typeface="+mn-cs"/>
              </a:rPr>
              <a:t>OVERVIEW OF THE SYSTEM</a:t>
            </a:r>
          </a:p>
        </p:txBody>
      </p:sp>
      <p:sp>
        <p:nvSpPr>
          <p:cNvPr id="7" name="CasellaDiTesto 6">
            <a:extLst>
              <a:ext uri="{FF2B5EF4-FFF2-40B4-BE49-F238E27FC236}">
                <a16:creationId xmlns:a16="http://schemas.microsoft.com/office/drawing/2014/main" id="{D803BA33-F91D-DBFA-13D2-9A23E2A26C93}"/>
              </a:ext>
            </a:extLst>
          </p:cNvPr>
          <p:cNvSpPr txBox="1"/>
          <p:nvPr/>
        </p:nvSpPr>
        <p:spPr>
          <a:xfrm>
            <a:off x="8487143" y="2230383"/>
            <a:ext cx="1406154"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it-IT"/>
            </a:defPPr>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RIGHT CRADLE</a:t>
            </a:r>
          </a:p>
        </p:txBody>
      </p:sp>
      <p:cxnSp>
        <p:nvCxnSpPr>
          <p:cNvPr id="9" name="Connettore 2 8">
            <a:extLst>
              <a:ext uri="{FF2B5EF4-FFF2-40B4-BE49-F238E27FC236}">
                <a16:creationId xmlns:a16="http://schemas.microsoft.com/office/drawing/2014/main" id="{75C3FFE7-3547-06AF-A152-3E558494F1A8}"/>
              </a:ext>
            </a:extLst>
          </p:cNvPr>
          <p:cNvCxnSpPr>
            <a:cxnSpLocks/>
            <a:stCxn id="7" idx="1"/>
          </p:cNvCxnSpPr>
          <p:nvPr/>
        </p:nvCxnSpPr>
        <p:spPr>
          <a:xfrm flipH="1">
            <a:off x="6829425" y="2399660"/>
            <a:ext cx="1657718" cy="0"/>
          </a:xfrm>
          <a:prstGeom prst="straightConnector1">
            <a:avLst/>
          </a:prstGeom>
          <a:ln w="190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CasellaDiTesto 11">
            <a:extLst>
              <a:ext uri="{FF2B5EF4-FFF2-40B4-BE49-F238E27FC236}">
                <a16:creationId xmlns:a16="http://schemas.microsoft.com/office/drawing/2014/main" id="{9DB824A6-EB89-8102-934F-3042880632AC}"/>
              </a:ext>
            </a:extLst>
          </p:cNvPr>
          <p:cNvSpPr txBox="1"/>
          <p:nvPr/>
        </p:nvSpPr>
        <p:spPr>
          <a:xfrm>
            <a:off x="8482141" y="5572792"/>
            <a:ext cx="1401346"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it-IT"/>
            </a:defPPr>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LATERAL RAILS</a:t>
            </a:r>
          </a:p>
        </p:txBody>
      </p:sp>
      <p:cxnSp>
        <p:nvCxnSpPr>
          <p:cNvPr id="13" name="Connettore 2 12">
            <a:extLst>
              <a:ext uri="{FF2B5EF4-FFF2-40B4-BE49-F238E27FC236}">
                <a16:creationId xmlns:a16="http://schemas.microsoft.com/office/drawing/2014/main" id="{D924E473-3F56-13AE-6A99-D1272787BD82}"/>
              </a:ext>
            </a:extLst>
          </p:cNvPr>
          <p:cNvCxnSpPr>
            <a:cxnSpLocks/>
            <a:stCxn id="12" idx="1"/>
          </p:cNvCxnSpPr>
          <p:nvPr/>
        </p:nvCxnSpPr>
        <p:spPr>
          <a:xfrm flipH="1" flipV="1">
            <a:off x="7037408" y="5183775"/>
            <a:ext cx="1444733" cy="558294"/>
          </a:xfrm>
          <a:prstGeom prst="straightConnector1">
            <a:avLst/>
          </a:prstGeom>
          <a:ln w="190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Connettore 2 15">
            <a:extLst>
              <a:ext uri="{FF2B5EF4-FFF2-40B4-BE49-F238E27FC236}">
                <a16:creationId xmlns:a16="http://schemas.microsoft.com/office/drawing/2014/main" id="{5DA0A628-E236-516E-DBD5-3E80293E0026}"/>
              </a:ext>
            </a:extLst>
          </p:cNvPr>
          <p:cNvCxnSpPr>
            <a:cxnSpLocks/>
            <a:stCxn id="12" idx="1"/>
          </p:cNvCxnSpPr>
          <p:nvPr/>
        </p:nvCxnSpPr>
        <p:spPr>
          <a:xfrm flipH="1" flipV="1">
            <a:off x="7430947" y="4310143"/>
            <a:ext cx="1051194" cy="1431926"/>
          </a:xfrm>
          <a:prstGeom prst="straightConnector1">
            <a:avLst/>
          </a:prstGeom>
          <a:ln w="190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CasellaDiTesto 20">
            <a:extLst>
              <a:ext uri="{FF2B5EF4-FFF2-40B4-BE49-F238E27FC236}">
                <a16:creationId xmlns:a16="http://schemas.microsoft.com/office/drawing/2014/main" id="{07E17E15-3351-A687-04C9-10F447204805}"/>
              </a:ext>
            </a:extLst>
          </p:cNvPr>
          <p:cNvSpPr txBox="1"/>
          <p:nvPr/>
        </p:nvSpPr>
        <p:spPr>
          <a:xfrm>
            <a:off x="227390" y="3797097"/>
            <a:ext cx="1619289"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it-IT"/>
            </a:defPPr>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FLOATING FLOOR</a:t>
            </a:r>
          </a:p>
        </p:txBody>
      </p:sp>
      <p:cxnSp>
        <p:nvCxnSpPr>
          <p:cNvPr id="22" name="Connettore 2 21">
            <a:extLst>
              <a:ext uri="{FF2B5EF4-FFF2-40B4-BE49-F238E27FC236}">
                <a16:creationId xmlns:a16="http://schemas.microsoft.com/office/drawing/2014/main" id="{5C0C344C-0DC7-63D1-E2DC-9DCA2C7AFDC3}"/>
              </a:ext>
            </a:extLst>
          </p:cNvPr>
          <p:cNvCxnSpPr>
            <a:cxnSpLocks/>
            <a:stCxn id="21" idx="2"/>
          </p:cNvCxnSpPr>
          <p:nvPr/>
        </p:nvCxnSpPr>
        <p:spPr>
          <a:xfrm>
            <a:off x="1037035" y="4135651"/>
            <a:ext cx="0" cy="975683"/>
          </a:xfrm>
          <a:prstGeom prst="straightConnector1">
            <a:avLst/>
          </a:prstGeom>
          <a:ln w="190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CasellaDiTesto 24">
            <a:extLst>
              <a:ext uri="{FF2B5EF4-FFF2-40B4-BE49-F238E27FC236}">
                <a16:creationId xmlns:a16="http://schemas.microsoft.com/office/drawing/2014/main" id="{99E9DCE1-B549-A722-AA6A-AAD4630E8AEF}"/>
              </a:ext>
            </a:extLst>
          </p:cNvPr>
          <p:cNvSpPr txBox="1"/>
          <p:nvPr/>
        </p:nvSpPr>
        <p:spPr>
          <a:xfrm>
            <a:off x="1064194" y="2813896"/>
            <a:ext cx="1065934"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it-IT"/>
            </a:defPPr>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T-TROLLEY</a:t>
            </a:r>
          </a:p>
        </p:txBody>
      </p:sp>
      <p:cxnSp>
        <p:nvCxnSpPr>
          <p:cNvPr id="26" name="Connettore 2 25">
            <a:extLst>
              <a:ext uri="{FF2B5EF4-FFF2-40B4-BE49-F238E27FC236}">
                <a16:creationId xmlns:a16="http://schemas.microsoft.com/office/drawing/2014/main" id="{5C1CBB33-8CAD-2283-664E-4D6CA126CAD1}"/>
              </a:ext>
            </a:extLst>
          </p:cNvPr>
          <p:cNvCxnSpPr>
            <a:cxnSpLocks/>
            <a:stCxn id="25" idx="3"/>
          </p:cNvCxnSpPr>
          <p:nvPr/>
        </p:nvCxnSpPr>
        <p:spPr>
          <a:xfrm>
            <a:off x="2130128" y="2983173"/>
            <a:ext cx="1029526" cy="632188"/>
          </a:xfrm>
          <a:prstGeom prst="straightConnector1">
            <a:avLst/>
          </a:prstGeom>
          <a:ln w="190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CasellaDiTesto 29">
            <a:extLst>
              <a:ext uri="{FF2B5EF4-FFF2-40B4-BE49-F238E27FC236}">
                <a16:creationId xmlns:a16="http://schemas.microsoft.com/office/drawing/2014/main" id="{0A98217C-D031-0627-AFF3-6A9D76CF02B8}"/>
              </a:ext>
            </a:extLst>
          </p:cNvPr>
          <p:cNvSpPr txBox="1"/>
          <p:nvPr/>
        </p:nvSpPr>
        <p:spPr>
          <a:xfrm>
            <a:off x="1179454" y="1128170"/>
            <a:ext cx="1266693"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it-IT"/>
            </a:defPPr>
            <a:lvl1pP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LEFT CRADLE</a:t>
            </a:r>
          </a:p>
        </p:txBody>
      </p:sp>
      <p:cxnSp>
        <p:nvCxnSpPr>
          <p:cNvPr id="31" name="Connettore 2 30">
            <a:extLst>
              <a:ext uri="{FF2B5EF4-FFF2-40B4-BE49-F238E27FC236}">
                <a16:creationId xmlns:a16="http://schemas.microsoft.com/office/drawing/2014/main" id="{AEC86F7F-D5FF-EC9C-93B8-6BEA294475C4}"/>
              </a:ext>
            </a:extLst>
          </p:cNvPr>
          <p:cNvCxnSpPr>
            <a:cxnSpLocks/>
            <a:stCxn id="30" idx="2"/>
          </p:cNvCxnSpPr>
          <p:nvPr/>
        </p:nvCxnSpPr>
        <p:spPr>
          <a:xfrm>
            <a:off x="1812801" y="1466724"/>
            <a:ext cx="1042053" cy="641123"/>
          </a:xfrm>
          <a:prstGeom prst="straightConnector1">
            <a:avLst/>
          </a:prstGeom>
          <a:ln w="190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41" name="Gruppo 40">
            <a:extLst>
              <a:ext uri="{FF2B5EF4-FFF2-40B4-BE49-F238E27FC236}">
                <a16:creationId xmlns:a16="http://schemas.microsoft.com/office/drawing/2014/main" id="{0115FEB3-ABE6-0205-19F8-939CEAE3041D}"/>
              </a:ext>
            </a:extLst>
          </p:cNvPr>
          <p:cNvGrpSpPr/>
          <p:nvPr/>
        </p:nvGrpSpPr>
        <p:grpSpPr>
          <a:xfrm>
            <a:off x="442374" y="5303368"/>
            <a:ext cx="1595754" cy="1134587"/>
            <a:chOff x="1694242" y="4022950"/>
            <a:chExt cx="1595754" cy="1134587"/>
          </a:xfrm>
        </p:grpSpPr>
        <p:sp>
          <p:nvSpPr>
            <p:cNvPr id="42" name="Freccia in giù 41">
              <a:extLst>
                <a:ext uri="{FF2B5EF4-FFF2-40B4-BE49-F238E27FC236}">
                  <a16:creationId xmlns:a16="http://schemas.microsoft.com/office/drawing/2014/main" id="{5B90B406-0FBB-79A8-599A-2C962449F343}"/>
                </a:ext>
              </a:extLst>
            </p:cNvPr>
            <p:cNvSpPr/>
            <p:nvPr/>
          </p:nvSpPr>
          <p:spPr>
            <a:xfrm rot="10800000">
              <a:off x="2422357" y="4483768"/>
              <a:ext cx="176463" cy="673769"/>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CasellaDiTesto 42">
              <a:extLst>
                <a:ext uri="{FF2B5EF4-FFF2-40B4-BE49-F238E27FC236}">
                  <a16:creationId xmlns:a16="http://schemas.microsoft.com/office/drawing/2014/main" id="{B42F1C9B-A0B6-16AF-5B66-C7947B8AF69B}"/>
                </a:ext>
              </a:extLst>
            </p:cNvPr>
            <p:cNvSpPr txBox="1"/>
            <p:nvPr/>
          </p:nvSpPr>
          <p:spPr>
            <a:xfrm>
              <a:off x="2366157" y="4022950"/>
              <a:ext cx="288862"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y</a:t>
              </a:r>
            </a:p>
          </p:txBody>
        </p:sp>
        <p:sp>
          <p:nvSpPr>
            <p:cNvPr id="44" name="CasellaDiTesto 43">
              <a:extLst>
                <a:ext uri="{FF2B5EF4-FFF2-40B4-BE49-F238E27FC236}">
                  <a16:creationId xmlns:a16="http://schemas.microsoft.com/office/drawing/2014/main" id="{D5FFD366-3305-E060-3289-25A602751ED4}"/>
                </a:ext>
              </a:extLst>
            </p:cNvPr>
            <p:cNvSpPr txBox="1"/>
            <p:nvPr/>
          </p:nvSpPr>
          <p:spPr>
            <a:xfrm>
              <a:off x="1694242" y="4459340"/>
              <a:ext cx="288862"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x</a:t>
              </a:r>
            </a:p>
          </p:txBody>
        </p:sp>
        <p:sp>
          <p:nvSpPr>
            <p:cNvPr id="45" name="CasellaDiTesto 44">
              <a:extLst>
                <a:ext uri="{FF2B5EF4-FFF2-40B4-BE49-F238E27FC236}">
                  <a16:creationId xmlns:a16="http://schemas.microsoft.com/office/drawing/2014/main" id="{879E23B1-26DC-D50D-0D19-95E00DAB94DF}"/>
                </a:ext>
              </a:extLst>
            </p:cNvPr>
            <p:cNvSpPr txBox="1"/>
            <p:nvPr/>
          </p:nvSpPr>
          <p:spPr>
            <a:xfrm>
              <a:off x="2996045" y="4523243"/>
              <a:ext cx="29395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z</a:t>
              </a:r>
            </a:p>
          </p:txBody>
        </p:sp>
        <p:sp>
          <p:nvSpPr>
            <p:cNvPr id="46" name="Freccia in giù 45">
              <a:extLst>
                <a:ext uri="{FF2B5EF4-FFF2-40B4-BE49-F238E27FC236}">
                  <a16:creationId xmlns:a16="http://schemas.microsoft.com/office/drawing/2014/main" id="{48AB88D2-31EC-421F-DA7B-18DF78D3F4C3}"/>
                </a:ext>
              </a:extLst>
            </p:cNvPr>
            <p:cNvSpPr/>
            <p:nvPr/>
          </p:nvSpPr>
          <p:spPr>
            <a:xfrm rot="14420807">
              <a:off x="2650595" y="4735685"/>
              <a:ext cx="181829" cy="501290"/>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Freccia in giù 46">
              <a:extLst>
                <a:ext uri="{FF2B5EF4-FFF2-40B4-BE49-F238E27FC236}">
                  <a16:creationId xmlns:a16="http://schemas.microsoft.com/office/drawing/2014/main" id="{7C908F40-B4D7-BAA3-C074-0B0FFD87FAD0}"/>
                </a:ext>
              </a:extLst>
            </p:cNvPr>
            <p:cNvSpPr/>
            <p:nvPr/>
          </p:nvSpPr>
          <p:spPr>
            <a:xfrm rot="7496851">
              <a:off x="2195598" y="4710873"/>
              <a:ext cx="181829" cy="501290"/>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2" name="CasellaDiTesto 51">
            <a:extLst>
              <a:ext uri="{FF2B5EF4-FFF2-40B4-BE49-F238E27FC236}">
                <a16:creationId xmlns:a16="http://schemas.microsoft.com/office/drawing/2014/main" id="{C3F30EF7-666D-82D3-606C-5D7C0AC8A180}"/>
              </a:ext>
            </a:extLst>
          </p:cNvPr>
          <p:cNvSpPr txBox="1"/>
          <p:nvPr/>
        </p:nvSpPr>
        <p:spPr>
          <a:xfrm>
            <a:off x="8937003" y="3381050"/>
            <a:ext cx="3047888" cy="2031325"/>
          </a:xfrm>
          <a:prstGeom prst="rect">
            <a:avLst/>
          </a:prstGeom>
          <a:solidFill>
            <a:srgbClr val="92D050"/>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defPPr>
              <a:defRPr lang="it-IT"/>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mn-cs"/>
              </a:rPr>
              <a:t>3 SUBSYTEMS: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mn-cs"/>
              </a:rPr>
              <a:t>BASEMENT UNDER THE FLOATING FLOOR (PILLARS AND LATERAL RAILS)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mn-cs"/>
              </a:rPr>
              <a:t>T-TROLLEY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mn-cs"/>
              </a:rPr>
              <a:t>CRADLES</a:t>
            </a:r>
          </a:p>
        </p:txBody>
      </p:sp>
      <p:sp>
        <p:nvSpPr>
          <p:cNvPr id="2" name="CasellaDiTesto 1">
            <a:extLst>
              <a:ext uri="{FF2B5EF4-FFF2-40B4-BE49-F238E27FC236}">
                <a16:creationId xmlns:a16="http://schemas.microsoft.com/office/drawing/2014/main" id="{2E5E80B8-9971-0156-FF91-1ED32A2E8759}"/>
              </a:ext>
            </a:extLst>
          </p:cNvPr>
          <p:cNvSpPr txBox="1"/>
          <p:nvPr/>
        </p:nvSpPr>
        <p:spPr>
          <a:xfrm>
            <a:off x="10224872" y="738212"/>
            <a:ext cx="1632498" cy="2554545"/>
          </a:xfrm>
          <a:prstGeom prst="rect">
            <a:avLst/>
          </a:prstGeom>
          <a:ln>
            <a:solidFill>
              <a:schemeClr val="accent5"/>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it-IT" sz="1600" i="1"/>
              <a:t>Filippo Rosatelli</a:t>
            </a:r>
          </a:p>
          <a:p>
            <a:r>
              <a:rPr lang="it-IT" sz="1600" i="1"/>
              <a:t>Bruno Ponzio</a:t>
            </a:r>
          </a:p>
          <a:p>
            <a:r>
              <a:rPr lang="it-IT" sz="1600" i="1"/>
              <a:t>Marco Battisti</a:t>
            </a:r>
          </a:p>
          <a:p>
            <a:r>
              <a:rPr lang="it-IT" sz="1600" i="1"/>
              <a:t>Emilio Capitolo</a:t>
            </a:r>
          </a:p>
          <a:p>
            <a:r>
              <a:rPr lang="it-IT" sz="1600" i="1"/>
              <a:t>Lorenzo Roscilli</a:t>
            </a:r>
          </a:p>
          <a:p>
            <a:r>
              <a:rPr lang="it-IT" sz="1600" i="1"/>
              <a:t>Giuseppe Pileggi</a:t>
            </a:r>
          </a:p>
          <a:p>
            <a:r>
              <a:rPr lang="it-IT" sz="1600" i="1"/>
              <a:t>Antonio Croce</a:t>
            </a:r>
          </a:p>
          <a:p>
            <a:r>
              <a:rPr lang="it-IT" sz="1600" i="1"/>
              <a:t>Beka Buadze</a:t>
            </a:r>
          </a:p>
          <a:p>
            <a:r>
              <a:rPr lang="it-IT" sz="1600" i="1"/>
              <a:t>Sandro Tomassini</a:t>
            </a:r>
          </a:p>
          <a:p>
            <a:r>
              <a:rPr lang="it-IT" sz="1600" i="1"/>
              <a:t>Dario orecchini</a:t>
            </a:r>
          </a:p>
        </p:txBody>
      </p:sp>
    </p:spTree>
    <p:extLst>
      <p:ext uri="{BB962C8B-B14F-4D97-AF65-F5344CB8AC3E}">
        <p14:creationId xmlns:p14="http://schemas.microsoft.com/office/powerpoint/2010/main" val="1067008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51CE0-98FE-BE76-BDCE-1EC2BE2F0F1D}"/>
            </a:ext>
          </a:extLst>
        </p:cNvPr>
        <p:cNvGrpSpPr/>
        <p:nvPr/>
      </p:nvGrpSpPr>
      <p:grpSpPr>
        <a:xfrm>
          <a:off x="0" y="0"/>
          <a:ext cx="0" cy="0"/>
          <a:chOff x="0" y="0"/>
          <a:chExt cx="0" cy="0"/>
        </a:xfrm>
      </p:grpSpPr>
      <p:sp>
        <p:nvSpPr>
          <p:cNvPr id="14" name="CasellaDiTesto 13">
            <a:extLst>
              <a:ext uri="{FF2B5EF4-FFF2-40B4-BE49-F238E27FC236}">
                <a16:creationId xmlns:a16="http://schemas.microsoft.com/office/drawing/2014/main" id="{40204745-E1D9-4572-9AB7-3E9246532BC4}"/>
              </a:ext>
            </a:extLst>
          </p:cNvPr>
          <p:cNvSpPr txBox="1"/>
          <p:nvPr/>
        </p:nvSpPr>
        <p:spPr>
          <a:xfrm>
            <a:off x="5323752" y="429290"/>
            <a:ext cx="6024968" cy="369332"/>
          </a:xfrm>
          <a:prstGeom prst="rect">
            <a:avLst/>
          </a:prstGeom>
          <a:solidFill>
            <a:sysClr val="window" lastClr="FFFFFF"/>
          </a:solidFill>
          <a:ln w="19050" cap="flat" cmpd="sng" algn="ctr">
            <a:solidFill>
              <a:srgbClr val="E97132"/>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a:ln>
                  <a:noFill/>
                </a:ln>
                <a:solidFill>
                  <a:prstClr val="black"/>
                </a:solidFill>
                <a:effectLst/>
                <a:uLnTx/>
                <a:uFillTx/>
                <a:latin typeface="Aptos" panose="02110004020202020204"/>
                <a:ea typeface="+mn-ea"/>
                <a:cs typeface="+mn-cs"/>
              </a:rPr>
              <a:t>Material from Naples shipped to LNF, ready to be mounted</a:t>
            </a:r>
          </a:p>
        </p:txBody>
      </p:sp>
      <p:pic>
        <p:nvPicPr>
          <p:cNvPr id="15" name="Immagine 14" descr="Immagine che contiene interno, forniture per ufficio, tavolo, legno&#10;&#10;Il contenuto generato dall'IA potrebbe non essere corretto.">
            <a:extLst>
              <a:ext uri="{FF2B5EF4-FFF2-40B4-BE49-F238E27FC236}">
                <a16:creationId xmlns:a16="http://schemas.microsoft.com/office/drawing/2014/main" id="{2B535BFD-3782-99B0-E316-6B8ECB43B1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7287" y="920812"/>
            <a:ext cx="5391818" cy="3032898"/>
          </a:xfrm>
          <a:prstGeom prst="rect">
            <a:avLst/>
          </a:prstGeom>
        </p:spPr>
      </p:pic>
      <p:sp>
        <p:nvSpPr>
          <p:cNvPr id="17" name="CasellaDiTesto 16">
            <a:extLst>
              <a:ext uri="{FF2B5EF4-FFF2-40B4-BE49-F238E27FC236}">
                <a16:creationId xmlns:a16="http://schemas.microsoft.com/office/drawing/2014/main" id="{9195D609-6178-EC0C-809A-00CCEE37C40A}"/>
              </a:ext>
            </a:extLst>
          </p:cNvPr>
          <p:cNvSpPr txBox="1"/>
          <p:nvPr/>
        </p:nvSpPr>
        <p:spPr>
          <a:xfrm>
            <a:off x="5523377" y="4198091"/>
            <a:ext cx="5825343" cy="2031325"/>
          </a:xfrm>
          <a:prstGeom prst="rect">
            <a:avLst/>
          </a:prstGeom>
          <a:noFill/>
        </p:spPr>
        <p:txBody>
          <a:bodyPr wrap="square" rtlCol="0">
            <a:spAutoFit/>
          </a:bodyPr>
          <a:lstStyle/>
          <a:p>
            <a:pPr algn="just">
              <a:defRPr/>
            </a:pPr>
            <a:r>
              <a:rPr lang="it-IT">
                <a:solidFill>
                  <a:prstClr val="black"/>
                </a:solidFill>
                <a:latin typeface="Aptos" panose="02110004020202020204"/>
              </a:rPr>
              <a:t>Missing the part of the service, the material is just arrived and some other parts are produced in LNF so we can start to add this part. The idea is to mount already closed the upper part of the cradle and then connect it to the bottom part. Missing the part of the connection between the cradles and carriages. Arriving these parts soon to perform some test.</a:t>
            </a:r>
          </a:p>
        </p:txBody>
      </p:sp>
      <p:pic>
        <p:nvPicPr>
          <p:cNvPr id="18" name="Segnaposto contenuto 4" descr="Immagine che contiene pialla/aereo, interno, ingegneria, terreno&#10;&#10;Il contenuto generato dall'IA potrebbe non essere corretto.">
            <a:extLst>
              <a:ext uri="{FF2B5EF4-FFF2-40B4-BE49-F238E27FC236}">
                <a16:creationId xmlns:a16="http://schemas.microsoft.com/office/drawing/2014/main" id="{AB55E6C0-84C3-4FF0-C630-495D63768F1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36920" y="920812"/>
            <a:ext cx="4544338" cy="5031605"/>
          </a:xfrm>
          <a:prstGeom prst="rect">
            <a:avLst/>
          </a:prstGeom>
        </p:spPr>
      </p:pic>
    </p:spTree>
    <p:extLst>
      <p:ext uri="{BB962C8B-B14F-4D97-AF65-F5344CB8AC3E}">
        <p14:creationId xmlns:p14="http://schemas.microsoft.com/office/powerpoint/2010/main" val="2383537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053A1-3C5F-B122-1C4F-EF272862F998}"/>
            </a:ext>
          </a:extLst>
        </p:cNvPr>
        <p:cNvGrpSpPr/>
        <p:nvPr/>
      </p:nvGrpSpPr>
      <p:grpSpPr>
        <a:xfrm>
          <a:off x="0" y="0"/>
          <a:ext cx="0" cy="0"/>
          <a:chOff x="0" y="0"/>
          <a:chExt cx="0" cy="0"/>
        </a:xfrm>
      </p:grpSpPr>
      <p:pic>
        <p:nvPicPr>
          <p:cNvPr id="41" name="Immagine 40" descr="Immagine che contiene acciaio, interno, persona, muro&#10;&#10;Descrizione generata automaticamente">
            <a:extLst>
              <a:ext uri="{FF2B5EF4-FFF2-40B4-BE49-F238E27FC236}">
                <a16:creationId xmlns:a16="http://schemas.microsoft.com/office/drawing/2014/main" id="{B9A9495A-E3F1-758C-EB5B-D1DA623E167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2718" y="1213291"/>
            <a:ext cx="6291016" cy="2096976"/>
          </a:xfrm>
          <a:prstGeom prst="rect">
            <a:avLst/>
          </a:prstGeom>
        </p:spPr>
      </p:pic>
      <p:sp>
        <p:nvSpPr>
          <p:cNvPr id="42" name="Titolo 1">
            <a:extLst>
              <a:ext uri="{FF2B5EF4-FFF2-40B4-BE49-F238E27FC236}">
                <a16:creationId xmlns:a16="http://schemas.microsoft.com/office/drawing/2014/main" id="{42CF6FD5-EBB1-6059-731C-C466AB545039}"/>
              </a:ext>
            </a:extLst>
          </p:cNvPr>
          <p:cNvSpPr txBox="1">
            <a:spLocks/>
          </p:cNvSpPr>
          <p:nvPr/>
        </p:nvSpPr>
        <p:spPr>
          <a:xfrm>
            <a:off x="680505" y="257106"/>
            <a:ext cx="10802780" cy="395451"/>
          </a:xfrm>
          <a:prstGeom prst="rect">
            <a:avLst/>
          </a:prstGeom>
          <a:solidFill>
            <a:sysClr val="window" lastClr="FFFFFF"/>
          </a:solidFill>
          <a:ln w="19050" cap="flat" cmpd="sng" algn="ctr">
            <a:solidFill>
              <a:srgbClr val="156082"/>
            </a:solidFill>
            <a:prstDash val="solid"/>
            <a:miter lim="800000"/>
          </a:ln>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1800" b="0" i="0" u="none" strike="noStrike" kern="1200" cap="none" spc="0" normalizeH="0" baseline="0" noProof="0">
                <a:ln>
                  <a:noFill/>
                </a:ln>
                <a:solidFill>
                  <a:sysClr val="windowText" lastClr="000000"/>
                </a:solidFill>
                <a:effectLst/>
                <a:uLnTx/>
                <a:uFillTx/>
                <a:latin typeface="Aptos" panose="02110004020202020204"/>
                <a:ea typeface="+mn-ea"/>
                <a:cs typeface="+mn-cs"/>
              </a:rPr>
              <a:t>PIPE INSERTION TOOL</a:t>
            </a:r>
          </a:p>
        </p:txBody>
      </p:sp>
      <p:grpSp>
        <p:nvGrpSpPr>
          <p:cNvPr id="43" name="Gruppo 42">
            <a:extLst>
              <a:ext uri="{FF2B5EF4-FFF2-40B4-BE49-F238E27FC236}">
                <a16:creationId xmlns:a16="http://schemas.microsoft.com/office/drawing/2014/main" id="{453B1097-F1AC-3CCA-1416-372AD48AFC32}"/>
              </a:ext>
            </a:extLst>
          </p:cNvPr>
          <p:cNvGrpSpPr/>
          <p:nvPr/>
        </p:nvGrpSpPr>
        <p:grpSpPr>
          <a:xfrm>
            <a:off x="6895574" y="1213291"/>
            <a:ext cx="4760680" cy="4635278"/>
            <a:chOff x="165590" y="689767"/>
            <a:chExt cx="4957154" cy="4315083"/>
          </a:xfrm>
        </p:grpSpPr>
        <p:pic>
          <p:nvPicPr>
            <p:cNvPr id="44" name="Immagine 43">
              <a:extLst>
                <a:ext uri="{FF2B5EF4-FFF2-40B4-BE49-F238E27FC236}">
                  <a16:creationId xmlns:a16="http://schemas.microsoft.com/office/drawing/2014/main" id="{D86761D8-D05A-6EE4-2C07-65C12FD3EC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590" y="689767"/>
              <a:ext cx="4957154" cy="4315083"/>
            </a:xfrm>
            <a:prstGeom prst="rect">
              <a:avLst/>
            </a:prstGeom>
          </p:spPr>
        </p:pic>
        <p:sp>
          <p:nvSpPr>
            <p:cNvPr id="45" name="Freccia a destra 44">
              <a:extLst>
                <a:ext uri="{FF2B5EF4-FFF2-40B4-BE49-F238E27FC236}">
                  <a16:creationId xmlns:a16="http://schemas.microsoft.com/office/drawing/2014/main" id="{0C29A321-681D-C97D-E88D-6B0D39B21AA6}"/>
                </a:ext>
              </a:extLst>
            </p:cNvPr>
            <p:cNvSpPr/>
            <p:nvPr/>
          </p:nvSpPr>
          <p:spPr>
            <a:xfrm rot="5400000">
              <a:off x="826478" y="2321170"/>
              <a:ext cx="413238" cy="333250"/>
            </a:xfrm>
            <a:prstGeom prst="rightArrow">
              <a:avLst/>
            </a:prstGeom>
            <a:solidFill>
              <a:srgbClr val="0F9ED5"/>
            </a:solidFill>
            <a:ln w="19050" cap="flat" cmpd="sng" algn="ctr">
              <a:solidFill>
                <a:srgbClr val="0F9E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6" name="Freccia a destra 45">
              <a:extLst>
                <a:ext uri="{FF2B5EF4-FFF2-40B4-BE49-F238E27FC236}">
                  <a16:creationId xmlns:a16="http://schemas.microsoft.com/office/drawing/2014/main" id="{440BE018-9185-4AF7-98AE-5C7001E17027}"/>
                </a:ext>
              </a:extLst>
            </p:cNvPr>
            <p:cNvSpPr/>
            <p:nvPr/>
          </p:nvSpPr>
          <p:spPr>
            <a:xfrm rot="5400000">
              <a:off x="1747265" y="2734408"/>
              <a:ext cx="413238" cy="333250"/>
            </a:xfrm>
            <a:prstGeom prst="rightArrow">
              <a:avLst/>
            </a:prstGeom>
            <a:solidFill>
              <a:srgbClr val="0F9ED5"/>
            </a:solidFill>
            <a:ln w="19050" cap="flat" cmpd="sng" algn="ctr">
              <a:solidFill>
                <a:srgbClr val="0F9E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7" name="Freccia a destra 46">
              <a:extLst>
                <a:ext uri="{FF2B5EF4-FFF2-40B4-BE49-F238E27FC236}">
                  <a16:creationId xmlns:a16="http://schemas.microsoft.com/office/drawing/2014/main" id="{B806C5DD-7AF8-C17B-58BA-C31CF2C8FD5B}"/>
                </a:ext>
              </a:extLst>
            </p:cNvPr>
            <p:cNvSpPr/>
            <p:nvPr/>
          </p:nvSpPr>
          <p:spPr>
            <a:xfrm rot="5400000">
              <a:off x="2661251" y="3147646"/>
              <a:ext cx="413238" cy="333250"/>
            </a:xfrm>
            <a:prstGeom prst="rightArrow">
              <a:avLst/>
            </a:prstGeom>
            <a:solidFill>
              <a:srgbClr val="0F9ED5"/>
            </a:solidFill>
            <a:ln w="19050" cap="flat" cmpd="sng" algn="ctr">
              <a:solidFill>
                <a:srgbClr val="0F9E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 name="Freccia a destra 47">
              <a:extLst>
                <a:ext uri="{FF2B5EF4-FFF2-40B4-BE49-F238E27FC236}">
                  <a16:creationId xmlns:a16="http://schemas.microsoft.com/office/drawing/2014/main" id="{5F9C78D7-488E-B579-35E1-0B5052BA53FF}"/>
                </a:ext>
              </a:extLst>
            </p:cNvPr>
            <p:cNvSpPr/>
            <p:nvPr/>
          </p:nvSpPr>
          <p:spPr>
            <a:xfrm rot="5400000">
              <a:off x="3952250" y="2751562"/>
              <a:ext cx="413238" cy="333250"/>
            </a:xfrm>
            <a:prstGeom prst="rightArrow">
              <a:avLst/>
            </a:prstGeom>
            <a:solidFill>
              <a:srgbClr val="0F9ED5"/>
            </a:solidFill>
            <a:ln w="19050" cap="flat" cmpd="sng" algn="ctr">
              <a:solidFill>
                <a:srgbClr val="0F9E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49" name="CasellaDiTesto 48">
            <a:extLst>
              <a:ext uri="{FF2B5EF4-FFF2-40B4-BE49-F238E27FC236}">
                <a16:creationId xmlns:a16="http://schemas.microsoft.com/office/drawing/2014/main" id="{5EC1B219-36C1-AE84-CDD8-B06368DA3C34}"/>
              </a:ext>
            </a:extLst>
          </p:cNvPr>
          <p:cNvSpPr txBox="1"/>
          <p:nvPr/>
        </p:nvSpPr>
        <p:spPr>
          <a:xfrm>
            <a:off x="4105520" y="3812334"/>
            <a:ext cx="1976375" cy="369332"/>
          </a:xfrm>
          <a:prstGeom prst="rect">
            <a:avLst/>
          </a:prstGeom>
          <a:solidFill>
            <a:sysClr val="window" lastClr="FFFFFF"/>
          </a:solidFill>
          <a:ln w="19050" cap="flat" cmpd="sng" algn="ctr">
            <a:solidFill>
              <a:srgbClr val="156082"/>
            </a:solidFill>
            <a:prstDash val="solid"/>
            <a:miter lim="800000"/>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a:ln>
                  <a:noFill/>
                </a:ln>
                <a:solidFill>
                  <a:prstClr val="black"/>
                </a:solidFill>
                <a:effectLst/>
                <a:uLnTx/>
                <a:uFillTx/>
                <a:latin typeface="Aptos" panose="02110004020202020204"/>
                <a:ea typeface="+mn-ea"/>
                <a:cs typeface="+mn-cs"/>
              </a:rPr>
              <a:t>Detector Manifold</a:t>
            </a:r>
          </a:p>
        </p:txBody>
      </p:sp>
      <p:sp>
        <p:nvSpPr>
          <p:cNvPr id="50" name="CasellaDiTesto 49">
            <a:extLst>
              <a:ext uri="{FF2B5EF4-FFF2-40B4-BE49-F238E27FC236}">
                <a16:creationId xmlns:a16="http://schemas.microsoft.com/office/drawing/2014/main" id="{29547BB9-AC00-2AA0-2EEA-56044B81AEE1}"/>
              </a:ext>
            </a:extLst>
          </p:cNvPr>
          <p:cNvSpPr txBox="1"/>
          <p:nvPr/>
        </p:nvSpPr>
        <p:spPr>
          <a:xfrm>
            <a:off x="2530573" y="3995619"/>
            <a:ext cx="683200" cy="369332"/>
          </a:xfrm>
          <a:prstGeom prst="rect">
            <a:avLst/>
          </a:prstGeom>
          <a:solidFill>
            <a:sysClr val="window" lastClr="FFFFFF"/>
          </a:solidFill>
          <a:ln w="19050" cap="flat" cmpd="sng" algn="ctr">
            <a:solidFill>
              <a:srgbClr val="156082"/>
            </a:solidFill>
            <a:prstDash val="solid"/>
            <a:miter lim="800000"/>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a:ln>
                  <a:noFill/>
                </a:ln>
                <a:solidFill>
                  <a:prstClr val="black"/>
                </a:solidFill>
                <a:effectLst/>
                <a:uLnTx/>
                <a:uFillTx/>
                <a:latin typeface="Aptos" panose="02110004020202020204"/>
                <a:ea typeface="+mn-ea"/>
                <a:cs typeface="+mn-cs"/>
              </a:rPr>
              <a:t>Pipes</a:t>
            </a:r>
          </a:p>
        </p:txBody>
      </p:sp>
      <p:cxnSp>
        <p:nvCxnSpPr>
          <p:cNvPr id="51" name="Connettore 2 50">
            <a:extLst>
              <a:ext uri="{FF2B5EF4-FFF2-40B4-BE49-F238E27FC236}">
                <a16:creationId xmlns:a16="http://schemas.microsoft.com/office/drawing/2014/main" id="{2032FB38-8B71-140C-288A-763614B5178E}"/>
              </a:ext>
            </a:extLst>
          </p:cNvPr>
          <p:cNvCxnSpPr>
            <a:cxnSpLocks/>
            <a:stCxn id="50" idx="0"/>
          </p:cNvCxnSpPr>
          <p:nvPr/>
        </p:nvCxnSpPr>
        <p:spPr>
          <a:xfrm flipV="1">
            <a:off x="2872173" y="1939308"/>
            <a:ext cx="665117" cy="2056311"/>
          </a:xfrm>
          <a:prstGeom prst="straightConnector1">
            <a:avLst/>
          </a:prstGeom>
          <a:noFill/>
          <a:ln w="25400" cap="flat" cmpd="sng" algn="ctr">
            <a:solidFill>
              <a:srgbClr val="FFC000"/>
            </a:solidFill>
            <a:prstDash val="solid"/>
            <a:miter lim="800000"/>
            <a:tailEnd type="triangle"/>
          </a:ln>
          <a:effectLst/>
        </p:spPr>
      </p:cxnSp>
      <p:cxnSp>
        <p:nvCxnSpPr>
          <p:cNvPr id="52" name="Connettore 2 51">
            <a:extLst>
              <a:ext uri="{FF2B5EF4-FFF2-40B4-BE49-F238E27FC236}">
                <a16:creationId xmlns:a16="http://schemas.microsoft.com/office/drawing/2014/main" id="{BF30E8E9-2BB3-10EC-38BB-D5AFD8363F6D}"/>
              </a:ext>
            </a:extLst>
          </p:cNvPr>
          <p:cNvCxnSpPr>
            <a:cxnSpLocks/>
            <a:stCxn id="49" idx="0"/>
          </p:cNvCxnSpPr>
          <p:nvPr/>
        </p:nvCxnSpPr>
        <p:spPr>
          <a:xfrm flipV="1">
            <a:off x="5093708" y="2261779"/>
            <a:ext cx="202719" cy="1550555"/>
          </a:xfrm>
          <a:prstGeom prst="straightConnector1">
            <a:avLst/>
          </a:prstGeom>
          <a:noFill/>
          <a:ln w="25400" cap="flat" cmpd="sng" algn="ctr">
            <a:solidFill>
              <a:srgbClr val="FFC000"/>
            </a:solidFill>
            <a:prstDash val="solid"/>
            <a:miter lim="800000"/>
            <a:tailEnd type="triangle"/>
          </a:ln>
          <a:effectLst/>
        </p:spPr>
      </p:cxnSp>
      <p:sp>
        <p:nvSpPr>
          <p:cNvPr id="53" name="CasellaDiTesto 52">
            <a:extLst>
              <a:ext uri="{FF2B5EF4-FFF2-40B4-BE49-F238E27FC236}">
                <a16:creationId xmlns:a16="http://schemas.microsoft.com/office/drawing/2014/main" id="{2BE386F3-4292-297E-C234-02B36169C08B}"/>
              </a:ext>
            </a:extLst>
          </p:cNvPr>
          <p:cNvSpPr txBox="1"/>
          <p:nvPr/>
        </p:nvSpPr>
        <p:spPr>
          <a:xfrm>
            <a:off x="1432319" y="5070373"/>
            <a:ext cx="4209941" cy="369332"/>
          </a:xfrm>
          <a:prstGeom prst="rect">
            <a:avLst/>
          </a:prstGeom>
          <a:solidFill>
            <a:srgbClr val="A02B93"/>
          </a:solidFill>
          <a:ln w="19050" cap="flat" cmpd="sng" algn="ctr">
            <a:solidFill>
              <a:srgbClr val="A02B93">
                <a:shade val="50000"/>
              </a:srgbClr>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a:ln>
                  <a:noFill/>
                </a:ln>
                <a:solidFill>
                  <a:prstClr val="white"/>
                </a:solidFill>
                <a:effectLst/>
                <a:uLnTx/>
                <a:uFillTx/>
                <a:latin typeface="Aptos" panose="02110004020202020204"/>
                <a:ea typeface="+mn-ea"/>
                <a:cs typeface="+mn-cs"/>
              </a:rPr>
              <a:t>by  Milan group</a:t>
            </a:r>
          </a:p>
        </p:txBody>
      </p:sp>
      <p:sp>
        <p:nvSpPr>
          <p:cNvPr id="54" name="AutoShape 2">
            <a:extLst>
              <a:ext uri="{FF2B5EF4-FFF2-40B4-BE49-F238E27FC236}">
                <a16:creationId xmlns:a16="http://schemas.microsoft.com/office/drawing/2014/main" id="{6B5EAE2F-5AA1-1FC0-2728-7027F4FCE6ED}"/>
              </a:ext>
            </a:extLst>
          </p:cNvPr>
          <p:cNvSpPr>
            <a:spLocks noChangeAspect="1" noChangeArrowheads="1"/>
          </p:cNvSpPr>
          <p:nvPr/>
        </p:nvSpPr>
        <p:spPr bwMode="auto">
          <a:xfrm>
            <a:off x="6108891" y="436751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prstClr val="black"/>
              </a:solidFill>
              <a:latin typeface="Aptos" panose="02110004020202020204"/>
            </a:endParaRPr>
          </a:p>
        </p:txBody>
      </p:sp>
      <p:sp>
        <p:nvSpPr>
          <p:cNvPr id="55" name="AutoShape 4">
            <a:extLst>
              <a:ext uri="{FF2B5EF4-FFF2-40B4-BE49-F238E27FC236}">
                <a16:creationId xmlns:a16="http://schemas.microsoft.com/office/drawing/2014/main" id="{0BDC087D-4CEE-6914-1CCB-D612AA2DE270}"/>
              </a:ext>
            </a:extLst>
          </p:cNvPr>
          <p:cNvSpPr>
            <a:spLocks noChangeAspect="1" noChangeArrowheads="1"/>
          </p:cNvSpPr>
          <p:nvPr/>
        </p:nvSpPr>
        <p:spPr bwMode="auto">
          <a:xfrm>
            <a:off x="6261291" y="451991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solidFill>
                <a:prstClr val="black"/>
              </a:solidFill>
              <a:latin typeface="Aptos" panose="02110004020202020204"/>
            </a:endParaRPr>
          </a:p>
        </p:txBody>
      </p:sp>
      <p:sp>
        <p:nvSpPr>
          <p:cNvPr id="56" name="CasellaDiTesto 55">
            <a:extLst>
              <a:ext uri="{FF2B5EF4-FFF2-40B4-BE49-F238E27FC236}">
                <a16:creationId xmlns:a16="http://schemas.microsoft.com/office/drawing/2014/main" id="{31867DD2-218E-3752-8682-1569CEBD06E8}"/>
              </a:ext>
            </a:extLst>
          </p:cNvPr>
          <p:cNvSpPr txBox="1"/>
          <p:nvPr/>
        </p:nvSpPr>
        <p:spPr>
          <a:xfrm>
            <a:off x="861414" y="3579035"/>
            <a:ext cx="1594091" cy="369332"/>
          </a:xfrm>
          <a:prstGeom prst="rect">
            <a:avLst/>
          </a:prstGeom>
          <a:solidFill>
            <a:sysClr val="window" lastClr="FFFFFF"/>
          </a:solidFill>
          <a:ln w="19050" cap="flat" cmpd="sng" algn="ctr">
            <a:solidFill>
              <a:srgbClr val="156082"/>
            </a:solidFill>
            <a:prstDash val="solid"/>
            <a:miter lim="800000"/>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a:ln>
                  <a:noFill/>
                </a:ln>
                <a:solidFill>
                  <a:prstClr val="black"/>
                </a:solidFill>
                <a:effectLst/>
                <a:uLnTx/>
                <a:uFillTx/>
                <a:latin typeface="Aptos" panose="02110004020202020204"/>
                <a:ea typeface="+mn-ea"/>
                <a:cs typeface="+mn-cs"/>
              </a:rPr>
              <a:t>Assembly tool</a:t>
            </a:r>
          </a:p>
        </p:txBody>
      </p:sp>
      <p:cxnSp>
        <p:nvCxnSpPr>
          <p:cNvPr id="57" name="Connettore 2 56">
            <a:extLst>
              <a:ext uri="{FF2B5EF4-FFF2-40B4-BE49-F238E27FC236}">
                <a16:creationId xmlns:a16="http://schemas.microsoft.com/office/drawing/2014/main" id="{2CB1B9E5-563A-CC14-833E-762F3845F375}"/>
              </a:ext>
            </a:extLst>
          </p:cNvPr>
          <p:cNvCxnSpPr>
            <a:cxnSpLocks/>
          </p:cNvCxnSpPr>
          <p:nvPr/>
        </p:nvCxnSpPr>
        <p:spPr>
          <a:xfrm flipV="1">
            <a:off x="1586387" y="2261779"/>
            <a:ext cx="672384" cy="1299521"/>
          </a:xfrm>
          <a:prstGeom prst="straightConnector1">
            <a:avLst/>
          </a:prstGeom>
          <a:noFill/>
          <a:ln w="25400" cap="flat" cmpd="sng" algn="ctr">
            <a:solidFill>
              <a:srgbClr val="FFC000"/>
            </a:solidFill>
            <a:prstDash val="solid"/>
            <a:miter lim="800000"/>
            <a:tailEnd type="triangle"/>
          </a:ln>
          <a:effectLst/>
        </p:spPr>
      </p:cxnSp>
    </p:spTree>
    <p:extLst>
      <p:ext uri="{BB962C8B-B14F-4D97-AF65-F5344CB8AC3E}">
        <p14:creationId xmlns:p14="http://schemas.microsoft.com/office/powerpoint/2010/main" val="1026075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AAB77-58FD-8455-422E-339BE3824B18}"/>
            </a:ext>
          </a:extLst>
        </p:cNvPr>
        <p:cNvGrpSpPr/>
        <p:nvPr/>
      </p:nvGrpSpPr>
      <p:grpSpPr>
        <a:xfrm>
          <a:off x="0" y="0"/>
          <a:ext cx="0" cy="0"/>
          <a:chOff x="0" y="0"/>
          <a:chExt cx="0" cy="0"/>
        </a:xfrm>
      </p:grpSpPr>
      <p:sp>
        <p:nvSpPr>
          <p:cNvPr id="5" name="Titolo 1">
            <a:extLst>
              <a:ext uri="{FF2B5EF4-FFF2-40B4-BE49-F238E27FC236}">
                <a16:creationId xmlns:a16="http://schemas.microsoft.com/office/drawing/2014/main" id="{43022C16-5686-3E3C-DD7B-39DA48F450A6}"/>
              </a:ext>
            </a:extLst>
          </p:cNvPr>
          <p:cNvSpPr txBox="1">
            <a:spLocks/>
          </p:cNvSpPr>
          <p:nvPr/>
        </p:nvSpPr>
        <p:spPr>
          <a:xfrm>
            <a:off x="783061" y="330901"/>
            <a:ext cx="10809499" cy="48198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FIRST PP1 MANIFOLD WELDING</a:t>
            </a:r>
          </a:p>
        </p:txBody>
      </p:sp>
      <p:pic>
        <p:nvPicPr>
          <p:cNvPr id="6" name="Immagine 5">
            <a:extLst>
              <a:ext uri="{FF2B5EF4-FFF2-40B4-BE49-F238E27FC236}">
                <a16:creationId xmlns:a16="http://schemas.microsoft.com/office/drawing/2014/main" id="{D9370EAF-D970-1338-6319-BFB33756011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505492" y="1636000"/>
            <a:ext cx="6647908" cy="4519052"/>
          </a:xfrm>
          <a:prstGeom prst="rect">
            <a:avLst/>
          </a:prstGeom>
        </p:spPr>
      </p:pic>
      <p:sp>
        <p:nvSpPr>
          <p:cNvPr id="36" name="CasellaDiTesto 35">
            <a:extLst>
              <a:ext uri="{FF2B5EF4-FFF2-40B4-BE49-F238E27FC236}">
                <a16:creationId xmlns:a16="http://schemas.microsoft.com/office/drawing/2014/main" id="{E972280D-FAC9-6374-E3FC-24657D579728}"/>
              </a:ext>
            </a:extLst>
          </p:cNvPr>
          <p:cNvSpPr txBox="1"/>
          <p:nvPr/>
        </p:nvSpPr>
        <p:spPr>
          <a:xfrm>
            <a:off x="484336" y="881428"/>
            <a:ext cx="1140694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Once the pipes are in position the first welding for connecting the exhaust and inlet PP1 manifolds is performed</a:t>
            </a:r>
          </a:p>
        </p:txBody>
      </p:sp>
      <p:sp>
        <p:nvSpPr>
          <p:cNvPr id="21" name="CasellaDiTesto 20">
            <a:extLst>
              <a:ext uri="{FF2B5EF4-FFF2-40B4-BE49-F238E27FC236}">
                <a16:creationId xmlns:a16="http://schemas.microsoft.com/office/drawing/2014/main" id="{E47FFF9C-632E-E4FF-2F69-4CF3D8D6B78B}"/>
              </a:ext>
            </a:extLst>
          </p:cNvPr>
          <p:cNvSpPr txBox="1"/>
          <p:nvPr/>
        </p:nvSpPr>
        <p:spPr>
          <a:xfrm>
            <a:off x="356491" y="5055532"/>
            <a:ext cx="152582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PP1 Manifold Exhaust</a:t>
            </a:r>
          </a:p>
        </p:txBody>
      </p:sp>
      <p:cxnSp>
        <p:nvCxnSpPr>
          <p:cNvPr id="23" name="Connettore 2 22">
            <a:extLst>
              <a:ext uri="{FF2B5EF4-FFF2-40B4-BE49-F238E27FC236}">
                <a16:creationId xmlns:a16="http://schemas.microsoft.com/office/drawing/2014/main" id="{36777F1A-946D-7C27-9839-02F73082F18A}"/>
              </a:ext>
            </a:extLst>
          </p:cNvPr>
          <p:cNvCxnSpPr>
            <a:cxnSpLocks/>
          </p:cNvCxnSpPr>
          <p:nvPr/>
        </p:nvCxnSpPr>
        <p:spPr>
          <a:xfrm flipV="1">
            <a:off x="1882318" y="5048686"/>
            <a:ext cx="876122" cy="308233"/>
          </a:xfrm>
          <a:prstGeom prst="straightConnector1">
            <a:avLst/>
          </a:prstGeom>
          <a:ln w="66675">
            <a:solidFill>
              <a:srgbClr val="FFFF00"/>
            </a:solidFill>
            <a:tailEnd type="triangle"/>
          </a:ln>
        </p:spPr>
        <p:style>
          <a:lnRef idx="3">
            <a:schemeClr val="accent4"/>
          </a:lnRef>
          <a:fillRef idx="0">
            <a:schemeClr val="accent4"/>
          </a:fillRef>
          <a:effectRef idx="2">
            <a:schemeClr val="accent4"/>
          </a:effectRef>
          <a:fontRef idx="minor">
            <a:schemeClr val="tx1"/>
          </a:fontRef>
        </p:style>
      </p:cxnSp>
      <p:cxnSp>
        <p:nvCxnSpPr>
          <p:cNvPr id="30" name="Connettore 2 29">
            <a:extLst>
              <a:ext uri="{FF2B5EF4-FFF2-40B4-BE49-F238E27FC236}">
                <a16:creationId xmlns:a16="http://schemas.microsoft.com/office/drawing/2014/main" id="{7E20E1F0-9EE8-5E24-78E6-1B42AC6342D8}"/>
              </a:ext>
            </a:extLst>
          </p:cNvPr>
          <p:cNvCxnSpPr>
            <a:cxnSpLocks/>
            <a:stCxn id="10" idx="1"/>
          </p:cNvCxnSpPr>
          <p:nvPr/>
        </p:nvCxnSpPr>
        <p:spPr>
          <a:xfrm flipH="1">
            <a:off x="2758440" y="3823160"/>
            <a:ext cx="2561292" cy="303725"/>
          </a:xfrm>
          <a:prstGeom prst="straightConnector1">
            <a:avLst/>
          </a:prstGeom>
          <a:ln w="66675">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11" name="CasellaDiTesto 10">
            <a:extLst>
              <a:ext uri="{FF2B5EF4-FFF2-40B4-BE49-F238E27FC236}">
                <a16:creationId xmlns:a16="http://schemas.microsoft.com/office/drawing/2014/main" id="{47F73F41-8C03-712D-4207-4FCECA1B05B9}"/>
              </a:ext>
            </a:extLst>
          </p:cNvPr>
          <p:cNvSpPr txBox="1"/>
          <p:nvPr/>
        </p:nvSpPr>
        <p:spPr>
          <a:xfrm>
            <a:off x="5924171" y="5356919"/>
            <a:ext cx="96430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Inlet</a:t>
            </a:r>
          </a:p>
        </p:txBody>
      </p:sp>
      <p:cxnSp>
        <p:nvCxnSpPr>
          <p:cNvPr id="12" name="Connettore 2 11">
            <a:extLst>
              <a:ext uri="{FF2B5EF4-FFF2-40B4-BE49-F238E27FC236}">
                <a16:creationId xmlns:a16="http://schemas.microsoft.com/office/drawing/2014/main" id="{CE29F416-0D5F-8FD4-05A1-B1DC55B06CAB}"/>
              </a:ext>
            </a:extLst>
          </p:cNvPr>
          <p:cNvCxnSpPr>
            <a:cxnSpLocks/>
            <a:stCxn id="11" idx="1"/>
          </p:cNvCxnSpPr>
          <p:nvPr/>
        </p:nvCxnSpPr>
        <p:spPr>
          <a:xfrm flipH="1" flipV="1">
            <a:off x="4709160" y="5509319"/>
            <a:ext cx="1215011" cy="32266"/>
          </a:xfrm>
          <a:prstGeom prst="straightConnector1">
            <a:avLst/>
          </a:prstGeom>
          <a:ln w="66675">
            <a:solidFill>
              <a:srgbClr val="FFFF00"/>
            </a:solidFill>
            <a:tailEnd type="triangle"/>
          </a:ln>
        </p:spPr>
        <p:style>
          <a:lnRef idx="3">
            <a:schemeClr val="accent4"/>
          </a:lnRef>
          <a:fillRef idx="0">
            <a:schemeClr val="accent4"/>
          </a:fillRef>
          <a:effectRef idx="2">
            <a:schemeClr val="accent4"/>
          </a:effectRef>
          <a:fontRef idx="minor">
            <a:schemeClr val="tx1"/>
          </a:fontRef>
        </p:style>
      </p:cxnSp>
      <p:pic>
        <p:nvPicPr>
          <p:cNvPr id="2" name="Immagine 1">
            <a:extLst>
              <a:ext uri="{FF2B5EF4-FFF2-40B4-BE49-F238E27FC236}">
                <a16:creationId xmlns:a16="http://schemas.microsoft.com/office/drawing/2014/main" id="{7AB31F0F-0D82-0372-C4A0-AC0ED16AE27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852957" y="1636000"/>
            <a:ext cx="2402507" cy="4519053"/>
          </a:xfrm>
          <a:prstGeom prst="rect">
            <a:avLst/>
          </a:prstGeom>
        </p:spPr>
      </p:pic>
      <p:sp>
        <p:nvSpPr>
          <p:cNvPr id="3" name="CasellaDiTesto 2">
            <a:extLst>
              <a:ext uri="{FF2B5EF4-FFF2-40B4-BE49-F238E27FC236}">
                <a16:creationId xmlns:a16="http://schemas.microsoft.com/office/drawing/2014/main" id="{818DFBA6-E9DD-BBEB-4942-FBC24744FD53}"/>
              </a:ext>
            </a:extLst>
          </p:cNvPr>
          <p:cNvSpPr txBox="1"/>
          <p:nvPr/>
        </p:nvSpPr>
        <p:spPr>
          <a:xfrm>
            <a:off x="10784794" y="4683555"/>
            <a:ext cx="117022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L2 Rear Flange</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CasellaDiTesto 3">
            <a:extLst>
              <a:ext uri="{FF2B5EF4-FFF2-40B4-BE49-F238E27FC236}">
                <a16:creationId xmlns:a16="http://schemas.microsoft.com/office/drawing/2014/main" id="{01C5366E-BF4B-2E0E-4495-0C9CCAA5F910}"/>
              </a:ext>
            </a:extLst>
          </p:cNvPr>
          <p:cNvSpPr txBox="1"/>
          <p:nvPr/>
        </p:nvSpPr>
        <p:spPr>
          <a:xfrm>
            <a:off x="8852957" y="4852250"/>
            <a:ext cx="1683841"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Part of the detector manifold emerging in PP1 Area</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 name="Connettore 2 6">
            <a:extLst>
              <a:ext uri="{FF2B5EF4-FFF2-40B4-BE49-F238E27FC236}">
                <a16:creationId xmlns:a16="http://schemas.microsoft.com/office/drawing/2014/main" id="{B08FEBBF-C0B2-C187-FD45-63111B7AAEF0}"/>
              </a:ext>
            </a:extLst>
          </p:cNvPr>
          <p:cNvCxnSpPr>
            <a:cxnSpLocks/>
          </p:cNvCxnSpPr>
          <p:nvPr/>
        </p:nvCxnSpPr>
        <p:spPr>
          <a:xfrm flipV="1">
            <a:off x="9975254" y="4018310"/>
            <a:ext cx="0" cy="833940"/>
          </a:xfrm>
          <a:prstGeom prst="straightConnector1">
            <a:avLst/>
          </a:prstGeom>
          <a:ln w="66675">
            <a:solidFill>
              <a:srgbClr val="FFFF00"/>
            </a:solidFill>
            <a:tailEnd type="triangle"/>
          </a:ln>
        </p:spPr>
        <p:style>
          <a:lnRef idx="3">
            <a:schemeClr val="accent4"/>
          </a:lnRef>
          <a:fillRef idx="0">
            <a:schemeClr val="accent4"/>
          </a:fillRef>
          <a:effectRef idx="2">
            <a:schemeClr val="accent4"/>
          </a:effectRef>
          <a:fontRef idx="minor">
            <a:schemeClr val="tx1"/>
          </a:fontRef>
        </p:style>
      </p:cxnSp>
      <p:sp>
        <p:nvSpPr>
          <p:cNvPr id="8" name="CasellaDiTesto 7">
            <a:extLst>
              <a:ext uri="{FF2B5EF4-FFF2-40B4-BE49-F238E27FC236}">
                <a16:creationId xmlns:a16="http://schemas.microsoft.com/office/drawing/2014/main" id="{D648AE69-3A9D-70AC-8A9A-9FCF5C6635C6}"/>
              </a:ext>
            </a:extLst>
          </p:cNvPr>
          <p:cNvSpPr txBox="1"/>
          <p:nvPr/>
        </p:nvSpPr>
        <p:spPr>
          <a:xfrm>
            <a:off x="8312692" y="2176141"/>
            <a:ext cx="117022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First PP1 Manifold welding</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9" name="Connettore 2 8">
            <a:extLst>
              <a:ext uri="{FF2B5EF4-FFF2-40B4-BE49-F238E27FC236}">
                <a16:creationId xmlns:a16="http://schemas.microsoft.com/office/drawing/2014/main" id="{8FF13742-A64A-C9AE-7452-C210DDC33FE8}"/>
              </a:ext>
            </a:extLst>
          </p:cNvPr>
          <p:cNvCxnSpPr>
            <a:cxnSpLocks/>
            <a:stCxn id="8" idx="2"/>
          </p:cNvCxnSpPr>
          <p:nvPr/>
        </p:nvCxnSpPr>
        <p:spPr>
          <a:xfrm>
            <a:off x="8897806" y="3099471"/>
            <a:ext cx="1156404" cy="704133"/>
          </a:xfrm>
          <a:prstGeom prst="straightConnector1">
            <a:avLst/>
          </a:prstGeom>
          <a:ln w="66675">
            <a:solidFill>
              <a:srgbClr val="FFFF00"/>
            </a:solidFill>
            <a:tailEnd type="triangle"/>
          </a:ln>
        </p:spPr>
        <p:style>
          <a:lnRef idx="3">
            <a:schemeClr val="accent4"/>
          </a:lnRef>
          <a:fillRef idx="0">
            <a:schemeClr val="accent4"/>
          </a:fillRef>
          <a:effectRef idx="2">
            <a:schemeClr val="accent4"/>
          </a:effectRef>
          <a:fontRef idx="minor">
            <a:schemeClr val="tx1"/>
          </a:fontRef>
        </p:style>
      </p:cxnSp>
      <p:sp>
        <p:nvSpPr>
          <p:cNvPr id="19" name="CasellaDiTesto 18">
            <a:extLst>
              <a:ext uri="{FF2B5EF4-FFF2-40B4-BE49-F238E27FC236}">
                <a16:creationId xmlns:a16="http://schemas.microsoft.com/office/drawing/2014/main" id="{3B880A5B-752C-35A1-538E-8B98CA6B3D79}"/>
              </a:ext>
            </a:extLst>
          </p:cNvPr>
          <p:cNvSpPr txBox="1"/>
          <p:nvPr/>
        </p:nvSpPr>
        <p:spPr>
          <a:xfrm>
            <a:off x="10470112" y="1352746"/>
            <a:ext cx="117022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T part of the PP1 manifold</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0" name="Connettore 2 19">
            <a:extLst>
              <a:ext uri="{FF2B5EF4-FFF2-40B4-BE49-F238E27FC236}">
                <a16:creationId xmlns:a16="http://schemas.microsoft.com/office/drawing/2014/main" id="{85C769FC-AE78-DF77-821B-B1BFACE01946}"/>
              </a:ext>
            </a:extLst>
          </p:cNvPr>
          <p:cNvCxnSpPr>
            <a:cxnSpLocks/>
          </p:cNvCxnSpPr>
          <p:nvPr/>
        </p:nvCxnSpPr>
        <p:spPr>
          <a:xfrm flipH="1">
            <a:off x="10281326" y="2276076"/>
            <a:ext cx="405182" cy="1112703"/>
          </a:xfrm>
          <a:prstGeom prst="straightConnector1">
            <a:avLst/>
          </a:prstGeom>
          <a:ln w="66675">
            <a:solidFill>
              <a:srgbClr val="FFFF00"/>
            </a:solidFill>
            <a:tailEnd type="triangle"/>
          </a:ln>
        </p:spPr>
        <p:style>
          <a:lnRef idx="3">
            <a:schemeClr val="accent4"/>
          </a:lnRef>
          <a:fillRef idx="0">
            <a:schemeClr val="accent4"/>
          </a:fillRef>
          <a:effectRef idx="2">
            <a:schemeClr val="accent4"/>
          </a:effectRef>
          <a:fontRef idx="minor">
            <a:schemeClr val="tx1"/>
          </a:fontRef>
        </p:style>
      </p:cxnSp>
      <p:pic>
        <p:nvPicPr>
          <p:cNvPr id="10" name="Immagine 9" descr="Immagine che contiene oggetti in metallo, metallo, Ferramenta, lucchetto/serratura&#10;&#10;Descrizione generata automaticamente">
            <a:extLst>
              <a:ext uri="{FF2B5EF4-FFF2-40B4-BE49-F238E27FC236}">
                <a16:creationId xmlns:a16="http://schemas.microsoft.com/office/drawing/2014/main" id="{1F0D20AA-B84D-543E-3CCB-1D9A68B10D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19732" y="2885429"/>
            <a:ext cx="2506745" cy="1875462"/>
          </a:xfrm>
          <a:prstGeom prst="rect">
            <a:avLst/>
          </a:prstGeom>
        </p:spPr>
      </p:pic>
      <p:cxnSp>
        <p:nvCxnSpPr>
          <p:cNvPr id="22" name="Connettore 2 21">
            <a:extLst>
              <a:ext uri="{FF2B5EF4-FFF2-40B4-BE49-F238E27FC236}">
                <a16:creationId xmlns:a16="http://schemas.microsoft.com/office/drawing/2014/main" id="{9C1FBC24-1CA8-1D8F-AE5C-1C08D3D29996}"/>
              </a:ext>
            </a:extLst>
          </p:cNvPr>
          <p:cNvCxnSpPr>
            <a:cxnSpLocks/>
            <a:stCxn id="10" idx="1"/>
          </p:cNvCxnSpPr>
          <p:nvPr/>
        </p:nvCxnSpPr>
        <p:spPr>
          <a:xfrm flipH="1">
            <a:off x="4038600" y="3823160"/>
            <a:ext cx="1281132" cy="1919723"/>
          </a:xfrm>
          <a:prstGeom prst="straightConnector1">
            <a:avLst/>
          </a:prstGeom>
          <a:ln w="66675">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26" name="CasellaDiTesto 25">
            <a:extLst>
              <a:ext uri="{FF2B5EF4-FFF2-40B4-BE49-F238E27FC236}">
                <a16:creationId xmlns:a16="http://schemas.microsoft.com/office/drawing/2014/main" id="{038F732D-1BA1-C21A-DE8C-9FE07A224A0A}"/>
              </a:ext>
            </a:extLst>
          </p:cNvPr>
          <p:cNvSpPr txBox="1"/>
          <p:nvPr/>
        </p:nvSpPr>
        <p:spPr>
          <a:xfrm>
            <a:off x="5595635" y="2152965"/>
            <a:ext cx="199146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Temporary fitting o Fred fitting</a:t>
            </a:r>
          </a:p>
        </p:txBody>
      </p:sp>
      <p:sp>
        <p:nvSpPr>
          <p:cNvPr id="13" name="CasellaDiTesto 12">
            <a:extLst>
              <a:ext uri="{FF2B5EF4-FFF2-40B4-BE49-F238E27FC236}">
                <a16:creationId xmlns:a16="http://schemas.microsoft.com/office/drawing/2014/main" id="{EEA368C8-3647-637C-C70D-AEADCF04BDC6}"/>
              </a:ext>
            </a:extLst>
          </p:cNvPr>
          <p:cNvSpPr txBox="1"/>
          <p:nvPr/>
        </p:nvSpPr>
        <p:spPr>
          <a:xfrm>
            <a:off x="5048250" y="5982471"/>
            <a:ext cx="364541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S. Coelli slides for welding details</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8519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C91FA-5F3B-D5DB-BC37-7168B4304D3E}"/>
            </a:ext>
          </a:extLst>
        </p:cNvPr>
        <p:cNvGrpSpPr/>
        <p:nvPr/>
      </p:nvGrpSpPr>
      <p:grpSpPr>
        <a:xfrm>
          <a:off x="0" y="0"/>
          <a:ext cx="0" cy="0"/>
          <a:chOff x="0" y="0"/>
          <a:chExt cx="0" cy="0"/>
        </a:xfrm>
      </p:grpSpPr>
      <p:sp>
        <p:nvSpPr>
          <p:cNvPr id="5" name="TextBox 4"/>
          <p:cNvSpPr txBox="1"/>
          <p:nvPr/>
        </p:nvSpPr>
        <p:spPr>
          <a:xfrm>
            <a:off x="5645020" y="842807"/>
            <a:ext cx="623202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The position of the cable harness is adjustable on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the cradle. The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plate at either end can slide on a low-friction interface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Horizontal position is adjusted by screws</a:t>
            </a:r>
          </a:p>
        </p:txBody>
      </p:sp>
      <p:sp>
        <p:nvSpPr>
          <p:cNvPr id="8" name="TextBox 7"/>
          <p:cNvSpPr txBox="1"/>
          <p:nvPr/>
        </p:nvSpPr>
        <p:spPr>
          <a:xfrm>
            <a:off x="403462" y="137421"/>
            <a:ext cx="11473578" cy="48263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defPPr>
              <a:defRPr lang="it-IT"/>
            </a:defPPr>
            <a:lvl1pPr algn="ctr">
              <a:lnSpc>
                <a:spcPct val="90000"/>
              </a:lnSpc>
              <a:spcBef>
                <a:spcPct val="0"/>
              </a:spcBef>
              <a:buNone/>
              <a:defRPr>
                <a:solidFill>
                  <a:schemeClr val="dk1"/>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Display" panose="02110004020202020204"/>
                <a:ea typeface="+mj-ea"/>
                <a:cs typeface="+mj-cs"/>
              </a:rPr>
              <a:t>CABLE HARNESS INSERTION TOOL</a:t>
            </a:r>
            <a:endParaRPr kumimoji="0" lang="en-GB" sz="18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39210" y="2666999"/>
            <a:ext cx="2486650" cy="2388146"/>
          </a:xfrm>
          <a:prstGeom prst="rect">
            <a:avLst/>
          </a:prstGeom>
          <a:ln>
            <a:solidFill>
              <a:schemeClr val="accent1"/>
            </a:solidFill>
          </a:ln>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677" y="1902678"/>
            <a:ext cx="5334637" cy="4228812"/>
          </a:xfrm>
          <a:prstGeom prst="rect">
            <a:avLst/>
          </a:prstGeom>
          <a:ln>
            <a:solidFill>
              <a:schemeClr val="tx1"/>
            </a:solidFill>
          </a:ln>
        </p:spPr>
      </p:pic>
      <p:cxnSp>
        <p:nvCxnSpPr>
          <p:cNvPr id="14" name="Straight Arrow Connector 13"/>
          <p:cNvCxnSpPr>
            <a:cxnSpLocks/>
            <a:stCxn id="9" idx="1"/>
          </p:cNvCxnSpPr>
          <p:nvPr/>
        </p:nvCxnSpPr>
        <p:spPr>
          <a:xfrm flipH="1" flipV="1">
            <a:off x="5335429" y="2431825"/>
            <a:ext cx="1903781" cy="142924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a:cxnSpLocks/>
            <a:stCxn id="18" idx="1"/>
          </p:cNvCxnSpPr>
          <p:nvPr/>
        </p:nvCxnSpPr>
        <p:spPr>
          <a:xfrm flipH="1" flipV="1">
            <a:off x="4561840" y="2867573"/>
            <a:ext cx="1802674" cy="261817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p:cNvSpPr txBox="1"/>
          <p:nvPr/>
        </p:nvSpPr>
        <p:spPr>
          <a:xfrm>
            <a:off x="6364514" y="5162581"/>
            <a:ext cx="551252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Support of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cables in order to transfer to the integration tooling</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asellaDiTesto 10"/>
          <p:cNvSpPr txBox="1"/>
          <p:nvPr/>
        </p:nvSpPr>
        <p:spPr>
          <a:xfrm>
            <a:off x="1192437" y="1098045"/>
            <a:ext cx="355228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mn-cs"/>
              </a:rPr>
              <a:t>by UK group</a:t>
            </a:r>
          </a:p>
        </p:txBody>
      </p:sp>
    </p:spTree>
    <p:extLst>
      <p:ext uri="{BB962C8B-B14F-4D97-AF65-F5344CB8AC3E}">
        <p14:creationId xmlns:p14="http://schemas.microsoft.com/office/powerpoint/2010/main" val="3344927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24A76-8BCF-8F59-30D2-1EA581EB8022}"/>
            </a:ext>
          </a:extLst>
        </p:cNvPr>
        <p:cNvGrpSpPr/>
        <p:nvPr/>
      </p:nvGrpSpPr>
      <p:grpSpPr>
        <a:xfrm>
          <a:off x="0" y="0"/>
          <a:ext cx="0" cy="0"/>
          <a:chOff x="0" y="0"/>
          <a:chExt cx="0" cy="0"/>
        </a:xfrm>
      </p:grpSpPr>
      <p:pic>
        <p:nvPicPr>
          <p:cNvPr id="8" name="Immagine 7" descr="Immagine che contiene interno, ingegneria, macchina, tubo&#10;&#10;Descrizione generata automaticamente">
            <a:extLst>
              <a:ext uri="{FF2B5EF4-FFF2-40B4-BE49-F238E27FC236}">
                <a16:creationId xmlns:a16="http://schemas.microsoft.com/office/drawing/2014/main" id="{4D513D51-A54D-9E81-A90B-D5DEFEB7E3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030241" y="2222553"/>
            <a:ext cx="4644923" cy="3483692"/>
          </a:xfrm>
          <a:prstGeom prst="rect">
            <a:avLst/>
          </a:prstGeom>
        </p:spPr>
      </p:pic>
      <p:sp>
        <p:nvSpPr>
          <p:cNvPr id="2" name="CasellaDiTesto 1">
            <a:extLst>
              <a:ext uri="{FF2B5EF4-FFF2-40B4-BE49-F238E27FC236}">
                <a16:creationId xmlns:a16="http://schemas.microsoft.com/office/drawing/2014/main" id="{3C4D2323-8069-9AE9-A36E-E78CFDFFCD7A}"/>
              </a:ext>
            </a:extLst>
          </p:cNvPr>
          <p:cNvSpPr txBox="1"/>
          <p:nvPr/>
        </p:nvSpPr>
        <p:spPr>
          <a:xfrm>
            <a:off x="390216" y="807830"/>
            <a:ext cx="1148682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Horizontal rails are positioned on the rotating cradle for movement along z axis. A vertical rail is devoted to move down the HR.</a:t>
            </a:r>
          </a:p>
        </p:txBody>
      </p:sp>
      <p:pic>
        <p:nvPicPr>
          <p:cNvPr id="3" name="Immagine 2" descr="Immagine che contiene ingegneria&#10;&#10;Descrizione generata automaticamente">
            <a:extLst>
              <a:ext uri="{FF2B5EF4-FFF2-40B4-BE49-F238E27FC236}">
                <a16:creationId xmlns:a16="http://schemas.microsoft.com/office/drawing/2014/main" id="{D5E915B2-422C-F384-409B-25C57F996F8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710" y="2557990"/>
            <a:ext cx="4862220" cy="3209618"/>
          </a:xfrm>
          <a:prstGeom prst="rect">
            <a:avLst/>
          </a:prstGeom>
        </p:spPr>
      </p:pic>
      <p:sp>
        <p:nvSpPr>
          <p:cNvPr id="5" name="TextBox 7">
            <a:extLst>
              <a:ext uri="{FF2B5EF4-FFF2-40B4-BE49-F238E27FC236}">
                <a16:creationId xmlns:a16="http://schemas.microsoft.com/office/drawing/2014/main" id="{4C403B86-E529-44A2-73CB-A85291BA6164}"/>
              </a:ext>
            </a:extLst>
          </p:cNvPr>
          <p:cNvSpPr txBox="1"/>
          <p:nvPr/>
        </p:nvSpPr>
        <p:spPr>
          <a:xfrm>
            <a:off x="403462" y="137421"/>
            <a:ext cx="11473578" cy="48263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defPPr>
              <a:defRPr lang="it-IT"/>
            </a:defPPr>
            <a:lvl1pPr algn="ctr">
              <a:lnSpc>
                <a:spcPct val="90000"/>
              </a:lnSpc>
              <a:spcBef>
                <a:spcPct val="0"/>
              </a:spcBef>
              <a:buNone/>
              <a:defRPr>
                <a:solidFill>
                  <a:schemeClr val="dk1"/>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Display" panose="02110004020202020204"/>
                <a:ea typeface="+mj-ea"/>
                <a:cs typeface="+mj-cs"/>
              </a:rPr>
              <a:t>HALF RINGS INSERTION TOOL</a:t>
            </a:r>
            <a:endParaRPr kumimoji="0" lang="en-GB" sz="18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6" name="CasellaDiTesto 5">
            <a:extLst>
              <a:ext uri="{FF2B5EF4-FFF2-40B4-BE49-F238E27FC236}">
                <a16:creationId xmlns:a16="http://schemas.microsoft.com/office/drawing/2014/main" id="{53B79028-2E5F-DB5F-A1CC-2189B28B415E}"/>
              </a:ext>
            </a:extLst>
          </p:cNvPr>
          <p:cNvSpPr txBox="1"/>
          <p:nvPr/>
        </p:nvSpPr>
        <p:spPr>
          <a:xfrm>
            <a:off x="349849" y="5917529"/>
            <a:ext cx="4209941"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mn-cs"/>
              </a:rPr>
              <a:t>by  Lecce group</a:t>
            </a:r>
          </a:p>
        </p:txBody>
      </p:sp>
      <p:pic>
        <p:nvPicPr>
          <p:cNvPr id="9" name="Immagine 8" descr="Immagine che contiene bici, bicicletta, Telaio della bicicletta, Biciclette - Attrezzatura e forniture&#10;&#10;Descrizione generata automaticamente">
            <a:extLst>
              <a:ext uri="{FF2B5EF4-FFF2-40B4-BE49-F238E27FC236}">
                <a16:creationId xmlns:a16="http://schemas.microsoft.com/office/drawing/2014/main" id="{AB1142E7-5C31-BEBC-7874-385D78E524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8834315" y="2084396"/>
            <a:ext cx="3539664" cy="2654749"/>
          </a:xfrm>
          <a:prstGeom prst="rect">
            <a:avLst/>
          </a:prstGeom>
        </p:spPr>
      </p:pic>
      <p:sp>
        <p:nvSpPr>
          <p:cNvPr id="11" name="TextBox 7">
            <a:extLst>
              <a:ext uri="{FF2B5EF4-FFF2-40B4-BE49-F238E27FC236}">
                <a16:creationId xmlns:a16="http://schemas.microsoft.com/office/drawing/2014/main" id="{CC016B41-7EE6-6F98-6CEB-9E2FE87E0052}"/>
              </a:ext>
            </a:extLst>
          </p:cNvPr>
          <p:cNvSpPr txBox="1"/>
          <p:nvPr/>
        </p:nvSpPr>
        <p:spPr>
          <a:xfrm>
            <a:off x="9819475" y="4969498"/>
            <a:ext cx="1823885" cy="36512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defPPr>
              <a:defRPr lang="it-IT"/>
            </a:defPPr>
            <a:lvl1pPr algn="ctr">
              <a:lnSpc>
                <a:spcPct val="90000"/>
              </a:lnSpc>
              <a:spcBef>
                <a:spcPct val="0"/>
              </a:spcBef>
              <a:buNone/>
              <a:defRPr>
                <a:solidFill>
                  <a:schemeClr val="dk1"/>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Display" panose="02110004020202020204"/>
                <a:ea typeface="+mj-ea"/>
                <a:cs typeface="+mj-cs"/>
              </a:rPr>
              <a:t>TILTING TABLE</a:t>
            </a:r>
            <a:endParaRPr kumimoji="0" lang="en-GB" sz="16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cxnSp>
        <p:nvCxnSpPr>
          <p:cNvPr id="13" name="Connettore 2 12">
            <a:extLst>
              <a:ext uri="{FF2B5EF4-FFF2-40B4-BE49-F238E27FC236}">
                <a16:creationId xmlns:a16="http://schemas.microsoft.com/office/drawing/2014/main" id="{853CE8BC-5FFF-EACC-5F0F-B2532E921C98}"/>
              </a:ext>
            </a:extLst>
          </p:cNvPr>
          <p:cNvCxnSpPr>
            <a:cxnSpLocks/>
          </p:cNvCxnSpPr>
          <p:nvPr/>
        </p:nvCxnSpPr>
        <p:spPr>
          <a:xfrm flipH="1">
            <a:off x="5895975" y="3743325"/>
            <a:ext cx="71992" cy="1438278"/>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0C4D1EEE-D887-80C8-3FF1-BA50228F8DB4}"/>
              </a:ext>
            </a:extLst>
          </p:cNvPr>
          <p:cNvCxnSpPr>
            <a:cxnSpLocks/>
          </p:cNvCxnSpPr>
          <p:nvPr/>
        </p:nvCxnSpPr>
        <p:spPr>
          <a:xfrm>
            <a:off x="6482937" y="2610600"/>
            <a:ext cx="0" cy="1132725"/>
          </a:xfrm>
          <a:prstGeom prst="straightConnector1">
            <a:avLst/>
          </a:prstGeom>
          <a:ln w="571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7">
            <a:extLst>
              <a:ext uri="{FF2B5EF4-FFF2-40B4-BE49-F238E27FC236}">
                <a16:creationId xmlns:a16="http://schemas.microsoft.com/office/drawing/2014/main" id="{A94569C7-16DD-2072-5E6F-2BFBC86360D3}"/>
              </a:ext>
            </a:extLst>
          </p:cNvPr>
          <p:cNvSpPr txBox="1"/>
          <p:nvPr/>
        </p:nvSpPr>
        <p:spPr>
          <a:xfrm>
            <a:off x="6702419" y="5498275"/>
            <a:ext cx="1823885" cy="36512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defPPr>
              <a:defRPr lang="it-IT"/>
            </a:defPPr>
            <a:lvl1pPr algn="ctr">
              <a:lnSpc>
                <a:spcPct val="90000"/>
              </a:lnSpc>
              <a:spcBef>
                <a:spcPct val="0"/>
              </a:spcBef>
              <a:buNone/>
              <a:defRPr>
                <a:solidFill>
                  <a:schemeClr val="dk1"/>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Display" panose="02110004020202020204"/>
                <a:ea typeface="+mj-ea"/>
                <a:cs typeface="+mj-cs"/>
              </a:rPr>
              <a:t>RAILS</a:t>
            </a:r>
            <a:endParaRPr kumimoji="0" lang="en-GB" sz="16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cxnSp>
        <p:nvCxnSpPr>
          <p:cNvPr id="23" name="Connettore 2 22">
            <a:extLst>
              <a:ext uri="{FF2B5EF4-FFF2-40B4-BE49-F238E27FC236}">
                <a16:creationId xmlns:a16="http://schemas.microsoft.com/office/drawing/2014/main" id="{C8B29A2C-1E3E-B1FA-2EA0-FE2ABAC0759A}"/>
              </a:ext>
            </a:extLst>
          </p:cNvPr>
          <p:cNvCxnSpPr>
            <a:stCxn id="21" idx="0"/>
          </p:cNvCxnSpPr>
          <p:nvPr/>
        </p:nvCxnSpPr>
        <p:spPr>
          <a:xfrm flipV="1">
            <a:off x="7614362" y="4496016"/>
            <a:ext cx="453720" cy="100225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ttore 2 23">
            <a:extLst>
              <a:ext uri="{FF2B5EF4-FFF2-40B4-BE49-F238E27FC236}">
                <a16:creationId xmlns:a16="http://schemas.microsoft.com/office/drawing/2014/main" id="{39FA7172-024B-DB59-1421-6E2600D5E4A4}"/>
              </a:ext>
            </a:extLst>
          </p:cNvPr>
          <p:cNvCxnSpPr>
            <a:cxnSpLocks/>
            <a:stCxn id="21" idx="0"/>
          </p:cNvCxnSpPr>
          <p:nvPr/>
        </p:nvCxnSpPr>
        <p:spPr>
          <a:xfrm flipH="1" flipV="1">
            <a:off x="6208882" y="4979989"/>
            <a:ext cx="1405480" cy="51828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7">
            <a:extLst>
              <a:ext uri="{FF2B5EF4-FFF2-40B4-BE49-F238E27FC236}">
                <a16:creationId xmlns:a16="http://schemas.microsoft.com/office/drawing/2014/main" id="{D4C7A7A1-81DA-3AD6-EED2-A0CA8646B244}"/>
              </a:ext>
            </a:extLst>
          </p:cNvPr>
          <p:cNvSpPr txBox="1"/>
          <p:nvPr/>
        </p:nvSpPr>
        <p:spPr>
          <a:xfrm>
            <a:off x="6943048" y="2690825"/>
            <a:ext cx="1162744" cy="30363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82500" lnSpcReduction="10000"/>
          </a:bodyPr>
          <a:lstStyle>
            <a:defPPr>
              <a:defRPr lang="it-IT"/>
            </a:defPPr>
            <a:lvl1pPr algn="ctr">
              <a:lnSpc>
                <a:spcPct val="90000"/>
              </a:lnSpc>
              <a:spcBef>
                <a:spcPct val="0"/>
              </a:spcBef>
              <a:buNone/>
              <a:defRPr>
                <a:solidFill>
                  <a:schemeClr val="dk1"/>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Display" panose="02110004020202020204"/>
                <a:ea typeface="+mj-ea"/>
                <a:cs typeface="+mj-cs"/>
              </a:rPr>
              <a:t>Y MOVEMENT</a:t>
            </a:r>
            <a:endParaRPr kumimoji="0" lang="en-GB" sz="16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pic>
        <p:nvPicPr>
          <p:cNvPr id="18" name="Immagine 17" descr="Immagine che contiene interno, ingegneria, macchina, tubo&#10;&#10;Descrizione generata automaticamente">
            <a:extLst>
              <a:ext uri="{FF2B5EF4-FFF2-40B4-BE49-F238E27FC236}">
                <a16:creationId xmlns:a16="http://schemas.microsoft.com/office/drawing/2014/main" id="{0E1ED000-38FB-5C31-E826-681AA37E3E0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5400000">
            <a:off x="3310742" y="1196315"/>
            <a:ext cx="1763377" cy="2654624"/>
          </a:xfrm>
          <a:prstGeom prst="rect">
            <a:avLst/>
          </a:prstGeom>
        </p:spPr>
      </p:pic>
      <p:sp>
        <p:nvSpPr>
          <p:cNvPr id="19" name="TextBox 7">
            <a:extLst>
              <a:ext uri="{FF2B5EF4-FFF2-40B4-BE49-F238E27FC236}">
                <a16:creationId xmlns:a16="http://schemas.microsoft.com/office/drawing/2014/main" id="{6BCE5D2B-B391-DA8C-759B-1B9856277FC8}"/>
              </a:ext>
            </a:extLst>
          </p:cNvPr>
          <p:cNvSpPr txBox="1"/>
          <p:nvPr/>
        </p:nvSpPr>
        <p:spPr>
          <a:xfrm>
            <a:off x="3336811" y="3321091"/>
            <a:ext cx="1640232" cy="42223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0000"/>
          </a:bodyPr>
          <a:lstStyle>
            <a:defPPr>
              <a:defRPr lang="it-IT"/>
            </a:defPPr>
            <a:lvl1pPr algn="ctr">
              <a:lnSpc>
                <a:spcPct val="90000"/>
              </a:lnSpc>
              <a:spcBef>
                <a:spcPct val="0"/>
              </a:spcBef>
              <a:buNone/>
              <a:defRPr>
                <a:solidFill>
                  <a:schemeClr val="dk1"/>
                </a:solidFill>
                <a:latin typeface="+mj-lt"/>
                <a:ea typeface="+mj-ea"/>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Display" panose="02110004020202020204"/>
                <a:ea typeface="+mj-ea"/>
                <a:cs typeface="+mj-cs"/>
              </a:rPr>
              <a:t>HR Orientation Tool</a:t>
            </a:r>
            <a:endParaRPr kumimoji="0" lang="en-GB" sz="16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2896187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9203" y="2943029"/>
            <a:ext cx="5420702" cy="3225044"/>
          </a:xfrm>
          <a:prstGeom prst="rect">
            <a:avLst/>
          </a:prstGeom>
        </p:spPr>
      </p:pic>
      <p:sp>
        <p:nvSpPr>
          <p:cNvPr id="19" name="Segnaposto contenuto 2"/>
          <p:cNvSpPr txBox="1"/>
          <p:nvPr/>
        </p:nvSpPr>
        <p:spPr>
          <a:xfrm>
            <a:off x="-16043" y="929522"/>
            <a:ext cx="12094049" cy="264651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marL="55563"/>
            <a:r>
              <a:rPr lang="en-US" sz="2000" dirty="0">
                <a:solidFill>
                  <a:schemeClr val="accent1"/>
                </a:solidFill>
                <a:ea typeface="Goudy Old Style" charset="0"/>
                <a:cs typeface="Goudy Old Style" charset="0"/>
              </a:rPr>
              <a:t>LNF still involved in operation and maintenance activity. Several responsibilities covered during the construction and installation phases</a:t>
            </a:r>
          </a:p>
        </p:txBody>
      </p:sp>
      <p:sp>
        <p:nvSpPr>
          <p:cNvPr id="21" name="Titolo 1"/>
          <p:cNvSpPr txBox="1">
            <a:spLocks/>
          </p:cNvSpPr>
          <p:nvPr/>
        </p:nvSpPr>
        <p:spPr>
          <a:xfrm>
            <a:off x="-16042" y="4035"/>
            <a:ext cx="12163845" cy="831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lumMod val="50000"/>
                  </a:schemeClr>
                </a:solidFill>
                <a:ea typeface="Goudy Old Style" charset="0"/>
                <a:cs typeface="Goudy Old Style" charset="0"/>
              </a:rPr>
              <a:t>NSW Operation in ATLAS</a:t>
            </a:r>
          </a:p>
        </p:txBody>
      </p:sp>
      <p:sp>
        <p:nvSpPr>
          <p:cNvPr id="12" name="Rettangolo 11"/>
          <p:cNvSpPr/>
          <p:nvPr/>
        </p:nvSpPr>
        <p:spPr>
          <a:xfrm>
            <a:off x="-16044" y="2199758"/>
            <a:ext cx="8698161" cy="954107"/>
          </a:xfrm>
          <a:prstGeom prst="rect">
            <a:avLst/>
          </a:prstGeom>
        </p:spPr>
        <p:txBody>
          <a:bodyPr wrap="square">
            <a:spAutoFit/>
          </a:bodyPr>
          <a:lstStyle/>
          <a:p>
            <a:r>
              <a:rPr lang="en-US" sz="2000" dirty="0">
                <a:solidFill>
                  <a:schemeClr val="accent1"/>
                </a:solidFill>
                <a:ea typeface="Goudy Old Style" charset="0"/>
                <a:cs typeface="Goudy Old Style" charset="0"/>
              </a:rPr>
              <a:t>Data Taking &amp; Performance</a:t>
            </a:r>
          </a:p>
          <a:p>
            <a:pPr marL="285750" indent="-285750">
              <a:buFont typeface="Arial" charset="0"/>
              <a:buChar char="•"/>
            </a:pPr>
            <a:r>
              <a:rPr lang="en-US" dirty="0">
                <a:solidFill>
                  <a:schemeClr val="accent1"/>
                </a:solidFill>
              </a:rPr>
              <a:t>DAQ</a:t>
            </a:r>
            <a:r>
              <a:rPr lang="en-US" dirty="0">
                <a:solidFill>
                  <a:schemeClr val="tx1">
                    <a:lumMod val="65000"/>
                    <a:lumOff val="35000"/>
                  </a:schemeClr>
                </a:solidFill>
              </a:rPr>
              <a:t> stability very much improved: stable efficiency &gt;95%</a:t>
            </a:r>
          </a:p>
          <a:p>
            <a:pPr marL="285750" indent="-285750">
              <a:buFont typeface="Arial" charset="0"/>
              <a:buChar char="•"/>
            </a:pPr>
            <a:r>
              <a:rPr lang="en-US" dirty="0">
                <a:solidFill>
                  <a:schemeClr val="accent1"/>
                </a:solidFill>
              </a:rPr>
              <a:t>Track reconstruction is &gt;99%</a:t>
            </a:r>
            <a:endParaRPr lang="en-US" dirty="0">
              <a:solidFill>
                <a:schemeClr val="tx1">
                  <a:lumMod val="65000"/>
                  <a:lumOff val="35000"/>
                </a:schemeClr>
              </a:solidFill>
              <a:ea typeface="Goudy Old Style" charset="0"/>
              <a:cs typeface="Goudy Old Style" charset="0"/>
            </a:endParaRPr>
          </a:p>
        </p:txBody>
      </p:sp>
      <p:sp>
        <p:nvSpPr>
          <p:cNvPr id="32" name="Rettangolo 31"/>
          <p:cNvSpPr/>
          <p:nvPr/>
        </p:nvSpPr>
        <p:spPr>
          <a:xfrm>
            <a:off x="8199210" y="1490045"/>
            <a:ext cx="3215632" cy="1569660"/>
          </a:xfrm>
          <a:prstGeom prst="rect">
            <a:avLst/>
          </a:prstGeom>
        </p:spPr>
        <p:txBody>
          <a:bodyPr wrap="square">
            <a:spAutoFit/>
          </a:bodyPr>
          <a:lstStyle/>
          <a:p>
            <a:pPr algn="ctr"/>
            <a:r>
              <a:rPr lang="en-GB" sz="1600" dirty="0">
                <a:solidFill>
                  <a:schemeClr val="tx1">
                    <a:lumMod val="75000"/>
                    <a:lumOff val="25000"/>
                  </a:schemeClr>
                </a:solidFill>
                <a:ea typeface="Palatino" pitchFamily="2" charset="77"/>
                <a:cs typeface="Times New Roman" panose="02020603050405020304" pitchFamily="18" charset="0"/>
              </a:rPr>
              <a:t>NSW in Level-1 Trigger chain included: </a:t>
            </a:r>
            <a:r>
              <a:rPr lang="en-US" altLang="x-none" sz="1600" dirty="0">
                <a:solidFill>
                  <a:schemeClr val="tx1">
                    <a:lumMod val="75000"/>
                    <a:lumOff val="25000"/>
                  </a:schemeClr>
                </a:solidFill>
                <a:ea typeface="Calisto MT" charset="0"/>
                <a:cs typeface="Calisto MT" charset="0"/>
              </a:rPr>
              <a:t>all sTGC Pad and MM sectors in since May 28</a:t>
            </a:r>
            <a:r>
              <a:rPr lang="en-US" altLang="x-none" sz="1600" baseline="30000" dirty="0">
                <a:solidFill>
                  <a:schemeClr val="tx1">
                    <a:lumMod val="75000"/>
                    <a:lumOff val="25000"/>
                  </a:schemeClr>
                </a:solidFill>
                <a:ea typeface="Calisto MT" charset="0"/>
                <a:cs typeface="Calisto MT" charset="0"/>
              </a:rPr>
              <a:t>th</a:t>
            </a:r>
            <a:r>
              <a:rPr lang="en-US" altLang="x-none" sz="1600" dirty="0">
                <a:solidFill>
                  <a:schemeClr val="tx1">
                    <a:lumMod val="75000"/>
                    <a:lumOff val="25000"/>
                  </a:schemeClr>
                </a:solidFill>
                <a:ea typeface="Calisto MT" charset="0"/>
                <a:cs typeface="Calisto MT" charset="0"/>
              </a:rPr>
              <a:t> 2024</a:t>
            </a:r>
            <a:endParaRPr lang="en-GB" sz="1600" dirty="0">
              <a:solidFill>
                <a:schemeClr val="tx1">
                  <a:lumMod val="75000"/>
                  <a:lumOff val="25000"/>
                </a:schemeClr>
              </a:solidFill>
              <a:ea typeface="Palatino" pitchFamily="2" charset="77"/>
              <a:cs typeface="Times New Roman" panose="02020603050405020304" pitchFamily="18" charset="0"/>
            </a:endParaRPr>
          </a:p>
          <a:p>
            <a:pPr algn="ctr" defTabSz="1292779" eaLnBrk="0" fontAlgn="base" hangingPunct="0">
              <a:spcBef>
                <a:spcPct val="0"/>
              </a:spcBef>
              <a:spcAft>
                <a:spcPct val="0"/>
              </a:spcAft>
            </a:pPr>
            <a:r>
              <a:rPr lang="en-US" altLang="x-none" sz="1600" dirty="0">
                <a:solidFill>
                  <a:schemeClr val="accent1"/>
                </a:solidFill>
                <a:ea typeface="Calisto MT" charset="0"/>
                <a:cs typeface="Calisto MT" charset="0"/>
              </a:rPr>
              <a:t>Fakes rate rejection ~11 kHz and Tigger efficiency up to 98%</a:t>
            </a:r>
          </a:p>
          <a:p>
            <a:pPr algn="ctr"/>
            <a:endParaRPr lang="en-GB" sz="1600" dirty="0">
              <a:solidFill>
                <a:schemeClr val="accent1">
                  <a:lumMod val="75000"/>
                </a:schemeClr>
              </a:solidFill>
              <a:ea typeface="Palatino" pitchFamily="2" charset="77"/>
              <a:cs typeface="Times New Roman" panose="02020603050405020304" pitchFamily="18" charset="0"/>
            </a:endParaRPr>
          </a:p>
        </p:txBody>
      </p:sp>
      <p:sp>
        <p:nvSpPr>
          <p:cNvPr id="16" name="Rettangolo 15"/>
          <p:cNvSpPr/>
          <p:nvPr/>
        </p:nvSpPr>
        <p:spPr>
          <a:xfrm>
            <a:off x="8932171" y="116264"/>
            <a:ext cx="3215632" cy="523220"/>
          </a:xfrm>
          <a:prstGeom prst="rect">
            <a:avLst/>
          </a:prstGeom>
        </p:spPr>
        <p:txBody>
          <a:bodyPr wrap="square">
            <a:spAutoFit/>
          </a:bodyPr>
          <a:lstStyle/>
          <a:p>
            <a:pPr algn="r"/>
            <a:r>
              <a:rPr lang="en-US" sz="1400" i="1" dirty="0">
                <a:solidFill>
                  <a:schemeClr val="tx1">
                    <a:lumMod val="65000"/>
                    <a:lumOff val="35000"/>
                  </a:schemeClr>
                </a:solidFill>
              </a:rPr>
              <a:t>M. Antonelli, G. Mancini, C. Arcangeletti</a:t>
            </a:r>
          </a:p>
          <a:p>
            <a:pPr algn="r"/>
            <a:r>
              <a:rPr lang="en-US" sz="1400" i="1" dirty="0">
                <a:solidFill>
                  <a:schemeClr val="tx1">
                    <a:lumMod val="65000"/>
                    <a:lumOff val="35000"/>
                  </a:schemeClr>
                </a:solidFill>
              </a:rPr>
              <a:t>E. </a:t>
            </a:r>
            <a:r>
              <a:rPr lang="en-US" sz="1400" i="1" dirty="0" err="1">
                <a:solidFill>
                  <a:schemeClr val="tx1">
                    <a:lumMod val="65000"/>
                    <a:lumOff val="35000"/>
                  </a:schemeClr>
                </a:solidFill>
              </a:rPr>
              <a:t>Capitolo</a:t>
            </a:r>
            <a:r>
              <a:rPr lang="en-US" sz="1400" i="1" dirty="0">
                <a:solidFill>
                  <a:schemeClr val="tx1">
                    <a:lumMod val="65000"/>
                    <a:lumOff val="35000"/>
                  </a:schemeClr>
                </a:solidFill>
              </a:rPr>
              <a:t>, B. Ponzio,     G. </a:t>
            </a:r>
            <a:r>
              <a:rPr lang="en-US" sz="1400" i="1" dirty="0" err="1">
                <a:solidFill>
                  <a:schemeClr val="tx1">
                    <a:lumMod val="65000"/>
                    <a:lumOff val="35000"/>
                  </a:schemeClr>
                </a:solidFill>
              </a:rPr>
              <a:t>Pileggi</a:t>
            </a:r>
            <a:endParaRPr lang="en-US" sz="1400" i="1" dirty="0">
              <a:solidFill>
                <a:schemeClr val="tx1">
                  <a:lumMod val="65000"/>
                  <a:lumOff val="35000"/>
                </a:schemeClr>
              </a:solidFill>
            </a:endParaRPr>
          </a:p>
        </p:txBody>
      </p:sp>
      <p:sp>
        <p:nvSpPr>
          <p:cNvPr id="3" name="Rettangolo 2"/>
          <p:cNvSpPr/>
          <p:nvPr/>
        </p:nvSpPr>
        <p:spPr>
          <a:xfrm>
            <a:off x="-85130" y="1550642"/>
            <a:ext cx="9514916" cy="677108"/>
          </a:xfrm>
          <a:prstGeom prst="rect">
            <a:avLst/>
          </a:prstGeom>
        </p:spPr>
        <p:txBody>
          <a:bodyPr wrap="square">
            <a:spAutoFit/>
          </a:bodyPr>
          <a:lstStyle/>
          <a:p>
            <a:pPr marL="55563"/>
            <a:r>
              <a:rPr lang="en-US" sz="2000" dirty="0">
                <a:solidFill>
                  <a:schemeClr val="accent1"/>
                </a:solidFill>
                <a:ea typeface="Goudy Old Style" charset="0"/>
                <a:cs typeface="Goudy Old Style" charset="0"/>
              </a:rPr>
              <a:t>Micromegas HV status</a:t>
            </a:r>
          </a:p>
          <a:p>
            <a:pPr marL="285750" indent="-230188">
              <a:buFont typeface="Arial" charset="0"/>
              <a:buChar char="•"/>
            </a:pPr>
            <a:r>
              <a:rPr lang="en-US" dirty="0">
                <a:solidFill>
                  <a:schemeClr val="tx1">
                    <a:lumMod val="65000"/>
                    <a:lumOff val="35000"/>
                  </a:schemeClr>
                </a:solidFill>
                <a:ea typeface="Goudy Old Style" charset="0"/>
                <a:cs typeface="Goudy Old Style" charset="0"/>
              </a:rPr>
              <a:t>Gas mixture with Isobutane → </a:t>
            </a:r>
            <a:r>
              <a:rPr lang="en-US" sz="1600" dirty="0">
                <a:solidFill>
                  <a:schemeClr val="tx1">
                    <a:lumMod val="65000"/>
                    <a:lumOff val="35000"/>
                  </a:schemeClr>
                </a:solidFill>
              </a:rPr>
              <a:t>Only 1-2% channels are not working</a:t>
            </a:r>
            <a:endParaRPr lang="en-US" sz="1600" dirty="0">
              <a:solidFill>
                <a:schemeClr val="tx1">
                  <a:lumMod val="65000"/>
                  <a:lumOff val="35000"/>
                </a:schemeClr>
              </a:solidFill>
              <a:ea typeface="Goudy Old Style" charset="0"/>
              <a:cs typeface="Goudy Old Style"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339" y="3153865"/>
            <a:ext cx="4679753" cy="3169356"/>
          </a:xfrm>
          <a:prstGeom prst="rect">
            <a:avLst/>
          </a:prstGeom>
        </p:spPr>
      </p:pic>
    </p:spTree>
    <p:extLst>
      <p:ext uri="{BB962C8B-B14F-4D97-AF65-F5344CB8AC3E}">
        <p14:creationId xmlns:p14="http://schemas.microsoft.com/office/powerpoint/2010/main" val="2258017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57027" y="295366"/>
            <a:ext cx="4206875" cy="459105"/>
          </a:xfrm>
          <a:prstGeom prst="rect">
            <a:avLst/>
          </a:prstGeom>
        </p:spPr>
        <p:txBody>
          <a:bodyPr vert="horz" wrap="square" lIns="0" tIns="11430" rIns="0" bIns="0" rtlCol="0">
            <a:spAutoFit/>
          </a:bodyPr>
          <a:lstStyle/>
          <a:p>
            <a:pPr marL="12700">
              <a:spcBef>
                <a:spcPts val="90"/>
              </a:spcBef>
              <a:tabLst>
                <a:tab pos="1447800" algn="l"/>
              </a:tabLst>
            </a:pPr>
            <a:r>
              <a:rPr sz="2850" spc="-10" dirty="0"/>
              <a:t>Half-</a:t>
            </a:r>
            <a:r>
              <a:rPr sz="2850" spc="-20" dirty="0"/>
              <a:t>ring</a:t>
            </a:r>
            <a:r>
              <a:rPr sz="2850" dirty="0"/>
              <a:t>	test</a:t>
            </a:r>
            <a:r>
              <a:rPr sz="2850" spc="-5" dirty="0"/>
              <a:t> </a:t>
            </a:r>
            <a:r>
              <a:rPr sz="2850" dirty="0"/>
              <a:t>after</a:t>
            </a:r>
            <a:r>
              <a:rPr sz="2850" spc="10" dirty="0"/>
              <a:t> </a:t>
            </a:r>
            <a:r>
              <a:rPr sz="2850" spc="-10" dirty="0"/>
              <a:t>insertion</a:t>
            </a:r>
            <a:endParaRPr sz="2850"/>
          </a:p>
        </p:txBody>
      </p:sp>
      <p:sp>
        <p:nvSpPr>
          <p:cNvPr id="3" name="object 3"/>
          <p:cNvSpPr txBox="1"/>
          <p:nvPr/>
        </p:nvSpPr>
        <p:spPr>
          <a:xfrm>
            <a:off x="2218055" y="1594302"/>
            <a:ext cx="3877945" cy="1760220"/>
          </a:xfrm>
          <a:prstGeom prst="rect">
            <a:avLst/>
          </a:prstGeom>
        </p:spPr>
        <p:txBody>
          <a:bodyPr vert="horz" wrap="square" lIns="0" tIns="40005" rIns="0" bIns="0" rtlCol="0">
            <a:spAutoFit/>
          </a:bodyPr>
          <a:lstStyle/>
          <a:p>
            <a:pPr marL="223520" marR="5080" indent="-210820">
              <a:lnSpc>
                <a:spcPct val="90000"/>
              </a:lnSpc>
              <a:spcBef>
                <a:spcPts val="315"/>
              </a:spcBef>
              <a:buClr>
                <a:srgbClr val="0F75BD"/>
              </a:buClr>
              <a:buFont typeface="Arial MT"/>
              <a:buChar char="•"/>
              <a:tabLst>
                <a:tab pos="223520" algn="l"/>
              </a:tabLst>
            </a:pPr>
            <a:r>
              <a:rPr kern="0" dirty="0">
                <a:solidFill>
                  <a:srgbClr val="FF0000"/>
                </a:solidFill>
                <a:latin typeface="Calibri"/>
                <a:cs typeface="Calibri"/>
              </a:rPr>
              <a:t>QC:</a:t>
            </a:r>
            <a:r>
              <a:rPr kern="0" spc="-45" dirty="0">
                <a:solidFill>
                  <a:srgbClr val="FF0000"/>
                </a:solidFill>
                <a:latin typeface="Calibri"/>
                <a:cs typeface="Calibri"/>
              </a:rPr>
              <a:t> </a:t>
            </a:r>
            <a:r>
              <a:rPr kern="0" dirty="0">
                <a:solidFill>
                  <a:sysClr val="windowText" lastClr="000000"/>
                </a:solidFill>
                <a:latin typeface="Calibri"/>
                <a:cs typeface="Calibri"/>
              </a:rPr>
              <a:t>measure</a:t>
            </a:r>
            <a:r>
              <a:rPr kern="0" spc="-50" dirty="0">
                <a:solidFill>
                  <a:sysClr val="windowText" lastClr="000000"/>
                </a:solidFill>
                <a:latin typeface="Calibri"/>
                <a:cs typeface="Calibri"/>
              </a:rPr>
              <a:t> </a:t>
            </a:r>
            <a:r>
              <a:rPr kern="0" dirty="0">
                <a:solidFill>
                  <a:sysClr val="windowText" lastClr="000000"/>
                </a:solidFill>
                <a:latin typeface="Calibri"/>
                <a:cs typeface="Calibri"/>
              </a:rPr>
              <a:t>the</a:t>
            </a:r>
            <a:r>
              <a:rPr kern="0" spc="-50" dirty="0">
                <a:solidFill>
                  <a:sysClr val="windowText" lastClr="000000"/>
                </a:solidFill>
                <a:latin typeface="Calibri"/>
                <a:cs typeface="Calibri"/>
              </a:rPr>
              <a:t> </a:t>
            </a:r>
            <a:r>
              <a:rPr kern="0" dirty="0">
                <a:solidFill>
                  <a:sysClr val="windowText" lastClr="000000"/>
                </a:solidFill>
                <a:latin typeface="Calibri"/>
                <a:cs typeface="Calibri"/>
              </a:rPr>
              <a:t>isolation</a:t>
            </a:r>
            <a:r>
              <a:rPr kern="0" spc="-45" dirty="0">
                <a:solidFill>
                  <a:sysClr val="windowText" lastClr="000000"/>
                </a:solidFill>
                <a:latin typeface="Calibri"/>
                <a:cs typeface="Calibri"/>
              </a:rPr>
              <a:t> </a:t>
            </a:r>
            <a:r>
              <a:rPr kern="0" spc="-10" dirty="0">
                <a:solidFill>
                  <a:sysClr val="windowText" lastClr="000000"/>
                </a:solidFill>
                <a:latin typeface="Calibri"/>
                <a:cs typeface="Calibri"/>
              </a:rPr>
              <a:t>resistance </a:t>
            </a:r>
            <a:r>
              <a:rPr kern="0" dirty="0">
                <a:solidFill>
                  <a:sysClr val="windowText" lastClr="000000"/>
                </a:solidFill>
                <a:latin typeface="Calibri"/>
                <a:cs typeface="Calibri"/>
              </a:rPr>
              <a:t>between</a:t>
            </a:r>
            <a:r>
              <a:rPr kern="0" spc="-25" dirty="0">
                <a:solidFill>
                  <a:sysClr val="windowText" lastClr="000000"/>
                </a:solidFill>
                <a:latin typeface="Calibri"/>
                <a:cs typeface="Calibri"/>
              </a:rPr>
              <a:t> </a:t>
            </a:r>
            <a:r>
              <a:rPr kern="0" dirty="0">
                <a:solidFill>
                  <a:sysClr val="windowText" lastClr="000000"/>
                </a:solidFill>
                <a:latin typeface="Calibri"/>
                <a:cs typeface="Calibri"/>
              </a:rPr>
              <a:t>the</a:t>
            </a:r>
            <a:r>
              <a:rPr kern="0" spc="-20" dirty="0">
                <a:solidFill>
                  <a:sysClr val="windowText" lastClr="000000"/>
                </a:solidFill>
                <a:latin typeface="Calibri"/>
                <a:cs typeface="Calibri"/>
              </a:rPr>
              <a:t> </a:t>
            </a:r>
            <a:r>
              <a:rPr kern="0" dirty="0">
                <a:solidFill>
                  <a:sysClr val="windowText" lastClr="000000"/>
                </a:solidFill>
                <a:latin typeface="Calibri"/>
                <a:cs typeface="Calibri"/>
              </a:rPr>
              <a:t>GND</a:t>
            </a:r>
            <a:r>
              <a:rPr kern="0" spc="-20" dirty="0">
                <a:solidFill>
                  <a:sysClr val="windowText" lastClr="000000"/>
                </a:solidFill>
                <a:latin typeface="Calibri"/>
                <a:cs typeface="Calibri"/>
              </a:rPr>
              <a:t> </a:t>
            </a:r>
            <a:r>
              <a:rPr kern="0" dirty="0">
                <a:solidFill>
                  <a:sysClr val="windowText" lastClr="000000"/>
                </a:solidFill>
                <a:latin typeface="Calibri"/>
                <a:cs typeface="Calibri"/>
              </a:rPr>
              <a:t>pad</a:t>
            </a:r>
            <a:r>
              <a:rPr kern="0" spc="-20" dirty="0">
                <a:solidFill>
                  <a:sysClr val="windowText" lastClr="000000"/>
                </a:solidFill>
                <a:latin typeface="Calibri"/>
                <a:cs typeface="Calibri"/>
              </a:rPr>
              <a:t> </a:t>
            </a:r>
            <a:r>
              <a:rPr kern="0" dirty="0">
                <a:solidFill>
                  <a:sysClr val="windowText" lastClr="000000"/>
                </a:solidFill>
                <a:latin typeface="Calibri"/>
                <a:cs typeface="Calibri"/>
              </a:rPr>
              <a:t>of</a:t>
            </a:r>
            <a:r>
              <a:rPr kern="0" spc="370" dirty="0">
                <a:solidFill>
                  <a:sysClr val="windowText" lastClr="000000"/>
                </a:solidFill>
                <a:latin typeface="Calibri"/>
                <a:cs typeface="Calibri"/>
              </a:rPr>
              <a:t> </a:t>
            </a:r>
            <a:r>
              <a:rPr kern="0" spc="-20" dirty="0">
                <a:solidFill>
                  <a:sysClr val="windowText" lastClr="000000"/>
                </a:solidFill>
                <a:latin typeface="Calibri"/>
                <a:cs typeface="Calibri"/>
              </a:rPr>
              <a:t>bus-</a:t>
            </a:r>
            <a:r>
              <a:rPr kern="0" dirty="0">
                <a:solidFill>
                  <a:sysClr val="windowText" lastClr="000000"/>
                </a:solidFill>
                <a:latin typeface="Calibri"/>
                <a:cs typeface="Calibri"/>
              </a:rPr>
              <a:t>tape</a:t>
            </a:r>
            <a:r>
              <a:rPr kern="0" spc="-20" dirty="0">
                <a:solidFill>
                  <a:sysClr val="windowText" lastClr="000000"/>
                </a:solidFill>
                <a:latin typeface="Calibri"/>
                <a:cs typeface="Calibri"/>
              </a:rPr>
              <a:t> </a:t>
            </a:r>
            <a:r>
              <a:rPr kern="0" spc="-25" dirty="0">
                <a:solidFill>
                  <a:sysClr val="windowText" lastClr="000000"/>
                </a:solidFill>
                <a:latin typeface="Calibri"/>
                <a:cs typeface="Calibri"/>
              </a:rPr>
              <a:t>and </a:t>
            </a:r>
            <a:r>
              <a:rPr kern="0" dirty="0">
                <a:solidFill>
                  <a:sysClr val="windowText" lastClr="000000"/>
                </a:solidFill>
                <a:latin typeface="Calibri"/>
                <a:cs typeface="Calibri"/>
              </a:rPr>
              <a:t>the</a:t>
            </a:r>
            <a:r>
              <a:rPr kern="0" spc="-15" dirty="0">
                <a:solidFill>
                  <a:sysClr val="windowText" lastClr="000000"/>
                </a:solidFill>
                <a:latin typeface="Calibri"/>
                <a:cs typeface="Calibri"/>
              </a:rPr>
              <a:t> </a:t>
            </a:r>
            <a:r>
              <a:rPr kern="0" spc="-25" dirty="0">
                <a:solidFill>
                  <a:sysClr val="windowText" lastClr="000000"/>
                </a:solidFill>
                <a:latin typeface="Calibri"/>
                <a:cs typeface="Calibri"/>
              </a:rPr>
              <a:t>HS</a:t>
            </a:r>
            <a:endParaRPr kern="0">
              <a:solidFill>
                <a:sysClr val="windowText" lastClr="000000"/>
              </a:solidFill>
              <a:latin typeface="Calibri"/>
              <a:cs typeface="Calibri"/>
            </a:endParaRPr>
          </a:p>
          <a:p>
            <a:pPr marL="223520" marR="322580" indent="-210820">
              <a:lnSpc>
                <a:spcPts val="1989"/>
              </a:lnSpc>
              <a:spcBef>
                <a:spcPts val="855"/>
              </a:spcBef>
              <a:buClr>
                <a:srgbClr val="0F75BD"/>
              </a:buClr>
              <a:buFont typeface="Arial MT"/>
              <a:buChar char="•"/>
              <a:tabLst>
                <a:tab pos="223520" algn="l"/>
              </a:tabLst>
            </a:pPr>
            <a:r>
              <a:rPr kern="0" dirty="0">
                <a:solidFill>
                  <a:sysClr val="windowText" lastClr="000000"/>
                </a:solidFill>
                <a:latin typeface="Calibri"/>
                <a:cs typeface="Calibri"/>
              </a:rPr>
              <a:t>Connect</a:t>
            </a:r>
            <a:r>
              <a:rPr kern="0" spc="-30" dirty="0">
                <a:solidFill>
                  <a:sysClr val="windowText" lastClr="000000"/>
                </a:solidFill>
                <a:latin typeface="Calibri"/>
                <a:cs typeface="Calibri"/>
              </a:rPr>
              <a:t> </a:t>
            </a:r>
            <a:r>
              <a:rPr kern="0" dirty="0">
                <a:solidFill>
                  <a:sysClr val="windowText" lastClr="000000"/>
                </a:solidFill>
                <a:latin typeface="Calibri"/>
                <a:cs typeface="Calibri"/>
              </a:rPr>
              <a:t>HR</a:t>
            </a:r>
            <a:r>
              <a:rPr kern="0" spc="-30" dirty="0">
                <a:solidFill>
                  <a:sysClr val="windowText" lastClr="000000"/>
                </a:solidFill>
                <a:latin typeface="Calibri"/>
                <a:cs typeface="Calibri"/>
              </a:rPr>
              <a:t> </a:t>
            </a:r>
            <a:r>
              <a:rPr kern="0" dirty="0">
                <a:solidFill>
                  <a:sysClr val="windowText" lastClr="000000"/>
                </a:solidFill>
                <a:latin typeface="Calibri"/>
                <a:cs typeface="Calibri"/>
              </a:rPr>
              <a:t>to</a:t>
            </a:r>
            <a:r>
              <a:rPr kern="0" spc="-25" dirty="0">
                <a:solidFill>
                  <a:sysClr val="windowText" lastClr="000000"/>
                </a:solidFill>
                <a:latin typeface="Calibri"/>
                <a:cs typeface="Calibri"/>
              </a:rPr>
              <a:t> </a:t>
            </a:r>
            <a:r>
              <a:rPr kern="0" dirty="0">
                <a:solidFill>
                  <a:sysClr val="windowText" lastClr="000000"/>
                </a:solidFill>
                <a:latin typeface="Calibri"/>
                <a:cs typeface="Calibri"/>
              </a:rPr>
              <a:t>pwr</a:t>
            </a:r>
            <a:r>
              <a:rPr kern="0" spc="-25" dirty="0">
                <a:solidFill>
                  <a:sysClr val="windowText" lastClr="000000"/>
                </a:solidFill>
                <a:latin typeface="Calibri"/>
                <a:cs typeface="Calibri"/>
              </a:rPr>
              <a:t> </a:t>
            </a:r>
            <a:r>
              <a:rPr kern="0" dirty="0">
                <a:solidFill>
                  <a:sysClr val="windowText" lastClr="000000"/>
                </a:solidFill>
                <a:latin typeface="Calibri"/>
                <a:cs typeface="Calibri"/>
              </a:rPr>
              <a:t>and</a:t>
            </a:r>
            <a:r>
              <a:rPr kern="0" spc="-20" dirty="0">
                <a:solidFill>
                  <a:sysClr val="windowText" lastClr="000000"/>
                </a:solidFill>
                <a:latin typeface="Calibri"/>
                <a:cs typeface="Calibri"/>
              </a:rPr>
              <a:t> </a:t>
            </a:r>
            <a:r>
              <a:rPr kern="0" dirty="0">
                <a:solidFill>
                  <a:sysClr val="windowText" lastClr="000000"/>
                </a:solidFill>
                <a:latin typeface="Calibri"/>
                <a:cs typeface="Calibri"/>
              </a:rPr>
              <a:t>data</a:t>
            </a:r>
            <a:r>
              <a:rPr kern="0" spc="360" dirty="0">
                <a:solidFill>
                  <a:sysClr val="windowText" lastClr="000000"/>
                </a:solidFill>
                <a:latin typeface="Calibri"/>
                <a:cs typeface="Calibri"/>
              </a:rPr>
              <a:t> </a:t>
            </a:r>
            <a:r>
              <a:rPr kern="0" spc="-10" dirty="0">
                <a:solidFill>
                  <a:sysClr val="windowText" lastClr="000000"/>
                </a:solidFill>
                <a:latin typeface="Calibri"/>
                <a:cs typeface="Calibri"/>
              </a:rPr>
              <a:t>type-</a:t>
            </a:r>
            <a:r>
              <a:rPr kern="0" spc="-60" dirty="0">
                <a:solidFill>
                  <a:sysClr val="windowText" lastClr="000000"/>
                </a:solidFill>
                <a:latin typeface="Calibri"/>
                <a:cs typeface="Calibri"/>
              </a:rPr>
              <a:t>1 </a:t>
            </a:r>
            <a:r>
              <a:rPr kern="0" spc="-10" dirty="0">
                <a:solidFill>
                  <a:sysClr val="windowText" lastClr="000000"/>
                </a:solidFill>
                <a:latin typeface="Calibri"/>
                <a:cs typeface="Calibri"/>
              </a:rPr>
              <a:t>cables</a:t>
            </a:r>
            <a:endParaRPr kern="0">
              <a:solidFill>
                <a:sysClr val="windowText" lastClr="000000"/>
              </a:solidFill>
              <a:latin typeface="Calibri"/>
              <a:cs typeface="Calibri"/>
            </a:endParaRPr>
          </a:p>
          <a:p>
            <a:pPr marL="222885" indent="-210185">
              <a:spcBef>
                <a:spcPts val="610"/>
              </a:spcBef>
              <a:buClr>
                <a:srgbClr val="0F75BD"/>
              </a:buClr>
              <a:buFont typeface="Arial MT"/>
              <a:buChar char="•"/>
              <a:tabLst>
                <a:tab pos="222885" algn="l"/>
              </a:tabLst>
            </a:pPr>
            <a:r>
              <a:rPr kern="0" dirty="0">
                <a:solidFill>
                  <a:sysClr val="windowText" lastClr="000000"/>
                </a:solidFill>
                <a:latin typeface="Calibri"/>
                <a:cs typeface="Calibri"/>
              </a:rPr>
              <a:t>Bus</a:t>
            </a:r>
            <a:r>
              <a:rPr kern="0" spc="-25" dirty="0">
                <a:solidFill>
                  <a:sysClr val="windowText" lastClr="000000"/>
                </a:solidFill>
                <a:latin typeface="Calibri"/>
                <a:cs typeface="Calibri"/>
              </a:rPr>
              <a:t> </a:t>
            </a:r>
            <a:r>
              <a:rPr kern="0" dirty="0">
                <a:solidFill>
                  <a:sysClr val="windowText" lastClr="000000"/>
                </a:solidFill>
                <a:latin typeface="Calibri"/>
                <a:cs typeface="Calibri"/>
              </a:rPr>
              <a:t>tape</a:t>
            </a:r>
            <a:r>
              <a:rPr kern="0" spc="-20" dirty="0">
                <a:solidFill>
                  <a:sysClr val="windowText" lastClr="000000"/>
                </a:solidFill>
                <a:latin typeface="Calibri"/>
                <a:cs typeface="Calibri"/>
              </a:rPr>
              <a:t> </a:t>
            </a:r>
            <a:r>
              <a:rPr kern="0" dirty="0">
                <a:solidFill>
                  <a:sysClr val="windowText" lastClr="000000"/>
                </a:solidFill>
                <a:latin typeface="Calibri"/>
                <a:cs typeface="Calibri"/>
              </a:rPr>
              <a:t>is</a:t>
            </a:r>
            <a:r>
              <a:rPr kern="0" spc="-20" dirty="0">
                <a:solidFill>
                  <a:sysClr val="windowText" lastClr="000000"/>
                </a:solidFill>
                <a:latin typeface="Calibri"/>
                <a:cs typeface="Calibri"/>
              </a:rPr>
              <a:t> </a:t>
            </a:r>
            <a:r>
              <a:rPr kern="0" spc="-10" dirty="0">
                <a:solidFill>
                  <a:sysClr val="windowText" lastClr="000000"/>
                </a:solidFill>
                <a:latin typeface="Calibri"/>
                <a:cs typeface="Calibri"/>
              </a:rPr>
              <a:t>grounded</a:t>
            </a:r>
            <a:endParaRPr kern="0">
              <a:solidFill>
                <a:sysClr val="windowText" lastClr="000000"/>
              </a:solidFill>
              <a:latin typeface="Calibri"/>
              <a:cs typeface="Calibri"/>
            </a:endParaRPr>
          </a:p>
        </p:txBody>
      </p:sp>
      <p:pic>
        <p:nvPicPr>
          <p:cNvPr id="4" name="object 4"/>
          <p:cNvPicPr/>
          <p:nvPr/>
        </p:nvPicPr>
        <p:blipFill>
          <a:blip r:embed="rId2" cstate="print">
            <a:extLst>
              <a:ext uri="{28A0092B-C50C-407E-A947-70E740481C1C}">
                <a14:useLocalDpi xmlns:a14="http://schemas.microsoft.com/office/drawing/2010/main"/>
              </a:ext>
            </a:extLst>
          </a:blip>
          <a:stretch>
            <a:fillRect/>
          </a:stretch>
        </p:blipFill>
        <p:spPr>
          <a:xfrm>
            <a:off x="6668878" y="1150440"/>
            <a:ext cx="4131202" cy="2588440"/>
          </a:xfrm>
          <a:prstGeom prst="rect">
            <a:avLst/>
          </a:prstGeom>
        </p:spPr>
      </p:pic>
      <p:grpSp>
        <p:nvGrpSpPr>
          <p:cNvPr id="5" name="object 5"/>
          <p:cNvGrpSpPr/>
          <p:nvPr/>
        </p:nvGrpSpPr>
        <p:grpSpPr>
          <a:xfrm>
            <a:off x="3169241" y="3951250"/>
            <a:ext cx="6311265" cy="1920239"/>
            <a:chOff x="852760" y="3697249"/>
            <a:chExt cx="6311265" cy="1920239"/>
          </a:xfrm>
        </p:grpSpPr>
        <p:pic>
          <p:nvPicPr>
            <p:cNvPr id="6" name="object 6"/>
            <p:cNvPicPr/>
            <p:nvPr/>
          </p:nvPicPr>
          <p:blipFill>
            <a:blip r:embed="rId3" cstate="print">
              <a:extLst>
                <a:ext uri="{28A0092B-C50C-407E-A947-70E740481C1C}">
                  <a14:useLocalDpi xmlns:a14="http://schemas.microsoft.com/office/drawing/2010/main"/>
                </a:ext>
              </a:extLst>
            </a:blip>
            <a:stretch>
              <a:fillRect/>
            </a:stretch>
          </p:blipFill>
          <p:spPr>
            <a:xfrm>
              <a:off x="852760" y="3697249"/>
              <a:ext cx="6310973" cy="1920025"/>
            </a:xfrm>
            <a:prstGeom prst="rect">
              <a:avLst/>
            </a:prstGeom>
          </p:spPr>
        </p:pic>
        <p:sp>
          <p:nvSpPr>
            <p:cNvPr id="7" name="object 7"/>
            <p:cNvSpPr/>
            <p:nvPr/>
          </p:nvSpPr>
          <p:spPr>
            <a:xfrm>
              <a:off x="2850311" y="4192295"/>
              <a:ext cx="295275" cy="1143000"/>
            </a:xfrm>
            <a:custGeom>
              <a:avLst/>
              <a:gdLst/>
              <a:ahLst/>
              <a:cxnLst/>
              <a:rect l="l" t="t" r="r" b="b"/>
              <a:pathLst>
                <a:path w="295275" h="1143000">
                  <a:moveTo>
                    <a:pt x="268389" y="0"/>
                  </a:moveTo>
                  <a:lnTo>
                    <a:pt x="0" y="0"/>
                  </a:lnTo>
                  <a:lnTo>
                    <a:pt x="0" y="179044"/>
                  </a:lnTo>
                  <a:lnTo>
                    <a:pt x="268389" y="179044"/>
                  </a:lnTo>
                  <a:lnTo>
                    <a:pt x="268389" y="0"/>
                  </a:lnTo>
                  <a:close/>
                </a:path>
                <a:path w="295275" h="1143000">
                  <a:moveTo>
                    <a:pt x="295059" y="963930"/>
                  </a:moveTo>
                  <a:lnTo>
                    <a:pt x="26670" y="963930"/>
                  </a:lnTo>
                  <a:lnTo>
                    <a:pt x="26670" y="1142974"/>
                  </a:lnTo>
                  <a:lnTo>
                    <a:pt x="295059" y="1142974"/>
                  </a:lnTo>
                  <a:lnTo>
                    <a:pt x="295059" y="96393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8" name="object 8"/>
            <p:cNvSpPr/>
            <p:nvPr/>
          </p:nvSpPr>
          <p:spPr>
            <a:xfrm>
              <a:off x="5448067" y="4489187"/>
              <a:ext cx="492125" cy="264160"/>
            </a:xfrm>
            <a:custGeom>
              <a:avLst/>
              <a:gdLst/>
              <a:ahLst/>
              <a:cxnLst/>
              <a:rect l="l" t="t" r="r" b="b"/>
              <a:pathLst>
                <a:path w="492125" h="264160">
                  <a:moveTo>
                    <a:pt x="49363" y="194303"/>
                  </a:moveTo>
                  <a:lnTo>
                    <a:pt x="0" y="263739"/>
                  </a:lnTo>
                  <a:lnTo>
                    <a:pt x="85166" y="261569"/>
                  </a:lnTo>
                  <a:lnTo>
                    <a:pt x="71932" y="236706"/>
                  </a:lnTo>
                  <a:lnTo>
                    <a:pt x="57546" y="236706"/>
                  </a:lnTo>
                  <a:lnTo>
                    <a:pt x="54563" y="231100"/>
                  </a:lnTo>
                  <a:lnTo>
                    <a:pt x="65773" y="225133"/>
                  </a:lnTo>
                  <a:lnTo>
                    <a:pt x="49363" y="194303"/>
                  </a:lnTo>
                  <a:close/>
                </a:path>
                <a:path w="492125" h="264160">
                  <a:moveTo>
                    <a:pt x="65773" y="225133"/>
                  </a:moveTo>
                  <a:lnTo>
                    <a:pt x="54563" y="231100"/>
                  </a:lnTo>
                  <a:lnTo>
                    <a:pt x="57546" y="236706"/>
                  </a:lnTo>
                  <a:lnTo>
                    <a:pt x="68756" y="230739"/>
                  </a:lnTo>
                  <a:lnTo>
                    <a:pt x="65773" y="225133"/>
                  </a:lnTo>
                  <a:close/>
                </a:path>
                <a:path w="492125" h="264160">
                  <a:moveTo>
                    <a:pt x="68756" y="230739"/>
                  </a:moveTo>
                  <a:lnTo>
                    <a:pt x="57546" y="236706"/>
                  </a:lnTo>
                  <a:lnTo>
                    <a:pt x="71932" y="236706"/>
                  </a:lnTo>
                  <a:lnTo>
                    <a:pt x="68756" y="230739"/>
                  </a:lnTo>
                  <a:close/>
                </a:path>
                <a:path w="492125" h="264160">
                  <a:moveTo>
                    <a:pt x="488742" y="0"/>
                  </a:moveTo>
                  <a:lnTo>
                    <a:pt x="65773" y="225133"/>
                  </a:lnTo>
                  <a:lnTo>
                    <a:pt x="68756" y="230739"/>
                  </a:lnTo>
                  <a:lnTo>
                    <a:pt x="491727" y="5605"/>
                  </a:lnTo>
                  <a:lnTo>
                    <a:pt x="488742" y="0"/>
                  </a:lnTo>
                  <a:close/>
                </a:path>
              </a:pathLst>
            </a:custGeom>
            <a:solidFill>
              <a:srgbClr val="ED7D31"/>
            </a:solidFill>
          </p:spPr>
          <p:txBody>
            <a:bodyPr wrap="square" lIns="0" tIns="0" rIns="0" bIns="0" rtlCol="0"/>
            <a:lstStyle/>
            <a:p>
              <a:endParaRPr kern="0">
                <a:solidFill>
                  <a:sysClr val="windowText" lastClr="000000"/>
                </a:solidFill>
              </a:endParaRPr>
            </a:p>
          </p:txBody>
        </p:sp>
      </p:grpSp>
      <p:graphicFrame>
        <p:nvGraphicFramePr>
          <p:cNvPr id="9" name="object 9"/>
          <p:cNvGraphicFramePr>
            <a:graphicFrameLocks noGrp="1"/>
          </p:cNvGraphicFramePr>
          <p:nvPr>
            <p:extLst>
              <p:ext uri="{D42A27DB-BD31-4B8C-83A1-F6EECF244321}">
                <p14:modId xmlns:p14="http://schemas.microsoft.com/office/powerpoint/2010/main" val="435648803"/>
              </p:ext>
            </p:extLst>
          </p:nvPr>
        </p:nvGraphicFramePr>
        <p:xfrm>
          <a:off x="3081861" y="3913150"/>
          <a:ext cx="6482079" cy="1963419"/>
        </p:xfrm>
        <a:graphic>
          <a:graphicData uri="http://schemas.openxmlformats.org/drawingml/2006/table">
            <a:tbl>
              <a:tblPr firstRow="1" bandRow="1">
                <a:tableStyleId>{2D5ABB26-0587-4C30-8999-92F81FD0307C}</a:tableStyleId>
              </a:tblPr>
              <a:tblGrid>
                <a:gridCol w="5153660">
                  <a:extLst>
                    <a:ext uri="{9D8B030D-6E8A-4147-A177-3AD203B41FA5}">
                      <a16:colId xmlns:a16="http://schemas.microsoft.com/office/drawing/2014/main" val="20000"/>
                    </a:ext>
                  </a:extLst>
                </a:gridCol>
                <a:gridCol w="1189355">
                  <a:extLst>
                    <a:ext uri="{9D8B030D-6E8A-4147-A177-3AD203B41FA5}">
                      <a16:colId xmlns:a16="http://schemas.microsoft.com/office/drawing/2014/main" val="20001"/>
                    </a:ext>
                  </a:extLst>
                </a:gridCol>
                <a:gridCol w="139064">
                  <a:extLst>
                    <a:ext uri="{9D8B030D-6E8A-4147-A177-3AD203B41FA5}">
                      <a16:colId xmlns:a16="http://schemas.microsoft.com/office/drawing/2014/main" val="20002"/>
                    </a:ext>
                  </a:extLst>
                </a:gridCol>
              </a:tblGrid>
              <a:tr h="1085850">
                <a:tc gridSpan="3">
                  <a:txBody>
                    <a:bodyPr/>
                    <a:lstStyle/>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pPr>
                      <a:endParaRPr sz="1300">
                        <a:latin typeface="Times New Roman"/>
                        <a:cs typeface="Times New Roman"/>
                      </a:endParaRPr>
                    </a:p>
                    <a:p>
                      <a:pPr>
                        <a:lnSpc>
                          <a:spcPct val="100000"/>
                        </a:lnSpc>
                        <a:spcBef>
                          <a:spcPts val="835"/>
                        </a:spcBef>
                      </a:pPr>
                      <a:endParaRPr sz="1300">
                        <a:latin typeface="Times New Roman"/>
                        <a:cs typeface="Times New Roman"/>
                      </a:endParaRPr>
                    </a:p>
                    <a:p>
                      <a:pPr marL="431800" algn="ctr">
                        <a:lnSpc>
                          <a:spcPct val="100000"/>
                        </a:lnSpc>
                      </a:pPr>
                      <a:r>
                        <a:rPr sz="1300" dirty="0">
                          <a:solidFill>
                            <a:srgbClr val="C55A11"/>
                          </a:solidFill>
                          <a:latin typeface="Calibri"/>
                          <a:cs typeface="Calibri"/>
                        </a:rPr>
                        <a:t>Canbus</a:t>
                      </a:r>
                      <a:r>
                        <a:rPr sz="1300" spc="-40" dirty="0">
                          <a:solidFill>
                            <a:srgbClr val="C55A11"/>
                          </a:solidFill>
                          <a:latin typeface="Calibri"/>
                          <a:cs typeface="Calibri"/>
                        </a:rPr>
                        <a:t> </a:t>
                      </a:r>
                      <a:r>
                        <a:rPr sz="1300" spc="-10" dirty="0">
                          <a:solidFill>
                            <a:srgbClr val="C55A11"/>
                          </a:solidFill>
                          <a:latin typeface="Calibri"/>
                          <a:cs typeface="Calibri"/>
                        </a:rPr>
                        <a:t>shield</a:t>
                      </a:r>
                      <a:endParaRPr sz="1300">
                        <a:latin typeface="Calibri"/>
                        <a:cs typeface="Calibri"/>
                      </a:endParaRPr>
                    </a:p>
                  </a:txBody>
                  <a:tcPr marL="0" marR="0" marT="0" marB="0">
                    <a:lnL w="38100">
                      <a:solidFill>
                        <a:srgbClr val="5B9BD5"/>
                      </a:solidFill>
                      <a:prstDash val="solid"/>
                    </a:lnL>
                    <a:lnR w="38100">
                      <a:solidFill>
                        <a:srgbClr val="5B9BD5"/>
                      </a:solidFill>
                      <a:prstDash val="solid"/>
                    </a:lnR>
                    <a:lnT w="38100">
                      <a:solidFill>
                        <a:srgbClr val="5B9BD5"/>
                      </a:solidFill>
                      <a:prstDash val="soli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871219">
                <a:tc>
                  <a:txBody>
                    <a:bodyPr/>
                    <a:lstStyle/>
                    <a:p>
                      <a:pPr>
                        <a:lnSpc>
                          <a:spcPct val="100000"/>
                        </a:lnSpc>
                      </a:pPr>
                      <a:endParaRPr sz="1900">
                        <a:latin typeface="Times New Roman"/>
                        <a:cs typeface="Times New Roman"/>
                      </a:endParaRPr>
                    </a:p>
                  </a:txBody>
                  <a:tcPr marL="0" marR="0" marT="0" marB="0">
                    <a:lnL w="38100">
                      <a:solidFill>
                        <a:srgbClr val="5B9BD5"/>
                      </a:solidFill>
                      <a:prstDash val="solid"/>
                    </a:lnL>
                    <a:lnB w="38100">
                      <a:solidFill>
                        <a:srgbClr val="5B9BD5"/>
                      </a:solidFill>
                      <a:prstDash val="solid"/>
                    </a:lnB>
                  </a:tcPr>
                </a:tc>
                <a:tc>
                  <a:txBody>
                    <a:bodyPr/>
                    <a:lstStyle/>
                    <a:p>
                      <a:pPr>
                        <a:lnSpc>
                          <a:spcPct val="100000"/>
                        </a:lnSpc>
                      </a:pPr>
                      <a:endParaRPr sz="1900">
                        <a:latin typeface="Times New Roman"/>
                        <a:cs typeface="Times New Roman"/>
                      </a:endParaRPr>
                    </a:p>
                  </a:txBody>
                  <a:tcPr marL="0" marR="0" marT="0" marB="0">
                    <a:lnB w="38100">
                      <a:solidFill>
                        <a:srgbClr val="5B9BD5"/>
                      </a:solidFill>
                      <a:prstDash val="solid"/>
                    </a:lnB>
                    <a:solidFill>
                      <a:srgbClr val="FFFFFF"/>
                    </a:solidFill>
                  </a:tcPr>
                </a:tc>
                <a:tc>
                  <a:txBody>
                    <a:bodyPr/>
                    <a:lstStyle/>
                    <a:p>
                      <a:pPr>
                        <a:lnSpc>
                          <a:spcPct val="100000"/>
                        </a:lnSpc>
                      </a:pPr>
                      <a:endParaRPr sz="1900">
                        <a:latin typeface="Times New Roman"/>
                        <a:cs typeface="Times New Roman"/>
                      </a:endParaRPr>
                    </a:p>
                  </a:txBody>
                  <a:tcPr marL="0" marR="0" marT="0" marB="0">
                    <a:lnR w="38100">
                      <a:solidFill>
                        <a:srgbClr val="5B9BD5"/>
                      </a:solidFill>
                      <a:prstDash val="solid"/>
                    </a:lnR>
                    <a:lnB w="38100">
                      <a:solidFill>
                        <a:srgbClr val="5B9BD5"/>
                      </a:solidFill>
                      <a:prstDash val="solid"/>
                    </a:lnB>
                  </a:tcPr>
                </a:tc>
                <a:extLst>
                  <a:ext uri="{0D108BD9-81ED-4DB2-BD59-A6C34878D82A}">
                    <a16:rowId xmlns:a16="http://schemas.microsoft.com/office/drawing/2014/main" val="10001"/>
                  </a:ext>
                </a:extLst>
              </a:tr>
            </a:tbl>
          </a:graphicData>
        </a:graphic>
      </p:graphicFrame>
      <p:sp>
        <p:nvSpPr>
          <p:cNvPr id="10" name="object 10"/>
          <p:cNvSpPr txBox="1">
            <a:spLocks noGrp="1"/>
          </p:cNvSpPr>
          <p:nvPr>
            <p:ph type="sldNum" sz="quarter" idx="7"/>
          </p:nvPr>
        </p:nvSpPr>
        <p:spPr>
          <a:prstGeom prst="rect">
            <a:avLst/>
          </a:prstGeom>
        </p:spPr>
        <p:txBody>
          <a:bodyPr vert="horz" wrap="square" lIns="0" tIns="1270" rIns="0" bIns="0" rtlCol="0">
            <a:spAutoFit/>
          </a:bodyPr>
          <a:lstStyle/>
          <a:p>
            <a:pPr marL="38100">
              <a:spcBef>
                <a:spcPts val="10"/>
              </a:spcBef>
            </a:pPr>
            <a:fld id="{81D60167-4931-47E6-BA6A-407CBD079E47}" type="slidenum">
              <a:rPr kern="0" spc="-25" dirty="0">
                <a:solidFill>
                  <a:prstClr val="white"/>
                </a:solidFill>
              </a:rPr>
              <a:pPr marL="38100">
                <a:spcBef>
                  <a:spcPts val="10"/>
                </a:spcBef>
              </a:pPr>
              <a:t>20</a:t>
            </a:fld>
            <a:endParaRPr kern="0" spc="-25" dirty="0">
              <a:solidFill>
                <a:prstClr val="white"/>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97161-1D58-77D1-99C2-AA2D864FF59C}"/>
            </a:ext>
          </a:extLst>
        </p:cNvPr>
        <p:cNvGrpSpPr/>
        <p:nvPr/>
      </p:nvGrpSpPr>
      <p:grpSpPr>
        <a:xfrm>
          <a:off x="0" y="0"/>
          <a:ext cx="0" cy="0"/>
          <a:chOff x="0" y="0"/>
          <a:chExt cx="0" cy="0"/>
        </a:xfrm>
      </p:grpSpPr>
      <p:sp>
        <p:nvSpPr>
          <p:cNvPr id="46" name="object 3">
            <a:extLst>
              <a:ext uri="{FF2B5EF4-FFF2-40B4-BE49-F238E27FC236}">
                <a16:creationId xmlns:a16="http://schemas.microsoft.com/office/drawing/2014/main" id="{D1E42AA0-A302-D6F3-A877-27A0A25B0586}"/>
              </a:ext>
            </a:extLst>
          </p:cNvPr>
          <p:cNvSpPr txBox="1">
            <a:spLocks/>
          </p:cNvSpPr>
          <p:nvPr/>
        </p:nvSpPr>
        <p:spPr>
          <a:xfrm>
            <a:off x="1948351" y="307847"/>
            <a:ext cx="3325166" cy="413511"/>
          </a:xfrm>
          <a:prstGeom prst="rect">
            <a:avLst/>
          </a:prstGeom>
        </p:spPr>
        <p:txBody>
          <a:bodyPr vert="horz" wrap="square" lIns="0" tIns="1143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spcBef>
                <a:spcPts val="90"/>
              </a:spcBef>
              <a:tabLst>
                <a:tab pos="1447800" algn="l"/>
              </a:tabLst>
            </a:pPr>
            <a:r>
              <a:rPr lang="it-IT" sz="2850" spc="-10">
                <a:solidFill>
                  <a:srgbClr val="0070C0"/>
                </a:solidFill>
                <a:latin typeface="Calibri Light"/>
                <a:cs typeface="Calibri Light"/>
              </a:rPr>
              <a:t>Half-ring welding</a:t>
            </a:r>
            <a:endParaRPr lang="it-IT" sz="2850" spc="-10" dirty="0">
              <a:solidFill>
                <a:srgbClr val="0070C0"/>
              </a:solidFill>
              <a:latin typeface="Calibri Light"/>
              <a:cs typeface="Calibri Light"/>
            </a:endParaRPr>
          </a:p>
        </p:txBody>
      </p:sp>
      <p:sp>
        <p:nvSpPr>
          <p:cNvPr id="47" name="object 4">
            <a:extLst>
              <a:ext uri="{FF2B5EF4-FFF2-40B4-BE49-F238E27FC236}">
                <a16:creationId xmlns:a16="http://schemas.microsoft.com/office/drawing/2014/main" id="{9DA37745-5BA5-ABEB-BAC0-1F7090AB38DC}"/>
              </a:ext>
            </a:extLst>
          </p:cNvPr>
          <p:cNvSpPr txBox="1"/>
          <p:nvPr/>
        </p:nvSpPr>
        <p:spPr>
          <a:xfrm>
            <a:off x="6576463" y="514603"/>
            <a:ext cx="2811780" cy="391160"/>
          </a:xfrm>
          <a:prstGeom prst="rect">
            <a:avLst/>
          </a:prstGeom>
        </p:spPr>
        <p:style>
          <a:lnRef idx="2">
            <a:schemeClr val="accent5"/>
          </a:lnRef>
          <a:fillRef idx="1">
            <a:schemeClr val="lt1"/>
          </a:fillRef>
          <a:effectRef idx="0">
            <a:schemeClr val="accent5"/>
          </a:effectRef>
          <a:fontRef idx="minor">
            <a:schemeClr val="dk1"/>
          </a:fontRef>
        </p:style>
        <p:txBody>
          <a:bodyPr vert="horz" wrap="square" lIns="0" tIns="12700" rIns="0" bIns="0" rtlCol="0">
            <a:spAutoFit/>
          </a:bodyPr>
          <a:lstStyle/>
          <a:p>
            <a:pPr marL="12700">
              <a:spcBef>
                <a:spcPts val="100"/>
              </a:spcBef>
              <a:defRPr/>
            </a:pPr>
            <a:r>
              <a:rPr sz="2400" kern="0" dirty="0">
                <a:solidFill>
                  <a:sysClr val="windowText" lastClr="000000"/>
                </a:solidFill>
                <a:cs typeface="Calibri"/>
              </a:rPr>
              <a:t>Three</a:t>
            </a:r>
            <a:r>
              <a:rPr sz="2400" kern="0" spc="-65" dirty="0">
                <a:solidFill>
                  <a:sysClr val="windowText" lastClr="000000"/>
                </a:solidFill>
                <a:cs typeface="Calibri"/>
              </a:rPr>
              <a:t> </a:t>
            </a:r>
            <a:r>
              <a:rPr sz="2400" kern="0" dirty="0">
                <a:solidFill>
                  <a:sysClr val="windowText" lastClr="000000"/>
                </a:solidFill>
                <a:cs typeface="Calibri"/>
              </a:rPr>
              <a:t>weldings</a:t>
            </a:r>
            <a:r>
              <a:rPr sz="2400" kern="0" spc="-70" dirty="0">
                <a:solidFill>
                  <a:sysClr val="windowText" lastClr="000000"/>
                </a:solidFill>
                <a:cs typeface="Calibri"/>
              </a:rPr>
              <a:t> </a:t>
            </a:r>
            <a:r>
              <a:rPr sz="2400" kern="0" dirty="0">
                <a:solidFill>
                  <a:sysClr val="windowText" lastClr="000000"/>
                </a:solidFill>
                <a:cs typeface="Calibri"/>
              </a:rPr>
              <a:t>per</a:t>
            </a:r>
            <a:r>
              <a:rPr sz="2400" kern="0" spc="-65" dirty="0">
                <a:solidFill>
                  <a:sysClr val="windowText" lastClr="000000"/>
                </a:solidFill>
                <a:cs typeface="Calibri"/>
              </a:rPr>
              <a:t> </a:t>
            </a:r>
            <a:r>
              <a:rPr sz="2400" kern="0" spc="-25" dirty="0">
                <a:solidFill>
                  <a:sysClr val="windowText" lastClr="000000"/>
                </a:solidFill>
                <a:cs typeface="Calibri"/>
              </a:rPr>
              <a:t>HR</a:t>
            </a:r>
            <a:endParaRPr sz="2400" kern="0">
              <a:solidFill>
                <a:sysClr val="windowText" lastClr="000000"/>
              </a:solidFill>
              <a:cs typeface="Calibri"/>
            </a:endParaRPr>
          </a:p>
        </p:txBody>
      </p:sp>
      <p:grpSp>
        <p:nvGrpSpPr>
          <p:cNvPr id="48" name="object 5">
            <a:extLst>
              <a:ext uri="{FF2B5EF4-FFF2-40B4-BE49-F238E27FC236}">
                <a16:creationId xmlns:a16="http://schemas.microsoft.com/office/drawing/2014/main" id="{801EC26C-12BF-453B-EF9C-3B72682EFDDE}"/>
              </a:ext>
            </a:extLst>
          </p:cNvPr>
          <p:cNvGrpSpPr/>
          <p:nvPr/>
        </p:nvGrpSpPr>
        <p:grpSpPr>
          <a:xfrm>
            <a:off x="1708648" y="1433236"/>
            <a:ext cx="5217795" cy="1995805"/>
            <a:chOff x="184647" y="1433235"/>
            <a:chExt cx="5217795" cy="1995805"/>
          </a:xfrm>
        </p:grpSpPr>
        <p:pic>
          <p:nvPicPr>
            <p:cNvPr id="49" name="object 6">
              <a:extLst>
                <a:ext uri="{FF2B5EF4-FFF2-40B4-BE49-F238E27FC236}">
                  <a16:creationId xmlns:a16="http://schemas.microsoft.com/office/drawing/2014/main" id="{8849D0FF-90B5-3E06-7664-F640214ABFF3}"/>
                </a:ext>
              </a:extLst>
            </p:cNvPr>
            <p:cNvPicPr/>
            <p:nvPr/>
          </p:nvPicPr>
          <p:blipFill>
            <a:blip r:embed="rId2" cstate="print">
              <a:extLst>
                <a:ext uri="{28A0092B-C50C-407E-A947-70E740481C1C}">
                  <a14:useLocalDpi xmlns:a14="http://schemas.microsoft.com/office/drawing/2010/main"/>
                </a:ext>
              </a:extLst>
            </a:blip>
            <a:stretch>
              <a:fillRect/>
            </a:stretch>
          </p:blipFill>
          <p:spPr>
            <a:xfrm>
              <a:off x="2926780" y="1433236"/>
              <a:ext cx="2475321" cy="1995764"/>
            </a:xfrm>
            <a:prstGeom prst="rect">
              <a:avLst/>
            </a:prstGeom>
          </p:spPr>
        </p:pic>
        <p:pic>
          <p:nvPicPr>
            <p:cNvPr id="50" name="object 7">
              <a:extLst>
                <a:ext uri="{FF2B5EF4-FFF2-40B4-BE49-F238E27FC236}">
                  <a16:creationId xmlns:a16="http://schemas.microsoft.com/office/drawing/2014/main" id="{0C48F5DF-0F48-3045-EC42-B138AEE22FE9}"/>
                </a:ext>
              </a:extLst>
            </p:cNvPr>
            <p:cNvPicPr/>
            <p:nvPr/>
          </p:nvPicPr>
          <p:blipFill>
            <a:blip r:embed="rId3" cstate="print">
              <a:extLst>
                <a:ext uri="{28A0092B-C50C-407E-A947-70E740481C1C}">
                  <a14:useLocalDpi xmlns:a14="http://schemas.microsoft.com/office/drawing/2010/main"/>
                </a:ext>
              </a:extLst>
            </a:blip>
            <a:stretch>
              <a:fillRect/>
            </a:stretch>
          </p:blipFill>
          <p:spPr>
            <a:xfrm>
              <a:off x="184647" y="1433235"/>
              <a:ext cx="2322197" cy="1995764"/>
            </a:xfrm>
            <a:prstGeom prst="rect">
              <a:avLst/>
            </a:prstGeom>
          </p:spPr>
        </p:pic>
      </p:grpSp>
      <p:sp>
        <p:nvSpPr>
          <p:cNvPr id="51" name="object 8">
            <a:extLst>
              <a:ext uri="{FF2B5EF4-FFF2-40B4-BE49-F238E27FC236}">
                <a16:creationId xmlns:a16="http://schemas.microsoft.com/office/drawing/2014/main" id="{E14CD55D-A4E1-7710-4424-A93C6107633A}"/>
              </a:ext>
            </a:extLst>
          </p:cNvPr>
          <p:cNvSpPr txBox="1"/>
          <p:nvPr/>
        </p:nvSpPr>
        <p:spPr>
          <a:xfrm>
            <a:off x="1192818" y="3666143"/>
            <a:ext cx="3559980" cy="1115947"/>
          </a:xfrm>
          <a:prstGeom prst="rect">
            <a:avLst/>
          </a:prstGeom>
        </p:spPr>
        <p:txBody>
          <a:bodyPr vert="horz" wrap="square" lIns="0" tIns="28575" rIns="0" bIns="0" rtlCol="0">
            <a:spAutoFit/>
          </a:bodyPr>
          <a:lstStyle/>
          <a:p>
            <a:pPr marL="298450" marR="107950" indent="-285750">
              <a:lnSpc>
                <a:spcPts val="2090"/>
              </a:lnSpc>
              <a:spcBef>
                <a:spcPts val="225"/>
              </a:spcBef>
              <a:buFont typeface="Arial MT"/>
              <a:buChar char="•"/>
              <a:tabLst>
                <a:tab pos="298450" algn="l"/>
              </a:tabLst>
              <a:defRPr/>
            </a:pPr>
            <a:r>
              <a:rPr kern="0" dirty="0">
                <a:solidFill>
                  <a:sysClr val="windowText" lastClr="000000"/>
                </a:solidFill>
                <a:cs typeface="Calibri"/>
              </a:rPr>
              <a:t>Leak</a:t>
            </a:r>
            <a:r>
              <a:rPr kern="0" spc="-40" dirty="0">
                <a:solidFill>
                  <a:sysClr val="windowText" lastClr="000000"/>
                </a:solidFill>
                <a:cs typeface="Calibri"/>
              </a:rPr>
              <a:t> </a:t>
            </a:r>
            <a:r>
              <a:rPr kern="0" dirty="0">
                <a:solidFill>
                  <a:sysClr val="windowText" lastClr="000000"/>
                </a:solidFill>
                <a:cs typeface="Calibri"/>
              </a:rPr>
              <a:t>test,</a:t>
            </a:r>
            <a:r>
              <a:rPr kern="0" spc="-25" dirty="0">
                <a:solidFill>
                  <a:sysClr val="windowText" lastClr="000000"/>
                </a:solidFill>
                <a:cs typeface="Calibri"/>
              </a:rPr>
              <a:t> </a:t>
            </a:r>
            <a:r>
              <a:rPr kern="0" dirty="0">
                <a:solidFill>
                  <a:sysClr val="windowText" lastClr="000000"/>
                </a:solidFill>
                <a:cs typeface="Calibri"/>
              </a:rPr>
              <a:t>Pressure</a:t>
            </a:r>
            <a:r>
              <a:rPr kern="0" spc="-20" dirty="0">
                <a:solidFill>
                  <a:sysClr val="windowText" lastClr="000000"/>
                </a:solidFill>
                <a:cs typeface="Calibri"/>
              </a:rPr>
              <a:t> </a:t>
            </a:r>
            <a:r>
              <a:rPr kern="0" dirty="0">
                <a:solidFill>
                  <a:sysClr val="windowText" lastClr="000000"/>
                </a:solidFill>
                <a:cs typeface="Calibri"/>
              </a:rPr>
              <a:t>test</a:t>
            </a:r>
            <a:r>
              <a:rPr kern="0" spc="-35" dirty="0">
                <a:solidFill>
                  <a:sysClr val="windowText" lastClr="000000"/>
                </a:solidFill>
                <a:cs typeface="Calibri"/>
              </a:rPr>
              <a:t> </a:t>
            </a:r>
            <a:r>
              <a:rPr kern="0" spc="-25" dirty="0">
                <a:solidFill>
                  <a:sysClr val="windowText" lastClr="000000"/>
                </a:solidFill>
                <a:cs typeface="Calibri"/>
              </a:rPr>
              <a:t>162 </a:t>
            </a:r>
            <a:r>
              <a:rPr kern="0" dirty="0">
                <a:solidFill>
                  <a:sysClr val="windowText" lastClr="000000"/>
                </a:solidFill>
                <a:cs typeface="Calibri"/>
              </a:rPr>
              <a:t>bar,</a:t>
            </a:r>
            <a:r>
              <a:rPr kern="0" spc="-20" dirty="0">
                <a:solidFill>
                  <a:sysClr val="windowText" lastClr="000000"/>
                </a:solidFill>
                <a:cs typeface="Calibri"/>
              </a:rPr>
              <a:t> </a:t>
            </a:r>
            <a:r>
              <a:rPr kern="0" dirty="0">
                <a:solidFill>
                  <a:sysClr val="windowText" lastClr="000000"/>
                </a:solidFill>
                <a:cs typeface="Calibri"/>
              </a:rPr>
              <a:t>Leak</a:t>
            </a:r>
            <a:r>
              <a:rPr kern="0" spc="-30" dirty="0">
                <a:solidFill>
                  <a:sysClr val="windowText" lastClr="000000"/>
                </a:solidFill>
                <a:cs typeface="Calibri"/>
              </a:rPr>
              <a:t> </a:t>
            </a:r>
            <a:r>
              <a:rPr kern="0" spc="-20" dirty="0">
                <a:solidFill>
                  <a:sysClr val="windowText" lastClr="000000"/>
                </a:solidFill>
                <a:cs typeface="Calibri"/>
              </a:rPr>
              <a:t>test</a:t>
            </a:r>
            <a:endParaRPr kern="0">
              <a:solidFill>
                <a:sysClr val="windowText" lastClr="000000"/>
              </a:solidFill>
              <a:cs typeface="Calibri"/>
            </a:endParaRPr>
          </a:p>
          <a:p>
            <a:pPr marL="298450" marR="5080" indent="-285750">
              <a:lnSpc>
                <a:spcPct val="99400"/>
              </a:lnSpc>
              <a:buFont typeface="Arial MT"/>
              <a:buChar char="•"/>
              <a:tabLst>
                <a:tab pos="298450" algn="l"/>
              </a:tabLst>
              <a:defRPr/>
            </a:pPr>
            <a:r>
              <a:rPr kern="0" dirty="0">
                <a:solidFill>
                  <a:sysClr val="windowText" lastClr="000000"/>
                </a:solidFill>
                <a:cs typeface="Calibri"/>
              </a:rPr>
              <a:t>Temporary</a:t>
            </a:r>
            <a:r>
              <a:rPr kern="0" spc="-50" dirty="0">
                <a:solidFill>
                  <a:sysClr val="windowText" lastClr="000000"/>
                </a:solidFill>
                <a:cs typeface="Calibri"/>
              </a:rPr>
              <a:t> </a:t>
            </a:r>
            <a:r>
              <a:rPr kern="0" dirty="0">
                <a:solidFill>
                  <a:sysClr val="windowText" lastClr="000000"/>
                </a:solidFill>
                <a:cs typeface="Calibri"/>
              </a:rPr>
              <a:t>ground</a:t>
            </a:r>
            <a:r>
              <a:rPr kern="0" spc="-35" dirty="0">
                <a:solidFill>
                  <a:sysClr val="windowText" lastClr="000000"/>
                </a:solidFill>
                <a:cs typeface="Calibri"/>
              </a:rPr>
              <a:t> </a:t>
            </a:r>
            <a:r>
              <a:rPr kern="0" dirty="0">
                <a:solidFill>
                  <a:sysClr val="windowText" lastClr="000000"/>
                </a:solidFill>
                <a:cs typeface="Calibri"/>
              </a:rPr>
              <a:t>the</a:t>
            </a:r>
            <a:r>
              <a:rPr kern="0" spc="-45" dirty="0">
                <a:solidFill>
                  <a:sysClr val="windowText" lastClr="000000"/>
                </a:solidFill>
                <a:cs typeface="Calibri"/>
              </a:rPr>
              <a:t> </a:t>
            </a:r>
            <a:r>
              <a:rPr kern="0" spc="-20" dirty="0">
                <a:solidFill>
                  <a:sysClr val="windowText" lastClr="000000"/>
                </a:solidFill>
                <a:cs typeface="Calibri"/>
              </a:rPr>
              <a:t>pipes </a:t>
            </a:r>
            <a:r>
              <a:rPr kern="0" dirty="0">
                <a:solidFill>
                  <a:sysClr val="windowText" lastClr="000000"/>
                </a:solidFill>
                <a:cs typeface="Calibri"/>
              </a:rPr>
              <a:t>nearby</a:t>
            </a:r>
            <a:r>
              <a:rPr kern="0" spc="-25" dirty="0">
                <a:solidFill>
                  <a:sysClr val="windowText" lastClr="000000"/>
                </a:solidFill>
                <a:cs typeface="Calibri"/>
              </a:rPr>
              <a:t> </a:t>
            </a:r>
            <a:r>
              <a:rPr kern="0" dirty="0">
                <a:solidFill>
                  <a:sysClr val="windowText" lastClr="000000"/>
                </a:solidFill>
                <a:cs typeface="Calibri"/>
              </a:rPr>
              <a:t>HR</a:t>
            </a:r>
            <a:r>
              <a:rPr kern="0" spc="-25" dirty="0">
                <a:solidFill>
                  <a:sysClr val="windowText" lastClr="000000"/>
                </a:solidFill>
                <a:cs typeface="Calibri"/>
              </a:rPr>
              <a:t> </a:t>
            </a:r>
            <a:r>
              <a:rPr kern="0" dirty="0">
                <a:solidFill>
                  <a:sysClr val="windowText" lastClr="000000"/>
                </a:solidFill>
                <a:cs typeface="Calibri"/>
              </a:rPr>
              <a:t>to</a:t>
            </a:r>
            <a:r>
              <a:rPr kern="0" spc="-20" dirty="0">
                <a:solidFill>
                  <a:sysClr val="windowText" lastClr="000000"/>
                </a:solidFill>
                <a:cs typeface="Calibri"/>
              </a:rPr>
              <a:t> </a:t>
            </a:r>
            <a:r>
              <a:rPr kern="0" spc="-10" dirty="0">
                <a:solidFill>
                  <a:sysClr val="windowText" lastClr="000000"/>
                </a:solidFill>
                <a:cs typeface="Calibri"/>
              </a:rPr>
              <a:t>protect modules</a:t>
            </a:r>
            <a:endParaRPr kern="0">
              <a:solidFill>
                <a:sysClr val="windowText" lastClr="000000"/>
              </a:solidFill>
              <a:cs typeface="Calibri"/>
            </a:endParaRPr>
          </a:p>
        </p:txBody>
      </p:sp>
      <p:sp>
        <p:nvSpPr>
          <p:cNvPr id="52" name="object 9">
            <a:extLst>
              <a:ext uri="{FF2B5EF4-FFF2-40B4-BE49-F238E27FC236}">
                <a16:creationId xmlns:a16="http://schemas.microsoft.com/office/drawing/2014/main" id="{657A07EA-14AE-7026-7396-240DF0AC5254}"/>
              </a:ext>
            </a:extLst>
          </p:cNvPr>
          <p:cNvSpPr txBox="1"/>
          <p:nvPr/>
        </p:nvSpPr>
        <p:spPr>
          <a:xfrm>
            <a:off x="1192819" y="5135372"/>
            <a:ext cx="3443488" cy="842538"/>
          </a:xfrm>
          <a:prstGeom prst="rect">
            <a:avLst/>
          </a:prstGeom>
        </p:spPr>
        <p:txBody>
          <a:bodyPr vert="horz" wrap="square" lIns="0" tIns="11430" rIns="0" bIns="0" rtlCol="0">
            <a:spAutoFit/>
          </a:bodyPr>
          <a:lstStyle/>
          <a:p>
            <a:pPr marL="298450" marR="5080" indent="-285750" algn="just">
              <a:lnSpc>
                <a:spcPct val="100400"/>
              </a:lnSpc>
              <a:spcBef>
                <a:spcPts val="90"/>
              </a:spcBef>
              <a:buFont typeface="Arial MT"/>
              <a:buChar char="•"/>
              <a:tabLst>
                <a:tab pos="298450" algn="l"/>
              </a:tabLst>
              <a:defRPr/>
            </a:pPr>
            <a:r>
              <a:rPr kern="0" spc="-10" dirty="0">
                <a:solidFill>
                  <a:sysClr val="windowText" lastClr="000000"/>
                </a:solidFill>
                <a:cs typeface="Calibri"/>
              </a:rPr>
              <a:t>Re-</a:t>
            </a:r>
            <a:r>
              <a:rPr kern="0" dirty="0">
                <a:solidFill>
                  <a:sysClr val="windowText" lastClr="000000"/>
                </a:solidFill>
                <a:cs typeface="Calibri"/>
              </a:rPr>
              <a:t>test</a:t>
            </a:r>
            <a:r>
              <a:rPr kern="0" spc="-40" dirty="0">
                <a:solidFill>
                  <a:sysClr val="windowText" lastClr="000000"/>
                </a:solidFill>
                <a:cs typeface="Calibri"/>
              </a:rPr>
              <a:t> </a:t>
            </a:r>
            <a:r>
              <a:rPr kern="0" dirty="0">
                <a:solidFill>
                  <a:sysClr val="windowText" lastClr="000000"/>
                </a:solidFill>
                <a:cs typeface="Calibri"/>
              </a:rPr>
              <a:t>connectivity</a:t>
            </a:r>
            <a:r>
              <a:rPr kern="0" spc="-35" dirty="0">
                <a:solidFill>
                  <a:sysClr val="windowText" lastClr="000000"/>
                </a:solidFill>
                <a:cs typeface="Calibri"/>
              </a:rPr>
              <a:t> </a:t>
            </a:r>
            <a:r>
              <a:rPr kern="0" dirty="0">
                <a:solidFill>
                  <a:sysClr val="windowText" lastClr="000000"/>
                </a:solidFill>
                <a:cs typeface="Calibri"/>
              </a:rPr>
              <a:t>one</a:t>
            </a:r>
            <a:r>
              <a:rPr kern="0" spc="-30" dirty="0">
                <a:solidFill>
                  <a:sysClr val="windowText" lastClr="000000"/>
                </a:solidFill>
                <a:cs typeface="Calibri"/>
              </a:rPr>
              <a:t> </a:t>
            </a:r>
            <a:r>
              <a:rPr kern="0" spc="-25" dirty="0">
                <a:solidFill>
                  <a:sysClr val="windowText" lastClr="000000"/>
                </a:solidFill>
                <a:cs typeface="Calibri"/>
              </a:rPr>
              <a:t>HR </a:t>
            </a:r>
            <a:r>
              <a:rPr kern="0" dirty="0">
                <a:solidFill>
                  <a:sysClr val="windowText" lastClr="000000"/>
                </a:solidFill>
                <a:cs typeface="Calibri"/>
              </a:rPr>
              <a:t>at</a:t>
            </a:r>
            <a:r>
              <a:rPr kern="0" spc="-20" dirty="0">
                <a:solidFill>
                  <a:sysClr val="windowText" lastClr="000000"/>
                </a:solidFill>
                <a:cs typeface="Calibri"/>
              </a:rPr>
              <a:t> </a:t>
            </a:r>
            <a:r>
              <a:rPr kern="0" dirty="0">
                <a:solidFill>
                  <a:sysClr val="windowText" lastClr="000000"/>
                </a:solidFill>
                <a:cs typeface="Calibri"/>
              </a:rPr>
              <a:t>the</a:t>
            </a:r>
            <a:r>
              <a:rPr kern="0" spc="-10" dirty="0">
                <a:solidFill>
                  <a:sysClr val="windowText" lastClr="000000"/>
                </a:solidFill>
                <a:cs typeface="Calibri"/>
              </a:rPr>
              <a:t> </a:t>
            </a:r>
            <a:r>
              <a:rPr kern="0" dirty="0">
                <a:solidFill>
                  <a:sysClr val="windowText" lastClr="000000"/>
                </a:solidFill>
                <a:cs typeface="Calibri"/>
              </a:rPr>
              <a:t>time</a:t>
            </a:r>
            <a:r>
              <a:rPr kern="0" spc="-5" dirty="0">
                <a:solidFill>
                  <a:sysClr val="windowText" lastClr="000000"/>
                </a:solidFill>
                <a:cs typeface="Calibri"/>
              </a:rPr>
              <a:t> </a:t>
            </a:r>
            <a:r>
              <a:rPr kern="0" dirty="0">
                <a:solidFill>
                  <a:sysClr val="windowText" lastClr="000000"/>
                </a:solidFill>
                <a:cs typeface="Calibri"/>
              </a:rPr>
              <a:t>after</a:t>
            </a:r>
            <a:r>
              <a:rPr kern="0" spc="-20" dirty="0">
                <a:solidFill>
                  <a:sysClr val="windowText" lastClr="000000"/>
                </a:solidFill>
                <a:cs typeface="Calibri"/>
              </a:rPr>
              <a:t> </a:t>
            </a:r>
            <a:r>
              <a:rPr kern="0" dirty="0">
                <a:solidFill>
                  <a:sysClr val="windowText" lastClr="000000"/>
                </a:solidFill>
                <a:cs typeface="Calibri"/>
              </a:rPr>
              <a:t>welding</a:t>
            </a:r>
            <a:r>
              <a:rPr kern="0" spc="385" dirty="0">
                <a:solidFill>
                  <a:sysClr val="windowText" lastClr="000000"/>
                </a:solidFill>
                <a:cs typeface="Calibri"/>
              </a:rPr>
              <a:t> </a:t>
            </a:r>
            <a:r>
              <a:rPr kern="0" spc="-25" dirty="0">
                <a:solidFill>
                  <a:sysClr val="windowText" lastClr="000000"/>
                </a:solidFill>
                <a:cs typeface="Calibri"/>
              </a:rPr>
              <a:t>to </a:t>
            </a:r>
            <a:r>
              <a:rPr kern="0" dirty="0">
                <a:solidFill>
                  <a:sysClr val="windowText" lastClr="000000"/>
                </a:solidFill>
                <a:cs typeface="Calibri"/>
              </a:rPr>
              <a:t>check</a:t>
            </a:r>
            <a:r>
              <a:rPr kern="0" spc="-25" dirty="0">
                <a:solidFill>
                  <a:sysClr val="windowText" lastClr="000000"/>
                </a:solidFill>
                <a:cs typeface="Calibri"/>
              </a:rPr>
              <a:t> </a:t>
            </a:r>
            <a:r>
              <a:rPr kern="0" dirty="0">
                <a:solidFill>
                  <a:sysClr val="windowText" lastClr="000000"/>
                </a:solidFill>
                <a:cs typeface="Calibri"/>
              </a:rPr>
              <a:t>no</a:t>
            </a:r>
            <a:r>
              <a:rPr kern="0" spc="-20" dirty="0">
                <a:solidFill>
                  <a:sysClr val="windowText" lastClr="000000"/>
                </a:solidFill>
                <a:cs typeface="Calibri"/>
              </a:rPr>
              <a:t> </a:t>
            </a:r>
            <a:r>
              <a:rPr kern="0" dirty="0">
                <a:solidFill>
                  <a:sysClr val="windowText" lastClr="000000"/>
                </a:solidFill>
                <a:cs typeface="Calibri"/>
              </a:rPr>
              <a:t>damage</a:t>
            </a:r>
            <a:r>
              <a:rPr kern="0" spc="-20" dirty="0">
                <a:solidFill>
                  <a:sysClr val="windowText" lastClr="000000"/>
                </a:solidFill>
                <a:cs typeface="Calibri"/>
              </a:rPr>
              <a:t> </a:t>
            </a:r>
            <a:r>
              <a:rPr kern="0" dirty="0">
                <a:solidFill>
                  <a:sysClr val="windowText" lastClr="000000"/>
                </a:solidFill>
                <a:cs typeface="Calibri"/>
              </a:rPr>
              <a:t>to</a:t>
            </a:r>
            <a:r>
              <a:rPr kern="0" spc="-20" dirty="0">
                <a:solidFill>
                  <a:sysClr val="windowText" lastClr="000000"/>
                </a:solidFill>
                <a:cs typeface="Calibri"/>
              </a:rPr>
              <a:t> </a:t>
            </a:r>
            <a:r>
              <a:rPr kern="0" spc="-10" dirty="0">
                <a:solidFill>
                  <a:sysClr val="windowText" lastClr="000000"/>
                </a:solidFill>
                <a:cs typeface="Calibri"/>
              </a:rPr>
              <a:t>module </a:t>
            </a:r>
            <a:r>
              <a:rPr kern="0" dirty="0">
                <a:solidFill>
                  <a:sysClr val="windowText" lastClr="000000"/>
                </a:solidFill>
                <a:cs typeface="Calibri"/>
              </a:rPr>
              <a:t>or </a:t>
            </a:r>
            <a:r>
              <a:rPr kern="0" spc="-10" dirty="0">
                <a:solidFill>
                  <a:sysClr val="windowText" lastClr="000000"/>
                </a:solidFill>
                <a:cs typeface="Calibri"/>
              </a:rPr>
              <a:t>services</a:t>
            </a:r>
            <a:endParaRPr kern="0">
              <a:solidFill>
                <a:sysClr val="windowText" lastClr="000000"/>
              </a:solidFill>
              <a:cs typeface="Calibri"/>
            </a:endParaRPr>
          </a:p>
        </p:txBody>
      </p:sp>
      <p:sp>
        <p:nvSpPr>
          <p:cNvPr id="53" name="object 10">
            <a:extLst>
              <a:ext uri="{FF2B5EF4-FFF2-40B4-BE49-F238E27FC236}">
                <a16:creationId xmlns:a16="http://schemas.microsoft.com/office/drawing/2014/main" id="{D1556FB5-81EE-0824-5149-DC652979531E}"/>
              </a:ext>
            </a:extLst>
          </p:cNvPr>
          <p:cNvSpPr txBox="1"/>
          <p:nvPr/>
        </p:nvSpPr>
        <p:spPr>
          <a:xfrm>
            <a:off x="1912261" y="1075435"/>
            <a:ext cx="4422140" cy="299720"/>
          </a:xfrm>
          <a:prstGeom prst="rect">
            <a:avLst/>
          </a:prstGeom>
        </p:spPr>
        <p:txBody>
          <a:bodyPr vert="horz" wrap="square" lIns="0" tIns="12700" rIns="0" bIns="0" rtlCol="0">
            <a:spAutoFit/>
          </a:bodyPr>
          <a:lstStyle/>
          <a:p>
            <a:pPr marL="12700">
              <a:spcBef>
                <a:spcPts val="100"/>
              </a:spcBef>
              <a:tabLst>
                <a:tab pos="2649855" algn="l"/>
              </a:tabLst>
              <a:defRPr/>
            </a:pPr>
            <a:r>
              <a:rPr sz="2700" kern="0" baseline="1543" dirty="0">
                <a:solidFill>
                  <a:sysClr val="windowText" lastClr="000000"/>
                </a:solidFill>
                <a:cs typeface="Calibri"/>
              </a:rPr>
              <a:t>1°</a:t>
            </a:r>
            <a:r>
              <a:rPr sz="2700" kern="0" spc="-37" baseline="1543" dirty="0">
                <a:solidFill>
                  <a:sysClr val="windowText" lastClr="000000"/>
                </a:solidFill>
                <a:cs typeface="Calibri"/>
              </a:rPr>
              <a:t> </a:t>
            </a:r>
            <a:r>
              <a:rPr sz="2700" kern="0" baseline="1543" dirty="0">
                <a:solidFill>
                  <a:sysClr val="windowText" lastClr="000000"/>
                </a:solidFill>
                <a:cs typeface="Calibri"/>
              </a:rPr>
              <a:t>exhaust</a:t>
            </a:r>
            <a:r>
              <a:rPr sz="2700" kern="0" spc="-37" baseline="1543" dirty="0">
                <a:solidFill>
                  <a:sysClr val="windowText" lastClr="000000"/>
                </a:solidFill>
                <a:cs typeface="Calibri"/>
              </a:rPr>
              <a:t> </a:t>
            </a:r>
            <a:r>
              <a:rPr sz="2700" kern="0" spc="-15" baseline="1543" dirty="0">
                <a:solidFill>
                  <a:sysClr val="windowText" lastClr="000000"/>
                </a:solidFill>
                <a:cs typeface="Calibri"/>
              </a:rPr>
              <a:t>welding</a:t>
            </a:r>
            <a:r>
              <a:rPr sz="2700" kern="0" baseline="1543" dirty="0">
                <a:solidFill>
                  <a:sysClr val="windowText" lastClr="000000"/>
                </a:solidFill>
                <a:cs typeface="Calibri"/>
              </a:rPr>
              <a:t>	</a:t>
            </a:r>
            <a:r>
              <a:rPr kern="0" dirty="0">
                <a:solidFill>
                  <a:sysClr val="windowText" lastClr="000000"/>
                </a:solidFill>
                <a:cs typeface="Calibri"/>
              </a:rPr>
              <a:t>2°</a:t>
            </a:r>
            <a:r>
              <a:rPr kern="0" spc="-25" dirty="0">
                <a:solidFill>
                  <a:sysClr val="windowText" lastClr="000000"/>
                </a:solidFill>
                <a:cs typeface="Calibri"/>
              </a:rPr>
              <a:t> </a:t>
            </a:r>
            <a:r>
              <a:rPr kern="0" dirty="0">
                <a:solidFill>
                  <a:sysClr val="windowText" lastClr="000000"/>
                </a:solidFill>
                <a:cs typeface="Calibri"/>
              </a:rPr>
              <a:t>exhaust</a:t>
            </a:r>
            <a:r>
              <a:rPr kern="0" spc="-25" dirty="0">
                <a:solidFill>
                  <a:sysClr val="windowText" lastClr="000000"/>
                </a:solidFill>
                <a:cs typeface="Calibri"/>
              </a:rPr>
              <a:t> </a:t>
            </a:r>
            <a:r>
              <a:rPr kern="0" spc="-10" dirty="0">
                <a:solidFill>
                  <a:sysClr val="windowText" lastClr="000000"/>
                </a:solidFill>
                <a:cs typeface="Calibri"/>
              </a:rPr>
              <a:t>welding</a:t>
            </a:r>
            <a:endParaRPr kern="0">
              <a:solidFill>
                <a:sysClr val="windowText" lastClr="000000"/>
              </a:solidFill>
              <a:cs typeface="Calibri"/>
            </a:endParaRPr>
          </a:p>
        </p:txBody>
      </p:sp>
      <p:pic>
        <p:nvPicPr>
          <p:cNvPr id="54" name="object 11">
            <a:extLst>
              <a:ext uri="{FF2B5EF4-FFF2-40B4-BE49-F238E27FC236}">
                <a16:creationId xmlns:a16="http://schemas.microsoft.com/office/drawing/2014/main" id="{FB86B813-6831-5F6B-98D1-A26F185D2A08}"/>
              </a:ext>
            </a:extLst>
          </p:cNvPr>
          <p:cNvPicPr/>
          <p:nvPr/>
        </p:nvPicPr>
        <p:blipFill>
          <a:blip r:embed="rId4" cstate="print">
            <a:extLst>
              <a:ext uri="{28A0092B-C50C-407E-A947-70E740481C1C}">
                <a14:useLocalDpi xmlns:a14="http://schemas.microsoft.com/office/drawing/2010/main"/>
              </a:ext>
            </a:extLst>
          </a:blip>
          <a:stretch>
            <a:fillRect/>
          </a:stretch>
        </p:blipFill>
        <p:spPr>
          <a:xfrm>
            <a:off x="7525464" y="1364981"/>
            <a:ext cx="2475321" cy="2061338"/>
          </a:xfrm>
          <a:prstGeom prst="rect">
            <a:avLst/>
          </a:prstGeom>
        </p:spPr>
      </p:pic>
      <p:sp>
        <p:nvSpPr>
          <p:cNvPr id="55" name="object 12">
            <a:extLst>
              <a:ext uri="{FF2B5EF4-FFF2-40B4-BE49-F238E27FC236}">
                <a16:creationId xmlns:a16="http://schemas.microsoft.com/office/drawing/2014/main" id="{87F6065F-9CB4-B61F-7BC8-3A83A869B8E1}"/>
              </a:ext>
            </a:extLst>
          </p:cNvPr>
          <p:cNvSpPr txBox="1"/>
          <p:nvPr/>
        </p:nvSpPr>
        <p:spPr>
          <a:xfrm>
            <a:off x="7504093" y="1017523"/>
            <a:ext cx="1471930" cy="299720"/>
          </a:xfrm>
          <a:prstGeom prst="rect">
            <a:avLst/>
          </a:prstGeom>
        </p:spPr>
        <p:txBody>
          <a:bodyPr vert="horz" wrap="square" lIns="0" tIns="12700" rIns="0" bIns="0" rtlCol="0">
            <a:spAutoFit/>
          </a:bodyPr>
          <a:lstStyle/>
          <a:p>
            <a:pPr marL="12700">
              <a:spcBef>
                <a:spcPts val="100"/>
              </a:spcBef>
              <a:defRPr/>
            </a:pPr>
            <a:r>
              <a:rPr kern="0" dirty="0">
                <a:solidFill>
                  <a:sysClr val="windowText" lastClr="000000"/>
                </a:solidFill>
                <a:cs typeface="Calibri"/>
              </a:rPr>
              <a:t>1°</a:t>
            </a:r>
            <a:r>
              <a:rPr kern="0" spc="-20" dirty="0">
                <a:solidFill>
                  <a:sysClr val="windowText" lastClr="000000"/>
                </a:solidFill>
                <a:cs typeface="Calibri"/>
              </a:rPr>
              <a:t> </a:t>
            </a:r>
            <a:r>
              <a:rPr kern="0" dirty="0">
                <a:solidFill>
                  <a:sysClr val="windowText" lastClr="000000"/>
                </a:solidFill>
                <a:cs typeface="Calibri"/>
              </a:rPr>
              <a:t>inlet</a:t>
            </a:r>
            <a:r>
              <a:rPr kern="0" spc="-25" dirty="0">
                <a:solidFill>
                  <a:sysClr val="windowText" lastClr="000000"/>
                </a:solidFill>
                <a:cs typeface="Calibri"/>
              </a:rPr>
              <a:t> </a:t>
            </a:r>
            <a:r>
              <a:rPr kern="0" spc="-10" dirty="0">
                <a:solidFill>
                  <a:sysClr val="windowText" lastClr="000000"/>
                </a:solidFill>
                <a:cs typeface="Calibri"/>
              </a:rPr>
              <a:t>welding</a:t>
            </a:r>
            <a:endParaRPr kern="0">
              <a:solidFill>
                <a:sysClr val="windowText" lastClr="000000"/>
              </a:solidFill>
              <a:cs typeface="Calibri"/>
            </a:endParaRPr>
          </a:p>
        </p:txBody>
      </p:sp>
      <p:sp>
        <p:nvSpPr>
          <p:cNvPr id="56" name="object 13">
            <a:extLst>
              <a:ext uri="{FF2B5EF4-FFF2-40B4-BE49-F238E27FC236}">
                <a16:creationId xmlns:a16="http://schemas.microsoft.com/office/drawing/2014/main" id="{E7040FB8-2882-6CA5-E534-8B6FFBB70A7B}"/>
              </a:ext>
            </a:extLst>
          </p:cNvPr>
          <p:cNvSpPr/>
          <p:nvPr/>
        </p:nvSpPr>
        <p:spPr>
          <a:xfrm>
            <a:off x="1576329" y="996787"/>
            <a:ext cx="8957310" cy="2498090"/>
          </a:xfrm>
          <a:custGeom>
            <a:avLst/>
            <a:gdLst/>
            <a:ahLst/>
            <a:cxnLst/>
            <a:rect l="l" t="t" r="r" b="b"/>
            <a:pathLst>
              <a:path w="8957310" h="2498090">
                <a:moveTo>
                  <a:pt x="0" y="416334"/>
                </a:moveTo>
                <a:lnTo>
                  <a:pt x="2800" y="367781"/>
                </a:lnTo>
                <a:lnTo>
                  <a:pt x="10995" y="320872"/>
                </a:lnTo>
                <a:lnTo>
                  <a:pt x="24271" y="275922"/>
                </a:lnTo>
                <a:lnTo>
                  <a:pt x="42316" y="233241"/>
                </a:lnTo>
                <a:lnTo>
                  <a:pt x="64818" y="193142"/>
                </a:lnTo>
                <a:lnTo>
                  <a:pt x="91463" y="155938"/>
                </a:lnTo>
                <a:lnTo>
                  <a:pt x="121941" y="121941"/>
                </a:lnTo>
                <a:lnTo>
                  <a:pt x="155938" y="91464"/>
                </a:lnTo>
                <a:lnTo>
                  <a:pt x="193142" y="64818"/>
                </a:lnTo>
                <a:lnTo>
                  <a:pt x="233241" y="42316"/>
                </a:lnTo>
                <a:lnTo>
                  <a:pt x="275921" y="24271"/>
                </a:lnTo>
                <a:lnTo>
                  <a:pt x="320872" y="10995"/>
                </a:lnTo>
                <a:lnTo>
                  <a:pt x="367780" y="2800"/>
                </a:lnTo>
                <a:lnTo>
                  <a:pt x="416334" y="0"/>
                </a:lnTo>
                <a:lnTo>
                  <a:pt x="8540379" y="0"/>
                </a:lnTo>
                <a:lnTo>
                  <a:pt x="8588932" y="2800"/>
                </a:lnTo>
                <a:lnTo>
                  <a:pt x="8635840" y="10995"/>
                </a:lnTo>
                <a:lnTo>
                  <a:pt x="8680791" y="24271"/>
                </a:lnTo>
                <a:lnTo>
                  <a:pt x="8723472" y="42316"/>
                </a:lnTo>
                <a:lnTo>
                  <a:pt x="8763570" y="64818"/>
                </a:lnTo>
                <a:lnTo>
                  <a:pt x="8800774" y="91464"/>
                </a:lnTo>
                <a:lnTo>
                  <a:pt x="8834771" y="121941"/>
                </a:lnTo>
                <a:lnTo>
                  <a:pt x="8865249" y="155938"/>
                </a:lnTo>
                <a:lnTo>
                  <a:pt x="8891894" y="193142"/>
                </a:lnTo>
                <a:lnTo>
                  <a:pt x="8914396" y="233241"/>
                </a:lnTo>
                <a:lnTo>
                  <a:pt x="8932441" y="275922"/>
                </a:lnTo>
                <a:lnTo>
                  <a:pt x="8945717" y="320872"/>
                </a:lnTo>
                <a:lnTo>
                  <a:pt x="8953912" y="367781"/>
                </a:lnTo>
                <a:lnTo>
                  <a:pt x="8956713" y="416334"/>
                </a:lnTo>
                <a:lnTo>
                  <a:pt x="8956713" y="2081594"/>
                </a:lnTo>
                <a:lnTo>
                  <a:pt x="8953912" y="2130147"/>
                </a:lnTo>
                <a:lnTo>
                  <a:pt x="8945717" y="2177055"/>
                </a:lnTo>
                <a:lnTo>
                  <a:pt x="8932441" y="2222006"/>
                </a:lnTo>
                <a:lnTo>
                  <a:pt x="8914396" y="2264687"/>
                </a:lnTo>
                <a:lnTo>
                  <a:pt x="8891894" y="2304786"/>
                </a:lnTo>
                <a:lnTo>
                  <a:pt x="8865249" y="2341990"/>
                </a:lnTo>
                <a:lnTo>
                  <a:pt x="8834771" y="2375987"/>
                </a:lnTo>
                <a:lnTo>
                  <a:pt x="8800774" y="2406465"/>
                </a:lnTo>
                <a:lnTo>
                  <a:pt x="8763570" y="2433110"/>
                </a:lnTo>
                <a:lnTo>
                  <a:pt x="8723472" y="2455612"/>
                </a:lnTo>
                <a:lnTo>
                  <a:pt x="8680791" y="2473657"/>
                </a:lnTo>
                <a:lnTo>
                  <a:pt x="8635840" y="2486933"/>
                </a:lnTo>
                <a:lnTo>
                  <a:pt x="8588932" y="2495128"/>
                </a:lnTo>
                <a:lnTo>
                  <a:pt x="8540379" y="2497929"/>
                </a:lnTo>
                <a:lnTo>
                  <a:pt x="416334" y="2497929"/>
                </a:lnTo>
                <a:lnTo>
                  <a:pt x="367780" y="2495128"/>
                </a:lnTo>
                <a:lnTo>
                  <a:pt x="320872" y="2486933"/>
                </a:lnTo>
                <a:lnTo>
                  <a:pt x="275921" y="2473657"/>
                </a:lnTo>
                <a:lnTo>
                  <a:pt x="233241" y="2455612"/>
                </a:lnTo>
                <a:lnTo>
                  <a:pt x="193142" y="2433110"/>
                </a:lnTo>
                <a:lnTo>
                  <a:pt x="155938" y="2406465"/>
                </a:lnTo>
                <a:lnTo>
                  <a:pt x="121941" y="2375987"/>
                </a:lnTo>
                <a:lnTo>
                  <a:pt x="91463" y="2341990"/>
                </a:lnTo>
                <a:lnTo>
                  <a:pt x="64818" y="2304786"/>
                </a:lnTo>
                <a:lnTo>
                  <a:pt x="42316" y="2264687"/>
                </a:lnTo>
                <a:lnTo>
                  <a:pt x="24271" y="2222006"/>
                </a:lnTo>
                <a:lnTo>
                  <a:pt x="10995" y="2177055"/>
                </a:lnTo>
                <a:lnTo>
                  <a:pt x="2800" y="2130147"/>
                </a:lnTo>
                <a:lnTo>
                  <a:pt x="0" y="2081594"/>
                </a:lnTo>
                <a:lnTo>
                  <a:pt x="0" y="416334"/>
                </a:lnTo>
                <a:close/>
              </a:path>
            </a:pathLst>
          </a:custGeom>
          <a:ln w="25400">
            <a:solidFill>
              <a:srgbClr val="5B9BD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7" name="object 14">
            <a:extLst>
              <a:ext uri="{FF2B5EF4-FFF2-40B4-BE49-F238E27FC236}">
                <a16:creationId xmlns:a16="http://schemas.microsoft.com/office/drawing/2014/main" id="{7ABC8A81-3F27-CAE0-9ACC-753F98986D86}"/>
              </a:ext>
            </a:extLst>
          </p:cNvPr>
          <p:cNvGrpSpPr/>
          <p:nvPr/>
        </p:nvGrpSpPr>
        <p:grpSpPr>
          <a:xfrm>
            <a:off x="5196663" y="3822693"/>
            <a:ext cx="5144135" cy="2036445"/>
            <a:chOff x="3672662" y="3822692"/>
            <a:chExt cx="5144135" cy="2036445"/>
          </a:xfrm>
        </p:grpSpPr>
        <p:pic>
          <p:nvPicPr>
            <p:cNvPr id="58" name="object 15">
              <a:extLst>
                <a:ext uri="{FF2B5EF4-FFF2-40B4-BE49-F238E27FC236}">
                  <a16:creationId xmlns:a16="http://schemas.microsoft.com/office/drawing/2014/main" id="{0892319C-11D3-B613-3891-F3E7CCBF5034}"/>
                </a:ext>
              </a:extLst>
            </p:cNvPr>
            <p:cNvPicPr/>
            <p:nvPr/>
          </p:nvPicPr>
          <p:blipFill>
            <a:blip r:embed="rId5" cstate="print">
              <a:extLst>
                <a:ext uri="{28A0092B-C50C-407E-A947-70E740481C1C}">
                  <a14:useLocalDpi xmlns:a14="http://schemas.microsoft.com/office/drawing/2010/main"/>
                </a:ext>
              </a:extLst>
            </a:blip>
            <a:stretch>
              <a:fillRect/>
            </a:stretch>
          </p:blipFill>
          <p:spPr>
            <a:xfrm>
              <a:off x="3749516" y="4243166"/>
              <a:ext cx="4962776" cy="1577565"/>
            </a:xfrm>
            <a:prstGeom prst="rect">
              <a:avLst/>
            </a:prstGeom>
          </p:spPr>
        </p:pic>
        <p:sp>
          <p:nvSpPr>
            <p:cNvPr id="59" name="object 16">
              <a:extLst>
                <a:ext uri="{FF2B5EF4-FFF2-40B4-BE49-F238E27FC236}">
                  <a16:creationId xmlns:a16="http://schemas.microsoft.com/office/drawing/2014/main" id="{343270B4-A0E6-2DED-8F88-1A527BEEE578}"/>
                </a:ext>
              </a:extLst>
            </p:cNvPr>
            <p:cNvSpPr/>
            <p:nvPr/>
          </p:nvSpPr>
          <p:spPr>
            <a:xfrm>
              <a:off x="3691712" y="4224116"/>
              <a:ext cx="5106035" cy="1616075"/>
            </a:xfrm>
            <a:custGeom>
              <a:avLst/>
              <a:gdLst/>
              <a:ahLst/>
              <a:cxnLst/>
              <a:rect l="l" t="t" r="r" b="b"/>
              <a:pathLst>
                <a:path w="5106034" h="1616075">
                  <a:moveTo>
                    <a:pt x="0" y="0"/>
                  </a:moveTo>
                  <a:lnTo>
                    <a:pt x="5105608" y="0"/>
                  </a:lnTo>
                  <a:lnTo>
                    <a:pt x="5105608" y="1615666"/>
                  </a:lnTo>
                  <a:lnTo>
                    <a:pt x="0" y="1615666"/>
                  </a:lnTo>
                  <a:lnTo>
                    <a:pt x="0" y="0"/>
                  </a:lnTo>
                  <a:close/>
                </a:path>
              </a:pathLst>
            </a:custGeom>
            <a:ln w="38100">
              <a:solidFill>
                <a:srgbClr val="5B9BD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17">
              <a:extLst>
                <a:ext uri="{FF2B5EF4-FFF2-40B4-BE49-F238E27FC236}">
                  <a16:creationId xmlns:a16="http://schemas.microsoft.com/office/drawing/2014/main" id="{ABA8E50D-3AD0-A1A5-9A2D-D082AA6FEF85}"/>
                </a:ext>
              </a:extLst>
            </p:cNvPr>
            <p:cNvSpPr/>
            <p:nvPr/>
          </p:nvSpPr>
          <p:spPr>
            <a:xfrm>
              <a:off x="5266517" y="3827454"/>
              <a:ext cx="1496695" cy="369570"/>
            </a:xfrm>
            <a:custGeom>
              <a:avLst/>
              <a:gdLst/>
              <a:ahLst/>
              <a:cxnLst/>
              <a:rect l="l" t="t" r="r" b="b"/>
              <a:pathLst>
                <a:path w="1496695" h="369570">
                  <a:moveTo>
                    <a:pt x="1496509" y="0"/>
                  </a:moveTo>
                  <a:lnTo>
                    <a:pt x="0" y="0"/>
                  </a:lnTo>
                  <a:lnTo>
                    <a:pt x="0" y="369332"/>
                  </a:lnTo>
                  <a:lnTo>
                    <a:pt x="1496509" y="369332"/>
                  </a:lnTo>
                  <a:lnTo>
                    <a:pt x="1496509" y="0"/>
                  </a:lnTo>
                  <a:close/>
                </a:path>
              </a:pathLst>
            </a:custGeom>
            <a:solidFill>
              <a:srgbClr val="FFFF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18">
              <a:extLst>
                <a:ext uri="{FF2B5EF4-FFF2-40B4-BE49-F238E27FC236}">
                  <a16:creationId xmlns:a16="http://schemas.microsoft.com/office/drawing/2014/main" id="{ABA3B81E-106F-20F0-9290-492ADAAE9CE2}"/>
                </a:ext>
              </a:extLst>
            </p:cNvPr>
            <p:cNvSpPr/>
            <p:nvPr/>
          </p:nvSpPr>
          <p:spPr>
            <a:xfrm>
              <a:off x="5266517" y="3827454"/>
              <a:ext cx="1496695" cy="369570"/>
            </a:xfrm>
            <a:custGeom>
              <a:avLst/>
              <a:gdLst/>
              <a:ahLst/>
              <a:cxnLst/>
              <a:rect l="l" t="t" r="r" b="b"/>
              <a:pathLst>
                <a:path w="1496695" h="369570">
                  <a:moveTo>
                    <a:pt x="0" y="0"/>
                  </a:moveTo>
                  <a:lnTo>
                    <a:pt x="1496510" y="0"/>
                  </a:lnTo>
                  <a:lnTo>
                    <a:pt x="1496510" y="369332"/>
                  </a:lnTo>
                  <a:lnTo>
                    <a:pt x="0" y="369332"/>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2" name="object 19">
            <a:extLst>
              <a:ext uri="{FF2B5EF4-FFF2-40B4-BE49-F238E27FC236}">
                <a16:creationId xmlns:a16="http://schemas.microsoft.com/office/drawing/2014/main" id="{71AB8828-7615-5802-37CA-518F04900A7A}"/>
              </a:ext>
            </a:extLst>
          </p:cNvPr>
          <p:cNvSpPr txBox="1"/>
          <p:nvPr/>
        </p:nvSpPr>
        <p:spPr>
          <a:xfrm>
            <a:off x="6795279" y="3849116"/>
            <a:ext cx="1487170" cy="299720"/>
          </a:xfrm>
          <a:prstGeom prst="rect">
            <a:avLst/>
          </a:prstGeom>
        </p:spPr>
        <p:txBody>
          <a:bodyPr vert="horz" wrap="square" lIns="0" tIns="12700" rIns="0" bIns="0" rtlCol="0">
            <a:spAutoFit/>
          </a:bodyPr>
          <a:lstStyle/>
          <a:p>
            <a:pPr marL="86360">
              <a:spcBef>
                <a:spcPts val="100"/>
              </a:spcBef>
              <a:defRPr/>
            </a:pPr>
            <a:r>
              <a:rPr kern="0" dirty="0">
                <a:solidFill>
                  <a:sysClr val="windowText" lastClr="000000"/>
                </a:solidFill>
                <a:cs typeface="Calibri"/>
              </a:rPr>
              <a:t>After</a:t>
            </a:r>
            <a:r>
              <a:rPr kern="0" spc="-20" dirty="0">
                <a:solidFill>
                  <a:sysClr val="windowText" lastClr="000000"/>
                </a:solidFill>
                <a:cs typeface="Calibri"/>
              </a:rPr>
              <a:t> </a:t>
            </a:r>
            <a:r>
              <a:rPr kern="0" spc="-10" dirty="0">
                <a:solidFill>
                  <a:sysClr val="windowText" lastClr="000000"/>
                </a:solidFill>
                <a:cs typeface="Calibri"/>
              </a:rPr>
              <a:t>welding</a:t>
            </a:r>
            <a:endParaRPr kern="0">
              <a:solidFill>
                <a:sysClr val="windowText" lastClr="000000"/>
              </a:solidFill>
              <a:cs typeface="Calibri"/>
            </a:endParaRPr>
          </a:p>
        </p:txBody>
      </p:sp>
      <p:sp>
        <p:nvSpPr>
          <p:cNvPr id="63" name="object 20">
            <a:extLst>
              <a:ext uri="{FF2B5EF4-FFF2-40B4-BE49-F238E27FC236}">
                <a16:creationId xmlns:a16="http://schemas.microsoft.com/office/drawing/2014/main" id="{85F73413-1625-7BD1-0F8C-252A1AFF2417}"/>
              </a:ext>
            </a:extLst>
          </p:cNvPr>
          <p:cNvSpPr/>
          <p:nvPr/>
        </p:nvSpPr>
        <p:spPr>
          <a:xfrm>
            <a:off x="9272648" y="5120173"/>
            <a:ext cx="935355" cy="691515"/>
          </a:xfrm>
          <a:custGeom>
            <a:avLst/>
            <a:gdLst/>
            <a:ahLst/>
            <a:cxnLst/>
            <a:rect l="l" t="t" r="r" b="b"/>
            <a:pathLst>
              <a:path w="935354" h="691514">
                <a:moveTo>
                  <a:pt x="935216" y="0"/>
                </a:moveTo>
                <a:lnTo>
                  <a:pt x="0" y="0"/>
                </a:lnTo>
                <a:lnTo>
                  <a:pt x="0" y="691507"/>
                </a:lnTo>
                <a:lnTo>
                  <a:pt x="935216" y="691507"/>
                </a:lnTo>
                <a:lnTo>
                  <a:pt x="93521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object 21">
            <a:extLst>
              <a:ext uri="{FF2B5EF4-FFF2-40B4-BE49-F238E27FC236}">
                <a16:creationId xmlns:a16="http://schemas.microsoft.com/office/drawing/2014/main" id="{DEA05238-022C-9BE0-D0FC-95214BB1D887}"/>
              </a:ext>
            </a:extLst>
          </p:cNvPr>
          <p:cNvSpPr txBox="1"/>
          <p:nvPr/>
        </p:nvSpPr>
        <p:spPr>
          <a:xfrm>
            <a:off x="5881618" y="5833364"/>
            <a:ext cx="4088129" cy="299720"/>
          </a:xfrm>
          <a:prstGeom prst="rect">
            <a:avLst/>
          </a:prstGeom>
        </p:spPr>
        <p:txBody>
          <a:bodyPr vert="horz" wrap="square" lIns="0" tIns="12700" rIns="0" bIns="0" rtlCol="0">
            <a:spAutoFit/>
          </a:bodyPr>
          <a:lstStyle/>
          <a:p>
            <a:pPr marL="12700">
              <a:spcBef>
                <a:spcPts val="100"/>
              </a:spcBef>
              <a:defRPr/>
            </a:pPr>
            <a:r>
              <a:rPr kern="0" dirty="0">
                <a:solidFill>
                  <a:sysClr val="windowText" lastClr="000000"/>
                </a:solidFill>
                <a:cs typeface="Calibri"/>
              </a:rPr>
              <a:t>After</a:t>
            </a:r>
            <a:r>
              <a:rPr kern="0" spc="-30" dirty="0">
                <a:solidFill>
                  <a:sysClr val="windowText" lastClr="000000"/>
                </a:solidFill>
                <a:cs typeface="Calibri"/>
              </a:rPr>
              <a:t> </a:t>
            </a:r>
            <a:r>
              <a:rPr kern="0" dirty="0">
                <a:solidFill>
                  <a:sysClr val="windowText" lastClr="000000"/>
                </a:solidFill>
                <a:cs typeface="Calibri"/>
              </a:rPr>
              <a:t>welding</a:t>
            </a:r>
            <a:r>
              <a:rPr kern="0" spc="-25" dirty="0">
                <a:solidFill>
                  <a:sysClr val="windowText" lastClr="000000"/>
                </a:solidFill>
                <a:cs typeface="Calibri"/>
              </a:rPr>
              <a:t> </a:t>
            </a:r>
            <a:r>
              <a:rPr kern="0" dirty="0">
                <a:solidFill>
                  <a:sysClr val="windowText" lastClr="000000"/>
                </a:solidFill>
                <a:cs typeface="Calibri"/>
              </a:rPr>
              <a:t>LS</a:t>
            </a:r>
            <a:r>
              <a:rPr kern="0" spc="360" dirty="0">
                <a:solidFill>
                  <a:sysClr val="windowText" lastClr="000000"/>
                </a:solidFill>
                <a:cs typeface="Calibri"/>
              </a:rPr>
              <a:t> </a:t>
            </a:r>
            <a:r>
              <a:rPr kern="0" dirty="0">
                <a:solidFill>
                  <a:sysClr val="windowText" lastClr="000000"/>
                </a:solidFill>
                <a:cs typeface="Calibri"/>
              </a:rPr>
              <a:t>is</a:t>
            </a:r>
            <a:r>
              <a:rPr kern="0" spc="-30" dirty="0">
                <a:solidFill>
                  <a:sysClr val="windowText" lastClr="000000"/>
                </a:solidFill>
                <a:cs typeface="Calibri"/>
              </a:rPr>
              <a:t> </a:t>
            </a:r>
            <a:r>
              <a:rPr kern="0" dirty="0">
                <a:solidFill>
                  <a:sysClr val="windowText" lastClr="000000"/>
                </a:solidFill>
                <a:cs typeface="Calibri"/>
              </a:rPr>
              <a:t>grounded</a:t>
            </a:r>
            <a:r>
              <a:rPr kern="0" spc="-20" dirty="0">
                <a:solidFill>
                  <a:sysClr val="windowText" lastClr="000000"/>
                </a:solidFill>
                <a:cs typeface="Calibri"/>
              </a:rPr>
              <a:t> </a:t>
            </a:r>
            <a:r>
              <a:rPr kern="0" dirty="0">
                <a:solidFill>
                  <a:sysClr val="windowText" lastClr="000000"/>
                </a:solidFill>
                <a:cs typeface="Calibri"/>
              </a:rPr>
              <a:t>through</a:t>
            </a:r>
            <a:r>
              <a:rPr kern="0" spc="-20" dirty="0">
                <a:solidFill>
                  <a:sysClr val="windowText" lastClr="000000"/>
                </a:solidFill>
                <a:cs typeface="Calibri"/>
              </a:rPr>
              <a:t> </a:t>
            </a:r>
            <a:r>
              <a:rPr kern="0" spc="-10" dirty="0">
                <a:solidFill>
                  <a:sysClr val="windowText" lastClr="000000"/>
                </a:solidFill>
                <a:cs typeface="Calibri"/>
              </a:rPr>
              <a:t>pipes</a:t>
            </a:r>
            <a:endParaRPr kern="0">
              <a:solidFill>
                <a:sysClr val="windowText" lastClr="000000"/>
              </a:solidFill>
              <a:cs typeface="Calibri"/>
            </a:endParaRPr>
          </a:p>
        </p:txBody>
      </p:sp>
      <p:grpSp>
        <p:nvGrpSpPr>
          <p:cNvPr id="65" name="object 22">
            <a:extLst>
              <a:ext uri="{FF2B5EF4-FFF2-40B4-BE49-F238E27FC236}">
                <a16:creationId xmlns:a16="http://schemas.microsoft.com/office/drawing/2014/main" id="{D5BEEC79-C1D2-37C7-1C32-286B3BF721B9}"/>
              </a:ext>
            </a:extLst>
          </p:cNvPr>
          <p:cNvGrpSpPr/>
          <p:nvPr/>
        </p:nvGrpSpPr>
        <p:grpSpPr>
          <a:xfrm>
            <a:off x="4951729" y="3751357"/>
            <a:ext cx="5594350" cy="2397125"/>
            <a:chOff x="3427729" y="3751356"/>
            <a:chExt cx="5594350" cy="2397125"/>
          </a:xfrm>
        </p:grpSpPr>
        <p:sp>
          <p:nvSpPr>
            <p:cNvPr id="66" name="object 23">
              <a:extLst>
                <a:ext uri="{FF2B5EF4-FFF2-40B4-BE49-F238E27FC236}">
                  <a16:creationId xmlns:a16="http://schemas.microsoft.com/office/drawing/2014/main" id="{54EE3E5F-AC44-46D1-7E62-692088E92A9F}"/>
                </a:ext>
              </a:extLst>
            </p:cNvPr>
            <p:cNvSpPr/>
            <p:nvPr/>
          </p:nvSpPr>
          <p:spPr>
            <a:xfrm>
              <a:off x="3440429" y="3764056"/>
              <a:ext cx="5568950" cy="2371725"/>
            </a:xfrm>
            <a:custGeom>
              <a:avLst/>
              <a:gdLst/>
              <a:ahLst/>
              <a:cxnLst/>
              <a:rect l="l" t="t" r="r" b="b"/>
              <a:pathLst>
                <a:path w="5568950" h="2371725">
                  <a:moveTo>
                    <a:pt x="0" y="395296"/>
                  </a:moveTo>
                  <a:lnTo>
                    <a:pt x="2659" y="349196"/>
                  </a:lnTo>
                  <a:lnTo>
                    <a:pt x="10440" y="304658"/>
                  </a:lnTo>
                  <a:lnTo>
                    <a:pt x="23045" y="261979"/>
                  </a:lnTo>
                  <a:lnTo>
                    <a:pt x="40178" y="221455"/>
                  </a:lnTo>
                  <a:lnTo>
                    <a:pt x="61542" y="183382"/>
                  </a:lnTo>
                  <a:lnTo>
                    <a:pt x="86842" y="148058"/>
                  </a:lnTo>
                  <a:lnTo>
                    <a:pt x="115779" y="115779"/>
                  </a:lnTo>
                  <a:lnTo>
                    <a:pt x="148058" y="86842"/>
                  </a:lnTo>
                  <a:lnTo>
                    <a:pt x="183382" y="61542"/>
                  </a:lnTo>
                  <a:lnTo>
                    <a:pt x="221454" y="40178"/>
                  </a:lnTo>
                  <a:lnTo>
                    <a:pt x="261979" y="23045"/>
                  </a:lnTo>
                  <a:lnTo>
                    <a:pt x="304658" y="10440"/>
                  </a:lnTo>
                  <a:lnTo>
                    <a:pt x="349196" y="2659"/>
                  </a:lnTo>
                  <a:lnTo>
                    <a:pt x="395296" y="0"/>
                  </a:lnTo>
                  <a:lnTo>
                    <a:pt x="5173318" y="0"/>
                  </a:lnTo>
                  <a:lnTo>
                    <a:pt x="5219417" y="2659"/>
                  </a:lnTo>
                  <a:lnTo>
                    <a:pt x="5263955" y="10440"/>
                  </a:lnTo>
                  <a:lnTo>
                    <a:pt x="5306635" y="23045"/>
                  </a:lnTo>
                  <a:lnTo>
                    <a:pt x="5347159" y="40178"/>
                  </a:lnTo>
                  <a:lnTo>
                    <a:pt x="5385231" y="61542"/>
                  </a:lnTo>
                  <a:lnTo>
                    <a:pt x="5420555" y="86842"/>
                  </a:lnTo>
                  <a:lnTo>
                    <a:pt x="5452834" y="115779"/>
                  </a:lnTo>
                  <a:lnTo>
                    <a:pt x="5481772" y="148058"/>
                  </a:lnTo>
                  <a:lnTo>
                    <a:pt x="5507071" y="183382"/>
                  </a:lnTo>
                  <a:lnTo>
                    <a:pt x="5528435" y="221455"/>
                  </a:lnTo>
                  <a:lnTo>
                    <a:pt x="5545568" y="261979"/>
                  </a:lnTo>
                  <a:lnTo>
                    <a:pt x="5558174" y="304658"/>
                  </a:lnTo>
                  <a:lnTo>
                    <a:pt x="5565954" y="349196"/>
                  </a:lnTo>
                  <a:lnTo>
                    <a:pt x="5568614" y="395296"/>
                  </a:lnTo>
                  <a:lnTo>
                    <a:pt x="5568614" y="1976427"/>
                  </a:lnTo>
                  <a:lnTo>
                    <a:pt x="5565954" y="2022526"/>
                  </a:lnTo>
                  <a:lnTo>
                    <a:pt x="5558174" y="2067064"/>
                  </a:lnTo>
                  <a:lnTo>
                    <a:pt x="5545568" y="2109744"/>
                  </a:lnTo>
                  <a:lnTo>
                    <a:pt x="5528435" y="2150268"/>
                  </a:lnTo>
                  <a:lnTo>
                    <a:pt x="5507071" y="2188340"/>
                  </a:lnTo>
                  <a:lnTo>
                    <a:pt x="5481772" y="2223664"/>
                  </a:lnTo>
                  <a:lnTo>
                    <a:pt x="5452834" y="2255943"/>
                  </a:lnTo>
                  <a:lnTo>
                    <a:pt x="5420555" y="2284880"/>
                  </a:lnTo>
                  <a:lnTo>
                    <a:pt x="5385231" y="2310180"/>
                  </a:lnTo>
                  <a:lnTo>
                    <a:pt x="5347159" y="2331544"/>
                  </a:lnTo>
                  <a:lnTo>
                    <a:pt x="5306635" y="2348677"/>
                  </a:lnTo>
                  <a:lnTo>
                    <a:pt x="5263955" y="2361282"/>
                  </a:lnTo>
                  <a:lnTo>
                    <a:pt x="5219417" y="2369063"/>
                  </a:lnTo>
                  <a:lnTo>
                    <a:pt x="5173318" y="2371723"/>
                  </a:lnTo>
                  <a:lnTo>
                    <a:pt x="395296" y="2371723"/>
                  </a:lnTo>
                  <a:lnTo>
                    <a:pt x="349196" y="2369063"/>
                  </a:lnTo>
                  <a:lnTo>
                    <a:pt x="304658" y="2361282"/>
                  </a:lnTo>
                  <a:lnTo>
                    <a:pt x="261979" y="2348677"/>
                  </a:lnTo>
                  <a:lnTo>
                    <a:pt x="221454" y="2331544"/>
                  </a:lnTo>
                  <a:lnTo>
                    <a:pt x="183382" y="2310180"/>
                  </a:lnTo>
                  <a:lnTo>
                    <a:pt x="148058" y="2284880"/>
                  </a:lnTo>
                  <a:lnTo>
                    <a:pt x="115779" y="2255943"/>
                  </a:lnTo>
                  <a:lnTo>
                    <a:pt x="86842" y="2223664"/>
                  </a:lnTo>
                  <a:lnTo>
                    <a:pt x="61542" y="2188340"/>
                  </a:lnTo>
                  <a:lnTo>
                    <a:pt x="40178" y="2150268"/>
                  </a:lnTo>
                  <a:lnTo>
                    <a:pt x="23045" y="2109744"/>
                  </a:lnTo>
                  <a:lnTo>
                    <a:pt x="10440" y="2067064"/>
                  </a:lnTo>
                  <a:lnTo>
                    <a:pt x="2659" y="2022526"/>
                  </a:lnTo>
                  <a:lnTo>
                    <a:pt x="0" y="1976427"/>
                  </a:lnTo>
                  <a:lnTo>
                    <a:pt x="0" y="395296"/>
                  </a:lnTo>
                  <a:close/>
                </a:path>
              </a:pathLst>
            </a:custGeom>
            <a:ln w="25400">
              <a:solidFill>
                <a:srgbClr val="5B9BD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object 24">
              <a:extLst>
                <a:ext uri="{FF2B5EF4-FFF2-40B4-BE49-F238E27FC236}">
                  <a16:creationId xmlns:a16="http://schemas.microsoft.com/office/drawing/2014/main" id="{66EB0051-4B5C-051A-D71F-5A1FDD36ED19}"/>
                </a:ext>
              </a:extLst>
            </p:cNvPr>
            <p:cNvSpPr/>
            <p:nvPr/>
          </p:nvSpPr>
          <p:spPr>
            <a:xfrm>
              <a:off x="7322091" y="4856432"/>
              <a:ext cx="492125" cy="264160"/>
            </a:xfrm>
            <a:custGeom>
              <a:avLst/>
              <a:gdLst/>
              <a:ahLst/>
              <a:cxnLst/>
              <a:rect l="l" t="t" r="r" b="b"/>
              <a:pathLst>
                <a:path w="492125" h="264160">
                  <a:moveTo>
                    <a:pt x="49363" y="194304"/>
                  </a:moveTo>
                  <a:lnTo>
                    <a:pt x="0" y="263739"/>
                  </a:lnTo>
                  <a:lnTo>
                    <a:pt x="85166" y="261569"/>
                  </a:lnTo>
                  <a:lnTo>
                    <a:pt x="71932" y="236706"/>
                  </a:lnTo>
                  <a:lnTo>
                    <a:pt x="57546" y="236706"/>
                  </a:lnTo>
                  <a:lnTo>
                    <a:pt x="54561" y="231101"/>
                  </a:lnTo>
                  <a:lnTo>
                    <a:pt x="65773" y="225134"/>
                  </a:lnTo>
                  <a:lnTo>
                    <a:pt x="49363" y="194304"/>
                  </a:lnTo>
                  <a:close/>
                </a:path>
                <a:path w="492125" h="264160">
                  <a:moveTo>
                    <a:pt x="65773" y="225134"/>
                  </a:moveTo>
                  <a:lnTo>
                    <a:pt x="54561" y="231101"/>
                  </a:lnTo>
                  <a:lnTo>
                    <a:pt x="57546" y="236706"/>
                  </a:lnTo>
                  <a:lnTo>
                    <a:pt x="68756" y="230739"/>
                  </a:lnTo>
                  <a:lnTo>
                    <a:pt x="65773" y="225134"/>
                  </a:lnTo>
                  <a:close/>
                </a:path>
                <a:path w="492125" h="264160">
                  <a:moveTo>
                    <a:pt x="68756" y="230739"/>
                  </a:moveTo>
                  <a:lnTo>
                    <a:pt x="57546" y="236706"/>
                  </a:lnTo>
                  <a:lnTo>
                    <a:pt x="71932" y="236706"/>
                  </a:lnTo>
                  <a:lnTo>
                    <a:pt x="68756" y="230739"/>
                  </a:lnTo>
                  <a:close/>
                </a:path>
                <a:path w="492125" h="264160">
                  <a:moveTo>
                    <a:pt x="488742" y="0"/>
                  </a:moveTo>
                  <a:lnTo>
                    <a:pt x="65773" y="225134"/>
                  </a:lnTo>
                  <a:lnTo>
                    <a:pt x="68756" y="230739"/>
                  </a:lnTo>
                  <a:lnTo>
                    <a:pt x="491726" y="5605"/>
                  </a:lnTo>
                  <a:lnTo>
                    <a:pt x="488742" y="0"/>
                  </a:lnTo>
                  <a:close/>
                </a:path>
              </a:pathLst>
            </a:custGeom>
            <a:solidFill>
              <a:srgbClr val="ED7D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130360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D13E6-2F6C-7D9C-5EDA-CF152720BF07}"/>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53CECBF6-78B0-31FE-DDAC-DE6DBB9AD110}"/>
              </a:ext>
            </a:extLst>
          </p:cNvPr>
          <p:cNvPicPr>
            <a:picLocks noChangeAspect="1"/>
          </p:cNvPicPr>
          <p:nvPr/>
        </p:nvPicPr>
        <p:blipFill>
          <a:blip r:embed="rId2"/>
          <a:stretch>
            <a:fillRect/>
          </a:stretch>
        </p:blipFill>
        <p:spPr>
          <a:xfrm>
            <a:off x="1511300" y="116840"/>
            <a:ext cx="9512706" cy="6187125"/>
          </a:xfrm>
          <a:prstGeom prst="rect">
            <a:avLst/>
          </a:prstGeom>
        </p:spPr>
      </p:pic>
    </p:spTree>
    <p:extLst>
      <p:ext uri="{BB962C8B-B14F-4D97-AF65-F5344CB8AC3E}">
        <p14:creationId xmlns:p14="http://schemas.microsoft.com/office/powerpoint/2010/main" val="2913520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D0E5A-B7CD-C204-4FF2-335CCD6A63B0}"/>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151739BC-1B6D-F11A-A386-E99F7EF2F8C8}"/>
              </a:ext>
            </a:extLst>
          </p:cNvPr>
          <p:cNvPicPr>
            <a:picLocks noChangeAspect="1"/>
          </p:cNvPicPr>
          <p:nvPr/>
        </p:nvPicPr>
        <p:blipFill>
          <a:blip r:embed="rId2"/>
          <a:stretch>
            <a:fillRect/>
          </a:stretch>
        </p:blipFill>
        <p:spPr>
          <a:xfrm>
            <a:off x="410809" y="675405"/>
            <a:ext cx="7742591" cy="5425910"/>
          </a:xfrm>
          <a:prstGeom prst="rect">
            <a:avLst/>
          </a:prstGeom>
          <a:ln>
            <a:no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57F4177E-EB99-4741-794B-4E02A93D9C93}"/>
              </a:ext>
            </a:extLst>
          </p:cNvPr>
          <p:cNvSpPr txBox="1"/>
          <p:nvPr/>
        </p:nvSpPr>
        <p:spPr>
          <a:xfrm>
            <a:off x="775252" y="5336875"/>
            <a:ext cx="532074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The 2 HS are mated by mean the 2 rotating cradles</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Freccia a sinistra 8">
            <a:extLst>
              <a:ext uri="{FF2B5EF4-FFF2-40B4-BE49-F238E27FC236}">
                <a16:creationId xmlns:a16="http://schemas.microsoft.com/office/drawing/2014/main" id="{D211F6C6-1F69-34A4-F8B7-F224AD9BBAED}"/>
              </a:ext>
            </a:extLst>
          </p:cNvPr>
          <p:cNvSpPr/>
          <p:nvPr/>
        </p:nvSpPr>
        <p:spPr>
          <a:xfrm>
            <a:off x="3940057" y="2564366"/>
            <a:ext cx="873761" cy="741680"/>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ccia a sinistra 9">
            <a:extLst>
              <a:ext uri="{FF2B5EF4-FFF2-40B4-BE49-F238E27FC236}">
                <a16:creationId xmlns:a16="http://schemas.microsoft.com/office/drawing/2014/main" id="{CF8F835F-032F-D4EC-553B-B729AF4B0319}"/>
              </a:ext>
            </a:extLst>
          </p:cNvPr>
          <p:cNvSpPr/>
          <p:nvPr/>
        </p:nvSpPr>
        <p:spPr>
          <a:xfrm rot="10800000">
            <a:off x="1058128" y="2519602"/>
            <a:ext cx="873760" cy="741680"/>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Immagine 11">
            <a:extLst>
              <a:ext uri="{FF2B5EF4-FFF2-40B4-BE49-F238E27FC236}">
                <a16:creationId xmlns:a16="http://schemas.microsoft.com/office/drawing/2014/main" id="{59F0BCC6-8BEB-B540-D0A8-C4C44FF5D109}"/>
              </a:ext>
            </a:extLst>
          </p:cNvPr>
          <p:cNvPicPr>
            <a:picLocks noChangeAspect="1"/>
          </p:cNvPicPr>
          <p:nvPr/>
        </p:nvPicPr>
        <p:blipFill>
          <a:blip r:embed="rId3"/>
          <a:stretch>
            <a:fillRect/>
          </a:stretch>
        </p:blipFill>
        <p:spPr>
          <a:xfrm>
            <a:off x="6717785" y="1023558"/>
            <a:ext cx="5248284" cy="4313317"/>
          </a:xfrm>
          <a:prstGeom prst="rect">
            <a:avLst/>
          </a:prstGeom>
          <a:ln>
            <a:noFill/>
          </a:ln>
          <a:effectLst>
            <a:outerShdw blurRad="292100" dist="139700" dir="2700000" algn="tl" rotWithShape="0">
              <a:srgbClr val="333333">
                <a:alpha val="65000"/>
              </a:srgbClr>
            </a:outerShdw>
          </a:effectLst>
        </p:spPr>
      </p:pic>
      <p:sp>
        <p:nvSpPr>
          <p:cNvPr id="13" name="CasellaDiTesto 12">
            <a:extLst>
              <a:ext uri="{FF2B5EF4-FFF2-40B4-BE49-F238E27FC236}">
                <a16:creationId xmlns:a16="http://schemas.microsoft.com/office/drawing/2014/main" id="{B65F455F-2090-1C77-9888-98382A6EE4EE}"/>
              </a:ext>
            </a:extLst>
          </p:cNvPr>
          <p:cNvSpPr txBox="1"/>
          <p:nvPr/>
        </p:nvSpPr>
        <p:spPr>
          <a:xfrm>
            <a:off x="7278795" y="5148779"/>
            <a:ext cx="423634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Interlinks are connected: 6+6 pairs on upper and bottom side of the HSs</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Freccia a sinistra 13">
            <a:extLst>
              <a:ext uri="{FF2B5EF4-FFF2-40B4-BE49-F238E27FC236}">
                <a16:creationId xmlns:a16="http://schemas.microsoft.com/office/drawing/2014/main" id="{92108872-F12A-35B5-0AC4-7E8439CA3CEF}"/>
              </a:ext>
            </a:extLst>
          </p:cNvPr>
          <p:cNvSpPr/>
          <p:nvPr/>
        </p:nvSpPr>
        <p:spPr>
          <a:xfrm rot="16200000">
            <a:off x="8524240" y="1591211"/>
            <a:ext cx="416560" cy="369332"/>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ccia a sinistra 14">
            <a:extLst>
              <a:ext uri="{FF2B5EF4-FFF2-40B4-BE49-F238E27FC236}">
                <a16:creationId xmlns:a16="http://schemas.microsoft.com/office/drawing/2014/main" id="{16EB6726-E910-A2AB-873D-D519A2561234}"/>
              </a:ext>
            </a:extLst>
          </p:cNvPr>
          <p:cNvSpPr/>
          <p:nvPr/>
        </p:nvSpPr>
        <p:spPr>
          <a:xfrm rot="16357495">
            <a:off x="10345106" y="707257"/>
            <a:ext cx="416560" cy="369332"/>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olo 1">
            <a:extLst>
              <a:ext uri="{FF2B5EF4-FFF2-40B4-BE49-F238E27FC236}">
                <a16:creationId xmlns:a16="http://schemas.microsoft.com/office/drawing/2014/main" id="{48F63C47-D25A-CDC1-B74E-F5E27A9691E6}"/>
              </a:ext>
            </a:extLst>
          </p:cNvPr>
          <p:cNvSpPr txBox="1">
            <a:spLocks/>
          </p:cNvSpPr>
          <p:nvPr/>
        </p:nvSpPr>
        <p:spPr>
          <a:xfrm>
            <a:off x="10359375" y="4479856"/>
            <a:ext cx="1439513" cy="36271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STEP 2</a:t>
            </a:r>
          </a:p>
        </p:txBody>
      </p:sp>
      <p:sp>
        <p:nvSpPr>
          <p:cNvPr id="3" name="Titolo 1">
            <a:extLst>
              <a:ext uri="{FF2B5EF4-FFF2-40B4-BE49-F238E27FC236}">
                <a16:creationId xmlns:a16="http://schemas.microsoft.com/office/drawing/2014/main" id="{0C788FF1-7CD4-0A71-561B-2F5EA6C313F0}"/>
              </a:ext>
            </a:extLst>
          </p:cNvPr>
          <p:cNvSpPr txBox="1">
            <a:spLocks/>
          </p:cNvSpPr>
          <p:nvPr/>
        </p:nvSpPr>
        <p:spPr>
          <a:xfrm>
            <a:off x="775252" y="842199"/>
            <a:ext cx="1439513" cy="36271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STEP 1</a:t>
            </a:r>
          </a:p>
        </p:txBody>
      </p:sp>
      <p:sp>
        <p:nvSpPr>
          <p:cNvPr id="4" name="Titolo 1">
            <a:extLst>
              <a:ext uri="{FF2B5EF4-FFF2-40B4-BE49-F238E27FC236}">
                <a16:creationId xmlns:a16="http://schemas.microsoft.com/office/drawing/2014/main" id="{1BA7218C-4DE5-BA59-DF94-D06B2B97B4C5}"/>
              </a:ext>
            </a:extLst>
          </p:cNvPr>
          <p:cNvSpPr>
            <a:spLocks noGrp="1"/>
          </p:cNvSpPr>
          <p:nvPr>
            <p:ph type="title"/>
          </p:nvPr>
        </p:nvSpPr>
        <p:spPr>
          <a:xfrm>
            <a:off x="838200" y="145057"/>
            <a:ext cx="10515600" cy="260830"/>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r>
              <a:rPr lang="it-IT" sz="2000">
                <a:solidFill>
                  <a:schemeClr val="dk1"/>
                </a:solidFill>
              </a:rPr>
              <a:t>HALVES SHELLS MATING: ASSEMBLY PROCEDURE</a:t>
            </a:r>
          </a:p>
        </p:txBody>
      </p:sp>
    </p:spTree>
    <p:extLst>
      <p:ext uri="{BB962C8B-B14F-4D97-AF65-F5344CB8AC3E}">
        <p14:creationId xmlns:p14="http://schemas.microsoft.com/office/powerpoint/2010/main" val="3129157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268DD-C1E7-819E-3103-44C082B03762}"/>
            </a:ext>
          </a:extLst>
        </p:cNvPr>
        <p:cNvGrpSpPr/>
        <p:nvPr/>
      </p:nvGrpSpPr>
      <p:grpSpPr>
        <a:xfrm>
          <a:off x="0" y="0"/>
          <a:ext cx="0" cy="0"/>
          <a:chOff x="0" y="0"/>
          <a:chExt cx="0" cy="0"/>
        </a:xfrm>
      </p:grpSpPr>
      <p:pic>
        <p:nvPicPr>
          <p:cNvPr id="10" name="Immagine 9">
            <a:extLst>
              <a:ext uri="{FF2B5EF4-FFF2-40B4-BE49-F238E27FC236}">
                <a16:creationId xmlns:a16="http://schemas.microsoft.com/office/drawing/2014/main" id="{1C29528C-41B8-C564-B4D5-E77AD908F365}"/>
              </a:ext>
            </a:extLst>
          </p:cNvPr>
          <p:cNvPicPr>
            <a:picLocks noChangeAspect="1"/>
          </p:cNvPicPr>
          <p:nvPr/>
        </p:nvPicPr>
        <p:blipFill>
          <a:blip r:embed="rId2"/>
          <a:stretch>
            <a:fillRect/>
          </a:stretch>
        </p:blipFill>
        <p:spPr>
          <a:xfrm>
            <a:off x="496918" y="642404"/>
            <a:ext cx="6073666" cy="5166808"/>
          </a:xfrm>
          <a:prstGeom prst="rect">
            <a:avLst/>
          </a:prstGeom>
        </p:spPr>
      </p:pic>
      <p:pic>
        <p:nvPicPr>
          <p:cNvPr id="8" name="Immagine 7">
            <a:extLst>
              <a:ext uri="{FF2B5EF4-FFF2-40B4-BE49-F238E27FC236}">
                <a16:creationId xmlns:a16="http://schemas.microsoft.com/office/drawing/2014/main" id="{5A58E7B2-42CF-27AD-FE1A-660996350164}"/>
              </a:ext>
            </a:extLst>
          </p:cNvPr>
          <p:cNvPicPr>
            <a:picLocks noChangeAspect="1"/>
          </p:cNvPicPr>
          <p:nvPr/>
        </p:nvPicPr>
        <p:blipFill>
          <a:blip r:embed="rId3"/>
          <a:stretch>
            <a:fillRect/>
          </a:stretch>
        </p:blipFill>
        <p:spPr>
          <a:xfrm>
            <a:off x="7038951" y="642404"/>
            <a:ext cx="4616113" cy="5166808"/>
          </a:xfrm>
          <a:prstGeom prst="rect">
            <a:avLst/>
          </a:prstGeom>
        </p:spPr>
      </p:pic>
      <p:sp>
        <p:nvSpPr>
          <p:cNvPr id="5" name="CasellaDiTesto 4">
            <a:extLst>
              <a:ext uri="{FF2B5EF4-FFF2-40B4-BE49-F238E27FC236}">
                <a16:creationId xmlns:a16="http://schemas.microsoft.com/office/drawing/2014/main" id="{4266E106-497D-EBE9-FAFA-06F836DDC492}"/>
              </a:ext>
            </a:extLst>
          </p:cNvPr>
          <p:cNvSpPr txBox="1"/>
          <p:nvPr/>
        </p:nvSpPr>
        <p:spPr>
          <a:xfrm>
            <a:off x="6940995" y="5159451"/>
            <a:ext cx="481202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Exploiting the spherical joint and the linear stages the cross-flange is oriented and adapted to the low-z flange position</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CasellaDiTesto 1">
            <a:extLst>
              <a:ext uri="{FF2B5EF4-FFF2-40B4-BE49-F238E27FC236}">
                <a16:creationId xmlns:a16="http://schemas.microsoft.com/office/drawing/2014/main" id="{94F15E15-572C-BEFA-0973-AF5817F67CD8}"/>
              </a:ext>
            </a:extLst>
          </p:cNvPr>
          <p:cNvSpPr txBox="1"/>
          <p:nvPr/>
        </p:nvSpPr>
        <p:spPr>
          <a:xfrm>
            <a:off x="710278" y="5276881"/>
            <a:ext cx="553619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The Low-z flange is connected to the L2 mated</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Freccia a sinistra 10">
            <a:extLst>
              <a:ext uri="{FF2B5EF4-FFF2-40B4-BE49-F238E27FC236}">
                <a16:creationId xmlns:a16="http://schemas.microsoft.com/office/drawing/2014/main" id="{B756C5DF-E918-BDFE-DFBD-C4B3CEF7F458}"/>
              </a:ext>
            </a:extLst>
          </p:cNvPr>
          <p:cNvSpPr/>
          <p:nvPr/>
        </p:nvSpPr>
        <p:spPr>
          <a:xfrm rot="12136070">
            <a:off x="1075970" y="2666313"/>
            <a:ext cx="1136041" cy="568647"/>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CasellaDiTesto 11">
            <a:extLst>
              <a:ext uri="{FF2B5EF4-FFF2-40B4-BE49-F238E27FC236}">
                <a16:creationId xmlns:a16="http://schemas.microsoft.com/office/drawing/2014/main" id="{7E747CA4-D363-D74D-7407-BA5C6A2DB311}"/>
              </a:ext>
            </a:extLst>
          </p:cNvPr>
          <p:cNvSpPr txBox="1"/>
          <p:nvPr/>
        </p:nvSpPr>
        <p:spPr>
          <a:xfrm>
            <a:off x="9274151" y="775219"/>
            <a:ext cx="19608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cross flange</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asellaDiTesto 12">
            <a:extLst>
              <a:ext uri="{FF2B5EF4-FFF2-40B4-BE49-F238E27FC236}">
                <a16:creationId xmlns:a16="http://schemas.microsoft.com/office/drawing/2014/main" id="{A86280D6-4380-0465-1564-217E7C295CCD}"/>
              </a:ext>
            </a:extLst>
          </p:cNvPr>
          <p:cNvSpPr txBox="1"/>
          <p:nvPr/>
        </p:nvSpPr>
        <p:spPr>
          <a:xfrm>
            <a:off x="6940995" y="1144551"/>
            <a:ext cx="19608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spherical joint</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5" name="Connettore 2 14">
            <a:extLst>
              <a:ext uri="{FF2B5EF4-FFF2-40B4-BE49-F238E27FC236}">
                <a16:creationId xmlns:a16="http://schemas.microsoft.com/office/drawing/2014/main" id="{4F7307E0-E706-B22D-95E6-23F5EDC41BA4}"/>
              </a:ext>
            </a:extLst>
          </p:cNvPr>
          <p:cNvCxnSpPr>
            <a:stCxn id="12" idx="2"/>
          </p:cNvCxnSpPr>
          <p:nvPr/>
        </p:nvCxnSpPr>
        <p:spPr>
          <a:xfrm flipH="1">
            <a:off x="10076791" y="1144551"/>
            <a:ext cx="177800" cy="132772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ttore 2 15">
            <a:extLst>
              <a:ext uri="{FF2B5EF4-FFF2-40B4-BE49-F238E27FC236}">
                <a16:creationId xmlns:a16="http://schemas.microsoft.com/office/drawing/2014/main" id="{81B99188-7763-CEC9-C217-F55CFA536A42}"/>
              </a:ext>
            </a:extLst>
          </p:cNvPr>
          <p:cNvCxnSpPr>
            <a:cxnSpLocks/>
            <a:stCxn id="13" idx="2"/>
          </p:cNvCxnSpPr>
          <p:nvPr/>
        </p:nvCxnSpPr>
        <p:spPr>
          <a:xfrm>
            <a:off x="7921435" y="1513883"/>
            <a:ext cx="1448807" cy="1505845"/>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6" name="Titolo 1">
            <a:extLst>
              <a:ext uri="{FF2B5EF4-FFF2-40B4-BE49-F238E27FC236}">
                <a16:creationId xmlns:a16="http://schemas.microsoft.com/office/drawing/2014/main" id="{C54D7F0C-C72B-870F-08AB-0A8EFCEBC39C}"/>
              </a:ext>
            </a:extLst>
          </p:cNvPr>
          <p:cNvSpPr txBox="1">
            <a:spLocks/>
          </p:cNvSpPr>
          <p:nvPr/>
        </p:nvSpPr>
        <p:spPr>
          <a:xfrm>
            <a:off x="658494" y="831498"/>
            <a:ext cx="1439513" cy="36271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STEP 3</a:t>
            </a:r>
          </a:p>
        </p:txBody>
      </p:sp>
      <p:sp>
        <p:nvSpPr>
          <p:cNvPr id="7" name="Titolo 1">
            <a:extLst>
              <a:ext uri="{FF2B5EF4-FFF2-40B4-BE49-F238E27FC236}">
                <a16:creationId xmlns:a16="http://schemas.microsoft.com/office/drawing/2014/main" id="{A158D009-81AC-68FE-F6D0-7D7AD52F4459}"/>
              </a:ext>
            </a:extLst>
          </p:cNvPr>
          <p:cNvSpPr txBox="1">
            <a:spLocks/>
          </p:cNvSpPr>
          <p:nvPr/>
        </p:nvSpPr>
        <p:spPr>
          <a:xfrm>
            <a:off x="10059966" y="4523164"/>
            <a:ext cx="1439513" cy="36271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STEP 4</a:t>
            </a:r>
          </a:p>
        </p:txBody>
      </p:sp>
      <p:sp>
        <p:nvSpPr>
          <p:cNvPr id="17" name="Titolo 1">
            <a:extLst>
              <a:ext uri="{FF2B5EF4-FFF2-40B4-BE49-F238E27FC236}">
                <a16:creationId xmlns:a16="http://schemas.microsoft.com/office/drawing/2014/main" id="{7C5EE7E5-6992-2622-DD9E-4F568BED7DD7}"/>
              </a:ext>
            </a:extLst>
          </p:cNvPr>
          <p:cNvSpPr>
            <a:spLocks noGrp="1"/>
          </p:cNvSpPr>
          <p:nvPr>
            <p:ph type="title"/>
          </p:nvPr>
        </p:nvSpPr>
        <p:spPr>
          <a:xfrm>
            <a:off x="838200" y="145057"/>
            <a:ext cx="10515600" cy="260830"/>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r>
              <a:rPr lang="it-IT" sz="2000">
                <a:solidFill>
                  <a:schemeClr val="dk1"/>
                </a:solidFill>
              </a:rPr>
              <a:t>HALVES SHELLS MATING: ASSEMBLY PROCEDURE</a:t>
            </a:r>
          </a:p>
        </p:txBody>
      </p:sp>
    </p:spTree>
    <p:extLst>
      <p:ext uri="{BB962C8B-B14F-4D97-AF65-F5344CB8AC3E}">
        <p14:creationId xmlns:p14="http://schemas.microsoft.com/office/powerpoint/2010/main" val="786413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565E6-17D6-8630-37D0-B64E64D08CFB}"/>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37FBCE27-2AC8-A9B7-0D04-389CDF987F52}"/>
              </a:ext>
            </a:extLst>
          </p:cNvPr>
          <p:cNvSpPr>
            <a:spLocks noGrp="1"/>
          </p:cNvSpPr>
          <p:nvPr>
            <p:ph type="title"/>
          </p:nvPr>
        </p:nvSpPr>
        <p:spPr>
          <a:xfrm>
            <a:off x="838200" y="168575"/>
            <a:ext cx="10515600" cy="316787"/>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0000"/>
          </a:bodyPr>
          <a:lstStyle/>
          <a:p>
            <a:pPr algn="ctr"/>
            <a:r>
              <a:rPr lang="it-IT" sz="2000">
                <a:solidFill>
                  <a:schemeClr val="dk1"/>
                </a:solidFill>
                <a:latin typeface="+mn-lt"/>
                <a:ea typeface="+mn-ea"/>
                <a:cs typeface="+mn-cs"/>
              </a:rPr>
              <a:t>STATUS OF T-TROLLEY</a:t>
            </a:r>
          </a:p>
        </p:txBody>
      </p:sp>
      <p:grpSp>
        <p:nvGrpSpPr>
          <p:cNvPr id="2" name="Gruppo 1">
            <a:extLst>
              <a:ext uri="{FF2B5EF4-FFF2-40B4-BE49-F238E27FC236}">
                <a16:creationId xmlns:a16="http://schemas.microsoft.com/office/drawing/2014/main" id="{21F66BED-8B38-326B-0DFA-E56D1737F7C7}"/>
              </a:ext>
            </a:extLst>
          </p:cNvPr>
          <p:cNvGrpSpPr/>
          <p:nvPr/>
        </p:nvGrpSpPr>
        <p:grpSpPr>
          <a:xfrm>
            <a:off x="1035050" y="643780"/>
            <a:ext cx="10121900" cy="5570440"/>
            <a:chOff x="838200" y="627160"/>
            <a:chExt cx="10748733" cy="6087157"/>
          </a:xfrm>
        </p:grpSpPr>
        <p:pic>
          <p:nvPicPr>
            <p:cNvPr id="8" name="Immagine 7">
              <a:extLst>
                <a:ext uri="{FF2B5EF4-FFF2-40B4-BE49-F238E27FC236}">
                  <a16:creationId xmlns:a16="http://schemas.microsoft.com/office/drawing/2014/main" id="{94EE7EAA-35DA-6CD1-90CE-201AAE367FB1}"/>
                </a:ext>
              </a:extLst>
            </p:cNvPr>
            <p:cNvPicPr>
              <a:picLocks noChangeAspect="1"/>
            </p:cNvPicPr>
            <p:nvPr/>
          </p:nvPicPr>
          <p:blipFill>
            <a:blip r:embed="rId2"/>
            <a:stretch>
              <a:fillRect/>
            </a:stretch>
          </p:blipFill>
          <p:spPr>
            <a:xfrm>
              <a:off x="838200" y="627160"/>
              <a:ext cx="10748733" cy="5926040"/>
            </a:xfrm>
            <a:prstGeom prst="rect">
              <a:avLst/>
            </a:prstGeom>
          </p:spPr>
        </p:pic>
        <p:sp>
          <p:nvSpPr>
            <p:cNvPr id="9" name="CasellaDiTesto 8">
              <a:extLst>
                <a:ext uri="{FF2B5EF4-FFF2-40B4-BE49-F238E27FC236}">
                  <a16:creationId xmlns:a16="http://schemas.microsoft.com/office/drawing/2014/main" id="{2B62E17D-3335-BB1E-A525-48DBF5C6D8B1}"/>
                </a:ext>
              </a:extLst>
            </p:cNvPr>
            <p:cNvSpPr txBox="1"/>
            <p:nvPr/>
          </p:nvSpPr>
          <p:spPr>
            <a:xfrm>
              <a:off x="3231590" y="1641147"/>
              <a:ext cx="872355"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Aptos" panose="02110004020202020204"/>
                  <a:ea typeface="+mn-ea"/>
                  <a:cs typeface="+mn-cs"/>
                </a:rPr>
                <a:t>"HEADS"</a:t>
              </a:r>
            </a:p>
          </p:txBody>
        </p:sp>
        <p:cxnSp>
          <p:nvCxnSpPr>
            <p:cNvPr id="10" name="Connettore 2 9">
              <a:extLst>
                <a:ext uri="{FF2B5EF4-FFF2-40B4-BE49-F238E27FC236}">
                  <a16:creationId xmlns:a16="http://schemas.microsoft.com/office/drawing/2014/main" id="{C1842A31-EC0C-1372-9961-E961F070C5CC}"/>
                </a:ext>
              </a:extLst>
            </p:cNvPr>
            <p:cNvCxnSpPr>
              <a:cxnSpLocks/>
              <a:stCxn id="9" idx="2"/>
            </p:cNvCxnSpPr>
            <p:nvPr/>
          </p:nvCxnSpPr>
          <p:spPr>
            <a:xfrm flipH="1">
              <a:off x="2976880" y="1948924"/>
              <a:ext cx="690888" cy="9365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Connettore 2 12">
              <a:extLst>
                <a:ext uri="{FF2B5EF4-FFF2-40B4-BE49-F238E27FC236}">
                  <a16:creationId xmlns:a16="http://schemas.microsoft.com/office/drawing/2014/main" id="{649A8B93-E735-9F72-3AF8-E0B57ACCFAF5}"/>
                </a:ext>
              </a:extLst>
            </p:cNvPr>
            <p:cNvCxnSpPr>
              <a:cxnSpLocks/>
              <a:stCxn id="9" idx="3"/>
            </p:cNvCxnSpPr>
            <p:nvPr/>
          </p:nvCxnSpPr>
          <p:spPr>
            <a:xfrm>
              <a:off x="4103945" y="1795036"/>
              <a:ext cx="2723575" cy="3182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CasellaDiTesto 16">
              <a:extLst>
                <a:ext uri="{FF2B5EF4-FFF2-40B4-BE49-F238E27FC236}">
                  <a16:creationId xmlns:a16="http://schemas.microsoft.com/office/drawing/2014/main" id="{9FBCC1D5-4C71-C802-15A4-A94DB259589A}"/>
                </a:ext>
              </a:extLst>
            </p:cNvPr>
            <p:cNvSpPr txBox="1"/>
            <p:nvPr/>
          </p:nvSpPr>
          <p:spPr>
            <a:xfrm>
              <a:off x="6024065" y="788277"/>
              <a:ext cx="1606915"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Aptos" panose="02110004020202020204"/>
                  <a:ea typeface="+mn-ea"/>
                  <a:cs typeface="+mn-cs"/>
                </a:rPr>
                <a:t>SERVICE TROLLEY</a:t>
              </a:r>
            </a:p>
          </p:txBody>
        </p:sp>
        <p:cxnSp>
          <p:nvCxnSpPr>
            <p:cNvPr id="18" name="Connettore 2 17">
              <a:extLst>
                <a:ext uri="{FF2B5EF4-FFF2-40B4-BE49-F238E27FC236}">
                  <a16:creationId xmlns:a16="http://schemas.microsoft.com/office/drawing/2014/main" id="{1D03BAF1-9ED7-4E0B-576D-7C0E373579A7}"/>
                </a:ext>
              </a:extLst>
            </p:cNvPr>
            <p:cNvCxnSpPr>
              <a:cxnSpLocks/>
              <a:stCxn id="17" idx="3"/>
            </p:cNvCxnSpPr>
            <p:nvPr/>
          </p:nvCxnSpPr>
          <p:spPr>
            <a:xfrm>
              <a:off x="7630980" y="942166"/>
              <a:ext cx="964380" cy="153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 name="Immagine 3">
              <a:extLst>
                <a:ext uri="{FF2B5EF4-FFF2-40B4-BE49-F238E27FC236}">
                  <a16:creationId xmlns:a16="http://schemas.microsoft.com/office/drawing/2014/main" id="{DB0917C0-2EC9-4C26-5B57-FE1C25838E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9223" y="4637532"/>
              <a:ext cx="2831757" cy="2076785"/>
            </a:xfrm>
            <a:prstGeom prst="rect">
              <a:avLst/>
            </a:prstGeom>
          </p:spPr>
        </p:pic>
      </p:grpSp>
    </p:spTree>
    <p:extLst>
      <p:ext uri="{BB962C8B-B14F-4D97-AF65-F5344CB8AC3E}">
        <p14:creationId xmlns:p14="http://schemas.microsoft.com/office/powerpoint/2010/main" val="665334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1687-1C4C-D3B7-28AC-1CB1F5D523FE}"/>
            </a:ext>
          </a:extLst>
        </p:cNvPr>
        <p:cNvGrpSpPr/>
        <p:nvPr/>
      </p:nvGrpSpPr>
      <p:grpSpPr>
        <a:xfrm>
          <a:off x="0" y="0"/>
          <a:ext cx="0" cy="0"/>
          <a:chOff x="0" y="0"/>
          <a:chExt cx="0" cy="0"/>
        </a:xfrm>
      </p:grpSpPr>
      <p:pic>
        <p:nvPicPr>
          <p:cNvPr id="36" name="Segnaposto contenuto 3">
            <a:extLst>
              <a:ext uri="{FF2B5EF4-FFF2-40B4-BE49-F238E27FC236}">
                <a16:creationId xmlns:a16="http://schemas.microsoft.com/office/drawing/2014/main" id="{CD0DD3B8-9BFD-6C2E-C775-EA018FE6DA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28437" y="31264"/>
            <a:ext cx="671915" cy="450970"/>
          </a:xfrm>
          <a:prstGeom prst="rect">
            <a:avLst/>
          </a:prstGeom>
        </p:spPr>
        <p:style>
          <a:lnRef idx="2">
            <a:schemeClr val="accent1"/>
          </a:lnRef>
          <a:fillRef idx="1">
            <a:schemeClr val="lt1"/>
          </a:fillRef>
          <a:effectRef idx="0">
            <a:schemeClr val="accent1"/>
          </a:effectRef>
          <a:fontRef idx="minor">
            <a:schemeClr val="dk1"/>
          </a:fontRef>
        </p:style>
      </p:pic>
      <p:cxnSp>
        <p:nvCxnSpPr>
          <p:cNvPr id="39" name="Connettore 1 5">
            <a:extLst>
              <a:ext uri="{FF2B5EF4-FFF2-40B4-BE49-F238E27FC236}">
                <a16:creationId xmlns:a16="http://schemas.microsoft.com/office/drawing/2014/main" id="{9504811D-CA37-96CF-1D05-4DB8FA74B324}"/>
              </a:ext>
            </a:extLst>
          </p:cNvPr>
          <p:cNvCxnSpPr/>
          <p:nvPr/>
        </p:nvCxnSpPr>
        <p:spPr>
          <a:xfrm flipV="1">
            <a:off x="0" y="734306"/>
            <a:ext cx="12018967" cy="52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itolo 1">
            <a:extLst>
              <a:ext uri="{FF2B5EF4-FFF2-40B4-BE49-F238E27FC236}">
                <a16:creationId xmlns:a16="http://schemas.microsoft.com/office/drawing/2014/main" id="{7E98EA0F-FA11-6B3D-3D1D-D385131ECAE4}"/>
              </a:ext>
            </a:extLst>
          </p:cNvPr>
          <p:cNvSpPr txBox="1">
            <a:spLocks/>
          </p:cNvSpPr>
          <p:nvPr/>
        </p:nvSpPr>
        <p:spPr>
          <a:xfrm>
            <a:off x="2781125" y="69729"/>
            <a:ext cx="6127442" cy="52363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800" b="1" i="1" u="none" strike="noStrike" kern="1200" cap="none" spc="0" normalizeH="0" baseline="0" noProof="0" dirty="0">
                <a:ln>
                  <a:noFill/>
                </a:ln>
                <a:solidFill>
                  <a:srgbClr val="156082">
                    <a:lumMod val="75000"/>
                  </a:srgbClr>
                </a:solidFill>
                <a:effectLst/>
                <a:uLnTx/>
                <a:uFillTx/>
                <a:latin typeface="Arial Narrow" panose="020B0606020202030204" pitchFamily="34" charset="0"/>
                <a:ea typeface="+mj-ea"/>
                <a:cs typeface="+mj-cs"/>
              </a:rPr>
              <a:t>Integration Heads</a:t>
            </a:r>
            <a:endParaRPr kumimoji="0" lang="it-IT" sz="1800" b="1" i="1" u="none" strike="noStrike" kern="1200" cap="none" spc="0" normalizeH="0" baseline="0" noProof="0" dirty="0">
              <a:ln>
                <a:noFill/>
              </a:ln>
              <a:solidFill>
                <a:prstClr val="black"/>
              </a:solidFill>
              <a:effectLst/>
              <a:uLnTx/>
              <a:uFillTx/>
              <a:latin typeface="Aptos" panose="02110004020202020204"/>
              <a:ea typeface="+mj-ea"/>
              <a:cs typeface="+mj-cs"/>
            </a:endParaRPr>
          </a:p>
        </p:txBody>
      </p:sp>
      <p:sp>
        <p:nvSpPr>
          <p:cNvPr id="7" name="CasellaDiTesto 6">
            <a:extLst>
              <a:ext uri="{FF2B5EF4-FFF2-40B4-BE49-F238E27FC236}">
                <a16:creationId xmlns:a16="http://schemas.microsoft.com/office/drawing/2014/main" id="{3377C3A4-D913-4BAB-2A9F-015DB452FB3F}"/>
              </a:ext>
            </a:extLst>
          </p:cNvPr>
          <p:cNvSpPr txBox="1"/>
          <p:nvPr/>
        </p:nvSpPr>
        <p:spPr>
          <a:xfrm>
            <a:off x="1621213" y="720769"/>
            <a:ext cx="206522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Low Z flange  (A)</a:t>
            </a:r>
          </a:p>
        </p:txBody>
      </p:sp>
      <p:sp>
        <p:nvSpPr>
          <p:cNvPr id="11" name="CasellaDiTesto 10">
            <a:extLst>
              <a:ext uri="{FF2B5EF4-FFF2-40B4-BE49-F238E27FC236}">
                <a16:creationId xmlns:a16="http://schemas.microsoft.com/office/drawing/2014/main" id="{65ECCDCF-29CC-10AD-E4A7-8829430C7B94}"/>
              </a:ext>
            </a:extLst>
          </p:cNvPr>
          <p:cNvSpPr txBox="1"/>
          <p:nvPr/>
        </p:nvSpPr>
        <p:spPr>
          <a:xfrm>
            <a:off x="6030244" y="692883"/>
            <a:ext cx="197261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High Z flange (B)</a:t>
            </a:r>
          </a:p>
        </p:txBody>
      </p:sp>
      <p:pic>
        <p:nvPicPr>
          <p:cNvPr id="12" name="Immagine 11">
            <a:extLst>
              <a:ext uri="{FF2B5EF4-FFF2-40B4-BE49-F238E27FC236}">
                <a16:creationId xmlns:a16="http://schemas.microsoft.com/office/drawing/2014/main" id="{7F171326-6098-CCCE-95CA-6C6038866E32}"/>
              </a:ext>
            </a:extLst>
          </p:cNvPr>
          <p:cNvPicPr>
            <a:picLocks noChangeAspect="1"/>
          </p:cNvPicPr>
          <p:nvPr/>
        </p:nvPicPr>
        <p:blipFill>
          <a:blip r:embed="rId3"/>
          <a:stretch>
            <a:fillRect/>
          </a:stretch>
        </p:blipFill>
        <p:spPr>
          <a:xfrm>
            <a:off x="4288011" y="1062215"/>
            <a:ext cx="4613983" cy="4862203"/>
          </a:xfrm>
          <a:prstGeom prst="rect">
            <a:avLst/>
          </a:prstGeom>
        </p:spPr>
      </p:pic>
      <p:pic>
        <p:nvPicPr>
          <p:cNvPr id="14" name="Immagine 13">
            <a:extLst>
              <a:ext uri="{FF2B5EF4-FFF2-40B4-BE49-F238E27FC236}">
                <a16:creationId xmlns:a16="http://schemas.microsoft.com/office/drawing/2014/main" id="{80BCE9A8-9C82-CF49-F6DC-735445AD40A1}"/>
              </a:ext>
            </a:extLst>
          </p:cNvPr>
          <p:cNvPicPr>
            <a:picLocks noChangeAspect="1"/>
          </p:cNvPicPr>
          <p:nvPr/>
        </p:nvPicPr>
        <p:blipFill>
          <a:blip r:embed="rId4"/>
          <a:stretch>
            <a:fillRect/>
          </a:stretch>
        </p:blipFill>
        <p:spPr>
          <a:xfrm>
            <a:off x="596396" y="1062215"/>
            <a:ext cx="3346066" cy="4865004"/>
          </a:xfrm>
          <a:prstGeom prst="rect">
            <a:avLst/>
          </a:prstGeom>
        </p:spPr>
      </p:pic>
      <p:pic>
        <p:nvPicPr>
          <p:cNvPr id="15" name="Immagine 14">
            <a:extLst>
              <a:ext uri="{FF2B5EF4-FFF2-40B4-BE49-F238E27FC236}">
                <a16:creationId xmlns:a16="http://schemas.microsoft.com/office/drawing/2014/main" id="{B31C38AE-8E20-8A42-FD31-C6F87E68B068}"/>
              </a:ext>
            </a:extLst>
          </p:cNvPr>
          <p:cNvPicPr>
            <a:picLocks noChangeAspect="1"/>
          </p:cNvPicPr>
          <p:nvPr/>
        </p:nvPicPr>
        <p:blipFill>
          <a:blip r:embed="rId5"/>
          <a:stretch>
            <a:fillRect/>
          </a:stretch>
        </p:blipFill>
        <p:spPr>
          <a:xfrm>
            <a:off x="9247543" y="1062214"/>
            <a:ext cx="2342739" cy="4862203"/>
          </a:xfrm>
          <a:prstGeom prst="rect">
            <a:avLst/>
          </a:prstGeom>
        </p:spPr>
      </p:pic>
    </p:spTree>
    <p:extLst>
      <p:ext uri="{BB962C8B-B14F-4D97-AF65-F5344CB8AC3E}">
        <p14:creationId xmlns:p14="http://schemas.microsoft.com/office/powerpoint/2010/main" val="4225589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7E85-3172-1372-EFD0-2AB88C549827}"/>
            </a:ext>
          </a:extLst>
        </p:cNvPr>
        <p:cNvGrpSpPr/>
        <p:nvPr/>
      </p:nvGrpSpPr>
      <p:grpSpPr>
        <a:xfrm>
          <a:off x="0" y="0"/>
          <a:ext cx="0" cy="0"/>
          <a:chOff x="0" y="0"/>
          <a:chExt cx="0" cy="0"/>
        </a:xfrm>
      </p:grpSpPr>
      <p:pic>
        <p:nvPicPr>
          <p:cNvPr id="30" name="Immagine 29">
            <a:extLst>
              <a:ext uri="{FF2B5EF4-FFF2-40B4-BE49-F238E27FC236}">
                <a16:creationId xmlns:a16="http://schemas.microsoft.com/office/drawing/2014/main" id="{FD29A2CA-336B-DFDC-2F66-0B6FF2E6B44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flipH="1">
            <a:off x="8895542" y="710073"/>
            <a:ext cx="3028325" cy="4259880"/>
          </a:xfrm>
          <a:prstGeom prst="rect">
            <a:avLst/>
          </a:prstGeom>
        </p:spPr>
      </p:pic>
      <p:pic>
        <p:nvPicPr>
          <p:cNvPr id="10" name="Immagine 9">
            <a:extLst>
              <a:ext uri="{FF2B5EF4-FFF2-40B4-BE49-F238E27FC236}">
                <a16:creationId xmlns:a16="http://schemas.microsoft.com/office/drawing/2014/main" id="{A5565C99-34DD-1A5A-F234-D34D2280719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4715" y="710073"/>
            <a:ext cx="4436993" cy="4269307"/>
          </a:xfrm>
          <a:prstGeom prst="rect">
            <a:avLst/>
          </a:prstGeom>
        </p:spPr>
      </p:pic>
      <p:sp>
        <p:nvSpPr>
          <p:cNvPr id="12" name="CasellaDiTesto 11">
            <a:extLst>
              <a:ext uri="{FF2B5EF4-FFF2-40B4-BE49-F238E27FC236}">
                <a16:creationId xmlns:a16="http://schemas.microsoft.com/office/drawing/2014/main" id="{A51CFA3B-EDD9-E818-CB58-BE1F548D7387}"/>
              </a:ext>
            </a:extLst>
          </p:cNvPr>
          <p:cNvSpPr txBox="1"/>
          <p:nvPr/>
        </p:nvSpPr>
        <p:spPr>
          <a:xfrm>
            <a:off x="177800" y="5117042"/>
            <a:ext cx="1183640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0" i="0" u="none" strike="noStrike" kern="1200" cap="none" spc="0" normalizeH="0" baseline="0" noProof="0">
                <a:ln>
                  <a:noFill/>
                </a:ln>
                <a:solidFill>
                  <a:srgbClr val="1F1F1F"/>
                </a:solidFill>
                <a:effectLst/>
                <a:uLnTx/>
                <a:uFillTx/>
                <a:latin typeface="inherit"/>
                <a:ea typeface="+mn-ea"/>
                <a:cs typeface="+mn-cs"/>
              </a:rPr>
              <a:t>As can be seen in the figure there is no clash between the PP1 manifold and the detector support. By taking advantage of the 2 springs present in the lower arms of the cross-flange and the movement along the z axis allowed by the bearing, the detector support can be connected to the rear flange.</a:t>
            </a:r>
            <a:r>
              <a:rPr kumimoji="0" lang="it-IT" altLang="it-IT" sz="7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it-IT" altLang="it-IT"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itolo 1">
            <a:extLst>
              <a:ext uri="{FF2B5EF4-FFF2-40B4-BE49-F238E27FC236}">
                <a16:creationId xmlns:a16="http://schemas.microsoft.com/office/drawing/2014/main" id="{A516E3B0-0E7D-C9EC-E2FC-45AC581C141D}"/>
              </a:ext>
            </a:extLst>
          </p:cNvPr>
          <p:cNvSpPr txBox="1">
            <a:spLocks/>
          </p:cNvSpPr>
          <p:nvPr/>
        </p:nvSpPr>
        <p:spPr>
          <a:xfrm>
            <a:off x="470567" y="868804"/>
            <a:ext cx="1941893" cy="141291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STEP 5</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Also the Head in High-z position is connected</a:t>
            </a:r>
          </a:p>
        </p:txBody>
      </p:sp>
      <p:sp>
        <p:nvSpPr>
          <p:cNvPr id="3" name="Titolo 1">
            <a:extLst>
              <a:ext uri="{FF2B5EF4-FFF2-40B4-BE49-F238E27FC236}">
                <a16:creationId xmlns:a16="http://schemas.microsoft.com/office/drawing/2014/main" id="{A4383D8E-50F2-4F29-A805-BE44571EB303}"/>
              </a:ext>
            </a:extLst>
          </p:cNvPr>
          <p:cNvSpPr>
            <a:spLocks noGrp="1"/>
          </p:cNvSpPr>
          <p:nvPr>
            <p:ph type="title"/>
          </p:nvPr>
        </p:nvSpPr>
        <p:spPr>
          <a:xfrm>
            <a:off x="838200" y="246071"/>
            <a:ext cx="10515600" cy="260830"/>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r>
              <a:rPr lang="it-IT" sz="2000">
                <a:solidFill>
                  <a:schemeClr val="dk1"/>
                </a:solidFill>
              </a:rPr>
              <a:t>HALVES SHELLS MATING: ASSEMBLY PROCEDURE</a:t>
            </a:r>
          </a:p>
        </p:txBody>
      </p:sp>
      <p:sp>
        <p:nvSpPr>
          <p:cNvPr id="5" name="CasellaDiTesto 4">
            <a:extLst>
              <a:ext uri="{FF2B5EF4-FFF2-40B4-BE49-F238E27FC236}">
                <a16:creationId xmlns:a16="http://schemas.microsoft.com/office/drawing/2014/main" id="{B7DD185F-C253-032F-FA77-5873D260593B}"/>
              </a:ext>
            </a:extLst>
          </p:cNvPr>
          <p:cNvSpPr txBox="1"/>
          <p:nvPr/>
        </p:nvSpPr>
        <p:spPr>
          <a:xfrm>
            <a:off x="2908021" y="3093217"/>
            <a:ext cx="174745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cross flange</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 name="Connettore 2 6">
            <a:extLst>
              <a:ext uri="{FF2B5EF4-FFF2-40B4-BE49-F238E27FC236}">
                <a16:creationId xmlns:a16="http://schemas.microsoft.com/office/drawing/2014/main" id="{2B4D27EA-4B20-75F8-63BA-47BD061F4B64}"/>
              </a:ext>
            </a:extLst>
          </p:cNvPr>
          <p:cNvCxnSpPr>
            <a:cxnSpLocks/>
            <a:stCxn id="5" idx="1"/>
          </p:cNvCxnSpPr>
          <p:nvPr/>
        </p:nvCxnSpPr>
        <p:spPr>
          <a:xfrm flipH="1" flipV="1">
            <a:off x="2233246" y="2286000"/>
            <a:ext cx="674775" cy="99188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4">
            <a:extLst>
              <a:ext uri="{FF2B5EF4-FFF2-40B4-BE49-F238E27FC236}">
                <a16:creationId xmlns:a16="http://schemas.microsoft.com/office/drawing/2014/main" id="{BD9A27A9-7A64-A14A-00D8-AA80899EC9FE}"/>
              </a:ext>
            </a:extLst>
          </p:cNvPr>
          <p:cNvCxnSpPr>
            <a:cxnSpLocks/>
            <a:stCxn id="5" idx="1"/>
          </p:cNvCxnSpPr>
          <p:nvPr/>
        </p:nvCxnSpPr>
        <p:spPr>
          <a:xfrm flipH="1" flipV="1">
            <a:off x="1898803" y="2466388"/>
            <a:ext cx="1009218" cy="811495"/>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4" name="CasellaDiTesto 43">
            <a:extLst>
              <a:ext uri="{FF2B5EF4-FFF2-40B4-BE49-F238E27FC236}">
                <a16:creationId xmlns:a16="http://schemas.microsoft.com/office/drawing/2014/main" id="{A3AB9DF0-C622-EB45-6297-A809606DF996}"/>
              </a:ext>
            </a:extLst>
          </p:cNvPr>
          <p:cNvSpPr txBox="1"/>
          <p:nvPr/>
        </p:nvSpPr>
        <p:spPr>
          <a:xfrm>
            <a:off x="6258988" y="4481022"/>
            <a:ext cx="356007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System of springs (not in the pic)</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5" name="Connettore 2 44">
            <a:extLst>
              <a:ext uri="{FF2B5EF4-FFF2-40B4-BE49-F238E27FC236}">
                <a16:creationId xmlns:a16="http://schemas.microsoft.com/office/drawing/2014/main" id="{0250758C-DE8F-8C71-9A02-68F120D1674D}"/>
              </a:ext>
            </a:extLst>
          </p:cNvPr>
          <p:cNvCxnSpPr>
            <a:cxnSpLocks/>
            <a:stCxn id="44" idx="0"/>
          </p:cNvCxnSpPr>
          <p:nvPr/>
        </p:nvCxnSpPr>
        <p:spPr>
          <a:xfrm flipV="1">
            <a:off x="8039026" y="3679948"/>
            <a:ext cx="1057840" cy="80107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Connettore 2 48">
            <a:extLst>
              <a:ext uri="{FF2B5EF4-FFF2-40B4-BE49-F238E27FC236}">
                <a16:creationId xmlns:a16="http://schemas.microsoft.com/office/drawing/2014/main" id="{9FACF357-0493-3B0B-44AF-F043E66CA3B7}"/>
              </a:ext>
            </a:extLst>
          </p:cNvPr>
          <p:cNvCxnSpPr>
            <a:cxnSpLocks/>
            <a:stCxn id="44" idx="0"/>
          </p:cNvCxnSpPr>
          <p:nvPr/>
        </p:nvCxnSpPr>
        <p:spPr>
          <a:xfrm flipV="1">
            <a:off x="8039026" y="4163105"/>
            <a:ext cx="1780037" cy="31791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53" name="Freccia bidirezionale verticale 52">
            <a:extLst>
              <a:ext uri="{FF2B5EF4-FFF2-40B4-BE49-F238E27FC236}">
                <a16:creationId xmlns:a16="http://schemas.microsoft.com/office/drawing/2014/main" id="{D2974FA1-46E9-F59B-21D7-E2FE0BF38CBB}"/>
              </a:ext>
            </a:extLst>
          </p:cNvPr>
          <p:cNvSpPr/>
          <p:nvPr/>
        </p:nvSpPr>
        <p:spPr>
          <a:xfrm rot="15675337">
            <a:off x="10542107" y="1483079"/>
            <a:ext cx="314962" cy="961060"/>
          </a:xfrm>
          <a:prstGeom prst="upDownArrow">
            <a:avLst/>
          </a:prstGeom>
          <a:solidFill>
            <a:srgbClr val="FFC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CasellaDiTesto 53">
            <a:extLst>
              <a:ext uri="{FF2B5EF4-FFF2-40B4-BE49-F238E27FC236}">
                <a16:creationId xmlns:a16="http://schemas.microsoft.com/office/drawing/2014/main" id="{519667CA-3C90-5B99-6F3E-6FB7FAABFE6C}"/>
              </a:ext>
            </a:extLst>
          </p:cNvPr>
          <p:cNvSpPr txBox="1"/>
          <p:nvPr/>
        </p:nvSpPr>
        <p:spPr>
          <a:xfrm>
            <a:off x="10176410" y="1196184"/>
            <a:ext cx="154502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Z-axis shift</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3" name="Immagine 22">
            <a:extLst>
              <a:ext uri="{FF2B5EF4-FFF2-40B4-BE49-F238E27FC236}">
                <a16:creationId xmlns:a16="http://schemas.microsoft.com/office/drawing/2014/main" id="{F33C469D-A46F-9DA7-E026-DBECF91A86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94697" y="710073"/>
            <a:ext cx="3913507" cy="3083699"/>
          </a:xfrm>
          <a:prstGeom prst="rect">
            <a:avLst/>
          </a:prstGeom>
        </p:spPr>
      </p:pic>
      <p:sp>
        <p:nvSpPr>
          <p:cNvPr id="27" name="CasellaDiTesto 26">
            <a:extLst>
              <a:ext uri="{FF2B5EF4-FFF2-40B4-BE49-F238E27FC236}">
                <a16:creationId xmlns:a16="http://schemas.microsoft.com/office/drawing/2014/main" id="{D8466C6E-A71F-EFE7-B089-857E034A41AE}"/>
              </a:ext>
            </a:extLst>
          </p:cNvPr>
          <p:cNvSpPr txBox="1"/>
          <p:nvPr/>
        </p:nvSpPr>
        <p:spPr>
          <a:xfrm>
            <a:off x="5432890" y="3375762"/>
            <a:ext cx="3186259"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No clash between the PP1 Manifold and the cross flange</a:t>
            </a: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8" name="CasellaDiTesto 27">
            <a:extLst>
              <a:ext uri="{FF2B5EF4-FFF2-40B4-BE49-F238E27FC236}">
                <a16:creationId xmlns:a16="http://schemas.microsoft.com/office/drawing/2014/main" id="{3D5BF8C6-4016-CDCF-6AA2-8EDBF300D656}"/>
              </a:ext>
            </a:extLst>
          </p:cNvPr>
          <p:cNvSpPr txBox="1"/>
          <p:nvPr/>
        </p:nvSpPr>
        <p:spPr>
          <a:xfrm>
            <a:off x="5078100" y="680732"/>
            <a:ext cx="190716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ptos" panose="02110004020202020204"/>
                <a:ea typeface="+mn-ea"/>
                <a:cs typeface="+mn-cs"/>
              </a:rPr>
              <a:t>PP1 EhxuastManifold</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 name="Freccia in giù 28">
            <a:extLst>
              <a:ext uri="{FF2B5EF4-FFF2-40B4-BE49-F238E27FC236}">
                <a16:creationId xmlns:a16="http://schemas.microsoft.com/office/drawing/2014/main" id="{716624D4-BA73-97A1-5342-442FE5C08A06}"/>
              </a:ext>
            </a:extLst>
          </p:cNvPr>
          <p:cNvSpPr/>
          <p:nvPr/>
        </p:nvSpPr>
        <p:spPr>
          <a:xfrm>
            <a:off x="5580802" y="999356"/>
            <a:ext cx="328777" cy="28064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highlight>
                <a:srgbClr val="FFFF00"/>
              </a:highlight>
              <a:uLnTx/>
              <a:uFillTx/>
              <a:latin typeface="Aptos" panose="02110004020202020204"/>
              <a:ea typeface="+mn-ea"/>
              <a:cs typeface="+mn-cs"/>
            </a:endParaRPr>
          </a:p>
        </p:txBody>
      </p:sp>
      <p:cxnSp>
        <p:nvCxnSpPr>
          <p:cNvPr id="31" name="Connettore 2 30">
            <a:extLst>
              <a:ext uri="{FF2B5EF4-FFF2-40B4-BE49-F238E27FC236}">
                <a16:creationId xmlns:a16="http://schemas.microsoft.com/office/drawing/2014/main" id="{D20BCECC-3890-7BBA-AFA5-A09DBDB7C8B5}"/>
              </a:ext>
            </a:extLst>
          </p:cNvPr>
          <p:cNvCxnSpPr>
            <a:cxnSpLocks/>
            <a:stCxn id="5" idx="3"/>
          </p:cNvCxnSpPr>
          <p:nvPr/>
        </p:nvCxnSpPr>
        <p:spPr>
          <a:xfrm flipV="1">
            <a:off x="4655479" y="2107673"/>
            <a:ext cx="1603509" cy="117021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ttore 2 33">
            <a:extLst>
              <a:ext uri="{FF2B5EF4-FFF2-40B4-BE49-F238E27FC236}">
                <a16:creationId xmlns:a16="http://schemas.microsoft.com/office/drawing/2014/main" id="{1B8D4BA3-82EE-DDD2-03E9-D2B821613659}"/>
              </a:ext>
            </a:extLst>
          </p:cNvPr>
          <p:cNvCxnSpPr>
            <a:cxnSpLocks/>
            <a:stCxn id="5" idx="3"/>
          </p:cNvCxnSpPr>
          <p:nvPr/>
        </p:nvCxnSpPr>
        <p:spPr>
          <a:xfrm flipV="1">
            <a:off x="4655479" y="2714920"/>
            <a:ext cx="1725532" cy="56296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7360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14398-42B2-6BCE-6679-ADEBF725FE95}"/>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B8540726-9E9E-B882-D9A6-A64AC2F89499}"/>
              </a:ext>
            </a:extLst>
          </p:cNvPr>
          <p:cNvPicPr>
            <a:picLocks noChangeAspect="1"/>
          </p:cNvPicPr>
          <p:nvPr/>
        </p:nvPicPr>
        <p:blipFill>
          <a:blip r:embed="rId2"/>
          <a:stretch>
            <a:fillRect/>
          </a:stretch>
        </p:blipFill>
        <p:spPr>
          <a:xfrm>
            <a:off x="439913" y="841734"/>
            <a:ext cx="7350267" cy="5174531"/>
          </a:xfrm>
          <a:prstGeom prst="rect">
            <a:avLst/>
          </a:prstGeom>
        </p:spPr>
      </p:pic>
      <p:sp>
        <p:nvSpPr>
          <p:cNvPr id="3" name="Titolo 1">
            <a:extLst>
              <a:ext uri="{FF2B5EF4-FFF2-40B4-BE49-F238E27FC236}">
                <a16:creationId xmlns:a16="http://schemas.microsoft.com/office/drawing/2014/main" id="{B4FE3013-33B2-1312-E1C8-E67EB1604C15}"/>
              </a:ext>
            </a:extLst>
          </p:cNvPr>
          <p:cNvSpPr txBox="1">
            <a:spLocks/>
          </p:cNvSpPr>
          <p:nvPr/>
        </p:nvSpPr>
        <p:spPr>
          <a:xfrm>
            <a:off x="7947465" y="841734"/>
            <a:ext cx="3779222" cy="141291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STEP 6</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The part of the services is connected to the "Totem"</a:t>
            </a:r>
          </a:p>
        </p:txBody>
      </p:sp>
      <p:sp>
        <p:nvSpPr>
          <p:cNvPr id="6" name="Titolo 1">
            <a:extLst>
              <a:ext uri="{FF2B5EF4-FFF2-40B4-BE49-F238E27FC236}">
                <a16:creationId xmlns:a16="http://schemas.microsoft.com/office/drawing/2014/main" id="{63C26830-215F-3681-A20D-896CBD0D473D}"/>
              </a:ext>
            </a:extLst>
          </p:cNvPr>
          <p:cNvSpPr txBox="1">
            <a:spLocks/>
          </p:cNvSpPr>
          <p:nvPr/>
        </p:nvSpPr>
        <p:spPr>
          <a:xfrm>
            <a:off x="7146095" y="2356472"/>
            <a:ext cx="1288169" cy="44040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Totem</a:t>
            </a:r>
          </a:p>
        </p:txBody>
      </p:sp>
      <p:cxnSp>
        <p:nvCxnSpPr>
          <p:cNvPr id="8" name="Connettore 2 7">
            <a:extLst>
              <a:ext uri="{FF2B5EF4-FFF2-40B4-BE49-F238E27FC236}">
                <a16:creationId xmlns:a16="http://schemas.microsoft.com/office/drawing/2014/main" id="{B27F645C-5D06-040A-A356-C54AE8733B2D}"/>
              </a:ext>
            </a:extLst>
          </p:cNvPr>
          <p:cNvCxnSpPr>
            <a:stCxn id="6" idx="1"/>
          </p:cNvCxnSpPr>
          <p:nvPr/>
        </p:nvCxnSpPr>
        <p:spPr>
          <a:xfrm flipH="1">
            <a:off x="6806389" y="2576674"/>
            <a:ext cx="339706" cy="268840"/>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itolo 1">
            <a:extLst>
              <a:ext uri="{FF2B5EF4-FFF2-40B4-BE49-F238E27FC236}">
                <a16:creationId xmlns:a16="http://schemas.microsoft.com/office/drawing/2014/main" id="{65FD4134-B403-A53F-E0A5-9DD01425EF40}"/>
              </a:ext>
            </a:extLst>
          </p:cNvPr>
          <p:cNvSpPr txBox="1">
            <a:spLocks/>
          </p:cNvSpPr>
          <p:nvPr/>
        </p:nvSpPr>
        <p:spPr>
          <a:xfrm>
            <a:off x="3164240" y="3983085"/>
            <a:ext cx="1288169" cy="44040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Cables</a:t>
            </a:r>
          </a:p>
        </p:txBody>
      </p:sp>
      <p:cxnSp>
        <p:nvCxnSpPr>
          <p:cNvPr id="10" name="Connettore 2 9">
            <a:extLst>
              <a:ext uri="{FF2B5EF4-FFF2-40B4-BE49-F238E27FC236}">
                <a16:creationId xmlns:a16="http://schemas.microsoft.com/office/drawing/2014/main" id="{D4625A20-4BB8-2AC7-CD50-4FE474363A0E}"/>
              </a:ext>
            </a:extLst>
          </p:cNvPr>
          <p:cNvCxnSpPr>
            <a:cxnSpLocks/>
            <a:stCxn id="9" idx="0"/>
          </p:cNvCxnSpPr>
          <p:nvPr/>
        </p:nvCxnSpPr>
        <p:spPr>
          <a:xfrm flipV="1">
            <a:off x="3808325" y="3428999"/>
            <a:ext cx="306721" cy="554086"/>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itolo 1">
            <a:extLst>
              <a:ext uri="{FF2B5EF4-FFF2-40B4-BE49-F238E27FC236}">
                <a16:creationId xmlns:a16="http://schemas.microsoft.com/office/drawing/2014/main" id="{1CAE115E-9722-5E2F-43FB-00303CDB66B2}"/>
              </a:ext>
            </a:extLst>
          </p:cNvPr>
          <p:cNvSpPr>
            <a:spLocks noGrp="1"/>
          </p:cNvSpPr>
          <p:nvPr>
            <p:ph type="title"/>
          </p:nvPr>
        </p:nvSpPr>
        <p:spPr>
          <a:xfrm>
            <a:off x="825500" y="205170"/>
            <a:ext cx="10515600" cy="260830"/>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lgn="ctr"/>
            <a:r>
              <a:rPr lang="it-IT" sz="2000">
                <a:solidFill>
                  <a:schemeClr val="dk1"/>
                </a:solidFill>
              </a:rPr>
              <a:t>HALVES SHELLS MATING: ASSEMBLY PROCEDURE</a:t>
            </a:r>
          </a:p>
        </p:txBody>
      </p:sp>
      <p:sp>
        <p:nvSpPr>
          <p:cNvPr id="14" name="CasellaDiTesto 13">
            <a:extLst>
              <a:ext uri="{FF2B5EF4-FFF2-40B4-BE49-F238E27FC236}">
                <a16:creationId xmlns:a16="http://schemas.microsoft.com/office/drawing/2014/main" id="{4E5B6068-6147-9062-8C07-27E22AF97E80}"/>
              </a:ext>
            </a:extLst>
          </p:cNvPr>
          <p:cNvSpPr txBox="1"/>
          <p:nvPr/>
        </p:nvSpPr>
        <p:spPr>
          <a:xfrm>
            <a:off x="6806389" y="4568002"/>
            <a:ext cx="518214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In this position the load is still on the cradles. Exploiting the spherical joints of the head the detector is the first load transferred to the T-trolley, and after the services.</a:t>
            </a:r>
          </a:p>
        </p:txBody>
      </p:sp>
    </p:spTree>
    <p:extLst>
      <p:ext uri="{BB962C8B-B14F-4D97-AF65-F5344CB8AC3E}">
        <p14:creationId xmlns:p14="http://schemas.microsoft.com/office/powerpoint/2010/main" val="2603594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a:ext>
            </a:extLst>
          </a:blip>
          <a:stretch>
            <a:fillRect/>
          </a:stretch>
        </p:blipFill>
        <p:spPr>
          <a:xfrm>
            <a:off x="7238095" y="4719285"/>
            <a:ext cx="3073810" cy="1597618"/>
          </a:xfrm>
          <a:prstGeom prst="rect">
            <a:avLst/>
          </a:prstGeom>
        </p:spPr>
      </p:pic>
      <p:sp>
        <p:nvSpPr>
          <p:cNvPr id="3" name="object 3"/>
          <p:cNvSpPr txBox="1">
            <a:spLocks noGrp="1"/>
          </p:cNvSpPr>
          <p:nvPr>
            <p:ph type="title"/>
          </p:nvPr>
        </p:nvSpPr>
        <p:spPr>
          <a:xfrm>
            <a:off x="1850963" y="202882"/>
            <a:ext cx="10411313" cy="688264"/>
          </a:xfrm>
          <a:prstGeom prst="rect">
            <a:avLst/>
          </a:prstGeom>
        </p:spPr>
        <p:txBody>
          <a:bodyPr vert="horz" wrap="square" lIns="0" tIns="209168" rIns="0" bIns="0" rtlCol="0">
            <a:spAutoFit/>
          </a:bodyPr>
          <a:lstStyle/>
          <a:p>
            <a:pPr marL="474345">
              <a:spcBef>
                <a:spcPts val="135"/>
              </a:spcBef>
            </a:pPr>
            <a:r>
              <a:rPr spc="-10" dirty="0"/>
              <a:t>Test</a:t>
            </a:r>
            <a:r>
              <a:rPr spc="50" dirty="0"/>
              <a:t> on </a:t>
            </a:r>
            <a:r>
              <a:rPr dirty="0"/>
              <a:t>complete</a:t>
            </a:r>
            <a:r>
              <a:rPr spc="60" dirty="0"/>
              <a:t> </a:t>
            </a:r>
            <a:r>
              <a:rPr spc="-10" dirty="0"/>
              <a:t>Layer</a:t>
            </a:r>
          </a:p>
        </p:txBody>
      </p:sp>
      <p:sp>
        <p:nvSpPr>
          <p:cNvPr id="4" name="object 4"/>
          <p:cNvSpPr txBox="1"/>
          <p:nvPr/>
        </p:nvSpPr>
        <p:spPr>
          <a:xfrm rot="120000">
            <a:off x="7129149" y="2057524"/>
            <a:ext cx="595363" cy="127000"/>
          </a:xfrm>
          <a:prstGeom prst="rect">
            <a:avLst/>
          </a:prstGeom>
        </p:spPr>
        <p:txBody>
          <a:bodyPr vert="horz" wrap="square" lIns="0" tIns="0" rIns="0" bIns="0" rtlCol="0">
            <a:spAutoFit/>
          </a:bodyPr>
          <a:lstStyle/>
          <a:p>
            <a:pPr>
              <a:lnSpc>
                <a:spcPts val="1000"/>
              </a:lnSpc>
            </a:pPr>
            <a:r>
              <a:rPr sz="1500" kern="0" spc="-15" baseline="2777" dirty="0">
                <a:solidFill>
                  <a:sysClr val="windowText" lastClr="000000"/>
                </a:solidFill>
                <a:latin typeface="Arial MT"/>
                <a:cs typeface="Arial MT"/>
              </a:rPr>
              <a:t>Optop</a:t>
            </a:r>
            <a:r>
              <a:rPr sz="1000" kern="0" spc="-10" dirty="0">
                <a:solidFill>
                  <a:sysClr val="windowText" lastClr="000000"/>
                </a:solidFill>
                <a:latin typeface="Arial MT"/>
                <a:cs typeface="Arial MT"/>
              </a:rPr>
              <a:t>anel</a:t>
            </a:r>
            <a:endParaRPr sz="1000" kern="0">
              <a:solidFill>
                <a:sysClr val="windowText" lastClr="000000"/>
              </a:solidFill>
              <a:latin typeface="Arial MT"/>
              <a:cs typeface="Arial MT"/>
            </a:endParaRPr>
          </a:p>
        </p:txBody>
      </p:sp>
      <p:grpSp>
        <p:nvGrpSpPr>
          <p:cNvPr id="5" name="object 5"/>
          <p:cNvGrpSpPr/>
          <p:nvPr/>
        </p:nvGrpSpPr>
        <p:grpSpPr>
          <a:xfrm>
            <a:off x="5726032" y="1047164"/>
            <a:ext cx="4282440" cy="3270250"/>
            <a:chOff x="4202032" y="1047164"/>
            <a:chExt cx="4282440" cy="3270250"/>
          </a:xfrm>
        </p:grpSpPr>
        <p:sp>
          <p:nvSpPr>
            <p:cNvPr id="6" name="object 6"/>
            <p:cNvSpPr/>
            <p:nvPr/>
          </p:nvSpPr>
          <p:spPr>
            <a:xfrm>
              <a:off x="7643610" y="1768580"/>
              <a:ext cx="575310" cy="289560"/>
            </a:xfrm>
            <a:custGeom>
              <a:avLst/>
              <a:gdLst/>
              <a:ahLst/>
              <a:cxnLst/>
              <a:rect l="l" t="t" r="r" b="b"/>
              <a:pathLst>
                <a:path w="575309" h="289560">
                  <a:moveTo>
                    <a:pt x="440142" y="0"/>
                  </a:moveTo>
                  <a:lnTo>
                    <a:pt x="436405" y="51501"/>
                  </a:lnTo>
                  <a:lnTo>
                    <a:pt x="7778" y="186405"/>
                  </a:lnTo>
                  <a:lnTo>
                    <a:pt x="0" y="289502"/>
                  </a:lnTo>
                  <a:lnTo>
                    <a:pt x="428626" y="154599"/>
                  </a:lnTo>
                  <a:lnTo>
                    <a:pt x="424887" y="206100"/>
                  </a:lnTo>
                  <a:lnTo>
                    <a:pt x="575208" y="58028"/>
                  </a:lnTo>
                  <a:lnTo>
                    <a:pt x="440142" y="0"/>
                  </a:lnTo>
                  <a:close/>
                </a:path>
              </a:pathLst>
            </a:custGeom>
            <a:solidFill>
              <a:srgbClr val="33A3A3"/>
            </a:solidFill>
          </p:spPr>
          <p:txBody>
            <a:bodyPr wrap="square" lIns="0" tIns="0" rIns="0" bIns="0" rtlCol="0"/>
            <a:lstStyle/>
            <a:p>
              <a:endParaRPr kern="0">
                <a:solidFill>
                  <a:sysClr val="windowText" lastClr="000000"/>
                </a:solidFill>
              </a:endParaRPr>
            </a:p>
          </p:txBody>
        </p:sp>
        <p:pic>
          <p:nvPicPr>
            <p:cNvPr id="7" name="object 7"/>
            <p:cNvPicPr/>
            <p:nvPr/>
          </p:nvPicPr>
          <p:blipFill>
            <a:blip r:embed="rId3" cstate="print"/>
            <a:stretch>
              <a:fillRect/>
            </a:stretch>
          </p:blipFill>
          <p:spPr>
            <a:xfrm>
              <a:off x="4202032" y="1047164"/>
              <a:ext cx="3833975" cy="2821664"/>
            </a:xfrm>
            <a:prstGeom prst="rect">
              <a:avLst/>
            </a:prstGeom>
          </p:spPr>
        </p:pic>
        <p:sp>
          <p:nvSpPr>
            <p:cNvPr id="8" name="object 8"/>
            <p:cNvSpPr/>
            <p:nvPr/>
          </p:nvSpPr>
          <p:spPr>
            <a:xfrm>
              <a:off x="7299354" y="2330542"/>
              <a:ext cx="432434" cy="196215"/>
            </a:xfrm>
            <a:custGeom>
              <a:avLst/>
              <a:gdLst/>
              <a:ahLst/>
              <a:cxnLst/>
              <a:rect l="l" t="t" r="r" b="b"/>
              <a:pathLst>
                <a:path w="432434" h="196214">
                  <a:moveTo>
                    <a:pt x="430507" y="0"/>
                  </a:moveTo>
                  <a:lnTo>
                    <a:pt x="0" y="102346"/>
                  </a:lnTo>
                  <a:lnTo>
                    <a:pt x="1104" y="195795"/>
                  </a:lnTo>
                  <a:lnTo>
                    <a:pt x="216494" y="144738"/>
                  </a:lnTo>
                  <a:lnTo>
                    <a:pt x="431882" y="93445"/>
                  </a:lnTo>
                  <a:lnTo>
                    <a:pt x="430507" y="0"/>
                  </a:lnTo>
                  <a:close/>
                </a:path>
              </a:pathLst>
            </a:custGeom>
            <a:solidFill>
              <a:srgbClr val="23B8DC"/>
            </a:solidFill>
          </p:spPr>
          <p:txBody>
            <a:bodyPr wrap="square" lIns="0" tIns="0" rIns="0" bIns="0" rtlCol="0"/>
            <a:lstStyle/>
            <a:p>
              <a:endParaRPr kern="0">
                <a:solidFill>
                  <a:sysClr val="windowText" lastClr="000000"/>
                </a:solidFill>
              </a:endParaRPr>
            </a:p>
          </p:txBody>
        </p:sp>
        <p:sp>
          <p:nvSpPr>
            <p:cNvPr id="9" name="object 9"/>
            <p:cNvSpPr/>
            <p:nvPr/>
          </p:nvSpPr>
          <p:spPr>
            <a:xfrm>
              <a:off x="7303503" y="2334149"/>
              <a:ext cx="432434" cy="196215"/>
            </a:xfrm>
            <a:custGeom>
              <a:avLst/>
              <a:gdLst/>
              <a:ahLst/>
              <a:cxnLst/>
              <a:rect l="l" t="t" r="r" b="b"/>
              <a:pathLst>
                <a:path w="432434" h="196214">
                  <a:moveTo>
                    <a:pt x="216493" y="144743"/>
                  </a:moveTo>
                  <a:lnTo>
                    <a:pt x="1105" y="195799"/>
                  </a:lnTo>
                  <a:lnTo>
                    <a:pt x="0" y="102357"/>
                  </a:lnTo>
                  <a:lnTo>
                    <a:pt x="430494" y="0"/>
                  </a:lnTo>
                  <a:lnTo>
                    <a:pt x="431881" y="93445"/>
                  </a:lnTo>
                  <a:lnTo>
                    <a:pt x="216493" y="144743"/>
                  </a:lnTo>
                </a:path>
              </a:pathLst>
            </a:custGeom>
            <a:ln w="3175">
              <a:solidFill>
                <a:srgbClr val="000000"/>
              </a:solidFill>
            </a:ln>
          </p:spPr>
          <p:txBody>
            <a:bodyPr wrap="square" lIns="0" tIns="0" rIns="0" bIns="0" rtlCol="0"/>
            <a:lstStyle/>
            <a:p>
              <a:endParaRPr kern="0">
                <a:solidFill>
                  <a:sysClr val="windowText" lastClr="000000"/>
                </a:solidFill>
              </a:endParaRPr>
            </a:p>
          </p:txBody>
        </p:sp>
        <p:sp>
          <p:nvSpPr>
            <p:cNvPr id="10" name="object 10"/>
            <p:cNvSpPr/>
            <p:nvPr/>
          </p:nvSpPr>
          <p:spPr>
            <a:xfrm>
              <a:off x="6885700" y="2303806"/>
              <a:ext cx="845819" cy="125730"/>
            </a:xfrm>
            <a:custGeom>
              <a:avLst/>
              <a:gdLst/>
              <a:ahLst/>
              <a:cxnLst/>
              <a:rect l="l" t="t" r="r" b="b"/>
              <a:pathLst>
                <a:path w="845820" h="125730">
                  <a:moveTo>
                    <a:pt x="438235" y="0"/>
                  </a:moveTo>
                  <a:lnTo>
                    <a:pt x="0" y="104763"/>
                  </a:lnTo>
                  <a:lnTo>
                    <a:pt x="407306" y="125238"/>
                  </a:lnTo>
                  <a:lnTo>
                    <a:pt x="626280" y="72734"/>
                  </a:lnTo>
                  <a:lnTo>
                    <a:pt x="845536" y="20476"/>
                  </a:lnTo>
                  <a:lnTo>
                    <a:pt x="438235" y="0"/>
                  </a:lnTo>
                  <a:close/>
                </a:path>
              </a:pathLst>
            </a:custGeom>
            <a:solidFill>
              <a:srgbClr val="23B8DC"/>
            </a:solidFill>
          </p:spPr>
          <p:txBody>
            <a:bodyPr wrap="square" lIns="0" tIns="0" rIns="0" bIns="0" rtlCol="0"/>
            <a:lstStyle/>
            <a:p>
              <a:endParaRPr kern="0">
                <a:solidFill>
                  <a:sysClr val="windowText" lastClr="000000"/>
                </a:solidFill>
              </a:endParaRPr>
            </a:p>
          </p:txBody>
        </p:sp>
        <p:sp>
          <p:nvSpPr>
            <p:cNvPr id="11" name="object 11"/>
            <p:cNvSpPr/>
            <p:nvPr/>
          </p:nvSpPr>
          <p:spPr>
            <a:xfrm>
              <a:off x="6889841" y="2307414"/>
              <a:ext cx="845819" cy="125730"/>
            </a:xfrm>
            <a:custGeom>
              <a:avLst/>
              <a:gdLst/>
              <a:ahLst/>
              <a:cxnLst/>
              <a:rect l="l" t="t" r="r" b="b"/>
              <a:pathLst>
                <a:path w="845820" h="125730">
                  <a:moveTo>
                    <a:pt x="626288" y="72733"/>
                  </a:moveTo>
                  <a:lnTo>
                    <a:pt x="407302" y="125238"/>
                  </a:lnTo>
                  <a:lnTo>
                    <a:pt x="0" y="104762"/>
                  </a:lnTo>
                  <a:lnTo>
                    <a:pt x="438231" y="0"/>
                  </a:lnTo>
                  <a:lnTo>
                    <a:pt x="845544" y="20475"/>
                  </a:lnTo>
                  <a:lnTo>
                    <a:pt x="626288" y="72733"/>
                  </a:lnTo>
                </a:path>
              </a:pathLst>
            </a:custGeom>
            <a:ln w="3175">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6886252" y="2414346"/>
              <a:ext cx="413384" cy="112395"/>
            </a:xfrm>
            <a:custGeom>
              <a:avLst/>
              <a:gdLst/>
              <a:ahLst/>
              <a:cxnLst/>
              <a:rect l="l" t="t" r="r" b="b"/>
              <a:pathLst>
                <a:path w="413384" h="112394">
                  <a:moveTo>
                    <a:pt x="0" y="0"/>
                  </a:moveTo>
                  <a:lnTo>
                    <a:pt x="1656" y="93206"/>
                  </a:lnTo>
                  <a:lnTo>
                    <a:pt x="207658" y="102358"/>
                  </a:lnTo>
                  <a:lnTo>
                    <a:pt x="413101" y="111992"/>
                  </a:lnTo>
                  <a:lnTo>
                    <a:pt x="411444" y="18789"/>
                  </a:lnTo>
                  <a:lnTo>
                    <a:pt x="0" y="0"/>
                  </a:lnTo>
                  <a:close/>
                </a:path>
              </a:pathLst>
            </a:custGeom>
            <a:solidFill>
              <a:srgbClr val="23B8DC"/>
            </a:solidFill>
          </p:spPr>
          <p:txBody>
            <a:bodyPr wrap="square" lIns="0" tIns="0" rIns="0" bIns="0" rtlCol="0"/>
            <a:lstStyle/>
            <a:p>
              <a:endParaRPr kern="0">
                <a:solidFill>
                  <a:sysClr val="windowText" lastClr="000000"/>
                </a:solidFill>
              </a:endParaRPr>
            </a:p>
          </p:txBody>
        </p:sp>
        <p:sp>
          <p:nvSpPr>
            <p:cNvPr id="13" name="object 13"/>
            <p:cNvSpPr/>
            <p:nvPr/>
          </p:nvSpPr>
          <p:spPr>
            <a:xfrm>
              <a:off x="6890393" y="2417964"/>
              <a:ext cx="413384" cy="112395"/>
            </a:xfrm>
            <a:custGeom>
              <a:avLst/>
              <a:gdLst/>
              <a:ahLst/>
              <a:cxnLst/>
              <a:rect l="l" t="t" r="r" b="b"/>
              <a:pathLst>
                <a:path w="413384" h="112394">
                  <a:moveTo>
                    <a:pt x="207655" y="102352"/>
                  </a:moveTo>
                  <a:lnTo>
                    <a:pt x="1656" y="93200"/>
                  </a:lnTo>
                  <a:lnTo>
                    <a:pt x="0" y="0"/>
                  </a:lnTo>
                  <a:lnTo>
                    <a:pt x="411452" y="18779"/>
                  </a:lnTo>
                  <a:lnTo>
                    <a:pt x="413109" y="111985"/>
                  </a:lnTo>
                  <a:lnTo>
                    <a:pt x="207655" y="102352"/>
                  </a:lnTo>
                </a:path>
              </a:pathLst>
            </a:custGeom>
            <a:ln w="3175">
              <a:solidFill>
                <a:srgbClr val="000000"/>
              </a:solidFill>
            </a:ln>
          </p:spPr>
          <p:txBody>
            <a:bodyPr wrap="square" lIns="0" tIns="0" rIns="0" bIns="0" rtlCol="0"/>
            <a:lstStyle/>
            <a:p>
              <a:endParaRPr kern="0">
                <a:solidFill>
                  <a:sysClr val="windowText" lastClr="000000"/>
                </a:solidFill>
              </a:endParaRPr>
            </a:p>
          </p:txBody>
        </p:sp>
        <p:pic>
          <p:nvPicPr>
            <p:cNvPr id="14" name="object 14"/>
            <p:cNvPicPr/>
            <p:nvPr/>
          </p:nvPicPr>
          <p:blipFill>
            <a:blip r:embed="rId4" cstate="print"/>
            <a:stretch>
              <a:fillRect/>
            </a:stretch>
          </p:blipFill>
          <p:spPr>
            <a:xfrm>
              <a:off x="6048456" y="1737696"/>
              <a:ext cx="2418688" cy="2579324"/>
            </a:xfrm>
            <a:prstGeom prst="rect">
              <a:avLst/>
            </a:prstGeom>
          </p:spPr>
        </p:pic>
        <p:sp>
          <p:nvSpPr>
            <p:cNvPr id="15" name="object 15"/>
            <p:cNvSpPr/>
            <p:nvPr/>
          </p:nvSpPr>
          <p:spPr>
            <a:xfrm>
              <a:off x="7232689" y="2521454"/>
              <a:ext cx="289560" cy="556260"/>
            </a:xfrm>
            <a:custGeom>
              <a:avLst/>
              <a:gdLst/>
              <a:ahLst/>
              <a:cxnLst/>
              <a:rect l="l" t="t" r="r" b="b"/>
              <a:pathLst>
                <a:path w="289559" h="556260">
                  <a:moveTo>
                    <a:pt x="197931" y="0"/>
                  </a:moveTo>
                  <a:lnTo>
                    <a:pt x="196092" y="20896"/>
                  </a:lnTo>
                  <a:lnTo>
                    <a:pt x="196882" y="44250"/>
                  </a:lnTo>
                  <a:lnTo>
                    <a:pt x="199952" y="69752"/>
                  </a:lnTo>
                  <a:lnTo>
                    <a:pt x="211540" y="125966"/>
                  </a:lnTo>
                  <a:lnTo>
                    <a:pt x="228073" y="187069"/>
                  </a:lnTo>
                  <a:lnTo>
                    <a:pt x="246767" y="250594"/>
                  </a:lnTo>
                  <a:lnTo>
                    <a:pt x="256056" y="282493"/>
                  </a:lnTo>
                  <a:lnTo>
                    <a:pt x="272774" y="345020"/>
                  </a:lnTo>
                  <a:lnTo>
                    <a:pt x="284694" y="403797"/>
                  </a:lnTo>
                  <a:lnTo>
                    <a:pt x="289034" y="456355"/>
                  </a:lnTo>
                  <a:lnTo>
                    <a:pt x="287492" y="479531"/>
                  </a:lnTo>
                  <a:lnTo>
                    <a:pt x="275241" y="518131"/>
                  </a:lnTo>
                  <a:lnTo>
                    <a:pt x="228734" y="552027"/>
                  </a:lnTo>
                  <a:lnTo>
                    <a:pt x="204338" y="555690"/>
                  </a:lnTo>
                  <a:lnTo>
                    <a:pt x="174916" y="555022"/>
                  </a:lnTo>
                  <a:lnTo>
                    <a:pt x="140118" y="549712"/>
                  </a:lnTo>
                  <a:lnTo>
                    <a:pt x="99599" y="539454"/>
                  </a:lnTo>
                  <a:lnTo>
                    <a:pt x="53008" y="523938"/>
                  </a:lnTo>
                  <a:lnTo>
                    <a:pt x="0" y="502855"/>
                  </a:lnTo>
                </a:path>
              </a:pathLst>
            </a:custGeom>
            <a:ln w="36000">
              <a:solidFill>
                <a:srgbClr val="00FF00"/>
              </a:solidFill>
            </a:ln>
          </p:spPr>
          <p:txBody>
            <a:bodyPr wrap="square" lIns="0" tIns="0" rIns="0" bIns="0" rtlCol="0"/>
            <a:lstStyle/>
            <a:p>
              <a:endParaRPr kern="0">
                <a:solidFill>
                  <a:sysClr val="windowText" lastClr="000000"/>
                </a:solidFill>
              </a:endParaRPr>
            </a:p>
          </p:txBody>
        </p:sp>
        <p:sp>
          <p:nvSpPr>
            <p:cNvPr id="16" name="object 16"/>
            <p:cNvSpPr/>
            <p:nvPr/>
          </p:nvSpPr>
          <p:spPr>
            <a:xfrm>
              <a:off x="7371858" y="2485829"/>
              <a:ext cx="289560" cy="555625"/>
            </a:xfrm>
            <a:custGeom>
              <a:avLst/>
              <a:gdLst/>
              <a:ahLst/>
              <a:cxnLst/>
              <a:rect l="l" t="t" r="r" b="b"/>
              <a:pathLst>
                <a:path w="289559" h="555625">
                  <a:moveTo>
                    <a:pt x="197864" y="0"/>
                  </a:moveTo>
                  <a:lnTo>
                    <a:pt x="196044" y="20872"/>
                  </a:lnTo>
                  <a:lnTo>
                    <a:pt x="196851" y="44205"/>
                  </a:lnTo>
                  <a:lnTo>
                    <a:pt x="199935" y="69689"/>
                  </a:lnTo>
                  <a:lnTo>
                    <a:pt x="211546" y="125877"/>
                  </a:lnTo>
                  <a:lnTo>
                    <a:pt x="228096" y="186963"/>
                  </a:lnTo>
                  <a:lnTo>
                    <a:pt x="246801" y="250478"/>
                  </a:lnTo>
                  <a:lnTo>
                    <a:pt x="256092" y="282374"/>
                  </a:lnTo>
                  <a:lnTo>
                    <a:pt x="272812" y="344899"/>
                  </a:lnTo>
                  <a:lnTo>
                    <a:pt x="284732" y="403676"/>
                  </a:lnTo>
                  <a:lnTo>
                    <a:pt x="289067" y="456233"/>
                  </a:lnTo>
                  <a:lnTo>
                    <a:pt x="287522" y="479408"/>
                  </a:lnTo>
                  <a:lnTo>
                    <a:pt x="275265" y="518004"/>
                  </a:lnTo>
                  <a:lnTo>
                    <a:pt x="228747" y="551883"/>
                  </a:lnTo>
                  <a:lnTo>
                    <a:pt x="204347" y="555536"/>
                  </a:lnTo>
                  <a:lnTo>
                    <a:pt x="174922" y="554856"/>
                  </a:lnTo>
                  <a:lnTo>
                    <a:pt x="140122" y="549532"/>
                  </a:lnTo>
                  <a:lnTo>
                    <a:pt x="99600" y="539256"/>
                  </a:lnTo>
                  <a:lnTo>
                    <a:pt x="53009" y="523719"/>
                  </a:lnTo>
                  <a:lnTo>
                    <a:pt x="0" y="502612"/>
                  </a:lnTo>
                </a:path>
              </a:pathLst>
            </a:custGeom>
            <a:ln w="36000">
              <a:solidFill>
                <a:srgbClr val="00FF00"/>
              </a:solidFill>
            </a:ln>
          </p:spPr>
          <p:txBody>
            <a:bodyPr wrap="square" lIns="0" tIns="0" rIns="0" bIns="0" rtlCol="0"/>
            <a:lstStyle/>
            <a:p>
              <a:endParaRPr kern="0">
                <a:solidFill>
                  <a:sysClr val="windowText" lastClr="000000"/>
                </a:solidFill>
              </a:endParaRPr>
            </a:p>
          </p:txBody>
        </p:sp>
        <p:sp>
          <p:nvSpPr>
            <p:cNvPr id="17" name="object 17"/>
            <p:cNvSpPr/>
            <p:nvPr/>
          </p:nvSpPr>
          <p:spPr>
            <a:xfrm>
              <a:off x="6908944" y="2557714"/>
              <a:ext cx="289560" cy="447675"/>
            </a:xfrm>
            <a:custGeom>
              <a:avLst/>
              <a:gdLst/>
              <a:ahLst/>
              <a:cxnLst/>
              <a:rect l="l" t="t" r="r" b="b"/>
              <a:pathLst>
                <a:path w="289559" h="447675">
                  <a:moveTo>
                    <a:pt x="197987" y="0"/>
                  </a:moveTo>
                  <a:lnTo>
                    <a:pt x="196131" y="18959"/>
                  </a:lnTo>
                  <a:lnTo>
                    <a:pt x="197519" y="40364"/>
                  </a:lnTo>
                  <a:lnTo>
                    <a:pt x="201661" y="63864"/>
                  </a:lnTo>
                  <a:lnTo>
                    <a:pt x="216254" y="115755"/>
                  </a:lnTo>
                  <a:lnTo>
                    <a:pt x="235996" y="171840"/>
                  </a:lnTo>
                  <a:lnTo>
                    <a:pt x="246577" y="200582"/>
                  </a:lnTo>
                  <a:lnTo>
                    <a:pt x="256977" y="229325"/>
                  </a:lnTo>
                  <a:lnTo>
                    <a:pt x="275285" y="285420"/>
                  </a:lnTo>
                  <a:lnTo>
                    <a:pt x="287008" y="337330"/>
                  </a:lnTo>
                  <a:lnTo>
                    <a:pt x="289178" y="360844"/>
                  </a:lnTo>
                  <a:lnTo>
                    <a:pt x="288234" y="382264"/>
                  </a:lnTo>
                  <a:lnTo>
                    <a:pt x="261834" y="430476"/>
                  </a:lnTo>
                  <a:lnTo>
                    <a:pt x="219704" y="445751"/>
                  </a:lnTo>
                  <a:lnTo>
                    <a:pt x="189813" y="447282"/>
                  </a:lnTo>
                  <a:lnTo>
                    <a:pt x="153386" y="444277"/>
                  </a:lnTo>
                  <a:lnTo>
                    <a:pt x="109934" y="436385"/>
                  </a:lnTo>
                  <a:lnTo>
                    <a:pt x="58968" y="423259"/>
                  </a:lnTo>
                  <a:lnTo>
                    <a:pt x="0" y="404549"/>
                  </a:lnTo>
                </a:path>
              </a:pathLst>
            </a:custGeom>
            <a:ln w="36000">
              <a:solidFill>
                <a:srgbClr val="00FF00"/>
              </a:solidFill>
            </a:ln>
          </p:spPr>
          <p:txBody>
            <a:bodyPr wrap="square" lIns="0" tIns="0" rIns="0" bIns="0" rtlCol="0"/>
            <a:lstStyle/>
            <a:p>
              <a:endParaRPr kern="0">
                <a:solidFill>
                  <a:sysClr val="windowText" lastClr="000000"/>
                </a:solidFill>
              </a:endParaRPr>
            </a:p>
          </p:txBody>
        </p:sp>
        <p:sp>
          <p:nvSpPr>
            <p:cNvPr id="18" name="object 18"/>
            <p:cNvSpPr/>
            <p:nvPr/>
          </p:nvSpPr>
          <p:spPr>
            <a:xfrm>
              <a:off x="7057912" y="2558032"/>
              <a:ext cx="289560" cy="447675"/>
            </a:xfrm>
            <a:custGeom>
              <a:avLst/>
              <a:gdLst/>
              <a:ahLst/>
              <a:cxnLst/>
              <a:rect l="l" t="t" r="r" b="b"/>
              <a:pathLst>
                <a:path w="289559" h="447675">
                  <a:moveTo>
                    <a:pt x="197987" y="0"/>
                  </a:moveTo>
                  <a:lnTo>
                    <a:pt x="196131" y="18959"/>
                  </a:lnTo>
                  <a:lnTo>
                    <a:pt x="197519" y="40364"/>
                  </a:lnTo>
                  <a:lnTo>
                    <a:pt x="201661" y="63864"/>
                  </a:lnTo>
                  <a:lnTo>
                    <a:pt x="216254" y="115755"/>
                  </a:lnTo>
                  <a:lnTo>
                    <a:pt x="235996" y="171840"/>
                  </a:lnTo>
                  <a:lnTo>
                    <a:pt x="246577" y="200582"/>
                  </a:lnTo>
                  <a:lnTo>
                    <a:pt x="256977" y="229325"/>
                  </a:lnTo>
                  <a:lnTo>
                    <a:pt x="275285" y="285420"/>
                  </a:lnTo>
                  <a:lnTo>
                    <a:pt x="287008" y="337330"/>
                  </a:lnTo>
                  <a:lnTo>
                    <a:pt x="289178" y="360844"/>
                  </a:lnTo>
                  <a:lnTo>
                    <a:pt x="288234" y="382264"/>
                  </a:lnTo>
                  <a:lnTo>
                    <a:pt x="261834" y="430476"/>
                  </a:lnTo>
                  <a:lnTo>
                    <a:pt x="219704" y="445751"/>
                  </a:lnTo>
                  <a:lnTo>
                    <a:pt x="189813" y="447282"/>
                  </a:lnTo>
                  <a:lnTo>
                    <a:pt x="153386" y="444277"/>
                  </a:lnTo>
                  <a:lnTo>
                    <a:pt x="109934" y="436385"/>
                  </a:lnTo>
                  <a:lnTo>
                    <a:pt x="58968" y="423259"/>
                  </a:lnTo>
                  <a:lnTo>
                    <a:pt x="0" y="404549"/>
                  </a:lnTo>
                </a:path>
              </a:pathLst>
            </a:custGeom>
            <a:ln w="36000">
              <a:solidFill>
                <a:srgbClr val="00FF00"/>
              </a:solidFill>
            </a:ln>
          </p:spPr>
          <p:txBody>
            <a:bodyPr wrap="square" lIns="0" tIns="0" rIns="0" bIns="0" rtlCol="0"/>
            <a:lstStyle/>
            <a:p>
              <a:endParaRPr kern="0">
                <a:solidFill>
                  <a:sysClr val="windowText" lastClr="000000"/>
                </a:solidFill>
              </a:endParaRPr>
            </a:p>
          </p:txBody>
        </p:sp>
        <p:sp>
          <p:nvSpPr>
            <p:cNvPr id="19" name="object 19"/>
            <p:cNvSpPr/>
            <p:nvPr/>
          </p:nvSpPr>
          <p:spPr>
            <a:xfrm>
              <a:off x="7634839" y="1173441"/>
              <a:ext cx="849630" cy="330835"/>
            </a:xfrm>
            <a:custGeom>
              <a:avLst/>
              <a:gdLst/>
              <a:ahLst/>
              <a:cxnLst/>
              <a:rect l="l" t="t" r="r" b="b"/>
              <a:pathLst>
                <a:path w="849629" h="330834">
                  <a:moveTo>
                    <a:pt x="849411" y="0"/>
                  </a:moveTo>
                  <a:lnTo>
                    <a:pt x="0" y="0"/>
                  </a:lnTo>
                  <a:lnTo>
                    <a:pt x="0" y="330481"/>
                  </a:lnTo>
                  <a:lnTo>
                    <a:pt x="849411" y="330481"/>
                  </a:lnTo>
                  <a:lnTo>
                    <a:pt x="849411" y="0"/>
                  </a:lnTo>
                  <a:close/>
                </a:path>
              </a:pathLst>
            </a:custGeom>
            <a:solidFill>
              <a:srgbClr val="00FF00"/>
            </a:solidFill>
          </p:spPr>
          <p:txBody>
            <a:bodyPr wrap="square" lIns="0" tIns="0" rIns="0" bIns="0" rtlCol="0"/>
            <a:lstStyle/>
            <a:p>
              <a:endParaRPr kern="0">
                <a:solidFill>
                  <a:sysClr val="windowText" lastClr="000000"/>
                </a:solidFill>
              </a:endParaRPr>
            </a:p>
          </p:txBody>
        </p:sp>
      </p:grpSp>
      <p:sp>
        <p:nvSpPr>
          <p:cNvPr id="20" name="object 20"/>
          <p:cNvSpPr txBox="1"/>
          <p:nvPr/>
        </p:nvSpPr>
        <p:spPr>
          <a:xfrm>
            <a:off x="9370406" y="1204467"/>
            <a:ext cx="426720" cy="166712"/>
          </a:xfrm>
          <a:prstGeom prst="rect">
            <a:avLst/>
          </a:prstGeom>
        </p:spPr>
        <p:txBody>
          <a:bodyPr vert="horz" wrap="square" lIns="0" tIns="12700" rIns="0" bIns="0" rtlCol="0">
            <a:spAutoFit/>
          </a:bodyPr>
          <a:lstStyle/>
          <a:p>
            <a:pPr marL="12700">
              <a:spcBef>
                <a:spcPts val="100"/>
              </a:spcBef>
            </a:pPr>
            <a:r>
              <a:rPr sz="1000" kern="0" spc="-10" dirty="0">
                <a:solidFill>
                  <a:sysClr val="windowText" lastClr="000000"/>
                </a:solidFill>
                <a:latin typeface="Arial MT"/>
                <a:cs typeface="Arial MT"/>
              </a:rPr>
              <a:t>Twinax</a:t>
            </a:r>
            <a:endParaRPr sz="1000" kern="0">
              <a:solidFill>
                <a:sysClr val="windowText" lastClr="000000"/>
              </a:solidFill>
              <a:latin typeface="Arial MT"/>
              <a:cs typeface="Arial MT"/>
            </a:endParaRPr>
          </a:p>
        </p:txBody>
      </p:sp>
      <p:sp>
        <p:nvSpPr>
          <p:cNvPr id="21" name="object 21"/>
          <p:cNvSpPr txBox="1"/>
          <p:nvPr/>
        </p:nvSpPr>
        <p:spPr>
          <a:xfrm>
            <a:off x="9276998" y="1356867"/>
            <a:ext cx="613410" cy="166712"/>
          </a:xfrm>
          <a:prstGeom prst="rect">
            <a:avLst/>
          </a:prstGeom>
        </p:spPr>
        <p:txBody>
          <a:bodyPr vert="horz" wrap="square" lIns="0" tIns="12700" rIns="0" bIns="0" rtlCol="0">
            <a:spAutoFit/>
          </a:bodyPr>
          <a:lstStyle/>
          <a:p>
            <a:pPr marL="12700">
              <a:spcBef>
                <a:spcPts val="100"/>
              </a:spcBef>
            </a:pPr>
            <a:r>
              <a:rPr sz="1000" kern="0" spc="-10" dirty="0">
                <a:solidFill>
                  <a:sysClr val="windowText" lastClr="000000"/>
                </a:solidFill>
                <a:latin typeface="Arial MT"/>
                <a:cs typeface="Arial MT"/>
              </a:rPr>
              <a:t>Extentions</a:t>
            </a:r>
            <a:endParaRPr sz="1000" kern="0">
              <a:solidFill>
                <a:sysClr val="windowText" lastClr="000000"/>
              </a:solidFill>
              <a:latin typeface="Arial MT"/>
              <a:cs typeface="Arial MT"/>
            </a:endParaRPr>
          </a:p>
        </p:txBody>
      </p:sp>
      <p:sp>
        <p:nvSpPr>
          <p:cNvPr id="22" name="object 22"/>
          <p:cNvSpPr txBox="1"/>
          <p:nvPr/>
        </p:nvSpPr>
        <p:spPr>
          <a:xfrm>
            <a:off x="8371807" y="1951228"/>
            <a:ext cx="605790" cy="166712"/>
          </a:xfrm>
          <a:prstGeom prst="rect">
            <a:avLst/>
          </a:prstGeom>
        </p:spPr>
        <p:txBody>
          <a:bodyPr vert="horz" wrap="square" lIns="0" tIns="12700" rIns="0" bIns="0" rtlCol="0">
            <a:spAutoFit/>
          </a:bodyPr>
          <a:lstStyle/>
          <a:p>
            <a:pPr marL="12700">
              <a:spcBef>
                <a:spcPts val="100"/>
              </a:spcBef>
            </a:pPr>
            <a:r>
              <a:rPr sz="1000" kern="0" spc="-10" dirty="0">
                <a:solidFill>
                  <a:sysClr val="windowText" lastClr="000000"/>
                </a:solidFill>
                <a:latin typeface="Arial MT"/>
                <a:cs typeface="Arial MT"/>
              </a:rPr>
              <a:t>Optopanel</a:t>
            </a:r>
            <a:endParaRPr sz="1000" kern="0">
              <a:solidFill>
                <a:sysClr val="windowText" lastClr="000000"/>
              </a:solidFill>
              <a:latin typeface="Arial MT"/>
              <a:cs typeface="Arial MT"/>
            </a:endParaRPr>
          </a:p>
        </p:txBody>
      </p:sp>
      <p:grpSp>
        <p:nvGrpSpPr>
          <p:cNvPr id="23" name="object 23"/>
          <p:cNvGrpSpPr/>
          <p:nvPr/>
        </p:nvGrpSpPr>
        <p:grpSpPr>
          <a:xfrm>
            <a:off x="5626767" y="1017271"/>
            <a:ext cx="4624705" cy="3655060"/>
            <a:chOff x="4102766" y="1017271"/>
            <a:chExt cx="4624705" cy="3655060"/>
          </a:xfrm>
        </p:grpSpPr>
        <p:sp>
          <p:nvSpPr>
            <p:cNvPr id="24" name="object 24"/>
            <p:cNvSpPr/>
            <p:nvPr/>
          </p:nvSpPr>
          <p:spPr>
            <a:xfrm>
              <a:off x="7635166" y="1676695"/>
              <a:ext cx="542925" cy="927735"/>
            </a:xfrm>
            <a:custGeom>
              <a:avLst/>
              <a:gdLst/>
              <a:ahLst/>
              <a:cxnLst/>
              <a:rect l="l" t="t" r="r" b="b"/>
              <a:pathLst>
                <a:path w="542925" h="927735">
                  <a:moveTo>
                    <a:pt x="7246" y="799670"/>
                  </a:moveTo>
                  <a:lnTo>
                    <a:pt x="0" y="927458"/>
                  </a:lnTo>
                  <a:lnTo>
                    <a:pt x="106577" y="856583"/>
                  </a:lnTo>
                  <a:lnTo>
                    <a:pt x="102361" y="854167"/>
                  </a:lnTo>
                  <a:lnTo>
                    <a:pt x="63981" y="854167"/>
                  </a:lnTo>
                  <a:lnTo>
                    <a:pt x="30871" y="835197"/>
                  </a:lnTo>
                  <a:lnTo>
                    <a:pt x="40357" y="818641"/>
                  </a:lnTo>
                  <a:lnTo>
                    <a:pt x="7246" y="799670"/>
                  </a:lnTo>
                  <a:close/>
                </a:path>
                <a:path w="542925" h="927735">
                  <a:moveTo>
                    <a:pt x="40357" y="818641"/>
                  </a:moveTo>
                  <a:lnTo>
                    <a:pt x="30871" y="835197"/>
                  </a:lnTo>
                  <a:lnTo>
                    <a:pt x="63981" y="854167"/>
                  </a:lnTo>
                  <a:lnTo>
                    <a:pt x="73466" y="837612"/>
                  </a:lnTo>
                  <a:lnTo>
                    <a:pt x="40357" y="818641"/>
                  </a:lnTo>
                  <a:close/>
                </a:path>
                <a:path w="542925" h="927735">
                  <a:moveTo>
                    <a:pt x="73466" y="837612"/>
                  </a:moveTo>
                  <a:lnTo>
                    <a:pt x="63981" y="854167"/>
                  </a:lnTo>
                  <a:lnTo>
                    <a:pt x="102361" y="854167"/>
                  </a:lnTo>
                  <a:lnTo>
                    <a:pt x="73466" y="837612"/>
                  </a:lnTo>
                  <a:close/>
                </a:path>
                <a:path w="542925" h="927735">
                  <a:moveTo>
                    <a:pt x="509405" y="0"/>
                  </a:moveTo>
                  <a:lnTo>
                    <a:pt x="40357" y="818641"/>
                  </a:lnTo>
                  <a:lnTo>
                    <a:pt x="73466" y="837612"/>
                  </a:lnTo>
                  <a:lnTo>
                    <a:pt x="542516" y="18971"/>
                  </a:lnTo>
                  <a:lnTo>
                    <a:pt x="509405" y="0"/>
                  </a:lnTo>
                  <a:close/>
                </a:path>
              </a:pathLst>
            </a:custGeom>
            <a:solidFill>
              <a:srgbClr val="00FF00"/>
            </a:solidFill>
          </p:spPr>
          <p:txBody>
            <a:bodyPr wrap="square" lIns="0" tIns="0" rIns="0" bIns="0" rtlCol="0"/>
            <a:lstStyle/>
            <a:p>
              <a:endParaRPr kern="0">
                <a:solidFill>
                  <a:sysClr val="windowText" lastClr="000000"/>
                </a:solidFill>
              </a:endParaRPr>
            </a:p>
          </p:txBody>
        </p:sp>
        <p:sp>
          <p:nvSpPr>
            <p:cNvPr id="25" name="object 25"/>
            <p:cNvSpPr/>
            <p:nvPr/>
          </p:nvSpPr>
          <p:spPr>
            <a:xfrm>
              <a:off x="4121816" y="1036321"/>
              <a:ext cx="4586605" cy="3616960"/>
            </a:xfrm>
            <a:custGeom>
              <a:avLst/>
              <a:gdLst/>
              <a:ahLst/>
              <a:cxnLst/>
              <a:rect l="l" t="t" r="r" b="b"/>
              <a:pathLst>
                <a:path w="4586605" h="3616960">
                  <a:moveTo>
                    <a:pt x="0" y="0"/>
                  </a:moveTo>
                  <a:lnTo>
                    <a:pt x="4586420" y="0"/>
                  </a:lnTo>
                  <a:lnTo>
                    <a:pt x="4586420" y="3616479"/>
                  </a:lnTo>
                  <a:lnTo>
                    <a:pt x="0" y="3616479"/>
                  </a:lnTo>
                  <a:lnTo>
                    <a:pt x="0" y="0"/>
                  </a:lnTo>
                  <a:close/>
                </a:path>
              </a:pathLst>
            </a:custGeom>
            <a:ln w="38100">
              <a:solidFill>
                <a:srgbClr val="777777"/>
              </a:solidFill>
            </a:ln>
          </p:spPr>
          <p:txBody>
            <a:bodyPr wrap="square" lIns="0" tIns="0" rIns="0" bIns="0" rtlCol="0"/>
            <a:lstStyle/>
            <a:p>
              <a:endParaRPr kern="0">
                <a:solidFill>
                  <a:sysClr val="windowText" lastClr="000000"/>
                </a:solidFill>
              </a:endParaRPr>
            </a:p>
          </p:txBody>
        </p:sp>
      </p:grpSp>
      <p:sp>
        <p:nvSpPr>
          <p:cNvPr id="26" name="object 26"/>
          <p:cNvSpPr txBox="1"/>
          <p:nvPr/>
        </p:nvSpPr>
        <p:spPr>
          <a:xfrm>
            <a:off x="8197109" y="3925316"/>
            <a:ext cx="1612265" cy="299720"/>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Calibri"/>
                <a:cs typeface="Calibri"/>
              </a:rPr>
              <a:t>Climate</a:t>
            </a:r>
            <a:r>
              <a:rPr kern="0" spc="-50" dirty="0">
                <a:solidFill>
                  <a:sysClr val="windowText" lastClr="000000"/>
                </a:solidFill>
                <a:latin typeface="Calibri"/>
                <a:cs typeface="Calibri"/>
              </a:rPr>
              <a:t> </a:t>
            </a:r>
            <a:r>
              <a:rPr kern="0" spc="-10" dirty="0">
                <a:solidFill>
                  <a:sysClr val="windowText" lastClr="000000"/>
                </a:solidFill>
                <a:latin typeface="Calibri"/>
                <a:cs typeface="Calibri"/>
              </a:rPr>
              <a:t>chamber</a:t>
            </a:r>
            <a:endParaRPr kern="0">
              <a:solidFill>
                <a:sysClr val="windowText" lastClr="000000"/>
              </a:solidFill>
              <a:latin typeface="Calibri"/>
              <a:cs typeface="Calibri"/>
            </a:endParaRPr>
          </a:p>
        </p:txBody>
      </p:sp>
      <p:sp>
        <p:nvSpPr>
          <p:cNvPr id="27" name="object 27"/>
          <p:cNvSpPr txBox="1"/>
          <p:nvPr/>
        </p:nvSpPr>
        <p:spPr>
          <a:xfrm>
            <a:off x="8197109" y="4190492"/>
            <a:ext cx="1435735" cy="299720"/>
          </a:xfrm>
          <a:prstGeom prst="rect">
            <a:avLst/>
          </a:prstGeom>
        </p:spPr>
        <p:txBody>
          <a:bodyPr vert="horz" wrap="square" lIns="0" tIns="12700" rIns="0" bIns="0" rtlCol="0">
            <a:spAutoFit/>
          </a:bodyPr>
          <a:lstStyle/>
          <a:p>
            <a:pPr marL="12700">
              <a:spcBef>
                <a:spcPts val="100"/>
              </a:spcBef>
            </a:pPr>
            <a:r>
              <a:rPr kern="0" dirty="0">
                <a:solidFill>
                  <a:sysClr val="windowText" lastClr="000000"/>
                </a:solidFill>
                <a:latin typeface="Calibri"/>
                <a:cs typeface="Calibri"/>
              </a:rPr>
              <a:t>or</a:t>
            </a:r>
            <a:r>
              <a:rPr kern="0" spc="-30" dirty="0">
                <a:solidFill>
                  <a:sysClr val="windowText" lastClr="000000"/>
                </a:solidFill>
                <a:latin typeface="Calibri"/>
                <a:cs typeface="Calibri"/>
              </a:rPr>
              <a:t> </a:t>
            </a:r>
            <a:r>
              <a:rPr kern="0" dirty="0">
                <a:solidFill>
                  <a:sysClr val="windowText" lastClr="000000"/>
                </a:solidFill>
                <a:latin typeface="Calibri"/>
                <a:cs typeface="Calibri"/>
              </a:rPr>
              <a:t>external</a:t>
            </a:r>
            <a:r>
              <a:rPr kern="0" spc="-30" dirty="0">
                <a:solidFill>
                  <a:sysClr val="windowText" lastClr="000000"/>
                </a:solidFill>
                <a:latin typeface="Calibri"/>
                <a:cs typeface="Calibri"/>
              </a:rPr>
              <a:t> </a:t>
            </a:r>
            <a:r>
              <a:rPr kern="0" spc="-25" dirty="0">
                <a:solidFill>
                  <a:sysClr val="windowText" lastClr="000000"/>
                </a:solidFill>
                <a:latin typeface="Calibri"/>
                <a:cs typeface="Calibri"/>
              </a:rPr>
              <a:t>box</a:t>
            </a:r>
            <a:endParaRPr kern="0">
              <a:solidFill>
                <a:sysClr val="windowText" lastClr="000000"/>
              </a:solidFill>
              <a:latin typeface="Calibri"/>
              <a:cs typeface="Calibri"/>
            </a:endParaRPr>
          </a:p>
        </p:txBody>
      </p:sp>
      <p:sp>
        <p:nvSpPr>
          <p:cNvPr id="28" name="object 28"/>
          <p:cNvSpPr txBox="1"/>
          <p:nvPr/>
        </p:nvSpPr>
        <p:spPr>
          <a:xfrm>
            <a:off x="1561216" y="902715"/>
            <a:ext cx="3746500" cy="1028700"/>
          </a:xfrm>
          <a:prstGeom prst="rect">
            <a:avLst/>
          </a:prstGeom>
        </p:spPr>
        <p:txBody>
          <a:bodyPr vert="horz" wrap="square" lIns="0" tIns="97790" rIns="0" bIns="0" rtlCol="0">
            <a:spAutoFit/>
          </a:bodyPr>
          <a:lstStyle/>
          <a:p>
            <a:pPr marL="297815" indent="-285115">
              <a:spcBef>
                <a:spcPts val="770"/>
              </a:spcBef>
              <a:buClr>
                <a:srgbClr val="0F75BD"/>
              </a:buClr>
              <a:buFont typeface="Arial MT"/>
              <a:buChar char="•"/>
              <a:tabLst>
                <a:tab pos="297815" algn="l"/>
              </a:tabLst>
            </a:pPr>
            <a:r>
              <a:rPr sz="1600" kern="0" dirty="0">
                <a:solidFill>
                  <a:sysClr val="windowText" lastClr="000000"/>
                </a:solidFill>
                <a:latin typeface="Calibri"/>
                <a:cs typeface="Calibri"/>
              </a:rPr>
              <a:t>Low</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impedance</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connection</a:t>
            </a:r>
            <a:r>
              <a:rPr sz="1600" kern="0" spc="-40" dirty="0">
                <a:solidFill>
                  <a:sysClr val="windowText" lastClr="000000"/>
                </a:solidFill>
                <a:latin typeface="Calibri"/>
                <a:cs typeface="Calibri"/>
              </a:rPr>
              <a:t> </a:t>
            </a:r>
            <a:r>
              <a:rPr sz="1600" kern="0" dirty="0">
                <a:solidFill>
                  <a:sysClr val="windowText" lastClr="000000"/>
                </a:solidFill>
                <a:latin typeface="Calibri"/>
                <a:cs typeface="Calibri"/>
              </a:rPr>
              <a:t>of</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the</a:t>
            </a:r>
            <a:r>
              <a:rPr sz="1600" kern="0" spc="-25" dirty="0">
                <a:solidFill>
                  <a:sysClr val="windowText" lastClr="000000"/>
                </a:solidFill>
                <a:latin typeface="Calibri"/>
                <a:cs typeface="Calibri"/>
              </a:rPr>
              <a:t> </a:t>
            </a:r>
            <a:r>
              <a:rPr sz="1600" kern="0" dirty="0">
                <a:solidFill>
                  <a:sysClr val="windowText" lastClr="000000"/>
                </a:solidFill>
                <a:latin typeface="Calibri"/>
                <a:cs typeface="Calibri"/>
              </a:rPr>
              <a:t>two</a:t>
            </a:r>
            <a:r>
              <a:rPr sz="1600" kern="0" spc="-30" dirty="0">
                <a:solidFill>
                  <a:sysClr val="windowText" lastClr="000000"/>
                </a:solidFill>
                <a:latin typeface="Calibri"/>
                <a:cs typeface="Calibri"/>
              </a:rPr>
              <a:t> </a:t>
            </a:r>
            <a:r>
              <a:rPr sz="1600" kern="0" spc="-25" dirty="0">
                <a:solidFill>
                  <a:sysClr val="windowText" lastClr="000000"/>
                </a:solidFill>
                <a:latin typeface="Calibri"/>
                <a:cs typeface="Calibri"/>
              </a:rPr>
              <a:t>HS</a:t>
            </a:r>
            <a:endParaRPr sz="1600" kern="0">
              <a:solidFill>
                <a:sysClr val="windowText" lastClr="000000"/>
              </a:solidFill>
              <a:latin typeface="Calibri"/>
              <a:cs typeface="Calibri"/>
            </a:endParaRPr>
          </a:p>
          <a:p>
            <a:pPr marL="297815" indent="-285115">
              <a:spcBef>
                <a:spcPts val="675"/>
              </a:spcBef>
              <a:buClr>
                <a:srgbClr val="0F75BD"/>
              </a:buClr>
              <a:buFont typeface="Arial MT"/>
              <a:buChar char="•"/>
              <a:tabLst>
                <a:tab pos="297815" algn="l"/>
              </a:tabLst>
            </a:pPr>
            <a:r>
              <a:rPr sz="1600" kern="0" dirty="0">
                <a:solidFill>
                  <a:sysClr val="windowText" lastClr="000000"/>
                </a:solidFill>
                <a:latin typeface="Calibri"/>
                <a:cs typeface="Calibri"/>
              </a:rPr>
              <a:t>Ground</a:t>
            </a:r>
            <a:r>
              <a:rPr sz="1600" kern="0" spc="-45" dirty="0">
                <a:solidFill>
                  <a:sysClr val="windowText" lastClr="000000"/>
                </a:solidFill>
                <a:latin typeface="Calibri"/>
                <a:cs typeface="Calibri"/>
              </a:rPr>
              <a:t> </a:t>
            </a:r>
            <a:r>
              <a:rPr sz="1600" kern="0" dirty="0">
                <a:solidFill>
                  <a:sysClr val="windowText" lastClr="000000"/>
                </a:solidFill>
                <a:latin typeface="Calibri"/>
                <a:cs typeface="Calibri"/>
              </a:rPr>
              <a:t>layer</a:t>
            </a:r>
            <a:r>
              <a:rPr sz="1600" kern="0" spc="285" dirty="0">
                <a:solidFill>
                  <a:sysClr val="windowText" lastClr="000000"/>
                </a:solidFill>
                <a:latin typeface="Calibri"/>
                <a:cs typeface="Calibri"/>
              </a:rPr>
              <a:t> </a:t>
            </a:r>
            <a:r>
              <a:rPr sz="1600" kern="0" dirty="0">
                <a:solidFill>
                  <a:sysClr val="windowText" lastClr="000000"/>
                </a:solidFill>
                <a:latin typeface="Calibri"/>
                <a:cs typeface="Calibri"/>
              </a:rPr>
              <a:t>to</a:t>
            </a:r>
            <a:r>
              <a:rPr sz="1600" kern="0" spc="-40" dirty="0">
                <a:solidFill>
                  <a:sysClr val="windowText" lastClr="000000"/>
                </a:solidFill>
                <a:latin typeface="Calibri"/>
                <a:cs typeface="Calibri"/>
              </a:rPr>
              <a:t> </a:t>
            </a:r>
            <a:r>
              <a:rPr sz="1600" kern="0" spc="-20" dirty="0">
                <a:solidFill>
                  <a:sysClr val="windowText" lastClr="000000"/>
                </a:solidFill>
                <a:latin typeface="Calibri"/>
                <a:cs typeface="Calibri"/>
              </a:rPr>
              <a:t>floor</a:t>
            </a:r>
            <a:endParaRPr sz="1600" kern="0">
              <a:solidFill>
                <a:sysClr val="windowText" lastClr="000000"/>
              </a:solidFill>
              <a:latin typeface="Calibri"/>
              <a:cs typeface="Calibri"/>
            </a:endParaRPr>
          </a:p>
          <a:p>
            <a:pPr marL="297815" indent="-285115">
              <a:spcBef>
                <a:spcPts val="790"/>
              </a:spcBef>
              <a:buClr>
                <a:srgbClr val="0F75BD"/>
              </a:buClr>
              <a:buFont typeface="Arial MT"/>
              <a:buChar char="•"/>
              <a:tabLst>
                <a:tab pos="297815" algn="l"/>
              </a:tabLst>
            </a:pPr>
            <a:r>
              <a:rPr sz="1600" kern="0" dirty="0">
                <a:solidFill>
                  <a:sysClr val="windowText" lastClr="000000"/>
                </a:solidFill>
                <a:latin typeface="Calibri"/>
                <a:cs typeface="Calibri"/>
              </a:rPr>
              <a:t>Connectivity</a:t>
            </a:r>
            <a:r>
              <a:rPr sz="1600" kern="0" spc="-65" dirty="0">
                <a:solidFill>
                  <a:sysClr val="windowText" lastClr="000000"/>
                </a:solidFill>
                <a:latin typeface="Calibri"/>
                <a:cs typeface="Calibri"/>
              </a:rPr>
              <a:t> </a:t>
            </a:r>
            <a:r>
              <a:rPr sz="1600" kern="0" spc="-30" dirty="0">
                <a:solidFill>
                  <a:sysClr val="windowText" lastClr="000000"/>
                </a:solidFill>
                <a:latin typeface="Calibri"/>
                <a:cs typeface="Calibri"/>
              </a:rPr>
              <a:t>Test</a:t>
            </a:r>
            <a:r>
              <a:rPr sz="1600" kern="0" spc="-60" dirty="0">
                <a:solidFill>
                  <a:sysClr val="windowText" lastClr="000000"/>
                </a:solidFill>
                <a:latin typeface="Calibri"/>
                <a:cs typeface="Calibri"/>
              </a:rPr>
              <a:t> </a:t>
            </a:r>
            <a:r>
              <a:rPr sz="1600" kern="0" dirty="0">
                <a:solidFill>
                  <a:sysClr val="windowText" lastClr="000000"/>
                </a:solidFill>
                <a:latin typeface="Calibri"/>
                <a:cs typeface="Calibri"/>
              </a:rPr>
              <a:t>for</a:t>
            </a:r>
            <a:r>
              <a:rPr sz="1600" kern="0" spc="-60" dirty="0">
                <a:solidFill>
                  <a:sysClr val="windowText" lastClr="000000"/>
                </a:solidFill>
                <a:latin typeface="Calibri"/>
                <a:cs typeface="Calibri"/>
              </a:rPr>
              <a:t> </a:t>
            </a:r>
            <a:r>
              <a:rPr sz="1600" kern="0" dirty="0">
                <a:solidFill>
                  <a:sysClr val="windowText" lastClr="000000"/>
                </a:solidFill>
                <a:latin typeface="Calibri"/>
                <a:cs typeface="Calibri"/>
              </a:rPr>
              <a:t>complete</a:t>
            </a:r>
            <a:r>
              <a:rPr sz="1600" kern="0" spc="-60" dirty="0">
                <a:solidFill>
                  <a:sysClr val="windowText" lastClr="000000"/>
                </a:solidFill>
                <a:latin typeface="Calibri"/>
                <a:cs typeface="Calibri"/>
              </a:rPr>
              <a:t> </a:t>
            </a:r>
            <a:r>
              <a:rPr sz="1600" kern="0" spc="-20" dirty="0">
                <a:solidFill>
                  <a:sysClr val="windowText" lastClr="000000"/>
                </a:solidFill>
                <a:latin typeface="Calibri"/>
                <a:cs typeface="Calibri"/>
              </a:rPr>
              <a:t>layer</a:t>
            </a:r>
            <a:endParaRPr sz="1600" kern="0">
              <a:solidFill>
                <a:sysClr val="windowText" lastClr="000000"/>
              </a:solidFill>
              <a:latin typeface="Calibri"/>
              <a:cs typeface="Calibri"/>
            </a:endParaRPr>
          </a:p>
        </p:txBody>
      </p:sp>
      <p:sp>
        <p:nvSpPr>
          <p:cNvPr id="29" name="object 29"/>
          <p:cNvSpPr txBox="1"/>
          <p:nvPr/>
        </p:nvSpPr>
        <p:spPr>
          <a:xfrm>
            <a:off x="1983492" y="1902460"/>
            <a:ext cx="3201035" cy="866775"/>
          </a:xfrm>
          <a:prstGeom prst="rect">
            <a:avLst/>
          </a:prstGeom>
        </p:spPr>
        <p:txBody>
          <a:bodyPr vert="horz" wrap="square" lIns="0" tIns="48895" rIns="0" bIns="0" rtlCol="0">
            <a:spAutoFit/>
          </a:bodyPr>
          <a:lstStyle/>
          <a:p>
            <a:pPr marL="297815" indent="-285115">
              <a:spcBef>
                <a:spcPts val="385"/>
              </a:spcBef>
              <a:buClr>
                <a:srgbClr val="0F75BD"/>
              </a:buClr>
              <a:buFont typeface="Arial MT"/>
              <a:buChar char="•"/>
              <a:tabLst>
                <a:tab pos="297815" algn="l"/>
              </a:tabLst>
            </a:pPr>
            <a:r>
              <a:rPr sz="1600" kern="0" dirty="0">
                <a:solidFill>
                  <a:sysClr val="windowText" lastClr="000000"/>
                </a:solidFill>
                <a:latin typeface="Calibri"/>
                <a:cs typeface="Calibri"/>
              </a:rPr>
              <a:t>Use</a:t>
            </a:r>
            <a:r>
              <a:rPr sz="1600" kern="0" spc="-50" dirty="0">
                <a:solidFill>
                  <a:sysClr val="windowText" lastClr="000000"/>
                </a:solidFill>
                <a:latin typeface="Calibri"/>
                <a:cs typeface="Calibri"/>
              </a:rPr>
              <a:t> </a:t>
            </a:r>
            <a:r>
              <a:rPr sz="1600" kern="0" dirty="0">
                <a:solidFill>
                  <a:sysClr val="windowText" lastClr="000000"/>
                </a:solidFill>
                <a:latin typeface="Calibri"/>
                <a:cs typeface="Calibri"/>
              </a:rPr>
              <a:t>Lowe</a:t>
            </a:r>
            <a:r>
              <a:rPr sz="1600" kern="0" spc="-45" dirty="0">
                <a:solidFill>
                  <a:sysClr val="windowText" lastClr="000000"/>
                </a:solidFill>
                <a:latin typeface="Calibri"/>
                <a:cs typeface="Calibri"/>
              </a:rPr>
              <a:t> </a:t>
            </a:r>
            <a:r>
              <a:rPr sz="1600" kern="0" dirty="0">
                <a:solidFill>
                  <a:sysClr val="windowText" lastClr="000000"/>
                </a:solidFill>
                <a:latin typeface="Calibri"/>
                <a:cs typeface="Calibri"/>
              </a:rPr>
              <a:t>Power</a:t>
            </a:r>
            <a:r>
              <a:rPr sz="1600" kern="0" spc="-45" dirty="0">
                <a:solidFill>
                  <a:sysClr val="windowText" lastClr="000000"/>
                </a:solidFill>
                <a:latin typeface="Calibri"/>
                <a:cs typeface="Calibri"/>
              </a:rPr>
              <a:t> </a:t>
            </a:r>
            <a:r>
              <a:rPr sz="1600" kern="0" spc="-20" dirty="0">
                <a:solidFill>
                  <a:sysClr val="windowText" lastClr="000000"/>
                </a:solidFill>
                <a:latin typeface="Calibri"/>
                <a:cs typeface="Calibri"/>
              </a:rPr>
              <a:t>mode</a:t>
            </a:r>
            <a:endParaRPr sz="1600" kern="0">
              <a:solidFill>
                <a:sysClr val="windowText" lastClr="000000"/>
              </a:solidFill>
              <a:latin typeface="Calibri"/>
              <a:cs typeface="Calibri"/>
            </a:endParaRPr>
          </a:p>
          <a:p>
            <a:pPr marL="297815" indent="-285115">
              <a:spcBef>
                <a:spcPts val="290"/>
              </a:spcBef>
              <a:buClr>
                <a:srgbClr val="0F75BD"/>
              </a:buClr>
              <a:buFont typeface="Arial MT"/>
              <a:buChar char="•"/>
              <a:tabLst>
                <a:tab pos="297815" algn="l"/>
              </a:tabLst>
            </a:pPr>
            <a:r>
              <a:rPr sz="1600" kern="0" dirty="0">
                <a:solidFill>
                  <a:sysClr val="windowText" lastClr="000000"/>
                </a:solidFill>
                <a:latin typeface="Calibri"/>
                <a:cs typeface="Calibri"/>
              </a:rPr>
              <a:t>Cooling</a:t>
            </a:r>
            <a:r>
              <a:rPr sz="1600" kern="0" spc="-65" dirty="0">
                <a:solidFill>
                  <a:sysClr val="windowText" lastClr="000000"/>
                </a:solidFill>
                <a:latin typeface="Calibri"/>
                <a:cs typeface="Calibri"/>
              </a:rPr>
              <a:t> </a:t>
            </a:r>
            <a:r>
              <a:rPr sz="1600" kern="0" dirty="0">
                <a:solidFill>
                  <a:sysClr val="windowText" lastClr="000000"/>
                </a:solidFill>
                <a:latin typeface="Calibri"/>
                <a:cs typeface="Calibri"/>
              </a:rPr>
              <a:t>through</a:t>
            </a:r>
            <a:r>
              <a:rPr sz="1600" kern="0" spc="-65" dirty="0">
                <a:solidFill>
                  <a:sysClr val="windowText" lastClr="000000"/>
                </a:solidFill>
                <a:latin typeface="Calibri"/>
                <a:cs typeface="Calibri"/>
              </a:rPr>
              <a:t> </a:t>
            </a:r>
            <a:r>
              <a:rPr sz="1600" kern="0" dirty="0">
                <a:solidFill>
                  <a:sysClr val="windowText" lastClr="000000"/>
                </a:solidFill>
                <a:latin typeface="Calibri"/>
                <a:cs typeface="Calibri"/>
              </a:rPr>
              <a:t>climate</a:t>
            </a:r>
            <a:r>
              <a:rPr sz="1600" kern="0" spc="-60" dirty="0">
                <a:solidFill>
                  <a:sysClr val="windowText" lastClr="000000"/>
                </a:solidFill>
                <a:latin typeface="Calibri"/>
                <a:cs typeface="Calibri"/>
              </a:rPr>
              <a:t> </a:t>
            </a:r>
            <a:r>
              <a:rPr sz="1600" kern="0" spc="-10" dirty="0">
                <a:solidFill>
                  <a:sysClr val="windowText" lastClr="000000"/>
                </a:solidFill>
                <a:latin typeface="Calibri"/>
                <a:cs typeface="Calibri"/>
              </a:rPr>
              <a:t>chamber</a:t>
            </a:r>
            <a:endParaRPr sz="1600" kern="0">
              <a:solidFill>
                <a:sysClr val="windowText" lastClr="000000"/>
              </a:solidFill>
              <a:latin typeface="Calibri"/>
              <a:cs typeface="Calibri"/>
            </a:endParaRPr>
          </a:p>
          <a:p>
            <a:pPr marL="719455" lvl="1" indent="-285115">
              <a:spcBef>
                <a:spcPts val="290"/>
              </a:spcBef>
              <a:buClr>
                <a:srgbClr val="0F75BD"/>
              </a:buClr>
              <a:buFont typeface="Arial MT"/>
              <a:buChar char="•"/>
              <a:tabLst>
                <a:tab pos="719455" algn="l"/>
              </a:tabLst>
            </a:pPr>
            <a:r>
              <a:rPr sz="1600" kern="0" spc="-10" dirty="0">
                <a:solidFill>
                  <a:sysClr val="windowText" lastClr="000000"/>
                </a:solidFill>
                <a:latin typeface="Calibri"/>
                <a:cs typeface="Calibri"/>
              </a:rPr>
              <a:t>Demonstrated</a:t>
            </a:r>
            <a:r>
              <a:rPr sz="1600" kern="0" spc="-40" dirty="0">
                <a:solidFill>
                  <a:sysClr val="windowText" lastClr="000000"/>
                </a:solidFill>
                <a:latin typeface="Calibri"/>
                <a:cs typeface="Calibri"/>
              </a:rPr>
              <a:t> </a:t>
            </a:r>
            <a:r>
              <a:rPr sz="1600" kern="0" dirty="0">
                <a:solidFill>
                  <a:sysClr val="windowText" lastClr="000000"/>
                </a:solidFill>
                <a:latin typeface="Calibri"/>
                <a:cs typeface="Calibri"/>
              </a:rPr>
              <a:t>with</a:t>
            </a:r>
            <a:r>
              <a:rPr sz="1600" kern="0" spc="-40" dirty="0">
                <a:solidFill>
                  <a:sysClr val="windowText" lastClr="000000"/>
                </a:solidFill>
                <a:latin typeface="Calibri"/>
                <a:cs typeface="Calibri"/>
              </a:rPr>
              <a:t> </a:t>
            </a:r>
            <a:r>
              <a:rPr sz="1600" kern="0" spc="-10" dirty="0">
                <a:solidFill>
                  <a:sysClr val="windowText" lastClr="000000"/>
                </a:solidFill>
                <a:latin typeface="Calibri"/>
                <a:cs typeface="Calibri"/>
              </a:rPr>
              <a:t>prototype</a:t>
            </a:r>
            <a:endParaRPr sz="1600" kern="0">
              <a:solidFill>
                <a:sysClr val="windowText" lastClr="000000"/>
              </a:solidFill>
              <a:latin typeface="Calibri"/>
              <a:cs typeface="Calibri"/>
            </a:endParaRPr>
          </a:p>
        </p:txBody>
      </p:sp>
      <p:sp>
        <p:nvSpPr>
          <p:cNvPr id="30" name="object 30"/>
          <p:cNvSpPr txBox="1"/>
          <p:nvPr/>
        </p:nvSpPr>
        <p:spPr>
          <a:xfrm>
            <a:off x="1648210" y="2694939"/>
            <a:ext cx="3669665" cy="1046480"/>
          </a:xfrm>
          <a:prstGeom prst="rect">
            <a:avLst/>
          </a:prstGeom>
        </p:spPr>
        <p:txBody>
          <a:bodyPr vert="horz" wrap="square" lIns="0" tIns="45720" rIns="0" bIns="0" rtlCol="0">
            <a:spAutoFit/>
          </a:bodyPr>
          <a:lstStyle/>
          <a:p>
            <a:pPr marL="1055370">
              <a:spcBef>
                <a:spcPts val="360"/>
              </a:spcBef>
            </a:pPr>
            <a:r>
              <a:rPr sz="1600" kern="0" dirty="0">
                <a:solidFill>
                  <a:sysClr val="windowText" lastClr="000000"/>
                </a:solidFill>
                <a:latin typeface="Calibri"/>
                <a:cs typeface="Calibri"/>
              </a:rPr>
              <a:t>with</a:t>
            </a:r>
            <a:r>
              <a:rPr sz="1600" kern="0" spc="-25" dirty="0">
                <a:solidFill>
                  <a:sysClr val="windowText" lastClr="000000"/>
                </a:solidFill>
                <a:latin typeface="Calibri"/>
                <a:cs typeface="Calibri"/>
              </a:rPr>
              <a:t> </a:t>
            </a:r>
            <a:r>
              <a:rPr sz="1600" kern="0" spc="-10" dirty="0">
                <a:solidFill>
                  <a:sysClr val="windowText" lastClr="000000"/>
                </a:solidFill>
                <a:latin typeface="Calibri"/>
                <a:cs typeface="Calibri"/>
              </a:rPr>
              <a:t>T</a:t>
            </a:r>
            <a:r>
              <a:rPr sz="1650" kern="0" spc="-15" baseline="-15151" dirty="0">
                <a:solidFill>
                  <a:sysClr val="windowText" lastClr="000000"/>
                </a:solidFill>
                <a:latin typeface="Calibri"/>
                <a:cs typeface="Calibri"/>
              </a:rPr>
              <a:t>air</a:t>
            </a:r>
            <a:r>
              <a:rPr sz="1650" kern="0" spc="127" baseline="-15151" dirty="0">
                <a:solidFill>
                  <a:sysClr val="windowText" lastClr="000000"/>
                </a:solidFill>
                <a:latin typeface="Calibri"/>
                <a:cs typeface="Calibri"/>
              </a:rPr>
              <a:t> </a:t>
            </a:r>
            <a:r>
              <a:rPr sz="1600" kern="0" dirty="0">
                <a:solidFill>
                  <a:sysClr val="windowText" lastClr="000000"/>
                </a:solidFill>
                <a:latin typeface="Calibri"/>
                <a:cs typeface="Calibri"/>
              </a:rPr>
              <a:t>~</a:t>
            </a:r>
            <a:r>
              <a:rPr sz="1600" kern="0" spc="-20" dirty="0">
                <a:solidFill>
                  <a:sysClr val="windowText" lastClr="000000"/>
                </a:solidFill>
                <a:latin typeface="Calibri"/>
                <a:cs typeface="Calibri"/>
              </a:rPr>
              <a:t> </a:t>
            </a:r>
            <a:r>
              <a:rPr sz="1600" kern="0" dirty="0">
                <a:solidFill>
                  <a:sysClr val="windowText" lastClr="000000"/>
                </a:solidFill>
                <a:latin typeface="Calibri"/>
                <a:cs typeface="Calibri"/>
              </a:rPr>
              <a:t>-</a:t>
            </a:r>
            <a:r>
              <a:rPr sz="1600" kern="0" spc="-20" dirty="0">
                <a:solidFill>
                  <a:sysClr val="windowText" lastClr="000000"/>
                </a:solidFill>
                <a:latin typeface="Calibri"/>
                <a:cs typeface="Calibri"/>
              </a:rPr>
              <a:t> </a:t>
            </a:r>
            <a:r>
              <a:rPr sz="1600" kern="0" dirty="0">
                <a:solidFill>
                  <a:sysClr val="windowText" lastClr="000000"/>
                </a:solidFill>
                <a:latin typeface="Calibri"/>
                <a:cs typeface="Calibri"/>
              </a:rPr>
              <a:t>35</a:t>
            </a:r>
            <a:r>
              <a:rPr sz="1600" kern="0" spc="-20" dirty="0">
                <a:solidFill>
                  <a:sysClr val="windowText" lastClr="000000"/>
                </a:solidFill>
                <a:latin typeface="Calibri"/>
                <a:cs typeface="Calibri"/>
              </a:rPr>
              <a:t> </a:t>
            </a:r>
            <a:r>
              <a:rPr sz="1600" kern="0" dirty="0">
                <a:solidFill>
                  <a:sysClr val="windowText" lastClr="000000"/>
                </a:solidFill>
                <a:latin typeface="Calibri"/>
                <a:cs typeface="Calibri"/>
              </a:rPr>
              <a:t>C</a:t>
            </a:r>
            <a:r>
              <a:rPr sz="1600" kern="0" spc="315" dirty="0">
                <a:solidFill>
                  <a:sysClr val="windowText" lastClr="000000"/>
                </a:solidFill>
                <a:latin typeface="Calibri"/>
                <a:cs typeface="Calibri"/>
              </a:rPr>
              <a:t> </a:t>
            </a:r>
            <a:r>
              <a:rPr sz="1600" kern="0" dirty="0">
                <a:solidFill>
                  <a:sysClr val="windowText" lastClr="000000"/>
                </a:solidFill>
                <a:latin typeface="Calibri"/>
                <a:cs typeface="Calibri"/>
              </a:rPr>
              <a:t>(</a:t>
            </a:r>
            <a:r>
              <a:rPr sz="1600" kern="0" spc="-20" dirty="0">
                <a:solidFill>
                  <a:sysClr val="windowText" lastClr="000000"/>
                </a:solidFill>
                <a:latin typeface="Calibri"/>
                <a:cs typeface="Calibri"/>
              </a:rPr>
              <a:t> </a:t>
            </a:r>
            <a:r>
              <a:rPr sz="1600" kern="0" dirty="0">
                <a:solidFill>
                  <a:sysClr val="windowText" lastClr="000000"/>
                </a:solidFill>
                <a:latin typeface="Calibri"/>
                <a:cs typeface="Calibri"/>
              </a:rPr>
              <a:t>in</a:t>
            </a:r>
            <a:r>
              <a:rPr sz="1600" kern="0" spc="-20" dirty="0">
                <a:solidFill>
                  <a:sysClr val="windowText" lastClr="000000"/>
                </a:solidFill>
                <a:latin typeface="Calibri"/>
                <a:cs typeface="Calibri"/>
              </a:rPr>
              <a:t> bkp)</a:t>
            </a:r>
            <a:endParaRPr sz="1600" kern="0">
              <a:solidFill>
                <a:sysClr val="windowText" lastClr="000000"/>
              </a:solidFill>
              <a:latin typeface="Calibri"/>
              <a:cs typeface="Calibri"/>
            </a:endParaRPr>
          </a:p>
          <a:p>
            <a:pPr marL="1055370" marR="68580" indent="-285750">
              <a:lnSpc>
                <a:spcPts val="1700"/>
              </a:lnSpc>
              <a:spcBef>
                <a:spcPts val="505"/>
              </a:spcBef>
              <a:buClr>
                <a:srgbClr val="0F75BD"/>
              </a:buClr>
              <a:buFont typeface="Arial MT"/>
              <a:buChar char="•"/>
              <a:tabLst>
                <a:tab pos="1055370" algn="l"/>
              </a:tabLst>
            </a:pPr>
            <a:r>
              <a:rPr sz="1600" kern="0" dirty="0">
                <a:solidFill>
                  <a:sysClr val="windowText" lastClr="000000"/>
                </a:solidFill>
                <a:latin typeface="Calibri"/>
                <a:cs typeface="Calibri"/>
              </a:rPr>
              <a:t>Helping</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with</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CO</a:t>
            </a:r>
            <a:r>
              <a:rPr sz="1650" kern="0" baseline="-15151" dirty="0">
                <a:solidFill>
                  <a:sysClr val="windowText" lastClr="000000"/>
                </a:solidFill>
                <a:latin typeface="Calibri"/>
                <a:cs typeface="Calibri"/>
              </a:rPr>
              <a:t>2</a:t>
            </a:r>
            <a:r>
              <a:rPr sz="1650" kern="0" spc="97" baseline="-15151" dirty="0">
                <a:solidFill>
                  <a:sysClr val="windowText" lastClr="000000"/>
                </a:solidFill>
                <a:latin typeface="Calibri"/>
                <a:cs typeface="Calibri"/>
              </a:rPr>
              <a:t> </a:t>
            </a:r>
            <a:r>
              <a:rPr sz="1600" kern="0" dirty="0">
                <a:solidFill>
                  <a:sysClr val="windowText" lastClr="000000"/>
                </a:solidFill>
                <a:latin typeface="Calibri"/>
                <a:cs typeface="Calibri"/>
              </a:rPr>
              <a:t>cooling</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is</a:t>
            </a:r>
            <a:r>
              <a:rPr sz="1600" kern="0" spc="-35" dirty="0">
                <a:solidFill>
                  <a:sysClr val="windowText" lastClr="000000"/>
                </a:solidFill>
                <a:latin typeface="Calibri"/>
                <a:cs typeface="Calibri"/>
              </a:rPr>
              <a:t> </a:t>
            </a:r>
            <a:r>
              <a:rPr sz="1600" kern="0" spc="-20" dirty="0">
                <a:solidFill>
                  <a:sysClr val="windowText" lastClr="000000"/>
                </a:solidFill>
                <a:latin typeface="Calibri"/>
                <a:cs typeface="Calibri"/>
              </a:rPr>
              <a:t>still </a:t>
            </a:r>
            <a:r>
              <a:rPr sz="1600" kern="0" spc="-10" dirty="0">
                <a:solidFill>
                  <a:sysClr val="windowText" lastClr="000000"/>
                </a:solidFill>
                <a:latin typeface="Calibri"/>
                <a:cs typeface="Calibri"/>
              </a:rPr>
              <a:t>possible</a:t>
            </a:r>
            <a:endParaRPr sz="1600" kern="0">
              <a:solidFill>
                <a:sysClr val="windowText" lastClr="000000"/>
              </a:solidFill>
              <a:latin typeface="Calibri"/>
              <a:cs typeface="Calibri"/>
            </a:endParaRPr>
          </a:p>
          <a:p>
            <a:pPr marL="310515" indent="-285115">
              <a:spcBef>
                <a:spcPts val="35"/>
              </a:spcBef>
              <a:buFont typeface="Arial MT"/>
              <a:buChar char="•"/>
              <a:tabLst>
                <a:tab pos="310515" algn="l"/>
              </a:tabLst>
            </a:pPr>
            <a:r>
              <a:rPr sz="1600" kern="0" spc="-45" dirty="0">
                <a:solidFill>
                  <a:sysClr val="windowText" lastClr="000000"/>
                </a:solidFill>
                <a:latin typeface="Calibri"/>
                <a:cs typeface="Calibri"/>
              </a:rPr>
              <a:t>LV</a:t>
            </a:r>
            <a:r>
              <a:rPr sz="1600" kern="0" spc="-40" dirty="0">
                <a:solidFill>
                  <a:sysClr val="windowText" lastClr="000000"/>
                </a:solidFill>
                <a:latin typeface="Calibri"/>
                <a:cs typeface="Calibri"/>
              </a:rPr>
              <a:t> </a:t>
            </a:r>
            <a:r>
              <a:rPr sz="1600" kern="0" spc="-10" dirty="0">
                <a:solidFill>
                  <a:sysClr val="windowText" lastClr="000000"/>
                </a:solidFill>
                <a:latin typeface="Calibri"/>
                <a:cs typeface="Calibri"/>
              </a:rPr>
              <a:t>lines:</a:t>
            </a:r>
            <a:endParaRPr sz="1600" kern="0">
              <a:solidFill>
                <a:sysClr val="windowText" lastClr="000000"/>
              </a:solidFill>
              <a:latin typeface="Calibri"/>
              <a:cs typeface="Calibri"/>
            </a:endParaRPr>
          </a:p>
        </p:txBody>
      </p:sp>
      <p:sp>
        <p:nvSpPr>
          <p:cNvPr id="31" name="object 31"/>
          <p:cNvSpPr txBox="1"/>
          <p:nvPr/>
        </p:nvSpPr>
        <p:spPr>
          <a:xfrm>
            <a:off x="2082550" y="3761740"/>
            <a:ext cx="1997075" cy="269240"/>
          </a:xfrm>
          <a:prstGeom prst="rect">
            <a:avLst/>
          </a:prstGeom>
        </p:spPr>
        <p:txBody>
          <a:bodyPr vert="horz" wrap="square" lIns="0" tIns="12700" rIns="0" bIns="0" rtlCol="0">
            <a:spAutoFit/>
          </a:bodyPr>
          <a:lstStyle/>
          <a:p>
            <a:pPr marL="297815" indent="-285115">
              <a:spcBef>
                <a:spcPts val="100"/>
              </a:spcBef>
              <a:buFont typeface="Arial MT"/>
              <a:buChar char="•"/>
              <a:tabLst>
                <a:tab pos="297815" algn="l"/>
              </a:tabLst>
            </a:pPr>
            <a:r>
              <a:rPr sz="1600" kern="0" dirty="0">
                <a:solidFill>
                  <a:sysClr val="windowText" lastClr="000000"/>
                </a:solidFill>
                <a:latin typeface="Calibri"/>
                <a:cs typeface="Calibri"/>
              </a:rPr>
              <a:t>chip</a:t>
            </a:r>
            <a:r>
              <a:rPr sz="1600" kern="0" spc="-20" dirty="0">
                <a:solidFill>
                  <a:sysClr val="windowText" lastClr="000000"/>
                </a:solidFill>
                <a:latin typeface="Calibri"/>
                <a:cs typeface="Calibri"/>
              </a:rPr>
              <a:t> </a:t>
            </a:r>
            <a:r>
              <a:rPr sz="1600" kern="0" spc="-10" dirty="0">
                <a:solidFill>
                  <a:sysClr val="windowText" lastClr="000000"/>
                </a:solidFill>
                <a:latin typeface="Calibri"/>
                <a:cs typeface="Calibri"/>
              </a:rPr>
              <a:t>register</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reading</a:t>
            </a:r>
            <a:endParaRPr sz="1600" kern="0">
              <a:solidFill>
                <a:sysClr val="windowText" lastClr="000000"/>
              </a:solidFill>
              <a:latin typeface="Calibri"/>
              <a:cs typeface="Calibri"/>
            </a:endParaRPr>
          </a:p>
        </p:txBody>
      </p:sp>
      <p:sp>
        <p:nvSpPr>
          <p:cNvPr id="32" name="object 32"/>
          <p:cNvSpPr txBox="1"/>
          <p:nvPr/>
        </p:nvSpPr>
        <p:spPr>
          <a:xfrm>
            <a:off x="2082549" y="4042155"/>
            <a:ext cx="3040380" cy="269240"/>
          </a:xfrm>
          <a:prstGeom prst="rect">
            <a:avLst/>
          </a:prstGeom>
        </p:spPr>
        <p:txBody>
          <a:bodyPr vert="horz" wrap="square" lIns="0" tIns="12700" rIns="0" bIns="0" rtlCol="0">
            <a:spAutoFit/>
          </a:bodyPr>
          <a:lstStyle/>
          <a:p>
            <a:pPr marL="297815" indent="-285115">
              <a:spcBef>
                <a:spcPts val="100"/>
              </a:spcBef>
              <a:buFont typeface="Arial MT"/>
              <a:buChar char="•"/>
              <a:tabLst>
                <a:tab pos="297815" algn="l"/>
              </a:tabLst>
            </a:pPr>
            <a:r>
              <a:rPr sz="1600" kern="0" dirty="0">
                <a:solidFill>
                  <a:sysClr val="windowText" lastClr="000000"/>
                </a:solidFill>
                <a:latin typeface="Calibri"/>
                <a:cs typeface="Calibri"/>
              </a:rPr>
              <a:t>MOPS</a:t>
            </a:r>
            <a:r>
              <a:rPr sz="1600" kern="0" spc="-25" dirty="0">
                <a:solidFill>
                  <a:sysClr val="windowText" lastClr="000000"/>
                </a:solidFill>
                <a:latin typeface="Calibri"/>
                <a:cs typeface="Calibri"/>
              </a:rPr>
              <a:t> </a:t>
            </a:r>
            <a:r>
              <a:rPr sz="1600" kern="0" dirty="0">
                <a:solidFill>
                  <a:sysClr val="windowText" lastClr="000000"/>
                </a:solidFill>
                <a:latin typeface="Calibri"/>
                <a:cs typeface="Calibri"/>
              </a:rPr>
              <a:t>reading</a:t>
            </a:r>
            <a:r>
              <a:rPr sz="1600" kern="0" spc="-25" dirty="0">
                <a:solidFill>
                  <a:sysClr val="windowText" lastClr="000000"/>
                </a:solidFill>
                <a:latin typeface="Calibri"/>
                <a:cs typeface="Calibri"/>
              </a:rPr>
              <a:t> </a:t>
            </a:r>
            <a:r>
              <a:rPr sz="1600" kern="0" dirty="0">
                <a:solidFill>
                  <a:sysClr val="windowText" lastClr="000000"/>
                </a:solidFill>
                <a:latin typeface="Calibri"/>
                <a:cs typeface="Calibri"/>
              </a:rPr>
              <a:t>of</a:t>
            </a:r>
            <a:r>
              <a:rPr sz="1600" kern="0" spc="-25" dirty="0">
                <a:solidFill>
                  <a:sysClr val="windowText" lastClr="000000"/>
                </a:solidFill>
                <a:latin typeface="Calibri"/>
                <a:cs typeface="Calibri"/>
              </a:rPr>
              <a:t> </a:t>
            </a:r>
            <a:r>
              <a:rPr sz="1600" kern="0" dirty="0">
                <a:solidFill>
                  <a:sysClr val="windowText" lastClr="000000"/>
                </a:solidFill>
                <a:latin typeface="Calibri"/>
                <a:cs typeface="Calibri"/>
              </a:rPr>
              <a:t>module</a:t>
            </a:r>
            <a:r>
              <a:rPr sz="1600" kern="0" spc="-20" dirty="0">
                <a:solidFill>
                  <a:sysClr val="windowText" lastClr="000000"/>
                </a:solidFill>
                <a:latin typeface="Calibri"/>
                <a:cs typeface="Calibri"/>
              </a:rPr>
              <a:t> </a:t>
            </a:r>
            <a:r>
              <a:rPr sz="1600" kern="0" dirty="0">
                <a:solidFill>
                  <a:sysClr val="windowText" lastClr="000000"/>
                </a:solidFill>
                <a:latin typeface="Calibri"/>
                <a:cs typeface="Calibri"/>
              </a:rPr>
              <a:t>V</a:t>
            </a:r>
            <a:r>
              <a:rPr sz="1600" kern="0" spc="-15" dirty="0">
                <a:solidFill>
                  <a:sysClr val="windowText" lastClr="000000"/>
                </a:solidFill>
                <a:latin typeface="Calibri"/>
                <a:cs typeface="Calibri"/>
              </a:rPr>
              <a:t> </a:t>
            </a:r>
            <a:r>
              <a:rPr sz="1600" kern="0" dirty="0">
                <a:solidFill>
                  <a:sysClr val="windowText" lastClr="000000"/>
                </a:solidFill>
                <a:latin typeface="Calibri"/>
                <a:cs typeface="Calibri"/>
              </a:rPr>
              <a:t>and</a:t>
            </a:r>
            <a:r>
              <a:rPr sz="1600" kern="0" spc="-25" dirty="0">
                <a:solidFill>
                  <a:sysClr val="windowText" lastClr="000000"/>
                </a:solidFill>
                <a:latin typeface="Calibri"/>
                <a:cs typeface="Calibri"/>
              </a:rPr>
              <a:t> </a:t>
            </a:r>
            <a:r>
              <a:rPr sz="1600" kern="0" spc="-50" dirty="0">
                <a:solidFill>
                  <a:sysClr val="windowText" lastClr="000000"/>
                </a:solidFill>
                <a:latin typeface="Calibri"/>
                <a:cs typeface="Calibri"/>
              </a:rPr>
              <a:t>T</a:t>
            </a:r>
            <a:endParaRPr sz="1600" kern="0">
              <a:solidFill>
                <a:sysClr val="windowText" lastClr="000000"/>
              </a:solidFill>
              <a:latin typeface="Calibri"/>
              <a:cs typeface="Calibri"/>
            </a:endParaRPr>
          </a:p>
        </p:txBody>
      </p:sp>
      <p:sp>
        <p:nvSpPr>
          <p:cNvPr id="33" name="object 33"/>
          <p:cNvSpPr txBox="1"/>
          <p:nvPr/>
        </p:nvSpPr>
        <p:spPr>
          <a:xfrm>
            <a:off x="1660910" y="4289045"/>
            <a:ext cx="3095625" cy="873125"/>
          </a:xfrm>
          <a:prstGeom prst="rect">
            <a:avLst/>
          </a:prstGeom>
        </p:spPr>
        <p:txBody>
          <a:bodyPr vert="horz" wrap="square" lIns="0" tIns="45720" rIns="0" bIns="0" rtlCol="0">
            <a:spAutoFit/>
          </a:bodyPr>
          <a:lstStyle/>
          <a:p>
            <a:pPr marL="719455" indent="-285115">
              <a:spcBef>
                <a:spcPts val="360"/>
              </a:spcBef>
              <a:buFont typeface="Arial MT"/>
              <a:buChar char="•"/>
              <a:tabLst>
                <a:tab pos="719455" algn="l"/>
              </a:tabLst>
            </a:pPr>
            <a:r>
              <a:rPr sz="1600" kern="0" spc="-10" dirty="0">
                <a:solidFill>
                  <a:sysClr val="windowText" lastClr="000000"/>
                </a:solidFill>
                <a:latin typeface="Calibri"/>
                <a:cs typeface="Calibri"/>
              </a:rPr>
              <a:t>Tlock</a:t>
            </a:r>
            <a:endParaRPr sz="1600" kern="0">
              <a:solidFill>
                <a:sysClr val="windowText" lastClr="000000"/>
              </a:solidFill>
              <a:latin typeface="Calibri"/>
              <a:cs typeface="Calibri"/>
            </a:endParaRPr>
          </a:p>
          <a:p>
            <a:pPr marL="297815" indent="-285115">
              <a:spcBef>
                <a:spcPts val="265"/>
              </a:spcBef>
              <a:buFont typeface="Arial MT"/>
              <a:buChar char="•"/>
              <a:tabLst>
                <a:tab pos="297815" algn="l"/>
              </a:tabLst>
            </a:pPr>
            <a:r>
              <a:rPr sz="1600" kern="0" dirty="0">
                <a:solidFill>
                  <a:sysClr val="windowText" lastClr="000000"/>
                </a:solidFill>
                <a:latin typeface="Calibri"/>
                <a:cs typeface="Calibri"/>
              </a:rPr>
              <a:t>Data</a:t>
            </a:r>
            <a:r>
              <a:rPr sz="1600" kern="0" spc="-55" dirty="0">
                <a:solidFill>
                  <a:sysClr val="windowText" lastClr="000000"/>
                </a:solidFill>
                <a:latin typeface="Calibri"/>
                <a:cs typeface="Calibri"/>
              </a:rPr>
              <a:t> </a:t>
            </a:r>
            <a:r>
              <a:rPr sz="1600" kern="0" spc="-10" dirty="0">
                <a:solidFill>
                  <a:sysClr val="windowText" lastClr="000000"/>
                </a:solidFill>
                <a:latin typeface="Calibri"/>
                <a:cs typeface="Calibri"/>
              </a:rPr>
              <a:t>transmission:</a:t>
            </a:r>
            <a:endParaRPr sz="1600" kern="0">
              <a:solidFill>
                <a:sysClr val="windowText" lastClr="000000"/>
              </a:solidFill>
              <a:latin typeface="Calibri"/>
              <a:cs typeface="Calibri"/>
            </a:endParaRPr>
          </a:p>
          <a:p>
            <a:pPr marL="719455" lvl="1" indent="-285115">
              <a:spcBef>
                <a:spcPts val="385"/>
              </a:spcBef>
              <a:buFont typeface="Arial MT"/>
              <a:buChar char="•"/>
              <a:tabLst>
                <a:tab pos="719455" algn="l"/>
              </a:tabLst>
            </a:pPr>
            <a:r>
              <a:rPr sz="1600" kern="0" dirty="0">
                <a:solidFill>
                  <a:sysClr val="windowText" lastClr="000000"/>
                </a:solidFill>
                <a:latin typeface="Calibri"/>
                <a:cs typeface="Calibri"/>
              </a:rPr>
              <a:t>Uplink:</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digital</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scan</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and</a:t>
            </a:r>
            <a:r>
              <a:rPr sz="1600" kern="0" spc="-30" dirty="0">
                <a:solidFill>
                  <a:sysClr val="windowText" lastClr="000000"/>
                </a:solidFill>
                <a:latin typeface="Calibri"/>
                <a:cs typeface="Calibri"/>
              </a:rPr>
              <a:t> </a:t>
            </a:r>
            <a:r>
              <a:rPr sz="1600" kern="0" spc="-20" dirty="0">
                <a:solidFill>
                  <a:sysClr val="windowText" lastClr="000000"/>
                </a:solidFill>
                <a:latin typeface="Calibri"/>
                <a:cs typeface="Calibri"/>
              </a:rPr>
              <a:t>BERT</a:t>
            </a:r>
            <a:endParaRPr sz="1600" kern="0">
              <a:solidFill>
                <a:sysClr val="windowText" lastClr="000000"/>
              </a:solidFill>
              <a:latin typeface="Calibri"/>
              <a:cs typeface="Calibri"/>
            </a:endParaRPr>
          </a:p>
        </p:txBody>
      </p:sp>
      <p:sp>
        <p:nvSpPr>
          <p:cNvPr id="34" name="object 34"/>
          <p:cNvSpPr txBox="1"/>
          <p:nvPr/>
        </p:nvSpPr>
        <p:spPr>
          <a:xfrm>
            <a:off x="2082549" y="5172964"/>
            <a:ext cx="3680460" cy="269240"/>
          </a:xfrm>
          <a:prstGeom prst="rect">
            <a:avLst/>
          </a:prstGeom>
        </p:spPr>
        <p:txBody>
          <a:bodyPr vert="horz" wrap="square" lIns="0" tIns="12700" rIns="0" bIns="0" rtlCol="0">
            <a:spAutoFit/>
          </a:bodyPr>
          <a:lstStyle/>
          <a:p>
            <a:pPr marL="297815" indent="-285115">
              <a:spcBef>
                <a:spcPts val="100"/>
              </a:spcBef>
              <a:buFont typeface="Arial MT"/>
              <a:buChar char="•"/>
              <a:tabLst>
                <a:tab pos="297815" algn="l"/>
              </a:tabLst>
            </a:pPr>
            <a:r>
              <a:rPr sz="1600" kern="0" dirty="0">
                <a:solidFill>
                  <a:sysClr val="windowText" lastClr="000000"/>
                </a:solidFill>
                <a:latin typeface="Calibri"/>
                <a:cs typeface="Calibri"/>
              </a:rPr>
              <a:t>Downlink:</a:t>
            </a:r>
            <a:r>
              <a:rPr sz="1600" kern="0" spc="-40" dirty="0">
                <a:solidFill>
                  <a:sysClr val="windowText" lastClr="000000"/>
                </a:solidFill>
                <a:latin typeface="Calibri"/>
                <a:cs typeface="Calibri"/>
              </a:rPr>
              <a:t> </a:t>
            </a:r>
            <a:r>
              <a:rPr sz="1600" kern="0" dirty="0">
                <a:solidFill>
                  <a:sysClr val="windowText" lastClr="000000"/>
                </a:solidFill>
                <a:latin typeface="Calibri"/>
                <a:cs typeface="Calibri"/>
              </a:rPr>
              <a:t>Configure</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a</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FE</a:t>
            </a:r>
            <a:r>
              <a:rPr sz="1600" kern="0" spc="-25" dirty="0">
                <a:solidFill>
                  <a:sysClr val="windowText" lastClr="000000"/>
                </a:solidFill>
                <a:latin typeface="Calibri"/>
                <a:cs typeface="Calibri"/>
              </a:rPr>
              <a:t> </a:t>
            </a:r>
            <a:r>
              <a:rPr sz="1600" kern="0" dirty="0">
                <a:solidFill>
                  <a:sysClr val="windowText" lastClr="000000"/>
                </a:solidFill>
                <a:latin typeface="Calibri"/>
                <a:cs typeface="Calibri"/>
              </a:rPr>
              <a:t>in</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each</a:t>
            </a:r>
            <a:r>
              <a:rPr sz="1600" kern="0" spc="-35" dirty="0">
                <a:solidFill>
                  <a:sysClr val="windowText" lastClr="000000"/>
                </a:solidFill>
                <a:latin typeface="Calibri"/>
                <a:cs typeface="Calibri"/>
              </a:rPr>
              <a:t> </a:t>
            </a:r>
            <a:r>
              <a:rPr sz="1600" kern="0" spc="-10" dirty="0">
                <a:solidFill>
                  <a:sysClr val="windowText" lastClr="000000"/>
                </a:solidFill>
                <a:latin typeface="Calibri"/>
                <a:cs typeface="Calibri"/>
              </a:rPr>
              <a:t>module</a:t>
            </a:r>
            <a:endParaRPr sz="1600" kern="0">
              <a:solidFill>
                <a:sysClr val="windowText" lastClr="000000"/>
              </a:solidFill>
              <a:latin typeface="Calibri"/>
              <a:cs typeface="Calibri"/>
            </a:endParaRPr>
          </a:p>
        </p:txBody>
      </p:sp>
      <p:sp>
        <p:nvSpPr>
          <p:cNvPr id="35" name="object 35"/>
          <p:cNvSpPr txBox="1"/>
          <p:nvPr/>
        </p:nvSpPr>
        <p:spPr>
          <a:xfrm>
            <a:off x="1660910" y="5453379"/>
            <a:ext cx="1034415" cy="269240"/>
          </a:xfrm>
          <a:prstGeom prst="rect">
            <a:avLst/>
          </a:prstGeom>
        </p:spPr>
        <p:txBody>
          <a:bodyPr vert="horz" wrap="square" lIns="0" tIns="12700" rIns="0" bIns="0" rtlCol="0">
            <a:spAutoFit/>
          </a:bodyPr>
          <a:lstStyle/>
          <a:p>
            <a:pPr marL="297815" indent="-285115">
              <a:spcBef>
                <a:spcPts val="100"/>
              </a:spcBef>
              <a:buFont typeface="Arial MT"/>
              <a:buChar char="•"/>
              <a:tabLst>
                <a:tab pos="297815" algn="l"/>
              </a:tabLst>
            </a:pPr>
            <a:r>
              <a:rPr sz="1600" kern="0" dirty="0">
                <a:solidFill>
                  <a:sysClr val="windowText" lastClr="000000"/>
                </a:solidFill>
                <a:latin typeface="Calibri"/>
                <a:cs typeface="Calibri"/>
              </a:rPr>
              <a:t>HV</a:t>
            </a:r>
            <a:r>
              <a:rPr sz="1600" kern="0" spc="-15" dirty="0">
                <a:solidFill>
                  <a:sysClr val="windowText" lastClr="000000"/>
                </a:solidFill>
                <a:latin typeface="Calibri"/>
                <a:cs typeface="Calibri"/>
              </a:rPr>
              <a:t> </a:t>
            </a:r>
            <a:r>
              <a:rPr sz="1600" kern="0" spc="-10" dirty="0">
                <a:solidFill>
                  <a:sysClr val="windowText" lastClr="000000"/>
                </a:solidFill>
                <a:latin typeface="Calibri"/>
                <a:cs typeface="Calibri"/>
              </a:rPr>
              <a:t>lines:</a:t>
            </a:r>
            <a:endParaRPr sz="1600" kern="0">
              <a:solidFill>
                <a:sysClr val="windowText" lastClr="000000"/>
              </a:solidFill>
              <a:latin typeface="Calibri"/>
              <a:cs typeface="Calibri"/>
            </a:endParaRPr>
          </a:p>
        </p:txBody>
      </p:sp>
      <p:sp>
        <p:nvSpPr>
          <p:cNvPr id="36" name="object 36"/>
          <p:cNvSpPr txBox="1"/>
          <p:nvPr/>
        </p:nvSpPr>
        <p:spPr>
          <a:xfrm>
            <a:off x="2082549" y="5706364"/>
            <a:ext cx="3152140" cy="586740"/>
          </a:xfrm>
          <a:prstGeom prst="rect">
            <a:avLst/>
          </a:prstGeom>
        </p:spPr>
        <p:txBody>
          <a:bodyPr vert="horz" wrap="square" lIns="0" tIns="48895" rIns="0" bIns="0" rtlCol="0">
            <a:spAutoFit/>
          </a:bodyPr>
          <a:lstStyle/>
          <a:p>
            <a:pPr marL="297815" indent="-285115">
              <a:spcBef>
                <a:spcPts val="385"/>
              </a:spcBef>
              <a:buFont typeface="Arial MT"/>
              <a:buChar char="•"/>
              <a:tabLst>
                <a:tab pos="297815" algn="l"/>
              </a:tabLst>
            </a:pPr>
            <a:r>
              <a:rPr sz="1600" kern="0" dirty="0">
                <a:solidFill>
                  <a:sysClr val="windowText" lastClr="000000"/>
                </a:solidFill>
                <a:latin typeface="Calibri"/>
                <a:cs typeface="Calibri"/>
              </a:rPr>
              <a:t>PS</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will</a:t>
            </a:r>
            <a:r>
              <a:rPr sz="1600" kern="0" spc="-35" dirty="0">
                <a:solidFill>
                  <a:sysClr val="windowText" lastClr="000000"/>
                </a:solidFill>
                <a:latin typeface="Calibri"/>
                <a:cs typeface="Calibri"/>
              </a:rPr>
              <a:t> </a:t>
            </a:r>
            <a:r>
              <a:rPr sz="1600" kern="0" dirty="0">
                <a:solidFill>
                  <a:sysClr val="windowText" lastClr="000000"/>
                </a:solidFill>
                <a:latin typeface="Calibri"/>
                <a:cs typeface="Calibri"/>
              </a:rPr>
              <a:t>have</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not</a:t>
            </a:r>
            <a:r>
              <a:rPr sz="1600" kern="0" spc="-30" dirty="0">
                <a:solidFill>
                  <a:sysClr val="windowText" lastClr="000000"/>
                </a:solidFill>
                <a:latin typeface="Calibri"/>
                <a:cs typeface="Calibri"/>
              </a:rPr>
              <a:t> </a:t>
            </a:r>
            <a:r>
              <a:rPr sz="1600" kern="0" dirty="0">
                <a:solidFill>
                  <a:sysClr val="windowText" lastClr="000000"/>
                </a:solidFill>
                <a:latin typeface="Calibri"/>
                <a:cs typeface="Calibri"/>
              </a:rPr>
              <a:t>enough</a:t>
            </a:r>
            <a:r>
              <a:rPr sz="1600" kern="0" spc="-35" dirty="0">
                <a:solidFill>
                  <a:sysClr val="windowText" lastClr="000000"/>
                </a:solidFill>
                <a:latin typeface="Calibri"/>
                <a:cs typeface="Calibri"/>
              </a:rPr>
              <a:t> </a:t>
            </a:r>
            <a:r>
              <a:rPr sz="1600" kern="0" spc="-10" dirty="0">
                <a:solidFill>
                  <a:sysClr val="windowText" lastClr="000000"/>
                </a:solidFill>
                <a:latin typeface="Calibri"/>
                <a:cs typeface="Calibri"/>
              </a:rPr>
              <a:t>sensitivity</a:t>
            </a:r>
            <a:endParaRPr sz="1600" kern="0">
              <a:solidFill>
                <a:sysClr val="windowText" lastClr="000000"/>
              </a:solidFill>
              <a:latin typeface="Calibri"/>
              <a:cs typeface="Calibri"/>
            </a:endParaRPr>
          </a:p>
          <a:p>
            <a:pPr marL="297815" indent="-285115">
              <a:spcBef>
                <a:spcPts val="290"/>
              </a:spcBef>
              <a:buFont typeface="Arial MT"/>
              <a:buChar char="•"/>
              <a:tabLst>
                <a:tab pos="297815" algn="l"/>
              </a:tabLst>
            </a:pPr>
            <a:r>
              <a:rPr sz="1600" kern="0" dirty="0">
                <a:solidFill>
                  <a:srgbClr val="ED7D31"/>
                </a:solidFill>
                <a:latin typeface="Calibri"/>
                <a:cs typeface="Calibri"/>
              </a:rPr>
              <a:t>Open</a:t>
            </a:r>
            <a:r>
              <a:rPr sz="1600" kern="0" spc="-35" dirty="0">
                <a:solidFill>
                  <a:srgbClr val="ED7D31"/>
                </a:solidFill>
                <a:latin typeface="Calibri"/>
                <a:cs typeface="Calibri"/>
              </a:rPr>
              <a:t> </a:t>
            </a:r>
            <a:r>
              <a:rPr sz="1600" kern="0" dirty="0">
                <a:solidFill>
                  <a:srgbClr val="ED7D31"/>
                </a:solidFill>
                <a:latin typeface="Calibri"/>
                <a:cs typeface="Calibri"/>
              </a:rPr>
              <a:t>point</a:t>
            </a:r>
            <a:r>
              <a:rPr sz="1600" kern="0" dirty="0">
                <a:solidFill>
                  <a:sysClr val="windowText" lastClr="000000"/>
                </a:solidFill>
                <a:latin typeface="Calibri"/>
                <a:cs typeface="Calibri"/>
              </a:rPr>
              <a:t>:</a:t>
            </a:r>
            <a:r>
              <a:rPr sz="1600" kern="0" spc="-30" dirty="0">
                <a:solidFill>
                  <a:sysClr val="windowText" lastClr="000000"/>
                </a:solidFill>
                <a:latin typeface="Calibri"/>
                <a:cs typeface="Calibri"/>
              </a:rPr>
              <a:t> </a:t>
            </a:r>
            <a:r>
              <a:rPr sz="1600" kern="0" spc="-10" dirty="0">
                <a:solidFill>
                  <a:sysClr val="windowText" lastClr="000000"/>
                </a:solidFill>
                <a:latin typeface="Calibri"/>
                <a:cs typeface="Calibri"/>
              </a:rPr>
              <a:t>strategy</a:t>
            </a:r>
            <a:r>
              <a:rPr sz="1600" kern="0" spc="-25" dirty="0">
                <a:solidFill>
                  <a:sysClr val="windowText" lastClr="000000"/>
                </a:solidFill>
                <a:latin typeface="Calibri"/>
                <a:cs typeface="Calibri"/>
              </a:rPr>
              <a:t> </a:t>
            </a:r>
            <a:r>
              <a:rPr sz="1600" kern="0" dirty="0">
                <a:solidFill>
                  <a:sysClr val="windowText" lastClr="000000"/>
                </a:solidFill>
                <a:latin typeface="Calibri"/>
                <a:cs typeface="Calibri"/>
              </a:rPr>
              <a:t>to</a:t>
            </a:r>
            <a:r>
              <a:rPr sz="1600" kern="0" spc="-25" dirty="0">
                <a:solidFill>
                  <a:sysClr val="windowText" lastClr="000000"/>
                </a:solidFill>
                <a:latin typeface="Calibri"/>
                <a:cs typeface="Calibri"/>
              </a:rPr>
              <a:t> </a:t>
            </a:r>
            <a:r>
              <a:rPr sz="1600" kern="0" dirty="0">
                <a:solidFill>
                  <a:sysClr val="windowText" lastClr="000000"/>
                </a:solidFill>
                <a:latin typeface="Calibri"/>
                <a:cs typeface="Calibri"/>
              </a:rPr>
              <a:t>be</a:t>
            </a:r>
            <a:r>
              <a:rPr sz="1600" kern="0" spc="-25" dirty="0">
                <a:solidFill>
                  <a:sysClr val="windowText" lastClr="000000"/>
                </a:solidFill>
                <a:latin typeface="Calibri"/>
                <a:cs typeface="Calibri"/>
              </a:rPr>
              <a:t> </a:t>
            </a:r>
            <a:r>
              <a:rPr sz="1600" kern="0" spc="-10" dirty="0">
                <a:solidFill>
                  <a:sysClr val="windowText" lastClr="000000"/>
                </a:solidFill>
                <a:latin typeface="Calibri"/>
                <a:cs typeface="Calibri"/>
              </a:rPr>
              <a:t>defined</a:t>
            </a:r>
            <a:endParaRPr sz="1600" kern="0">
              <a:solidFill>
                <a:sysClr val="windowText" lastClr="000000"/>
              </a:solidFill>
              <a:latin typeface="Calibri"/>
              <a:cs typeface="Calibri"/>
            </a:endParaRPr>
          </a:p>
        </p:txBody>
      </p:sp>
      <p:grpSp>
        <p:nvGrpSpPr>
          <p:cNvPr id="37" name="object 37"/>
          <p:cNvGrpSpPr/>
          <p:nvPr/>
        </p:nvGrpSpPr>
        <p:grpSpPr>
          <a:xfrm>
            <a:off x="5521541" y="2130465"/>
            <a:ext cx="1640839" cy="3681095"/>
            <a:chOff x="3997540" y="2130464"/>
            <a:chExt cx="1640839" cy="3681095"/>
          </a:xfrm>
        </p:grpSpPr>
        <p:sp>
          <p:nvSpPr>
            <p:cNvPr id="38" name="object 38"/>
            <p:cNvSpPr/>
            <p:nvPr/>
          </p:nvSpPr>
          <p:spPr>
            <a:xfrm>
              <a:off x="4480350" y="2241245"/>
              <a:ext cx="289560" cy="3082925"/>
            </a:xfrm>
            <a:custGeom>
              <a:avLst/>
              <a:gdLst/>
              <a:ahLst/>
              <a:cxnLst/>
              <a:rect l="l" t="t" r="r" b="b"/>
              <a:pathLst>
                <a:path w="289560" h="3082925">
                  <a:moveTo>
                    <a:pt x="0" y="0"/>
                  </a:moveTo>
                  <a:lnTo>
                    <a:pt x="0" y="1541375"/>
                  </a:lnTo>
                  <a:lnTo>
                    <a:pt x="289222" y="1541375"/>
                  </a:lnTo>
                  <a:lnTo>
                    <a:pt x="289222" y="3082750"/>
                  </a:lnTo>
                </a:path>
              </a:pathLst>
            </a:custGeom>
            <a:ln w="25400">
              <a:solidFill>
                <a:srgbClr val="FF0000"/>
              </a:solidFill>
            </a:ln>
          </p:spPr>
          <p:txBody>
            <a:bodyPr wrap="square" lIns="0" tIns="0" rIns="0" bIns="0" rtlCol="0"/>
            <a:lstStyle/>
            <a:p>
              <a:endParaRPr kern="0">
                <a:solidFill>
                  <a:sysClr val="windowText" lastClr="000000"/>
                </a:solidFill>
              </a:endParaRPr>
            </a:p>
          </p:txBody>
        </p:sp>
        <p:sp>
          <p:nvSpPr>
            <p:cNvPr id="39" name="object 39"/>
            <p:cNvSpPr/>
            <p:nvPr/>
          </p:nvSpPr>
          <p:spPr>
            <a:xfrm>
              <a:off x="4699933" y="4467102"/>
              <a:ext cx="151765" cy="66675"/>
            </a:xfrm>
            <a:custGeom>
              <a:avLst/>
              <a:gdLst/>
              <a:ahLst/>
              <a:cxnLst/>
              <a:rect l="l" t="t" r="r" b="b"/>
              <a:pathLst>
                <a:path w="151764" h="66675">
                  <a:moveTo>
                    <a:pt x="151657" y="0"/>
                  </a:moveTo>
                  <a:lnTo>
                    <a:pt x="0" y="0"/>
                  </a:lnTo>
                  <a:lnTo>
                    <a:pt x="0" y="66339"/>
                  </a:lnTo>
                  <a:lnTo>
                    <a:pt x="151657" y="66339"/>
                  </a:lnTo>
                  <a:lnTo>
                    <a:pt x="151657"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40" name="object 40"/>
            <p:cNvSpPr/>
            <p:nvPr/>
          </p:nvSpPr>
          <p:spPr>
            <a:xfrm>
              <a:off x="4699933" y="4467103"/>
              <a:ext cx="151765" cy="66675"/>
            </a:xfrm>
            <a:custGeom>
              <a:avLst/>
              <a:gdLst/>
              <a:ahLst/>
              <a:cxnLst/>
              <a:rect l="l" t="t" r="r" b="b"/>
              <a:pathLst>
                <a:path w="151764" h="66675">
                  <a:moveTo>
                    <a:pt x="151657" y="0"/>
                  </a:moveTo>
                  <a:lnTo>
                    <a:pt x="0" y="0"/>
                  </a:lnTo>
                  <a:lnTo>
                    <a:pt x="0" y="66340"/>
                  </a:lnTo>
                  <a:lnTo>
                    <a:pt x="151657" y="66340"/>
                  </a:lnTo>
                  <a:lnTo>
                    <a:pt x="151657" y="0"/>
                  </a:lnTo>
                  <a:close/>
                </a:path>
              </a:pathLst>
            </a:custGeom>
            <a:ln w="12700">
              <a:solidFill>
                <a:srgbClr val="41719C"/>
              </a:solidFill>
            </a:ln>
          </p:spPr>
          <p:txBody>
            <a:bodyPr wrap="square" lIns="0" tIns="0" rIns="0" bIns="0" rtlCol="0"/>
            <a:lstStyle/>
            <a:p>
              <a:endParaRPr kern="0">
                <a:solidFill>
                  <a:sysClr val="windowText" lastClr="000000"/>
                </a:solidFill>
              </a:endParaRPr>
            </a:p>
          </p:txBody>
        </p:sp>
        <p:sp>
          <p:nvSpPr>
            <p:cNvPr id="41" name="object 41"/>
            <p:cNvSpPr/>
            <p:nvPr/>
          </p:nvSpPr>
          <p:spPr>
            <a:xfrm>
              <a:off x="5128523" y="4378244"/>
              <a:ext cx="1905" cy="247650"/>
            </a:xfrm>
            <a:custGeom>
              <a:avLst/>
              <a:gdLst/>
              <a:ahLst/>
              <a:cxnLst/>
              <a:rect l="l" t="t" r="r" b="b"/>
              <a:pathLst>
                <a:path w="1904" h="247650">
                  <a:moveTo>
                    <a:pt x="1616" y="0"/>
                  </a:moveTo>
                  <a:lnTo>
                    <a:pt x="0" y="247332"/>
                  </a:lnTo>
                </a:path>
              </a:pathLst>
            </a:custGeom>
            <a:ln w="25400">
              <a:solidFill>
                <a:srgbClr val="ED7D31"/>
              </a:solidFill>
            </a:ln>
          </p:spPr>
          <p:txBody>
            <a:bodyPr wrap="square" lIns="0" tIns="0" rIns="0" bIns="0" rtlCol="0"/>
            <a:lstStyle/>
            <a:p>
              <a:endParaRPr kern="0">
                <a:solidFill>
                  <a:sysClr val="windowText" lastClr="000000"/>
                </a:solidFill>
              </a:endParaRPr>
            </a:p>
          </p:txBody>
        </p:sp>
        <p:sp>
          <p:nvSpPr>
            <p:cNvPr id="42" name="object 42"/>
            <p:cNvSpPr/>
            <p:nvPr/>
          </p:nvSpPr>
          <p:spPr>
            <a:xfrm>
              <a:off x="4642975" y="4375650"/>
              <a:ext cx="243204" cy="0"/>
            </a:xfrm>
            <a:custGeom>
              <a:avLst/>
              <a:gdLst/>
              <a:ahLst/>
              <a:cxnLst/>
              <a:rect l="l" t="t" r="r" b="b"/>
              <a:pathLst>
                <a:path w="243204">
                  <a:moveTo>
                    <a:pt x="243144" y="0"/>
                  </a:moveTo>
                  <a:lnTo>
                    <a:pt x="0" y="1"/>
                  </a:lnTo>
                </a:path>
              </a:pathLst>
            </a:custGeom>
            <a:ln w="25400">
              <a:solidFill>
                <a:srgbClr val="ED7D31"/>
              </a:solidFill>
            </a:ln>
          </p:spPr>
          <p:txBody>
            <a:bodyPr wrap="square" lIns="0" tIns="0" rIns="0" bIns="0" rtlCol="0"/>
            <a:lstStyle/>
            <a:p>
              <a:endParaRPr kern="0">
                <a:solidFill>
                  <a:sysClr val="windowText" lastClr="000000"/>
                </a:solidFill>
              </a:endParaRPr>
            </a:p>
          </p:txBody>
        </p:sp>
        <p:sp>
          <p:nvSpPr>
            <p:cNvPr id="43" name="object 43"/>
            <p:cNvSpPr/>
            <p:nvPr/>
          </p:nvSpPr>
          <p:spPr>
            <a:xfrm>
              <a:off x="5166794" y="4504934"/>
              <a:ext cx="151765" cy="66675"/>
            </a:xfrm>
            <a:custGeom>
              <a:avLst/>
              <a:gdLst/>
              <a:ahLst/>
              <a:cxnLst/>
              <a:rect l="l" t="t" r="r" b="b"/>
              <a:pathLst>
                <a:path w="151764" h="66675">
                  <a:moveTo>
                    <a:pt x="151657" y="0"/>
                  </a:moveTo>
                  <a:lnTo>
                    <a:pt x="0" y="0"/>
                  </a:lnTo>
                  <a:lnTo>
                    <a:pt x="0" y="66339"/>
                  </a:lnTo>
                  <a:lnTo>
                    <a:pt x="151657" y="66339"/>
                  </a:lnTo>
                  <a:lnTo>
                    <a:pt x="151657"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44" name="object 44"/>
            <p:cNvSpPr/>
            <p:nvPr/>
          </p:nvSpPr>
          <p:spPr>
            <a:xfrm>
              <a:off x="5166794" y="4504935"/>
              <a:ext cx="151765" cy="66675"/>
            </a:xfrm>
            <a:custGeom>
              <a:avLst/>
              <a:gdLst/>
              <a:ahLst/>
              <a:cxnLst/>
              <a:rect l="l" t="t" r="r" b="b"/>
              <a:pathLst>
                <a:path w="151764" h="66675">
                  <a:moveTo>
                    <a:pt x="151657" y="0"/>
                  </a:moveTo>
                  <a:lnTo>
                    <a:pt x="0" y="0"/>
                  </a:lnTo>
                  <a:lnTo>
                    <a:pt x="0" y="66340"/>
                  </a:lnTo>
                  <a:lnTo>
                    <a:pt x="151657" y="66340"/>
                  </a:lnTo>
                  <a:lnTo>
                    <a:pt x="151657" y="0"/>
                  </a:lnTo>
                  <a:close/>
                </a:path>
              </a:pathLst>
            </a:custGeom>
            <a:ln w="12700">
              <a:solidFill>
                <a:srgbClr val="41719C"/>
              </a:solidFill>
            </a:ln>
          </p:spPr>
          <p:txBody>
            <a:bodyPr wrap="square" lIns="0" tIns="0" rIns="0" bIns="0" rtlCol="0"/>
            <a:lstStyle/>
            <a:p>
              <a:endParaRPr kern="0">
                <a:solidFill>
                  <a:sysClr val="windowText" lastClr="000000"/>
                </a:solidFill>
              </a:endParaRPr>
            </a:p>
          </p:txBody>
        </p:sp>
        <p:sp>
          <p:nvSpPr>
            <p:cNvPr id="45" name="object 45"/>
            <p:cNvSpPr/>
            <p:nvPr/>
          </p:nvSpPr>
          <p:spPr>
            <a:xfrm>
              <a:off x="4645893" y="4381786"/>
              <a:ext cx="1905" cy="247650"/>
            </a:xfrm>
            <a:custGeom>
              <a:avLst/>
              <a:gdLst/>
              <a:ahLst/>
              <a:cxnLst/>
              <a:rect l="l" t="t" r="r" b="b"/>
              <a:pathLst>
                <a:path w="1904" h="247650">
                  <a:moveTo>
                    <a:pt x="1616" y="0"/>
                  </a:moveTo>
                  <a:lnTo>
                    <a:pt x="0" y="247332"/>
                  </a:lnTo>
                </a:path>
              </a:pathLst>
            </a:custGeom>
            <a:ln w="25400">
              <a:solidFill>
                <a:srgbClr val="ED7D31"/>
              </a:solidFill>
            </a:ln>
          </p:spPr>
          <p:txBody>
            <a:bodyPr wrap="square" lIns="0" tIns="0" rIns="0" bIns="0" rtlCol="0"/>
            <a:lstStyle/>
            <a:p>
              <a:endParaRPr kern="0">
                <a:solidFill>
                  <a:sysClr val="windowText" lastClr="000000"/>
                </a:solidFill>
              </a:endParaRPr>
            </a:p>
          </p:txBody>
        </p:sp>
        <p:sp>
          <p:nvSpPr>
            <p:cNvPr id="46" name="object 46"/>
            <p:cNvSpPr/>
            <p:nvPr/>
          </p:nvSpPr>
          <p:spPr>
            <a:xfrm>
              <a:off x="5094418" y="4413478"/>
              <a:ext cx="243204" cy="0"/>
            </a:xfrm>
            <a:custGeom>
              <a:avLst/>
              <a:gdLst/>
              <a:ahLst/>
              <a:cxnLst/>
              <a:rect l="l" t="t" r="r" b="b"/>
              <a:pathLst>
                <a:path w="243204">
                  <a:moveTo>
                    <a:pt x="243144" y="0"/>
                  </a:moveTo>
                  <a:lnTo>
                    <a:pt x="0" y="1"/>
                  </a:lnTo>
                </a:path>
              </a:pathLst>
            </a:custGeom>
            <a:ln w="25400">
              <a:solidFill>
                <a:srgbClr val="ED7D31"/>
              </a:solidFill>
            </a:ln>
          </p:spPr>
          <p:txBody>
            <a:bodyPr wrap="square" lIns="0" tIns="0" rIns="0" bIns="0" rtlCol="0"/>
            <a:lstStyle/>
            <a:p>
              <a:endParaRPr kern="0">
                <a:solidFill>
                  <a:sysClr val="windowText" lastClr="000000"/>
                </a:solidFill>
              </a:endParaRPr>
            </a:p>
          </p:txBody>
        </p:sp>
        <p:sp>
          <p:nvSpPr>
            <p:cNvPr id="47" name="object 47"/>
            <p:cNvSpPr/>
            <p:nvPr/>
          </p:nvSpPr>
          <p:spPr>
            <a:xfrm>
              <a:off x="5328510" y="4382582"/>
              <a:ext cx="1905" cy="247650"/>
            </a:xfrm>
            <a:custGeom>
              <a:avLst/>
              <a:gdLst/>
              <a:ahLst/>
              <a:cxnLst/>
              <a:rect l="l" t="t" r="r" b="b"/>
              <a:pathLst>
                <a:path w="1904" h="247650">
                  <a:moveTo>
                    <a:pt x="1616" y="0"/>
                  </a:moveTo>
                  <a:lnTo>
                    <a:pt x="0" y="247332"/>
                  </a:lnTo>
                </a:path>
              </a:pathLst>
            </a:custGeom>
            <a:ln w="25400">
              <a:solidFill>
                <a:srgbClr val="ED7D31"/>
              </a:solidFill>
            </a:ln>
          </p:spPr>
          <p:txBody>
            <a:bodyPr wrap="square" lIns="0" tIns="0" rIns="0" bIns="0" rtlCol="0"/>
            <a:lstStyle/>
            <a:p>
              <a:endParaRPr kern="0">
                <a:solidFill>
                  <a:sysClr val="windowText" lastClr="000000"/>
                </a:solidFill>
              </a:endParaRPr>
            </a:p>
          </p:txBody>
        </p:sp>
        <p:pic>
          <p:nvPicPr>
            <p:cNvPr id="48" name="object 48"/>
            <p:cNvPicPr/>
            <p:nvPr/>
          </p:nvPicPr>
          <p:blipFill>
            <a:blip r:embed="rId5" cstate="print"/>
            <a:stretch>
              <a:fillRect/>
            </a:stretch>
          </p:blipFill>
          <p:spPr>
            <a:xfrm>
              <a:off x="3997540" y="4676457"/>
              <a:ext cx="295253" cy="432000"/>
            </a:xfrm>
            <a:prstGeom prst="rect">
              <a:avLst/>
            </a:prstGeom>
          </p:spPr>
        </p:pic>
        <p:sp>
          <p:nvSpPr>
            <p:cNvPr id="49" name="object 49"/>
            <p:cNvSpPr/>
            <p:nvPr/>
          </p:nvSpPr>
          <p:spPr>
            <a:xfrm>
              <a:off x="4533868" y="2143164"/>
              <a:ext cx="293370" cy="3655695"/>
            </a:xfrm>
            <a:custGeom>
              <a:avLst/>
              <a:gdLst/>
              <a:ahLst/>
              <a:cxnLst/>
              <a:rect l="l" t="t" r="r" b="b"/>
              <a:pathLst>
                <a:path w="293370" h="3655695">
                  <a:moveTo>
                    <a:pt x="293027" y="0"/>
                  </a:moveTo>
                  <a:lnTo>
                    <a:pt x="293027" y="1827680"/>
                  </a:lnTo>
                  <a:lnTo>
                    <a:pt x="0" y="1827680"/>
                  </a:lnTo>
                  <a:lnTo>
                    <a:pt x="0" y="3655359"/>
                  </a:lnTo>
                </a:path>
              </a:pathLst>
            </a:custGeom>
            <a:ln w="25400">
              <a:solidFill>
                <a:srgbClr val="00B050"/>
              </a:solidFill>
            </a:ln>
          </p:spPr>
          <p:txBody>
            <a:bodyPr wrap="square" lIns="0" tIns="0" rIns="0" bIns="0" rtlCol="0"/>
            <a:lstStyle/>
            <a:p>
              <a:endParaRPr kern="0">
                <a:solidFill>
                  <a:sysClr val="windowText" lastClr="000000"/>
                </a:solidFill>
              </a:endParaRPr>
            </a:p>
          </p:txBody>
        </p:sp>
        <p:sp>
          <p:nvSpPr>
            <p:cNvPr id="50" name="object 50"/>
            <p:cNvSpPr/>
            <p:nvPr/>
          </p:nvSpPr>
          <p:spPr>
            <a:xfrm>
              <a:off x="4880873" y="4393484"/>
              <a:ext cx="1905" cy="247650"/>
            </a:xfrm>
            <a:custGeom>
              <a:avLst/>
              <a:gdLst/>
              <a:ahLst/>
              <a:cxnLst/>
              <a:rect l="l" t="t" r="r" b="b"/>
              <a:pathLst>
                <a:path w="1904" h="247650">
                  <a:moveTo>
                    <a:pt x="1616" y="0"/>
                  </a:moveTo>
                  <a:lnTo>
                    <a:pt x="0" y="247332"/>
                  </a:lnTo>
                </a:path>
              </a:pathLst>
            </a:custGeom>
            <a:ln w="25400">
              <a:solidFill>
                <a:srgbClr val="ED7D31"/>
              </a:solidFill>
            </a:ln>
          </p:spPr>
          <p:txBody>
            <a:bodyPr wrap="square" lIns="0" tIns="0" rIns="0" bIns="0" rtlCol="0"/>
            <a:lstStyle/>
            <a:p>
              <a:endParaRPr kern="0">
                <a:solidFill>
                  <a:sysClr val="windowText" lastClr="000000"/>
                </a:solidFill>
              </a:endParaRPr>
            </a:p>
          </p:txBody>
        </p:sp>
        <p:pic>
          <p:nvPicPr>
            <p:cNvPr id="51" name="object 51"/>
            <p:cNvPicPr/>
            <p:nvPr/>
          </p:nvPicPr>
          <p:blipFill>
            <a:blip r:embed="rId6" cstate="print"/>
            <a:stretch>
              <a:fillRect/>
            </a:stretch>
          </p:blipFill>
          <p:spPr>
            <a:xfrm>
              <a:off x="5206097" y="4745205"/>
              <a:ext cx="431999" cy="295252"/>
            </a:xfrm>
            <a:prstGeom prst="rect">
              <a:avLst/>
            </a:prstGeom>
          </p:spPr>
        </p:pic>
        <p:pic>
          <p:nvPicPr>
            <p:cNvPr id="52" name="object 52"/>
            <p:cNvPicPr/>
            <p:nvPr/>
          </p:nvPicPr>
          <p:blipFill>
            <a:blip r:embed="rId7" cstate="print"/>
            <a:stretch>
              <a:fillRect/>
            </a:stretch>
          </p:blipFill>
          <p:spPr>
            <a:xfrm>
              <a:off x="4787587" y="4924177"/>
              <a:ext cx="431999" cy="365376"/>
            </a:xfrm>
            <a:prstGeom prst="rect">
              <a:avLst/>
            </a:prstGeom>
          </p:spPr>
        </p:pic>
      </p:grpSp>
      <p:sp>
        <p:nvSpPr>
          <p:cNvPr id="53" name="object 53"/>
          <p:cNvSpPr txBox="1"/>
          <p:nvPr/>
        </p:nvSpPr>
        <p:spPr>
          <a:xfrm>
            <a:off x="6501062" y="5197347"/>
            <a:ext cx="436245" cy="269240"/>
          </a:xfrm>
          <a:prstGeom prst="rect">
            <a:avLst/>
          </a:prstGeom>
        </p:spPr>
        <p:txBody>
          <a:bodyPr vert="horz" wrap="square" lIns="0" tIns="12700" rIns="0" bIns="0" rtlCol="0">
            <a:spAutoFit/>
          </a:bodyPr>
          <a:lstStyle/>
          <a:p>
            <a:pPr marL="38100">
              <a:spcBef>
                <a:spcPts val="100"/>
              </a:spcBef>
            </a:pPr>
            <a:r>
              <a:rPr sz="1600" kern="0" dirty="0">
                <a:solidFill>
                  <a:sysClr val="windowText" lastClr="000000"/>
                </a:solidFill>
                <a:latin typeface="Calibri"/>
                <a:cs typeface="Calibri"/>
              </a:rPr>
              <a:t>CO</a:t>
            </a:r>
            <a:r>
              <a:rPr sz="1600" kern="0" spc="-5" dirty="0">
                <a:solidFill>
                  <a:sysClr val="windowText" lastClr="000000"/>
                </a:solidFill>
                <a:latin typeface="Calibri"/>
                <a:cs typeface="Calibri"/>
              </a:rPr>
              <a:t> </a:t>
            </a:r>
            <a:r>
              <a:rPr sz="1650" kern="0" spc="-75" baseline="-15151" dirty="0">
                <a:solidFill>
                  <a:sysClr val="windowText" lastClr="000000"/>
                </a:solidFill>
                <a:latin typeface="Calibri"/>
                <a:cs typeface="Calibri"/>
              </a:rPr>
              <a:t>2</a:t>
            </a:r>
            <a:endParaRPr sz="1650" kern="0" baseline="-15151">
              <a:solidFill>
                <a:sysClr val="windowText" lastClr="000000"/>
              </a:solidFill>
              <a:latin typeface="Calibri"/>
              <a:cs typeface="Calibri"/>
            </a:endParaRPr>
          </a:p>
        </p:txBody>
      </p:sp>
      <p:sp>
        <p:nvSpPr>
          <p:cNvPr id="54" name="object 54"/>
          <p:cNvSpPr txBox="1"/>
          <p:nvPr/>
        </p:nvSpPr>
        <p:spPr>
          <a:xfrm>
            <a:off x="6526461" y="5438140"/>
            <a:ext cx="619760" cy="510540"/>
          </a:xfrm>
          <a:prstGeom prst="rect">
            <a:avLst/>
          </a:prstGeom>
        </p:spPr>
        <p:txBody>
          <a:bodyPr vert="horz" wrap="square" lIns="0" tIns="22860" rIns="0" bIns="0" rtlCol="0">
            <a:spAutoFit/>
          </a:bodyPr>
          <a:lstStyle/>
          <a:p>
            <a:pPr marL="12700" marR="5080">
              <a:lnSpc>
                <a:spcPts val="1900"/>
              </a:lnSpc>
              <a:spcBef>
                <a:spcPts val="180"/>
              </a:spcBef>
            </a:pPr>
            <a:r>
              <a:rPr sz="1600" kern="0" spc="-10" dirty="0">
                <a:solidFill>
                  <a:sysClr val="windowText" lastClr="000000"/>
                </a:solidFill>
                <a:latin typeface="Calibri"/>
                <a:cs typeface="Calibri"/>
              </a:rPr>
              <a:t>plant ground</a:t>
            </a:r>
            <a:endParaRPr sz="1600" kern="0">
              <a:solidFill>
                <a:sysClr val="windowText" lastClr="000000"/>
              </a:solidFill>
              <a:latin typeface="Calibri"/>
              <a:cs typeface="Calibri"/>
            </a:endParaRPr>
          </a:p>
        </p:txBody>
      </p:sp>
      <p:sp>
        <p:nvSpPr>
          <p:cNvPr id="55" name="object 55"/>
          <p:cNvSpPr txBox="1"/>
          <p:nvPr/>
        </p:nvSpPr>
        <p:spPr>
          <a:xfrm>
            <a:off x="5290324" y="4695444"/>
            <a:ext cx="361950" cy="228268"/>
          </a:xfrm>
          <a:prstGeom prst="rect">
            <a:avLst/>
          </a:prstGeom>
        </p:spPr>
        <p:txBody>
          <a:bodyPr vert="horz" wrap="square" lIns="0" tIns="12700" rIns="0" bIns="0" rtlCol="0">
            <a:spAutoFit/>
          </a:bodyPr>
          <a:lstStyle/>
          <a:p>
            <a:pPr marL="12700">
              <a:spcBef>
                <a:spcPts val="100"/>
              </a:spcBef>
            </a:pPr>
            <a:r>
              <a:rPr sz="1400" kern="0" spc="-25" dirty="0">
                <a:solidFill>
                  <a:sysClr val="windowText" lastClr="000000"/>
                </a:solidFill>
                <a:latin typeface="Calibri"/>
                <a:cs typeface="Calibri"/>
              </a:rPr>
              <a:t>GND</a:t>
            </a:r>
            <a:endParaRPr sz="1400" kern="0">
              <a:solidFill>
                <a:sysClr val="windowText" lastClr="000000"/>
              </a:solidFill>
              <a:latin typeface="Calibri"/>
              <a:cs typeface="Calibri"/>
            </a:endParaRPr>
          </a:p>
        </p:txBody>
      </p:sp>
      <p:sp>
        <p:nvSpPr>
          <p:cNvPr id="56" name="object 56"/>
          <p:cNvSpPr txBox="1"/>
          <p:nvPr/>
        </p:nvSpPr>
        <p:spPr>
          <a:xfrm>
            <a:off x="6249243" y="6039611"/>
            <a:ext cx="361950" cy="228268"/>
          </a:xfrm>
          <a:prstGeom prst="rect">
            <a:avLst/>
          </a:prstGeom>
        </p:spPr>
        <p:txBody>
          <a:bodyPr vert="horz" wrap="square" lIns="0" tIns="12700" rIns="0" bIns="0" rtlCol="0">
            <a:spAutoFit/>
          </a:bodyPr>
          <a:lstStyle/>
          <a:p>
            <a:pPr marL="12700">
              <a:spcBef>
                <a:spcPts val="100"/>
              </a:spcBef>
            </a:pPr>
            <a:r>
              <a:rPr sz="1400" kern="0" spc="-25" dirty="0">
                <a:solidFill>
                  <a:sysClr val="windowText" lastClr="000000"/>
                </a:solidFill>
                <a:latin typeface="Calibri"/>
                <a:cs typeface="Calibri"/>
              </a:rPr>
              <a:t>GND</a:t>
            </a:r>
            <a:endParaRPr sz="1400" kern="0">
              <a:solidFill>
                <a:sysClr val="windowText" lastClr="000000"/>
              </a:solidFill>
              <a:latin typeface="Calibri"/>
              <a:cs typeface="Calibri"/>
            </a:endParaRPr>
          </a:p>
        </p:txBody>
      </p:sp>
      <p:grpSp>
        <p:nvGrpSpPr>
          <p:cNvPr id="57" name="object 57"/>
          <p:cNvGrpSpPr/>
          <p:nvPr/>
        </p:nvGrpSpPr>
        <p:grpSpPr>
          <a:xfrm>
            <a:off x="5820184" y="5435631"/>
            <a:ext cx="526415" cy="730250"/>
            <a:chOff x="4296183" y="5435631"/>
            <a:chExt cx="526415" cy="730250"/>
          </a:xfrm>
        </p:grpSpPr>
        <p:pic>
          <p:nvPicPr>
            <p:cNvPr id="58" name="object 58"/>
            <p:cNvPicPr/>
            <p:nvPr/>
          </p:nvPicPr>
          <p:blipFill>
            <a:blip r:embed="rId8" cstate="print"/>
            <a:stretch>
              <a:fillRect/>
            </a:stretch>
          </p:blipFill>
          <p:spPr>
            <a:xfrm>
              <a:off x="4348364" y="5733463"/>
              <a:ext cx="365376" cy="432000"/>
            </a:xfrm>
            <a:prstGeom prst="rect">
              <a:avLst/>
            </a:prstGeom>
          </p:spPr>
        </p:pic>
        <p:sp>
          <p:nvSpPr>
            <p:cNvPr id="59" name="object 59"/>
            <p:cNvSpPr/>
            <p:nvPr/>
          </p:nvSpPr>
          <p:spPr>
            <a:xfrm>
              <a:off x="4308883" y="5448331"/>
              <a:ext cx="501015" cy="339090"/>
            </a:xfrm>
            <a:custGeom>
              <a:avLst/>
              <a:gdLst/>
              <a:ahLst/>
              <a:cxnLst/>
              <a:rect l="l" t="t" r="r" b="b"/>
              <a:pathLst>
                <a:path w="501014" h="339089">
                  <a:moveTo>
                    <a:pt x="500457" y="0"/>
                  </a:moveTo>
                  <a:lnTo>
                    <a:pt x="0" y="0"/>
                  </a:lnTo>
                  <a:lnTo>
                    <a:pt x="0" y="338554"/>
                  </a:lnTo>
                  <a:lnTo>
                    <a:pt x="500457" y="338554"/>
                  </a:lnTo>
                  <a:lnTo>
                    <a:pt x="500457" y="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60" name="object 60"/>
            <p:cNvSpPr/>
            <p:nvPr/>
          </p:nvSpPr>
          <p:spPr>
            <a:xfrm>
              <a:off x="4308883" y="5448331"/>
              <a:ext cx="501015" cy="339090"/>
            </a:xfrm>
            <a:custGeom>
              <a:avLst/>
              <a:gdLst/>
              <a:ahLst/>
              <a:cxnLst/>
              <a:rect l="l" t="t" r="r" b="b"/>
              <a:pathLst>
                <a:path w="501014" h="339089">
                  <a:moveTo>
                    <a:pt x="0" y="0"/>
                  </a:moveTo>
                  <a:lnTo>
                    <a:pt x="500458" y="0"/>
                  </a:lnTo>
                  <a:lnTo>
                    <a:pt x="500458" y="338554"/>
                  </a:lnTo>
                  <a:lnTo>
                    <a:pt x="0" y="338554"/>
                  </a:lnTo>
                  <a:lnTo>
                    <a:pt x="0" y="0"/>
                  </a:lnTo>
                  <a:close/>
                </a:path>
              </a:pathLst>
            </a:custGeom>
            <a:ln w="25400">
              <a:solidFill>
                <a:srgbClr val="00B050"/>
              </a:solidFill>
            </a:ln>
          </p:spPr>
          <p:txBody>
            <a:bodyPr wrap="square" lIns="0" tIns="0" rIns="0" bIns="0" rtlCol="0"/>
            <a:lstStyle/>
            <a:p>
              <a:endParaRPr kern="0">
                <a:solidFill>
                  <a:sysClr val="windowText" lastClr="000000"/>
                </a:solidFill>
              </a:endParaRPr>
            </a:p>
          </p:txBody>
        </p:sp>
      </p:grpSp>
      <p:sp>
        <p:nvSpPr>
          <p:cNvPr id="61" name="object 61"/>
          <p:cNvSpPr txBox="1"/>
          <p:nvPr/>
        </p:nvSpPr>
        <p:spPr>
          <a:xfrm>
            <a:off x="5911624" y="5468620"/>
            <a:ext cx="337820" cy="269240"/>
          </a:xfrm>
          <a:prstGeom prst="rect">
            <a:avLst/>
          </a:prstGeom>
        </p:spPr>
        <p:txBody>
          <a:bodyPr vert="horz" wrap="square" lIns="0" tIns="12700" rIns="0" bIns="0" rtlCol="0">
            <a:spAutoFit/>
          </a:bodyPr>
          <a:lstStyle/>
          <a:p>
            <a:pPr marL="12700">
              <a:spcBef>
                <a:spcPts val="100"/>
              </a:spcBef>
            </a:pPr>
            <a:r>
              <a:rPr sz="1600" kern="0" spc="-25" dirty="0">
                <a:solidFill>
                  <a:sysClr val="windowText" lastClr="000000"/>
                </a:solidFill>
                <a:latin typeface="Calibri"/>
                <a:cs typeface="Calibri"/>
              </a:rPr>
              <a:t>PP2</a:t>
            </a:r>
            <a:endParaRPr sz="1600" kern="0">
              <a:solidFill>
                <a:sysClr val="windowText" lastClr="000000"/>
              </a:solidFill>
              <a:latin typeface="Calibri"/>
              <a:cs typeface="Calibri"/>
            </a:endParaRPr>
          </a:p>
        </p:txBody>
      </p:sp>
      <p:grpSp>
        <p:nvGrpSpPr>
          <p:cNvPr id="62" name="object 62"/>
          <p:cNvGrpSpPr/>
          <p:nvPr/>
        </p:nvGrpSpPr>
        <p:grpSpPr>
          <a:xfrm>
            <a:off x="4947067" y="1310938"/>
            <a:ext cx="1818005" cy="3866515"/>
            <a:chOff x="3423066" y="1310937"/>
            <a:chExt cx="1818005" cy="3866515"/>
          </a:xfrm>
        </p:grpSpPr>
        <p:sp>
          <p:nvSpPr>
            <p:cNvPr id="63" name="object 63"/>
            <p:cNvSpPr/>
            <p:nvPr/>
          </p:nvSpPr>
          <p:spPr>
            <a:xfrm>
              <a:off x="4855314" y="1530328"/>
              <a:ext cx="373380" cy="3634740"/>
            </a:xfrm>
            <a:custGeom>
              <a:avLst/>
              <a:gdLst/>
              <a:ahLst/>
              <a:cxnLst/>
              <a:rect l="l" t="t" r="r" b="b"/>
              <a:pathLst>
                <a:path w="373379" h="3634740">
                  <a:moveTo>
                    <a:pt x="0" y="0"/>
                  </a:moveTo>
                  <a:lnTo>
                    <a:pt x="0" y="1817085"/>
                  </a:lnTo>
                  <a:lnTo>
                    <a:pt x="372861" y="1817085"/>
                  </a:lnTo>
                  <a:lnTo>
                    <a:pt x="372861" y="3634171"/>
                  </a:lnTo>
                </a:path>
              </a:pathLst>
            </a:custGeom>
            <a:ln w="25400">
              <a:solidFill>
                <a:srgbClr val="5B9BD5"/>
              </a:solidFill>
            </a:ln>
          </p:spPr>
          <p:txBody>
            <a:bodyPr wrap="square" lIns="0" tIns="0" rIns="0" bIns="0" rtlCol="0"/>
            <a:lstStyle/>
            <a:p>
              <a:endParaRPr kern="0">
                <a:solidFill>
                  <a:sysClr val="windowText" lastClr="000000"/>
                </a:solidFill>
              </a:endParaRPr>
            </a:p>
          </p:txBody>
        </p:sp>
        <p:sp>
          <p:nvSpPr>
            <p:cNvPr id="64" name="object 64"/>
            <p:cNvSpPr/>
            <p:nvPr/>
          </p:nvSpPr>
          <p:spPr>
            <a:xfrm>
              <a:off x="4308883" y="2303570"/>
              <a:ext cx="0" cy="2402205"/>
            </a:xfrm>
            <a:custGeom>
              <a:avLst/>
              <a:gdLst/>
              <a:ahLst/>
              <a:cxnLst/>
              <a:rect l="l" t="t" r="r" b="b"/>
              <a:pathLst>
                <a:path h="2402204">
                  <a:moveTo>
                    <a:pt x="0" y="0"/>
                  </a:moveTo>
                  <a:lnTo>
                    <a:pt x="1" y="2401917"/>
                  </a:lnTo>
                </a:path>
              </a:pathLst>
            </a:custGeom>
            <a:ln w="25400">
              <a:solidFill>
                <a:srgbClr val="000000"/>
              </a:solidFill>
            </a:ln>
          </p:spPr>
          <p:txBody>
            <a:bodyPr wrap="square" lIns="0" tIns="0" rIns="0" bIns="0" rtlCol="0"/>
            <a:lstStyle/>
            <a:p>
              <a:endParaRPr kern="0">
                <a:solidFill>
                  <a:sysClr val="windowText" lastClr="000000"/>
                </a:solidFill>
              </a:endParaRPr>
            </a:p>
          </p:txBody>
        </p:sp>
        <p:sp>
          <p:nvSpPr>
            <p:cNvPr id="65" name="object 65"/>
            <p:cNvSpPr/>
            <p:nvPr/>
          </p:nvSpPr>
          <p:spPr>
            <a:xfrm>
              <a:off x="3429416" y="1317287"/>
              <a:ext cx="1408430" cy="739140"/>
            </a:xfrm>
            <a:custGeom>
              <a:avLst/>
              <a:gdLst/>
              <a:ahLst/>
              <a:cxnLst/>
              <a:rect l="l" t="t" r="r" b="b"/>
              <a:pathLst>
                <a:path w="1408429" h="739139">
                  <a:moveTo>
                    <a:pt x="1408294" y="0"/>
                  </a:moveTo>
                  <a:lnTo>
                    <a:pt x="0" y="0"/>
                  </a:lnTo>
                  <a:lnTo>
                    <a:pt x="0" y="738663"/>
                  </a:lnTo>
                  <a:lnTo>
                    <a:pt x="1408294" y="738663"/>
                  </a:lnTo>
                  <a:lnTo>
                    <a:pt x="1408294" y="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66" name="object 66"/>
            <p:cNvSpPr/>
            <p:nvPr/>
          </p:nvSpPr>
          <p:spPr>
            <a:xfrm>
              <a:off x="3429416" y="1317287"/>
              <a:ext cx="1408430" cy="739140"/>
            </a:xfrm>
            <a:custGeom>
              <a:avLst/>
              <a:gdLst/>
              <a:ahLst/>
              <a:cxnLst/>
              <a:rect l="l" t="t" r="r" b="b"/>
              <a:pathLst>
                <a:path w="1408429" h="739139">
                  <a:moveTo>
                    <a:pt x="0" y="0"/>
                  </a:moveTo>
                  <a:lnTo>
                    <a:pt x="1408294" y="0"/>
                  </a:lnTo>
                  <a:lnTo>
                    <a:pt x="1408294" y="738664"/>
                  </a:lnTo>
                  <a:lnTo>
                    <a:pt x="0" y="738664"/>
                  </a:lnTo>
                  <a:lnTo>
                    <a:pt x="0" y="0"/>
                  </a:lnTo>
                  <a:close/>
                </a:path>
              </a:pathLst>
            </a:custGeom>
            <a:ln w="12700">
              <a:solidFill>
                <a:srgbClr val="000000"/>
              </a:solidFill>
            </a:ln>
          </p:spPr>
          <p:txBody>
            <a:bodyPr wrap="square" lIns="0" tIns="0" rIns="0" bIns="0" rtlCol="0"/>
            <a:lstStyle/>
            <a:p>
              <a:endParaRPr kern="0">
                <a:solidFill>
                  <a:sysClr val="windowText" lastClr="000000"/>
                </a:solidFill>
              </a:endParaRPr>
            </a:p>
          </p:txBody>
        </p:sp>
      </p:grpSp>
      <p:sp>
        <p:nvSpPr>
          <p:cNvPr id="67" name="object 67"/>
          <p:cNvSpPr txBox="1"/>
          <p:nvPr/>
        </p:nvSpPr>
        <p:spPr>
          <a:xfrm>
            <a:off x="5032156" y="1336547"/>
            <a:ext cx="1186180" cy="671830"/>
          </a:xfrm>
          <a:prstGeom prst="rect">
            <a:avLst/>
          </a:prstGeom>
        </p:spPr>
        <p:txBody>
          <a:bodyPr vert="horz" wrap="square" lIns="0" tIns="9525" rIns="0" bIns="0" rtlCol="0">
            <a:spAutoFit/>
          </a:bodyPr>
          <a:lstStyle/>
          <a:p>
            <a:pPr marL="12700" marR="5080">
              <a:lnSpc>
                <a:spcPct val="101400"/>
              </a:lnSpc>
              <a:spcBef>
                <a:spcPts val="75"/>
              </a:spcBef>
            </a:pPr>
            <a:r>
              <a:rPr sz="1400" kern="0" dirty="0">
                <a:solidFill>
                  <a:sysClr val="windowText" lastClr="000000"/>
                </a:solidFill>
                <a:latin typeface="Calibri"/>
                <a:cs typeface="Calibri"/>
              </a:rPr>
              <a:t>Low</a:t>
            </a:r>
            <a:r>
              <a:rPr sz="1400" kern="0" spc="-15" dirty="0">
                <a:solidFill>
                  <a:sysClr val="windowText" lastClr="000000"/>
                </a:solidFill>
                <a:latin typeface="Calibri"/>
                <a:cs typeface="Calibri"/>
              </a:rPr>
              <a:t> </a:t>
            </a:r>
            <a:r>
              <a:rPr sz="1400" kern="0" spc="-10" dirty="0">
                <a:solidFill>
                  <a:sysClr val="windowText" lastClr="000000"/>
                </a:solidFill>
                <a:latin typeface="Calibri"/>
                <a:cs typeface="Calibri"/>
              </a:rPr>
              <a:t>impedance connection</a:t>
            </a:r>
            <a:r>
              <a:rPr sz="1400" kern="0" spc="500" dirty="0">
                <a:solidFill>
                  <a:sysClr val="windowText" lastClr="000000"/>
                </a:solidFill>
                <a:latin typeface="Calibri"/>
                <a:cs typeface="Calibri"/>
              </a:rPr>
              <a:t> </a:t>
            </a:r>
            <a:r>
              <a:rPr sz="1400" kern="0" dirty="0">
                <a:solidFill>
                  <a:sysClr val="windowText" lastClr="000000"/>
                </a:solidFill>
                <a:latin typeface="Calibri"/>
                <a:cs typeface="Calibri"/>
              </a:rPr>
              <a:t>from</a:t>
            </a:r>
            <a:r>
              <a:rPr sz="1400" kern="0" spc="-25" dirty="0">
                <a:solidFill>
                  <a:sysClr val="windowText" lastClr="000000"/>
                </a:solidFill>
                <a:latin typeface="Calibri"/>
                <a:cs typeface="Calibri"/>
              </a:rPr>
              <a:t> </a:t>
            </a:r>
            <a:r>
              <a:rPr sz="1400" kern="0" dirty="0">
                <a:solidFill>
                  <a:sysClr val="windowText" lastClr="000000"/>
                </a:solidFill>
                <a:latin typeface="Calibri"/>
                <a:cs typeface="Calibri"/>
              </a:rPr>
              <a:t>HS</a:t>
            </a:r>
            <a:r>
              <a:rPr sz="1400" kern="0" spc="-20" dirty="0">
                <a:solidFill>
                  <a:sysClr val="windowText" lastClr="000000"/>
                </a:solidFill>
                <a:latin typeface="Calibri"/>
                <a:cs typeface="Calibri"/>
              </a:rPr>
              <a:t> </a:t>
            </a:r>
            <a:r>
              <a:rPr sz="1400" kern="0" dirty="0">
                <a:solidFill>
                  <a:sysClr val="windowText" lastClr="000000"/>
                </a:solidFill>
                <a:latin typeface="Calibri"/>
                <a:cs typeface="Calibri"/>
              </a:rPr>
              <a:t>to</a:t>
            </a:r>
            <a:r>
              <a:rPr sz="1400" kern="0" spc="-15" dirty="0">
                <a:solidFill>
                  <a:sysClr val="windowText" lastClr="000000"/>
                </a:solidFill>
                <a:latin typeface="Calibri"/>
                <a:cs typeface="Calibri"/>
              </a:rPr>
              <a:t> </a:t>
            </a:r>
            <a:r>
              <a:rPr sz="1400" kern="0" spc="-20" dirty="0">
                <a:solidFill>
                  <a:sysClr val="windowText" lastClr="000000"/>
                </a:solidFill>
                <a:latin typeface="Calibri"/>
                <a:cs typeface="Calibri"/>
              </a:rPr>
              <a:t>floor</a:t>
            </a:r>
            <a:endParaRPr sz="1400" kern="0">
              <a:solidFill>
                <a:sysClr val="windowText" lastClr="000000"/>
              </a:solidFill>
              <a:latin typeface="Calibri"/>
              <a:cs typeface="Calibri"/>
            </a:endParaRPr>
          </a:p>
        </p:txBody>
      </p:sp>
      <p:sp>
        <p:nvSpPr>
          <p:cNvPr id="68" name="object 68"/>
          <p:cNvSpPr/>
          <p:nvPr/>
        </p:nvSpPr>
        <p:spPr>
          <a:xfrm>
            <a:off x="5502918" y="2057116"/>
            <a:ext cx="297180" cy="693420"/>
          </a:xfrm>
          <a:custGeom>
            <a:avLst/>
            <a:gdLst/>
            <a:ahLst/>
            <a:cxnLst/>
            <a:rect l="l" t="t" r="r" b="b"/>
            <a:pathLst>
              <a:path w="297179" h="693419">
                <a:moveTo>
                  <a:pt x="249533" y="627053"/>
                </a:moveTo>
                <a:lnTo>
                  <a:pt x="225983" y="636569"/>
                </a:lnTo>
                <a:lnTo>
                  <a:pt x="289857" y="692946"/>
                </a:lnTo>
                <a:lnTo>
                  <a:pt x="294175" y="638829"/>
                </a:lnTo>
                <a:lnTo>
                  <a:pt x="254292" y="638829"/>
                </a:lnTo>
                <a:lnTo>
                  <a:pt x="249533" y="627053"/>
                </a:lnTo>
                <a:close/>
              </a:path>
              <a:path w="297179" h="693419">
                <a:moveTo>
                  <a:pt x="273083" y="617537"/>
                </a:moveTo>
                <a:lnTo>
                  <a:pt x="249533" y="627053"/>
                </a:lnTo>
                <a:lnTo>
                  <a:pt x="254292" y="638829"/>
                </a:lnTo>
                <a:lnTo>
                  <a:pt x="277841" y="629312"/>
                </a:lnTo>
                <a:lnTo>
                  <a:pt x="273083" y="617537"/>
                </a:lnTo>
                <a:close/>
              </a:path>
              <a:path w="297179" h="693419">
                <a:moveTo>
                  <a:pt x="296633" y="608021"/>
                </a:moveTo>
                <a:lnTo>
                  <a:pt x="273083" y="617537"/>
                </a:lnTo>
                <a:lnTo>
                  <a:pt x="277841" y="629312"/>
                </a:lnTo>
                <a:lnTo>
                  <a:pt x="254292" y="638829"/>
                </a:lnTo>
                <a:lnTo>
                  <a:pt x="294175" y="638829"/>
                </a:lnTo>
                <a:lnTo>
                  <a:pt x="296633" y="608021"/>
                </a:lnTo>
                <a:close/>
              </a:path>
              <a:path w="297179" h="693419">
                <a:moveTo>
                  <a:pt x="23549" y="0"/>
                </a:moveTo>
                <a:lnTo>
                  <a:pt x="0" y="9516"/>
                </a:lnTo>
                <a:lnTo>
                  <a:pt x="249533" y="627053"/>
                </a:lnTo>
                <a:lnTo>
                  <a:pt x="273083" y="617537"/>
                </a:lnTo>
                <a:lnTo>
                  <a:pt x="23549"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69" name="object 69"/>
          <p:cNvSpPr txBox="1"/>
          <p:nvPr/>
        </p:nvSpPr>
        <p:spPr>
          <a:xfrm>
            <a:off x="6918223" y="4020820"/>
            <a:ext cx="453390" cy="269240"/>
          </a:xfrm>
          <a:prstGeom prst="rect">
            <a:avLst/>
          </a:prstGeom>
        </p:spPr>
        <p:txBody>
          <a:bodyPr vert="horz" wrap="square" lIns="0" tIns="12700" rIns="0" bIns="0" rtlCol="0">
            <a:spAutoFit/>
          </a:bodyPr>
          <a:lstStyle/>
          <a:p>
            <a:pPr marL="12700">
              <a:spcBef>
                <a:spcPts val="100"/>
              </a:spcBef>
            </a:pPr>
            <a:r>
              <a:rPr sz="1600" kern="0" spc="-10" dirty="0">
                <a:solidFill>
                  <a:sysClr val="windowText" lastClr="000000"/>
                </a:solidFill>
                <a:latin typeface="Calibri"/>
                <a:cs typeface="Calibri"/>
              </a:rPr>
              <a:t>braid</a:t>
            </a:r>
            <a:endParaRPr sz="1600" kern="0">
              <a:solidFill>
                <a:sysClr val="windowText" lastClr="000000"/>
              </a:solidFill>
              <a:latin typeface="Calibri"/>
              <a:cs typeface="Calibri"/>
            </a:endParaRPr>
          </a:p>
        </p:txBody>
      </p:sp>
      <p:pic>
        <p:nvPicPr>
          <p:cNvPr id="70" name="object 70"/>
          <p:cNvPicPr/>
          <p:nvPr/>
        </p:nvPicPr>
        <p:blipFill>
          <a:blip r:embed="rId9" cstate="print"/>
          <a:stretch>
            <a:fillRect/>
          </a:stretch>
        </p:blipFill>
        <p:spPr>
          <a:xfrm>
            <a:off x="6763604" y="4278688"/>
            <a:ext cx="161540" cy="134791"/>
          </a:xfrm>
          <a:prstGeom prst="rect">
            <a:avLst/>
          </a:prstGeom>
        </p:spPr>
      </p:pic>
      <p:sp>
        <p:nvSpPr>
          <p:cNvPr id="71" name="object 71"/>
          <p:cNvSpPr txBox="1"/>
          <p:nvPr/>
        </p:nvSpPr>
        <p:spPr>
          <a:xfrm>
            <a:off x="7119041" y="4369308"/>
            <a:ext cx="1135380" cy="228268"/>
          </a:xfrm>
          <a:prstGeom prst="rect">
            <a:avLst/>
          </a:prstGeom>
        </p:spPr>
        <p:txBody>
          <a:bodyPr vert="horz" wrap="square" lIns="0" tIns="12700" rIns="0" bIns="0" rtlCol="0">
            <a:spAutoFit/>
          </a:bodyPr>
          <a:lstStyle/>
          <a:p>
            <a:pPr marL="12700">
              <a:spcBef>
                <a:spcPts val="100"/>
              </a:spcBef>
            </a:pPr>
            <a:r>
              <a:rPr sz="1400" kern="0" dirty="0">
                <a:solidFill>
                  <a:sysClr val="windowText" lastClr="000000"/>
                </a:solidFill>
                <a:latin typeface="Calibri"/>
                <a:cs typeface="Calibri"/>
              </a:rPr>
              <a:t>electrical</a:t>
            </a:r>
            <a:r>
              <a:rPr sz="1400" kern="0" spc="-55" dirty="0">
                <a:solidFill>
                  <a:sysClr val="windowText" lastClr="000000"/>
                </a:solidFill>
                <a:latin typeface="Calibri"/>
                <a:cs typeface="Calibri"/>
              </a:rPr>
              <a:t> </a:t>
            </a:r>
            <a:r>
              <a:rPr sz="1400" kern="0" spc="-10" dirty="0">
                <a:solidFill>
                  <a:sysClr val="windowText" lastClr="000000"/>
                </a:solidFill>
                <a:latin typeface="Calibri"/>
                <a:cs typeface="Calibri"/>
              </a:rPr>
              <a:t>break</a:t>
            </a:r>
            <a:endParaRPr sz="1400" kern="0">
              <a:solidFill>
                <a:sysClr val="windowText" lastClr="000000"/>
              </a:solidFill>
              <a:latin typeface="Calibri"/>
              <a:cs typeface="Calibri"/>
            </a:endParaRPr>
          </a:p>
        </p:txBody>
      </p:sp>
      <p:sp>
        <p:nvSpPr>
          <p:cNvPr id="72" name="object 72"/>
          <p:cNvSpPr/>
          <p:nvPr/>
        </p:nvSpPr>
        <p:spPr>
          <a:xfrm>
            <a:off x="6800913" y="4466064"/>
            <a:ext cx="344805" cy="104775"/>
          </a:xfrm>
          <a:custGeom>
            <a:avLst/>
            <a:gdLst/>
            <a:ahLst/>
            <a:cxnLst/>
            <a:rect l="l" t="t" r="r" b="b"/>
            <a:pathLst>
              <a:path w="344804" h="104775">
                <a:moveTo>
                  <a:pt x="67033" y="29773"/>
                </a:moveTo>
                <a:lnTo>
                  <a:pt x="0" y="82351"/>
                </a:lnTo>
                <a:lnTo>
                  <a:pt x="82283" y="104432"/>
                </a:lnTo>
                <a:lnTo>
                  <a:pt x="77773" y="82351"/>
                </a:lnTo>
                <a:lnTo>
                  <a:pt x="77719" y="82087"/>
                </a:lnTo>
                <a:lnTo>
                  <a:pt x="64757" y="82087"/>
                </a:lnTo>
                <a:lnTo>
                  <a:pt x="59673" y="57200"/>
                </a:lnTo>
                <a:lnTo>
                  <a:pt x="72116" y="54659"/>
                </a:lnTo>
                <a:lnTo>
                  <a:pt x="67033" y="29773"/>
                </a:lnTo>
                <a:close/>
              </a:path>
              <a:path w="344804" h="104775">
                <a:moveTo>
                  <a:pt x="72116" y="54659"/>
                </a:moveTo>
                <a:lnTo>
                  <a:pt x="59673" y="57200"/>
                </a:lnTo>
                <a:lnTo>
                  <a:pt x="64757" y="82087"/>
                </a:lnTo>
                <a:lnTo>
                  <a:pt x="77199" y="79546"/>
                </a:lnTo>
                <a:lnTo>
                  <a:pt x="72116" y="54659"/>
                </a:lnTo>
                <a:close/>
              </a:path>
              <a:path w="344804" h="104775">
                <a:moveTo>
                  <a:pt x="77199" y="79546"/>
                </a:moveTo>
                <a:lnTo>
                  <a:pt x="64757" y="82087"/>
                </a:lnTo>
                <a:lnTo>
                  <a:pt x="77719" y="82087"/>
                </a:lnTo>
                <a:lnTo>
                  <a:pt x="77199" y="79546"/>
                </a:lnTo>
                <a:close/>
              </a:path>
              <a:path w="344804" h="104775">
                <a:moveTo>
                  <a:pt x="339717" y="0"/>
                </a:moveTo>
                <a:lnTo>
                  <a:pt x="72116" y="54659"/>
                </a:lnTo>
                <a:lnTo>
                  <a:pt x="77199" y="79546"/>
                </a:lnTo>
                <a:lnTo>
                  <a:pt x="344799" y="24885"/>
                </a:lnTo>
                <a:lnTo>
                  <a:pt x="339717"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73" name="object 73"/>
          <p:cNvSpPr txBox="1">
            <a:spLocks noGrp="1"/>
          </p:cNvSpPr>
          <p:nvPr>
            <p:ph type="sldNum" sz="quarter" idx="7"/>
          </p:nvPr>
        </p:nvSpPr>
        <p:spPr>
          <a:prstGeom prst="rect">
            <a:avLst/>
          </a:prstGeom>
        </p:spPr>
        <p:txBody>
          <a:bodyPr vert="horz" wrap="square" lIns="0" tIns="1270" rIns="0" bIns="0" rtlCol="0">
            <a:spAutoFit/>
          </a:bodyPr>
          <a:lstStyle/>
          <a:p>
            <a:pPr marL="38100">
              <a:spcBef>
                <a:spcPts val="10"/>
              </a:spcBef>
            </a:pPr>
            <a:fld id="{81D60167-4931-47E6-BA6A-407CBD079E47}" type="slidenum">
              <a:rPr kern="0" spc="-25" dirty="0">
                <a:solidFill>
                  <a:prstClr val="white"/>
                </a:solidFill>
              </a:rPr>
              <a:pPr marL="38100">
                <a:spcBef>
                  <a:spcPts val="10"/>
                </a:spcBef>
              </a:pPr>
              <a:t>29</a:t>
            </a:fld>
            <a:endParaRPr kern="0" spc="-25" dirty="0">
              <a:solidFill>
                <a:prstClr val="white"/>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3871" y="303035"/>
            <a:ext cx="3040499" cy="3422865"/>
          </a:xfrm>
          <a:prstGeom prst="rect">
            <a:avLst/>
          </a:prstGeom>
        </p:spPr>
      </p:pic>
      <p:pic>
        <p:nvPicPr>
          <p:cNvPr id="18" name="Picture 2" descr="D:\LNF\STAGE\decay4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48172" y="767291"/>
            <a:ext cx="4389860" cy="2214424"/>
          </a:xfrm>
          <a:prstGeom prst="rect">
            <a:avLst/>
          </a:prstGeom>
          <a:noFill/>
        </p:spPr>
      </p:pic>
      <p:sp>
        <p:nvSpPr>
          <p:cNvPr id="12" name="Titolo 1"/>
          <p:cNvSpPr txBox="1">
            <a:spLocks/>
          </p:cNvSpPr>
          <p:nvPr/>
        </p:nvSpPr>
        <p:spPr>
          <a:xfrm>
            <a:off x="1" y="0"/>
            <a:ext cx="6804560" cy="17337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lumMod val="50000"/>
                  </a:schemeClr>
                </a:solidFill>
                <a:ea typeface="Goudy Old Style" charset="0"/>
                <a:cs typeface="Goudy Old Style" charset="0"/>
              </a:rPr>
              <a:t>LNF activity on H→ZZ*→4l decay channel</a:t>
            </a:r>
          </a:p>
        </p:txBody>
      </p:sp>
      <p:sp>
        <p:nvSpPr>
          <p:cNvPr id="5" name="Rettangolo 4"/>
          <p:cNvSpPr/>
          <p:nvPr/>
        </p:nvSpPr>
        <p:spPr>
          <a:xfrm>
            <a:off x="1493520" y="3230880"/>
            <a:ext cx="1085088" cy="401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Rettangolo 21"/>
          <p:cNvSpPr/>
          <p:nvPr/>
        </p:nvSpPr>
        <p:spPr>
          <a:xfrm>
            <a:off x="5725556" y="3537261"/>
            <a:ext cx="6229857" cy="2893100"/>
          </a:xfrm>
          <a:prstGeom prst="rect">
            <a:avLst/>
          </a:prstGeom>
        </p:spPr>
        <p:txBody>
          <a:bodyPr wrap="square">
            <a:spAutoFit/>
          </a:bodyPr>
          <a:lstStyle/>
          <a:p>
            <a:pPr marL="11"/>
            <a:r>
              <a:rPr lang="en-US" sz="2000" b="1" i="1" dirty="0">
                <a:solidFill>
                  <a:schemeClr val="accent1"/>
                </a:solidFill>
              </a:rPr>
              <a:t>LNF contribution</a:t>
            </a:r>
          </a:p>
          <a:p>
            <a:pPr marL="342911" indent="-342900">
              <a:buFont typeface="Arial" charset="0"/>
              <a:buChar char="•"/>
            </a:pPr>
            <a:r>
              <a:rPr lang="en-US" dirty="0">
                <a:solidFill>
                  <a:schemeClr val="tx1">
                    <a:lumMod val="65000"/>
                    <a:lumOff val="35000"/>
                  </a:schemeClr>
                </a:solidFill>
              </a:rPr>
              <a:t>HZZ group </a:t>
            </a:r>
            <a:r>
              <a:rPr lang="en-US" dirty="0" err="1">
                <a:solidFill>
                  <a:schemeClr val="tx1">
                    <a:lumMod val="65000"/>
                    <a:lumOff val="35000"/>
                  </a:schemeClr>
                </a:solidFill>
              </a:rPr>
              <a:t>convenership</a:t>
            </a:r>
            <a:endParaRPr lang="en-US" dirty="0">
              <a:solidFill>
                <a:schemeClr val="tx1">
                  <a:lumMod val="65000"/>
                  <a:lumOff val="35000"/>
                </a:schemeClr>
              </a:solidFill>
            </a:endParaRPr>
          </a:p>
          <a:p>
            <a:pPr marL="800111" lvl="1" indent="-342900">
              <a:buFont typeface="Arial" charset="0"/>
              <a:buChar char="•"/>
            </a:pPr>
            <a:r>
              <a:rPr lang="en-US" dirty="0">
                <a:solidFill>
                  <a:schemeClr val="tx1">
                    <a:lumMod val="65000"/>
                    <a:lumOff val="35000"/>
                  </a:schemeClr>
                </a:solidFill>
              </a:rPr>
              <a:t>Focusing on performing measurements of the Higgs boson properties in the H→ZZ* decay channel at 13.6 TeV</a:t>
            </a:r>
          </a:p>
          <a:p>
            <a:pPr marL="1257311" lvl="2" indent="-342900">
              <a:buFont typeface="Arial" charset="0"/>
              <a:buChar char="•"/>
            </a:pPr>
            <a:r>
              <a:rPr lang="en-US" dirty="0">
                <a:solidFill>
                  <a:schemeClr val="tx1">
                    <a:lumMod val="65000"/>
                    <a:lumOff val="35000"/>
                  </a:schemeClr>
                </a:solidFill>
              </a:rPr>
              <a:t>Differential and STXS measurements and BSM interpretation</a:t>
            </a:r>
          </a:p>
          <a:p>
            <a:pPr marL="800111" lvl="1" indent="-342900">
              <a:buFont typeface="Arial" charset="0"/>
              <a:buChar char="•"/>
            </a:pPr>
            <a:r>
              <a:rPr lang="en-US" dirty="0">
                <a:solidFill>
                  <a:schemeClr val="tx1">
                    <a:lumMod val="65000"/>
                    <a:lumOff val="35000"/>
                  </a:schemeClr>
                </a:solidFill>
              </a:rPr>
              <a:t>First ATLAS evidence of the H→µµ decay channel!</a:t>
            </a:r>
          </a:p>
          <a:p>
            <a:pPr marL="800111" lvl="1" indent="-342900">
              <a:buFont typeface="Arial" charset="0"/>
              <a:buChar char="•"/>
            </a:pPr>
            <a:r>
              <a:rPr lang="en-US" dirty="0">
                <a:solidFill>
                  <a:schemeClr val="tx1">
                    <a:lumMod val="65000"/>
                    <a:lumOff val="35000"/>
                  </a:schemeClr>
                </a:solidFill>
              </a:rPr>
              <a:t>Study of Quantum Entanglement in the Higgs decay in two vector bosons</a:t>
            </a:r>
          </a:p>
        </p:txBody>
      </p:sp>
      <p:sp>
        <p:nvSpPr>
          <p:cNvPr id="3" name="Rettangolo 2"/>
          <p:cNvSpPr/>
          <p:nvPr/>
        </p:nvSpPr>
        <p:spPr>
          <a:xfrm>
            <a:off x="4084664" y="2358111"/>
            <a:ext cx="267195" cy="338554"/>
          </a:xfrm>
          <a:prstGeom prst="rect">
            <a:avLst/>
          </a:prstGeom>
        </p:spPr>
        <p:txBody>
          <a:bodyPr wrap="square">
            <a:spAutoFit/>
          </a:bodyPr>
          <a:lstStyle/>
          <a:p>
            <a:r>
              <a:rPr lang="en-US" sz="1600" dirty="0">
                <a:solidFill>
                  <a:schemeClr val="tx1">
                    <a:lumMod val="65000"/>
                    <a:lumOff val="35000"/>
                  </a:schemeClr>
                </a:solidFill>
              </a:rPr>
              <a:t>*</a:t>
            </a:r>
          </a:p>
        </p:txBody>
      </p:sp>
      <p:sp>
        <p:nvSpPr>
          <p:cNvPr id="2" name="Rettangolo 1"/>
          <p:cNvSpPr/>
          <p:nvPr/>
        </p:nvSpPr>
        <p:spPr>
          <a:xfrm>
            <a:off x="9626138" y="3658313"/>
            <a:ext cx="2329275" cy="307777"/>
          </a:xfrm>
          <a:prstGeom prst="rect">
            <a:avLst/>
          </a:prstGeom>
        </p:spPr>
        <p:txBody>
          <a:bodyPr wrap="square">
            <a:spAutoFit/>
          </a:bodyPr>
          <a:lstStyle/>
          <a:p>
            <a:r>
              <a:rPr lang="en-US" sz="1400" i="1" dirty="0">
                <a:solidFill>
                  <a:schemeClr val="tx1">
                    <a:lumMod val="65000"/>
                    <a:lumOff val="35000"/>
                  </a:schemeClr>
                </a:solidFill>
              </a:rPr>
              <a:t>C. Arcangeletti, G. Mancini</a:t>
            </a:r>
          </a:p>
        </p:txBody>
      </p:sp>
      <p:pic>
        <p:nvPicPr>
          <p:cNvPr id="16" name="Immagin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38503" y="389181"/>
            <a:ext cx="3132778" cy="3009577"/>
          </a:xfrm>
          <a:prstGeom prst="rect">
            <a:avLst/>
          </a:prstGeom>
        </p:spPr>
      </p:pic>
      <p:sp>
        <p:nvSpPr>
          <p:cNvPr id="6" name="Rettangolo 5"/>
          <p:cNvSpPr/>
          <p:nvPr/>
        </p:nvSpPr>
        <p:spPr>
          <a:xfrm>
            <a:off x="408590" y="3142693"/>
            <a:ext cx="4556760" cy="369332"/>
          </a:xfrm>
          <a:prstGeom prst="rect">
            <a:avLst/>
          </a:prstGeom>
        </p:spPr>
        <p:txBody>
          <a:bodyPr wrap="none">
            <a:spAutoFit/>
          </a:bodyPr>
          <a:lstStyle/>
          <a:p>
            <a:pPr algn="ctr"/>
            <a:r>
              <a:rPr lang="en-US" b="1">
                <a:solidFill>
                  <a:srgbClr val="C00000"/>
                </a:solidFill>
              </a:rPr>
              <a:t>H→µµ observed </a:t>
            </a:r>
            <a:r>
              <a:rPr lang="en-US" b="1" dirty="0">
                <a:solidFill>
                  <a:srgbClr val="C00000"/>
                </a:solidFill>
              </a:rPr>
              <a:t>significance: 3.4𝜎 (exp. 2.5𝜎)</a:t>
            </a:r>
          </a:p>
        </p:txBody>
      </p:sp>
      <p:sp>
        <p:nvSpPr>
          <p:cNvPr id="19" name="Rettangolo 18"/>
          <p:cNvSpPr/>
          <p:nvPr/>
        </p:nvSpPr>
        <p:spPr>
          <a:xfrm>
            <a:off x="7443805" y="27529"/>
            <a:ext cx="3792898" cy="400110"/>
          </a:xfrm>
          <a:prstGeom prst="rect">
            <a:avLst/>
          </a:prstGeom>
        </p:spPr>
        <p:txBody>
          <a:bodyPr wrap="none">
            <a:spAutoFit/>
          </a:bodyPr>
          <a:lstStyle/>
          <a:p>
            <a:r>
              <a:rPr lang="en-US" sz="2000" b="1" dirty="0">
                <a:solidFill>
                  <a:schemeClr val="accent1"/>
                </a:solidFill>
              </a:rPr>
              <a:t>First Run2+Run3 combined result!</a:t>
            </a:r>
          </a:p>
        </p:txBody>
      </p:sp>
      <p:sp>
        <p:nvSpPr>
          <p:cNvPr id="8" name="Rettangolo 7"/>
          <p:cNvSpPr/>
          <p:nvPr/>
        </p:nvSpPr>
        <p:spPr>
          <a:xfrm>
            <a:off x="1228183" y="6426671"/>
            <a:ext cx="3134641" cy="369332"/>
          </a:xfrm>
          <a:prstGeom prst="rect">
            <a:avLst/>
          </a:prstGeom>
        </p:spPr>
        <p:txBody>
          <a:bodyPr wrap="none">
            <a:spAutoFit/>
          </a:bodyPr>
          <a:lstStyle/>
          <a:p>
            <a:r>
              <a:rPr lang="nb-NO" dirty="0">
                <a:solidFill>
                  <a:schemeClr val="accent1"/>
                </a:solidFill>
                <a:hlinkClick r:id="rId6"/>
              </a:rPr>
              <a:t>2507.03595</a:t>
            </a:r>
            <a:r>
              <a:rPr lang="nb-NO" dirty="0">
                <a:solidFill>
                  <a:schemeClr val="accent1"/>
                </a:solidFill>
              </a:rPr>
              <a:t> (</a:t>
            </a:r>
            <a:r>
              <a:rPr lang="nb-NO" dirty="0" err="1">
                <a:solidFill>
                  <a:schemeClr val="accent1"/>
                </a:solidFill>
              </a:rPr>
              <a:t>submitted</a:t>
            </a:r>
            <a:r>
              <a:rPr lang="nb-NO" dirty="0">
                <a:solidFill>
                  <a:schemeClr val="accent1"/>
                </a:solidFill>
              </a:rPr>
              <a:t> to PRL)</a:t>
            </a:r>
            <a:endParaRPr lang="en-US" dirty="0">
              <a:solidFill>
                <a:schemeClr val="accent1"/>
              </a:solidFill>
            </a:endParaRPr>
          </a:p>
        </p:txBody>
      </p:sp>
      <p:pic>
        <p:nvPicPr>
          <p:cNvPr id="9" name="Immagin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8590" y="3474371"/>
            <a:ext cx="4458200" cy="3019203"/>
          </a:xfrm>
          <a:prstGeom prst="rect">
            <a:avLst/>
          </a:prstGeom>
        </p:spPr>
      </p:pic>
      <p:sp>
        <p:nvSpPr>
          <p:cNvPr id="10" name="Rettangolo 9"/>
          <p:cNvSpPr/>
          <p:nvPr/>
        </p:nvSpPr>
        <p:spPr>
          <a:xfrm>
            <a:off x="9228963" y="3277664"/>
            <a:ext cx="2122248" cy="307777"/>
          </a:xfrm>
          <a:prstGeom prst="rect">
            <a:avLst/>
          </a:prstGeom>
        </p:spPr>
        <p:txBody>
          <a:bodyPr wrap="none">
            <a:spAutoFit/>
          </a:bodyPr>
          <a:lstStyle/>
          <a:p>
            <a:r>
              <a:rPr lang="en-US" sz="1400">
                <a:solidFill>
                  <a:srgbClr val="58438B"/>
                </a:solidFill>
                <a:latin typeface="arial" charset="0"/>
                <a:hlinkClick r:id="rId8"/>
              </a:rPr>
              <a:t>ATLAS-CONF-2025-002</a:t>
            </a:r>
            <a:endParaRPr lang="en-US" sz="1400"/>
          </a:p>
        </p:txBody>
      </p:sp>
    </p:spTree>
    <p:extLst>
      <p:ext uri="{BB962C8B-B14F-4D97-AF65-F5344CB8AC3E}">
        <p14:creationId xmlns:p14="http://schemas.microsoft.com/office/powerpoint/2010/main" val="1732099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24761-810A-F48B-0CDA-ECBF865F9BFD}"/>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DC6C72E8-E14E-2DDA-D283-B81C70D94CC6}"/>
              </a:ext>
            </a:extLst>
          </p:cNvPr>
          <p:cNvPicPr>
            <a:picLocks noChangeAspect="1"/>
          </p:cNvPicPr>
          <p:nvPr/>
        </p:nvPicPr>
        <p:blipFill>
          <a:blip r:embed="rId2"/>
          <a:stretch>
            <a:fillRect/>
          </a:stretch>
        </p:blipFill>
        <p:spPr>
          <a:xfrm>
            <a:off x="478364" y="996751"/>
            <a:ext cx="7171041" cy="4580017"/>
          </a:xfrm>
          <a:prstGeom prst="rect">
            <a:avLst/>
          </a:prstGeom>
        </p:spPr>
      </p:pic>
      <p:sp>
        <p:nvSpPr>
          <p:cNvPr id="4" name="object 6">
            <a:extLst>
              <a:ext uri="{FF2B5EF4-FFF2-40B4-BE49-F238E27FC236}">
                <a16:creationId xmlns:a16="http://schemas.microsoft.com/office/drawing/2014/main" id="{B497113D-36FE-DE8A-F7E8-E4B1ED2A6607}"/>
              </a:ext>
            </a:extLst>
          </p:cNvPr>
          <p:cNvSpPr txBox="1"/>
          <p:nvPr/>
        </p:nvSpPr>
        <p:spPr>
          <a:xfrm>
            <a:off x="7894320" y="3565320"/>
            <a:ext cx="3819316" cy="2011448"/>
          </a:xfrm>
          <a:prstGeom prst="rect">
            <a:avLst/>
          </a:prstGeom>
        </p:spPr>
        <p:txBody>
          <a:bodyPr vert="horz" wrap="square" lIns="0" tIns="48895" rIns="0" bIns="0" rtlCol="0">
            <a:spAutoFit/>
          </a:bodyPr>
          <a:lstStyle>
            <a:defPPr>
              <a:defRPr lang="it-IT"/>
            </a:defPPr>
            <a:lvl1pPr marL="297815" indent="-285115">
              <a:spcBef>
                <a:spcPts val="385"/>
              </a:spcBef>
              <a:buClr>
                <a:srgbClr val="0F75BD"/>
              </a:buClr>
              <a:buFont typeface="Arial MT"/>
              <a:buChar char="•"/>
              <a:tabLst>
                <a:tab pos="297815" algn="l"/>
              </a:tabLst>
              <a:defRPr sz="1600" kern="0">
                <a:solidFill>
                  <a:sysClr val="windowText" lastClr="000000"/>
                </a:solidFill>
                <a:latin typeface="Calibri"/>
                <a:cs typeface="Calibri"/>
              </a:defRPr>
            </a:lvl1pPr>
            <a:lvl2pPr marL="719455" lvl="1" indent="-285115">
              <a:spcBef>
                <a:spcPts val="290"/>
              </a:spcBef>
              <a:buClr>
                <a:srgbClr val="0F75BD"/>
              </a:buClr>
              <a:buFont typeface="Arial MT"/>
              <a:buChar char="•"/>
              <a:tabLst>
                <a:tab pos="719455" algn="l"/>
              </a:tabLst>
              <a:defRPr sz="1600" kern="0" spc="-10">
                <a:solidFill>
                  <a:sysClr val="windowText" lastClr="000000"/>
                </a:solidFill>
                <a:latin typeface="Calibri"/>
                <a:cs typeface="Calibri"/>
              </a:defRPr>
            </a:lvl2pPr>
          </a:lstStyle>
          <a:p>
            <a:r>
              <a:rPr lang="it-IT" sz="2000"/>
              <a:t>Final test i</a:t>
            </a:r>
            <a:r>
              <a:rPr sz="2000"/>
              <a:t>n </a:t>
            </a:r>
            <a:r>
              <a:rPr sz="2000" dirty="0"/>
              <a:t>the climate chamber</a:t>
            </a:r>
            <a:endParaRPr sz="2000"/>
          </a:p>
          <a:p>
            <a:pPr lvl="1"/>
            <a:r>
              <a:rPr sz="2000" dirty="0"/>
              <a:t>Low power mode</a:t>
            </a:r>
            <a:endParaRPr sz="2000"/>
          </a:p>
          <a:p>
            <a:pPr lvl="1"/>
            <a:r>
              <a:rPr sz="2000" dirty="0"/>
              <a:t>Cooling demonstrated with prototype with Tair ~ - </a:t>
            </a:r>
            <a:r>
              <a:rPr sz="2000"/>
              <a:t>35 </a:t>
            </a:r>
            <a:r>
              <a:rPr lang="it-IT" sz="2000"/>
              <a:t>°</a:t>
            </a:r>
            <a:r>
              <a:rPr sz="2000"/>
              <a:t>C</a:t>
            </a:r>
          </a:p>
          <a:p>
            <a:pPr lvl="1"/>
            <a:r>
              <a:rPr sz="2000" dirty="0"/>
              <a:t>Helping with CO2 cooling is still possible</a:t>
            </a:r>
            <a:endParaRPr sz="2000"/>
          </a:p>
        </p:txBody>
      </p:sp>
      <p:sp>
        <p:nvSpPr>
          <p:cNvPr id="5" name="object 3">
            <a:extLst>
              <a:ext uri="{FF2B5EF4-FFF2-40B4-BE49-F238E27FC236}">
                <a16:creationId xmlns:a16="http://schemas.microsoft.com/office/drawing/2014/main" id="{7964F0E3-A0B6-E348-87EE-3C295660B5F0}"/>
              </a:ext>
            </a:extLst>
          </p:cNvPr>
          <p:cNvSpPr txBox="1">
            <a:spLocks noGrp="1"/>
          </p:cNvSpPr>
          <p:nvPr>
            <p:ph type="title"/>
          </p:nvPr>
        </p:nvSpPr>
        <p:spPr>
          <a:xfrm>
            <a:off x="1302323" y="0"/>
            <a:ext cx="10411313" cy="642098"/>
          </a:xfrm>
          <a:prstGeom prst="rect">
            <a:avLst/>
          </a:prstGeom>
        </p:spPr>
        <p:txBody>
          <a:bodyPr vert="horz" wrap="square" lIns="0" tIns="209168" rIns="0" bIns="0" rtlCol="0">
            <a:spAutoFit/>
          </a:bodyPr>
          <a:lstStyle/>
          <a:p>
            <a:pPr marL="474345" algn="ctr">
              <a:spcBef>
                <a:spcPts val="135"/>
              </a:spcBef>
            </a:pPr>
            <a:r>
              <a:rPr sz="2800" dirty="0"/>
              <a:t>Connectivity</a:t>
            </a:r>
            <a:r>
              <a:rPr sz="2800" spc="150" dirty="0"/>
              <a:t> </a:t>
            </a:r>
            <a:r>
              <a:rPr sz="2800" dirty="0"/>
              <a:t>Test</a:t>
            </a:r>
            <a:r>
              <a:rPr sz="2800" spc="155" dirty="0"/>
              <a:t> </a:t>
            </a:r>
            <a:r>
              <a:rPr sz="2800" spc="50" dirty="0"/>
              <a:t>on</a:t>
            </a:r>
            <a:r>
              <a:rPr sz="2800" spc="150" dirty="0"/>
              <a:t> </a:t>
            </a:r>
            <a:r>
              <a:rPr sz="2800" dirty="0"/>
              <a:t>full</a:t>
            </a:r>
            <a:r>
              <a:rPr sz="2800" spc="165" dirty="0"/>
              <a:t> </a:t>
            </a:r>
            <a:r>
              <a:rPr sz="2800" dirty="0"/>
              <a:t>endcap</a:t>
            </a:r>
            <a:r>
              <a:rPr sz="2800" spc="155" dirty="0"/>
              <a:t> </a:t>
            </a:r>
            <a:r>
              <a:rPr sz="2800" dirty="0"/>
              <a:t>pre-</a:t>
            </a:r>
            <a:r>
              <a:rPr sz="2800" spc="-10" dirty="0"/>
              <a:t>shipping</a:t>
            </a:r>
          </a:p>
        </p:txBody>
      </p:sp>
      <p:sp>
        <p:nvSpPr>
          <p:cNvPr id="6" name="CasellaDiTesto 5">
            <a:extLst>
              <a:ext uri="{FF2B5EF4-FFF2-40B4-BE49-F238E27FC236}">
                <a16:creationId xmlns:a16="http://schemas.microsoft.com/office/drawing/2014/main" id="{E6A01B8F-2C8B-9429-319B-851BBEC178AE}"/>
              </a:ext>
            </a:extLst>
          </p:cNvPr>
          <p:cNvSpPr txBox="1"/>
          <p:nvPr/>
        </p:nvSpPr>
        <p:spPr>
          <a:xfrm>
            <a:off x="7386320" y="1281232"/>
            <a:ext cx="302345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it-IT"/>
              <a:t>Harness not present in picture</a:t>
            </a:r>
          </a:p>
        </p:txBody>
      </p:sp>
      <p:sp>
        <p:nvSpPr>
          <p:cNvPr id="7" name="Freccia in giù 6">
            <a:extLst>
              <a:ext uri="{FF2B5EF4-FFF2-40B4-BE49-F238E27FC236}">
                <a16:creationId xmlns:a16="http://schemas.microsoft.com/office/drawing/2014/main" id="{EACA1B6A-2A2C-463C-DB54-0B29DD62D5C8}"/>
              </a:ext>
            </a:extLst>
          </p:cNvPr>
          <p:cNvSpPr/>
          <p:nvPr/>
        </p:nvSpPr>
        <p:spPr>
          <a:xfrm rot="4869682">
            <a:off x="6536574" y="1168850"/>
            <a:ext cx="528320" cy="836676"/>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3CE3CFC9-2FE2-B761-DB60-D34A6A07C4F9}"/>
              </a:ext>
            </a:extLst>
          </p:cNvPr>
          <p:cNvSpPr txBox="1"/>
          <p:nvPr/>
        </p:nvSpPr>
        <p:spPr>
          <a:xfrm>
            <a:off x="7894320" y="1910523"/>
            <a:ext cx="3819316" cy="1477328"/>
          </a:xfrm>
          <a:prstGeom prst="rect">
            <a:avLst/>
          </a:prstGeom>
          <a:noFill/>
        </p:spPr>
        <p:txBody>
          <a:bodyPr wrap="square" rtlCol="0">
            <a:spAutoFit/>
          </a:bodyPr>
          <a:lstStyle/>
          <a:p>
            <a:pPr algn="just"/>
            <a:r>
              <a:rPr lang="it-IT"/>
              <a:t>By mean the lifting system under the floating floor, the T-trolley is positioned on wheels and then can be moved into the Climatic Chamber for the final test.</a:t>
            </a:r>
          </a:p>
        </p:txBody>
      </p:sp>
    </p:spTree>
    <p:extLst>
      <p:ext uri="{BB962C8B-B14F-4D97-AF65-F5344CB8AC3E}">
        <p14:creationId xmlns:p14="http://schemas.microsoft.com/office/powerpoint/2010/main" val="2601501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4645E-4D5F-3EB3-68E4-27C4B9A56470}"/>
            </a:ext>
          </a:extLst>
        </p:cNvPr>
        <p:cNvGrpSpPr/>
        <p:nvPr/>
      </p:nvGrpSpPr>
      <p:grpSpPr>
        <a:xfrm>
          <a:off x="0" y="0"/>
          <a:ext cx="0" cy="0"/>
          <a:chOff x="0" y="0"/>
          <a:chExt cx="0" cy="0"/>
        </a:xfrm>
      </p:grpSpPr>
      <p:pic>
        <p:nvPicPr>
          <p:cNvPr id="18" name="Immagine 17">
            <a:extLst>
              <a:ext uri="{FF2B5EF4-FFF2-40B4-BE49-F238E27FC236}">
                <a16:creationId xmlns:a16="http://schemas.microsoft.com/office/drawing/2014/main" id="{A88C70AB-BC6F-FF79-4799-0AF8D7E716D2}"/>
              </a:ext>
            </a:extLst>
          </p:cNvPr>
          <p:cNvPicPr>
            <a:picLocks noChangeAspect="1"/>
          </p:cNvPicPr>
          <p:nvPr/>
        </p:nvPicPr>
        <p:blipFill>
          <a:blip r:embed="rId2"/>
          <a:stretch>
            <a:fillRect/>
          </a:stretch>
        </p:blipFill>
        <p:spPr>
          <a:xfrm>
            <a:off x="697503" y="239049"/>
            <a:ext cx="6023440" cy="6148128"/>
          </a:xfrm>
          <a:prstGeom prst="rect">
            <a:avLst/>
          </a:prstGeom>
        </p:spPr>
      </p:pic>
      <p:pic>
        <p:nvPicPr>
          <p:cNvPr id="10" name="Immagine 9">
            <a:extLst>
              <a:ext uri="{FF2B5EF4-FFF2-40B4-BE49-F238E27FC236}">
                <a16:creationId xmlns:a16="http://schemas.microsoft.com/office/drawing/2014/main" id="{80085043-29D3-55C9-482C-DEA18EA1D2FE}"/>
              </a:ext>
            </a:extLst>
          </p:cNvPr>
          <p:cNvPicPr>
            <a:picLocks noChangeAspect="1"/>
          </p:cNvPicPr>
          <p:nvPr/>
        </p:nvPicPr>
        <p:blipFill>
          <a:blip r:embed="rId3"/>
          <a:stretch>
            <a:fillRect/>
          </a:stretch>
        </p:blipFill>
        <p:spPr>
          <a:xfrm>
            <a:off x="6827219" y="3392073"/>
            <a:ext cx="5045444" cy="2995104"/>
          </a:xfrm>
          <a:prstGeom prst="rect">
            <a:avLst/>
          </a:prstGeom>
        </p:spPr>
      </p:pic>
      <p:cxnSp>
        <p:nvCxnSpPr>
          <p:cNvPr id="11" name="Connettore 2 10">
            <a:extLst>
              <a:ext uri="{FF2B5EF4-FFF2-40B4-BE49-F238E27FC236}">
                <a16:creationId xmlns:a16="http://schemas.microsoft.com/office/drawing/2014/main" id="{0CDDDD1A-6CA9-3EF4-BF54-09B86C4497CE}"/>
              </a:ext>
            </a:extLst>
          </p:cNvPr>
          <p:cNvCxnSpPr>
            <a:cxnSpLocks/>
          </p:cNvCxnSpPr>
          <p:nvPr/>
        </p:nvCxnSpPr>
        <p:spPr>
          <a:xfrm flipV="1">
            <a:off x="3136875" y="3142859"/>
            <a:ext cx="0" cy="1015467"/>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BACAAD85-84E4-C11C-0202-3C27C5726B91}"/>
              </a:ext>
            </a:extLst>
          </p:cNvPr>
          <p:cNvCxnSpPr>
            <a:cxnSpLocks/>
          </p:cNvCxnSpPr>
          <p:nvPr/>
        </p:nvCxnSpPr>
        <p:spPr>
          <a:xfrm flipV="1">
            <a:off x="4339764" y="3142859"/>
            <a:ext cx="0" cy="1023163"/>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E5867A8F-E900-C553-C7A6-4C9FCFC05A46}"/>
              </a:ext>
            </a:extLst>
          </p:cNvPr>
          <p:cNvSpPr/>
          <p:nvPr/>
        </p:nvSpPr>
        <p:spPr>
          <a:xfrm>
            <a:off x="2691001" y="2938300"/>
            <a:ext cx="2036444" cy="416088"/>
          </a:xfrm>
          <a:prstGeom prst="rect">
            <a:avLst/>
          </a:prstGeom>
          <a:solidFill>
            <a:schemeClr val="accent4">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CasellaDiTesto 14">
            <a:extLst>
              <a:ext uri="{FF2B5EF4-FFF2-40B4-BE49-F238E27FC236}">
                <a16:creationId xmlns:a16="http://schemas.microsoft.com/office/drawing/2014/main" id="{571843C0-CD19-D185-1494-7F7F93B4BACB}"/>
              </a:ext>
            </a:extLst>
          </p:cNvPr>
          <p:cNvSpPr txBox="1"/>
          <p:nvPr/>
        </p:nvSpPr>
        <p:spPr>
          <a:xfrm>
            <a:off x="570945" y="2810708"/>
            <a:ext cx="1510774"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Switch load system</a:t>
            </a:r>
          </a:p>
        </p:txBody>
      </p:sp>
      <p:sp>
        <p:nvSpPr>
          <p:cNvPr id="20" name="Freccia a destra 19">
            <a:extLst>
              <a:ext uri="{FF2B5EF4-FFF2-40B4-BE49-F238E27FC236}">
                <a16:creationId xmlns:a16="http://schemas.microsoft.com/office/drawing/2014/main" id="{FF4415CF-E6F8-CE0A-5132-3F15153B20B1}"/>
              </a:ext>
            </a:extLst>
          </p:cNvPr>
          <p:cNvSpPr/>
          <p:nvPr/>
        </p:nvSpPr>
        <p:spPr>
          <a:xfrm flipH="1">
            <a:off x="2091447" y="2979970"/>
            <a:ext cx="580098" cy="3257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CasellaDiTesto 12">
            <a:extLst>
              <a:ext uri="{FF2B5EF4-FFF2-40B4-BE49-F238E27FC236}">
                <a16:creationId xmlns:a16="http://schemas.microsoft.com/office/drawing/2014/main" id="{F5B3F7D3-C4F5-9929-2EAD-1BF1B157EA1C}"/>
              </a:ext>
            </a:extLst>
          </p:cNvPr>
          <p:cNvSpPr txBox="1"/>
          <p:nvPr/>
        </p:nvSpPr>
        <p:spPr>
          <a:xfrm>
            <a:off x="200103" y="3575539"/>
            <a:ext cx="140290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Rail support</a:t>
            </a:r>
          </a:p>
        </p:txBody>
      </p:sp>
      <p:sp>
        <p:nvSpPr>
          <p:cNvPr id="16" name="Freccia a destra 15">
            <a:extLst>
              <a:ext uri="{FF2B5EF4-FFF2-40B4-BE49-F238E27FC236}">
                <a16:creationId xmlns:a16="http://schemas.microsoft.com/office/drawing/2014/main" id="{725DB31F-471E-629F-0389-0E8BEAF84A7C}"/>
              </a:ext>
            </a:extLst>
          </p:cNvPr>
          <p:cNvSpPr/>
          <p:nvPr/>
        </p:nvSpPr>
        <p:spPr>
          <a:xfrm flipH="1">
            <a:off x="1510774" y="3560147"/>
            <a:ext cx="1349154" cy="3847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CasellaDiTesto 16">
            <a:extLst>
              <a:ext uri="{FF2B5EF4-FFF2-40B4-BE49-F238E27FC236}">
                <a16:creationId xmlns:a16="http://schemas.microsoft.com/office/drawing/2014/main" id="{AC6A51EE-39A3-B062-DD11-A8D7BD20ECA6}"/>
              </a:ext>
            </a:extLst>
          </p:cNvPr>
          <p:cNvSpPr txBox="1"/>
          <p:nvPr/>
        </p:nvSpPr>
        <p:spPr>
          <a:xfrm>
            <a:off x="7786154" y="77937"/>
            <a:ext cx="2885089"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mn-cs"/>
              </a:rPr>
              <a:t>Solution with a smaller box</a:t>
            </a:r>
          </a:p>
        </p:txBody>
      </p:sp>
      <p:grpSp>
        <p:nvGrpSpPr>
          <p:cNvPr id="34" name="Gruppo 33">
            <a:extLst>
              <a:ext uri="{FF2B5EF4-FFF2-40B4-BE49-F238E27FC236}">
                <a16:creationId xmlns:a16="http://schemas.microsoft.com/office/drawing/2014/main" id="{17EE0C7B-A724-481F-C193-8C58F13A4D29}"/>
              </a:ext>
            </a:extLst>
          </p:cNvPr>
          <p:cNvGrpSpPr/>
          <p:nvPr/>
        </p:nvGrpSpPr>
        <p:grpSpPr>
          <a:xfrm>
            <a:off x="6955696" y="536135"/>
            <a:ext cx="4897227" cy="2769613"/>
            <a:chOff x="7218343" y="543500"/>
            <a:chExt cx="4897227" cy="2769613"/>
          </a:xfrm>
        </p:grpSpPr>
        <p:pic>
          <p:nvPicPr>
            <p:cNvPr id="28" name="Immagine 27">
              <a:extLst>
                <a:ext uri="{FF2B5EF4-FFF2-40B4-BE49-F238E27FC236}">
                  <a16:creationId xmlns:a16="http://schemas.microsoft.com/office/drawing/2014/main" id="{EAEE27AC-1769-F349-EB60-527CCDC1F9EB}"/>
                </a:ext>
              </a:extLst>
            </p:cNvPr>
            <p:cNvPicPr>
              <a:picLocks noChangeAspect="1"/>
            </p:cNvPicPr>
            <p:nvPr/>
          </p:nvPicPr>
          <p:blipFill>
            <a:blip r:embed="rId4"/>
            <a:stretch>
              <a:fillRect/>
            </a:stretch>
          </p:blipFill>
          <p:spPr>
            <a:xfrm>
              <a:off x="7218343" y="543500"/>
              <a:ext cx="4897227" cy="2769613"/>
            </a:xfrm>
            <a:prstGeom prst="rect">
              <a:avLst/>
            </a:prstGeom>
          </p:spPr>
        </p:pic>
        <p:sp>
          <p:nvSpPr>
            <p:cNvPr id="29" name="Rettangolo 28">
              <a:extLst>
                <a:ext uri="{FF2B5EF4-FFF2-40B4-BE49-F238E27FC236}">
                  <a16:creationId xmlns:a16="http://schemas.microsoft.com/office/drawing/2014/main" id="{86EB2210-52A2-DDD6-9B0C-1CADDDE79682}"/>
                </a:ext>
              </a:extLst>
            </p:cNvPr>
            <p:cNvSpPr/>
            <p:nvPr/>
          </p:nvSpPr>
          <p:spPr>
            <a:xfrm>
              <a:off x="7548664" y="1928306"/>
              <a:ext cx="4280170" cy="853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ttangolo 29">
              <a:extLst>
                <a:ext uri="{FF2B5EF4-FFF2-40B4-BE49-F238E27FC236}">
                  <a16:creationId xmlns:a16="http://schemas.microsoft.com/office/drawing/2014/main" id="{64C9F4A6-3F4C-ABDF-BD72-AAEF218EFCB6}"/>
                </a:ext>
              </a:extLst>
            </p:cNvPr>
            <p:cNvSpPr/>
            <p:nvPr/>
          </p:nvSpPr>
          <p:spPr>
            <a:xfrm>
              <a:off x="7675123" y="1928306"/>
              <a:ext cx="45719" cy="416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ttangolo 30">
              <a:extLst>
                <a:ext uri="{FF2B5EF4-FFF2-40B4-BE49-F238E27FC236}">
                  <a16:creationId xmlns:a16="http://schemas.microsoft.com/office/drawing/2014/main" id="{92428AA7-C571-1FB4-AC97-AC5D7F4C5253}"/>
                </a:ext>
              </a:extLst>
            </p:cNvPr>
            <p:cNvSpPr/>
            <p:nvPr/>
          </p:nvSpPr>
          <p:spPr>
            <a:xfrm>
              <a:off x="9971546" y="1969446"/>
              <a:ext cx="45719" cy="416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Rettangolo 31">
              <a:extLst>
                <a:ext uri="{FF2B5EF4-FFF2-40B4-BE49-F238E27FC236}">
                  <a16:creationId xmlns:a16="http://schemas.microsoft.com/office/drawing/2014/main" id="{A3C19390-4690-6236-5F44-E7CC1A4C40E0}"/>
                </a:ext>
              </a:extLst>
            </p:cNvPr>
            <p:cNvSpPr/>
            <p:nvPr/>
          </p:nvSpPr>
          <p:spPr>
            <a:xfrm>
              <a:off x="11494820" y="1955969"/>
              <a:ext cx="45719" cy="416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Rettangolo 32">
              <a:extLst>
                <a:ext uri="{FF2B5EF4-FFF2-40B4-BE49-F238E27FC236}">
                  <a16:creationId xmlns:a16="http://schemas.microsoft.com/office/drawing/2014/main" id="{5E3DF61C-CD22-EEDC-4A1B-0C5870C2F088}"/>
                </a:ext>
              </a:extLst>
            </p:cNvPr>
            <p:cNvSpPr/>
            <p:nvPr/>
          </p:nvSpPr>
          <p:spPr>
            <a:xfrm>
              <a:off x="10253486" y="1955969"/>
              <a:ext cx="45719" cy="416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36" name="Connettore 2 35">
            <a:extLst>
              <a:ext uri="{FF2B5EF4-FFF2-40B4-BE49-F238E27FC236}">
                <a16:creationId xmlns:a16="http://schemas.microsoft.com/office/drawing/2014/main" id="{D9BED8D1-0161-C350-FE21-7673EB09755A}"/>
              </a:ext>
            </a:extLst>
          </p:cNvPr>
          <p:cNvCxnSpPr/>
          <p:nvPr/>
        </p:nvCxnSpPr>
        <p:spPr>
          <a:xfrm>
            <a:off x="1089498" y="6284068"/>
            <a:ext cx="5291847" cy="0"/>
          </a:xfrm>
          <a:prstGeom prst="straightConnector1">
            <a:avLst/>
          </a:prstGeom>
          <a:ln w="508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75A32BD1-FD64-B79A-7FB1-FC1057F60DFF}"/>
              </a:ext>
            </a:extLst>
          </p:cNvPr>
          <p:cNvSpPr txBox="1"/>
          <p:nvPr/>
        </p:nvSpPr>
        <p:spPr>
          <a:xfrm>
            <a:off x="3007772" y="6249619"/>
            <a:ext cx="140290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1660mm</a:t>
            </a:r>
          </a:p>
        </p:txBody>
      </p:sp>
      <p:cxnSp>
        <p:nvCxnSpPr>
          <p:cNvPr id="40" name="Connettore 2 39">
            <a:extLst>
              <a:ext uri="{FF2B5EF4-FFF2-40B4-BE49-F238E27FC236}">
                <a16:creationId xmlns:a16="http://schemas.microsoft.com/office/drawing/2014/main" id="{97CA91BD-5B42-4312-8E03-511BADFF783D}"/>
              </a:ext>
            </a:extLst>
          </p:cNvPr>
          <p:cNvCxnSpPr>
            <a:cxnSpLocks/>
          </p:cNvCxnSpPr>
          <p:nvPr/>
        </p:nvCxnSpPr>
        <p:spPr>
          <a:xfrm>
            <a:off x="7134328" y="3188574"/>
            <a:ext cx="4599152" cy="0"/>
          </a:xfrm>
          <a:prstGeom prst="straightConnector1">
            <a:avLst/>
          </a:prstGeom>
          <a:ln w="508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CasellaDiTesto 41">
            <a:extLst>
              <a:ext uri="{FF2B5EF4-FFF2-40B4-BE49-F238E27FC236}">
                <a16:creationId xmlns:a16="http://schemas.microsoft.com/office/drawing/2014/main" id="{594C7813-B7AF-F7FB-3A7C-EE3B1BC21E70}"/>
              </a:ext>
            </a:extLst>
          </p:cNvPr>
          <p:cNvSpPr txBox="1"/>
          <p:nvPr/>
        </p:nvSpPr>
        <p:spPr>
          <a:xfrm>
            <a:off x="8799548" y="2964079"/>
            <a:ext cx="140290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4200 mm</a:t>
            </a:r>
          </a:p>
        </p:txBody>
      </p:sp>
      <p:sp>
        <p:nvSpPr>
          <p:cNvPr id="43" name="CasellaDiTesto 42">
            <a:extLst>
              <a:ext uri="{FF2B5EF4-FFF2-40B4-BE49-F238E27FC236}">
                <a16:creationId xmlns:a16="http://schemas.microsoft.com/office/drawing/2014/main" id="{13233C89-34A2-CDC3-055F-BD6A2BBC707E}"/>
              </a:ext>
            </a:extLst>
          </p:cNvPr>
          <p:cNvSpPr txBox="1"/>
          <p:nvPr/>
        </p:nvSpPr>
        <p:spPr>
          <a:xfrm>
            <a:off x="2922714" y="847007"/>
            <a:ext cx="157301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Optoboxes</a:t>
            </a:r>
          </a:p>
        </p:txBody>
      </p:sp>
    </p:spTree>
    <p:extLst>
      <p:ext uri="{BB962C8B-B14F-4D97-AF65-F5344CB8AC3E}">
        <p14:creationId xmlns:p14="http://schemas.microsoft.com/office/powerpoint/2010/main" val="413435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ADF7-BD68-0AC8-5853-7F03A104B395}"/>
            </a:ext>
          </a:extLst>
        </p:cNvPr>
        <p:cNvGrpSpPr/>
        <p:nvPr/>
      </p:nvGrpSpPr>
      <p:grpSpPr>
        <a:xfrm>
          <a:off x="0" y="0"/>
          <a:ext cx="0" cy="0"/>
          <a:chOff x="0" y="0"/>
          <a:chExt cx="0" cy="0"/>
        </a:xfrm>
      </p:grpSpPr>
      <p:sp>
        <p:nvSpPr>
          <p:cNvPr id="2" name="CasellaDiTesto 1"/>
          <p:cNvSpPr txBox="1"/>
          <p:nvPr/>
        </p:nvSpPr>
        <p:spPr>
          <a:xfrm flipH="1">
            <a:off x="232523" y="792663"/>
            <a:ext cx="1172695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The idea is to have the whole detector in a prototype/mockup version in in order to test the mating (empty), then the insertion of the piping, the insertion of the cables and the Half Rings, and then the mating with the populated HS and the PP1 manifold (see tomorrow talk) for each layers. Some HRs could have the piping to perform some welding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What we have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srgbClr val="156082">
                    <a:lumMod val="75000"/>
                  </a:srgbClr>
                </a:solidFill>
                <a:effectLst/>
                <a:uLnTx/>
                <a:uFillTx/>
                <a:latin typeface="Aptos" panose="02110004020202020204"/>
                <a:ea typeface="+mn-ea"/>
                <a:cs typeface="+mn-cs"/>
              </a:rPr>
              <a:t>Half Shell</a:t>
            </a: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 we have one Half L4 (from Liverpool) and 2 L2 (from Aviacompositi).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Lugs: all printed in ULTEM (by Naples)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In production the tool for the positioning the lugs of the HS (by Giuseppe Pileggi LNF)</a:t>
            </a:r>
          </a:p>
          <a:p>
            <a:pPr lvl="0">
              <a:defRPr/>
            </a:pPr>
            <a:r>
              <a:rPr kumimoji="0" lang="it-IT" sz="1800" b="0" i="1" u="none" strike="noStrike" kern="1200" cap="none" spc="0" normalizeH="0" baseline="0" noProof="0">
                <a:ln>
                  <a:noFill/>
                </a:ln>
                <a:solidFill>
                  <a:srgbClr val="156082">
                    <a:lumMod val="75000"/>
                  </a:srgbClr>
                </a:solidFill>
                <a:effectLst/>
                <a:uLnTx/>
                <a:uFillTx/>
                <a:latin typeface="Aptos" panose="02110004020202020204"/>
                <a:ea typeface="+mn-ea"/>
                <a:cs typeface="+mn-cs"/>
              </a:rPr>
              <a:t>Half rings</a:t>
            </a: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 </a:t>
            </a:r>
            <a:r>
              <a:rPr lang="it-IT">
                <a:solidFill>
                  <a:prstClr val="black"/>
                </a:solidFill>
              </a:rPr>
              <a:t>2 HRs per type (6 in total) made in LNF (E. Paoletti, R. Tesauro)</a:t>
            </a: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srgbClr val="156082">
                    <a:lumMod val="75000"/>
                  </a:srgbClr>
                </a:solidFill>
                <a:effectLst/>
                <a:uLnTx/>
                <a:uFillTx/>
                <a:latin typeface="Aptos" panose="02110004020202020204"/>
                <a:ea typeface="+mn-ea"/>
                <a:cs typeface="+mn-cs"/>
              </a:rPr>
              <a:t>Lz flange</a:t>
            </a: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 already printed (ABS)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srgbClr val="156082">
                    <a:lumMod val="75000"/>
                  </a:srgbClr>
                </a:solidFill>
                <a:effectLst/>
                <a:uLnTx/>
                <a:uFillTx/>
                <a:latin typeface="Aptos" panose="02110004020202020204"/>
                <a:ea typeface="+mn-ea"/>
                <a:cs typeface="+mn-cs"/>
              </a:rPr>
              <a:t>Hz flange</a:t>
            </a:r>
            <a:r>
              <a:rPr kumimoji="0" lang="it-IT" sz="1800" b="0" i="0" u="none" strike="noStrike" kern="1200" cap="none" spc="0" normalizeH="0" baseline="0" noProof="0">
                <a:ln>
                  <a:noFill/>
                </a:ln>
                <a:solidFill>
                  <a:prstClr val="black"/>
                </a:solidFill>
                <a:effectLst/>
                <a:uLnTx/>
                <a:uFillTx/>
                <a:latin typeface="Aptos" panose="02110004020202020204"/>
                <a:ea typeface="+mn-ea"/>
                <a:cs typeface="+mn-cs"/>
              </a:rPr>
              <a:t>: Printed for L2 (ABS)</a:t>
            </a:r>
          </a:p>
          <a:p>
            <a:pPr marL="0" marR="0" lvl="0" indent="0" algn="l" defTabSz="914400" rtl="0" eaLnBrk="1" fontAlgn="auto" latinLnBrk="0" hangingPunct="1">
              <a:lnSpc>
                <a:spcPct val="100000"/>
              </a:lnSpc>
              <a:spcBef>
                <a:spcPts val="0"/>
              </a:spcBef>
              <a:spcAft>
                <a:spcPts val="0"/>
              </a:spcAft>
              <a:buClrTx/>
              <a:buSzTx/>
              <a:buFontTx/>
              <a:buNone/>
              <a:tabLst/>
              <a:defRPr/>
            </a:pPr>
            <a:r>
              <a:rPr lang="it-IT" i="1">
                <a:solidFill>
                  <a:srgbClr val="156082">
                    <a:lumMod val="75000"/>
                  </a:srgbClr>
                </a:solidFill>
                <a:latin typeface="Aptos" panose="02110004020202020204"/>
              </a:rPr>
              <a:t>"Spider" Flange</a:t>
            </a:r>
            <a:r>
              <a:rPr lang="it-IT">
                <a:solidFill>
                  <a:prstClr val="black"/>
                </a:solidFill>
                <a:latin typeface="Aptos" panose="02110004020202020204"/>
              </a:rPr>
              <a:t>: Produced (F. Rosatelli)</a:t>
            </a: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CasellaDiTesto 4"/>
          <p:cNvSpPr txBox="1"/>
          <p:nvPr/>
        </p:nvSpPr>
        <p:spPr>
          <a:xfrm>
            <a:off x="5007128" y="130224"/>
            <a:ext cx="217774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it-IT"/>
            </a:defPPr>
            <a:lvl1pP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a:ln>
                  <a:noFill/>
                </a:ln>
                <a:solidFill>
                  <a:schemeClr val="tx1"/>
                </a:solidFill>
                <a:effectLst/>
                <a:uLnTx/>
                <a:uFillTx/>
                <a:latin typeface="Aptos" panose="02110004020202020204"/>
                <a:ea typeface="+mn-ea"/>
                <a:cs typeface="+mn-cs"/>
              </a:rPr>
              <a:t>Prototypes</a:t>
            </a:r>
          </a:p>
        </p:txBody>
      </p:sp>
      <p:pic>
        <p:nvPicPr>
          <p:cNvPr id="3" name="Immagin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05524" y="3912697"/>
            <a:ext cx="3290979" cy="2286232"/>
          </a:xfrm>
          <a:prstGeom prst="rect">
            <a:avLst/>
          </a:prstGeom>
        </p:spPr>
      </p:pic>
      <p:pic>
        <p:nvPicPr>
          <p:cNvPr id="4" name="Immagine 3">
            <a:extLst>
              <a:ext uri="{FF2B5EF4-FFF2-40B4-BE49-F238E27FC236}">
                <a16:creationId xmlns:a16="http://schemas.microsoft.com/office/drawing/2014/main" id="{522A0962-7270-AAFC-69BC-2BA95CE1A208}"/>
              </a:ext>
            </a:extLst>
          </p:cNvPr>
          <p:cNvPicPr>
            <a:picLocks noChangeAspect="1"/>
          </p:cNvPicPr>
          <p:nvPr/>
        </p:nvPicPr>
        <p:blipFill>
          <a:blip r:embed="rId3" cstate="print">
            <a:extLst>
              <a:ext uri="{28A0092B-C50C-407E-A947-70E740481C1C}">
                <a14:useLocalDpi xmlns:a14="http://schemas.microsoft.com/office/drawing/2010/main"/>
              </a:ext>
            </a:extLst>
          </a:blip>
          <a:srcRect t="-337"/>
          <a:stretch/>
        </p:blipFill>
        <p:spPr>
          <a:xfrm>
            <a:off x="9493729" y="1955800"/>
            <a:ext cx="2465747" cy="2946400"/>
          </a:xfrm>
          <a:prstGeom prst="rect">
            <a:avLst/>
          </a:prstGeom>
        </p:spPr>
      </p:pic>
      <p:pic>
        <p:nvPicPr>
          <p:cNvPr id="7" name="Immagine 6" descr="Immagine che contiene interno&#10;&#10;Il contenuto generato dall'IA potrebbe non essere corretto.">
            <a:extLst>
              <a:ext uri="{FF2B5EF4-FFF2-40B4-BE49-F238E27FC236}">
                <a16:creationId xmlns:a16="http://schemas.microsoft.com/office/drawing/2014/main" id="{B1BB7AAB-15EF-B77E-181D-7E86EA1BD0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949737" y="4198476"/>
            <a:ext cx="2286232" cy="1714674"/>
          </a:xfrm>
          <a:prstGeom prst="rect">
            <a:avLst/>
          </a:prstGeom>
        </p:spPr>
      </p:pic>
    </p:spTree>
    <p:extLst>
      <p:ext uri="{BB962C8B-B14F-4D97-AF65-F5344CB8AC3E}">
        <p14:creationId xmlns:p14="http://schemas.microsoft.com/office/powerpoint/2010/main" val="3452308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FA113-162F-354C-64F3-0116E893492D}"/>
            </a:ext>
          </a:extLst>
        </p:cNvPr>
        <p:cNvGrpSpPr/>
        <p:nvPr/>
      </p:nvGrpSpPr>
      <p:grpSpPr>
        <a:xfrm>
          <a:off x="0" y="0"/>
          <a:ext cx="0" cy="0"/>
          <a:chOff x="0" y="0"/>
          <a:chExt cx="0" cy="0"/>
        </a:xfrm>
      </p:grpSpPr>
      <p:sp>
        <p:nvSpPr>
          <p:cNvPr id="9" name="object 9">
            <a:extLst>
              <a:ext uri="{FF2B5EF4-FFF2-40B4-BE49-F238E27FC236}">
                <a16:creationId xmlns:a16="http://schemas.microsoft.com/office/drawing/2014/main" id="{188D1B6A-08BB-1D6F-36FB-85773423DEE1}"/>
              </a:ext>
            </a:extLst>
          </p:cNvPr>
          <p:cNvSpPr txBox="1"/>
          <p:nvPr/>
        </p:nvSpPr>
        <p:spPr>
          <a:xfrm>
            <a:off x="11284469" y="6258841"/>
            <a:ext cx="127000" cy="250825"/>
          </a:xfrm>
          <a:prstGeom prst="rect">
            <a:avLst/>
          </a:prstGeom>
        </p:spPr>
        <p:txBody>
          <a:bodyPr vert="horz" wrap="square" lIns="0" tIns="0" rIns="0" bIns="0" rtlCol="0">
            <a:spAutoFit/>
          </a:bodyPr>
          <a:lstStyle/>
          <a:p>
            <a:pPr marL="12700" marR="0" lvl="0" indent="0" algn="l" defTabSz="914400" rtl="0" eaLnBrk="1" fontAlgn="auto" latinLnBrk="0" hangingPunct="1">
              <a:lnSpc>
                <a:spcPts val="1845"/>
              </a:lnSpc>
              <a:spcBef>
                <a:spcPts val="0"/>
              </a:spcBef>
              <a:spcAft>
                <a:spcPts val="0"/>
              </a:spcAft>
              <a:buClrTx/>
              <a:buSzTx/>
              <a:buFontTx/>
              <a:buNone/>
              <a:tabLst/>
              <a:defRPr/>
            </a:pPr>
            <a:r>
              <a:rPr kumimoji="0" sz="1600" b="0" i="0" u="none" strike="noStrike" kern="0" cap="none" spc="-50" normalizeH="0" baseline="0" noProof="0" dirty="0">
                <a:ln>
                  <a:noFill/>
                </a:ln>
                <a:solidFill>
                  <a:sysClr val="windowText" lastClr="000000"/>
                </a:solidFill>
                <a:effectLst/>
                <a:uLnTx/>
                <a:uFillTx/>
                <a:latin typeface="Times New Roman"/>
                <a:ea typeface="+mn-ea"/>
                <a:cs typeface="Times New Roman"/>
              </a:rPr>
              <a:t>6</a:t>
            </a:r>
            <a:endParaRPr kumimoji="0" sz="1600" b="0" i="0" u="none" strike="noStrike" kern="0" cap="none" spc="0" normalizeH="0" baseline="0" noProof="0">
              <a:ln>
                <a:noFill/>
              </a:ln>
              <a:solidFill>
                <a:sysClr val="windowText" lastClr="000000"/>
              </a:solidFill>
              <a:effectLst/>
              <a:uLnTx/>
              <a:uFillTx/>
              <a:latin typeface="Times New Roman"/>
              <a:ea typeface="+mn-ea"/>
              <a:cs typeface="Times New Roman"/>
            </a:endParaRPr>
          </a:p>
        </p:txBody>
      </p:sp>
      <p:pic>
        <p:nvPicPr>
          <p:cNvPr id="11" name="Segnaposto contenuto 4" descr="Immagine che contiene porta, muro, pavimento, interno&#10;&#10;Il contenuto generato dall'IA potrebbe non essere corretto.">
            <a:extLst>
              <a:ext uri="{FF2B5EF4-FFF2-40B4-BE49-F238E27FC236}">
                <a16:creationId xmlns:a16="http://schemas.microsoft.com/office/drawing/2014/main" id="{0A1E6FAA-E19A-0BDE-E39D-1118A0AB68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86559" y="1666240"/>
            <a:ext cx="7924801" cy="4457700"/>
          </a:xfrm>
          <a:prstGeom prst="rect">
            <a:avLst/>
          </a:prstGeom>
        </p:spPr>
      </p:pic>
      <p:sp>
        <p:nvSpPr>
          <p:cNvPr id="13" name="CasellaDiTesto 12">
            <a:extLst>
              <a:ext uri="{FF2B5EF4-FFF2-40B4-BE49-F238E27FC236}">
                <a16:creationId xmlns:a16="http://schemas.microsoft.com/office/drawing/2014/main" id="{AE3D6541-F742-4656-AD47-3B375EB68717}"/>
              </a:ext>
            </a:extLst>
          </p:cNvPr>
          <p:cNvSpPr txBox="1"/>
          <p:nvPr/>
        </p:nvSpPr>
        <p:spPr>
          <a:xfrm>
            <a:off x="1960879" y="295082"/>
            <a:ext cx="749287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a:t>QA Tests are foreseen to check the functionalities of the system:</a:t>
            </a:r>
          </a:p>
          <a:p>
            <a:endParaRPr lang="it-IT"/>
          </a:p>
          <a:p>
            <a:pPr marL="285750" indent="-285750">
              <a:buFontTx/>
              <a:buChar char="-"/>
            </a:pPr>
            <a:r>
              <a:rPr lang="it-IT"/>
              <a:t>Thermal Cycling on the HS connected to the rotating cradle</a:t>
            </a:r>
          </a:p>
          <a:p>
            <a:pPr marL="285750" indent="-285750">
              <a:buFontTx/>
              <a:buChar char="-"/>
            </a:pPr>
            <a:r>
              <a:rPr lang="it-IT"/>
              <a:t>Thermal Cycling and functional test on the HS equipped with HRs</a:t>
            </a:r>
          </a:p>
        </p:txBody>
      </p:sp>
      <p:sp>
        <p:nvSpPr>
          <p:cNvPr id="2" name="CasellaDiTesto 1">
            <a:extLst>
              <a:ext uri="{FF2B5EF4-FFF2-40B4-BE49-F238E27FC236}">
                <a16:creationId xmlns:a16="http://schemas.microsoft.com/office/drawing/2014/main" id="{42062633-66F8-871A-128F-EFCA56021538}"/>
              </a:ext>
            </a:extLst>
          </p:cNvPr>
          <p:cNvSpPr txBox="1"/>
          <p:nvPr/>
        </p:nvSpPr>
        <p:spPr>
          <a:xfrm>
            <a:off x="735776" y="4429125"/>
            <a:ext cx="184486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it-IT"/>
              <a:t>Climatic Chamber</a:t>
            </a:r>
          </a:p>
        </p:txBody>
      </p:sp>
      <p:cxnSp>
        <p:nvCxnSpPr>
          <p:cNvPr id="4" name="Connettore 2 3">
            <a:extLst>
              <a:ext uri="{FF2B5EF4-FFF2-40B4-BE49-F238E27FC236}">
                <a16:creationId xmlns:a16="http://schemas.microsoft.com/office/drawing/2014/main" id="{9DADC5F3-3FD6-207F-561D-6704973DDD7B}"/>
              </a:ext>
            </a:extLst>
          </p:cNvPr>
          <p:cNvCxnSpPr>
            <a:cxnSpLocks/>
            <a:stCxn id="2" idx="3"/>
          </p:cNvCxnSpPr>
          <p:nvPr/>
        </p:nvCxnSpPr>
        <p:spPr>
          <a:xfrm>
            <a:off x="2580640" y="4613791"/>
            <a:ext cx="1172210" cy="0"/>
          </a:xfrm>
          <a:prstGeom prst="straightConnector1">
            <a:avLst/>
          </a:prstGeom>
          <a:ln w="31750">
            <a:tailEnd type="triangle"/>
          </a:ln>
        </p:spPr>
        <p:style>
          <a:lnRef idx="1">
            <a:schemeClr val="accent2"/>
          </a:lnRef>
          <a:fillRef idx="0">
            <a:schemeClr val="accent2"/>
          </a:fillRef>
          <a:effectRef idx="0">
            <a:schemeClr val="accent2"/>
          </a:effectRef>
          <a:fontRef idx="minor">
            <a:schemeClr val="tx1"/>
          </a:fontRef>
        </p:style>
      </p:cxnSp>
      <p:sp>
        <p:nvSpPr>
          <p:cNvPr id="6" name="CasellaDiTesto 5">
            <a:extLst>
              <a:ext uri="{FF2B5EF4-FFF2-40B4-BE49-F238E27FC236}">
                <a16:creationId xmlns:a16="http://schemas.microsoft.com/office/drawing/2014/main" id="{015E339D-1779-4710-B288-4F8CA89260EA}"/>
              </a:ext>
            </a:extLst>
          </p:cNvPr>
          <p:cNvSpPr txBox="1"/>
          <p:nvPr/>
        </p:nvSpPr>
        <p:spPr>
          <a:xfrm>
            <a:off x="7898576" y="2952750"/>
            <a:ext cx="1556901"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it-IT"/>
              <a:t>Cradle with HS</a:t>
            </a:r>
          </a:p>
        </p:txBody>
      </p:sp>
      <p:cxnSp>
        <p:nvCxnSpPr>
          <p:cNvPr id="7" name="Connettore 2 6">
            <a:extLst>
              <a:ext uri="{FF2B5EF4-FFF2-40B4-BE49-F238E27FC236}">
                <a16:creationId xmlns:a16="http://schemas.microsoft.com/office/drawing/2014/main" id="{D27A00EA-0032-CA3E-5909-14F422F2B816}"/>
              </a:ext>
            </a:extLst>
          </p:cNvPr>
          <p:cNvCxnSpPr>
            <a:cxnSpLocks/>
            <a:stCxn id="6" idx="1"/>
          </p:cNvCxnSpPr>
          <p:nvPr/>
        </p:nvCxnSpPr>
        <p:spPr>
          <a:xfrm flipH="1">
            <a:off x="5648959" y="3137416"/>
            <a:ext cx="2249617" cy="539234"/>
          </a:xfrm>
          <a:prstGeom prst="straightConnector1">
            <a:avLst/>
          </a:prstGeom>
          <a:ln w="317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8702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1E4DE4-4B29-B747-AE68-085E837BD372}"/>
              </a:ext>
            </a:extLst>
          </p:cNvPr>
          <p:cNvSpPr txBox="1">
            <a:spLocks/>
          </p:cNvSpPr>
          <p:nvPr/>
        </p:nvSpPr>
        <p:spPr>
          <a:xfrm>
            <a:off x="213360" y="5361669"/>
            <a:ext cx="11724640" cy="1253767"/>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000"/>
              <a:t>We performed some test for the mating of the cradles but problems raised up. Each part has not bad cylindrical shape but the mating of some part does'nt match, so we decide to simplify the system and check the alignment of the cradles once they are built. The rails now are one part instead being 2 parts in order to gurantee a better alignment.</a:t>
            </a:r>
            <a:endParaRPr lang="it-IT" sz="2000" dirty="0"/>
          </a:p>
        </p:txBody>
      </p:sp>
      <p:pic>
        <p:nvPicPr>
          <p:cNvPr id="5" name="Immagine 4">
            <a:extLst>
              <a:ext uri="{FF2B5EF4-FFF2-40B4-BE49-F238E27FC236}">
                <a16:creationId xmlns:a16="http://schemas.microsoft.com/office/drawing/2014/main" id="{5CD63F28-A43E-8F3E-F76A-840DAFF01DE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903021" y="146925"/>
            <a:ext cx="1915367" cy="5145785"/>
          </a:xfrm>
          <a:prstGeom prst="rect">
            <a:avLst/>
          </a:prstGeom>
        </p:spPr>
      </p:pic>
      <p:pic>
        <p:nvPicPr>
          <p:cNvPr id="6" name="Immagine 5">
            <a:extLst>
              <a:ext uri="{FF2B5EF4-FFF2-40B4-BE49-F238E27FC236}">
                <a16:creationId xmlns:a16="http://schemas.microsoft.com/office/drawing/2014/main" id="{D0354166-FBD7-9839-F5F2-6AEFAF15266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8135" y="146925"/>
            <a:ext cx="1950844" cy="5145785"/>
          </a:xfrm>
          <a:prstGeom prst="rect">
            <a:avLst/>
          </a:prstGeom>
        </p:spPr>
      </p:pic>
      <p:pic>
        <p:nvPicPr>
          <p:cNvPr id="7" name="Immagine 6">
            <a:extLst>
              <a:ext uri="{FF2B5EF4-FFF2-40B4-BE49-F238E27FC236}">
                <a16:creationId xmlns:a16="http://schemas.microsoft.com/office/drawing/2014/main" id="{F812BC77-07BA-AE67-4FAE-FE6E45A5E845}"/>
              </a:ext>
            </a:extLst>
          </p:cNvPr>
          <p:cNvPicPr>
            <a:picLocks noChangeAspect="1"/>
          </p:cNvPicPr>
          <p:nvPr/>
        </p:nvPicPr>
        <p:blipFill>
          <a:blip r:embed="rId4"/>
          <a:stretch>
            <a:fillRect/>
          </a:stretch>
        </p:blipFill>
        <p:spPr>
          <a:xfrm>
            <a:off x="3109176" y="823661"/>
            <a:ext cx="5628208" cy="4469048"/>
          </a:xfrm>
          <a:prstGeom prst="rect">
            <a:avLst/>
          </a:prstGeom>
        </p:spPr>
      </p:pic>
      <p:sp>
        <p:nvSpPr>
          <p:cNvPr id="8" name="CasellaDiTesto 7">
            <a:extLst>
              <a:ext uri="{FF2B5EF4-FFF2-40B4-BE49-F238E27FC236}">
                <a16:creationId xmlns:a16="http://schemas.microsoft.com/office/drawing/2014/main" id="{1D4C3648-3F0C-D34B-8ACE-340B7935D51D}"/>
              </a:ext>
            </a:extLst>
          </p:cNvPr>
          <p:cNvSpPr txBox="1"/>
          <p:nvPr/>
        </p:nvSpPr>
        <p:spPr>
          <a:xfrm>
            <a:off x="2329403" y="210425"/>
            <a:ext cx="7281741" cy="369332"/>
          </a:xfrm>
          <a:prstGeom prst="rect">
            <a:avLst/>
          </a:prstGeom>
          <a:noFill/>
        </p:spPr>
        <p:txBody>
          <a:bodyPr wrap="square">
            <a:spAutoFit/>
          </a:bodyPr>
          <a:lstStyle/>
          <a:p>
            <a:pPr algn="ctr"/>
            <a:r>
              <a:rPr lang="it-IT"/>
              <a:t>Alignment test are scheduled to prove the position precision of the system</a:t>
            </a:r>
          </a:p>
        </p:txBody>
      </p:sp>
    </p:spTree>
    <p:extLst>
      <p:ext uri="{BB962C8B-B14F-4D97-AF65-F5344CB8AC3E}">
        <p14:creationId xmlns:p14="http://schemas.microsoft.com/office/powerpoint/2010/main" val="707556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1353" y="193547"/>
            <a:ext cx="2229485" cy="513080"/>
          </a:xfrm>
          <a:prstGeom prst="rect">
            <a:avLst/>
          </a:prstGeom>
        </p:spPr>
        <p:txBody>
          <a:bodyPr vert="horz" wrap="square" lIns="0" tIns="12700" rIns="0" bIns="0" rtlCol="0">
            <a:spAutoFit/>
          </a:bodyPr>
          <a:lstStyle/>
          <a:p>
            <a:pPr marL="12700">
              <a:lnSpc>
                <a:spcPct val="100000"/>
              </a:lnSpc>
              <a:spcBef>
                <a:spcPts val="100"/>
              </a:spcBef>
            </a:pPr>
            <a:r>
              <a:rPr dirty="0"/>
              <a:t>System</a:t>
            </a:r>
            <a:r>
              <a:rPr spc="-100" dirty="0"/>
              <a:t> </a:t>
            </a:r>
            <a:r>
              <a:rPr spc="-75" dirty="0"/>
              <a:t>Test</a:t>
            </a:r>
          </a:p>
        </p:txBody>
      </p:sp>
      <p:pic>
        <p:nvPicPr>
          <p:cNvPr id="3" name="object 3"/>
          <p:cNvPicPr/>
          <p:nvPr/>
        </p:nvPicPr>
        <p:blipFill>
          <a:blip r:embed="rId2" cstate="print"/>
          <a:stretch>
            <a:fillRect/>
          </a:stretch>
        </p:blipFill>
        <p:spPr>
          <a:xfrm>
            <a:off x="487976" y="2273581"/>
            <a:ext cx="4137519" cy="3819249"/>
          </a:xfrm>
          <a:prstGeom prst="rect">
            <a:avLst/>
          </a:prstGeom>
        </p:spPr>
      </p:pic>
      <p:sp>
        <p:nvSpPr>
          <p:cNvPr id="4" name="object 4"/>
          <p:cNvSpPr txBox="1"/>
          <p:nvPr/>
        </p:nvSpPr>
        <p:spPr>
          <a:xfrm>
            <a:off x="229420" y="843788"/>
            <a:ext cx="4934585" cy="139128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125"/>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Single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multi-</a:t>
            </a:r>
            <a:r>
              <a:rPr kumimoji="0" sz="1800" b="0" i="0" u="none" strike="noStrike" kern="0" cap="none" spc="0" normalizeH="0" baseline="0" noProof="0" dirty="0">
                <a:ln>
                  <a:noFill/>
                </a:ln>
                <a:solidFill>
                  <a:sysClr val="windowText" lastClr="000000"/>
                </a:solidFill>
                <a:effectLst/>
                <a:uLnTx/>
                <a:uFillTx/>
                <a:latin typeface="Arial"/>
                <a:ea typeface="+mn-ea"/>
                <a:cs typeface="Arial"/>
              </a:rPr>
              <a:t>module</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setup</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285115" algn="l" defTabSz="914400" rtl="0" eaLnBrk="1" fontAlgn="auto" latinLnBrk="0" hangingPunct="1">
              <a:lnSpc>
                <a:spcPts val="2125"/>
              </a:lnSpc>
              <a:spcBef>
                <a:spcPts val="0"/>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High</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Speed</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data</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adapter</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board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designed</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and</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0" algn="l" defTabSz="914400" rtl="0" eaLnBrk="1" fontAlgn="auto" latinLnBrk="0" hangingPunct="1">
              <a:lnSpc>
                <a:spcPts val="2125"/>
              </a:lnSpc>
              <a:spcBef>
                <a:spcPts val="4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produced</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for</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Pixel</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community</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285115" algn="l" defTabSz="914400" rtl="0" eaLnBrk="1" fontAlgn="auto" latinLnBrk="0" hangingPunct="1">
              <a:lnSpc>
                <a:spcPts val="2125"/>
              </a:lnSpc>
              <a:spcBef>
                <a:spcPts val="0"/>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DAQ</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with</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optical</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readout</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285115" algn="l" defTabSz="914400" rtl="0" eaLnBrk="1" fontAlgn="auto" latinLnBrk="0" hangingPunct="1">
              <a:lnSpc>
                <a:spcPct val="100000"/>
              </a:lnSpc>
              <a:spcBef>
                <a:spcPts val="50"/>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Data</a:t>
            </a:r>
            <a:r>
              <a:rPr kumimoji="0" sz="1800" b="0" i="0" u="none" strike="noStrike" kern="0" cap="none" spc="-6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Transmission</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test</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5" name="object 5"/>
          <p:cNvPicPr/>
          <p:nvPr/>
        </p:nvPicPr>
        <p:blipFill>
          <a:blip r:embed="rId3" cstate="print">
            <a:extLst>
              <a:ext uri="{28A0092B-C50C-407E-A947-70E740481C1C}">
                <a14:useLocalDpi xmlns:a14="http://schemas.microsoft.com/office/drawing/2010/main"/>
              </a:ext>
            </a:extLst>
          </a:blip>
          <a:stretch>
            <a:fillRect/>
          </a:stretch>
        </p:blipFill>
        <p:spPr>
          <a:xfrm>
            <a:off x="5537368" y="2357653"/>
            <a:ext cx="6202018" cy="3488635"/>
          </a:xfrm>
          <a:prstGeom prst="rect">
            <a:avLst/>
          </a:prstGeom>
        </p:spPr>
      </p:pic>
      <p:sp>
        <p:nvSpPr>
          <p:cNvPr id="6" name="object 6"/>
          <p:cNvSpPr txBox="1"/>
          <p:nvPr/>
        </p:nvSpPr>
        <p:spPr>
          <a:xfrm>
            <a:off x="5616108" y="1044955"/>
            <a:ext cx="5252085" cy="845819"/>
          </a:xfrm>
          <a:prstGeom prst="rect">
            <a:avLst/>
          </a:prstGeom>
        </p:spPr>
        <p:txBody>
          <a:bodyPr vert="horz" wrap="square" lIns="0" tIns="12700" rIns="0" bIns="0" rtlCol="0">
            <a:spAutoFit/>
          </a:bodyPr>
          <a:lstStyle/>
          <a:p>
            <a:pPr marL="297815" marR="0" lvl="0" indent="-285115" algn="l" defTabSz="914400" rtl="0" eaLnBrk="1" fontAlgn="auto" latinLnBrk="0" hangingPunct="1">
              <a:lnSpc>
                <a:spcPts val="2125"/>
              </a:lnSpc>
              <a:spcBef>
                <a:spcPts val="100"/>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Develop</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interlock</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logics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755015" marR="0" lvl="1" indent="-285115" algn="l" defTabSz="914400" rtl="0" eaLnBrk="1" fontAlgn="auto" latinLnBrk="0" hangingPunct="1">
              <a:lnSpc>
                <a:spcPts val="2125"/>
              </a:lnSpc>
              <a:spcBef>
                <a:spcPts val="0"/>
              </a:spcBef>
              <a:spcAft>
                <a:spcPts val="0"/>
              </a:spcAft>
              <a:buClrTx/>
              <a:buSzTx/>
              <a:buFontTx/>
              <a:buChar char="•"/>
              <a:tabLst>
                <a:tab pos="7550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NTC,</a:t>
            </a:r>
            <a:r>
              <a:rPr kumimoji="0" sz="1800" b="0" i="0" u="none" strike="noStrike" kern="0" cap="none" spc="-6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cooling,</a:t>
            </a:r>
            <a:r>
              <a:rPr kumimoji="0" sz="1800" b="0" i="0" u="none" strike="noStrike" kern="0" cap="none" spc="-6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power,</a:t>
            </a:r>
            <a:r>
              <a:rPr kumimoji="0" sz="1800" b="0" i="0" u="none" strike="noStrike" kern="0" cap="none" spc="-6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environmental</a:t>
            </a:r>
            <a:r>
              <a:rPr kumimoji="0" sz="1800" b="0" i="0" u="none" strike="noStrike" kern="0" cap="none" spc="-5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sensors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285115" algn="l" defTabSz="914400" rtl="0" eaLnBrk="1" fontAlgn="auto" latinLnBrk="0" hangingPunct="1">
              <a:lnSpc>
                <a:spcPct val="100000"/>
              </a:lnSpc>
              <a:spcBef>
                <a:spcPts val="45"/>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Develop</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of</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scalable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DCS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system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9" name="object 9"/>
          <p:cNvSpPr txBox="1"/>
          <p:nvPr/>
        </p:nvSpPr>
        <p:spPr>
          <a:xfrm>
            <a:off x="11284469" y="6258841"/>
            <a:ext cx="127000" cy="250825"/>
          </a:xfrm>
          <a:prstGeom prst="rect">
            <a:avLst/>
          </a:prstGeom>
        </p:spPr>
        <p:txBody>
          <a:bodyPr vert="horz" wrap="square" lIns="0" tIns="0" rIns="0" bIns="0" rtlCol="0">
            <a:spAutoFit/>
          </a:bodyPr>
          <a:lstStyle/>
          <a:p>
            <a:pPr marL="12700" marR="0" lvl="0" indent="0" algn="l" defTabSz="914400" rtl="0" eaLnBrk="1" fontAlgn="auto" latinLnBrk="0" hangingPunct="1">
              <a:lnSpc>
                <a:spcPts val="1845"/>
              </a:lnSpc>
              <a:spcBef>
                <a:spcPts val="0"/>
              </a:spcBef>
              <a:spcAft>
                <a:spcPts val="0"/>
              </a:spcAft>
              <a:buClrTx/>
              <a:buSzTx/>
              <a:buFontTx/>
              <a:buNone/>
              <a:tabLst/>
              <a:defRPr/>
            </a:pPr>
            <a:r>
              <a:rPr kumimoji="0" sz="1600" b="0" i="0" u="none" strike="noStrike" kern="0" cap="none" spc="-50" normalizeH="0" baseline="0" noProof="0" dirty="0">
                <a:ln>
                  <a:noFill/>
                </a:ln>
                <a:solidFill>
                  <a:sysClr val="windowText" lastClr="000000"/>
                </a:solidFill>
                <a:effectLst/>
                <a:uLnTx/>
                <a:uFillTx/>
                <a:latin typeface="Times New Roman"/>
                <a:ea typeface="+mn-ea"/>
                <a:cs typeface="Times New Roman"/>
              </a:rPr>
              <a:t>6</a:t>
            </a:r>
            <a:endParaRPr kumimoji="0" sz="1600" b="0" i="0" u="none" strike="noStrike" kern="0" cap="none" spc="0" normalizeH="0" baseline="0" noProof="0">
              <a:ln>
                <a:noFill/>
              </a:ln>
              <a:solidFill>
                <a:sysClr val="windowText" lastClr="000000"/>
              </a:solidFill>
              <a:effectLst/>
              <a:uLnTx/>
              <a:uFillTx/>
              <a:latin typeface="Times New Roman"/>
              <a:ea typeface="+mn-ea"/>
              <a:cs typeface="Times New Roman"/>
            </a:endParaRPr>
          </a:p>
        </p:txBody>
      </p:sp>
      <p:sp>
        <p:nvSpPr>
          <p:cNvPr id="7" name="object 7"/>
          <p:cNvSpPr txBox="1"/>
          <p:nvPr/>
        </p:nvSpPr>
        <p:spPr>
          <a:xfrm>
            <a:off x="10123885" y="6006084"/>
            <a:ext cx="1120140"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Arial"/>
                <a:ea typeface="+mn-ea"/>
                <a:cs typeface="Arial"/>
              </a:rPr>
              <a:t>Z.</a:t>
            </a:r>
            <a:r>
              <a:rPr kumimoji="0" sz="1400" b="0" i="1" u="none" strike="noStrike" kern="0" cap="none" spc="-15" normalizeH="0" baseline="0" noProof="0" dirty="0">
                <a:ln>
                  <a:noFill/>
                </a:ln>
                <a:solidFill>
                  <a:sysClr val="windowText" lastClr="000000"/>
                </a:solidFill>
                <a:effectLst/>
                <a:uLnTx/>
                <a:uFillTx/>
                <a:latin typeface="Arial"/>
                <a:ea typeface="+mn-ea"/>
                <a:cs typeface="Arial"/>
              </a:rPr>
              <a:t> </a:t>
            </a:r>
            <a:r>
              <a:rPr kumimoji="0" sz="1400" b="0" i="1" u="none" strike="noStrike" kern="0" cap="none" spc="-10" normalizeH="0" baseline="0" noProof="0" dirty="0">
                <a:ln>
                  <a:noFill/>
                </a:ln>
                <a:solidFill>
                  <a:sysClr val="windowText" lastClr="000000"/>
                </a:solidFill>
                <a:effectLst/>
                <a:uLnTx/>
                <a:uFillTx/>
                <a:latin typeface="Arial"/>
                <a:ea typeface="+mn-ea"/>
                <a:cs typeface="Arial"/>
              </a:rPr>
              <a:t>Chubinidze</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 name="object 8">
            <a:extLst>
              <a:ext uri="{FF2B5EF4-FFF2-40B4-BE49-F238E27FC236}">
                <a16:creationId xmlns:a16="http://schemas.microsoft.com/office/drawing/2014/main" id="{615E47BC-E551-622E-74C2-ABAE1BC52DD5}"/>
              </a:ext>
            </a:extLst>
          </p:cNvPr>
          <p:cNvSpPr txBox="1"/>
          <p:nvPr/>
        </p:nvSpPr>
        <p:spPr>
          <a:xfrm>
            <a:off x="229420" y="6048755"/>
            <a:ext cx="3585210" cy="238760"/>
          </a:xfrm>
          <a:prstGeom prst="rect">
            <a:avLst/>
          </a:prstGeom>
        </p:spPr>
        <p:txBody>
          <a:bodyPr vert="horz" wrap="square" lIns="0" tIns="12700" rIns="0" bIns="0" rtlCol="0">
            <a:spAutoFit/>
          </a:bodyPr>
          <a:lstStyle/>
          <a:p>
            <a:pPr marL="12700">
              <a:lnSpc>
                <a:spcPct val="100000"/>
              </a:lnSpc>
              <a:spcBef>
                <a:spcPts val="100"/>
              </a:spcBef>
            </a:pPr>
            <a:r>
              <a:rPr sz="1400" i="1" dirty="0">
                <a:latin typeface="Arial"/>
                <a:cs typeface="Arial"/>
              </a:rPr>
              <a:t>Z.</a:t>
            </a:r>
            <a:r>
              <a:rPr sz="1400" i="1" spc="-30" dirty="0">
                <a:latin typeface="Arial"/>
                <a:cs typeface="Arial"/>
              </a:rPr>
              <a:t> </a:t>
            </a:r>
            <a:r>
              <a:rPr sz="1400" i="1" dirty="0">
                <a:latin typeface="Arial"/>
                <a:cs typeface="Arial"/>
              </a:rPr>
              <a:t>Chubinidze,</a:t>
            </a:r>
            <a:r>
              <a:rPr sz="1400" i="1" spc="-25" dirty="0">
                <a:latin typeface="Arial"/>
                <a:cs typeface="Arial"/>
              </a:rPr>
              <a:t> </a:t>
            </a:r>
            <a:r>
              <a:rPr sz="1400" i="1" dirty="0">
                <a:latin typeface="Arial"/>
                <a:cs typeface="Arial"/>
              </a:rPr>
              <a:t>M.</a:t>
            </a:r>
            <a:r>
              <a:rPr sz="1400" i="1" spc="-25" dirty="0">
                <a:latin typeface="Arial"/>
                <a:cs typeface="Arial"/>
              </a:rPr>
              <a:t> </a:t>
            </a:r>
            <a:r>
              <a:rPr sz="1400" i="1" dirty="0">
                <a:latin typeface="Arial"/>
                <a:cs typeface="Arial"/>
              </a:rPr>
              <a:t>Gatta,</a:t>
            </a:r>
            <a:r>
              <a:rPr sz="1400" i="1" spc="-25" dirty="0">
                <a:latin typeface="Arial"/>
                <a:cs typeface="Arial"/>
              </a:rPr>
              <a:t> </a:t>
            </a:r>
            <a:r>
              <a:rPr sz="1400" i="1" dirty="0">
                <a:latin typeface="Arial"/>
                <a:cs typeface="Arial"/>
              </a:rPr>
              <a:t>M.</a:t>
            </a:r>
            <a:r>
              <a:rPr sz="1400" i="1" spc="-25" dirty="0">
                <a:latin typeface="Arial"/>
                <a:cs typeface="Arial"/>
              </a:rPr>
              <a:t> </a:t>
            </a:r>
            <a:r>
              <a:rPr sz="1400" i="1" dirty="0">
                <a:latin typeface="Arial"/>
                <a:cs typeface="Arial"/>
              </a:rPr>
              <a:t>Beretta,</a:t>
            </a:r>
            <a:r>
              <a:rPr sz="1400" i="1" spc="-25" dirty="0">
                <a:latin typeface="Arial"/>
                <a:cs typeface="Arial"/>
              </a:rPr>
              <a:t> </a:t>
            </a:r>
            <a:r>
              <a:rPr sz="1400" i="1" dirty="0">
                <a:latin typeface="Arial"/>
                <a:cs typeface="Arial"/>
              </a:rPr>
              <a:t>M.</a:t>
            </a:r>
            <a:r>
              <a:rPr sz="1400" i="1" spc="-25" dirty="0">
                <a:latin typeface="Arial"/>
                <a:cs typeface="Arial"/>
              </a:rPr>
              <a:t> </a:t>
            </a:r>
            <a:r>
              <a:rPr sz="1400" i="1" spc="-10" dirty="0">
                <a:latin typeface="Arial"/>
                <a:cs typeface="Arial"/>
              </a:rPr>
              <a:t>Testa</a:t>
            </a:r>
            <a:endParaRPr sz="1400">
              <a:latin typeface="Arial"/>
              <a:cs typeface="Arial"/>
            </a:endParaRPr>
          </a:p>
        </p:txBody>
      </p:sp>
    </p:spTree>
    <p:extLst>
      <p:ext uri="{BB962C8B-B14F-4D97-AF65-F5344CB8AC3E}">
        <p14:creationId xmlns:p14="http://schemas.microsoft.com/office/powerpoint/2010/main" val="4018168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5337" y="3727122"/>
            <a:ext cx="12096750" cy="3131185"/>
            <a:chOff x="95337" y="3727122"/>
            <a:chExt cx="12096750" cy="3131185"/>
          </a:xfrm>
        </p:grpSpPr>
        <p:pic>
          <p:nvPicPr>
            <p:cNvPr id="3" name="object 3"/>
            <p:cNvPicPr/>
            <p:nvPr/>
          </p:nvPicPr>
          <p:blipFill>
            <a:blip r:embed="rId2" cstate="print">
              <a:extLst>
                <a:ext uri="{28A0092B-C50C-407E-A947-70E740481C1C}">
                  <a14:useLocalDpi xmlns:a14="http://schemas.microsoft.com/office/drawing/2010/main"/>
                </a:ext>
              </a:extLst>
            </a:blip>
            <a:stretch>
              <a:fillRect/>
            </a:stretch>
          </p:blipFill>
          <p:spPr>
            <a:xfrm>
              <a:off x="9833698" y="4788785"/>
              <a:ext cx="1627085" cy="1394213"/>
            </a:xfrm>
            <a:prstGeom prst="rect">
              <a:avLst/>
            </a:prstGeom>
          </p:spPr>
        </p:pic>
        <p:pic>
          <p:nvPicPr>
            <p:cNvPr id="4" name="object 4"/>
            <p:cNvPicPr/>
            <p:nvPr/>
          </p:nvPicPr>
          <p:blipFill>
            <a:blip r:embed="rId3" cstate="print">
              <a:extLst>
                <a:ext uri="{28A0092B-C50C-407E-A947-70E740481C1C}">
                  <a14:useLocalDpi xmlns:a14="http://schemas.microsoft.com/office/drawing/2010/main"/>
                </a:ext>
              </a:extLst>
            </a:blip>
            <a:stretch>
              <a:fillRect/>
            </a:stretch>
          </p:blipFill>
          <p:spPr>
            <a:xfrm>
              <a:off x="6742081" y="4619607"/>
              <a:ext cx="2546664" cy="1432500"/>
            </a:xfrm>
            <a:prstGeom prst="rect">
              <a:avLst/>
            </a:prstGeom>
          </p:spPr>
        </p:pic>
        <p:sp>
          <p:nvSpPr>
            <p:cNvPr id="5" name="object 5"/>
            <p:cNvSpPr/>
            <p:nvPr/>
          </p:nvSpPr>
          <p:spPr>
            <a:xfrm>
              <a:off x="108037" y="3739822"/>
              <a:ext cx="11846560" cy="2519680"/>
            </a:xfrm>
            <a:custGeom>
              <a:avLst/>
              <a:gdLst/>
              <a:ahLst/>
              <a:cxnLst/>
              <a:rect l="l" t="t" r="r" b="b"/>
              <a:pathLst>
                <a:path w="11846560" h="2519679">
                  <a:moveTo>
                    <a:pt x="0" y="419919"/>
                  </a:moveTo>
                  <a:lnTo>
                    <a:pt x="2825" y="370948"/>
                  </a:lnTo>
                  <a:lnTo>
                    <a:pt x="11090" y="323635"/>
                  </a:lnTo>
                  <a:lnTo>
                    <a:pt x="24480" y="278297"/>
                  </a:lnTo>
                  <a:lnTo>
                    <a:pt x="42680" y="235249"/>
                  </a:lnTo>
                  <a:lnTo>
                    <a:pt x="65376" y="194805"/>
                  </a:lnTo>
                  <a:lnTo>
                    <a:pt x="92251" y="157281"/>
                  </a:lnTo>
                  <a:lnTo>
                    <a:pt x="122991" y="122991"/>
                  </a:lnTo>
                  <a:lnTo>
                    <a:pt x="157280" y="92251"/>
                  </a:lnTo>
                  <a:lnTo>
                    <a:pt x="194804" y="65376"/>
                  </a:lnTo>
                  <a:lnTo>
                    <a:pt x="235248" y="42681"/>
                  </a:lnTo>
                  <a:lnTo>
                    <a:pt x="278297" y="24480"/>
                  </a:lnTo>
                  <a:lnTo>
                    <a:pt x="323634" y="11090"/>
                  </a:lnTo>
                  <a:lnTo>
                    <a:pt x="370946" y="2825"/>
                  </a:lnTo>
                  <a:lnTo>
                    <a:pt x="419918" y="0"/>
                  </a:lnTo>
                  <a:lnTo>
                    <a:pt x="11426352" y="0"/>
                  </a:lnTo>
                  <a:lnTo>
                    <a:pt x="11475323" y="2825"/>
                  </a:lnTo>
                  <a:lnTo>
                    <a:pt x="11522635" y="11090"/>
                  </a:lnTo>
                  <a:lnTo>
                    <a:pt x="11567973" y="24480"/>
                  </a:lnTo>
                  <a:lnTo>
                    <a:pt x="11611021" y="42681"/>
                  </a:lnTo>
                  <a:lnTo>
                    <a:pt x="11651465" y="65376"/>
                  </a:lnTo>
                  <a:lnTo>
                    <a:pt x="11688989" y="92251"/>
                  </a:lnTo>
                  <a:lnTo>
                    <a:pt x="11723278" y="122991"/>
                  </a:lnTo>
                  <a:lnTo>
                    <a:pt x="11754018" y="157281"/>
                  </a:lnTo>
                  <a:lnTo>
                    <a:pt x="11780893" y="194805"/>
                  </a:lnTo>
                  <a:lnTo>
                    <a:pt x="11803589" y="235249"/>
                  </a:lnTo>
                  <a:lnTo>
                    <a:pt x="11821789" y="278297"/>
                  </a:lnTo>
                  <a:lnTo>
                    <a:pt x="11835179" y="323635"/>
                  </a:lnTo>
                  <a:lnTo>
                    <a:pt x="11843445" y="370948"/>
                  </a:lnTo>
                  <a:lnTo>
                    <a:pt x="11846270" y="419919"/>
                  </a:lnTo>
                  <a:lnTo>
                    <a:pt x="11846270" y="2099546"/>
                  </a:lnTo>
                  <a:lnTo>
                    <a:pt x="11843445" y="2148517"/>
                  </a:lnTo>
                  <a:lnTo>
                    <a:pt x="11835179" y="2195829"/>
                  </a:lnTo>
                  <a:lnTo>
                    <a:pt x="11821789" y="2241167"/>
                  </a:lnTo>
                  <a:lnTo>
                    <a:pt x="11803589" y="2284215"/>
                  </a:lnTo>
                  <a:lnTo>
                    <a:pt x="11780893" y="2324659"/>
                  </a:lnTo>
                  <a:lnTo>
                    <a:pt x="11754018" y="2362184"/>
                  </a:lnTo>
                  <a:lnTo>
                    <a:pt x="11723278" y="2396473"/>
                  </a:lnTo>
                  <a:lnTo>
                    <a:pt x="11688989" y="2427213"/>
                  </a:lnTo>
                  <a:lnTo>
                    <a:pt x="11651465" y="2454088"/>
                  </a:lnTo>
                  <a:lnTo>
                    <a:pt x="11611021" y="2476784"/>
                  </a:lnTo>
                  <a:lnTo>
                    <a:pt x="11567973" y="2494984"/>
                  </a:lnTo>
                  <a:lnTo>
                    <a:pt x="11522635" y="2508374"/>
                  </a:lnTo>
                  <a:lnTo>
                    <a:pt x="11475323" y="2516639"/>
                  </a:lnTo>
                  <a:lnTo>
                    <a:pt x="11426352" y="2519465"/>
                  </a:lnTo>
                  <a:lnTo>
                    <a:pt x="419918" y="2519465"/>
                  </a:lnTo>
                  <a:lnTo>
                    <a:pt x="370946" y="2516639"/>
                  </a:lnTo>
                  <a:lnTo>
                    <a:pt x="323634" y="2508374"/>
                  </a:lnTo>
                  <a:lnTo>
                    <a:pt x="278297" y="2494984"/>
                  </a:lnTo>
                  <a:lnTo>
                    <a:pt x="235248" y="2476784"/>
                  </a:lnTo>
                  <a:lnTo>
                    <a:pt x="194804" y="2454088"/>
                  </a:lnTo>
                  <a:lnTo>
                    <a:pt x="157280" y="2427213"/>
                  </a:lnTo>
                  <a:lnTo>
                    <a:pt x="122991" y="2396473"/>
                  </a:lnTo>
                  <a:lnTo>
                    <a:pt x="92251" y="2362184"/>
                  </a:lnTo>
                  <a:lnTo>
                    <a:pt x="65376" y="2324659"/>
                  </a:lnTo>
                  <a:lnTo>
                    <a:pt x="42680" y="2284215"/>
                  </a:lnTo>
                  <a:lnTo>
                    <a:pt x="24480" y="2241167"/>
                  </a:lnTo>
                  <a:lnTo>
                    <a:pt x="11090" y="2195829"/>
                  </a:lnTo>
                  <a:lnTo>
                    <a:pt x="2825" y="2148517"/>
                  </a:lnTo>
                  <a:lnTo>
                    <a:pt x="0" y="2099546"/>
                  </a:lnTo>
                  <a:lnTo>
                    <a:pt x="0" y="419919"/>
                  </a:lnTo>
                  <a:close/>
                </a:path>
              </a:pathLst>
            </a:custGeom>
            <a:ln w="25400">
              <a:solidFill>
                <a:srgbClr val="5B9B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4" cstate="print">
              <a:extLst>
                <a:ext uri="{28A0092B-C50C-407E-A947-70E740481C1C}">
                  <a14:useLocalDpi xmlns:a14="http://schemas.microsoft.com/office/drawing/2010/main"/>
                </a:ext>
              </a:extLst>
            </a:blip>
            <a:stretch>
              <a:fillRect/>
            </a:stretch>
          </p:blipFill>
          <p:spPr>
            <a:xfrm>
              <a:off x="9502278" y="3772268"/>
              <a:ext cx="2031803" cy="1043788"/>
            </a:xfrm>
            <a:prstGeom prst="rect">
              <a:avLst/>
            </a:prstGeom>
          </p:spPr>
        </p:pic>
      </p:grpSp>
      <p:sp>
        <p:nvSpPr>
          <p:cNvPr id="7" name="object 7"/>
          <p:cNvSpPr txBox="1">
            <a:spLocks noGrp="1"/>
          </p:cNvSpPr>
          <p:nvPr>
            <p:ph type="title"/>
          </p:nvPr>
        </p:nvSpPr>
        <p:spPr>
          <a:prstGeom prst="rect">
            <a:avLst/>
          </a:prstGeom>
        </p:spPr>
        <p:txBody>
          <a:bodyPr vert="horz" wrap="square" lIns="0" tIns="88900" rIns="0" bIns="0" rtlCol="0">
            <a:spAutoFit/>
          </a:bodyPr>
          <a:lstStyle/>
          <a:p>
            <a:pPr marL="464820">
              <a:lnSpc>
                <a:spcPct val="100000"/>
              </a:lnSpc>
              <a:spcBef>
                <a:spcPts val="100"/>
              </a:spcBef>
            </a:pPr>
            <a:r>
              <a:rPr dirty="0"/>
              <a:t>ITk</a:t>
            </a:r>
            <a:r>
              <a:rPr spc="-15" dirty="0"/>
              <a:t> </a:t>
            </a:r>
            <a:r>
              <a:rPr spc="-10" dirty="0"/>
              <a:t>Services</a:t>
            </a:r>
          </a:p>
        </p:txBody>
      </p:sp>
      <p:sp>
        <p:nvSpPr>
          <p:cNvPr id="8" name="object 8"/>
          <p:cNvSpPr txBox="1"/>
          <p:nvPr/>
        </p:nvSpPr>
        <p:spPr>
          <a:xfrm>
            <a:off x="225501" y="1243076"/>
            <a:ext cx="3842385" cy="1110615"/>
          </a:xfrm>
          <a:prstGeom prst="rect">
            <a:avLst/>
          </a:prstGeom>
        </p:spPr>
        <p:txBody>
          <a:bodyPr vert="horz" wrap="square" lIns="0" tIns="12700" rIns="0" bIns="0" rtlCol="0">
            <a:spAutoFit/>
          </a:bodyPr>
          <a:lstStyle/>
          <a:p>
            <a:pPr marL="297815" marR="0" lvl="0" indent="-285115" algn="l" defTabSz="914400" rtl="0" eaLnBrk="1" fontAlgn="auto" latinLnBrk="0" hangingPunct="1">
              <a:lnSpc>
                <a:spcPts val="2125"/>
              </a:lnSpc>
              <a:spcBef>
                <a:spcPts val="100"/>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Power/DCS</a:t>
            </a:r>
            <a:r>
              <a:rPr kumimoji="0" sz="1800" b="0" i="0" u="none" strike="noStrike" kern="0" cap="none" spc="-7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cables: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285115" algn="l" defTabSz="914400" rtl="0" eaLnBrk="1" fontAlgn="auto" latinLnBrk="0" hangingPunct="1">
              <a:lnSpc>
                <a:spcPts val="2125"/>
              </a:lnSpc>
              <a:spcBef>
                <a:spcPts val="0"/>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Design,</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Prototypes</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Production</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755015" marR="0" lvl="1" indent="-285115" algn="l" defTabSz="914400" rtl="0" eaLnBrk="1" fontAlgn="auto" latinLnBrk="0" hangingPunct="1">
              <a:lnSpc>
                <a:spcPts val="2125"/>
              </a:lnSpc>
              <a:spcBef>
                <a:spcPts val="45"/>
              </a:spcBef>
              <a:spcAft>
                <a:spcPts val="0"/>
              </a:spcAft>
              <a:buClrTx/>
              <a:buSzTx/>
              <a:buFontTx/>
              <a:buChar char="•"/>
              <a:tabLst>
                <a:tab pos="7550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Quality</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Control</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755015" marR="0" lvl="1" indent="-285115" algn="l" defTabSz="914400" rtl="0" eaLnBrk="1" fontAlgn="auto" latinLnBrk="0" hangingPunct="1">
              <a:lnSpc>
                <a:spcPts val="2125"/>
              </a:lnSpc>
              <a:spcBef>
                <a:spcPts val="0"/>
              </a:spcBef>
              <a:spcAft>
                <a:spcPts val="0"/>
              </a:spcAft>
              <a:buClrTx/>
              <a:buSzTx/>
              <a:buFontTx/>
              <a:buChar char="•"/>
              <a:tabLst>
                <a:tab pos="755015" algn="l"/>
              </a:tabLst>
              <a:defRPr/>
            </a:pPr>
            <a:r>
              <a:rPr kumimoji="0" sz="1800" b="0" i="0" u="none" strike="noStrike" kern="0" cap="none" spc="-10" normalizeH="0" baseline="0" noProof="0" dirty="0">
                <a:ln>
                  <a:noFill/>
                </a:ln>
                <a:solidFill>
                  <a:sysClr val="windowText" lastClr="000000"/>
                </a:solidFill>
                <a:effectLst/>
                <a:uLnTx/>
                <a:uFillTx/>
                <a:latin typeface="Arial"/>
                <a:ea typeface="+mn-ea"/>
                <a:cs typeface="Arial"/>
              </a:rPr>
              <a:t>Thermo-</a:t>
            </a:r>
            <a:r>
              <a:rPr kumimoji="0" sz="1800" b="0" i="0" u="none" strike="noStrike" kern="0" cap="none" spc="0" normalizeH="0" baseline="0" noProof="0" dirty="0">
                <a:ln>
                  <a:noFill/>
                </a:ln>
                <a:solidFill>
                  <a:sysClr val="windowText" lastClr="000000"/>
                </a:solidFill>
                <a:effectLst/>
                <a:uLnTx/>
                <a:uFillTx/>
                <a:latin typeface="Arial"/>
                <a:ea typeface="+mn-ea"/>
                <a:cs typeface="Arial"/>
              </a:rPr>
              <a:t>mechanical</a:t>
            </a:r>
            <a:r>
              <a:rPr kumimoji="0" sz="1800" b="0" i="0" u="none" strike="noStrike" kern="0" cap="none" spc="-5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cycles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9" name="object 9"/>
          <p:cNvGrpSpPr/>
          <p:nvPr/>
        </p:nvGrpSpPr>
        <p:grpSpPr>
          <a:xfrm>
            <a:off x="54527" y="50751"/>
            <a:ext cx="11871960" cy="3615054"/>
            <a:chOff x="54527" y="50751"/>
            <a:chExt cx="11871960" cy="3615054"/>
          </a:xfrm>
        </p:grpSpPr>
        <p:pic>
          <p:nvPicPr>
            <p:cNvPr id="10" name="object 10"/>
            <p:cNvPicPr/>
            <p:nvPr/>
          </p:nvPicPr>
          <p:blipFill>
            <a:blip r:embed="rId5" cstate="print">
              <a:extLst>
                <a:ext uri="{28A0092B-C50C-407E-A947-70E740481C1C}">
                  <a14:useLocalDpi xmlns:a14="http://schemas.microsoft.com/office/drawing/2010/main"/>
                </a:ext>
              </a:extLst>
            </a:blip>
            <a:stretch>
              <a:fillRect/>
            </a:stretch>
          </p:blipFill>
          <p:spPr>
            <a:xfrm>
              <a:off x="5021081" y="1721505"/>
              <a:ext cx="2987858" cy="1811724"/>
            </a:xfrm>
            <a:prstGeom prst="rect">
              <a:avLst/>
            </a:prstGeom>
          </p:spPr>
        </p:pic>
        <p:pic>
          <p:nvPicPr>
            <p:cNvPr id="11" name="object 11"/>
            <p:cNvPicPr/>
            <p:nvPr/>
          </p:nvPicPr>
          <p:blipFill>
            <a:blip r:embed="rId6" cstate="print">
              <a:extLst>
                <a:ext uri="{28A0092B-C50C-407E-A947-70E740481C1C}">
                  <a14:useLocalDpi xmlns:a14="http://schemas.microsoft.com/office/drawing/2010/main"/>
                </a:ext>
              </a:extLst>
            </a:blip>
            <a:stretch>
              <a:fillRect/>
            </a:stretch>
          </p:blipFill>
          <p:spPr>
            <a:xfrm>
              <a:off x="8415841" y="1664525"/>
              <a:ext cx="2932127" cy="1930379"/>
            </a:xfrm>
            <a:prstGeom prst="rect">
              <a:avLst/>
            </a:prstGeom>
          </p:spPr>
        </p:pic>
        <p:pic>
          <p:nvPicPr>
            <p:cNvPr id="12" name="object 12"/>
            <p:cNvPicPr/>
            <p:nvPr/>
          </p:nvPicPr>
          <p:blipFill>
            <a:blip r:embed="rId7" cstate="print"/>
            <a:stretch>
              <a:fillRect/>
            </a:stretch>
          </p:blipFill>
          <p:spPr>
            <a:xfrm>
              <a:off x="4609095" y="746823"/>
              <a:ext cx="3318972" cy="981944"/>
            </a:xfrm>
            <a:prstGeom prst="rect">
              <a:avLst/>
            </a:prstGeom>
          </p:spPr>
        </p:pic>
        <p:sp>
          <p:nvSpPr>
            <p:cNvPr id="13" name="object 13"/>
            <p:cNvSpPr/>
            <p:nvPr/>
          </p:nvSpPr>
          <p:spPr>
            <a:xfrm>
              <a:off x="67227" y="751471"/>
              <a:ext cx="11846560" cy="2901950"/>
            </a:xfrm>
            <a:custGeom>
              <a:avLst/>
              <a:gdLst/>
              <a:ahLst/>
              <a:cxnLst/>
              <a:rect l="l" t="t" r="r" b="b"/>
              <a:pathLst>
                <a:path w="11846560" h="2901950">
                  <a:moveTo>
                    <a:pt x="0" y="483593"/>
                  </a:moveTo>
                  <a:lnTo>
                    <a:pt x="2213" y="437020"/>
                  </a:lnTo>
                  <a:lnTo>
                    <a:pt x="8719" y="391699"/>
                  </a:lnTo>
                  <a:lnTo>
                    <a:pt x="19315" y="347833"/>
                  </a:lnTo>
                  <a:lnTo>
                    <a:pt x="33798" y="305626"/>
                  </a:lnTo>
                  <a:lnTo>
                    <a:pt x="51966" y="265279"/>
                  </a:lnTo>
                  <a:lnTo>
                    <a:pt x="73615" y="226995"/>
                  </a:lnTo>
                  <a:lnTo>
                    <a:pt x="98543" y="190976"/>
                  </a:lnTo>
                  <a:lnTo>
                    <a:pt x="126548" y="157427"/>
                  </a:lnTo>
                  <a:lnTo>
                    <a:pt x="157426" y="126548"/>
                  </a:lnTo>
                  <a:lnTo>
                    <a:pt x="190976" y="98543"/>
                  </a:lnTo>
                  <a:lnTo>
                    <a:pt x="226994" y="73615"/>
                  </a:lnTo>
                  <a:lnTo>
                    <a:pt x="265278" y="51966"/>
                  </a:lnTo>
                  <a:lnTo>
                    <a:pt x="305625" y="33798"/>
                  </a:lnTo>
                  <a:lnTo>
                    <a:pt x="347833" y="19315"/>
                  </a:lnTo>
                  <a:lnTo>
                    <a:pt x="391699" y="8719"/>
                  </a:lnTo>
                  <a:lnTo>
                    <a:pt x="437019" y="2213"/>
                  </a:lnTo>
                  <a:lnTo>
                    <a:pt x="483593" y="0"/>
                  </a:lnTo>
                  <a:lnTo>
                    <a:pt x="11362677" y="0"/>
                  </a:lnTo>
                  <a:lnTo>
                    <a:pt x="11409250" y="2213"/>
                  </a:lnTo>
                  <a:lnTo>
                    <a:pt x="11454571" y="8719"/>
                  </a:lnTo>
                  <a:lnTo>
                    <a:pt x="11498436" y="19315"/>
                  </a:lnTo>
                  <a:lnTo>
                    <a:pt x="11540644" y="33798"/>
                  </a:lnTo>
                  <a:lnTo>
                    <a:pt x="11580991" y="51966"/>
                  </a:lnTo>
                  <a:lnTo>
                    <a:pt x="11619275" y="73615"/>
                  </a:lnTo>
                  <a:lnTo>
                    <a:pt x="11655293" y="98543"/>
                  </a:lnTo>
                  <a:lnTo>
                    <a:pt x="11688843" y="126548"/>
                  </a:lnTo>
                  <a:lnTo>
                    <a:pt x="11719721" y="157427"/>
                  </a:lnTo>
                  <a:lnTo>
                    <a:pt x="11747726" y="190976"/>
                  </a:lnTo>
                  <a:lnTo>
                    <a:pt x="11772654" y="226995"/>
                  </a:lnTo>
                  <a:lnTo>
                    <a:pt x="11794303" y="265279"/>
                  </a:lnTo>
                  <a:lnTo>
                    <a:pt x="11812471" y="305626"/>
                  </a:lnTo>
                  <a:lnTo>
                    <a:pt x="11826954" y="347833"/>
                  </a:lnTo>
                  <a:lnTo>
                    <a:pt x="11837550" y="391699"/>
                  </a:lnTo>
                  <a:lnTo>
                    <a:pt x="11844056" y="437020"/>
                  </a:lnTo>
                  <a:lnTo>
                    <a:pt x="11846270" y="483593"/>
                  </a:lnTo>
                  <a:lnTo>
                    <a:pt x="11846270" y="2417877"/>
                  </a:lnTo>
                  <a:lnTo>
                    <a:pt x="11844056" y="2464450"/>
                  </a:lnTo>
                  <a:lnTo>
                    <a:pt x="11837550" y="2509770"/>
                  </a:lnTo>
                  <a:lnTo>
                    <a:pt x="11826954" y="2553636"/>
                  </a:lnTo>
                  <a:lnTo>
                    <a:pt x="11812471" y="2595844"/>
                  </a:lnTo>
                  <a:lnTo>
                    <a:pt x="11794303" y="2636191"/>
                  </a:lnTo>
                  <a:lnTo>
                    <a:pt x="11772654" y="2674475"/>
                  </a:lnTo>
                  <a:lnTo>
                    <a:pt x="11747726" y="2710493"/>
                  </a:lnTo>
                  <a:lnTo>
                    <a:pt x="11719721" y="2744043"/>
                  </a:lnTo>
                  <a:lnTo>
                    <a:pt x="11688843" y="2774921"/>
                  </a:lnTo>
                  <a:lnTo>
                    <a:pt x="11655293" y="2802926"/>
                  </a:lnTo>
                  <a:lnTo>
                    <a:pt x="11619275" y="2827854"/>
                  </a:lnTo>
                  <a:lnTo>
                    <a:pt x="11580991" y="2849503"/>
                  </a:lnTo>
                  <a:lnTo>
                    <a:pt x="11540644" y="2867671"/>
                  </a:lnTo>
                  <a:lnTo>
                    <a:pt x="11498436" y="2882154"/>
                  </a:lnTo>
                  <a:lnTo>
                    <a:pt x="11454571" y="2892750"/>
                  </a:lnTo>
                  <a:lnTo>
                    <a:pt x="11409250" y="2899256"/>
                  </a:lnTo>
                  <a:lnTo>
                    <a:pt x="11362677" y="2901470"/>
                  </a:lnTo>
                  <a:lnTo>
                    <a:pt x="483593" y="2901470"/>
                  </a:lnTo>
                  <a:lnTo>
                    <a:pt x="437019" y="2899256"/>
                  </a:lnTo>
                  <a:lnTo>
                    <a:pt x="391699" y="2892750"/>
                  </a:lnTo>
                  <a:lnTo>
                    <a:pt x="347833" y="2882154"/>
                  </a:lnTo>
                  <a:lnTo>
                    <a:pt x="305625" y="2867671"/>
                  </a:lnTo>
                  <a:lnTo>
                    <a:pt x="265278" y="2849503"/>
                  </a:lnTo>
                  <a:lnTo>
                    <a:pt x="226994" y="2827854"/>
                  </a:lnTo>
                  <a:lnTo>
                    <a:pt x="190976" y="2802926"/>
                  </a:lnTo>
                  <a:lnTo>
                    <a:pt x="157426" y="2774921"/>
                  </a:lnTo>
                  <a:lnTo>
                    <a:pt x="126548" y="2744043"/>
                  </a:lnTo>
                  <a:lnTo>
                    <a:pt x="98543" y="2710493"/>
                  </a:lnTo>
                  <a:lnTo>
                    <a:pt x="73615" y="2674475"/>
                  </a:lnTo>
                  <a:lnTo>
                    <a:pt x="51966" y="2636191"/>
                  </a:lnTo>
                  <a:lnTo>
                    <a:pt x="33798" y="2595844"/>
                  </a:lnTo>
                  <a:lnTo>
                    <a:pt x="19315" y="2553636"/>
                  </a:lnTo>
                  <a:lnTo>
                    <a:pt x="8719" y="2509770"/>
                  </a:lnTo>
                  <a:lnTo>
                    <a:pt x="2213" y="2464450"/>
                  </a:lnTo>
                  <a:lnTo>
                    <a:pt x="0" y="2417877"/>
                  </a:lnTo>
                  <a:lnTo>
                    <a:pt x="0" y="483593"/>
                  </a:lnTo>
                  <a:close/>
                </a:path>
              </a:pathLst>
            </a:custGeom>
            <a:ln w="25400">
              <a:solidFill>
                <a:srgbClr val="5B9B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4" name="object 14"/>
            <p:cNvPicPr/>
            <p:nvPr/>
          </p:nvPicPr>
          <p:blipFill>
            <a:blip r:embed="rId8" cstate="print">
              <a:extLst>
                <a:ext uri="{28A0092B-C50C-407E-A947-70E740481C1C}">
                  <a14:useLocalDpi xmlns:a14="http://schemas.microsoft.com/office/drawing/2010/main"/>
                </a:ext>
              </a:extLst>
            </a:blip>
            <a:stretch>
              <a:fillRect/>
            </a:stretch>
          </p:blipFill>
          <p:spPr>
            <a:xfrm>
              <a:off x="8172609" y="126408"/>
              <a:ext cx="3647881" cy="1499195"/>
            </a:xfrm>
            <a:prstGeom prst="rect">
              <a:avLst/>
            </a:prstGeom>
          </p:spPr>
        </p:pic>
        <p:sp>
          <p:nvSpPr>
            <p:cNvPr id="15" name="object 15"/>
            <p:cNvSpPr/>
            <p:nvPr/>
          </p:nvSpPr>
          <p:spPr>
            <a:xfrm>
              <a:off x="8172609" y="63451"/>
              <a:ext cx="3648075" cy="1567180"/>
            </a:xfrm>
            <a:custGeom>
              <a:avLst/>
              <a:gdLst/>
              <a:ahLst/>
              <a:cxnLst/>
              <a:rect l="l" t="t" r="r" b="b"/>
              <a:pathLst>
                <a:path w="3648075" h="1567180">
                  <a:moveTo>
                    <a:pt x="0" y="261136"/>
                  </a:moveTo>
                  <a:lnTo>
                    <a:pt x="4207" y="214197"/>
                  </a:lnTo>
                  <a:lnTo>
                    <a:pt x="16337" y="170017"/>
                  </a:lnTo>
                  <a:lnTo>
                    <a:pt x="35652" y="129336"/>
                  </a:lnTo>
                  <a:lnTo>
                    <a:pt x="61416" y="92889"/>
                  </a:lnTo>
                  <a:lnTo>
                    <a:pt x="92889" y="61416"/>
                  </a:lnTo>
                  <a:lnTo>
                    <a:pt x="129335" y="35652"/>
                  </a:lnTo>
                  <a:lnTo>
                    <a:pt x="170017" y="16337"/>
                  </a:lnTo>
                  <a:lnTo>
                    <a:pt x="214196" y="4207"/>
                  </a:lnTo>
                  <a:lnTo>
                    <a:pt x="261136" y="0"/>
                  </a:lnTo>
                  <a:lnTo>
                    <a:pt x="3386747" y="0"/>
                  </a:lnTo>
                  <a:lnTo>
                    <a:pt x="3433686" y="4207"/>
                  </a:lnTo>
                  <a:lnTo>
                    <a:pt x="3477865" y="16337"/>
                  </a:lnTo>
                  <a:lnTo>
                    <a:pt x="3518547" y="35652"/>
                  </a:lnTo>
                  <a:lnTo>
                    <a:pt x="3554993" y="61416"/>
                  </a:lnTo>
                  <a:lnTo>
                    <a:pt x="3586466" y="92889"/>
                  </a:lnTo>
                  <a:lnTo>
                    <a:pt x="3612230" y="129336"/>
                  </a:lnTo>
                  <a:lnTo>
                    <a:pt x="3631545" y="170017"/>
                  </a:lnTo>
                  <a:lnTo>
                    <a:pt x="3643675" y="214197"/>
                  </a:lnTo>
                  <a:lnTo>
                    <a:pt x="3647883" y="261136"/>
                  </a:lnTo>
                  <a:lnTo>
                    <a:pt x="3647883" y="1305663"/>
                  </a:lnTo>
                  <a:lnTo>
                    <a:pt x="3643675" y="1352602"/>
                  </a:lnTo>
                  <a:lnTo>
                    <a:pt x="3631545" y="1396782"/>
                  </a:lnTo>
                  <a:lnTo>
                    <a:pt x="3612230" y="1437463"/>
                  </a:lnTo>
                  <a:lnTo>
                    <a:pt x="3586466" y="1473910"/>
                  </a:lnTo>
                  <a:lnTo>
                    <a:pt x="3554993" y="1505383"/>
                  </a:lnTo>
                  <a:lnTo>
                    <a:pt x="3518547" y="1531147"/>
                  </a:lnTo>
                  <a:lnTo>
                    <a:pt x="3477865" y="1550462"/>
                  </a:lnTo>
                  <a:lnTo>
                    <a:pt x="3433686" y="1562592"/>
                  </a:lnTo>
                  <a:lnTo>
                    <a:pt x="3386747" y="1566800"/>
                  </a:lnTo>
                  <a:lnTo>
                    <a:pt x="261136" y="1566800"/>
                  </a:lnTo>
                  <a:lnTo>
                    <a:pt x="214196" y="1562592"/>
                  </a:lnTo>
                  <a:lnTo>
                    <a:pt x="170017" y="1550462"/>
                  </a:lnTo>
                  <a:lnTo>
                    <a:pt x="129335" y="1531147"/>
                  </a:lnTo>
                  <a:lnTo>
                    <a:pt x="92889" y="1505383"/>
                  </a:lnTo>
                  <a:lnTo>
                    <a:pt x="61416" y="1473910"/>
                  </a:lnTo>
                  <a:lnTo>
                    <a:pt x="35652" y="1437463"/>
                  </a:lnTo>
                  <a:lnTo>
                    <a:pt x="16337" y="1396782"/>
                  </a:lnTo>
                  <a:lnTo>
                    <a:pt x="4207" y="1352602"/>
                  </a:lnTo>
                  <a:lnTo>
                    <a:pt x="0" y="1305663"/>
                  </a:lnTo>
                  <a:lnTo>
                    <a:pt x="0" y="261136"/>
                  </a:lnTo>
                  <a:close/>
                </a:path>
              </a:pathLst>
            </a:custGeom>
            <a:ln w="25400">
              <a:solidFill>
                <a:srgbClr val="5B9B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7095617" y="843645"/>
              <a:ext cx="1277620" cy="114300"/>
            </a:xfrm>
            <a:custGeom>
              <a:avLst/>
              <a:gdLst/>
              <a:ahLst/>
              <a:cxnLst/>
              <a:rect l="l" t="t" r="r" b="b"/>
              <a:pathLst>
                <a:path w="1277620" h="114300">
                  <a:moveTo>
                    <a:pt x="1241320" y="37703"/>
                  </a:moveTo>
                  <a:lnTo>
                    <a:pt x="1181733" y="37703"/>
                  </a:lnTo>
                  <a:lnTo>
                    <a:pt x="1182509" y="75796"/>
                  </a:lnTo>
                  <a:lnTo>
                    <a:pt x="1163463" y="76183"/>
                  </a:lnTo>
                  <a:lnTo>
                    <a:pt x="1164238" y="114275"/>
                  </a:lnTo>
                  <a:lnTo>
                    <a:pt x="1277352" y="54811"/>
                  </a:lnTo>
                  <a:lnTo>
                    <a:pt x="1241320" y="37703"/>
                  </a:lnTo>
                  <a:close/>
                </a:path>
                <a:path w="1277620" h="114300">
                  <a:moveTo>
                    <a:pt x="1162687" y="38091"/>
                  </a:moveTo>
                  <a:lnTo>
                    <a:pt x="0" y="61752"/>
                  </a:lnTo>
                  <a:lnTo>
                    <a:pt x="775" y="99844"/>
                  </a:lnTo>
                  <a:lnTo>
                    <a:pt x="1163463" y="76183"/>
                  </a:lnTo>
                  <a:lnTo>
                    <a:pt x="1162687" y="38091"/>
                  </a:lnTo>
                  <a:close/>
                </a:path>
                <a:path w="1277620" h="114300">
                  <a:moveTo>
                    <a:pt x="1181733" y="37703"/>
                  </a:moveTo>
                  <a:lnTo>
                    <a:pt x="1162687" y="38091"/>
                  </a:lnTo>
                  <a:lnTo>
                    <a:pt x="1163455" y="75796"/>
                  </a:lnTo>
                  <a:lnTo>
                    <a:pt x="1163463" y="76183"/>
                  </a:lnTo>
                  <a:lnTo>
                    <a:pt x="1182509" y="75796"/>
                  </a:lnTo>
                  <a:lnTo>
                    <a:pt x="1181741" y="38091"/>
                  </a:lnTo>
                  <a:lnTo>
                    <a:pt x="1181733" y="37703"/>
                  </a:lnTo>
                  <a:close/>
                </a:path>
                <a:path w="1277620" h="114300">
                  <a:moveTo>
                    <a:pt x="1161912" y="0"/>
                  </a:moveTo>
                  <a:lnTo>
                    <a:pt x="1162680" y="37703"/>
                  </a:lnTo>
                  <a:lnTo>
                    <a:pt x="1162687" y="38091"/>
                  </a:lnTo>
                  <a:lnTo>
                    <a:pt x="1181733" y="37703"/>
                  </a:lnTo>
                  <a:lnTo>
                    <a:pt x="1241320" y="37703"/>
                  </a:lnTo>
                  <a:lnTo>
                    <a:pt x="1161912"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7" name="object 17"/>
          <p:cNvSpPr txBox="1"/>
          <p:nvPr/>
        </p:nvSpPr>
        <p:spPr>
          <a:xfrm>
            <a:off x="78739" y="4446946"/>
            <a:ext cx="3453129" cy="1105431"/>
          </a:xfrm>
          <a:prstGeom prst="rect">
            <a:avLst/>
          </a:prstGeom>
        </p:spPr>
        <p:txBody>
          <a:bodyPr vert="horz" wrap="square" lIns="0" tIns="12700" rIns="0" bIns="0" rtlCol="0">
            <a:spAutoFit/>
          </a:bodyPr>
          <a:lstStyle/>
          <a:p>
            <a:pPr marL="493395" marR="0" lvl="0" indent="-285750" algn="l" defTabSz="914400" rtl="0" eaLnBrk="1" fontAlgn="auto" latinLnBrk="0" hangingPunct="1">
              <a:lnSpc>
                <a:spcPct val="100000"/>
              </a:lnSpc>
              <a:spcBef>
                <a:spcPts val="100"/>
              </a:spcBef>
              <a:spcAft>
                <a:spcPts val="0"/>
              </a:spcAft>
              <a:buClrTx/>
              <a:buSzTx/>
              <a:buFontTx/>
              <a:buChar char="•"/>
              <a:tabLst>
                <a:tab pos="49339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Extension</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twinax</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data</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cables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950594" marR="182245" lvl="1" indent="-285750" algn="l" defTabSz="914400" rtl="0" eaLnBrk="1" fontAlgn="auto" latinLnBrk="0" hangingPunct="1">
              <a:lnSpc>
                <a:spcPts val="2110"/>
              </a:lnSpc>
              <a:spcBef>
                <a:spcPts val="135"/>
              </a:spcBef>
              <a:spcAft>
                <a:spcPts val="0"/>
              </a:spcAft>
              <a:buClrTx/>
              <a:buSzTx/>
              <a:buFontTx/>
              <a:buChar char="•"/>
              <a:tabLst>
                <a:tab pos="950594"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Design</a:t>
            </a:r>
            <a:r>
              <a:rPr kumimoji="0" sz="1800" b="0" i="0" u="none" strike="noStrike" kern="0" cap="none" spc="-4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Prototypes</a:t>
            </a:r>
            <a:r>
              <a:rPr kumimoji="0" sz="1800" b="0" i="0" u="none" strike="noStrike" kern="0" cap="none" spc="-4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and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Production</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950594" marR="0" lvl="1" indent="-285750" algn="l" defTabSz="914400" rtl="0" eaLnBrk="1" fontAlgn="auto" latinLnBrk="0" hangingPunct="1">
              <a:lnSpc>
                <a:spcPts val="2150"/>
              </a:lnSpc>
              <a:spcBef>
                <a:spcPts val="0"/>
              </a:spcBef>
              <a:spcAft>
                <a:spcPts val="0"/>
              </a:spcAft>
              <a:buClrTx/>
              <a:buSzTx/>
              <a:buFontTx/>
              <a:buChar char="•"/>
              <a:tabLst>
                <a:tab pos="950594"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Data</a:t>
            </a:r>
            <a:r>
              <a:rPr kumimoji="0" sz="1800" b="0" i="0" u="none" strike="noStrike" kern="0" cap="none" spc="-5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a:ln>
                  <a:noFill/>
                </a:ln>
                <a:solidFill>
                  <a:sysClr val="windowText" lastClr="000000"/>
                </a:solidFill>
                <a:effectLst/>
                <a:uLnTx/>
                <a:uFillTx/>
                <a:latin typeface="Arial"/>
                <a:ea typeface="+mn-ea"/>
                <a:cs typeface="Arial"/>
              </a:rPr>
              <a:t>transmission</a:t>
            </a:r>
            <a:r>
              <a:rPr kumimoji="0" sz="1800" b="0" i="0" u="none" strike="noStrike" kern="0" cap="none" spc="-55" normalizeH="0" baseline="0" noProof="0">
                <a:ln>
                  <a:noFill/>
                </a:ln>
                <a:solidFill>
                  <a:sysClr val="windowText" lastClr="000000"/>
                </a:solidFill>
                <a:effectLst/>
                <a:uLnTx/>
                <a:uFillTx/>
                <a:latin typeface="Arial"/>
                <a:ea typeface="+mn-ea"/>
                <a:cs typeface="Arial"/>
              </a:rPr>
              <a:t> </a:t>
            </a:r>
            <a:r>
              <a:rPr kumimoji="0" sz="1800" b="0" i="0" u="none" strike="noStrike" kern="0" cap="none" spc="-20" normalizeH="0" baseline="0" noProof="0">
                <a:ln>
                  <a:noFill/>
                </a:ln>
                <a:solidFill>
                  <a:sysClr val="windowText" lastClr="000000"/>
                </a:solidFill>
                <a:effectLst/>
                <a:uLnTx/>
                <a:uFillTx/>
                <a:latin typeface="Arial"/>
                <a:ea typeface="+mn-ea"/>
                <a:cs typeface="Arial"/>
              </a:rPr>
              <a:t>test</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18" name="object 18"/>
          <p:cNvPicPr/>
          <p:nvPr/>
        </p:nvPicPr>
        <p:blipFill>
          <a:blip r:embed="rId9" cstate="print">
            <a:extLst>
              <a:ext uri="{28A0092B-C50C-407E-A947-70E740481C1C}">
                <a14:useLocalDpi xmlns:a14="http://schemas.microsoft.com/office/drawing/2010/main"/>
              </a:ext>
            </a:extLst>
          </a:blip>
          <a:stretch>
            <a:fillRect/>
          </a:stretch>
        </p:blipFill>
        <p:spPr>
          <a:xfrm>
            <a:off x="4188203" y="4278006"/>
            <a:ext cx="2330044" cy="1825674"/>
          </a:xfrm>
          <a:prstGeom prst="rect">
            <a:avLst/>
          </a:prstGeom>
        </p:spPr>
      </p:pic>
      <p:sp>
        <p:nvSpPr>
          <p:cNvPr id="19" name="object 19"/>
          <p:cNvSpPr txBox="1"/>
          <p:nvPr/>
        </p:nvSpPr>
        <p:spPr>
          <a:xfrm>
            <a:off x="11284469" y="6258841"/>
            <a:ext cx="127000" cy="250825"/>
          </a:xfrm>
          <a:prstGeom prst="rect">
            <a:avLst/>
          </a:prstGeom>
        </p:spPr>
        <p:txBody>
          <a:bodyPr vert="horz" wrap="square" lIns="0" tIns="0" rIns="0" bIns="0" rtlCol="0">
            <a:spAutoFit/>
          </a:bodyPr>
          <a:lstStyle/>
          <a:p>
            <a:pPr marL="12700" marR="0" lvl="0" indent="0" algn="l" defTabSz="914400" rtl="0" eaLnBrk="1" fontAlgn="auto" latinLnBrk="0" hangingPunct="1">
              <a:lnSpc>
                <a:spcPts val="1845"/>
              </a:lnSpc>
              <a:spcBef>
                <a:spcPts val="0"/>
              </a:spcBef>
              <a:spcAft>
                <a:spcPts val="0"/>
              </a:spcAft>
              <a:buClrTx/>
              <a:buSzTx/>
              <a:buFontTx/>
              <a:buNone/>
              <a:tabLst/>
              <a:defRPr/>
            </a:pPr>
            <a:r>
              <a:rPr kumimoji="0" sz="1600" b="0" i="0" u="none" strike="noStrike" kern="0" cap="none" spc="-50" normalizeH="0" baseline="0" noProof="0" dirty="0">
                <a:ln>
                  <a:noFill/>
                </a:ln>
                <a:solidFill>
                  <a:sysClr val="windowText" lastClr="000000"/>
                </a:solidFill>
                <a:effectLst/>
                <a:uLnTx/>
                <a:uFillTx/>
                <a:latin typeface="Times New Roman"/>
                <a:ea typeface="+mn-ea"/>
                <a:cs typeface="Times New Roman"/>
              </a:rPr>
              <a:t>6</a:t>
            </a:r>
            <a:endParaRPr kumimoji="0" sz="1600" b="0" i="0" u="none" strike="noStrike" kern="0" cap="none" spc="0" normalizeH="0" baseline="0" noProof="0">
              <a:ln>
                <a:noFill/>
              </a:ln>
              <a:solidFill>
                <a:sysClr val="windowText" lastClr="000000"/>
              </a:solidFill>
              <a:effectLst/>
              <a:uLnTx/>
              <a:uFillTx/>
              <a:latin typeface="Times New Roman"/>
              <a:ea typeface="+mn-ea"/>
              <a:cs typeface="Times New Roman"/>
            </a:endParaRPr>
          </a:p>
        </p:txBody>
      </p:sp>
      <p:sp>
        <p:nvSpPr>
          <p:cNvPr id="21" name="CasellaDiTesto 20">
            <a:extLst>
              <a:ext uri="{FF2B5EF4-FFF2-40B4-BE49-F238E27FC236}">
                <a16:creationId xmlns:a16="http://schemas.microsoft.com/office/drawing/2014/main" id="{31BAF13B-8B5A-7798-5411-9D846808861E}"/>
              </a:ext>
            </a:extLst>
          </p:cNvPr>
          <p:cNvSpPr txBox="1"/>
          <p:nvPr/>
        </p:nvSpPr>
        <p:spPr>
          <a:xfrm>
            <a:off x="384509" y="5867441"/>
            <a:ext cx="6100762" cy="369332"/>
          </a:xfrm>
          <a:prstGeom prst="rect">
            <a:avLst/>
          </a:prstGeom>
          <a:noFill/>
        </p:spPr>
        <p:txBody>
          <a:bodyPr wrap="square">
            <a:spAutoFit/>
          </a:bodyPr>
          <a:lstStyle/>
          <a:p>
            <a:pPr marL="12700">
              <a:lnSpc>
                <a:spcPct val="100000"/>
              </a:lnSpc>
            </a:pPr>
            <a:r>
              <a:rPr lang="it-IT" sz="1800" i="1" spc="-100">
                <a:latin typeface="Arial"/>
                <a:cs typeface="Arial"/>
              </a:rPr>
              <a:t>P.</a:t>
            </a:r>
            <a:r>
              <a:rPr lang="it-IT" sz="1800" i="1" spc="-55">
                <a:latin typeface="Arial"/>
                <a:cs typeface="Arial"/>
              </a:rPr>
              <a:t> </a:t>
            </a:r>
            <a:r>
              <a:rPr lang="it-IT" sz="1800" i="1">
                <a:latin typeface="Arial"/>
                <a:cs typeface="Arial"/>
              </a:rPr>
              <a:t>Albicocco,</a:t>
            </a:r>
            <a:r>
              <a:rPr lang="it-IT" sz="1800" i="1" spc="-40">
                <a:latin typeface="Arial"/>
                <a:cs typeface="Arial"/>
              </a:rPr>
              <a:t> </a:t>
            </a:r>
            <a:r>
              <a:rPr lang="it-IT" sz="1800" i="1">
                <a:latin typeface="Arial"/>
                <a:cs typeface="Arial"/>
              </a:rPr>
              <a:t>M.</a:t>
            </a:r>
            <a:r>
              <a:rPr lang="it-IT" sz="1800" i="1" spc="-20">
                <a:latin typeface="Arial"/>
                <a:cs typeface="Arial"/>
              </a:rPr>
              <a:t> Testa, </a:t>
            </a:r>
            <a:r>
              <a:rPr lang="it-IT" sz="1800" i="1">
                <a:latin typeface="Arial"/>
                <a:cs typeface="Arial"/>
              </a:rPr>
              <a:t>Z.</a:t>
            </a:r>
            <a:r>
              <a:rPr lang="it-IT" sz="1800" i="1" spc="-20">
                <a:latin typeface="Arial"/>
                <a:cs typeface="Arial"/>
              </a:rPr>
              <a:t> </a:t>
            </a:r>
            <a:r>
              <a:rPr lang="it-IT" sz="1800" i="1" spc="-10">
                <a:latin typeface="Arial"/>
                <a:cs typeface="Arial"/>
              </a:rPr>
              <a:t>Chubinidze</a:t>
            </a:r>
            <a:endParaRPr lang="it-IT" sz="1800">
              <a:latin typeface="Arial"/>
              <a:cs typeface="Arial"/>
            </a:endParaRPr>
          </a:p>
        </p:txBody>
      </p:sp>
    </p:spTree>
    <p:extLst>
      <p:ext uri="{BB962C8B-B14F-4D97-AF65-F5344CB8AC3E}">
        <p14:creationId xmlns:p14="http://schemas.microsoft.com/office/powerpoint/2010/main" val="3989609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21DAF-53BE-1AE0-07A4-90445ADB40A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B42B131-180E-A15D-0BD6-1D33A2D67FBE}"/>
              </a:ext>
            </a:extLst>
          </p:cNvPr>
          <p:cNvSpPr>
            <a:spLocks noGrp="1"/>
          </p:cNvSpPr>
          <p:nvPr>
            <p:ph type="title"/>
          </p:nvPr>
        </p:nvSpPr>
        <p:spPr>
          <a:xfrm>
            <a:off x="838200" y="152401"/>
            <a:ext cx="10515600" cy="444500"/>
          </a:xfrm>
        </p:spPr>
        <p:txBody>
          <a:bodyPr>
            <a:normAutofit/>
          </a:bodyPr>
          <a:lstStyle/>
          <a:p>
            <a:pPr algn="ctr"/>
            <a:r>
              <a:rPr lang="it-IT" sz="2800"/>
              <a:t>Attività e assegnazioni CIF II Semestre 2025</a:t>
            </a:r>
          </a:p>
        </p:txBody>
      </p:sp>
      <p:graphicFrame>
        <p:nvGraphicFramePr>
          <p:cNvPr id="5" name="Tabella 4">
            <a:extLst>
              <a:ext uri="{FF2B5EF4-FFF2-40B4-BE49-F238E27FC236}">
                <a16:creationId xmlns:a16="http://schemas.microsoft.com/office/drawing/2014/main" id="{F61C99D1-0150-24CC-7BA2-10FED3FB1189}"/>
              </a:ext>
            </a:extLst>
          </p:cNvPr>
          <p:cNvGraphicFramePr>
            <a:graphicFrameLocks noGrp="1"/>
          </p:cNvGraphicFramePr>
          <p:nvPr>
            <p:extLst>
              <p:ext uri="{D42A27DB-BD31-4B8C-83A1-F6EECF244321}">
                <p14:modId xmlns:p14="http://schemas.microsoft.com/office/powerpoint/2010/main" val="2375023149"/>
              </p:ext>
            </p:extLst>
          </p:nvPr>
        </p:nvGraphicFramePr>
        <p:xfrm>
          <a:off x="1595119" y="3291025"/>
          <a:ext cx="9001761" cy="2377440"/>
        </p:xfrm>
        <a:graphic>
          <a:graphicData uri="http://schemas.openxmlformats.org/drawingml/2006/table">
            <a:tbl>
              <a:tblPr firstRow="1" bandRow="1">
                <a:tableStyleId>{5C22544A-7EE6-4342-B048-85BDC9FD1C3A}</a:tableStyleId>
              </a:tblPr>
              <a:tblGrid>
                <a:gridCol w="3000587">
                  <a:extLst>
                    <a:ext uri="{9D8B030D-6E8A-4147-A177-3AD203B41FA5}">
                      <a16:colId xmlns:a16="http://schemas.microsoft.com/office/drawing/2014/main" val="2610880228"/>
                    </a:ext>
                  </a:extLst>
                </a:gridCol>
                <a:gridCol w="3000587">
                  <a:extLst>
                    <a:ext uri="{9D8B030D-6E8A-4147-A177-3AD203B41FA5}">
                      <a16:colId xmlns:a16="http://schemas.microsoft.com/office/drawing/2014/main" val="2176645094"/>
                    </a:ext>
                  </a:extLst>
                </a:gridCol>
                <a:gridCol w="3000587">
                  <a:extLst>
                    <a:ext uri="{9D8B030D-6E8A-4147-A177-3AD203B41FA5}">
                      <a16:colId xmlns:a16="http://schemas.microsoft.com/office/drawing/2014/main" val="1600960907"/>
                    </a:ext>
                  </a:extLst>
                </a:gridCol>
              </a:tblGrid>
              <a:tr h="370840">
                <a:tc>
                  <a:txBody>
                    <a:bodyPr/>
                    <a:lstStyle/>
                    <a:p>
                      <a:r>
                        <a:rPr lang="it-IT" sz="2000"/>
                        <a:t>Servizio</a:t>
                      </a:r>
                    </a:p>
                  </a:txBody>
                  <a:tcPr/>
                </a:tc>
                <a:tc>
                  <a:txBody>
                    <a:bodyPr/>
                    <a:lstStyle/>
                    <a:p>
                      <a:r>
                        <a:rPr lang="it-IT" sz="2000"/>
                        <a:t>Reparto</a:t>
                      </a:r>
                    </a:p>
                  </a:txBody>
                  <a:tcPr/>
                </a:tc>
                <a:tc>
                  <a:txBody>
                    <a:bodyPr/>
                    <a:lstStyle/>
                    <a:p>
                      <a:r>
                        <a:rPr lang="it-IT" sz="2000"/>
                        <a:t>Assegnato (m.u.)</a:t>
                      </a:r>
                    </a:p>
                  </a:txBody>
                  <a:tcPr/>
                </a:tc>
                <a:extLst>
                  <a:ext uri="{0D108BD9-81ED-4DB2-BD59-A6C34878D82A}">
                    <a16:rowId xmlns:a16="http://schemas.microsoft.com/office/drawing/2014/main" val="763576286"/>
                  </a:ext>
                </a:extLst>
              </a:tr>
              <a:tr h="370840">
                <a:tc>
                  <a:txBody>
                    <a:bodyPr/>
                    <a:lstStyle/>
                    <a:p>
                      <a:r>
                        <a:rPr lang="it-IT" sz="2000"/>
                        <a:t>SEM</a:t>
                      </a:r>
                    </a:p>
                  </a:txBody>
                  <a:tcPr/>
                </a:tc>
                <a:tc>
                  <a:txBody>
                    <a:bodyPr/>
                    <a:lstStyle/>
                    <a:p>
                      <a:r>
                        <a:rPr lang="it-IT" sz="2000"/>
                        <a:t>Progettazione</a:t>
                      </a:r>
                    </a:p>
                  </a:txBody>
                  <a:tcPr/>
                </a:tc>
                <a:tc>
                  <a:txBody>
                    <a:bodyPr/>
                    <a:lstStyle/>
                    <a:p>
                      <a:r>
                        <a:rPr lang="it-IT" sz="2000"/>
                        <a:t>4,5</a:t>
                      </a:r>
                    </a:p>
                  </a:txBody>
                  <a:tcPr/>
                </a:tc>
                <a:extLst>
                  <a:ext uri="{0D108BD9-81ED-4DB2-BD59-A6C34878D82A}">
                    <a16:rowId xmlns:a16="http://schemas.microsoft.com/office/drawing/2014/main" val="4033162372"/>
                  </a:ext>
                </a:extLst>
              </a:tr>
              <a:tr h="370840">
                <a:tc>
                  <a:txBody>
                    <a:bodyPr/>
                    <a:lstStyle/>
                    <a:p>
                      <a:r>
                        <a:rPr lang="it-IT" sz="2000"/>
                        <a:t>SEM</a:t>
                      </a:r>
                    </a:p>
                  </a:txBody>
                  <a:tcPr/>
                </a:tc>
                <a:tc>
                  <a:txBody>
                    <a:bodyPr/>
                    <a:lstStyle/>
                    <a:p>
                      <a:r>
                        <a:rPr lang="it-IT" sz="2000"/>
                        <a:t>Costruzioni Meccaniche</a:t>
                      </a:r>
                    </a:p>
                  </a:txBody>
                  <a:tcPr/>
                </a:tc>
                <a:tc>
                  <a:txBody>
                    <a:bodyPr/>
                    <a:lstStyle/>
                    <a:p>
                      <a:r>
                        <a:rPr lang="it-IT" sz="2000"/>
                        <a:t>10</a:t>
                      </a:r>
                    </a:p>
                  </a:txBody>
                  <a:tcPr/>
                </a:tc>
                <a:extLst>
                  <a:ext uri="{0D108BD9-81ED-4DB2-BD59-A6C34878D82A}">
                    <a16:rowId xmlns:a16="http://schemas.microsoft.com/office/drawing/2014/main" val="1724792136"/>
                  </a:ext>
                </a:extLst>
              </a:tr>
              <a:tr h="370840">
                <a:tc>
                  <a:txBody>
                    <a:bodyPr/>
                    <a:lstStyle/>
                    <a:p>
                      <a:r>
                        <a:rPr lang="it-IT" sz="2000"/>
                        <a:t>Supporto Esperimenti</a:t>
                      </a:r>
                    </a:p>
                  </a:txBody>
                  <a:tcPr/>
                </a:tc>
                <a:tc>
                  <a:txBody>
                    <a:bodyPr/>
                    <a:lstStyle/>
                    <a:p>
                      <a:r>
                        <a:rPr lang="it-IT" sz="2000"/>
                        <a:t>Support Unit</a:t>
                      </a:r>
                    </a:p>
                  </a:txBody>
                  <a:tcPr/>
                </a:tc>
                <a:tc>
                  <a:txBody>
                    <a:bodyPr/>
                    <a:lstStyle/>
                    <a:p>
                      <a:r>
                        <a:rPr lang="it-IT" sz="2000"/>
                        <a:t>3</a:t>
                      </a:r>
                    </a:p>
                  </a:txBody>
                  <a:tcPr/>
                </a:tc>
                <a:extLst>
                  <a:ext uri="{0D108BD9-81ED-4DB2-BD59-A6C34878D82A}">
                    <a16:rowId xmlns:a16="http://schemas.microsoft.com/office/drawing/2014/main" val="3843919187"/>
                  </a:ext>
                </a:extLst>
              </a:tr>
              <a:tr h="370840">
                <a:tc>
                  <a:txBody>
                    <a:bodyPr/>
                    <a:lstStyle/>
                    <a:p>
                      <a:r>
                        <a:rPr lang="it-IT" sz="2000"/>
                        <a:t>SPCM</a:t>
                      </a:r>
                    </a:p>
                  </a:txBody>
                  <a:tcPr/>
                </a:tc>
                <a:tc>
                  <a:txBody>
                    <a:bodyPr/>
                    <a:lstStyle/>
                    <a:p>
                      <a:r>
                        <a:rPr lang="it-IT" sz="2000"/>
                        <a:t>Progettazione</a:t>
                      </a:r>
                    </a:p>
                  </a:txBody>
                  <a:tcPr/>
                </a:tc>
                <a:tc>
                  <a:txBody>
                    <a:bodyPr/>
                    <a:lstStyle/>
                    <a:p>
                      <a:r>
                        <a:rPr lang="it-IT" sz="2000"/>
                        <a:t>0,5</a:t>
                      </a:r>
                    </a:p>
                  </a:txBody>
                  <a:tcPr/>
                </a:tc>
                <a:extLst>
                  <a:ext uri="{0D108BD9-81ED-4DB2-BD59-A6C34878D82A}">
                    <a16:rowId xmlns:a16="http://schemas.microsoft.com/office/drawing/2014/main" val="2132785645"/>
                  </a:ext>
                </a:extLst>
              </a:tr>
              <a:tr h="370840">
                <a:tc>
                  <a:txBody>
                    <a:bodyPr/>
                    <a:lstStyle/>
                    <a:p>
                      <a:r>
                        <a:rPr lang="it-IT" sz="2000"/>
                        <a:t>SPCM</a:t>
                      </a:r>
                    </a:p>
                  </a:txBody>
                  <a:tcPr/>
                </a:tc>
                <a:tc>
                  <a:txBody>
                    <a:bodyPr/>
                    <a:lstStyle/>
                    <a:p>
                      <a:r>
                        <a:rPr lang="it-IT" sz="2000"/>
                        <a:t>Meccanica</a:t>
                      </a:r>
                    </a:p>
                  </a:txBody>
                  <a:tcPr/>
                </a:tc>
                <a:tc>
                  <a:txBody>
                    <a:bodyPr/>
                    <a:lstStyle/>
                    <a:p>
                      <a:r>
                        <a:rPr lang="it-IT" sz="2000"/>
                        <a:t>2</a:t>
                      </a:r>
                    </a:p>
                  </a:txBody>
                  <a:tcPr/>
                </a:tc>
                <a:extLst>
                  <a:ext uri="{0D108BD9-81ED-4DB2-BD59-A6C34878D82A}">
                    <a16:rowId xmlns:a16="http://schemas.microsoft.com/office/drawing/2014/main" val="692726422"/>
                  </a:ext>
                </a:extLst>
              </a:tr>
            </a:tbl>
          </a:graphicData>
        </a:graphic>
      </p:graphicFrame>
      <p:sp>
        <p:nvSpPr>
          <p:cNvPr id="3" name="CasellaDiTesto 2">
            <a:extLst>
              <a:ext uri="{FF2B5EF4-FFF2-40B4-BE49-F238E27FC236}">
                <a16:creationId xmlns:a16="http://schemas.microsoft.com/office/drawing/2014/main" id="{2001E6FF-1CD1-FE67-23CF-BAB051061FE7}"/>
              </a:ext>
            </a:extLst>
          </p:cNvPr>
          <p:cNvSpPr txBox="1"/>
          <p:nvPr/>
        </p:nvSpPr>
        <p:spPr>
          <a:xfrm>
            <a:off x="2995502" y="820578"/>
            <a:ext cx="5776518" cy="2246769"/>
          </a:xfrm>
          <a:prstGeom prst="rect">
            <a:avLst/>
          </a:prstGeom>
          <a:noFill/>
        </p:spPr>
        <p:txBody>
          <a:bodyPr wrap="none" rtlCol="0">
            <a:spAutoFit/>
          </a:bodyPr>
          <a:lstStyle/>
          <a:p>
            <a:r>
              <a:rPr lang="it-IT" sz="2000"/>
              <a:t>Attività nel II semestre 2025:</a:t>
            </a:r>
          </a:p>
          <a:p>
            <a:endParaRPr lang="it-IT" sz="2000"/>
          </a:p>
          <a:p>
            <a:pPr marL="285750" indent="-285750">
              <a:buFontTx/>
              <a:buChar char="-"/>
            </a:pPr>
            <a:r>
              <a:rPr lang="it-IT" sz="2000"/>
              <a:t>Finalizzazione dei disegni delle parti mancanti</a:t>
            </a:r>
          </a:p>
          <a:p>
            <a:pPr marL="285750" indent="-285750">
              <a:buFontTx/>
              <a:buChar char="-"/>
            </a:pPr>
            <a:r>
              <a:rPr lang="it-IT" sz="2000"/>
              <a:t>Finalizzazione del sistema di sollevamento</a:t>
            </a:r>
          </a:p>
          <a:p>
            <a:pPr marL="285750" indent="-285750">
              <a:buFontTx/>
              <a:buChar char="-"/>
            </a:pPr>
            <a:r>
              <a:rPr lang="it-IT" sz="2000"/>
              <a:t>Produzione di alcune parti del tool di assemblaggio</a:t>
            </a:r>
          </a:p>
          <a:p>
            <a:pPr marL="285750" indent="-285750">
              <a:buFontTx/>
              <a:buChar char="-"/>
            </a:pPr>
            <a:r>
              <a:rPr lang="it-IT" sz="2000"/>
              <a:t>Montaggio del tool di assemblaggio e test</a:t>
            </a:r>
          </a:p>
          <a:p>
            <a:pPr marL="285750" indent="-285750">
              <a:buFontTx/>
              <a:buChar char="-"/>
            </a:pPr>
            <a:r>
              <a:rPr lang="it-IT" sz="2000"/>
              <a:t>Progettazione del sistema di Trasporto</a:t>
            </a:r>
          </a:p>
        </p:txBody>
      </p:sp>
    </p:spTree>
    <p:extLst>
      <p:ext uri="{BB962C8B-B14F-4D97-AF65-F5344CB8AC3E}">
        <p14:creationId xmlns:p14="http://schemas.microsoft.com/office/powerpoint/2010/main" val="528695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a:xfrm>
            <a:off x="4191000" y="74991"/>
            <a:ext cx="3809999" cy="5994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accent1">
                    <a:lumMod val="50000"/>
                  </a:schemeClr>
                </a:solidFill>
                <a:ea typeface="Goudy Old Style" charset="0"/>
                <a:cs typeface="Goudy Old Style" charset="0"/>
              </a:rPr>
              <a:t>Richieste</a:t>
            </a:r>
            <a:r>
              <a:rPr lang="en-US" b="1" dirty="0">
                <a:solidFill>
                  <a:schemeClr val="accent1">
                    <a:lumMod val="50000"/>
                  </a:schemeClr>
                </a:solidFill>
                <a:ea typeface="Goudy Old Style" charset="0"/>
                <a:cs typeface="Goudy Old Style" charset="0"/>
              </a:rPr>
              <a:t> 2026</a:t>
            </a:r>
          </a:p>
        </p:txBody>
      </p:sp>
      <p:sp>
        <p:nvSpPr>
          <p:cNvPr id="5" name="Rettangolo 4"/>
          <p:cNvSpPr/>
          <p:nvPr/>
        </p:nvSpPr>
        <p:spPr>
          <a:xfrm>
            <a:off x="1493520" y="3230880"/>
            <a:ext cx="1085088" cy="401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aphicFrame>
        <p:nvGraphicFramePr>
          <p:cNvPr id="4" name="Tabella 3"/>
          <p:cNvGraphicFramePr>
            <a:graphicFrameLocks noGrp="1"/>
          </p:cNvGraphicFramePr>
          <p:nvPr>
            <p:extLst>
              <p:ext uri="{D42A27DB-BD31-4B8C-83A1-F6EECF244321}">
                <p14:modId xmlns:p14="http://schemas.microsoft.com/office/powerpoint/2010/main" val="3451150582"/>
              </p:ext>
            </p:extLst>
          </p:nvPr>
        </p:nvGraphicFramePr>
        <p:xfrm>
          <a:off x="162560" y="1849120"/>
          <a:ext cx="4843362" cy="2763520"/>
        </p:xfrm>
        <a:graphic>
          <a:graphicData uri="http://schemas.openxmlformats.org/drawingml/2006/table">
            <a:tbl>
              <a:tblPr firstRow="1" bandRow="1">
                <a:tableStyleId>{5C22544A-7EE6-4342-B048-85BDC9FD1C3A}</a:tableStyleId>
              </a:tblPr>
              <a:tblGrid>
                <a:gridCol w="1614454">
                  <a:extLst>
                    <a:ext uri="{9D8B030D-6E8A-4147-A177-3AD203B41FA5}">
                      <a16:colId xmlns:a16="http://schemas.microsoft.com/office/drawing/2014/main" val="20000"/>
                    </a:ext>
                  </a:extLst>
                </a:gridCol>
                <a:gridCol w="1614454">
                  <a:extLst>
                    <a:ext uri="{9D8B030D-6E8A-4147-A177-3AD203B41FA5}">
                      <a16:colId xmlns:a16="http://schemas.microsoft.com/office/drawing/2014/main" val="20001"/>
                    </a:ext>
                  </a:extLst>
                </a:gridCol>
                <a:gridCol w="1614454">
                  <a:extLst>
                    <a:ext uri="{9D8B030D-6E8A-4147-A177-3AD203B41FA5}">
                      <a16:colId xmlns:a16="http://schemas.microsoft.com/office/drawing/2014/main" val="20002"/>
                    </a:ext>
                  </a:extLst>
                </a:gridCol>
              </a:tblGrid>
              <a:tr h="370840">
                <a:tc>
                  <a:txBody>
                    <a:bodyPr/>
                    <a:lstStyle/>
                    <a:p>
                      <a:endParaRPr lang="en-US"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err="1">
                          <a:solidFill>
                            <a:schemeClr val="tx1">
                              <a:lumMod val="75000"/>
                              <a:lumOff val="25000"/>
                            </a:schemeClr>
                          </a:solidFill>
                        </a:rPr>
                        <a:t>Richieste</a:t>
                      </a:r>
                      <a:r>
                        <a:rPr lang="en-US" dirty="0">
                          <a:solidFill>
                            <a:schemeClr val="tx1">
                              <a:lumMod val="75000"/>
                              <a:lumOff val="25000"/>
                            </a:schemeClr>
                          </a:solidFill>
                        </a:rPr>
                        <a:t> (</a:t>
                      </a:r>
                      <a:r>
                        <a:rPr lang="en-US" dirty="0" err="1">
                          <a:solidFill>
                            <a:schemeClr val="tx1">
                              <a:lumMod val="75000"/>
                              <a:lumOff val="25000"/>
                            </a:schemeClr>
                          </a:solidFill>
                        </a:rPr>
                        <a:t>kEUR</a:t>
                      </a:r>
                      <a:r>
                        <a:rPr lang="en-US" dirty="0">
                          <a:solidFill>
                            <a:schemeClr val="tx1">
                              <a:lumMod val="75000"/>
                              <a:lumOff val="2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dirty="0" err="1">
                          <a:solidFill>
                            <a:schemeClr val="tx1">
                              <a:lumMod val="75000"/>
                              <a:lumOff val="25000"/>
                            </a:schemeClr>
                          </a:solidFill>
                        </a:rPr>
                        <a:t>apparati</a:t>
                      </a:r>
                      <a:endParaRPr lang="en-US"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ATLAS Tier-2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212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dirty="0" err="1">
                          <a:solidFill>
                            <a:schemeClr val="tx1">
                              <a:lumMod val="75000"/>
                              <a:lumOff val="25000"/>
                            </a:schemeClr>
                          </a:solidFill>
                        </a:rPr>
                        <a:t>consumo</a:t>
                      </a:r>
                      <a:endParaRPr lang="en-US"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ATLAS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dirty="0" err="1">
                          <a:solidFill>
                            <a:schemeClr val="tx1">
                              <a:lumMod val="75000"/>
                              <a:lumOff val="25000"/>
                            </a:schemeClr>
                          </a:solidFill>
                        </a:rPr>
                        <a:t>missioni</a:t>
                      </a:r>
                      <a:endParaRPr lang="en-US"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ATLAS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162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dirty="0" err="1">
                          <a:solidFill>
                            <a:schemeClr val="tx1">
                              <a:lumMod val="75000"/>
                              <a:lumOff val="25000"/>
                            </a:schemeClr>
                          </a:solidFill>
                        </a:rPr>
                        <a:t>consumo</a:t>
                      </a:r>
                      <a:endParaRPr lang="en-US"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Phase II - ITk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en-US" dirty="0" err="1">
                          <a:solidFill>
                            <a:schemeClr val="tx1">
                              <a:lumMod val="75000"/>
                              <a:lumOff val="25000"/>
                            </a:schemeClr>
                          </a:solidFill>
                        </a:rPr>
                        <a:t>apparati</a:t>
                      </a:r>
                      <a:endParaRPr lang="en-US"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Phase II</a:t>
                      </a:r>
                      <a:r>
                        <a:rPr lang="en-US" baseline="0" dirty="0">
                          <a:solidFill>
                            <a:schemeClr val="tx1">
                              <a:lumMod val="75000"/>
                              <a:lumOff val="25000"/>
                            </a:schemeClr>
                          </a:solidFill>
                        </a:rPr>
                        <a:t> - </a:t>
                      </a:r>
                      <a:r>
                        <a:rPr lang="en-US" dirty="0">
                          <a:solidFill>
                            <a:schemeClr val="tx1">
                              <a:lumMod val="75000"/>
                              <a:lumOff val="25000"/>
                            </a:schemeClr>
                          </a:solidFill>
                        </a:rPr>
                        <a:t>ITk 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563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7" name="Rettangolo 16"/>
          <p:cNvSpPr/>
          <p:nvPr/>
        </p:nvSpPr>
        <p:spPr>
          <a:xfrm>
            <a:off x="498245" y="1061720"/>
            <a:ext cx="4683355" cy="400110"/>
          </a:xfrm>
          <a:prstGeom prst="rect">
            <a:avLst/>
          </a:prstGeom>
        </p:spPr>
        <p:txBody>
          <a:bodyPr wrap="square">
            <a:spAutoFit/>
          </a:bodyPr>
          <a:lstStyle/>
          <a:p>
            <a:pPr marL="11"/>
            <a:r>
              <a:rPr lang="en-US" sz="2000" b="1" i="1" dirty="0">
                <a:solidFill>
                  <a:schemeClr val="accent1"/>
                </a:solidFill>
              </a:rPr>
              <a:t>ATLAS FTE </a:t>
            </a:r>
            <a:r>
              <a:rPr lang="en-US" sz="2000" b="1" i="1" dirty="0" err="1">
                <a:solidFill>
                  <a:schemeClr val="accent1"/>
                </a:solidFill>
              </a:rPr>
              <a:t>Totali</a:t>
            </a:r>
            <a:r>
              <a:rPr lang="en-US" sz="2000" b="1" i="1" dirty="0">
                <a:solidFill>
                  <a:schemeClr val="accent1"/>
                </a:solidFill>
              </a:rPr>
              <a:t>: 11.25 (</a:t>
            </a:r>
            <a:r>
              <a:rPr lang="en-US" sz="2000" b="1" i="1" dirty="0" err="1">
                <a:solidFill>
                  <a:schemeClr val="accent1"/>
                </a:solidFill>
              </a:rPr>
              <a:t>Fisici</a:t>
            </a:r>
            <a:r>
              <a:rPr lang="en-US" sz="2000" b="1" i="1" dirty="0">
                <a:solidFill>
                  <a:schemeClr val="accent1"/>
                </a:solidFill>
              </a:rPr>
              <a:t> + </a:t>
            </a:r>
            <a:r>
              <a:rPr lang="en-US" sz="2000" b="1" i="1" dirty="0" err="1">
                <a:solidFill>
                  <a:schemeClr val="accent1"/>
                </a:solidFill>
              </a:rPr>
              <a:t>Tecnologi</a:t>
            </a:r>
            <a:r>
              <a:rPr lang="en-US" sz="2000" b="1" i="1" dirty="0">
                <a:solidFill>
                  <a:schemeClr val="accent1"/>
                </a:solidFill>
              </a:rPr>
              <a:t>)</a:t>
            </a:r>
          </a:p>
        </p:txBody>
      </p:sp>
      <p:graphicFrame>
        <p:nvGraphicFramePr>
          <p:cNvPr id="20" name="Tabella 19"/>
          <p:cNvGraphicFramePr>
            <a:graphicFrameLocks noGrp="1"/>
          </p:cNvGraphicFramePr>
          <p:nvPr>
            <p:extLst>
              <p:ext uri="{D42A27DB-BD31-4B8C-83A1-F6EECF244321}">
                <p14:modId xmlns:p14="http://schemas.microsoft.com/office/powerpoint/2010/main" val="3662551487"/>
              </p:ext>
            </p:extLst>
          </p:nvPr>
        </p:nvGraphicFramePr>
        <p:xfrm>
          <a:off x="5181600" y="1849120"/>
          <a:ext cx="6847840" cy="3677920"/>
        </p:xfrm>
        <a:graphic>
          <a:graphicData uri="http://schemas.openxmlformats.org/drawingml/2006/table">
            <a:tbl>
              <a:tblPr firstRow="1" bandRow="1">
                <a:tableStyleId>{5C22544A-7EE6-4342-B048-85BDC9FD1C3A}</a:tableStyleId>
              </a:tblPr>
              <a:tblGrid>
                <a:gridCol w="3953280">
                  <a:extLst>
                    <a:ext uri="{9D8B030D-6E8A-4147-A177-3AD203B41FA5}">
                      <a16:colId xmlns:a16="http://schemas.microsoft.com/office/drawing/2014/main" val="20000"/>
                    </a:ext>
                  </a:extLst>
                </a:gridCol>
                <a:gridCol w="2894560">
                  <a:extLst>
                    <a:ext uri="{9D8B030D-6E8A-4147-A177-3AD203B41FA5}">
                      <a16:colId xmlns:a16="http://schemas.microsoft.com/office/drawing/2014/main" val="20001"/>
                    </a:ext>
                  </a:extLst>
                </a:gridCol>
              </a:tblGrid>
              <a:tr h="370840">
                <a:tc>
                  <a:txBody>
                    <a:bodyPr/>
                    <a:lstStyle/>
                    <a:p>
                      <a:r>
                        <a:rPr lang="en-US" dirty="0" err="1">
                          <a:solidFill>
                            <a:schemeClr val="tx1">
                              <a:lumMod val="75000"/>
                              <a:lumOff val="25000"/>
                            </a:schemeClr>
                          </a:solidFill>
                        </a:rPr>
                        <a:t>Servizi</a:t>
                      </a:r>
                      <a:endParaRPr lang="en-US"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err="1">
                          <a:solidFill>
                            <a:schemeClr val="tx1">
                              <a:lumMod val="75000"/>
                              <a:lumOff val="25000"/>
                            </a:schemeClr>
                          </a:solidFill>
                        </a:rPr>
                        <a:t>Richieste</a:t>
                      </a:r>
                      <a:r>
                        <a:rPr lang="en-US" dirty="0">
                          <a:solidFill>
                            <a:schemeClr val="tx1">
                              <a:lumMod val="75000"/>
                              <a:lumOff val="25000"/>
                            </a:schemeClr>
                          </a:solidFill>
                        </a:rPr>
                        <a:t> </a:t>
                      </a:r>
                      <a:r>
                        <a:rPr lang="en-US" u="sng" dirty="0" err="1">
                          <a:solidFill>
                            <a:schemeClr val="tx1">
                              <a:lumMod val="75000"/>
                              <a:lumOff val="25000"/>
                            </a:schemeClr>
                          </a:solidFill>
                        </a:rPr>
                        <a:t>stimate</a:t>
                      </a:r>
                      <a:r>
                        <a:rPr lang="en-US" dirty="0">
                          <a:solidFill>
                            <a:schemeClr val="tx1">
                              <a:lumMod val="75000"/>
                              <a:lumOff val="25000"/>
                            </a:schemeClr>
                          </a:solidFill>
                        </a:rPr>
                        <a:t> 2026 (person</a:t>
                      </a:r>
                      <a:r>
                        <a:rPr lang="en-US" baseline="0" dirty="0">
                          <a:solidFill>
                            <a:schemeClr val="tx1">
                              <a:lumMod val="75000"/>
                              <a:lumOff val="25000"/>
                            </a:schemeClr>
                          </a:solidFill>
                        </a:rPr>
                        <a:t> months</a:t>
                      </a:r>
                      <a:r>
                        <a:rPr lang="en-US" dirty="0">
                          <a:solidFill>
                            <a:schemeClr val="tx1">
                              <a:lumMod val="75000"/>
                              <a:lumOff val="2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it-IT" sz="1800" b="0" i="0" u="none" strike="noStrike" kern="1200" dirty="0" err="1">
                          <a:solidFill>
                            <a:schemeClr val="tx1">
                              <a:lumMod val="75000"/>
                              <a:lumOff val="25000"/>
                            </a:schemeClr>
                          </a:solidFill>
                          <a:effectLst/>
                          <a:latin typeface="+mn-lt"/>
                          <a:ea typeface="+mn-ea"/>
                          <a:cs typeface="+mn-cs"/>
                        </a:rPr>
                        <a:t>Electronics</a:t>
                      </a:r>
                      <a:r>
                        <a:rPr lang="it-IT" sz="1800" b="0" i="0" u="none" strike="noStrike" kern="1200" dirty="0">
                          <a:solidFill>
                            <a:schemeClr val="tx1">
                              <a:lumMod val="75000"/>
                              <a:lumOff val="25000"/>
                            </a:schemeClr>
                          </a:solidFill>
                          <a:effectLst/>
                          <a:latin typeface="+mn-lt"/>
                          <a:ea typeface="+mn-ea"/>
                          <a:cs typeface="+mn-cs"/>
                        </a:rPr>
                        <a:t> and Automation Service (DR)</a:t>
                      </a:r>
                      <a:endParaRPr lang="en-US"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it-IT" sz="1800" b="0" i="0" u="none" strike="noStrike" kern="1200" dirty="0" err="1">
                          <a:solidFill>
                            <a:schemeClr val="tx1">
                              <a:lumMod val="75000"/>
                              <a:lumOff val="25000"/>
                            </a:schemeClr>
                          </a:solidFill>
                          <a:effectLst/>
                          <a:latin typeface="+mn-lt"/>
                          <a:ea typeface="+mn-ea"/>
                          <a:cs typeface="+mn-cs"/>
                        </a:rPr>
                        <a:t>Mechanics</a:t>
                      </a:r>
                      <a:r>
                        <a:rPr lang="it-IT" sz="1800" b="0" i="0" u="none" strike="noStrike" kern="1200" dirty="0">
                          <a:solidFill>
                            <a:schemeClr val="tx1">
                              <a:lumMod val="75000"/>
                              <a:lumOff val="25000"/>
                            </a:schemeClr>
                          </a:solidFill>
                          <a:effectLst/>
                          <a:latin typeface="+mn-lt"/>
                          <a:ea typeface="+mn-ea"/>
                          <a:cs typeface="+mn-cs"/>
                        </a:rPr>
                        <a:t> Service (DR)</a:t>
                      </a:r>
                      <a:endParaRPr lang="en-US"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8 months</a:t>
                      </a:r>
                      <a:r>
                        <a:rPr lang="en-US" baseline="0" dirty="0">
                          <a:solidFill>
                            <a:schemeClr val="tx1">
                              <a:lumMod val="75000"/>
                              <a:lumOff val="25000"/>
                            </a:schemeClr>
                          </a:solidFill>
                        </a:rPr>
                        <a:t>  x 4 persons</a:t>
                      </a:r>
                      <a:endParaRPr lang="en-US"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it-IT" sz="1800" b="0" i="0" u="none" strike="noStrike" kern="1200" dirty="0">
                          <a:solidFill>
                            <a:schemeClr val="tx1">
                              <a:lumMod val="75000"/>
                              <a:lumOff val="25000"/>
                            </a:schemeClr>
                          </a:solidFill>
                          <a:effectLst/>
                          <a:latin typeface="+mn-lt"/>
                          <a:ea typeface="+mn-ea"/>
                          <a:cs typeface="+mn-cs"/>
                        </a:rPr>
                        <a:t>Detector Development and </a:t>
                      </a:r>
                      <a:r>
                        <a:rPr lang="it-IT" sz="1800" b="0" i="0" u="none" strike="noStrike" kern="1200" dirty="0" err="1">
                          <a:solidFill>
                            <a:schemeClr val="tx1">
                              <a:lumMod val="75000"/>
                              <a:lumOff val="25000"/>
                            </a:schemeClr>
                          </a:solidFill>
                          <a:effectLst/>
                          <a:latin typeface="+mn-lt"/>
                          <a:ea typeface="+mn-ea"/>
                          <a:cs typeface="+mn-cs"/>
                        </a:rPr>
                        <a:t>Experimental</a:t>
                      </a:r>
                      <a:r>
                        <a:rPr lang="it-IT" sz="1800" b="0" i="0" u="none" strike="noStrike" kern="1200" dirty="0">
                          <a:solidFill>
                            <a:schemeClr val="tx1">
                              <a:lumMod val="75000"/>
                              <a:lumOff val="25000"/>
                            </a:schemeClr>
                          </a:solidFill>
                          <a:effectLst/>
                          <a:latin typeface="+mn-lt"/>
                          <a:ea typeface="+mn-ea"/>
                          <a:cs typeface="+mn-cs"/>
                        </a:rPr>
                        <a:t> </a:t>
                      </a:r>
                      <a:r>
                        <a:rPr lang="it-IT" sz="1800" b="0" i="0" u="none" strike="noStrike" kern="1200" dirty="0" err="1">
                          <a:solidFill>
                            <a:schemeClr val="tx1">
                              <a:lumMod val="75000"/>
                              <a:lumOff val="25000"/>
                            </a:schemeClr>
                          </a:solidFill>
                          <a:effectLst/>
                          <a:latin typeface="+mn-lt"/>
                          <a:ea typeface="+mn-ea"/>
                          <a:cs typeface="+mn-cs"/>
                        </a:rPr>
                        <a:t>Activities</a:t>
                      </a:r>
                      <a:r>
                        <a:rPr lang="it-IT" sz="1800" b="0" i="0" u="none" strike="noStrike" kern="1200" dirty="0">
                          <a:solidFill>
                            <a:schemeClr val="tx1">
                              <a:lumMod val="75000"/>
                              <a:lumOff val="25000"/>
                            </a:schemeClr>
                          </a:solidFill>
                          <a:effectLst/>
                          <a:latin typeface="+mn-lt"/>
                          <a:ea typeface="+mn-ea"/>
                          <a:cs typeface="+mn-cs"/>
                        </a:rPr>
                        <a:t> </a:t>
                      </a:r>
                      <a:r>
                        <a:rPr lang="it-IT" sz="1800" b="0" i="0" u="none" strike="noStrike" kern="1200" dirty="0" err="1">
                          <a:solidFill>
                            <a:schemeClr val="tx1">
                              <a:lumMod val="75000"/>
                              <a:lumOff val="25000"/>
                            </a:schemeClr>
                          </a:solidFill>
                          <a:effectLst/>
                          <a:latin typeface="+mn-lt"/>
                          <a:ea typeface="+mn-ea"/>
                          <a:cs typeface="+mn-cs"/>
                        </a:rPr>
                        <a:t>Support</a:t>
                      </a:r>
                      <a:r>
                        <a:rPr lang="it-IT" sz="1800" b="0" i="0" u="none" strike="noStrike" kern="1200" dirty="0">
                          <a:solidFill>
                            <a:schemeClr val="tx1">
                              <a:lumMod val="75000"/>
                              <a:lumOff val="25000"/>
                            </a:schemeClr>
                          </a:solidFill>
                          <a:effectLst/>
                          <a:latin typeface="+mn-lt"/>
                          <a:ea typeface="+mn-ea"/>
                          <a:cs typeface="+mn-cs"/>
                        </a:rPr>
                        <a:t> Service (DR)</a:t>
                      </a:r>
                      <a:endParaRPr lang="en-US"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10 months x 2 persons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0" i="0" u="none" strike="noStrike" kern="1200" dirty="0">
                          <a:solidFill>
                            <a:schemeClr val="tx1">
                              <a:lumMod val="75000"/>
                              <a:lumOff val="25000"/>
                            </a:schemeClr>
                          </a:solidFill>
                          <a:effectLst/>
                          <a:latin typeface="+mn-lt"/>
                          <a:ea typeface="+mn-ea"/>
                          <a:cs typeface="+mn-cs"/>
                        </a:rPr>
                        <a:t>Servizio Progettazione e Costruzioni Meccaniche (DT)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en-US" b="0" dirty="0">
                          <a:solidFill>
                            <a:schemeClr val="tx1">
                              <a:lumMod val="75000"/>
                              <a:lumOff val="25000"/>
                            </a:schemeClr>
                          </a:solidFill>
                        </a:rPr>
                        <a:t>Cryogenic System (DA)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r>
                        <a:rPr lang="en-US" b="0" dirty="0">
                          <a:solidFill>
                            <a:schemeClr val="tx1">
                              <a:lumMod val="75000"/>
                              <a:lumOff val="25000"/>
                            </a:schemeClr>
                          </a:solidFill>
                        </a:rPr>
                        <a:t>Vacuum</a:t>
                      </a:r>
                      <a:r>
                        <a:rPr lang="en-US" b="0" baseline="0" dirty="0">
                          <a:solidFill>
                            <a:schemeClr val="tx1">
                              <a:lumMod val="75000"/>
                              <a:lumOff val="25000"/>
                            </a:schemeClr>
                          </a:solidFill>
                        </a:rPr>
                        <a:t> (DA)</a:t>
                      </a:r>
                      <a:endParaRPr lang="en-US"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lumMod val="75000"/>
                              <a:lumOff val="25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73802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L="464820">
              <a:lnSpc>
                <a:spcPct val="100000"/>
              </a:lnSpc>
              <a:spcBef>
                <a:spcPts val="100"/>
              </a:spcBef>
            </a:pPr>
            <a:r>
              <a:rPr spc="-10" dirty="0"/>
              <a:t>HL-</a:t>
            </a:r>
            <a:r>
              <a:rPr spc="-25" dirty="0"/>
              <a:t>LHC</a:t>
            </a:r>
          </a:p>
        </p:txBody>
      </p:sp>
      <p:pic>
        <p:nvPicPr>
          <p:cNvPr id="3" name="object 3"/>
          <p:cNvPicPr/>
          <p:nvPr/>
        </p:nvPicPr>
        <p:blipFill>
          <a:blip r:embed="rId2" cstate="print"/>
          <a:stretch>
            <a:fillRect/>
          </a:stretch>
        </p:blipFill>
        <p:spPr>
          <a:xfrm>
            <a:off x="226304" y="1438053"/>
            <a:ext cx="7681236" cy="2966247"/>
          </a:xfrm>
          <a:prstGeom prst="rect">
            <a:avLst/>
          </a:prstGeom>
        </p:spPr>
      </p:pic>
      <p:sp>
        <p:nvSpPr>
          <p:cNvPr id="4" name="object 4"/>
          <p:cNvSpPr txBox="1"/>
          <p:nvPr/>
        </p:nvSpPr>
        <p:spPr>
          <a:xfrm>
            <a:off x="279645" y="874267"/>
            <a:ext cx="6871334" cy="565150"/>
          </a:xfrm>
          <a:prstGeom prst="rect">
            <a:avLst/>
          </a:prstGeom>
        </p:spPr>
        <p:txBody>
          <a:bodyPr vert="horz" wrap="square" lIns="0" tIns="28575" rIns="0" bIns="0" rtlCol="0">
            <a:spAutoFit/>
          </a:bodyPr>
          <a:lstStyle/>
          <a:p>
            <a:pPr marL="38100" marR="30480" lvl="0" indent="0" algn="l" defTabSz="914400" rtl="0" eaLnBrk="1" fontAlgn="auto" latinLnBrk="0" hangingPunct="1">
              <a:lnSpc>
                <a:spcPts val="2090"/>
              </a:lnSpc>
              <a:spcBef>
                <a:spcPts val="22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The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LHC</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will</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be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upgraded</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the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High</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Luminosity-</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LHC</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(HL-</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LHC)</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to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produce</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up</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4000</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fb</a:t>
            </a:r>
            <a:r>
              <a:rPr kumimoji="0" sz="1800" b="0" i="0" u="none" strike="noStrike" kern="0" cap="none" spc="-15" normalizeH="0" baseline="23148" noProof="0" dirty="0">
                <a:ln>
                  <a:noFill/>
                </a:ln>
                <a:solidFill>
                  <a:sysClr val="windowText" lastClr="000000"/>
                </a:solidFill>
                <a:effectLst/>
                <a:uLnTx/>
                <a:uFillTx/>
                <a:latin typeface="Arial"/>
                <a:ea typeface="+mn-ea"/>
                <a:cs typeface="Arial"/>
              </a:rPr>
              <a:t>-</a:t>
            </a:r>
            <a:r>
              <a:rPr kumimoji="0" sz="1800" b="0" i="0" u="none" strike="noStrike" kern="0" cap="none" spc="0" normalizeH="0" baseline="23148" noProof="0" dirty="0">
                <a:ln>
                  <a:noFill/>
                </a:ln>
                <a:solidFill>
                  <a:sysClr val="windowText" lastClr="000000"/>
                </a:solidFill>
                <a:effectLst/>
                <a:uLnTx/>
                <a:uFillTx/>
                <a:latin typeface="Arial"/>
                <a:ea typeface="+mn-ea"/>
                <a:cs typeface="Arial"/>
              </a:rPr>
              <a:t>1</a:t>
            </a:r>
            <a:r>
              <a:rPr kumimoji="0" sz="1800" b="0" i="0" u="none" strike="noStrike" kern="0" cap="none" spc="-209" normalizeH="0" baseline="23148"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of</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integrated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luminosity</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until</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2040</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 name="object 5"/>
          <p:cNvSpPr txBox="1"/>
          <p:nvPr/>
        </p:nvSpPr>
        <p:spPr>
          <a:xfrm>
            <a:off x="8626707" y="1020571"/>
            <a:ext cx="2501900" cy="568325"/>
          </a:xfrm>
          <a:prstGeom prst="rect">
            <a:avLst/>
          </a:prstGeom>
        </p:spPr>
        <p:txBody>
          <a:bodyPr vert="horz" wrap="square" lIns="0" tIns="26670" rIns="0" bIns="0" rtlCol="0">
            <a:spAutoFit/>
          </a:bodyPr>
          <a:lstStyle/>
          <a:p>
            <a:pPr marL="12700" marR="5080" lvl="0" indent="0" algn="l" defTabSz="914400" rtl="0" eaLnBrk="1" fontAlgn="auto" latinLnBrk="0" hangingPunct="1">
              <a:lnSpc>
                <a:spcPts val="2110"/>
              </a:lnSpc>
              <a:spcBef>
                <a:spcPts val="210"/>
              </a:spcBef>
              <a:spcAft>
                <a:spcPts val="0"/>
              </a:spcAft>
              <a:buClrTx/>
              <a:buSzTx/>
              <a:buFontTx/>
              <a:buNone/>
              <a:tabLst/>
              <a:defRPr/>
            </a:pPr>
            <a:r>
              <a:rPr kumimoji="0" sz="1800" b="1" i="0" u="none" strike="noStrike" kern="0" cap="none" spc="0" normalizeH="0" baseline="0" noProof="0" dirty="0">
                <a:ln>
                  <a:noFill/>
                </a:ln>
                <a:solidFill>
                  <a:srgbClr val="0C72BC"/>
                </a:solidFill>
                <a:effectLst/>
                <a:uLnTx/>
                <a:uFillTx/>
                <a:latin typeface="Arial"/>
                <a:ea typeface="+mn-ea"/>
                <a:cs typeface="Arial"/>
              </a:rPr>
              <a:t>Requirements</a:t>
            </a:r>
            <a:r>
              <a:rPr kumimoji="0" sz="1800" b="1" i="0" u="none" strike="noStrike" kern="0" cap="none" spc="-25" normalizeH="0" baseline="0" noProof="0" dirty="0">
                <a:ln>
                  <a:noFill/>
                </a:ln>
                <a:solidFill>
                  <a:srgbClr val="0C72BC"/>
                </a:solidFill>
                <a:effectLst/>
                <a:uLnTx/>
                <a:uFillTx/>
                <a:latin typeface="Arial"/>
                <a:ea typeface="+mn-ea"/>
                <a:cs typeface="Arial"/>
              </a:rPr>
              <a:t> </a:t>
            </a:r>
            <a:r>
              <a:rPr kumimoji="0" sz="1800" b="1" i="0" u="none" strike="noStrike" kern="0" cap="none" spc="0" normalizeH="0" baseline="0" noProof="0" dirty="0">
                <a:ln>
                  <a:noFill/>
                </a:ln>
                <a:solidFill>
                  <a:srgbClr val="0C72BC"/>
                </a:solidFill>
                <a:effectLst/>
                <a:uLnTx/>
                <a:uFillTx/>
                <a:latin typeface="Arial"/>
                <a:ea typeface="+mn-ea"/>
                <a:cs typeface="Arial"/>
              </a:rPr>
              <a:t>for</a:t>
            </a:r>
            <a:r>
              <a:rPr kumimoji="0" sz="1800" b="1" i="0" u="none" strike="noStrike" kern="0" cap="none" spc="-20" normalizeH="0" baseline="0" noProof="0" dirty="0">
                <a:ln>
                  <a:noFill/>
                </a:ln>
                <a:solidFill>
                  <a:srgbClr val="0C72BC"/>
                </a:solidFill>
                <a:effectLst/>
                <a:uLnTx/>
                <a:uFillTx/>
                <a:latin typeface="Arial"/>
                <a:ea typeface="+mn-ea"/>
                <a:cs typeface="Arial"/>
              </a:rPr>
              <a:t> pixel </a:t>
            </a:r>
            <a:r>
              <a:rPr kumimoji="0" sz="1800" b="1" i="0" u="none" strike="noStrike" kern="0" cap="none" spc="0" normalizeH="0" baseline="0" noProof="0" dirty="0">
                <a:ln>
                  <a:noFill/>
                </a:ln>
                <a:solidFill>
                  <a:srgbClr val="0C72BC"/>
                </a:solidFill>
                <a:effectLst/>
                <a:uLnTx/>
                <a:uFillTx/>
                <a:latin typeface="Arial"/>
                <a:ea typeface="+mn-ea"/>
                <a:cs typeface="Arial"/>
              </a:rPr>
              <a:t>detector</a:t>
            </a:r>
            <a:r>
              <a:rPr kumimoji="0" sz="1800" b="1" i="0" u="none" strike="noStrike" kern="0" cap="none" spc="-35" normalizeH="0" baseline="0" noProof="0" dirty="0">
                <a:ln>
                  <a:noFill/>
                </a:ln>
                <a:solidFill>
                  <a:srgbClr val="0C72BC"/>
                </a:solidFill>
                <a:effectLst/>
                <a:uLnTx/>
                <a:uFillTx/>
                <a:latin typeface="Arial"/>
                <a:ea typeface="+mn-ea"/>
                <a:cs typeface="Arial"/>
              </a:rPr>
              <a:t> </a:t>
            </a:r>
            <a:r>
              <a:rPr kumimoji="0" sz="1800" b="1" i="0" u="none" strike="noStrike" kern="0" cap="none" spc="0" normalizeH="0" baseline="0" noProof="0" dirty="0">
                <a:ln>
                  <a:noFill/>
                </a:ln>
                <a:solidFill>
                  <a:srgbClr val="0C72BC"/>
                </a:solidFill>
                <a:effectLst/>
                <a:uLnTx/>
                <a:uFillTx/>
                <a:latin typeface="Arial"/>
                <a:ea typeface="+mn-ea"/>
                <a:cs typeface="Arial"/>
              </a:rPr>
              <a:t>at</a:t>
            </a:r>
            <a:r>
              <a:rPr kumimoji="0" sz="1800" b="1" i="0" u="none" strike="noStrike" kern="0" cap="none" spc="-35" normalizeH="0" baseline="0" noProof="0" dirty="0">
                <a:ln>
                  <a:noFill/>
                </a:ln>
                <a:solidFill>
                  <a:srgbClr val="0C72BC"/>
                </a:solidFill>
                <a:effectLst/>
                <a:uLnTx/>
                <a:uFillTx/>
                <a:latin typeface="Arial"/>
                <a:ea typeface="+mn-ea"/>
                <a:cs typeface="Arial"/>
              </a:rPr>
              <a:t> </a:t>
            </a:r>
            <a:r>
              <a:rPr kumimoji="0" sz="1800" b="1" i="0" u="none" strike="noStrike" kern="0" cap="none" spc="-10" normalizeH="0" baseline="0" noProof="0" dirty="0">
                <a:ln>
                  <a:noFill/>
                </a:ln>
                <a:solidFill>
                  <a:srgbClr val="0C72BC"/>
                </a:solidFill>
                <a:effectLst/>
                <a:uLnTx/>
                <a:uFillTx/>
                <a:latin typeface="Arial"/>
                <a:ea typeface="+mn-ea"/>
                <a:cs typeface="Arial"/>
              </a:rPr>
              <a:t>HL-</a:t>
            </a:r>
            <a:r>
              <a:rPr kumimoji="0" sz="1800" b="1" i="0" u="none" strike="noStrike" kern="0" cap="none" spc="-25" normalizeH="0" baseline="0" noProof="0" dirty="0">
                <a:ln>
                  <a:noFill/>
                </a:ln>
                <a:solidFill>
                  <a:srgbClr val="0C72BC"/>
                </a:solidFill>
                <a:effectLst/>
                <a:uLnTx/>
                <a:uFillTx/>
                <a:latin typeface="Arial"/>
                <a:ea typeface="+mn-ea"/>
                <a:cs typeface="Arial"/>
              </a:rPr>
              <a:t>LHC</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 name="object 6"/>
          <p:cNvSpPr txBox="1"/>
          <p:nvPr/>
        </p:nvSpPr>
        <p:spPr>
          <a:xfrm>
            <a:off x="8626707" y="1834388"/>
            <a:ext cx="3131185" cy="1406525"/>
          </a:xfrm>
          <a:prstGeom prst="rect">
            <a:avLst/>
          </a:prstGeom>
        </p:spPr>
        <p:txBody>
          <a:bodyPr vert="horz" wrap="square" lIns="0" tIns="6350" rIns="0" bIns="0" rtlCol="0">
            <a:spAutoFit/>
          </a:bodyPr>
          <a:lstStyle/>
          <a:p>
            <a:pPr marL="12700" marR="266065" lvl="0" indent="0" algn="l" defTabSz="914400" rtl="0" eaLnBrk="1" fontAlgn="auto" latinLnBrk="0" hangingPunct="1">
              <a:lnSpc>
                <a:spcPct val="102200"/>
              </a:lnSpc>
              <a:spcBef>
                <a:spcPts val="5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Arial"/>
                <a:ea typeface="+mn-ea"/>
                <a:cs typeface="Arial"/>
              </a:rPr>
              <a:t>Instantaneous</a:t>
            </a:r>
            <a:r>
              <a:rPr kumimoji="0" sz="1800" b="1" i="0" u="none" strike="noStrike" kern="0" cap="none" spc="-55" normalizeH="0" baseline="0" noProof="0" dirty="0">
                <a:ln>
                  <a:noFill/>
                </a:ln>
                <a:solidFill>
                  <a:sysClr val="windowText" lastClr="000000"/>
                </a:solidFill>
                <a:effectLst/>
                <a:uLnTx/>
                <a:uFillTx/>
                <a:latin typeface="Arial"/>
                <a:ea typeface="+mn-ea"/>
                <a:cs typeface="Arial"/>
              </a:rPr>
              <a:t> </a:t>
            </a:r>
            <a:r>
              <a:rPr kumimoji="0" sz="1800" b="1" i="0" u="none" strike="noStrike" kern="0" cap="none" spc="-10" normalizeH="0" baseline="0" noProof="0" dirty="0">
                <a:ln>
                  <a:noFill/>
                </a:ln>
                <a:solidFill>
                  <a:sysClr val="windowText" lastClr="000000"/>
                </a:solidFill>
                <a:effectLst/>
                <a:uLnTx/>
                <a:uFillTx/>
                <a:latin typeface="Arial"/>
                <a:ea typeface="+mn-ea"/>
                <a:cs typeface="Arial"/>
              </a:rPr>
              <a:t>conditions: pile-</a:t>
            </a:r>
            <a:r>
              <a:rPr kumimoji="0" sz="1800" b="1" i="0" u="none" strike="noStrike" kern="0" cap="none" spc="0" normalizeH="0" baseline="0" noProof="0" dirty="0">
                <a:ln>
                  <a:noFill/>
                </a:ln>
                <a:solidFill>
                  <a:sysClr val="windowText" lastClr="000000"/>
                </a:solidFill>
                <a:effectLst/>
                <a:uLnTx/>
                <a:uFillTx/>
                <a:latin typeface="Arial"/>
                <a:ea typeface="+mn-ea"/>
                <a:cs typeface="Arial"/>
              </a:rPr>
              <a:t>up,</a:t>
            </a:r>
            <a:r>
              <a:rPr kumimoji="0" sz="1800" b="1" i="0" u="none" strike="noStrike" kern="0" cap="none" spc="-5" normalizeH="0" baseline="0" noProof="0" dirty="0">
                <a:ln>
                  <a:noFill/>
                </a:ln>
                <a:solidFill>
                  <a:sysClr val="windowText" lastClr="000000"/>
                </a:solidFill>
                <a:effectLst/>
                <a:uLnTx/>
                <a:uFillTx/>
                <a:latin typeface="Arial"/>
                <a:ea typeface="+mn-ea"/>
                <a:cs typeface="Arial"/>
              </a:rPr>
              <a:t> </a:t>
            </a:r>
            <a:r>
              <a:rPr kumimoji="0" sz="1800" b="1" i="0" u="none" strike="noStrike" kern="0" cap="none" spc="-10" normalizeH="0" baseline="0" noProof="0" dirty="0">
                <a:ln>
                  <a:noFill/>
                </a:ln>
                <a:solidFill>
                  <a:sysClr val="windowText" lastClr="000000"/>
                </a:solidFill>
                <a:effectLst/>
                <a:uLnTx/>
                <a:uFillTx/>
                <a:latin typeface="Arial"/>
                <a:ea typeface="+mn-ea"/>
                <a:cs typeface="Arial"/>
              </a:rPr>
              <a:t>luminosity</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285115" algn="l" defTabSz="914400" rtl="0" eaLnBrk="1" fontAlgn="auto" latinLnBrk="0" hangingPunct="1">
              <a:lnSpc>
                <a:spcPts val="2135"/>
              </a:lnSpc>
              <a:spcBef>
                <a:spcPts val="25"/>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High</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trigger</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rate:</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1</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MHz</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8450" marR="5080" lvl="0" indent="-285750" algn="l" defTabSz="914400" rtl="0" eaLnBrk="1" fontAlgn="auto" latinLnBrk="0" hangingPunct="1">
              <a:lnSpc>
                <a:spcPts val="2210"/>
              </a:lnSpc>
              <a:spcBef>
                <a:spcPts val="10"/>
              </a:spcBef>
              <a:spcAft>
                <a:spcPts val="0"/>
              </a:spcAft>
              <a:buClrTx/>
              <a:buSzTx/>
              <a:buFontTx/>
              <a:buChar char="•"/>
              <a:tabLst>
                <a:tab pos="298450"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High</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granularity:</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occupancy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at</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1</a:t>
            </a:r>
            <a:r>
              <a:rPr kumimoji="0" sz="1800" b="0" i="0" u="none" strike="noStrike" kern="0" cap="none" spc="-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50" normalizeH="0" baseline="0" noProof="0" dirty="0">
                <a:ln>
                  <a:noFill/>
                </a:ln>
                <a:solidFill>
                  <a:sysClr val="windowText" lastClr="000000"/>
                </a:solidFill>
                <a:effectLst/>
                <a:uLnTx/>
                <a:uFillTx/>
                <a:latin typeface="Arial"/>
                <a:ea typeface="+mn-ea"/>
                <a:cs typeface="Arial"/>
              </a:rPr>
              <a:t>%</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 name="object 7"/>
          <p:cNvSpPr txBox="1"/>
          <p:nvPr/>
        </p:nvSpPr>
        <p:spPr>
          <a:xfrm>
            <a:off x="8601307" y="3486404"/>
            <a:ext cx="3132455" cy="1125855"/>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Arial"/>
                <a:ea typeface="+mn-ea"/>
                <a:cs typeface="Arial"/>
              </a:rPr>
              <a:t>Integrated</a:t>
            </a:r>
            <a:r>
              <a:rPr kumimoji="0" sz="1800" b="1" i="0" u="none" strike="noStrike" kern="0" cap="none" spc="-65" normalizeH="0" baseline="0" noProof="0" dirty="0">
                <a:ln>
                  <a:noFill/>
                </a:ln>
                <a:solidFill>
                  <a:sysClr val="windowText" lastClr="000000"/>
                </a:solidFill>
                <a:effectLst/>
                <a:uLnTx/>
                <a:uFillTx/>
                <a:latin typeface="Arial"/>
                <a:ea typeface="+mn-ea"/>
                <a:cs typeface="Arial"/>
              </a:rPr>
              <a:t> </a:t>
            </a:r>
            <a:r>
              <a:rPr kumimoji="0" sz="1800" b="1" i="0" u="none" strike="noStrike" kern="0" cap="none" spc="-10" normalizeH="0" baseline="0" noProof="0" dirty="0">
                <a:ln>
                  <a:noFill/>
                </a:ln>
                <a:solidFill>
                  <a:sysClr val="windowText" lastClr="000000"/>
                </a:solidFill>
                <a:effectLst/>
                <a:uLnTx/>
                <a:uFillTx/>
                <a:latin typeface="Arial"/>
                <a:ea typeface="+mn-ea"/>
                <a:cs typeface="Arial"/>
              </a:rPr>
              <a:t>effects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ts val="2135"/>
              </a:lnSpc>
              <a:spcBef>
                <a:spcPts val="2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Integrated</a:t>
            </a:r>
            <a:r>
              <a:rPr kumimoji="0" sz="1800" b="0" i="0" u="none" strike="noStrike" kern="0" cap="none" spc="-6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luminosity</a:t>
            </a:r>
            <a:r>
              <a:rPr kumimoji="0" sz="1800" b="0" i="0" u="none" strike="noStrike" kern="0" cap="none" spc="-6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x10</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ts val="2135"/>
              </a:lnSpc>
              <a:spcBef>
                <a:spcPts val="0"/>
              </a:spcBef>
              <a:spcAft>
                <a:spcPts val="0"/>
              </a:spcAft>
              <a:buClrTx/>
              <a:buSzTx/>
              <a:buFontTx/>
              <a:buNone/>
              <a:tabLst/>
              <a:defRPr/>
            </a:pPr>
            <a:r>
              <a:rPr kumimoji="0" sz="1800" b="0" i="0" u="none" strike="noStrike" kern="0" cap="none" spc="-20" normalizeH="0" baseline="0" noProof="0" dirty="0">
                <a:ln>
                  <a:noFill/>
                </a:ln>
                <a:solidFill>
                  <a:srgbClr val="0C72BC"/>
                </a:solidFill>
                <a:effectLst/>
                <a:uLnTx/>
                <a:uFillTx/>
                <a:latin typeface="Wingdings"/>
                <a:ea typeface="+mn-ea"/>
                <a:cs typeface="Wingdings"/>
              </a:rPr>
              <a:t></a:t>
            </a:r>
            <a:r>
              <a:rPr kumimoji="0" sz="1800" b="0" i="1" u="none" strike="noStrike" kern="0" cap="none" spc="-20" normalizeH="0" baseline="0" noProof="0" dirty="0">
                <a:ln>
                  <a:noFill/>
                </a:ln>
                <a:solidFill>
                  <a:sysClr val="windowText" lastClr="000000"/>
                </a:solidFill>
                <a:effectLst/>
                <a:uLnTx/>
                <a:uFillTx/>
                <a:latin typeface="Arial"/>
                <a:ea typeface="+mn-ea"/>
                <a:cs typeface="Arial"/>
              </a:rPr>
              <a:t>Radiation</a:t>
            </a:r>
            <a:r>
              <a:rPr kumimoji="0" sz="1800" b="0" i="1"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1" u="none" strike="noStrike" kern="0" cap="none" spc="0" normalizeH="0" baseline="0" noProof="0" dirty="0">
                <a:ln>
                  <a:noFill/>
                </a:ln>
                <a:solidFill>
                  <a:sysClr val="windowText" lastClr="000000"/>
                </a:solidFill>
                <a:effectLst/>
                <a:uLnTx/>
                <a:uFillTx/>
                <a:latin typeface="Arial"/>
                <a:ea typeface="+mn-ea"/>
                <a:cs typeface="Arial"/>
              </a:rPr>
              <a:t>hard</a:t>
            </a:r>
            <a:r>
              <a:rPr kumimoji="0" sz="1800" b="0" i="1"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1" u="none" strike="noStrike" kern="0" cap="none" spc="-10" normalizeH="0" baseline="0" noProof="0" dirty="0">
                <a:ln>
                  <a:noFill/>
                </a:ln>
                <a:solidFill>
                  <a:sysClr val="windowText" lastClr="000000"/>
                </a:solidFill>
                <a:effectLst/>
                <a:uLnTx/>
                <a:uFillTx/>
                <a:latin typeface="Arial"/>
                <a:ea typeface="+mn-ea"/>
                <a:cs typeface="Arial"/>
              </a:rPr>
              <a:t>technologies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38100" marR="0" lvl="0" indent="0" algn="l" defTabSz="914400" rtl="0" eaLnBrk="1" fontAlgn="auto" latinLnBrk="0" hangingPunct="1">
              <a:lnSpc>
                <a:spcPct val="100000"/>
              </a:lnSpc>
              <a:spcBef>
                <a:spcPts val="5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up</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2·10</a:t>
            </a:r>
            <a:r>
              <a:rPr kumimoji="0" sz="1800" b="0" i="0" u="none" strike="noStrike" kern="0" cap="none" spc="0" normalizeH="0" baseline="23148" noProof="0" dirty="0">
                <a:ln>
                  <a:noFill/>
                </a:ln>
                <a:solidFill>
                  <a:sysClr val="windowText" lastClr="000000"/>
                </a:solidFill>
                <a:effectLst/>
                <a:uLnTx/>
                <a:uFillTx/>
                <a:latin typeface="Arial"/>
                <a:ea typeface="+mn-ea"/>
                <a:cs typeface="Arial"/>
              </a:rPr>
              <a:t>16</a:t>
            </a:r>
            <a:r>
              <a:rPr kumimoji="0" sz="1800" b="0" i="0" u="none" strike="noStrike" kern="0" cap="none" spc="225" normalizeH="0" baseline="23148"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neq/cm</a:t>
            </a:r>
            <a:r>
              <a:rPr kumimoji="0" sz="1800" b="0" i="0" u="none" strike="noStrike" kern="0" cap="none" spc="-15" normalizeH="0" baseline="23148" noProof="0" dirty="0">
                <a:ln>
                  <a:noFill/>
                </a:ln>
                <a:solidFill>
                  <a:sysClr val="windowText" lastClr="000000"/>
                </a:solidFill>
                <a:effectLst/>
                <a:uLnTx/>
                <a:uFillTx/>
                <a:latin typeface="Arial"/>
                <a:ea typeface="+mn-ea"/>
                <a:cs typeface="Arial"/>
              </a:rPr>
              <a:t>2</a:t>
            </a:r>
            <a:endParaRPr kumimoji="0" sz="1800" b="0" i="0" u="none" strike="noStrike" kern="0" cap="none" spc="0" normalizeH="0" baseline="23148" noProof="0">
              <a:ln>
                <a:noFill/>
              </a:ln>
              <a:solidFill>
                <a:sysClr val="windowText" lastClr="000000"/>
              </a:solidFill>
              <a:effectLst/>
              <a:uLnTx/>
              <a:uFillTx/>
              <a:latin typeface="Arial"/>
              <a:ea typeface="+mn-ea"/>
              <a:cs typeface="Arial"/>
            </a:endParaRPr>
          </a:p>
        </p:txBody>
      </p:sp>
      <p:pic>
        <p:nvPicPr>
          <p:cNvPr id="8" name="object 8"/>
          <p:cNvPicPr/>
          <p:nvPr/>
        </p:nvPicPr>
        <p:blipFill>
          <a:blip r:embed="rId3" cstate="print">
            <a:extLst>
              <a:ext uri="{28A0092B-C50C-407E-A947-70E740481C1C}">
                <a14:useLocalDpi xmlns:a14="http://schemas.microsoft.com/office/drawing/2010/main"/>
              </a:ext>
            </a:extLst>
          </a:blip>
          <a:stretch>
            <a:fillRect/>
          </a:stretch>
        </p:blipFill>
        <p:spPr>
          <a:xfrm>
            <a:off x="97095" y="5113408"/>
            <a:ext cx="7592798" cy="1145573"/>
          </a:xfrm>
          <a:prstGeom prst="rect">
            <a:avLst/>
          </a:prstGeom>
        </p:spPr>
      </p:pic>
      <p:sp>
        <p:nvSpPr>
          <p:cNvPr id="9" name="object 9"/>
          <p:cNvSpPr txBox="1"/>
          <p:nvPr/>
        </p:nvSpPr>
        <p:spPr>
          <a:xfrm>
            <a:off x="226303" y="4394393"/>
            <a:ext cx="4103370" cy="646430"/>
          </a:xfrm>
          <a:prstGeom prst="rect">
            <a:avLst/>
          </a:prstGeom>
          <a:solidFill>
            <a:srgbClr val="0070C0"/>
          </a:solidFill>
        </p:spPr>
        <p:txBody>
          <a:bodyPr vert="horz" wrap="square" lIns="0" tIns="31115" rIns="0" bIns="0" rtlCol="0">
            <a:spAutoFit/>
          </a:bodyPr>
          <a:lstStyle/>
          <a:p>
            <a:pPr marL="91440" marR="175260" lvl="0" indent="0" algn="l" defTabSz="914400" rtl="0" eaLnBrk="1" fontAlgn="auto" latinLnBrk="0" hangingPunct="1">
              <a:lnSpc>
                <a:spcPct val="101099"/>
              </a:lnSpc>
              <a:spcBef>
                <a:spcPts val="245"/>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Calibri"/>
                <a:ea typeface="+mn-ea"/>
                <a:cs typeface="Calibri"/>
              </a:rPr>
              <a:t>LHC:</a:t>
            </a:r>
            <a:r>
              <a:rPr kumimoji="0" sz="1800" b="1" i="0" u="none" strike="noStrike" kern="0" cap="none" spc="-30" normalizeH="0" baseline="0" noProof="0" dirty="0">
                <a:ln>
                  <a:noFill/>
                </a:ln>
                <a:solidFill>
                  <a:srgbClr val="FFFFFF"/>
                </a:solidFill>
                <a:effectLst/>
                <a:uLnTx/>
                <a:uFillTx/>
                <a:latin typeface="Calibri"/>
                <a:ea typeface="+mn-ea"/>
                <a:cs typeface="Calibri"/>
              </a:rPr>
              <a:t> </a:t>
            </a:r>
            <a:r>
              <a:rPr kumimoji="0" sz="1800" b="1" i="0" u="none" strike="noStrike" kern="0" cap="none" spc="0" normalizeH="0" baseline="0" noProof="0" dirty="0">
                <a:ln>
                  <a:noFill/>
                </a:ln>
                <a:solidFill>
                  <a:srgbClr val="FFFFFF"/>
                </a:solidFill>
                <a:effectLst/>
                <a:uLnTx/>
                <a:uFillTx/>
                <a:latin typeface="Calibri"/>
                <a:ea typeface="+mn-ea"/>
                <a:cs typeface="Calibri"/>
              </a:rPr>
              <a:t>Inner</a:t>
            </a:r>
            <a:r>
              <a:rPr kumimoji="0" sz="1800" b="1" i="0" u="none" strike="noStrike" kern="0" cap="none" spc="-35" normalizeH="0" baseline="0" noProof="0" dirty="0">
                <a:ln>
                  <a:noFill/>
                </a:ln>
                <a:solidFill>
                  <a:srgbClr val="FFFFFF"/>
                </a:solidFill>
                <a:effectLst/>
                <a:uLnTx/>
                <a:uFillTx/>
                <a:latin typeface="Calibri"/>
                <a:ea typeface="+mn-ea"/>
                <a:cs typeface="Calibri"/>
              </a:rPr>
              <a:t> </a:t>
            </a:r>
            <a:r>
              <a:rPr kumimoji="0" sz="1800" b="1" i="0" u="none" strike="noStrike" kern="0" cap="none" spc="-10" normalizeH="0" baseline="0" noProof="0" dirty="0">
                <a:ln>
                  <a:noFill/>
                </a:ln>
                <a:solidFill>
                  <a:srgbClr val="FFFFFF"/>
                </a:solidFill>
                <a:effectLst/>
                <a:uLnTx/>
                <a:uFillTx/>
                <a:latin typeface="Calibri"/>
                <a:ea typeface="+mn-ea"/>
                <a:cs typeface="Calibri"/>
              </a:rPr>
              <a:t>Detector</a:t>
            </a:r>
            <a:r>
              <a:rPr kumimoji="0" sz="1800" b="1" i="0" u="none" strike="noStrike" kern="0" cap="none" spc="-35" normalizeH="0" baseline="0" noProof="0" dirty="0">
                <a:ln>
                  <a:noFill/>
                </a:ln>
                <a:solidFill>
                  <a:srgbClr val="FFFFFF"/>
                </a:solidFill>
                <a:effectLst/>
                <a:uLnTx/>
                <a:uFillTx/>
                <a:latin typeface="Calibri"/>
                <a:ea typeface="+mn-ea"/>
                <a:cs typeface="Calibri"/>
              </a:rPr>
              <a:t> </a:t>
            </a:r>
            <a:r>
              <a:rPr kumimoji="0" sz="1800" b="1" i="0" u="none" strike="noStrike" kern="0" cap="none" spc="0" normalizeH="0" baseline="0" noProof="0" dirty="0">
                <a:ln>
                  <a:noFill/>
                </a:ln>
                <a:solidFill>
                  <a:srgbClr val="FFFFFF"/>
                </a:solidFill>
                <a:effectLst/>
                <a:uLnTx/>
                <a:uFillTx/>
                <a:latin typeface="Calibri"/>
                <a:ea typeface="+mn-ea"/>
                <a:cs typeface="Calibri"/>
              </a:rPr>
              <a:t>(ID)</a:t>
            </a:r>
            <a:r>
              <a:rPr kumimoji="0" sz="1800" b="1" i="0" u="none" strike="noStrike" kern="0" cap="none" spc="-25" normalizeH="0" baseline="0" noProof="0" dirty="0">
                <a:ln>
                  <a:noFill/>
                </a:ln>
                <a:solidFill>
                  <a:srgbClr val="FFFFFF"/>
                </a:solidFill>
                <a:effectLst/>
                <a:uLnTx/>
                <a:uFillTx/>
                <a:latin typeface="Calibri"/>
                <a:ea typeface="+mn-ea"/>
                <a:cs typeface="Calibri"/>
              </a:rPr>
              <a:t> </a:t>
            </a:r>
            <a:r>
              <a:rPr kumimoji="0" sz="1800" b="0" i="0" u="none" strike="noStrike" kern="0" cap="none" spc="-10" normalizeH="0" baseline="0" noProof="0" dirty="0">
                <a:ln>
                  <a:noFill/>
                </a:ln>
                <a:solidFill>
                  <a:srgbClr val="FFFFFF"/>
                </a:solidFill>
                <a:effectLst/>
                <a:uLnTx/>
                <a:uFillTx/>
                <a:latin typeface="Calibri"/>
                <a:ea typeface="+mn-ea"/>
                <a:cs typeface="Calibri"/>
              </a:rPr>
              <a:t>system,</a:t>
            </a:r>
            <a:r>
              <a:rPr kumimoji="0" sz="1800" b="0" i="0" u="none" strike="noStrike" kern="0" cap="none" spc="-30" normalizeH="0" baseline="0" noProof="0" dirty="0">
                <a:ln>
                  <a:noFill/>
                </a:ln>
                <a:solidFill>
                  <a:srgbClr val="FFFFFF"/>
                </a:solidFill>
                <a:effectLst/>
                <a:uLnTx/>
                <a:uFillTx/>
                <a:latin typeface="Calibri"/>
                <a:ea typeface="+mn-ea"/>
                <a:cs typeface="Calibri"/>
              </a:rPr>
              <a:t> </a:t>
            </a:r>
            <a:r>
              <a:rPr kumimoji="0" sz="1800" b="0" i="0" u="none" strike="noStrike" kern="0" cap="none" spc="0" normalizeH="0" baseline="0" noProof="0" dirty="0">
                <a:ln>
                  <a:noFill/>
                </a:ln>
                <a:solidFill>
                  <a:srgbClr val="FFFFFF"/>
                </a:solidFill>
                <a:effectLst/>
                <a:uLnTx/>
                <a:uFillTx/>
                <a:latin typeface="Calibri"/>
                <a:ea typeface="+mn-ea"/>
                <a:cs typeface="Calibri"/>
              </a:rPr>
              <a:t>TRT</a:t>
            </a:r>
            <a:r>
              <a:rPr kumimoji="0" sz="1800" b="0" i="0" u="none" strike="noStrike" kern="0" cap="none" spc="-35" normalizeH="0" baseline="0" noProof="0" dirty="0">
                <a:ln>
                  <a:noFill/>
                </a:ln>
                <a:solidFill>
                  <a:srgbClr val="FFFFFF"/>
                </a:solidFill>
                <a:effectLst/>
                <a:uLnTx/>
                <a:uFillTx/>
                <a:latin typeface="Calibri"/>
                <a:ea typeface="+mn-ea"/>
                <a:cs typeface="Calibri"/>
              </a:rPr>
              <a:t> </a:t>
            </a:r>
            <a:r>
              <a:rPr kumimoji="0" sz="1800" b="0" i="0" u="none" strike="noStrike" kern="0" cap="none" spc="-20" normalizeH="0" baseline="0" noProof="0" dirty="0">
                <a:ln>
                  <a:noFill/>
                </a:ln>
                <a:solidFill>
                  <a:srgbClr val="FFFFFF"/>
                </a:solidFill>
                <a:effectLst/>
                <a:uLnTx/>
                <a:uFillTx/>
                <a:latin typeface="Calibri"/>
                <a:ea typeface="+mn-ea"/>
                <a:cs typeface="Calibri"/>
              </a:rPr>
              <a:t>(gas </a:t>
            </a:r>
            <a:r>
              <a:rPr kumimoji="0" sz="1800" b="0" i="0" u="none" strike="noStrike" kern="0" cap="none" spc="0" normalizeH="0" baseline="0" noProof="0" dirty="0">
                <a:ln>
                  <a:noFill/>
                </a:ln>
                <a:solidFill>
                  <a:srgbClr val="FFFFFF"/>
                </a:solidFill>
                <a:effectLst/>
                <a:uLnTx/>
                <a:uFillTx/>
                <a:latin typeface="Calibri"/>
                <a:ea typeface="+mn-ea"/>
                <a:cs typeface="Calibri"/>
              </a:rPr>
              <a:t>detector)</a:t>
            </a:r>
            <a:r>
              <a:rPr kumimoji="0" sz="1800" b="0" i="0" u="none" strike="noStrike" kern="0" cap="none" spc="-35" normalizeH="0" baseline="0" noProof="0" dirty="0">
                <a:ln>
                  <a:noFill/>
                </a:ln>
                <a:solidFill>
                  <a:srgbClr val="FFFFFF"/>
                </a:solidFill>
                <a:effectLst/>
                <a:uLnTx/>
                <a:uFillTx/>
                <a:latin typeface="Calibri"/>
                <a:ea typeface="+mn-ea"/>
                <a:cs typeface="Calibri"/>
              </a:rPr>
              <a:t> </a:t>
            </a:r>
            <a:r>
              <a:rPr kumimoji="0" sz="1800" b="0" i="0" u="none" strike="noStrike" kern="0" cap="none" spc="0" normalizeH="0" baseline="0" noProof="0" dirty="0">
                <a:ln>
                  <a:noFill/>
                </a:ln>
                <a:solidFill>
                  <a:srgbClr val="FFFFFF"/>
                </a:solidFill>
                <a:effectLst/>
                <a:uLnTx/>
                <a:uFillTx/>
                <a:latin typeface="Calibri"/>
                <a:ea typeface="+mn-ea"/>
                <a:cs typeface="Calibri"/>
              </a:rPr>
              <a:t>+</a:t>
            </a:r>
            <a:r>
              <a:rPr kumimoji="0" sz="1800" b="0" i="0" u="none" strike="noStrike" kern="0" cap="none" spc="-35" normalizeH="0" baseline="0" noProof="0" dirty="0">
                <a:ln>
                  <a:noFill/>
                </a:ln>
                <a:solidFill>
                  <a:srgbClr val="FFFFFF"/>
                </a:solidFill>
                <a:effectLst/>
                <a:uLnTx/>
                <a:uFillTx/>
                <a:latin typeface="Calibri"/>
                <a:ea typeface="+mn-ea"/>
                <a:cs typeface="Calibri"/>
              </a:rPr>
              <a:t> </a:t>
            </a:r>
            <a:r>
              <a:rPr kumimoji="0" sz="1800" b="0" i="0" u="none" strike="noStrike" kern="0" cap="none" spc="0" normalizeH="0" baseline="0" noProof="0" dirty="0">
                <a:ln>
                  <a:noFill/>
                </a:ln>
                <a:solidFill>
                  <a:srgbClr val="FFFFFF"/>
                </a:solidFill>
                <a:effectLst/>
                <a:uLnTx/>
                <a:uFillTx/>
                <a:latin typeface="Calibri"/>
                <a:ea typeface="+mn-ea"/>
                <a:cs typeface="Calibri"/>
              </a:rPr>
              <a:t>Strips</a:t>
            </a:r>
            <a:r>
              <a:rPr kumimoji="0" sz="1800" b="0" i="0" u="none" strike="noStrike" kern="0" cap="none" spc="-40" normalizeH="0" baseline="0" noProof="0" dirty="0">
                <a:ln>
                  <a:noFill/>
                </a:ln>
                <a:solidFill>
                  <a:srgbClr val="FFFFFF"/>
                </a:solidFill>
                <a:effectLst/>
                <a:uLnTx/>
                <a:uFillTx/>
                <a:latin typeface="Calibri"/>
                <a:ea typeface="+mn-ea"/>
                <a:cs typeface="Calibri"/>
              </a:rPr>
              <a:t> </a:t>
            </a:r>
            <a:r>
              <a:rPr kumimoji="0" sz="1800" b="0" i="0" u="none" strike="noStrike" kern="0" cap="none" spc="0" normalizeH="0" baseline="0" noProof="0" dirty="0">
                <a:ln>
                  <a:noFill/>
                </a:ln>
                <a:solidFill>
                  <a:srgbClr val="FFFFFF"/>
                </a:solidFill>
                <a:effectLst/>
                <a:uLnTx/>
                <a:uFillTx/>
                <a:latin typeface="Calibri"/>
                <a:ea typeface="+mn-ea"/>
                <a:cs typeface="Calibri"/>
              </a:rPr>
              <a:t>+</a:t>
            </a:r>
            <a:r>
              <a:rPr kumimoji="0" sz="1800" b="0" i="0" u="none" strike="noStrike" kern="0" cap="none" spc="-35" normalizeH="0" baseline="0" noProof="0" dirty="0">
                <a:ln>
                  <a:noFill/>
                </a:ln>
                <a:solidFill>
                  <a:srgbClr val="FFFFFF"/>
                </a:solidFill>
                <a:effectLst/>
                <a:uLnTx/>
                <a:uFillTx/>
                <a:latin typeface="Calibri"/>
                <a:ea typeface="+mn-ea"/>
                <a:cs typeface="Calibri"/>
              </a:rPr>
              <a:t> </a:t>
            </a:r>
            <a:r>
              <a:rPr kumimoji="0" sz="1800" b="0" i="0" u="none" strike="noStrike" kern="0" cap="none" spc="-10" normalizeH="0" baseline="0" noProof="0" dirty="0">
                <a:ln>
                  <a:noFill/>
                </a:ln>
                <a:solidFill>
                  <a:srgbClr val="FFFFFF"/>
                </a:solidFill>
                <a:effectLst/>
                <a:uLnTx/>
                <a:uFillTx/>
                <a:latin typeface="Calibri"/>
                <a:ea typeface="+mn-ea"/>
                <a:cs typeface="Calibri"/>
              </a:rPr>
              <a:t>Pixels</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0" name="object 10"/>
          <p:cNvSpPr txBox="1"/>
          <p:nvPr/>
        </p:nvSpPr>
        <p:spPr>
          <a:xfrm>
            <a:off x="4784266" y="4435688"/>
            <a:ext cx="3424554" cy="646430"/>
          </a:xfrm>
          <a:prstGeom prst="rect">
            <a:avLst/>
          </a:prstGeom>
          <a:solidFill>
            <a:srgbClr val="0070C0"/>
          </a:solidFill>
        </p:spPr>
        <p:txBody>
          <a:bodyPr vert="horz" wrap="square" lIns="0" tIns="26669" rIns="0" bIns="0" rtlCol="0">
            <a:spAutoFit/>
          </a:bodyPr>
          <a:lstStyle/>
          <a:p>
            <a:pPr marL="90805" marR="640715" lvl="0" indent="0" algn="l" defTabSz="914400" rtl="0" eaLnBrk="1" fontAlgn="auto" latinLnBrk="0" hangingPunct="1">
              <a:lnSpc>
                <a:spcPct val="102200"/>
              </a:lnSpc>
              <a:spcBef>
                <a:spcPts val="209"/>
              </a:spcBef>
              <a:spcAft>
                <a:spcPts val="0"/>
              </a:spcAft>
              <a:buClrTx/>
              <a:buSzTx/>
              <a:buFontTx/>
              <a:buNone/>
              <a:tabLst/>
              <a:defRPr/>
            </a:pPr>
            <a:r>
              <a:rPr kumimoji="0" sz="1800" b="1" i="0" u="none" strike="noStrike" kern="0" cap="none" spc="-10" normalizeH="0" baseline="0" noProof="0" dirty="0">
                <a:ln>
                  <a:noFill/>
                </a:ln>
                <a:solidFill>
                  <a:srgbClr val="FFFFFF"/>
                </a:solidFill>
                <a:effectLst/>
                <a:uLnTx/>
                <a:uFillTx/>
                <a:latin typeface="Calibri"/>
                <a:ea typeface="+mn-ea"/>
                <a:cs typeface="Calibri"/>
              </a:rPr>
              <a:t>HL-</a:t>
            </a:r>
            <a:r>
              <a:rPr kumimoji="0" sz="1800" b="1" i="0" u="none" strike="noStrike" kern="0" cap="none" spc="0" normalizeH="0" baseline="0" noProof="0" dirty="0">
                <a:ln>
                  <a:noFill/>
                </a:ln>
                <a:solidFill>
                  <a:srgbClr val="FFFFFF"/>
                </a:solidFill>
                <a:effectLst/>
                <a:uLnTx/>
                <a:uFillTx/>
                <a:latin typeface="Calibri"/>
                <a:ea typeface="+mn-ea"/>
                <a:cs typeface="Calibri"/>
              </a:rPr>
              <a:t>LHC:</a:t>
            </a:r>
            <a:r>
              <a:rPr kumimoji="0" sz="1800" b="1" i="0" u="none" strike="noStrike" kern="0" cap="none" spc="-30" normalizeH="0" baseline="0" noProof="0" dirty="0">
                <a:ln>
                  <a:noFill/>
                </a:ln>
                <a:solidFill>
                  <a:srgbClr val="FFFFFF"/>
                </a:solidFill>
                <a:effectLst/>
                <a:uLnTx/>
                <a:uFillTx/>
                <a:latin typeface="Calibri"/>
                <a:ea typeface="+mn-ea"/>
                <a:cs typeface="Calibri"/>
              </a:rPr>
              <a:t> </a:t>
            </a:r>
            <a:r>
              <a:rPr kumimoji="0" sz="1800" b="0" i="0" u="none" strike="noStrike" kern="0" cap="none" spc="0" normalizeH="0" baseline="0" noProof="0" dirty="0">
                <a:ln>
                  <a:noFill/>
                </a:ln>
                <a:solidFill>
                  <a:srgbClr val="FFFFFF"/>
                </a:solidFill>
                <a:effectLst/>
                <a:uLnTx/>
                <a:uFillTx/>
                <a:latin typeface="Calibri"/>
                <a:ea typeface="+mn-ea"/>
                <a:cs typeface="Calibri"/>
              </a:rPr>
              <a:t>New</a:t>
            </a:r>
            <a:r>
              <a:rPr kumimoji="0" sz="1800" b="0" i="0" u="none" strike="noStrike" kern="0" cap="none" spc="-30" normalizeH="0" baseline="0" noProof="0" dirty="0">
                <a:ln>
                  <a:noFill/>
                </a:ln>
                <a:solidFill>
                  <a:srgbClr val="FFFFFF"/>
                </a:solidFill>
                <a:effectLst/>
                <a:uLnTx/>
                <a:uFillTx/>
                <a:latin typeface="Calibri"/>
                <a:ea typeface="+mn-ea"/>
                <a:cs typeface="Calibri"/>
              </a:rPr>
              <a:t> </a:t>
            </a:r>
            <a:r>
              <a:rPr kumimoji="0" sz="1800" b="0" i="0" u="none" strike="noStrike" kern="0" cap="none" spc="-10" normalizeH="0" baseline="0" noProof="0" dirty="0">
                <a:ln>
                  <a:noFill/>
                </a:ln>
                <a:solidFill>
                  <a:srgbClr val="FFFFFF"/>
                </a:solidFill>
                <a:effectLst/>
                <a:uLnTx/>
                <a:uFillTx/>
                <a:latin typeface="Calibri"/>
                <a:ea typeface="+mn-ea"/>
                <a:cs typeface="Calibri"/>
              </a:rPr>
              <a:t>all-</a:t>
            </a:r>
            <a:r>
              <a:rPr kumimoji="0" sz="1800" b="0" i="0" u="none" strike="noStrike" kern="0" cap="none" spc="0" normalizeH="0" baseline="0" noProof="0" dirty="0">
                <a:ln>
                  <a:noFill/>
                </a:ln>
                <a:solidFill>
                  <a:srgbClr val="FFFFFF"/>
                </a:solidFill>
                <a:effectLst/>
                <a:uLnTx/>
                <a:uFillTx/>
                <a:latin typeface="Calibri"/>
                <a:ea typeface="+mn-ea"/>
                <a:cs typeface="Calibri"/>
              </a:rPr>
              <a:t>silicon</a:t>
            </a:r>
            <a:r>
              <a:rPr kumimoji="0" sz="1800" b="0" i="0" u="none" strike="noStrike" kern="0" cap="none" spc="-25" normalizeH="0" baseline="0" noProof="0" dirty="0">
                <a:ln>
                  <a:noFill/>
                </a:ln>
                <a:solidFill>
                  <a:srgbClr val="FFFFFF"/>
                </a:solidFill>
                <a:effectLst/>
                <a:uLnTx/>
                <a:uFillTx/>
                <a:latin typeface="Calibri"/>
                <a:ea typeface="+mn-ea"/>
                <a:cs typeface="Calibri"/>
              </a:rPr>
              <a:t> </a:t>
            </a:r>
            <a:r>
              <a:rPr kumimoji="0" sz="1800" b="1" i="0" u="none" strike="noStrike" kern="0" cap="none" spc="-20" normalizeH="0" baseline="0" noProof="0" dirty="0">
                <a:ln>
                  <a:noFill/>
                </a:ln>
                <a:solidFill>
                  <a:srgbClr val="FFFFFF"/>
                </a:solidFill>
                <a:effectLst/>
                <a:uLnTx/>
                <a:uFillTx/>
                <a:latin typeface="Calibri"/>
                <a:ea typeface="+mn-ea"/>
                <a:cs typeface="Calibri"/>
              </a:rPr>
              <a:t>Inner </a:t>
            </a:r>
            <a:r>
              <a:rPr kumimoji="0" sz="1800" b="1" i="0" u="none" strike="noStrike" kern="0" cap="none" spc="-25" normalizeH="0" baseline="0" noProof="0" dirty="0">
                <a:ln>
                  <a:noFill/>
                </a:ln>
                <a:solidFill>
                  <a:srgbClr val="FFFFFF"/>
                </a:solidFill>
                <a:effectLst/>
                <a:uLnTx/>
                <a:uFillTx/>
                <a:latin typeface="Calibri"/>
                <a:ea typeface="+mn-ea"/>
                <a:cs typeface="Calibri"/>
              </a:rPr>
              <a:t>Tracker</a:t>
            </a:r>
            <a:r>
              <a:rPr kumimoji="0" sz="1800" b="1" i="0" u="none" strike="noStrike" kern="0" cap="none" spc="-30" normalizeH="0" baseline="0" noProof="0" dirty="0">
                <a:ln>
                  <a:noFill/>
                </a:ln>
                <a:solidFill>
                  <a:srgbClr val="FFFFFF"/>
                </a:solidFill>
                <a:effectLst/>
                <a:uLnTx/>
                <a:uFillTx/>
                <a:latin typeface="Calibri"/>
                <a:ea typeface="+mn-ea"/>
                <a:cs typeface="Calibri"/>
              </a:rPr>
              <a:t> </a:t>
            </a:r>
            <a:r>
              <a:rPr kumimoji="0" sz="1800" b="1" i="0" u="none" strike="noStrike" kern="0" cap="none" spc="0" normalizeH="0" baseline="0" noProof="0" dirty="0">
                <a:ln>
                  <a:noFill/>
                </a:ln>
                <a:solidFill>
                  <a:srgbClr val="FFFFFF"/>
                </a:solidFill>
                <a:effectLst/>
                <a:uLnTx/>
                <a:uFillTx/>
                <a:latin typeface="Calibri"/>
                <a:ea typeface="+mn-ea"/>
                <a:cs typeface="Calibri"/>
              </a:rPr>
              <a:t>(ITk)</a:t>
            </a:r>
            <a:r>
              <a:rPr kumimoji="0" sz="1800" b="0" i="0" u="none" strike="noStrike" kern="0" cap="none" spc="0" normalizeH="0" baseline="0" noProof="0" dirty="0">
                <a:ln>
                  <a:noFill/>
                </a:ln>
                <a:solidFill>
                  <a:srgbClr val="FFFFFF"/>
                </a:solidFill>
                <a:effectLst/>
                <a:uLnTx/>
                <a:uFillTx/>
                <a:latin typeface="Calibri"/>
                <a:ea typeface="+mn-ea"/>
                <a:cs typeface="Calibri"/>
              </a:rPr>
              <a:t>,</a:t>
            </a:r>
            <a:r>
              <a:rPr kumimoji="0" sz="1800" b="0" i="0" u="none" strike="noStrike" kern="0" cap="none" spc="-25" normalizeH="0" baseline="0" noProof="0" dirty="0">
                <a:ln>
                  <a:noFill/>
                </a:ln>
                <a:solidFill>
                  <a:srgbClr val="FFFFFF"/>
                </a:solidFill>
                <a:effectLst/>
                <a:uLnTx/>
                <a:uFillTx/>
                <a:latin typeface="Calibri"/>
                <a:ea typeface="+mn-ea"/>
                <a:cs typeface="Calibri"/>
              </a:rPr>
              <a:t> </a:t>
            </a:r>
            <a:r>
              <a:rPr kumimoji="0" sz="1800" b="0" i="0" u="none" strike="noStrike" kern="0" cap="none" spc="0" normalizeH="0" baseline="0" noProof="0" dirty="0">
                <a:ln>
                  <a:noFill/>
                </a:ln>
                <a:solidFill>
                  <a:srgbClr val="FFFFFF"/>
                </a:solidFill>
                <a:effectLst/>
                <a:uLnTx/>
                <a:uFillTx/>
                <a:latin typeface="Calibri"/>
                <a:ea typeface="+mn-ea"/>
                <a:cs typeface="Calibri"/>
              </a:rPr>
              <a:t>Strips</a:t>
            </a:r>
            <a:r>
              <a:rPr kumimoji="0" sz="1800" b="0" i="0" u="none" strike="noStrike" kern="0" cap="none" spc="-30" normalizeH="0" baseline="0" noProof="0" dirty="0">
                <a:ln>
                  <a:noFill/>
                </a:ln>
                <a:solidFill>
                  <a:srgbClr val="FFFFFF"/>
                </a:solidFill>
                <a:effectLst/>
                <a:uLnTx/>
                <a:uFillTx/>
                <a:latin typeface="Calibri"/>
                <a:ea typeface="+mn-ea"/>
                <a:cs typeface="Calibri"/>
              </a:rPr>
              <a:t> </a:t>
            </a:r>
            <a:r>
              <a:rPr kumimoji="0" sz="1800" b="0" i="0" u="none" strike="noStrike" kern="0" cap="none" spc="0" normalizeH="0" baseline="0" noProof="0" dirty="0">
                <a:ln>
                  <a:noFill/>
                </a:ln>
                <a:solidFill>
                  <a:srgbClr val="FFFFFF"/>
                </a:solidFill>
                <a:effectLst/>
                <a:uLnTx/>
                <a:uFillTx/>
                <a:latin typeface="Calibri"/>
                <a:ea typeface="+mn-ea"/>
                <a:cs typeface="Calibri"/>
              </a:rPr>
              <a:t>+</a:t>
            </a:r>
            <a:r>
              <a:rPr kumimoji="0" sz="1800" b="0" i="0" u="none" strike="noStrike" kern="0" cap="none" spc="-25" normalizeH="0" baseline="0" noProof="0" dirty="0">
                <a:ln>
                  <a:noFill/>
                </a:ln>
                <a:solidFill>
                  <a:srgbClr val="FFFFFF"/>
                </a:solidFill>
                <a:effectLst/>
                <a:uLnTx/>
                <a:uFillTx/>
                <a:latin typeface="Calibri"/>
                <a:ea typeface="+mn-ea"/>
                <a:cs typeface="Calibri"/>
              </a:rPr>
              <a:t> </a:t>
            </a:r>
            <a:r>
              <a:rPr kumimoji="0" sz="1800" b="0" i="0" u="none" strike="noStrike" kern="0" cap="none" spc="-10" normalizeH="0" baseline="0" noProof="0" dirty="0">
                <a:ln>
                  <a:noFill/>
                </a:ln>
                <a:solidFill>
                  <a:srgbClr val="FFFFFF"/>
                </a:solidFill>
                <a:effectLst/>
                <a:uLnTx/>
                <a:uFillTx/>
                <a:latin typeface="Calibri"/>
                <a:ea typeface="+mn-ea"/>
                <a:cs typeface="Calibri"/>
              </a:rPr>
              <a:t>Pixels</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1" name="object 11"/>
          <p:cNvGrpSpPr/>
          <p:nvPr/>
        </p:nvGrpSpPr>
        <p:grpSpPr>
          <a:xfrm>
            <a:off x="5849583" y="4090479"/>
            <a:ext cx="253365" cy="259715"/>
            <a:chOff x="5849583" y="4090479"/>
            <a:chExt cx="253365" cy="259715"/>
          </a:xfrm>
        </p:grpSpPr>
        <p:pic>
          <p:nvPicPr>
            <p:cNvPr id="12" name="object 12"/>
            <p:cNvPicPr/>
            <p:nvPr/>
          </p:nvPicPr>
          <p:blipFill>
            <a:blip r:embed="rId4" cstate="print"/>
            <a:stretch>
              <a:fillRect/>
            </a:stretch>
          </p:blipFill>
          <p:spPr>
            <a:xfrm>
              <a:off x="5855933" y="4096829"/>
              <a:ext cx="240066" cy="246858"/>
            </a:xfrm>
            <a:prstGeom prst="rect">
              <a:avLst/>
            </a:prstGeom>
          </p:spPr>
        </p:pic>
        <p:sp>
          <p:nvSpPr>
            <p:cNvPr id="13" name="object 13"/>
            <p:cNvSpPr/>
            <p:nvPr/>
          </p:nvSpPr>
          <p:spPr>
            <a:xfrm>
              <a:off x="5855933" y="4096829"/>
              <a:ext cx="240665" cy="247015"/>
            </a:xfrm>
            <a:custGeom>
              <a:avLst/>
              <a:gdLst/>
              <a:ahLst/>
              <a:cxnLst/>
              <a:rect l="l" t="t" r="r" b="b"/>
              <a:pathLst>
                <a:path w="240664" h="247014">
                  <a:moveTo>
                    <a:pt x="0" y="120033"/>
                  </a:moveTo>
                  <a:lnTo>
                    <a:pt x="120033" y="0"/>
                  </a:lnTo>
                  <a:lnTo>
                    <a:pt x="240067" y="120033"/>
                  </a:lnTo>
                  <a:lnTo>
                    <a:pt x="180050" y="120033"/>
                  </a:lnTo>
                  <a:lnTo>
                    <a:pt x="180050" y="246860"/>
                  </a:lnTo>
                  <a:lnTo>
                    <a:pt x="60016" y="246860"/>
                  </a:lnTo>
                  <a:lnTo>
                    <a:pt x="60016" y="120033"/>
                  </a:lnTo>
                  <a:lnTo>
                    <a:pt x="0" y="120033"/>
                  </a:lnTo>
                  <a:close/>
                </a:path>
              </a:pathLst>
            </a:custGeom>
            <a:ln w="12700">
              <a:solidFill>
                <a:srgbClr val="4171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4" name="object 14"/>
          <p:cNvSpPr/>
          <p:nvPr/>
        </p:nvSpPr>
        <p:spPr>
          <a:xfrm>
            <a:off x="8444019" y="840223"/>
            <a:ext cx="3522345" cy="5406390"/>
          </a:xfrm>
          <a:custGeom>
            <a:avLst/>
            <a:gdLst/>
            <a:ahLst/>
            <a:cxnLst/>
            <a:rect l="l" t="t" r="r" b="b"/>
            <a:pathLst>
              <a:path w="3522345" h="5406390">
                <a:moveTo>
                  <a:pt x="0" y="587048"/>
                </a:moveTo>
                <a:lnTo>
                  <a:pt x="1946" y="538901"/>
                </a:lnTo>
                <a:lnTo>
                  <a:pt x="7683" y="491826"/>
                </a:lnTo>
                <a:lnTo>
                  <a:pt x="17061" y="445973"/>
                </a:lnTo>
                <a:lnTo>
                  <a:pt x="29928" y="401495"/>
                </a:lnTo>
                <a:lnTo>
                  <a:pt x="46133" y="358542"/>
                </a:lnTo>
                <a:lnTo>
                  <a:pt x="65525" y="317265"/>
                </a:lnTo>
                <a:lnTo>
                  <a:pt x="87953" y="277816"/>
                </a:lnTo>
                <a:lnTo>
                  <a:pt x="113266" y="240345"/>
                </a:lnTo>
                <a:lnTo>
                  <a:pt x="141313" y="205003"/>
                </a:lnTo>
                <a:lnTo>
                  <a:pt x="171942" y="171942"/>
                </a:lnTo>
                <a:lnTo>
                  <a:pt x="205003" y="141313"/>
                </a:lnTo>
                <a:lnTo>
                  <a:pt x="240345" y="113266"/>
                </a:lnTo>
                <a:lnTo>
                  <a:pt x="277816" y="87953"/>
                </a:lnTo>
                <a:lnTo>
                  <a:pt x="317266" y="65525"/>
                </a:lnTo>
                <a:lnTo>
                  <a:pt x="358543" y="46133"/>
                </a:lnTo>
                <a:lnTo>
                  <a:pt x="401496" y="29928"/>
                </a:lnTo>
                <a:lnTo>
                  <a:pt x="445974" y="17061"/>
                </a:lnTo>
                <a:lnTo>
                  <a:pt x="491826" y="7683"/>
                </a:lnTo>
                <a:lnTo>
                  <a:pt x="538901" y="1946"/>
                </a:lnTo>
                <a:lnTo>
                  <a:pt x="587049" y="0"/>
                </a:lnTo>
                <a:lnTo>
                  <a:pt x="2935192" y="0"/>
                </a:lnTo>
                <a:lnTo>
                  <a:pt x="2983339" y="1946"/>
                </a:lnTo>
                <a:lnTo>
                  <a:pt x="3030414" y="7683"/>
                </a:lnTo>
                <a:lnTo>
                  <a:pt x="3076266" y="17061"/>
                </a:lnTo>
                <a:lnTo>
                  <a:pt x="3120744" y="29928"/>
                </a:lnTo>
                <a:lnTo>
                  <a:pt x="3163697" y="46133"/>
                </a:lnTo>
                <a:lnTo>
                  <a:pt x="3204974" y="65525"/>
                </a:lnTo>
                <a:lnTo>
                  <a:pt x="3244424" y="87953"/>
                </a:lnTo>
                <a:lnTo>
                  <a:pt x="3281895" y="113266"/>
                </a:lnTo>
                <a:lnTo>
                  <a:pt x="3317237" y="141313"/>
                </a:lnTo>
                <a:lnTo>
                  <a:pt x="3350298" y="171942"/>
                </a:lnTo>
                <a:lnTo>
                  <a:pt x="3380927" y="205003"/>
                </a:lnTo>
                <a:lnTo>
                  <a:pt x="3408974" y="240345"/>
                </a:lnTo>
                <a:lnTo>
                  <a:pt x="3434287" y="277816"/>
                </a:lnTo>
                <a:lnTo>
                  <a:pt x="3456715" y="317265"/>
                </a:lnTo>
                <a:lnTo>
                  <a:pt x="3476107" y="358542"/>
                </a:lnTo>
                <a:lnTo>
                  <a:pt x="3492312" y="401495"/>
                </a:lnTo>
                <a:lnTo>
                  <a:pt x="3505179" y="445973"/>
                </a:lnTo>
                <a:lnTo>
                  <a:pt x="3514557" y="491826"/>
                </a:lnTo>
                <a:lnTo>
                  <a:pt x="3520294" y="538901"/>
                </a:lnTo>
                <a:lnTo>
                  <a:pt x="3522241" y="587048"/>
                </a:lnTo>
                <a:lnTo>
                  <a:pt x="3522241" y="4818872"/>
                </a:lnTo>
                <a:lnTo>
                  <a:pt x="3520294" y="4867019"/>
                </a:lnTo>
                <a:lnTo>
                  <a:pt x="3514557" y="4914094"/>
                </a:lnTo>
                <a:lnTo>
                  <a:pt x="3505179" y="4959946"/>
                </a:lnTo>
                <a:lnTo>
                  <a:pt x="3492312" y="5004424"/>
                </a:lnTo>
                <a:lnTo>
                  <a:pt x="3476107" y="5047377"/>
                </a:lnTo>
                <a:lnTo>
                  <a:pt x="3456715" y="5088654"/>
                </a:lnTo>
                <a:lnTo>
                  <a:pt x="3434287" y="5128103"/>
                </a:lnTo>
                <a:lnTo>
                  <a:pt x="3408974" y="5165574"/>
                </a:lnTo>
                <a:lnTo>
                  <a:pt x="3380927" y="5200916"/>
                </a:lnTo>
                <a:lnTo>
                  <a:pt x="3350298" y="5233977"/>
                </a:lnTo>
                <a:lnTo>
                  <a:pt x="3317237" y="5264606"/>
                </a:lnTo>
                <a:lnTo>
                  <a:pt x="3281895" y="5292653"/>
                </a:lnTo>
                <a:lnTo>
                  <a:pt x="3244424" y="5317966"/>
                </a:lnTo>
                <a:lnTo>
                  <a:pt x="3204974" y="5340394"/>
                </a:lnTo>
                <a:lnTo>
                  <a:pt x="3163697" y="5359786"/>
                </a:lnTo>
                <a:lnTo>
                  <a:pt x="3120744" y="5375991"/>
                </a:lnTo>
                <a:lnTo>
                  <a:pt x="3076266" y="5388858"/>
                </a:lnTo>
                <a:lnTo>
                  <a:pt x="3030414" y="5398236"/>
                </a:lnTo>
                <a:lnTo>
                  <a:pt x="2983339" y="5403974"/>
                </a:lnTo>
                <a:lnTo>
                  <a:pt x="2935192" y="5405920"/>
                </a:lnTo>
                <a:lnTo>
                  <a:pt x="587049" y="5405920"/>
                </a:lnTo>
                <a:lnTo>
                  <a:pt x="538901" y="5403974"/>
                </a:lnTo>
                <a:lnTo>
                  <a:pt x="491826" y="5398236"/>
                </a:lnTo>
                <a:lnTo>
                  <a:pt x="445974" y="5388858"/>
                </a:lnTo>
                <a:lnTo>
                  <a:pt x="401496" y="5375991"/>
                </a:lnTo>
                <a:lnTo>
                  <a:pt x="358543" y="5359786"/>
                </a:lnTo>
                <a:lnTo>
                  <a:pt x="317266" y="5340394"/>
                </a:lnTo>
                <a:lnTo>
                  <a:pt x="277816" y="5317966"/>
                </a:lnTo>
                <a:lnTo>
                  <a:pt x="240345" y="5292653"/>
                </a:lnTo>
                <a:lnTo>
                  <a:pt x="205003" y="5264606"/>
                </a:lnTo>
                <a:lnTo>
                  <a:pt x="171942" y="5233977"/>
                </a:lnTo>
                <a:lnTo>
                  <a:pt x="141313" y="5200916"/>
                </a:lnTo>
                <a:lnTo>
                  <a:pt x="113266" y="5165574"/>
                </a:lnTo>
                <a:lnTo>
                  <a:pt x="87953" y="5128103"/>
                </a:lnTo>
                <a:lnTo>
                  <a:pt x="65525" y="5088654"/>
                </a:lnTo>
                <a:lnTo>
                  <a:pt x="46133" y="5047377"/>
                </a:lnTo>
                <a:lnTo>
                  <a:pt x="29928" y="5004424"/>
                </a:lnTo>
                <a:lnTo>
                  <a:pt x="17061" y="4959946"/>
                </a:lnTo>
                <a:lnTo>
                  <a:pt x="7683" y="4914094"/>
                </a:lnTo>
                <a:lnTo>
                  <a:pt x="1946" y="4867019"/>
                </a:lnTo>
                <a:lnTo>
                  <a:pt x="0" y="4818872"/>
                </a:lnTo>
                <a:lnTo>
                  <a:pt x="0" y="587048"/>
                </a:lnTo>
                <a:close/>
              </a:path>
            </a:pathLst>
          </a:custGeom>
          <a:ln w="25400">
            <a:solidFill>
              <a:srgbClr val="5B9B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txBox="1"/>
          <p:nvPr/>
        </p:nvSpPr>
        <p:spPr>
          <a:xfrm>
            <a:off x="6655585" y="3615435"/>
            <a:ext cx="1766570" cy="510540"/>
          </a:xfrm>
          <a:prstGeom prst="rect">
            <a:avLst/>
          </a:prstGeom>
        </p:spPr>
        <p:txBody>
          <a:bodyPr vert="horz" wrap="square" lIns="0" tIns="12700" rIns="0" bIns="0" rtlCol="0">
            <a:spAutoFit/>
          </a:bodyPr>
          <a:lstStyle/>
          <a:p>
            <a:pPr marL="38100" marR="0" lvl="0" indent="0" algn="l" defTabSz="914400" rtl="0" eaLnBrk="1" fontAlgn="auto" latinLnBrk="0" hangingPunct="1">
              <a:lnSpc>
                <a:spcPts val="1910"/>
              </a:lnSpc>
              <a:spcBef>
                <a:spcPts val="100"/>
              </a:spcBef>
              <a:spcAft>
                <a:spcPts val="0"/>
              </a:spcAft>
              <a:buClrTx/>
              <a:buSzTx/>
              <a:buFontTx/>
              <a:buNone/>
              <a:tabLst/>
              <a:defRPr/>
            </a:pPr>
            <a:r>
              <a:rPr kumimoji="0" sz="1600" b="1" i="0" u="none" strike="noStrike" kern="0" cap="none" spc="-10" normalizeH="0" baseline="0" noProof="0" dirty="0">
                <a:ln>
                  <a:noFill/>
                </a:ln>
                <a:solidFill>
                  <a:srgbClr val="FF0000"/>
                </a:solidFill>
                <a:effectLst/>
                <a:uLnTx/>
                <a:uFillTx/>
                <a:latin typeface="Calibri"/>
                <a:ea typeface="+mn-ea"/>
                <a:cs typeface="Calibri"/>
              </a:rPr>
              <a:t>Luminosity</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38100" marR="0" lvl="0" indent="0" algn="l" defTabSz="914400" rtl="0" eaLnBrk="1" fontAlgn="auto" latinLnBrk="0" hangingPunct="1">
              <a:lnSpc>
                <a:spcPts val="1910"/>
              </a:lnSpc>
              <a:spcBef>
                <a:spcPts val="0"/>
              </a:spcBef>
              <a:spcAft>
                <a:spcPts val="0"/>
              </a:spcAft>
              <a:buClrTx/>
              <a:buSzTx/>
              <a:buFontTx/>
              <a:buNone/>
              <a:tabLst/>
              <a:defRPr/>
            </a:pPr>
            <a:r>
              <a:rPr kumimoji="0" sz="1600" b="1" i="0" u="none" strike="noStrike" kern="0" cap="none" spc="0" normalizeH="0" baseline="0" noProof="0" dirty="0">
                <a:ln>
                  <a:noFill/>
                </a:ln>
                <a:solidFill>
                  <a:srgbClr val="FF0000"/>
                </a:solidFill>
                <a:effectLst/>
                <a:uLnTx/>
                <a:uFillTx/>
                <a:latin typeface="Calibri"/>
                <a:ea typeface="+mn-ea"/>
                <a:cs typeface="Calibri"/>
              </a:rPr>
              <a:t>=</a:t>
            </a:r>
            <a:r>
              <a:rPr kumimoji="0" sz="1600" b="1" i="0" u="none" strike="noStrike" kern="0" cap="none" spc="-20" normalizeH="0" baseline="0" noProof="0" dirty="0">
                <a:ln>
                  <a:noFill/>
                </a:ln>
                <a:solidFill>
                  <a:srgbClr val="FF0000"/>
                </a:solidFill>
                <a:effectLst/>
                <a:uLnTx/>
                <a:uFillTx/>
                <a:latin typeface="Calibri"/>
                <a:ea typeface="+mn-ea"/>
                <a:cs typeface="Calibri"/>
              </a:rPr>
              <a:t> </a:t>
            </a:r>
            <a:r>
              <a:rPr kumimoji="0" sz="1600" b="1" i="0" u="none" strike="noStrike" kern="0" cap="none" spc="-10" normalizeH="0" baseline="0" noProof="0" dirty="0">
                <a:ln>
                  <a:noFill/>
                </a:ln>
                <a:solidFill>
                  <a:srgbClr val="FF0000"/>
                </a:solidFill>
                <a:effectLst/>
                <a:uLnTx/>
                <a:uFillTx/>
                <a:latin typeface="Calibri"/>
                <a:ea typeface="+mn-ea"/>
                <a:cs typeface="Calibri"/>
              </a:rPr>
              <a:t>5-</a:t>
            </a:r>
            <a:r>
              <a:rPr kumimoji="0" sz="1600" b="1" i="0" u="none" strike="noStrike" kern="0" cap="none" spc="0" normalizeH="0" baseline="0" noProof="0" dirty="0">
                <a:ln>
                  <a:noFill/>
                </a:ln>
                <a:solidFill>
                  <a:srgbClr val="FF0000"/>
                </a:solidFill>
                <a:effectLst/>
                <a:uLnTx/>
                <a:uFillTx/>
                <a:latin typeface="Calibri"/>
                <a:ea typeface="+mn-ea"/>
                <a:cs typeface="Calibri"/>
              </a:rPr>
              <a:t>7.5</a:t>
            </a:r>
            <a:r>
              <a:rPr kumimoji="0" sz="1600" b="1" i="0" u="none" strike="noStrike" kern="0" cap="none" spc="-20" normalizeH="0" baseline="0" noProof="0" dirty="0">
                <a:ln>
                  <a:noFill/>
                </a:ln>
                <a:solidFill>
                  <a:srgbClr val="FF0000"/>
                </a:solidFill>
                <a:effectLst/>
                <a:uLnTx/>
                <a:uFillTx/>
                <a:latin typeface="Calibri"/>
                <a:ea typeface="+mn-ea"/>
                <a:cs typeface="Calibri"/>
              </a:rPr>
              <a:t> </a:t>
            </a:r>
            <a:r>
              <a:rPr kumimoji="0" sz="1600" b="1" i="0" u="none" strike="noStrike" kern="0" cap="none" spc="0" normalizeH="0" baseline="0" noProof="0" dirty="0">
                <a:ln>
                  <a:noFill/>
                </a:ln>
                <a:solidFill>
                  <a:srgbClr val="FF0000"/>
                </a:solidFill>
                <a:effectLst/>
                <a:uLnTx/>
                <a:uFillTx/>
                <a:latin typeface="Calibri"/>
                <a:ea typeface="+mn-ea"/>
                <a:cs typeface="Calibri"/>
              </a:rPr>
              <a:t>x</a:t>
            </a:r>
            <a:r>
              <a:rPr kumimoji="0" sz="1600" b="1" i="0" u="none" strike="noStrike" kern="0" cap="none" spc="-15" normalizeH="0" baseline="0" noProof="0" dirty="0">
                <a:ln>
                  <a:noFill/>
                </a:ln>
                <a:solidFill>
                  <a:srgbClr val="FF0000"/>
                </a:solidFill>
                <a:effectLst/>
                <a:uLnTx/>
                <a:uFillTx/>
                <a:latin typeface="Calibri"/>
                <a:ea typeface="+mn-ea"/>
                <a:cs typeface="Calibri"/>
              </a:rPr>
              <a:t> </a:t>
            </a:r>
            <a:r>
              <a:rPr kumimoji="0" sz="1600" b="1" i="0" u="none" strike="noStrike" kern="0" cap="none" spc="0" normalizeH="0" baseline="0" noProof="0" dirty="0">
                <a:ln>
                  <a:noFill/>
                </a:ln>
                <a:solidFill>
                  <a:srgbClr val="FF0000"/>
                </a:solidFill>
                <a:effectLst/>
                <a:uLnTx/>
                <a:uFillTx/>
                <a:latin typeface="Calibri"/>
                <a:ea typeface="+mn-ea"/>
                <a:cs typeface="Calibri"/>
              </a:rPr>
              <a:t>10</a:t>
            </a:r>
            <a:r>
              <a:rPr kumimoji="0" sz="1650" b="1" i="0" u="none" strike="noStrike" kern="0" cap="none" spc="0" normalizeH="0" baseline="25252" noProof="0" dirty="0">
                <a:ln>
                  <a:noFill/>
                </a:ln>
                <a:solidFill>
                  <a:srgbClr val="FF0000"/>
                </a:solidFill>
                <a:effectLst/>
                <a:uLnTx/>
                <a:uFillTx/>
                <a:latin typeface="Calibri"/>
                <a:ea typeface="+mn-ea"/>
                <a:cs typeface="Calibri"/>
              </a:rPr>
              <a:t>34</a:t>
            </a:r>
            <a:r>
              <a:rPr kumimoji="0" sz="1650" b="1" i="0" u="none" strike="noStrike" kern="0" cap="none" spc="104" normalizeH="0" baseline="25252" noProof="0" dirty="0">
                <a:ln>
                  <a:noFill/>
                </a:ln>
                <a:solidFill>
                  <a:srgbClr val="FF0000"/>
                </a:solidFill>
                <a:effectLst/>
                <a:uLnTx/>
                <a:uFillTx/>
                <a:latin typeface="Calibri"/>
                <a:ea typeface="+mn-ea"/>
                <a:cs typeface="Calibri"/>
              </a:rPr>
              <a:t> </a:t>
            </a:r>
            <a:r>
              <a:rPr kumimoji="0" sz="1600" b="1" i="0" u="none" strike="noStrike" kern="0" cap="none" spc="0" normalizeH="0" baseline="0" noProof="0" dirty="0">
                <a:ln>
                  <a:noFill/>
                </a:ln>
                <a:solidFill>
                  <a:srgbClr val="FF0000"/>
                </a:solidFill>
                <a:effectLst/>
                <a:uLnTx/>
                <a:uFillTx/>
                <a:latin typeface="Calibri"/>
                <a:ea typeface="+mn-ea"/>
                <a:cs typeface="Calibri"/>
              </a:rPr>
              <a:t>cm</a:t>
            </a:r>
            <a:r>
              <a:rPr kumimoji="0" sz="1650" b="1" i="0" u="none" strike="noStrike" kern="0" cap="none" spc="0" normalizeH="0" baseline="25252" noProof="0" dirty="0">
                <a:ln>
                  <a:noFill/>
                </a:ln>
                <a:solidFill>
                  <a:srgbClr val="FF0000"/>
                </a:solidFill>
                <a:effectLst/>
                <a:uLnTx/>
                <a:uFillTx/>
                <a:latin typeface="Calibri"/>
                <a:ea typeface="+mn-ea"/>
                <a:cs typeface="Calibri"/>
              </a:rPr>
              <a:t>2</a:t>
            </a:r>
            <a:r>
              <a:rPr kumimoji="0" sz="1650" b="1" i="0" u="none" strike="noStrike" kern="0" cap="none" spc="-67" normalizeH="0" baseline="25252" noProof="0" dirty="0">
                <a:ln>
                  <a:noFill/>
                </a:ln>
                <a:solidFill>
                  <a:srgbClr val="FF0000"/>
                </a:solidFill>
                <a:effectLst/>
                <a:uLnTx/>
                <a:uFillTx/>
                <a:latin typeface="Calibri"/>
                <a:ea typeface="+mn-ea"/>
                <a:cs typeface="Calibri"/>
              </a:rPr>
              <a:t> </a:t>
            </a:r>
            <a:r>
              <a:rPr kumimoji="0" sz="1600" b="1" i="0" u="none" strike="noStrike" kern="0" cap="none" spc="-20" normalizeH="0" baseline="0" noProof="0" dirty="0">
                <a:ln>
                  <a:noFill/>
                </a:ln>
                <a:solidFill>
                  <a:srgbClr val="FF0000"/>
                </a:solidFill>
                <a:effectLst/>
                <a:uLnTx/>
                <a:uFillTx/>
                <a:latin typeface="Calibri"/>
                <a:ea typeface="+mn-ea"/>
                <a:cs typeface="Calibri"/>
              </a:rPr>
              <a:t>s</a:t>
            </a:r>
            <a:r>
              <a:rPr kumimoji="0" sz="1650" b="1" i="0" u="none" strike="noStrike" kern="0" cap="none" spc="-30" normalizeH="0" baseline="25252" noProof="0" dirty="0">
                <a:ln>
                  <a:noFill/>
                </a:ln>
                <a:solidFill>
                  <a:srgbClr val="FF0000"/>
                </a:solidFill>
                <a:effectLst/>
                <a:uLnTx/>
                <a:uFillTx/>
                <a:latin typeface="Calibri"/>
                <a:ea typeface="+mn-ea"/>
                <a:cs typeface="Calibri"/>
              </a:rPr>
              <a:t>-</a:t>
            </a:r>
            <a:r>
              <a:rPr kumimoji="0" sz="1650" b="1" i="0" u="none" strike="noStrike" kern="0" cap="none" spc="-75" normalizeH="0" baseline="25252" noProof="0" dirty="0">
                <a:ln>
                  <a:noFill/>
                </a:ln>
                <a:solidFill>
                  <a:srgbClr val="FF0000"/>
                </a:solidFill>
                <a:effectLst/>
                <a:uLnTx/>
                <a:uFillTx/>
                <a:latin typeface="Calibri"/>
                <a:ea typeface="+mn-ea"/>
                <a:cs typeface="Calibri"/>
              </a:rPr>
              <a:t>1</a:t>
            </a:r>
            <a:endParaRPr kumimoji="0" sz="1650" b="0" i="0" u="none" strike="noStrike" kern="0" cap="none" spc="0" normalizeH="0" baseline="25252" noProof="0">
              <a:ln>
                <a:noFill/>
              </a:ln>
              <a:solidFill>
                <a:sysClr val="windowText" lastClr="000000"/>
              </a:solidFill>
              <a:effectLst/>
              <a:uLnTx/>
              <a:uFillTx/>
              <a:latin typeface="Calibri"/>
              <a:ea typeface="+mn-ea"/>
              <a:cs typeface="Calibri"/>
            </a:endParaRPr>
          </a:p>
        </p:txBody>
      </p:sp>
      <p:sp>
        <p:nvSpPr>
          <p:cNvPr id="16" name="object 16"/>
          <p:cNvSpPr txBox="1"/>
          <p:nvPr/>
        </p:nvSpPr>
        <p:spPr>
          <a:xfrm>
            <a:off x="8602288" y="5031740"/>
            <a:ext cx="3188335" cy="565150"/>
          </a:xfrm>
          <a:prstGeom prst="rect">
            <a:avLst/>
          </a:prstGeom>
        </p:spPr>
        <p:txBody>
          <a:bodyPr vert="horz" wrap="square" lIns="0" tIns="28575" rIns="0" bIns="0" rtlCol="0">
            <a:spAutoFit/>
          </a:bodyPr>
          <a:lstStyle/>
          <a:p>
            <a:pPr marL="12700" marR="5080" lvl="0" indent="0" algn="l" defTabSz="914400" rtl="0" eaLnBrk="1" fontAlgn="auto" latinLnBrk="0" hangingPunct="1">
              <a:lnSpc>
                <a:spcPts val="2090"/>
              </a:lnSpc>
              <a:spcBef>
                <a:spcPts val="22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A</a:t>
            </a:r>
            <a:r>
              <a:rPr kumimoji="0" sz="1800" b="0" i="0" u="none" strike="noStrike" kern="0" cap="none" spc="-1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replacement</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of</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the</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current</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ID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detector</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is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by</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far</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not</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enough!</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1986697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75260">
              <a:lnSpc>
                <a:spcPct val="100000"/>
              </a:lnSpc>
              <a:spcBef>
                <a:spcPts val="100"/>
              </a:spcBef>
            </a:pPr>
            <a:r>
              <a:rPr dirty="0"/>
              <a:t>ITk</a:t>
            </a:r>
            <a:r>
              <a:rPr spc="-25" dirty="0"/>
              <a:t> </a:t>
            </a:r>
            <a:r>
              <a:rPr dirty="0"/>
              <a:t>:</a:t>
            </a:r>
            <a:r>
              <a:rPr spc="-85" dirty="0"/>
              <a:t> </a:t>
            </a:r>
            <a:r>
              <a:rPr dirty="0"/>
              <a:t>The</a:t>
            </a:r>
            <a:r>
              <a:rPr spc="-25" dirty="0"/>
              <a:t> </a:t>
            </a:r>
            <a:r>
              <a:rPr dirty="0"/>
              <a:t>New</a:t>
            </a:r>
            <a:r>
              <a:rPr spc="-20" dirty="0"/>
              <a:t> </a:t>
            </a:r>
            <a:r>
              <a:rPr dirty="0">
                <a:solidFill>
                  <a:srgbClr val="0F75BD"/>
                </a:solidFill>
              </a:rPr>
              <a:t>I</a:t>
            </a:r>
            <a:r>
              <a:rPr dirty="0"/>
              <a:t>nner</a:t>
            </a:r>
            <a:r>
              <a:rPr spc="-85" dirty="0"/>
              <a:t> </a:t>
            </a:r>
            <a:r>
              <a:rPr spc="-10" dirty="0">
                <a:solidFill>
                  <a:srgbClr val="0F75BD"/>
                </a:solidFill>
              </a:rPr>
              <a:t>T</a:t>
            </a:r>
            <a:r>
              <a:rPr spc="-10" dirty="0"/>
              <a:t>rac</a:t>
            </a:r>
            <a:r>
              <a:rPr spc="-10" dirty="0">
                <a:solidFill>
                  <a:srgbClr val="0F75BD"/>
                </a:solidFill>
              </a:rPr>
              <a:t>k</a:t>
            </a:r>
            <a:r>
              <a:rPr spc="-10" dirty="0"/>
              <a:t>er</a:t>
            </a:r>
          </a:p>
        </p:txBody>
      </p:sp>
      <p:pic>
        <p:nvPicPr>
          <p:cNvPr id="3" name="object 3"/>
          <p:cNvPicPr/>
          <p:nvPr/>
        </p:nvPicPr>
        <p:blipFill>
          <a:blip r:embed="rId2" cstate="print">
            <a:extLst>
              <a:ext uri="{28A0092B-C50C-407E-A947-70E740481C1C}">
                <a14:useLocalDpi xmlns:a14="http://schemas.microsoft.com/office/drawing/2010/main"/>
              </a:ext>
            </a:extLst>
          </a:blip>
          <a:stretch>
            <a:fillRect/>
          </a:stretch>
        </p:blipFill>
        <p:spPr>
          <a:xfrm>
            <a:off x="5673645" y="0"/>
            <a:ext cx="6477332" cy="2940287"/>
          </a:xfrm>
          <a:prstGeom prst="rect">
            <a:avLst/>
          </a:prstGeom>
        </p:spPr>
      </p:pic>
      <p:pic>
        <p:nvPicPr>
          <p:cNvPr id="4" name="object 4"/>
          <p:cNvPicPr/>
          <p:nvPr/>
        </p:nvPicPr>
        <p:blipFill>
          <a:blip r:embed="rId3" cstate="print">
            <a:extLst>
              <a:ext uri="{28A0092B-C50C-407E-A947-70E740481C1C}">
                <a14:useLocalDpi xmlns:a14="http://schemas.microsoft.com/office/drawing/2010/main"/>
              </a:ext>
            </a:extLst>
          </a:blip>
          <a:stretch>
            <a:fillRect/>
          </a:stretch>
        </p:blipFill>
        <p:spPr>
          <a:xfrm>
            <a:off x="9230485" y="4914967"/>
            <a:ext cx="2464554" cy="1266068"/>
          </a:xfrm>
          <a:prstGeom prst="rect">
            <a:avLst/>
          </a:prstGeom>
        </p:spPr>
      </p:pic>
      <p:sp>
        <p:nvSpPr>
          <p:cNvPr id="5" name="object 5"/>
          <p:cNvSpPr txBox="1"/>
          <p:nvPr/>
        </p:nvSpPr>
        <p:spPr>
          <a:xfrm>
            <a:off x="213331" y="784859"/>
            <a:ext cx="2240915" cy="330200"/>
          </a:xfrm>
          <a:prstGeom prst="rect">
            <a:avLst/>
          </a:prstGeom>
        </p:spPr>
        <p:txBody>
          <a:bodyPr vert="horz" wrap="square" lIns="0" tIns="12700" rIns="0" bIns="0" rtlCol="0">
            <a:spAutoFit/>
          </a:bodyPr>
          <a:lstStyle/>
          <a:p>
            <a:pPr marL="170180" marR="0" lvl="0" indent="-157480" algn="l" defTabSz="914400" rtl="0" eaLnBrk="1" fontAlgn="auto" latinLnBrk="0" hangingPunct="1">
              <a:lnSpc>
                <a:spcPct val="100000"/>
              </a:lnSpc>
              <a:spcBef>
                <a:spcPts val="100"/>
              </a:spcBef>
              <a:spcAft>
                <a:spcPts val="0"/>
              </a:spcAft>
              <a:buClrTx/>
              <a:buSzTx/>
              <a:buFont typeface="Arial"/>
              <a:buChar char="•"/>
              <a:tabLst>
                <a:tab pos="170180" algn="l"/>
              </a:tabLst>
              <a:defRPr/>
            </a:pPr>
            <a:r>
              <a:rPr kumimoji="0" sz="2000" b="1" i="0" u="none" strike="noStrike" kern="0" cap="none" spc="-10" normalizeH="0" baseline="0" noProof="0" dirty="0">
                <a:ln>
                  <a:noFill/>
                </a:ln>
                <a:solidFill>
                  <a:srgbClr val="0C72BC"/>
                </a:solidFill>
                <a:effectLst/>
                <a:uLnTx/>
                <a:uFillTx/>
                <a:latin typeface="Arial"/>
                <a:ea typeface="+mn-ea"/>
                <a:cs typeface="Arial"/>
              </a:rPr>
              <a:t>All-</a:t>
            </a:r>
            <a:r>
              <a:rPr kumimoji="0" sz="2000" b="1" i="0" u="none" strike="noStrike" kern="0" cap="none" spc="0" normalizeH="0" baseline="0" noProof="0" dirty="0">
                <a:ln>
                  <a:noFill/>
                </a:ln>
                <a:solidFill>
                  <a:srgbClr val="0C72BC"/>
                </a:solidFill>
                <a:effectLst/>
                <a:uLnTx/>
                <a:uFillTx/>
                <a:latin typeface="Arial"/>
                <a:ea typeface="+mn-ea"/>
                <a:cs typeface="Arial"/>
              </a:rPr>
              <a:t>silicon</a:t>
            </a:r>
            <a:r>
              <a:rPr kumimoji="0" sz="2000" b="1" i="0" u="none" strike="noStrike" kern="0" cap="none" spc="-40" normalizeH="0" baseline="0" noProof="0" dirty="0">
                <a:ln>
                  <a:noFill/>
                </a:ln>
                <a:solidFill>
                  <a:srgbClr val="0C72BC"/>
                </a:solidFill>
                <a:effectLst/>
                <a:uLnTx/>
                <a:uFillTx/>
                <a:latin typeface="Arial"/>
                <a:ea typeface="+mn-ea"/>
                <a:cs typeface="Arial"/>
              </a:rPr>
              <a:t> </a:t>
            </a:r>
            <a:r>
              <a:rPr kumimoji="0" sz="2000" b="0" i="0" u="none" strike="noStrike" kern="0" cap="none" spc="-10" normalizeH="0" baseline="0" noProof="0" dirty="0">
                <a:ln>
                  <a:noFill/>
                </a:ln>
                <a:solidFill>
                  <a:srgbClr val="0C72BC"/>
                </a:solidFill>
                <a:effectLst/>
                <a:uLnTx/>
                <a:uFillTx/>
                <a:latin typeface="Arial"/>
                <a:ea typeface="+mn-ea"/>
                <a:cs typeface="Arial"/>
              </a:rPr>
              <a:t>tracker</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 name="object 6"/>
          <p:cNvSpPr txBox="1"/>
          <p:nvPr/>
        </p:nvSpPr>
        <p:spPr>
          <a:xfrm>
            <a:off x="161925" y="2449105"/>
            <a:ext cx="5934075" cy="3646804"/>
          </a:xfrm>
          <a:prstGeom prst="rect">
            <a:avLst/>
          </a:prstGeom>
        </p:spPr>
        <p:txBody>
          <a:bodyPr vert="horz" wrap="square" lIns="0" tIns="12700" rIns="0" bIns="0" rtlCol="0">
            <a:spAutoFit/>
          </a:bodyPr>
          <a:lstStyle/>
          <a:p>
            <a:pPr marL="405765" marR="0" lvl="0" indent="-342265" algn="l" defTabSz="914400" rtl="0" eaLnBrk="1" fontAlgn="auto" latinLnBrk="0" hangingPunct="1">
              <a:lnSpc>
                <a:spcPct val="100000"/>
              </a:lnSpc>
              <a:spcBef>
                <a:spcPts val="100"/>
              </a:spcBef>
              <a:spcAft>
                <a:spcPts val="0"/>
              </a:spcAft>
              <a:buClrTx/>
              <a:buSzTx/>
              <a:buFont typeface="Arial"/>
              <a:buChar char="•"/>
              <a:tabLst>
                <a:tab pos="405765" algn="l"/>
                <a:tab pos="1689100" algn="l"/>
              </a:tabLst>
              <a:defRPr/>
            </a:pPr>
            <a:r>
              <a:rPr kumimoji="0" sz="2000" b="1" i="0" u="none" strike="noStrike" kern="0" cap="none" spc="-10" normalizeH="0" baseline="0" noProof="0" dirty="0">
                <a:ln>
                  <a:noFill/>
                </a:ln>
                <a:solidFill>
                  <a:srgbClr val="0F75BD"/>
                </a:solidFill>
                <a:effectLst/>
                <a:uLnTx/>
                <a:uFillTx/>
                <a:latin typeface="Arial"/>
                <a:ea typeface="+mn-ea"/>
                <a:cs typeface="Arial"/>
              </a:rPr>
              <a:t>Improved</a:t>
            </a:r>
            <a:r>
              <a:rPr kumimoji="0" sz="2000" b="1" i="0" u="none" strike="noStrike" kern="0" cap="none" spc="0" normalizeH="0" baseline="0" noProof="0" dirty="0">
                <a:ln>
                  <a:noFill/>
                </a:ln>
                <a:solidFill>
                  <a:srgbClr val="0F75BD"/>
                </a:solidFill>
                <a:effectLst/>
                <a:uLnTx/>
                <a:uFillTx/>
                <a:latin typeface="Arial"/>
                <a:ea typeface="+mn-ea"/>
                <a:cs typeface="Arial"/>
              </a:rPr>
              <a:t>	</a:t>
            </a:r>
            <a:r>
              <a:rPr kumimoji="0" sz="2000" b="1" i="0" u="none" strike="noStrike" kern="0" cap="none" spc="-10" normalizeH="0" baseline="0" noProof="0" dirty="0">
                <a:ln>
                  <a:noFill/>
                </a:ln>
                <a:solidFill>
                  <a:srgbClr val="0F75BD"/>
                </a:solidFill>
                <a:effectLst/>
                <a:uLnTx/>
                <a:uFillTx/>
                <a:latin typeface="Arial"/>
                <a:ea typeface="+mn-ea"/>
                <a:cs typeface="Arial"/>
              </a:rPr>
              <a:t>tracking</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a:p>
            <a:pPr marL="805815" marR="0" lvl="1" indent="-285750" algn="l" defTabSz="914400" rtl="0" eaLnBrk="1" fontAlgn="auto" latinLnBrk="0" hangingPunct="1">
              <a:lnSpc>
                <a:spcPct val="100000"/>
              </a:lnSpc>
              <a:spcBef>
                <a:spcPts val="0"/>
              </a:spcBef>
              <a:spcAft>
                <a:spcPts val="0"/>
              </a:spcAft>
              <a:buClrTx/>
              <a:buSzTx/>
              <a:buFontTx/>
              <a:buChar char="•"/>
              <a:tabLst>
                <a:tab pos="805815" algn="l"/>
              </a:tabLst>
              <a:defRPr/>
            </a:pPr>
            <a:r>
              <a:rPr kumimoji="0" sz="2000" b="0" i="0" u="none" strike="noStrike" kern="0" cap="none" spc="0" normalizeH="0" baseline="0" noProof="0" dirty="0">
                <a:ln>
                  <a:noFill/>
                </a:ln>
                <a:solidFill>
                  <a:sysClr val="windowText" lastClr="000000"/>
                </a:solidFill>
                <a:effectLst/>
                <a:uLnTx/>
                <a:uFillTx/>
                <a:latin typeface="Arial"/>
                <a:ea typeface="+mn-ea"/>
                <a:cs typeface="Arial"/>
              </a:rPr>
              <a:t>Coverage</a:t>
            </a:r>
            <a:r>
              <a:rPr kumimoji="0" sz="2000" b="0" i="0" u="none" strike="noStrike" kern="0" cap="none" spc="-5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up</a:t>
            </a:r>
            <a:r>
              <a:rPr kumimoji="0" sz="2000" b="0" i="0" u="none" strike="noStrike" kern="0" cap="none" spc="-4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to</a:t>
            </a:r>
            <a:r>
              <a:rPr kumimoji="0" sz="2000" b="0" i="0" u="none" strike="noStrike" kern="0" cap="none" spc="-45"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|η|&lt;4</a:t>
            </a:r>
            <a:r>
              <a:rPr kumimoji="0" sz="2000" b="1" i="0" u="none" strike="noStrike" kern="0" cap="none" spc="-4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(ITk)</a:t>
            </a:r>
            <a:r>
              <a:rPr kumimoji="0" sz="2000" b="0" i="0" u="none" strike="noStrike" kern="0" cap="none" spc="-4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from</a:t>
            </a:r>
            <a:r>
              <a:rPr kumimoji="0" sz="2000" b="0" i="0" u="none" strike="noStrike" kern="0" cap="none" spc="-4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|η|&lt;2.5</a:t>
            </a:r>
            <a:r>
              <a:rPr kumimoji="0" sz="2000" b="0" i="0" u="none" strike="noStrike" kern="0" cap="none" spc="-4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20" normalizeH="0" baseline="0" noProof="0" dirty="0">
                <a:ln>
                  <a:noFill/>
                </a:ln>
                <a:solidFill>
                  <a:sysClr val="windowText" lastClr="000000"/>
                </a:solidFill>
                <a:effectLst/>
                <a:uLnTx/>
                <a:uFillTx/>
                <a:latin typeface="Arial"/>
                <a:ea typeface="+mn-ea"/>
                <a:cs typeface="Arial"/>
              </a:rPr>
              <a:t>(ID)</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a:p>
            <a:pPr marL="805815" marR="0" lvl="1" indent="-285750" algn="l" defTabSz="914400" rtl="0" eaLnBrk="1" fontAlgn="auto" latinLnBrk="0" hangingPunct="1">
              <a:lnSpc>
                <a:spcPct val="100000"/>
              </a:lnSpc>
              <a:spcBef>
                <a:spcPts val="0"/>
              </a:spcBef>
              <a:spcAft>
                <a:spcPts val="0"/>
              </a:spcAft>
              <a:buClrTx/>
              <a:buSzTx/>
              <a:buFontTx/>
              <a:buChar char="•"/>
              <a:tabLst>
                <a:tab pos="805815" algn="l"/>
              </a:tabLst>
              <a:defRPr/>
            </a:pPr>
            <a:r>
              <a:rPr kumimoji="0" sz="2000" b="0" i="0" u="none" strike="noStrike" kern="0" cap="none" spc="0" normalizeH="0" baseline="0" noProof="0" dirty="0">
                <a:ln>
                  <a:noFill/>
                </a:ln>
                <a:solidFill>
                  <a:sysClr val="windowText" lastClr="000000"/>
                </a:solidFill>
                <a:effectLst/>
                <a:uLnTx/>
                <a:uFillTx/>
                <a:latin typeface="Arial"/>
                <a:ea typeface="+mn-ea"/>
                <a:cs typeface="Arial"/>
              </a:rPr>
              <a:t>Finer</a:t>
            </a:r>
            <a:r>
              <a:rPr kumimoji="0" sz="2000" b="0" i="0" u="none" strike="noStrike" kern="0" cap="none" spc="-55" normalizeH="0" baseline="0" noProof="0" dirty="0">
                <a:ln>
                  <a:noFill/>
                </a:ln>
                <a:solidFill>
                  <a:sysClr val="windowText" lastClr="000000"/>
                </a:solidFill>
                <a:effectLst/>
                <a:uLnTx/>
                <a:uFillTx/>
                <a:latin typeface="Arial"/>
                <a:ea typeface="+mn-ea"/>
                <a:cs typeface="Arial"/>
              </a:rPr>
              <a:t> </a:t>
            </a:r>
            <a:r>
              <a:rPr kumimoji="0" sz="2000" b="1" i="0" u="none" strike="noStrike" kern="0" cap="none" spc="-10" normalizeH="0" baseline="0" noProof="0" dirty="0">
                <a:ln>
                  <a:noFill/>
                </a:ln>
                <a:solidFill>
                  <a:sysClr val="windowText" lastClr="000000"/>
                </a:solidFill>
                <a:effectLst/>
                <a:uLnTx/>
                <a:uFillTx/>
                <a:latin typeface="Arial"/>
                <a:ea typeface="+mn-ea"/>
                <a:cs typeface="Arial"/>
              </a:rPr>
              <a:t>segmentation</a:t>
            </a:r>
            <a:r>
              <a:rPr kumimoji="0" sz="2000" b="0" i="0" u="none" strike="noStrike" kern="0" cap="none" spc="-10" normalizeH="0" baseline="0" noProof="0" dirty="0">
                <a:ln>
                  <a:noFill/>
                </a:ln>
                <a:solidFill>
                  <a:sysClr val="windowText" lastClr="000000"/>
                </a:solidFill>
                <a:effectLst/>
                <a:uLnTx/>
                <a:uFillTx/>
                <a:latin typeface="Arial"/>
                <a:ea typeface="+mn-ea"/>
                <a:cs typeface="Arial"/>
              </a:rPr>
              <a:t>:</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a:p>
            <a:pPr marL="1263015" marR="0" lvl="2" indent="-285750" algn="l" defTabSz="914400" rtl="0" eaLnBrk="1" fontAlgn="auto" latinLnBrk="0" hangingPunct="1">
              <a:lnSpc>
                <a:spcPct val="100000"/>
              </a:lnSpc>
              <a:spcBef>
                <a:spcPts val="0"/>
              </a:spcBef>
              <a:spcAft>
                <a:spcPts val="0"/>
              </a:spcAft>
              <a:buClrTx/>
              <a:buSzTx/>
              <a:buFontTx/>
              <a:buChar char="•"/>
              <a:tabLst>
                <a:tab pos="1263015" algn="l"/>
              </a:tabLst>
              <a:defRPr/>
            </a:pPr>
            <a:r>
              <a:rPr kumimoji="0" sz="2000" b="0" i="0" u="none" strike="noStrike" kern="0" cap="none" spc="0" normalizeH="0" baseline="0" noProof="0" dirty="0">
                <a:ln>
                  <a:noFill/>
                </a:ln>
                <a:solidFill>
                  <a:sysClr val="windowText" lastClr="000000"/>
                </a:solidFill>
                <a:effectLst/>
                <a:uLnTx/>
                <a:uFillTx/>
                <a:latin typeface="Arial"/>
                <a:ea typeface="+mn-ea"/>
                <a:cs typeface="Arial"/>
              </a:rPr>
              <a:t>50x50μm</a:t>
            </a:r>
            <a:r>
              <a:rPr kumimoji="0" sz="1950" b="0" i="0" u="none" strike="noStrike" kern="0" cap="none" spc="0" normalizeH="0" baseline="25641" noProof="0" dirty="0">
                <a:ln>
                  <a:noFill/>
                </a:ln>
                <a:solidFill>
                  <a:sysClr val="windowText" lastClr="000000"/>
                </a:solidFill>
                <a:effectLst/>
                <a:uLnTx/>
                <a:uFillTx/>
                <a:latin typeface="Arial"/>
                <a:ea typeface="+mn-ea"/>
                <a:cs typeface="Arial"/>
              </a:rPr>
              <a:t>2</a:t>
            </a:r>
            <a:r>
              <a:rPr kumimoji="0" sz="1950" b="0" i="0" u="none" strike="noStrike" kern="0" cap="none" spc="517" normalizeH="0" baseline="25641"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or</a:t>
            </a:r>
            <a:r>
              <a:rPr kumimoji="0" sz="2000" b="0" i="0" u="none" strike="noStrike" kern="0" cap="none" spc="-4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10" normalizeH="0" baseline="0" noProof="0" dirty="0">
                <a:ln>
                  <a:noFill/>
                </a:ln>
                <a:solidFill>
                  <a:sysClr val="windowText" lastClr="000000"/>
                </a:solidFill>
                <a:effectLst/>
                <a:uLnTx/>
                <a:uFillTx/>
                <a:latin typeface="Arial"/>
                <a:ea typeface="+mn-ea"/>
                <a:cs typeface="Arial"/>
              </a:rPr>
              <a:t>25x100μm</a:t>
            </a:r>
            <a:r>
              <a:rPr kumimoji="0" sz="1950" b="0" i="0" u="none" strike="noStrike" kern="0" cap="none" spc="-15" normalizeH="0" baseline="25641" noProof="0" dirty="0">
                <a:ln>
                  <a:noFill/>
                </a:ln>
                <a:solidFill>
                  <a:sysClr val="windowText" lastClr="000000"/>
                </a:solidFill>
                <a:effectLst/>
                <a:uLnTx/>
                <a:uFillTx/>
                <a:latin typeface="Arial"/>
                <a:ea typeface="+mn-ea"/>
                <a:cs typeface="Arial"/>
              </a:rPr>
              <a:t>2</a:t>
            </a:r>
            <a:endParaRPr kumimoji="0" sz="1950" b="0" i="0" u="none" strike="noStrike" kern="0" cap="none" spc="0" normalizeH="0" baseline="25641" noProof="0">
              <a:ln>
                <a:noFill/>
              </a:ln>
              <a:solidFill>
                <a:sysClr val="windowText" lastClr="000000"/>
              </a:solidFill>
              <a:effectLst/>
              <a:uLnTx/>
              <a:uFillTx/>
              <a:latin typeface="Arial"/>
              <a:ea typeface="+mn-ea"/>
              <a:cs typeface="Arial"/>
            </a:endParaRPr>
          </a:p>
          <a:p>
            <a:pPr marL="1263015" marR="0" lvl="2" indent="-285750" algn="l" defTabSz="914400" rtl="0" eaLnBrk="1" fontAlgn="auto" latinLnBrk="0" hangingPunct="1">
              <a:lnSpc>
                <a:spcPts val="2020"/>
              </a:lnSpc>
              <a:spcBef>
                <a:spcPts val="105"/>
              </a:spcBef>
              <a:spcAft>
                <a:spcPts val="0"/>
              </a:spcAft>
              <a:buClrTx/>
              <a:buSzTx/>
              <a:buFontTx/>
              <a:buChar char="•"/>
              <a:tabLst>
                <a:tab pos="1263015" algn="l"/>
              </a:tabLst>
              <a:defRPr/>
            </a:pPr>
            <a:r>
              <a:rPr kumimoji="0" sz="1700" b="0" i="0" u="none" strike="noStrike" kern="0" cap="none" spc="0" normalizeH="0" baseline="0" noProof="0" dirty="0">
                <a:ln>
                  <a:noFill/>
                </a:ln>
                <a:solidFill>
                  <a:sysClr val="windowText" lastClr="000000"/>
                </a:solidFill>
                <a:effectLst/>
                <a:uLnTx/>
                <a:uFillTx/>
                <a:latin typeface="Arial"/>
                <a:ea typeface="+mn-ea"/>
                <a:cs typeface="Arial"/>
              </a:rPr>
              <a:t>ID:</a:t>
            </a:r>
            <a:r>
              <a:rPr kumimoji="0" sz="17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700" b="0" i="0" u="none" strike="noStrike" kern="0" cap="none" spc="0" normalizeH="0" baseline="0" noProof="0" dirty="0">
                <a:ln>
                  <a:noFill/>
                </a:ln>
                <a:solidFill>
                  <a:sysClr val="windowText" lastClr="000000"/>
                </a:solidFill>
                <a:effectLst/>
                <a:uLnTx/>
                <a:uFillTx/>
                <a:latin typeface="Arial"/>
                <a:ea typeface="+mn-ea"/>
                <a:cs typeface="Arial"/>
              </a:rPr>
              <a:t>50</a:t>
            </a:r>
            <a:r>
              <a:rPr kumimoji="0" sz="17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700" b="0" i="0" u="none" strike="noStrike" kern="0" cap="none" spc="0" normalizeH="0" baseline="0" noProof="0" dirty="0">
                <a:ln>
                  <a:noFill/>
                </a:ln>
                <a:solidFill>
                  <a:sysClr val="windowText" lastClr="000000"/>
                </a:solidFill>
                <a:effectLst/>
                <a:uLnTx/>
                <a:uFillTx/>
                <a:latin typeface="Arial"/>
                <a:ea typeface="+mn-ea"/>
                <a:cs typeface="Arial"/>
              </a:rPr>
              <a:t>×</a:t>
            </a:r>
            <a:r>
              <a:rPr kumimoji="0" sz="17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700" b="0" i="0" u="none" strike="noStrike" kern="0" cap="none" spc="0" normalizeH="0" baseline="0" noProof="0" dirty="0">
                <a:ln>
                  <a:noFill/>
                </a:ln>
                <a:solidFill>
                  <a:sysClr val="windowText" lastClr="000000"/>
                </a:solidFill>
                <a:effectLst/>
                <a:uLnTx/>
                <a:uFillTx/>
                <a:latin typeface="Arial"/>
                <a:ea typeface="+mn-ea"/>
                <a:cs typeface="Arial"/>
              </a:rPr>
              <a:t>400</a:t>
            </a:r>
            <a:r>
              <a:rPr kumimoji="0" sz="1700" b="0" i="0" u="none" strike="noStrike" kern="0" cap="none" spc="-5" normalizeH="0" baseline="0" noProof="0" dirty="0">
                <a:ln>
                  <a:noFill/>
                </a:ln>
                <a:solidFill>
                  <a:sysClr val="windowText" lastClr="000000"/>
                </a:solidFill>
                <a:effectLst/>
                <a:uLnTx/>
                <a:uFillTx/>
                <a:latin typeface="Arial"/>
                <a:ea typeface="+mn-ea"/>
                <a:cs typeface="Arial"/>
              </a:rPr>
              <a:t> </a:t>
            </a:r>
            <a:r>
              <a:rPr kumimoji="0" sz="1700" b="0" i="0" u="none" strike="noStrike" kern="0" cap="none" spc="0" normalizeH="0" baseline="0" noProof="0" dirty="0">
                <a:ln>
                  <a:noFill/>
                </a:ln>
                <a:solidFill>
                  <a:sysClr val="windowText" lastClr="000000"/>
                </a:solidFill>
                <a:effectLst/>
                <a:uLnTx/>
                <a:uFillTx/>
                <a:latin typeface="Arial"/>
                <a:ea typeface="+mn-ea"/>
                <a:cs typeface="Arial"/>
              </a:rPr>
              <a:t>μm</a:t>
            </a:r>
            <a:r>
              <a:rPr kumimoji="0" sz="1650" b="0" i="0" u="none" strike="noStrike" kern="0" cap="none" spc="0" normalizeH="0" baseline="25252" noProof="0" dirty="0">
                <a:ln>
                  <a:noFill/>
                </a:ln>
                <a:solidFill>
                  <a:sysClr val="windowText" lastClr="000000"/>
                </a:solidFill>
                <a:effectLst/>
                <a:uLnTx/>
                <a:uFillTx/>
                <a:latin typeface="Arial"/>
                <a:ea typeface="+mn-ea"/>
                <a:cs typeface="Arial"/>
              </a:rPr>
              <a:t>2</a:t>
            </a:r>
            <a:r>
              <a:rPr kumimoji="0" sz="1650" b="0" i="0" u="none" strike="noStrike" kern="0" cap="none" spc="232" normalizeH="0" baseline="25252" noProof="0" dirty="0">
                <a:ln>
                  <a:noFill/>
                </a:ln>
                <a:solidFill>
                  <a:sysClr val="windowText" lastClr="000000"/>
                </a:solidFill>
                <a:effectLst/>
                <a:uLnTx/>
                <a:uFillTx/>
                <a:latin typeface="Arial"/>
                <a:ea typeface="+mn-ea"/>
                <a:cs typeface="Arial"/>
              </a:rPr>
              <a:t>  </a:t>
            </a:r>
            <a:r>
              <a:rPr kumimoji="0" sz="1700" b="0" i="0" u="none" strike="noStrike" kern="0" cap="none" spc="0" normalizeH="0" baseline="0" noProof="0" dirty="0">
                <a:ln>
                  <a:noFill/>
                </a:ln>
                <a:solidFill>
                  <a:sysClr val="windowText" lastClr="000000"/>
                </a:solidFill>
                <a:effectLst/>
                <a:uLnTx/>
                <a:uFillTx/>
                <a:latin typeface="Arial"/>
                <a:ea typeface="+mn-ea"/>
                <a:cs typeface="Arial"/>
              </a:rPr>
              <a:t>or</a:t>
            </a:r>
            <a:r>
              <a:rPr kumimoji="0" sz="17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700" b="0" i="0" u="none" strike="noStrike" kern="0" cap="none" spc="0" normalizeH="0" baseline="0" noProof="0" dirty="0">
                <a:ln>
                  <a:noFill/>
                </a:ln>
                <a:solidFill>
                  <a:sysClr val="windowText" lastClr="000000"/>
                </a:solidFill>
                <a:effectLst/>
                <a:uLnTx/>
                <a:uFillTx/>
                <a:latin typeface="Arial"/>
                <a:ea typeface="+mn-ea"/>
                <a:cs typeface="Arial"/>
              </a:rPr>
              <a:t>50</a:t>
            </a:r>
            <a:r>
              <a:rPr kumimoji="0" sz="1700" b="0" i="0" u="none" strike="noStrike" kern="0" cap="none" spc="-5" normalizeH="0" baseline="0" noProof="0" dirty="0">
                <a:ln>
                  <a:noFill/>
                </a:ln>
                <a:solidFill>
                  <a:sysClr val="windowText" lastClr="000000"/>
                </a:solidFill>
                <a:effectLst/>
                <a:uLnTx/>
                <a:uFillTx/>
                <a:latin typeface="Arial"/>
                <a:ea typeface="+mn-ea"/>
                <a:cs typeface="Arial"/>
              </a:rPr>
              <a:t> </a:t>
            </a:r>
            <a:r>
              <a:rPr kumimoji="0" sz="1700" b="0" i="0" u="none" strike="noStrike" kern="0" cap="none" spc="0" normalizeH="0" baseline="0" noProof="0" dirty="0">
                <a:ln>
                  <a:noFill/>
                </a:ln>
                <a:solidFill>
                  <a:sysClr val="windowText" lastClr="000000"/>
                </a:solidFill>
                <a:effectLst/>
                <a:uLnTx/>
                <a:uFillTx/>
                <a:latin typeface="Arial"/>
                <a:ea typeface="+mn-ea"/>
                <a:cs typeface="Arial"/>
              </a:rPr>
              <a:t>×</a:t>
            </a:r>
            <a:r>
              <a:rPr kumimoji="0" sz="17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700" b="0" i="0" u="none" strike="noStrike" kern="0" cap="none" spc="0" normalizeH="0" baseline="0" noProof="0" dirty="0">
                <a:ln>
                  <a:noFill/>
                </a:ln>
                <a:solidFill>
                  <a:sysClr val="windowText" lastClr="000000"/>
                </a:solidFill>
                <a:effectLst/>
                <a:uLnTx/>
                <a:uFillTx/>
                <a:latin typeface="Arial"/>
                <a:ea typeface="+mn-ea"/>
                <a:cs typeface="Arial"/>
              </a:rPr>
              <a:t>250</a:t>
            </a:r>
            <a:r>
              <a:rPr kumimoji="0" sz="17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700" b="0" i="0" u="none" strike="noStrike" kern="0" cap="none" spc="-25" normalizeH="0" baseline="0" noProof="0" dirty="0">
                <a:ln>
                  <a:noFill/>
                </a:ln>
                <a:solidFill>
                  <a:sysClr val="windowText" lastClr="000000"/>
                </a:solidFill>
                <a:effectLst/>
                <a:uLnTx/>
                <a:uFillTx/>
                <a:latin typeface="Arial"/>
                <a:ea typeface="+mn-ea"/>
                <a:cs typeface="Arial"/>
              </a:rPr>
              <a:t>μm</a:t>
            </a:r>
            <a:r>
              <a:rPr kumimoji="0" sz="1650" b="0" i="0" u="none" strike="noStrike" kern="0" cap="none" spc="-37" normalizeH="0" baseline="25252" noProof="0" dirty="0">
                <a:ln>
                  <a:noFill/>
                </a:ln>
                <a:solidFill>
                  <a:sysClr val="windowText" lastClr="000000"/>
                </a:solidFill>
                <a:effectLst/>
                <a:uLnTx/>
                <a:uFillTx/>
                <a:latin typeface="Arial"/>
                <a:ea typeface="+mn-ea"/>
                <a:cs typeface="Arial"/>
              </a:rPr>
              <a:t>2</a:t>
            </a:r>
            <a:endParaRPr kumimoji="0" sz="1650" b="0" i="0" u="none" strike="noStrike" kern="0" cap="none" spc="0" normalizeH="0" baseline="25252" noProof="0">
              <a:ln>
                <a:noFill/>
              </a:ln>
              <a:solidFill>
                <a:sysClr val="windowText" lastClr="000000"/>
              </a:solidFill>
              <a:effectLst/>
              <a:uLnTx/>
              <a:uFillTx/>
              <a:latin typeface="Arial"/>
              <a:ea typeface="+mn-ea"/>
              <a:cs typeface="Arial"/>
            </a:endParaRPr>
          </a:p>
          <a:p>
            <a:pPr marL="805815" marR="86360" lvl="1" indent="-285750" algn="l" defTabSz="914400" rtl="0" eaLnBrk="1" fontAlgn="auto" latinLnBrk="0" hangingPunct="1">
              <a:lnSpc>
                <a:spcPts val="2400"/>
              </a:lnSpc>
              <a:spcBef>
                <a:spcPts val="65"/>
              </a:spcBef>
              <a:spcAft>
                <a:spcPts val="0"/>
              </a:spcAft>
              <a:buClrTx/>
              <a:buSzTx/>
              <a:buFontTx/>
              <a:buChar char="•"/>
              <a:tabLst>
                <a:tab pos="805815" algn="l"/>
              </a:tabLst>
              <a:defRPr/>
            </a:pPr>
            <a:r>
              <a:rPr kumimoji="0" sz="2000" b="0" i="0" u="none" strike="noStrike" kern="0" cap="none" spc="0" normalizeH="0" baseline="0" noProof="0" dirty="0">
                <a:ln>
                  <a:noFill/>
                </a:ln>
                <a:solidFill>
                  <a:sysClr val="windowText" lastClr="000000"/>
                </a:solidFill>
                <a:effectLst/>
                <a:uLnTx/>
                <a:uFillTx/>
                <a:latin typeface="Arial"/>
                <a:ea typeface="+mn-ea"/>
                <a:cs typeface="Arial"/>
              </a:rPr>
              <a:t>Reduced</a:t>
            </a:r>
            <a:r>
              <a:rPr kumimoji="0" sz="2000" b="0" i="0" u="none" strike="noStrike" kern="0" cap="none" spc="-70"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rgbClr val="00B050"/>
                </a:solidFill>
                <a:effectLst/>
                <a:uLnTx/>
                <a:uFillTx/>
                <a:latin typeface="Arial"/>
                <a:ea typeface="+mn-ea"/>
                <a:cs typeface="Arial"/>
              </a:rPr>
              <a:t>material</a:t>
            </a:r>
            <a:r>
              <a:rPr kumimoji="0" sz="2000" b="0" i="0" u="none" strike="noStrike" kern="0" cap="none" spc="0" normalizeH="0" baseline="0" noProof="0" dirty="0">
                <a:ln>
                  <a:noFill/>
                </a:ln>
                <a:solidFill>
                  <a:sysClr val="windowText" lastClr="000000"/>
                </a:solidFill>
                <a:effectLst/>
                <a:uLnTx/>
                <a:uFillTx/>
                <a:latin typeface="Arial"/>
                <a:ea typeface="+mn-ea"/>
                <a:cs typeface="Arial"/>
              </a:rPr>
              <a:t>:</a:t>
            </a:r>
            <a:r>
              <a:rPr kumimoji="0" sz="2000" b="0" i="0" u="none" strike="noStrike" kern="0" cap="none" spc="-70"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rgbClr val="843C0C"/>
                </a:solidFill>
                <a:effectLst/>
                <a:uLnTx/>
                <a:uFillTx/>
                <a:latin typeface="Arial"/>
                <a:ea typeface="+mn-ea"/>
                <a:cs typeface="Arial"/>
              </a:rPr>
              <a:t>Carbon</a:t>
            </a:r>
            <a:r>
              <a:rPr kumimoji="0" sz="2000" b="1" i="0" u="none" strike="noStrike" kern="0" cap="none" spc="-60" normalizeH="0" baseline="0" noProof="0" dirty="0">
                <a:ln>
                  <a:noFill/>
                </a:ln>
                <a:solidFill>
                  <a:srgbClr val="843C0C"/>
                </a:solidFill>
                <a:effectLst/>
                <a:uLnTx/>
                <a:uFillTx/>
                <a:latin typeface="Arial"/>
                <a:ea typeface="+mn-ea"/>
                <a:cs typeface="Arial"/>
              </a:rPr>
              <a:t> </a:t>
            </a:r>
            <a:r>
              <a:rPr kumimoji="0" sz="2000" b="1" i="0" u="none" strike="noStrike" kern="0" cap="none" spc="0" normalizeH="0" baseline="0" noProof="0" dirty="0">
                <a:ln>
                  <a:noFill/>
                </a:ln>
                <a:solidFill>
                  <a:srgbClr val="843C0C"/>
                </a:solidFill>
                <a:effectLst/>
                <a:uLnTx/>
                <a:uFillTx/>
                <a:latin typeface="Arial"/>
                <a:ea typeface="+mn-ea"/>
                <a:cs typeface="Arial"/>
              </a:rPr>
              <a:t>Fibre</a:t>
            </a:r>
            <a:r>
              <a:rPr kumimoji="0" sz="2000" b="1" i="0" u="none" strike="noStrike" kern="0" cap="none" spc="-60" normalizeH="0" baseline="0" noProof="0" dirty="0">
                <a:ln>
                  <a:noFill/>
                </a:ln>
                <a:solidFill>
                  <a:srgbClr val="843C0C"/>
                </a:solidFill>
                <a:effectLst/>
                <a:uLnTx/>
                <a:uFillTx/>
                <a:latin typeface="Arial"/>
                <a:ea typeface="+mn-ea"/>
                <a:cs typeface="Arial"/>
              </a:rPr>
              <a:t> </a:t>
            </a:r>
            <a:r>
              <a:rPr kumimoji="0" sz="2000" b="0" i="0" u="none" strike="noStrike" kern="0" cap="none" spc="-10" normalizeH="0" baseline="0" noProof="0" dirty="0">
                <a:ln>
                  <a:noFill/>
                </a:ln>
                <a:solidFill>
                  <a:sysClr val="windowText" lastClr="000000"/>
                </a:solidFill>
                <a:effectLst/>
                <a:uLnTx/>
                <a:uFillTx/>
                <a:latin typeface="Arial"/>
                <a:ea typeface="+mn-ea"/>
                <a:cs typeface="Arial"/>
              </a:rPr>
              <a:t>structures, </a:t>
            </a:r>
            <a:r>
              <a:rPr kumimoji="0" sz="2000" b="1" i="0" u="none" strike="noStrike" kern="0" cap="none" spc="0" normalizeH="0" baseline="0" noProof="0" dirty="0">
                <a:ln>
                  <a:noFill/>
                </a:ln>
                <a:solidFill>
                  <a:srgbClr val="7030A0"/>
                </a:solidFill>
                <a:effectLst/>
                <a:uLnTx/>
                <a:uFillTx/>
                <a:latin typeface="Arial"/>
                <a:ea typeface="+mn-ea"/>
                <a:cs typeface="Arial"/>
              </a:rPr>
              <a:t>CO</a:t>
            </a:r>
            <a:r>
              <a:rPr kumimoji="0" sz="1950" b="1" i="0" u="none" strike="noStrike" kern="0" cap="none" spc="0" normalizeH="0" baseline="-17094" noProof="0" dirty="0">
                <a:ln>
                  <a:noFill/>
                </a:ln>
                <a:solidFill>
                  <a:srgbClr val="7030A0"/>
                </a:solidFill>
                <a:effectLst/>
                <a:uLnTx/>
                <a:uFillTx/>
                <a:latin typeface="Arial"/>
                <a:ea typeface="+mn-ea"/>
                <a:cs typeface="Arial"/>
              </a:rPr>
              <a:t>2</a:t>
            </a:r>
            <a:r>
              <a:rPr kumimoji="0" sz="1950" b="1" i="0" u="none" strike="noStrike" kern="0" cap="none" spc="232" normalizeH="0" baseline="-17094" noProof="0" dirty="0">
                <a:ln>
                  <a:noFill/>
                </a:ln>
                <a:solidFill>
                  <a:srgbClr val="7030A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cooling</a:t>
            </a:r>
            <a:r>
              <a:rPr kumimoji="0" sz="2000" b="0" i="0" u="none" strike="noStrike" kern="0" cap="none" spc="-5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with</a:t>
            </a:r>
            <a:r>
              <a:rPr kumimoji="0" sz="2000" b="0" i="0" u="none" strike="noStrike" kern="0" cap="none" spc="-5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thin</a:t>
            </a:r>
            <a:r>
              <a:rPr kumimoji="0" sz="2000" b="0" i="0" u="none" strike="noStrike" kern="0" cap="none" spc="-8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Ti</a:t>
            </a:r>
            <a:r>
              <a:rPr kumimoji="0" sz="2000" b="0" i="0" u="none" strike="noStrike" kern="0" cap="none" spc="-4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tubes</a:t>
            </a:r>
            <a:r>
              <a:rPr kumimoji="0" sz="2000" b="0" i="0" u="none" strike="noStrike" kern="0" cap="none" spc="-5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10" normalizeH="0" baseline="0" noProof="0" dirty="0">
                <a:ln>
                  <a:noFill/>
                </a:ln>
                <a:solidFill>
                  <a:sysClr val="windowText" lastClr="000000"/>
                </a:solidFill>
                <a:effectLst/>
                <a:uLnTx/>
                <a:uFillTx/>
                <a:latin typeface="Arial"/>
                <a:ea typeface="+mn-ea"/>
                <a:cs typeface="Arial"/>
              </a:rPr>
              <a:t>walls,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advanced</a:t>
            </a:r>
            <a:r>
              <a:rPr kumimoji="0" sz="2000" b="0" i="0" u="none" strike="noStrike" kern="0" cap="none" spc="-55"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serial</a:t>
            </a:r>
            <a:r>
              <a:rPr kumimoji="0" sz="2000" b="1" i="0" u="none" strike="noStrike" kern="0" cap="none" spc="-60" normalizeH="0" baseline="0" noProof="0" dirty="0">
                <a:ln>
                  <a:noFill/>
                </a:ln>
                <a:solidFill>
                  <a:sysClr val="windowText" lastClr="000000"/>
                </a:solidFill>
                <a:effectLst/>
                <a:uLnTx/>
                <a:uFillTx/>
                <a:latin typeface="Arial"/>
                <a:ea typeface="+mn-ea"/>
                <a:cs typeface="Arial"/>
              </a:rPr>
              <a:t> </a:t>
            </a:r>
            <a:r>
              <a:rPr kumimoji="0" sz="2000" b="1" i="0" u="none" strike="noStrike" kern="0" cap="none" spc="0" normalizeH="0" baseline="0" noProof="0" dirty="0">
                <a:ln>
                  <a:noFill/>
                </a:ln>
                <a:solidFill>
                  <a:sysClr val="windowText" lastClr="000000"/>
                </a:solidFill>
                <a:effectLst/>
                <a:uLnTx/>
                <a:uFillTx/>
                <a:latin typeface="Arial"/>
                <a:ea typeface="+mn-ea"/>
                <a:cs typeface="Arial"/>
              </a:rPr>
              <a:t>powering</a:t>
            </a:r>
            <a:r>
              <a:rPr kumimoji="0" sz="2000" b="0" i="0" u="none" strike="noStrike" kern="0" cap="none" spc="0" normalizeH="0" baseline="0" noProof="0" dirty="0">
                <a:ln>
                  <a:noFill/>
                </a:ln>
                <a:solidFill>
                  <a:sysClr val="windowText" lastClr="000000"/>
                </a:solidFill>
                <a:effectLst/>
                <a:uLnTx/>
                <a:uFillTx/>
                <a:latin typeface="Arial"/>
                <a:ea typeface="+mn-ea"/>
                <a:cs typeface="Arial"/>
              </a:rPr>
              <a:t>,</a:t>
            </a:r>
            <a:r>
              <a:rPr kumimoji="0" sz="2000" b="0" i="0" u="none" strike="noStrike" kern="0" cap="none" spc="-6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data</a:t>
            </a:r>
            <a:r>
              <a:rPr kumimoji="0" sz="2000" b="0" i="0" u="none" strike="noStrike" kern="0" cap="none" spc="-5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link</a:t>
            </a:r>
            <a:r>
              <a:rPr kumimoji="0" sz="2000" b="0" i="0" u="none" strike="noStrike" kern="0" cap="none" spc="-5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10" normalizeH="0" baseline="0" noProof="0" dirty="0">
                <a:ln>
                  <a:noFill/>
                </a:ln>
                <a:solidFill>
                  <a:sysClr val="windowText" lastClr="000000"/>
                </a:solidFill>
                <a:effectLst/>
                <a:uLnTx/>
                <a:uFillTx/>
                <a:latin typeface="Arial"/>
                <a:ea typeface="+mn-ea"/>
                <a:cs typeface="Arial"/>
              </a:rPr>
              <a:t>sharing</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a:p>
            <a:pPr marL="0" marR="0" lvl="1" indent="0" algn="l" defTabSz="914400" rtl="0" eaLnBrk="1" fontAlgn="auto" latinLnBrk="0" hangingPunct="1">
              <a:lnSpc>
                <a:spcPct val="100000"/>
              </a:lnSpc>
              <a:spcBef>
                <a:spcPts val="20"/>
              </a:spcBef>
              <a:spcAft>
                <a:spcPts val="0"/>
              </a:spcAft>
              <a:buClrTx/>
              <a:buSzTx/>
              <a:buFont typeface="Arial"/>
              <a:buChar char="•"/>
              <a:tabLst/>
              <a:defRPr/>
            </a:pP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a:p>
            <a:pPr marL="348615" marR="0" lvl="0" indent="-285115" algn="l" defTabSz="914400" rtl="0" eaLnBrk="1" fontAlgn="auto" latinLnBrk="0" hangingPunct="1">
              <a:lnSpc>
                <a:spcPct val="100000"/>
              </a:lnSpc>
              <a:spcBef>
                <a:spcPts val="0"/>
              </a:spcBef>
              <a:spcAft>
                <a:spcPts val="0"/>
              </a:spcAft>
              <a:buClrTx/>
              <a:buSzTx/>
              <a:buFont typeface="Arial"/>
              <a:buChar char="•"/>
              <a:tabLst>
                <a:tab pos="348615" algn="l"/>
              </a:tabLst>
              <a:defRPr/>
            </a:pPr>
            <a:r>
              <a:rPr kumimoji="0" sz="2000" b="1" i="0" u="none" strike="noStrike" kern="0" cap="none" spc="0" normalizeH="0" baseline="0" noProof="0" dirty="0">
                <a:ln>
                  <a:noFill/>
                </a:ln>
                <a:solidFill>
                  <a:srgbClr val="0F75BD"/>
                </a:solidFill>
                <a:effectLst/>
                <a:uLnTx/>
                <a:uFillTx/>
                <a:latin typeface="Arial"/>
                <a:ea typeface="+mn-ea"/>
                <a:cs typeface="Arial"/>
              </a:rPr>
              <a:t>Radiation</a:t>
            </a:r>
            <a:r>
              <a:rPr kumimoji="0" sz="2000" b="1" i="0" u="none" strike="noStrike" kern="0" cap="none" spc="-100" normalizeH="0" baseline="0" noProof="0" dirty="0">
                <a:ln>
                  <a:noFill/>
                </a:ln>
                <a:solidFill>
                  <a:srgbClr val="0F75BD"/>
                </a:solidFill>
                <a:effectLst/>
                <a:uLnTx/>
                <a:uFillTx/>
                <a:latin typeface="Arial"/>
                <a:ea typeface="+mn-ea"/>
                <a:cs typeface="Arial"/>
              </a:rPr>
              <a:t> </a:t>
            </a:r>
            <a:r>
              <a:rPr kumimoji="0" sz="2000" b="1" i="0" u="none" strike="noStrike" kern="0" cap="none" spc="-10" normalizeH="0" baseline="0" noProof="0" dirty="0">
                <a:ln>
                  <a:noFill/>
                </a:ln>
                <a:solidFill>
                  <a:srgbClr val="0F75BD"/>
                </a:solidFill>
                <a:effectLst/>
                <a:uLnTx/>
                <a:uFillTx/>
                <a:latin typeface="Arial"/>
                <a:ea typeface="+mn-ea"/>
                <a:cs typeface="Arial"/>
              </a:rPr>
              <a:t>hardness</a:t>
            </a:r>
            <a:r>
              <a:rPr kumimoji="0" sz="2000" b="0" i="0" u="none" strike="noStrike" kern="0" cap="none" spc="-10" normalizeH="0" baseline="0" noProof="0" dirty="0">
                <a:ln>
                  <a:noFill/>
                </a:ln>
                <a:solidFill>
                  <a:srgbClr val="0F75BD"/>
                </a:solidFill>
                <a:effectLst/>
                <a:uLnTx/>
                <a:uFillTx/>
                <a:latin typeface="Arial"/>
                <a:ea typeface="+mn-ea"/>
                <a:cs typeface="Arial"/>
              </a:rPr>
              <a:t>:</a:t>
            </a:r>
            <a:endParaRPr kumimoji="0" sz="2000" b="0" i="0" u="none" strike="noStrike" kern="0" cap="none" spc="0" normalizeH="0" baseline="0" noProof="0">
              <a:ln>
                <a:noFill/>
              </a:ln>
              <a:solidFill>
                <a:sysClr val="windowText" lastClr="000000"/>
              </a:solidFill>
              <a:effectLst/>
              <a:uLnTx/>
              <a:uFillTx/>
              <a:latin typeface="Arial"/>
              <a:ea typeface="+mn-ea"/>
              <a:cs typeface="Arial"/>
            </a:endParaRPr>
          </a:p>
          <a:p>
            <a:pPr marL="805815" marR="0" lvl="1" indent="-285750" algn="l" defTabSz="914400" rtl="0" eaLnBrk="1" fontAlgn="auto" latinLnBrk="0" hangingPunct="1">
              <a:lnSpc>
                <a:spcPct val="100000"/>
              </a:lnSpc>
              <a:spcBef>
                <a:spcPts val="0"/>
              </a:spcBef>
              <a:spcAft>
                <a:spcPts val="0"/>
              </a:spcAft>
              <a:buClrTx/>
              <a:buSzTx/>
              <a:buFontTx/>
              <a:buChar char="•"/>
              <a:tabLst>
                <a:tab pos="805815" algn="l"/>
                <a:tab pos="3147695" algn="l"/>
              </a:tabLst>
              <a:defRPr/>
            </a:pPr>
            <a:r>
              <a:rPr kumimoji="0" sz="2000" b="0" i="0" u="none" strike="noStrike" kern="0" cap="none" spc="-10" normalizeH="0" baseline="0" noProof="0" dirty="0">
                <a:ln>
                  <a:noFill/>
                </a:ln>
                <a:solidFill>
                  <a:sysClr val="windowText" lastClr="000000"/>
                </a:solidFill>
                <a:effectLst/>
                <a:uLnTx/>
                <a:uFillTx/>
                <a:latin typeface="Arial"/>
                <a:ea typeface="+mn-ea"/>
                <a:cs typeface="Arial"/>
              </a:rPr>
              <a:t>n-in-</a:t>
            </a:r>
            <a:r>
              <a:rPr kumimoji="0" sz="2000" b="0" i="0" u="none" strike="noStrike" kern="0" cap="none" spc="0" normalizeH="0" baseline="0" noProof="0" dirty="0">
                <a:ln>
                  <a:noFill/>
                </a:ln>
                <a:solidFill>
                  <a:sysClr val="windowText" lastClr="000000"/>
                </a:solidFill>
                <a:effectLst/>
                <a:uLnTx/>
                <a:uFillTx/>
                <a:latin typeface="Arial"/>
                <a:ea typeface="+mn-ea"/>
                <a:cs typeface="Arial"/>
              </a:rPr>
              <a:t>p</a:t>
            </a:r>
            <a:r>
              <a:rPr kumimoji="0" sz="2000" b="0" i="0" u="none" strike="noStrike" kern="0" cap="none" spc="-3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pixel</a:t>
            </a:r>
            <a:r>
              <a:rPr kumimoji="0" sz="2000" b="0" i="0" u="none" strike="noStrike" kern="0" cap="none" spc="-2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10" normalizeH="0" baseline="0" noProof="0" dirty="0">
                <a:ln>
                  <a:noFill/>
                </a:ln>
                <a:solidFill>
                  <a:sysClr val="windowText" lastClr="000000"/>
                </a:solidFill>
                <a:effectLst/>
                <a:uLnTx/>
                <a:uFillTx/>
                <a:latin typeface="Arial"/>
                <a:ea typeface="+mn-ea"/>
                <a:cs typeface="Arial"/>
              </a:rPr>
              <a:t>sensors</a:t>
            </a:r>
            <a:r>
              <a:rPr kumimoji="0" sz="2000" b="0" i="0" u="none" strike="noStrike" kern="0" cap="none" spc="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(n-in-</a:t>
            </a:r>
            <a:r>
              <a:rPr kumimoji="0" sz="1800" b="0" i="0" u="none" strike="noStrike" kern="0" cap="none" spc="0" normalizeH="0" baseline="0" noProof="0" dirty="0">
                <a:ln>
                  <a:noFill/>
                </a:ln>
                <a:solidFill>
                  <a:sysClr val="windowText" lastClr="000000"/>
                </a:solidFill>
                <a:effectLst/>
                <a:uLnTx/>
                <a:uFillTx/>
                <a:latin typeface="Arial"/>
                <a:ea typeface="+mn-ea"/>
                <a:cs typeface="Arial"/>
              </a:rPr>
              <a:t>n</a:t>
            </a:r>
            <a:r>
              <a:rPr kumimoji="0" sz="1800" b="0" i="0" u="none" strike="noStrike" kern="0" cap="none" spc="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for</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ID)</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805815" marR="0" lvl="1" indent="-285750" algn="l" defTabSz="914400" rtl="0" eaLnBrk="1" fontAlgn="auto" latinLnBrk="0" hangingPunct="1">
              <a:lnSpc>
                <a:spcPct val="100000"/>
              </a:lnSpc>
              <a:spcBef>
                <a:spcPts val="0"/>
              </a:spcBef>
              <a:spcAft>
                <a:spcPts val="0"/>
              </a:spcAft>
              <a:buClrTx/>
              <a:buSzTx/>
              <a:buFontTx/>
              <a:buChar char="•"/>
              <a:tabLst>
                <a:tab pos="805815" algn="l"/>
              </a:tabLst>
              <a:defRPr/>
            </a:pPr>
            <a:r>
              <a:rPr kumimoji="0" sz="2000" b="0" i="0" u="none" strike="noStrike" kern="0" cap="none" spc="0" normalizeH="0" baseline="0" noProof="0" dirty="0">
                <a:ln>
                  <a:noFill/>
                </a:ln>
                <a:solidFill>
                  <a:sysClr val="windowText" lastClr="000000"/>
                </a:solidFill>
                <a:effectLst/>
                <a:uLnTx/>
                <a:uFillTx/>
                <a:latin typeface="Arial"/>
                <a:ea typeface="+mn-ea"/>
                <a:cs typeface="Arial"/>
              </a:rPr>
              <a:t>Thinner</a:t>
            </a:r>
            <a:r>
              <a:rPr kumimoji="0" sz="2000" b="0" i="0" u="none" strike="noStrike" kern="0" cap="none" spc="-35"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Arial"/>
                <a:ea typeface="+mn-ea"/>
                <a:cs typeface="Arial"/>
              </a:rPr>
              <a:t>sensor</a:t>
            </a:r>
            <a:r>
              <a:rPr kumimoji="0" sz="2000" b="0" i="0" u="none" strike="noStrike" kern="0" cap="none" spc="-3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10" normalizeH="0" baseline="0" noProof="0" dirty="0">
                <a:ln>
                  <a:noFill/>
                </a:ln>
                <a:solidFill>
                  <a:sysClr val="windowText" lastClr="000000"/>
                </a:solidFill>
                <a:effectLst/>
                <a:uLnTx/>
                <a:uFillTx/>
                <a:latin typeface="Arial"/>
                <a:ea typeface="+mn-ea"/>
                <a:cs typeface="Arial"/>
              </a:rPr>
              <a:t>100-</a:t>
            </a:r>
            <a:r>
              <a:rPr kumimoji="0" sz="2000" b="0" i="0" u="none" strike="noStrike" kern="0" cap="none" spc="0" normalizeH="0" baseline="0" noProof="0" dirty="0">
                <a:ln>
                  <a:noFill/>
                </a:ln>
                <a:solidFill>
                  <a:sysClr val="windowText" lastClr="000000"/>
                </a:solidFill>
                <a:effectLst/>
                <a:uLnTx/>
                <a:uFillTx/>
                <a:latin typeface="Arial"/>
                <a:ea typeface="+mn-ea"/>
                <a:cs typeface="Arial"/>
              </a:rPr>
              <a:t>150</a:t>
            </a:r>
            <a:r>
              <a:rPr kumimoji="0" sz="2000" b="0" i="0" u="none" strike="noStrike" kern="0" cap="none" spc="-30" normalizeH="0" baseline="0" noProof="0" dirty="0">
                <a:ln>
                  <a:noFill/>
                </a:ln>
                <a:solidFill>
                  <a:sysClr val="windowText" lastClr="000000"/>
                </a:solidFill>
                <a:effectLst/>
                <a:uLnTx/>
                <a:uFillTx/>
                <a:latin typeface="Arial"/>
                <a:ea typeface="+mn-ea"/>
                <a:cs typeface="Arial"/>
              </a:rPr>
              <a:t> </a:t>
            </a:r>
            <a:r>
              <a:rPr kumimoji="0" sz="2000" b="0" i="0" u="none" strike="noStrike" kern="0" cap="none" spc="0" normalizeH="0" baseline="0" noProof="0" dirty="0">
                <a:ln>
                  <a:noFill/>
                </a:ln>
                <a:solidFill>
                  <a:sysClr val="windowText" lastClr="000000"/>
                </a:solidFill>
                <a:effectLst/>
                <a:uLnTx/>
                <a:uFillTx/>
                <a:latin typeface="Symbol"/>
                <a:ea typeface="+mn-ea"/>
                <a:cs typeface="Symbol"/>
              </a:rPr>
              <a:t></a:t>
            </a:r>
            <a:r>
              <a:rPr kumimoji="0" sz="2000" b="0" i="0" u="none" strike="noStrike" kern="0" cap="none" spc="0" normalizeH="0" baseline="0" noProof="0" dirty="0">
                <a:ln>
                  <a:noFill/>
                </a:ln>
                <a:solidFill>
                  <a:sysClr val="windowText" lastClr="000000"/>
                </a:solidFill>
                <a:effectLst/>
                <a:uLnTx/>
                <a:uFillTx/>
                <a:latin typeface="Arial"/>
                <a:ea typeface="+mn-ea"/>
                <a:cs typeface="Arial"/>
              </a:rPr>
              <a:t>m</a:t>
            </a:r>
            <a:r>
              <a:rPr kumimoji="0" sz="20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(200-</a:t>
            </a:r>
            <a:r>
              <a:rPr kumimoji="0" sz="1800" b="0" i="0" u="none" strike="noStrike" kern="0" cap="none" spc="0" normalizeH="0" baseline="0" noProof="0" dirty="0">
                <a:ln>
                  <a:noFill/>
                </a:ln>
                <a:solidFill>
                  <a:sysClr val="windowText" lastClr="000000"/>
                </a:solidFill>
                <a:effectLst/>
                <a:uLnTx/>
                <a:uFillTx/>
                <a:latin typeface="Arial"/>
                <a:ea typeface="+mn-ea"/>
                <a:cs typeface="Arial"/>
              </a:rPr>
              <a:t>250</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Symbol"/>
                <a:ea typeface="+mn-ea"/>
                <a:cs typeface="Symbol"/>
              </a:rPr>
              <a:t></a:t>
            </a:r>
            <a:r>
              <a:rPr kumimoji="0" sz="1800" b="0" i="0" u="none" strike="noStrike" kern="0" cap="none" spc="0" normalizeH="0" baseline="0" noProof="0" dirty="0">
                <a:ln>
                  <a:noFill/>
                </a:ln>
                <a:solidFill>
                  <a:sysClr val="windowText" lastClr="000000"/>
                </a:solidFill>
                <a:effectLst/>
                <a:uLnTx/>
                <a:uFillTx/>
                <a:latin typeface="Arial"/>
                <a:ea typeface="+mn-ea"/>
                <a:cs typeface="Arial"/>
              </a:rPr>
              <a:t>m</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in</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ID)</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graphicFrame>
        <p:nvGraphicFramePr>
          <p:cNvPr id="7" name="object 7"/>
          <p:cNvGraphicFramePr>
            <a:graphicFrameLocks noGrp="1"/>
          </p:cNvGraphicFramePr>
          <p:nvPr/>
        </p:nvGraphicFramePr>
        <p:xfrm>
          <a:off x="250526" y="1284531"/>
          <a:ext cx="5611495" cy="914400"/>
        </p:xfrm>
        <a:graphic>
          <a:graphicData uri="http://schemas.openxmlformats.org/drawingml/2006/table">
            <a:tbl>
              <a:tblPr firstRow="1" bandRow="1">
                <a:tableStyleId>{2D5ABB26-0587-4C30-8999-92F81FD0307C}</a:tableStyleId>
              </a:tblPr>
              <a:tblGrid>
                <a:gridCol w="1510030">
                  <a:extLst>
                    <a:ext uri="{9D8B030D-6E8A-4147-A177-3AD203B41FA5}">
                      <a16:colId xmlns:a16="http://schemas.microsoft.com/office/drawing/2014/main" val="20000"/>
                    </a:ext>
                  </a:extLst>
                </a:gridCol>
                <a:gridCol w="1171575">
                  <a:extLst>
                    <a:ext uri="{9D8B030D-6E8A-4147-A177-3AD203B41FA5}">
                      <a16:colId xmlns:a16="http://schemas.microsoft.com/office/drawing/2014/main" val="20001"/>
                    </a:ext>
                  </a:extLst>
                </a:gridCol>
                <a:gridCol w="1383030">
                  <a:extLst>
                    <a:ext uri="{9D8B030D-6E8A-4147-A177-3AD203B41FA5}">
                      <a16:colId xmlns:a16="http://schemas.microsoft.com/office/drawing/2014/main" val="20002"/>
                    </a:ext>
                  </a:extLst>
                </a:gridCol>
                <a:gridCol w="1546860">
                  <a:extLst>
                    <a:ext uri="{9D8B030D-6E8A-4147-A177-3AD203B41FA5}">
                      <a16:colId xmlns:a16="http://schemas.microsoft.com/office/drawing/2014/main" val="20003"/>
                    </a:ext>
                  </a:extLst>
                </a:gridCol>
              </a:tblGrid>
              <a:tr h="304800">
                <a:tc>
                  <a:txBody>
                    <a:bodyPr/>
                    <a:lstStyle/>
                    <a:p>
                      <a:pPr marL="90805">
                        <a:lnSpc>
                          <a:spcPct val="100000"/>
                        </a:lnSpc>
                        <a:spcBef>
                          <a:spcPts val="360"/>
                        </a:spcBef>
                      </a:pPr>
                      <a:r>
                        <a:rPr sz="1400" b="1" dirty="0">
                          <a:latin typeface="Arial"/>
                          <a:cs typeface="Arial"/>
                        </a:rPr>
                        <a:t>ITk</a:t>
                      </a:r>
                      <a:r>
                        <a:rPr sz="1400" b="1" spc="-20" dirty="0">
                          <a:latin typeface="Arial"/>
                          <a:cs typeface="Arial"/>
                        </a:rPr>
                        <a:t> </a:t>
                      </a:r>
                      <a:r>
                        <a:rPr sz="1400" b="1" spc="-20" dirty="0">
                          <a:solidFill>
                            <a:srgbClr val="7C7C7C"/>
                          </a:solidFill>
                          <a:latin typeface="Arial"/>
                          <a:cs typeface="Arial"/>
                        </a:rPr>
                        <a:t>(ID)</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60"/>
                        </a:spcBef>
                      </a:pPr>
                      <a:r>
                        <a:rPr sz="1400" b="1" dirty="0">
                          <a:latin typeface="Arial"/>
                          <a:cs typeface="Arial"/>
                        </a:rPr>
                        <a:t>Area</a:t>
                      </a:r>
                      <a:r>
                        <a:rPr sz="1400" b="1" spc="-25" dirty="0">
                          <a:latin typeface="Arial"/>
                          <a:cs typeface="Arial"/>
                        </a:rPr>
                        <a:t> </a:t>
                      </a:r>
                      <a:r>
                        <a:rPr sz="1400" b="1" spc="-20" dirty="0">
                          <a:latin typeface="Arial"/>
                          <a:cs typeface="Arial"/>
                        </a:rPr>
                        <a:t>(m</a:t>
                      </a:r>
                      <a:r>
                        <a:rPr sz="1350" b="1" spc="-30" baseline="24691" dirty="0">
                          <a:latin typeface="Arial"/>
                          <a:cs typeface="Arial"/>
                        </a:rPr>
                        <a:t>2</a:t>
                      </a:r>
                      <a:r>
                        <a:rPr sz="1400" b="1" spc="-20" dirty="0">
                          <a:latin typeface="Arial"/>
                          <a:cs typeface="Arial"/>
                        </a:rPr>
                        <a:t>)</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60"/>
                        </a:spcBef>
                      </a:pPr>
                      <a:r>
                        <a:rPr sz="1400" b="1" dirty="0">
                          <a:latin typeface="Arial"/>
                          <a:cs typeface="Arial"/>
                        </a:rPr>
                        <a:t>#</a:t>
                      </a:r>
                      <a:r>
                        <a:rPr sz="1400" b="1" spc="-10" dirty="0">
                          <a:latin typeface="Arial"/>
                          <a:cs typeface="Arial"/>
                        </a:rPr>
                        <a:t> Modules</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60"/>
                        </a:spcBef>
                      </a:pPr>
                      <a:r>
                        <a:rPr sz="1400" b="1" dirty="0">
                          <a:latin typeface="Arial"/>
                          <a:cs typeface="Arial"/>
                        </a:rPr>
                        <a:t>#</a:t>
                      </a:r>
                      <a:r>
                        <a:rPr sz="1400" b="1" spc="-40" dirty="0">
                          <a:latin typeface="Arial"/>
                          <a:cs typeface="Arial"/>
                        </a:rPr>
                        <a:t> </a:t>
                      </a:r>
                      <a:r>
                        <a:rPr sz="1400" b="1" dirty="0">
                          <a:latin typeface="Arial"/>
                          <a:cs typeface="Arial"/>
                        </a:rPr>
                        <a:t>Channels</a:t>
                      </a:r>
                      <a:r>
                        <a:rPr sz="1400" b="1" spc="-40" dirty="0">
                          <a:latin typeface="Arial"/>
                          <a:cs typeface="Arial"/>
                        </a:rPr>
                        <a:t> </a:t>
                      </a:r>
                      <a:r>
                        <a:rPr sz="1400" b="1" spc="-25" dirty="0">
                          <a:latin typeface="Arial"/>
                          <a:cs typeface="Arial"/>
                        </a:rPr>
                        <a:t>(M)</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04800">
                <a:tc>
                  <a:txBody>
                    <a:bodyPr/>
                    <a:lstStyle/>
                    <a:p>
                      <a:pPr marL="90805">
                        <a:lnSpc>
                          <a:spcPct val="100000"/>
                        </a:lnSpc>
                        <a:spcBef>
                          <a:spcPts val="360"/>
                        </a:spcBef>
                      </a:pPr>
                      <a:r>
                        <a:rPr sz="1400" spc="-10" dirty="0">
                          <a:latin typeface="Arial"/>
                          <a:cs typeface="Arial"/>
                        </a:rPr>
                        <a:t>Pixels</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60"/>
                        </a:spcBef>
                      </a:pPr>
                      <a:r>
                        <a:rPr sz="1400" dirty="0">
                          <a:latin typeface="Arial"/>
                          <a:cs typeface="Arial"/>
                        </a:rPr>
                        <a:t>13</a:t>
                      </a:r>
                      <a:r>
                        <a:rPr sz="1400" spc="-25" dirty="0">
                          <a:latin typeface="Arial"/>
                          <a:cs typeface="Arial"/>
                        </a:rPr>
                        <a:t> </a:t>
                      </a:r>
                      <a:r>
                        <a:rPr sz="1400" spc="-10" dirty="0">
                          <a:solidFill>
                            <a:srgbClr val="7C7C7C"/>
                          </a:solidFill>
                          <a:latin typeface="Arial"/>
                          <a:cs typeface="Arial"/>
                        </a:rPr>
                        <a:t>(1.6)</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60"/>
                        </a:spcBef>
                      </a:pPr>
                      <a:r>
                        <a:rPr sz="1400" dirty="0">
                          <a:latin typeface="Arial"/>
                          <a:cs typeface="Arial"/>
                        </a:rPr>
                        <a:t>9164</a:t>
                      </a:r>
                      <a:r>
                        <a:rPr sz="1400" spc="-25" dirty="0">
                          <a:latin typeface="Arial"/>
                          <a:cs typeface="Arial"/>
                        </a:rPr>
                        <a:t> </a:t>
                      </a:r>
                      <a:r>
                        <a:rPr sz="1400" spc="-10" dirty="0">
                          <a:solidFill>
                            <a:srgbClr val="7C7C7C"/>
                          </a:solidFill>
                          <a:latin typeface="Arial"/>
                          <a:cs typeface="Arial"/>
                        </a:rPr>
                        <a:t>(2000)</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60"/>
                        </a:spcBef>
                      </a:pPr>
                      <a:r>
                        <a:rPr sz="1400" dirty="0">
                          <a:latin typeface="Arial"/>
                          <a:cs typeface="Arial"/>
                        </a:rPr>
                        <a:t>5100</a:t>
                      </a:r>
                      <a:r>
                        <a:rPr sz="1400" spc="-25" dirty="0">
                          <a:latin typeface="Arial"/>
                          <a:cs typeface="Arial"/>
                        </a:rPr>
                        <a:t> </a:t>
                      </a:r>
                      <a:r>
                        <a:rPr sz="1400" spc="-20" dirty="0">
                          <a:solidFill>
                            <a:srgbClr val="7C7C7C"/>
                          </a:solidFill>
                          <a:latin typeface="Arial"/>
                          <a:cs typeface="Arial"/>
                        </a:rPr>
                        <a:t>(92)</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04800">
                <a:tc>
                  <a:txBody>
                    <a:bodyPr/>
                    <a:lstStyle/>
                    <a:p>
                      <a:pPr marL="90805">
                        <a:lnSpc>
                          <a:spcPct val="100000"/>
                        </a:lnSpc>
                        <a:spcBef>
                          <a:spcPts val="360"/>
                        </a:spcBef>
                      </a:pPr>
                      <a:r>
                        <a:rPr sz="1400" spc="-10" dirty="0">
                          <a:latin typeface="Arial"/>
                          <a:cs typeface="Arial"/>
                        </a:rPr>
                        <a:t>Strips</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60"/>
                        </a:spcBef>
                      </a:pPr>
                      <a:r>
                        <a:rPr sz="1400" dirty="0">
                          <a:latin typeface="Arial"/>
                          <a:cs typeface="Arial"/>
                        </a:rPr>
                        <a:t>165</a:t>
                      </a:r>
                      <a:r>
                        <a:rPr sz="1400" spc="-20" dirty="0">
                          <a:latin typeface="Arial"/>
                          <a:cs typeface="Arial"/>
                        </a:rPr>
                        <a:t> </a:t>
                      </a:r>
                      <a:r>
                        <a:rPr sz="1400" spc="-20" dirty="0">
                          <a:solidFill>
                            <a:srgbClr val="7C7C7C"/>
                          </a:solidFill>
                          <a:latin typeface="Arial"/>
                          <a:cs typeface="Arial"/>
                        </a:rPr>
                        <a:t>(61)</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60"/>
                        </a:spcBef>
                      </a:pPr>
                      <a:r>
                        <a:rPr sz="1400" dirty="0">
                          <a:latin typeface="Arial"/>
                          <a:cs typeface="Arial"/>
                        </a:rPr>
                        <a:t>17888</a:t>
                      </a:r>
                      <a:r>
                        <a:rPr sz="1400" spc="-30" dirty="0">
                          <a:latin typeface="Arial"/>
                          <a:cs typeface="Arial"/>
                        </a:rPr>
                        <a:t> </a:t>
                      </a:r>
                      <a:r>
                        <a:rPr sz="1400" spc="-10" dirty="0">
                          <a:solidFill>
                            <a:srgbClr val="7C7C7C"/>
                          </a:solidFill>
                          <a:latin typeface="Arial"/>
                          <a:cs typeface="Arial"/>
                        </a:rPr>
                        <a:t>(4088)</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60"/>
                        </a:spcBef>
                      </a:pPr>
                      <a:r>
                        <a:rPr sz="1400" dirty="0">
                          <a:latin typeface="Arial"/>
                          <a:cs typeface="Arial"/>
                        </a:rPr>
                        <a:t>60</a:t>
                      </a:r>
                      <a:r>
                        <a:rPr sz="1400" spc="-25" dirty="0">
                          <a:latin typeface="Arial"/>
                          <a:cs typeface="Arial"/>
                        </a:rPr>
                        <a:t> </a:t>
                      </a:r>
                      <a:r>
                        <a:rPr sz="1400" spc="-10" dirty="0">
                          <a:solidFill>
                            <a:srgbClr val="7C7C7C"/>
                          </a:solidFill>
                          <a:latin typeface="Arial"/>
                          <a:cs typeface="Arial"/>
                        </a:rPr>
                        <a:t>(6.3)</a:t>
                      </a:r>
                      <a:endParaRPr sz="1400">
                        <a:latin typeface="Arial"/>
                        <a:cs typeface="Arial"/>
                      </a:endParaRPr>
                    </a:p>
                  </a:txBody>
                  <a:tcPr marL="0" marR="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grpSp>
        <p:nvGrpSpPr>
          <p:cNvPr id="8" name="object 8"/>
          <p:cNvGrpSpPr/>
          <p:nvPr/>
        </p:nvGrpSpPr>
        <p:grpSpPr>
          <a:xfrm>
            <a:off x="10336695" y="215458"/>
            <a:ext cx="1840864" cy="831215"/>
            <a:chOff x="10336695" y="215458"/>
            <a:chExt cx="1840864" cy="831215"/>
          </a:xfrm>
        </p:grpSpPr>
        <p:sp>
          <p:nvSpPr>
            <p:cNvPr id="10" name="object 10"/>
            <p:cNvSpPr/>
            <p:nvPr/>
          </p:nvSpPr>
          <p:spPr>
            <a:xfrm>
              <a:off x="10336695" y="215458"/>
              <a:ext cx="1840864" cy="831215"/>
            </a:xfrm>
            <a:custGeom>
              <a:avLst/>
              <a:gdLst/>
              <a:ahLst/>
              <a:cxnLst/>
              <a:rect l="l" t="t" r="r" b="b"/>
              <a:pathLst>
                <a:path w="1840865" h="831215">
                  <a:moveTo>
                    <a:pt x="1840786" y="0"/>
                  </a:moveTo>
                  <a:lnTo>
                    <a:pt x="0" y="0"/>
                  </a:lnTo>
                  <a:lnTo>
                    <a:pt x="0" y="830996"/>
                  </a:lnTo>
                  <a:lnTo>
                    <a:pt x="1840786" y="830996"/>
                  </a:lnTo>
                  <a:lnTo>
                    <a:pt x="184078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10336695" y="215458"/>
              <a:ext cx="1840864" cy="831215"/>
            </a:xfrm>
            <a:custGeom>
              <a:avLst/>
              <a:gdLst/>
              <a:ahLst/>
              <a:cxnLst/>
              <a:rect l="l" t="t" r="r" b="b"/>
              <a:pathLst>
                <a:path w="1840865" h="831215">
                  <a:moveTo>
                    <a:pt x="0" y="0"/>
                  </a:moveTo>
                  <a:lnTo>
                    <a:pt x="1840787" y="0"/>
                  </a:lnTo>
                  <a:lnTo>
                    <a:pt x="1840787" y="830997"/>
                  </a:lnTo>
                  <a:lnTo>
                    <a:pt x="0" y="830997"/>
                  </a:lnTo>
                  <a:lnTo>
                    <a:pt x="0" y="0"/>
                  </a:lnTo>
                  <a:close/>
                </a:path>
              </a:pathLst>
            </a:custGeom>
            <a:ln w="254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2" name="object 12"/>
          <p:cNvSpPr txBox="1"/>
          <p:nvPr/>
        </p:nvSpPr>
        <p:spPr>
          <a:xfrm>
            <a:off x="10349395" y="228158"/>
            <a:ext cx="1815464" cy="497205"/>
          </a:xfrm>
          <a:prstGeom prst="rect">
            <a:avLst/>
          </a:prstGeom>
          <a:solidFill>
            <a:srgbClr val="FFFFFF"/>
          </a:solidFill>
        </p:spPr>
        <p:txBody>
          <a:bodyPr vert="horz" wrap="square" lIns="0" tIns="31750" rIns="0" bIns="0" rtlCol="0">
            <a:spAutoFit/>
          </a:bodyPr>
          <a:lstStyle/>
          <a:p>
            <a:pPr marL="78105" marR="0" lvl="0" indent="0" algn="l" defTabSz="914400" rtl="0" eaLnBrk="1" fontAlgn="auto" latinLnBrk="0" hangingPunct="1">
              <a:lnSpc>
                <a:spcPct val="100000"/>
              </a:lnSpc>
              <a:spcBef>
                <a:spcPts val="25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ea typeface="+mn-ea"/>
                <a:cs typeface="Arial"/>
              </a:rPr>
              <a:t>Italy</a:t>
            </a:r>
            <a:r>
              <a:rPr kumimoji="0" sz="16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600" b="0" i="0" u="none" strike="noStrike" kern="0" cap="none" spc="0" normalizeH="0" baseline="0" noProof="0" dirty="0">
                <a:ln>
                  <a:noFill/>
                </a:ln>
                <a:solidFill>
                  <a:sysClr val="windowText" lastClr="000000"/>
                </a:solidFill>
                <a:effectLst/>
                <a:uLnTx/>
                <a:uFillTx/>
                <a:latin typeface="Arial"/>
                <a:ea typeface="+mn-ea"/>
                <a:cs typeface="Arial"/>
              </a:rPr>
              <a:t>will</a:t>
            </a:r>
            <a:r>
              <a:rPr kumimoji="0" sz="16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600" b="0" i="0" u="none" strike="noStrike" kern="0" cap="none" spc="0" normalizeH="0" baseline="0" noProof="0" dirty="0">
                <a:ln>
                  <a:noFill/>
                </a:ln>
                <a:solidFill>
                  <a:sysClr val="windowText" lastClr="000000"/>
                </a:solidFill>
                <a:effectLst/>
                <a:uLnTx/>
                <a:uFillTx/>
                <a:latin typeface="Arial"/>
                <a:ea typeface="+mn-ea"/>
                <a:cs typeface="Arial"/>
              </a:rPr>
              <a:t>build</a:t>
            </a:r>
            <a:r>
              <a:rPr kumimoji="0" sz="16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600" b="0" i="0" u="none" strike="noStrike" kern="0" cap="none" spc="-25" normalizeH="0" baseline="0" noProof="0" dirty="0">
                <a:ln>
                  <a:noFill/>
                </a:ln>
                <a:solidFill>
                  <a:sysClr val="windowText" lastClr="000000"/>
                </a:solidFill>
                <a:effectLst/>
                <a:uLnTx/>
                <a:uFillTx/>
                <a:latin typeface="Arial"/>
                <a:ea typeface="+mn-ea"/>
                <a:cs typeface="Arial"/>
              </a:rPr>
              <a:t>one</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a:p>
            <a:pPr marL="78105" marR="0" lvl="0" indent="0" algn="l" defTabSz="914400" rtl="0" eaLnBrk="1" fontAlgn="auto" latinLnBrk="0" hangingPunct="1">
              <a:lnSpc>
                <a:spcPts val="1745"/>
              </a:lnSpc>
              <a:spcBef>
                <a:spcPts val="0"/>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Arial"/>
                <a:ea typeface="+mn-ea"/>
                <a:cs typeface="Arial"/>
              </a:rPr>
              <a:t>Outer</a:t>
            </a:r>
            <a:r>
              <a:rPr kumimoji="0" sz="1600" b="1" i="0" u="none" strike="noStrike" kern="0" cap="none" spc="-40" normalizeH="0" baseline="0" noProof="0" dirty="0">
                <a:ln>
                  <a:noFill/>
                </a:ln>
                <a:solidFill>
                  <a:sysClr val="windowText" lastClr="000000"/>
                </a:solidFill>
                <a:effectLst/>
                <a:uLnTx/>
                <a:uFillTx/>
                <a:latin typeface="Arial"/>
                <a:ea typeface="+mn-ea"/>
                <a:cs typeface="Arial"/>
              </a:rPr>
              <a:t> </a:t>
            </a:r>
            <a:r>
              <a:rPr kumimoji="0" sz="1600" b="1" i="0" u="none" strike="noStrike" kern="0" cap="none" spc="-20" normalizeH="0" baseline="0" noProof="0" dirty="0">
                <a:ln>
                  <a:noFill/>
                </a:ln>
                <a:solidFill>
                  <a:sysClr val="windowText" lastClr="000000"/>
                </a:solidFill>
                <a:effectLst/>
                <a:uLnTx/>
                <a:uFillTx/>
                <a:latin typeface="Arial"/>
                <a:ea typeface="+mn-ea"/>
                <a:cs typeface="Arial"/>
              </a:rPr>
              <a:t>Pixel</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3" name="object 13"/>
          <p:cNvSpPr txBox="1"/>
          <p:nvPr/>
        </p:nvSpPr>
        <p:spPr>
          <a:xfrm>
            <a:off x="10349395" y="744397"/>
            <a:ext cx="1815464" cy="289560"/>
          </a:xfrm>
          <a:prstGeom prst="rect">
            <a:avLst/>
          </a:prstGeom>
          <a:solidFill>
            <a:srgbClr val="FFFFFF"/>
          </a:solidFill>
        </p:spPr>
        <p:txBody>
          <a:bodyPr vert="horz" wrap="square" lIns="0" tIns="0" rIns="0" bIns="0" rtlCol="0">
            <a:spAutoFit/>
          </a:bodyPr>
          <a:lstStyle/>
          <a:p>
            <a:pPr marL="78105"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Arial"/>
                <a:ea typeface="+mn-ea"/>
                <a:cs typeface="Arial"/>
              </a:rPr>
              <a:t>Endcap</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14" name="object 14"/>
          <p:cNvPicPr/>
          <p:nvPr/>
        </p:nvPicPr>
        <p:blipFill>
          <a:blip r:embed="rId4" cstate="print"/>
          <a:stretch>
            <a:fillRect/>
          </a:stretch>
        </p:blipFill>
        <p:spPr>
          <a:xfrm>
            <a:off x="6170636" y="2731954"/>
            <a:ext cx="5612507" cy="1977635"/>
          </a:xfrm>
          <a:prstGeom prst="rect">
            <a:avLst/>
          </a:prstGeom>
        </p:spPr>
      </p:pic>
    </p:spTree>
    <p:extLst>
      <p:ext uri="{BB962C8B-B14F-4D97-AF65-F5344CB8AC3E}">
        <p14:creationId xmlns:p14="http://schemas.microsoft.com/office/powerpoint/2010/main" val="66577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47633" y="50338"/>
            <a:ext cx="3995550" cy="589280"/>
          </a:xfrm>
          <a:prstGeom prst="rect">
            <a:avLst/>
          </a:prstGeom>
        </p:spPr>
        <p:txBody>
          <a:bodyPr vert="horz" wrap="square" lIns="0" tIns="88900" rIns="0" bIns="0" rtlCol="0">
            <a:spAutoFit/>
          </a:bodyPr>
          <a:lstStyle/>
          <a:p>
            <a:pPr marL="464820">
              <a:lnSpc>
                <a:spcPct val="100000"/>
              </a:lnSpc>
              <a:spcBef>
                <a:spcPts val="100"/>
              </a:spcBef>
            </a:pPr>
            <a:r>
              <a:rPr dirty="0"/>
              <a:t>ITk</a:t>
            </a:r>
            <a:r>
              <a:rPr spc="-15" dirty="0"/>
              <a:t> </a:t>
            </a:r>
            <a:r>
              <a:rPr spc="-10" dirty="0"/>
              <a:t>Performances</a:t>
            </a:r>
          </a:p>
        </p:txBody>
      </p:sp>
      <p:sp>
        <p:nvSpPr>
          <p:cNvPr id="4" name="object 4"/>
          <p:cNvSpPr txBox="1"/>
          <p:nvPr/>
        </p:nvSpPr>
        <p:spPr>
          <a:xfrm>
            <a:off x="223696" y="966523"/>
            <a:ext cx="5717894" cy="580287"/>
          </a:xfrm>
          <a:prstGeom prst="rect">
            <a:avLst/>
          </a:prstGeom>
        </p:spPr>
        <p:txBody>
          <a:bodyPr vert="horz" wrap="square" lIns="0" tIns="28575" rIns="0" bIns="0" rtlCol="0">
            <a:spAutoFit/>
          </a:bodyPr>
          <a:lstStyle/>
          <a:p>
            <a:pPr marL="12700" marR="167005" lvl="0" indent="0" algn="l" defTabSz="914400" rtl="0" eaLnBrk="1" fontAlgn="auto" latinLnBrk="0" hangingPunct="1">
              <a:lnSpc>
                <a:spcPts val="2090"/>
              </a:lnSpc>
              <a:spcBef>
                <a:spcPts val="22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Important</a:t>
            </a:r>
            <a:r>
              <a:rPr kumimoji="0" sz="1800" b="0" i="0" u="none" strike="noStrike" kern="0" cap="none" spc="-65" normalizeH="0" baseline="0" noProof="0" dirty="0">
                <a:ln>
                  <a:noFill/>
                </a:ln>
                <a:solidFill>
                  <a:sysClr val="windowText" lastClr="000000"/>
                </a:solidFill>
                <a:effectLst/>
                <a:uLnTx/>
                <a:uFillTx/>
                <a:latin typeface="Arial"/>
                <a:ea typeface="+mn-ea"/>
                <a:cs typeface="Arial"/>
              </a:rPr>
              <a:t> </a:t>
            </a:r>
            <a:r>
              <a:rPr kumimoji="0" sz="1800" b="1" i="0" u="none" strike="noStrike" kern="0" cap="none" spc="0" normalizeH="0" baseline="0" noProof="0" dirty="0">
                <a:ln>
                  <a:noFill/>
                </a:ln>
                <a:solidFill>
                  <a:srgbClr val="0070C0"/>
                </a:solidFill>
                <a:effectLst/>
                <a:uLnTx/>
                <a:uFillTx/>
                <a:latin typeface="Arial"/>
                <a:ea typeface="+mn-ea"/>
                <a:cs typeface="Arial"/>
              </a:rPr>
              <a:t>LNF</a:t>
            </a:r>
            <a:r>
              <a:rPr kumimoji="0" sz="1800" b="1" i="0" u="none" strike="noStrike" kern="0" cap="none" spc="-65" normalizeH="0" baseline="0" noProof="0" dirty="0">
                <a:ln>
                  <a:noFill/>
                </a:ln>
                <a:solidFill>
                  <a:srgbClr val="0070C0"/>
                </a:solidFill>
                <a:effectLst/>
                <a:uLnTx/>
                <a:uFillTx/>
                <a:latin typeface="Arial"/>
                <a:ea typeface="+mn-ea"/>
                <a:cs typeface="Arial"/>
              </a:rPr>
              <a:t> </a:t>
            </a:r>
            <a:r>
              <a:rPr kumimoji="0" sz="1800" b="1" i="0" u="none" strike="noStrike" kern="0" cap="none" spc="0" normalizeH="0" baseline="0" noProof="0" dirty="0">
                <a:ln>
                  <a:noFill/>
                </a:ln>
                <a:solidFill>
                  <a:srgbClr val="0070C0"/>
                </a:solidFill>
                <a:effectLst/>
                <a:uLnTx/>
                <a:uFillTx/>
                <a:latin typeface="Arial"/>
                <a:ea typeface="+mn-ea"/>
                <a:cs typeface="Arial"/>
              </a:rPr>
              <a:t>contribution</a:t>
            </a:r>
            <a:r>
              <a:rPr kumimoji="0" sz="1800" b="1" i="0" u="none" strike="noStrike" kern="0" cap="none" spc="-60" normalizeH="0" baseline="0" noProof="0" dirty="0">
                <a:ln>
                  <a:noFill/>
                </a:ln>
                <a:solidFill>
                  <a:srgbClr val="0070C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to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design</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simulation,</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12700" marR="5080" lvl="0" indent="0" algn="l" defTabSz="914400" rtl="0" eaLnBrk="1" fontAlgn="auto" latinLnBrk="0" hangingPunct="1">
              <a:lnSpc>
                <a:spcPts val="211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for</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|η|&lt;4</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coverage</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pixel</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size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decision</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 name="object 5"/>
          <p:cNvSpPr txBox="1"/>
          <p:nvPr/>
        </p:nvSpPr>
        <p:spPr>
          <a:xfrm>
            <a:off x="223696" y="1682044"/>
            <a:ext cx="2713990" cy="845819"/>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125"/>
              </a:lnSpc>
              <a:spcBef>
                <a:spcPts val="100"/>
              </a:spcBef>
              <a:spcAft>
                <a:spcPts val="0"/>
              </a:spcAft>
              <a:buClrTx/>
              <a:buSzTx/>
              <a:buFontTx/>
              <a:buNone/>
              <a:tabLst/>
              <a:defRPr/>
            </a:pPr>
            <a:r>
              <a:rPr kumimoji="0" sz="1800" b="0" i="0" u="sng" strike="noStrike" kern="0" cap="none" spc="-45" normalizeH="0" baseline="0" noProof="0" dirty="0">
                <a:ln>
                  <a:noFill/>
                </a:ln>
                <a:solidFill>
                  <a:srgbClr val="0563C1"/>
                </a:solidFill>
                <a:effectLst/>
                <a:uLnTx/>
                <a:uFill>
                  <a:solidFill>
                    <a:srgbClr val="0563C1"/>
                  </a:solidFill>
                </a:uFill>
                <a:latin typeface="Arial"/>
                <a:ea typeface="+mn-ea"/>
                <a:cs typeface="Arial"/>
              </a:rPr>
              <a:t>ATL-</a:t>
            </a:r>
            <a:r>
              <a:rPr kumimoji="0" sz="1800" b="0" i="0" u="sng" strike="noStrike" kern="0" cap="none" spc="-10" normalizeH="0" baseline="0" noProof="0" dirty="0">
                <a:ln>
                  <a:noFill/>
                </a:ln>
                <a:solidFill>
                  <a:srgbClr val="0563C1"/>
                </a:solidFill>
                <a:effectLst/>
                <a:uLnTx/>
                <a:uFill>
                  <a:solidFill>
                    <a:srgbClr val="0563C1"/>
                  </a:solidFill>
                </a:uFill>
                <a:latin typeface="Arial"/>
                <a:ea typeface="+mn-ea"/>
                <a:cs typeface="Arial"/>
              </a:rPr>
              <a:t>PHYS-PUB-2019-</a:t>
            </a:r>
            <a:r>
              <a:rPr kumimoji="0" sz="1800" b="0" i="0" u="sng" strike="noStrike" kern="0" cap="none" spc="-25" normalizeH="0" baseline="0" noProof="0" dirty="0">
                <a:ln>
                  <a:noFill/>
                </a:ln>
                <a:solidFill>
                  <a:srgbClr val="0563C1"/>
                </a:solidFill>
                <a:effectLst/>
                <a:uLnTx/>
                <a:uFill>
                  <a:solidFill>
                    <a:srgbClr val="0563C1"/>
                  </a:solidFill>
                </a:uFill>
                <a:latin typeface="Arial"/>
                <a:ea typeface="+mn-ea"/>
                <a:cs typeface="Arial"/>
              </a:rPr>
              <a:t>014</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2125"/>
              </a:lnSpc>
              <a:spcBef>
                <a:spcPts val="0"/>
              </a:spcBef>
              <a:spcAft>
                <a:spcPts val="0"/>
              </a:spcAft>
              <a:buClrTx/>
              <a:buSzTx/>
              <a:buFontTx/>
              <a:buNone/>
              <a:tabLst/>
              <a:defRPr/>
            </a:pPr>
            <a:r>
              <a:rPr kumimoji="0" sz="1800" b="0" i="0" u="sng" strike="noStrike" kern="0" cap="none" spc="0" normalizeH="0" baseline="0" noProof="0" dirty="0">
                <a:ln>
                  <a:noFill/>
                </a:ln>
                <a:solidFill>
                  <a:srgbClr val="0563C1"/>
                </a:solidFill>
                <a:effectLst/>
                <a:uLnTx/>
                <a:uFill>
                  <a:solidFill>
                    <a:srgbClr val="0563C1"/>
                  </a:solidFill>
                </a:uFill>
                <a:latin typeface="Arial"/>
                <a:ea typeface="+mn-ea"/>
                <a:cs typeface="Arial"/>
              </a:rPr>
              <a:t>ITk</a:t>
            </a:r>
            <a:r>
              <a:rPr kumimoji="0" sz="1800" b="0" i="0" u="sng" strike="noStrike" kern="0" cap="none" spc="-30" normalizeH="0" baseline="0" noProof="0" dirty="0">
                <a:ln>
                  <a:noFill/>
                </a:ln>
                <a:solidFill>
                  <a:srgbClr val="0563C1"/>
                </a:solidFill>
                <a:effectLst/>
                <a:uLnTx/>
                <a:uFill>
                  <a:solidFill>
                    <a:srgbClr val="0563C1"/>
                  </a:solidFill>
                </a:uFill>
                <a:latin typeface="Arial"/>
                <a:ea typeface="+mn-ea"/>
                <a:cs typeface="Arial"/>
              </a:rPr>
              <a:t> </a:t>
            </a:r>
            <a:r>
              <a:rPr kumimoji="0" sz="1800" b="0" i="0" u="sng" strike="noStrike" kern="0" cap="none" spc="0" normalizeH="0" baseline="0" noProof="0" dirty="0">
                <a:ln>
                  <a:noFill/>
                </a:ln>
                <a:solidFill>
                  <a:srgbClr val="0563C1"/>
                </a:solidFill>
                <a:effectLst/>
                <a:uLnTx/>
                <a:uFill>
                  <a:solidFill>
                    <a:srgbClr val="0563C1"/>
                  </a:solidFill>
                </a:uFill>
                <a:latin typeface="Arial"/>
                <a:ea typeface="+mn-ea"/>
                <a:cs typeface="Arial"/>
              </a:rPr>
              <a:t>Pixel</a:t>
            </a:r>
            <a:r>
              <a:rPr kumimoji="0" sz="1800" b="0" i="0" u="sng" strike="noStrike" kern="0" cap="none" spc="-50" normalizeH="0" baseline="0" noProof="0" dirty="0">
                <a:ln>
                  <a:noFill/>
                </a:ln>
                <a:solidFill>
                  <a:srgbClr val="0563C1"/>
                </a:solidFill>
                <a:effectLst/>
                <a:uLnTx/>
                <a:uFill>
                  <a:solidFill>
                    <a:srgbClr val="0563C1"/>
                  </a:solidFill>
                </a:uFill>
                <a:latin typeface="Arial"/>
                <a:ea typeface="+mn-ea"/>
                <a:cs typeface="Arial"/>
              </a:rPr>
              <a:t> </a:t>
            </a:r>
            <a:r>
              <a:rPr kumimoji="0" sz="1800" b="0" i="0" u="sng" strike="noStrike" kern="0" cap="none" spc="-25" normalizeH="0" baseline="0" noProof="0" dirty="0">
                <a:ln>
                  <a:noFill/>
                </a:ln>
                <a:solidFill>
                  <a:srgbClr val="0563C1"/>
                </a:solidFill>
                <a:effectLst/>
                <a:uLnTx/>
                <a:uFill>
                  <a:solidFill>
                    <a:srgbClr val="0563C1"/>
                  </a:solidFill>
                </a:uFill>
                <a:latin typeface="Arial"/>
                <a:ea typeface="+mn-ea"/>
                <a:cs typeface="Arial"/>
              </a:rPr>
              <a:t>TDR</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45"/>
              </a:spcBef>
              <a:spcAft>
                <a:spcPts val="0"/>
              </a:spcAft>
              <a:buClrTx/>
              <a:buSzTx/>
              <a:buFontTx/>
              <a:buNone/>
              <a:tabLst/>
              <a:defRPr/>
            </a:pPr>
            <a:r>
              <a:rPr kumimoji="0" sz="1800" b="0" i="0" u="sng" strike="noStrike" kern="0" cap="none" spc="0" normalizeH="0" baseline="0" noProof="0" dirty="0">
                <a:ln>
                  <a:noFill/>
                </a:ln>
                <a:solidFill>
                  <a:srgbClr val="0563C1"/>
                </a:solidFill>
                <a:effectLst/>
                <a:uLnTx/>
                <a:uFill>
                  <a:solidFill>
                    <a:srgbClr val="0563C1"/>
                  </a:solidFill>
                </a:uFill>
                <a:latin typeface="Arial"/>
                <a:ea typeface="+mn-ea"/>
                <a:cs typeface="Arial"/>
              </a:rPr>
              <a:t>ITk</a:t>
            </a:r>
            <a:r>
              <a:rPr kumimoji="0" sz="1800" b="0" i="0" u="sng" strike="noStrike" kern="0" cap="none" spc="-25" normalizeH="0" baseline="0" noProof="0" dirty="0">
                <a:ln>
                  <a:noFill/>
                </a:ln>
                <a:solidFill>
                  <a:srgbClr val="0563C1"/>
                </a:solidFill>
                <a:effectLst/>
                <a:uLnTx/>
                <a:uFill>
                  <a:solidFill>
                    <a:srgbClr val="0563C1"/>
                  </a:solidFill>
                </a:uFill>
                <a:latin typeface="Arial"/>
                <a:ea typeface="+mn-ea"/>
                <a:cs typeface="Arial"/>
              </a:rPr>
              <a:t> </a:t>
            </a:r>
            <a:r>
              <a:rPr kumimoji="0" sz="1800" b="0" i="0" u="sng" strike="noStrike" kern="0" cap="none" spc="0" normalizeH="0" baseline="0" noProof="0" dirty="0">
                <a:ln>
                  <a:noFill/>
                </a:ln>
                <a:solidFill>
                  <a:srgbClr val="0563C1"/>
                </a:solidFill>
                <a:effectLst/>
                <a:uLnTx/>
                <a:uFill>
                  <a:solidFill>
                    <a:srgbClr val="0563C1"/>
                  </a:solidFill>
                </a:uFill>
                <a:latin typeface="Arial"/>
                <a:ea typeface="+mn-ea"/>
                <a:cs typeface="Arial"/>
              </a:rPr>
              <a:t>Strip</a:t>
            </a:r>
            <a:r>
              <a:rPr kumimoji="0" sz="1800" b="0" i="0" u="sng" strike="noStrike" kern="0" cap="none" spc="-55" normalizeH="0" baseline="0" noProof="0" dirty="0">
                <a:ln>
                  <a:noFill/>
                </a:ln>
                <a:solidFill>
                  <a:srgbClr val="0563C1"/>
                </a:solidFill>
                <a:effectLst/>
                <a:uLnTx/>
                <a:uFill>
                  <a:solidFill>
                    <a:srgbClr val="0563C1"/>
                  </a:solidFill>
                </a:uFill>
                <a:latin typeface="Arial"/>
                <a:ea typeface="+mn-ea"/>
                <a:cs typeface="Arial"/>
              </a:rPr>
              <a:t> </a:t>
            </a:r>
            <a:r>
              <a:rPr kumimoji="0" sz="1800" b="0" i="0" u="sng" strike="noStrike" kern="0" cap="none" spc="-25" normalizeH="0" baseline="0" noProof="0" dirty="0">
                <a:ln>
                  <a:noFill/>
                </a:ln>
                <a:solidFill>
                  <a:srgbClr val="0563C1"/>
                </a:solidFill>
                <a:effectLst/>
                <a:uLnTx/>
                <a:uFill>
                  <a:solidFill>
                    <a:srgbClr val="0563C1"/>
                  </a:solidFill>
                </a:uFill>
                <a:latin typeface="Arial"/>
                <a:ea typeface="+mn-ea"/>
                <a:cs typeface="Arial"/>
              </a:rPr>
              <a:t>TDR</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6" name="object 6"/>
          <p:cNvPicPr/>
          <p:nvPr/>
        </p:nvPicPr>
        <p:blipFill>
          <a:blip r:embed="rId2" cstate="print"/>
          <a:stretch>
            <a:fillRect/>
          </a:stretch>
        </p:blipFill>
        <p:spPr>
          <a:xfrm>
            <a:off x="1880413" y="2200620"/>
            <a:ext cx="5547064" cy="3738690"/>
          </a:xfrm>
          <a:prstGeom prst="rect">
            <a:avLst/>
          </a:prstGeom>
        </p:spPr>
      </p:pic>
      <p:pic>
        <p:nvPicPr>
          <p:cNvPr id="7" name="object 7"/>
          <p:cNvPicPr/>
          <p:nvPr/>
        </p:nvPicPr>
        <p:blipFill>
          <a:blip r:embed="rId3" cstate="print"/>
          <a:stretch>
            <a:fillRect/>
          </a:stretch>
        </p:blipFill>
        <p:spPr>
          <a:xfrm>
            <a:off x="7832391" y="992314"/>
            <a:ext cx="3485632" cy="2365251"/>
          </a:xfrm>
          <a:prstGeom prst="rect">
            <a:avLst/>
          </a:prstGeom>
        </p:spPr>
      </p:pic>
      <p:pic>
        <p:nvPicPr>
          <p:cNvPr id="9" name="object 9"/>
          <p:cNvPicPr/>
          <p:nvPr/>
        </p:nvPicPr>
        <p:blipFill>
          <a:blip r:embed="rId4" cstate="print"/>
          <a:stretch>
            <a:fillRect/>
          </a:stretch>
        </p:blipFill>
        <p:spPr>
          <a:xfrm>
            <a:off x="8055699" y="3486791"/>
            <a:ext cx="3270025" cy="2452519"/>
          </a:xfrm>
          <a:prstGeom prst="rect">
            <a:avLst/>
          </a:prstGeom>
        </p:spPr>
      </p:pic>
      <p:sp>
        <p:nvSpPr>
          <p:cNvPr id="10" name="object 10"/>
          <p:cNvSpPr txBox="1"/>
          <p:nvPr/>
        </p:nvSpPr>
        <p:spPr>
          <a:xfrm>
            <a:off x="3476020" y="5687423"/>
            <a:ext cx="235585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515151"/>
                </a:solidFill>
                <a:effectLst/>
                <a:uLnTx/>
                <a:uFillTx/>
                <a:latin typeface="Arial"/>
                <a:ea typeface="+mn-ea"/>
                <a:cs typeface="Arial"/>
              </a:rPr>
              <a:t>&gt;9</a:t>
            </a:r>
            <a:r>
              <a:rPr kumimoji="0" sz="1800" b="0" i="0" u="none" strike="noStrike" kern="0" cap="none" spc="-20" normalizeH="0" baseline="0" noProof="0" dirty="0">
                <a:ln>
                  <a:noFill/>
                </a:ln>
                <a:solidFill>
                  <a:srgbClr val="515151"/>
                </a:solidFill>
                <a:effectLst/>
                <a:uLnTx/>
                <a:uFillTx/>
                <a:latin typeface="Arial"/>
                <a:ea typeface="+mn-ea"/>
                <a:cs typeface="Arial"/>
              </a:rPr>
              <a:t> </a:t>
            </a:r>
            <a:r>
              <a:rPr kumimoji="0" sz="1800" b="0" i="0" u="none" strike="noStrike" kern="0" cap="none" spc="0" normalizeH="0" baseline="0" noProof="0" dirty="0">
                <a:ln>
                  <a:noFill/>
                </a:ln>
                <a:solidFill>
                  <a:srgbClr val="515151"/>
                </a:solidFill>
                <a:effectLst/>
                <a:uLnTx/>
                <a:uFillTx/>
                <a:latin typeface="Arial"/>
                <a:ea typeface="+mn-ea"/>
                <a:cs typeface="Arial"/>
              </a:rPr>
              <a:t>silicon</a:t>
            </a:r>
            <a:r>
              <a:rPr kumimoji="0" sz="1800" b="0" i="0" u="none" strike="noStrike" kern="0" cap="none" spc="-20" normalizeH="0" baseline="0" noProof="0" dirty="0">
                <a:ln>
                  <a:noFill/>
                </a:ln>
                <a:solidFill>
                  <a:srgbClr val="515151"/>
                </a:solidFill>
                <a:effectLst/>
                <a:uLnTx/>
                <a:uFillTx/>
                <a:latin typeface="Arial"/>
                <a:ea typeface="+mn-ea"/>
                <a:cs typeface="Arial"/>
              </a:rPr>
              <a:t> </a:t>
            </a:r>
            <a:r>
              <a:rPr kumimoji="0" sz="1800" b="0" i="0" u="none" strike="noStrike" kern="0" cap="none" spc="0" normalizeH="0" baseline="0" noProof="0" dirty="0">
                <a:ln>
                  <a:noFill/>
                </a:ln>
                <a:solidFill>
                  <a:srgbClr val="515151"/>
                </a:solidFill>
                <a:effectLst/>
                <a:uLnTx/>
                <a:uFillTx/>
                <a:latin typeface="Arial"/>
                <a:ea typeface="+mn-ea"/>
                <a:cs typeface="Arial"/>
              </a:rPr>
              <a:t>hits</a:t>
            </a:r>
            <a:r>
              <a:rPr kumimoji="0" sz="1800" b="0" i="0" u="none" strike="noStrike" kern="0" cap="none" spc="-20" normalizeH="0" baseline="0" noProof="0" dirty="0">
                <a:ln>
                  <a:noFill/>
                </a:ln>
                <a:solidFill>
                  <a:srgbClr val="515151"/>
                </a:solidFill>
                <a:effectLst/>
                <a:uLnTx/>
                <a:uFillTx/>
                <a:latin typeface="Arial"/>
                <a:ea typeface="+mn-ea"/>
                <a:cs typeface="Arial"/>
              </a:rPr>
              <a:t> </a:t>
            </a:r>
            <a:r>
              <a:rPr kumimoji="0" sz="1800" b="0" i="0" u="none" strike="noStrike" kern="0" cap="none" spc="0" normalizeH="0" baseline="0" noProof="0" dirty="0">
                <a:ln>
                  <a:noFill/>
                </a:ln>
                <a:solidFill>
                  <a:srgbClr val="515151"/>
                </a:solidFill>
                <a:effectLst/>
                <a:uLnTx/>
                <a:uFillTx/>
                <a:latin typeface="Arial"/>
                <a:ea typeface="+mn-ea"/>
                <a:cs typeface="Arial"/>
              </a:rPr>
              <a:t>per</a:t>
            </a:r>
            <a:r>
              <a:rPr kumimoji="0" sz="1800" b="0" i="0" u="none" strike="noStrike" kern="0" cap="none" spc="-15" normalizeH="0" baseline="0" noProof="0" dirty="0">
                <a:ln>
                  <a:noFill/>
                </a:ln>
                <a:solidFill>
                  <a:srgbClr val="515151"/>
                </a:solidFill>
                <a:effectLst/>
                <a:uLnTx/>
                <a:uFillTx/>
                <a:latin typeface="Arial"/>
                <a:ea typeface="+mn-ea"/>
                <a:cs typeface="Arial"/>
              </a:rPr>
              <a:t> </a:t>
            </a:r>
            <a:r>
              <a:rPr kumimoji="0" sz="1800" b="0" i="0" u="none" strike="noStrike" kern="0" cap="none" spc="-20" normalizeH="0" baseline="0" noProof="0" dirty="0">
                <a:ln>
                  <a:noFill/>
                </a:ln>
                <a:solidFill>
                  <a:srgbClr val="515151"/>
                </a:solidFill>
                <a:effectLst/>
                <a:uLnTx/>
                <a:uFillTx/>
                <a:latin typeface="Arial"/>
                <a:ea typeface="+mn-ea"/>
                <a:cs typeface="Arial"/>
              </a:rPr>
              <a:t>track</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 name="CasellaDiTesto 2">
            <a:extLst>
              <a:ext uri="{FF2B5EF4-FFF2-40B4-BE49-F238E27FC236}">
                <a16:creationId xmlns:a16="http://schemas.microsoft.com/office/drawing/2014/main" id="{1E95C1D8-A48A-820B-B7EA-0200FB8ADFD1}"/>
              </a:ext>
            </a:extLst>
          </p:cNvPr>
          <p:cNvSpPr txBox="1"/>
          <p:nvPr/>
        </p:nvSpPr>
        <p:spPr>
          <a:xfrm>
            <a:off x="574162" y="5569978"/>
            <a:ext cx="90133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it-IT" i="1"/>
              <a:t>M.Testa</a:t>
            </a:r>
          </a:p>
        </p:txBody>
      </p:sp>
    </p:spTree>
    <p:extLst>
      <p:ext uri="{BB962C8B-B14F-4D97-AF65-F5344CB8AC3E}">
        <p14:creationId xmlns:p14="http://schemas.microsoft.com/office/powerpoint/2010/main" val="102249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L="464820">
              <a:lnSpc>
                <a:spcPct val="100000"/>
              </a:lnSpc>
              <a:spcBef>
                <a:spcPts val="100"/>
              </a:spcBef>
            </a:pPr>
            <a:r>
              <a:rPr dirty="0"/>
              <a:t>ITk</a:t>
            </a:r>
            <a:r>
              <a:rPr spc="-35" dirty="0"/>
              <a:t> </a:t>
            </a:r>
            <a:r>
              <a:rPr dirty="0"/>
              <a:t>Pixel</a:t>
            </a:r>
            <a:r>
              <a:rPr spc="-30" dirty="0"/>
              <a:t> </a:t>
            </a:r>
            <a:r>
              <a:rPr spc="-10" dirty="0"/>
              <a:t>Detector</a:t>
            </a:r>
          </a:p>
        </p:txBody>
      </p:sp>
      <p:sp>
        <p:nvSpPr>
          <p:cNvPr id="3" name="object 3"/>
          <p:cNvSpPr txBox="1"/>
          <p:nvPr/>
        </p:nvSpPr>
        <p:spPr>
          <a:xfrm>
            <a:off x="276547" y="740155"/>
            <a:ext cx="736409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ea typeface="+mn-ea"/>
                <a:cs typeface="Calibri"/>
              </a:rPr>
              <a:t>Local</a:t>
            </a:r>
            <a:r>
              <a:rPr kumimoji="0" sz="1800" b="1" i="0" u="none" strike="noStrike" kern="0" cap="none" spc="-45" normalizeH="0" baseline="0" noProof="0" dirty="0">
                <a:ln>
                  <a:noFill/>
                </a:ln>
                <a:solidFill>
                  <a:sysClr val="windowText" lastClr="000000"/>
                </a:solidFill>
                <a:effectLst/>
                <a:uLnTx/>
                <a:uFillTx/>
                <a:latin typeface="Calibri"/>
                <a:ea typeface="+mn-ea"/>
                <a:cs typeface="Calibri"/>
              </a:rPr>
              <a:t> </a:t>
            </a:r>
            <a:r>
              <a:rPr kumimoji="0" sz="1800" b="1" i="0" u="none" strike="noStrike" kern="0" cap="none" spc="0" normalizeH="0" baseline="0" noProof="0" dirty="0">
                <a:ln>
                  <a:noFill/>
                </a:ln>
                <a:solidFill>
                  <a:sysClr val="windowText" lastClr="000000"/>
                </a:solidFill>
                <a:effectLst/>
                <a:uLnTx/>
                <a:uFillTx/>
                <a:latin typeface="Calibri"/>
                <a:ea typeface="+mn-ea"/>
                <a:cs typeface="Calibri"/>
              </a:rPr>
              <a:t>supports:</a:t>
            </a:r>
            <a:r>
              <a:rPr kumimoji="0" sz="1800" b="1" i="0" u="none" strike="noStrike" kern="0" cap="none" spc="-3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10" normalizeH="0" baseline="0" noProof="0" dirty="0">
                <a:ln>
                  <a:noFill/>
                </a:ln>
                <a:solidFill>
                  <a:sysClr val="windowText" lastClr="000000"/>
                </a:solidFill>
                <a:effectLst/>
                <a:uLnTx/>
                <a:uFillTx/>
                <a:latin typeface="Calibri"/>
                <a:ea typeface="+mn-ea"/>
                <a:cs typeface="Calibri"/>
              </a:rPr>
              <a:t>Different</a:t>
            </a:r>
            <a:r>
              <a:rPr kumimoji="0" sz="1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designs</a:t>
            </a:r>
            <a:r>
              <a:rPr kumimoji="0" sz="1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to</a:t>
            </a:r>
            <a:r>
              <a:rPr kumimoji="0" sz="1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support</a:t>
            </a:r>
            <a:r>
              <a:rPr kumimoji="0" sz="1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flat</a:t>
            </a:r>
            <a:r>
              <a:rPr kumimoji="0" sz="1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18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inclined</a:t>
            </a:r>
            <a:r>
              <a:rPr kumimoji="0" sz="18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module</a:t>
            </a:r>
            <a:r>
              <a:rPr kumimoji="0" sz="18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10" normalizeH="0" baseline="0" noProof="0" dirty="0">
                <a:ln>
                  <a:noFill/>
                </a:ln>
                <a:solidFill>
                  <a:sysClr val="windowText" lastClr="000000"/>
                </a:solidFill>
                <a:effectLst/>
                <a:uLnTx/>
                <a:uFillTx/>
                <a:latin typeface="Calibri"/>
                <a:ea typeface="+mn-ea"/>
                <a:cs typeface="Calibri"/>
              </a:rPr>
              <a:t>mounting</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4" name="object 4"/>
          <p:cNvGrpSpPr/>
          <p:nvPr/>
        </p:nvGrpSpPr>
        <p:grpSpPr>
          <a:xfrm>
            <a:off x="2754919" y="1023541"/>
            <a:ext cx="6096000" cy="2959100"/>
            <a:chOff x="2754919" y="1023541"/>
            <a:chExt cx="6096000" cy="2959100"/>
          </a:xfrm>
        </p:grpSpPr>
        <p:pic>
          <p:nvPicPr>
            <p:cNvPr id="5" name="object 5"/>
            <p:cNvPicPr/>
            <p:nvPr/>
          </p:nvPicPr>
          <p:blipFill>
            <a:blip r:embed="rId2" cstate="print"/>
            <a:stretch>
              <a:fillRect/>
            </a:stretch>
          </p:blipFill>
          <p:spPr>
            <a:xfrm>
              <a:off x="2754919" y="1023541"/>
              <a:ext cx="6096000" cy="2959100"/>
            </a:xfrm>
            <a:prstGeom prst="rect">
              <a:avLst/>
            </a:prstGeom>
          </p:spPr>
        </p:pic>
        <p:sp>
          <p:nvSpPr>
            <p:cNvPr id="6" name="object 6"/>
            <p:cNvSpPr/>
            <p:nvPr/>
          </p:nvSpPr>
          <p:spPr>
            <a:xfrm>
              <a:off x="3247289" y="1805357"/>
              <a:ext cx="1993264" cy="946150"/>
            </a:xfrm>
            <a:custGeom>
              <a:avLst/>
              <a:gdLst/>
              <a:ahLst/>
              <a:cxnLst/>
              <a:rect l="l" t="t" r="r" b="b"/>
              <a:pathLst>
                <a:path w="1993264" h="946150">
                  <a:moveTo>
                    <a:pt x="0" y="0"/>
                  </a:moveTo>
                  <a:lnTo>
                    <a:pt x="1992923" y="0"/>
                  </a:lnTo>
                  <a:lnTo>
                    <a:pt x="1992923" y="945859"/>
                  </a:lnTo>
                  <a:lnTo>
                    <a:pt x="0" y="945859"/>
                  </a:lnTo>
                  <a:lnTo>
                    <a:pt x="0" y="0"/>
                  </a:lnTo>
                  <a:close/>
                </a:path>
              </a:pathLst>
            </a:custGeom>
            <a:ln w="50800">
              <a:solidFill>
                <a:srgbClr val="7030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247288" y="2762939"/>
              <a:ext cx="5383530" cy="742315"/>
            </a:xfrm>
            <a:custGeom>
              <a:avLst/>
              <a:gdLst/>
              <a:ahLst/>
              <a:cxnLst/>
              <a:rect l="l" t="t" r="r" b="b"/>
              <a:pathLst>
                <a:path w="5383530" h="742314">
                  <a:moveTo>
                    <a:pt x="0" y="0"/>
                  </a:moveTo>
                  <a:lnTo>
                    <a:pt x="5382933" y="0"/>
                  </a:lnTo>
                  <a:lnTo>
                    <a:pt x="5382933" y="742266"/>
                  </a:lnTo>
                  <a:lnTo>
                    <a:pt x="0" y="742266"/>
                  </a:lnTo>
                  <a:lnTo>
                    <a:pt x="0" y="0"/>
                  </a:lnTo>
                  <a:close/>
                </a:path>
              </a:pathLst>
            </a:custGeom>
            <a:ln w="50800">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5240213" y="1770188"/>
              <a:ext cx="3373754" cy="969644"/>
            </a:xfrm>
            <a:custGeom>
              <a:avLst/>
              <a:gdLst/>
              <a:ahLst/>
              <a:cxnLst/>
              <a:rect l="l" t="t" r="r" b="b"/>
              <a:pathLst>
                <a:path w="3373754" h="969644">
                  <a:moveTo>
                    <a:pt x="0" y="0"/>
                  </a:moveTo>
                  <a:lnTo>
                    <a:pt x="3373315" y="0"/>
                  </a:lnTo>
                  <a:lnTo>
                    <a:pt x="3373315" y="969305"/>
                  </a:lnTo>
                  <a:lnTo>
                    <a:pt x="0" y="969305"/>
                  </a:lnTo>
                  <a:lnTo>
                    <a:pt x="0" y="0"/>
                  </a:lnTo>
                  <a:close/>
                </a:path>
              </a:pathLst>
            </a:custGeom>
            <a:ln w="50800">
              <a:solidFill>
                <a:srgbClr val="0070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 name="object 9"/>
          <p:cNvSpPr txBox="1"/>
          <p:nvPr/>
        </p:nvSpPr>
        <p:spPr>
          <a:xfrm>
            <a:off x="3272688" y="2656332"/>
            <a:ext cx="5315585" cy="678180"/>
          </a:xfrm>
          <a:prstGeom prst="rect">
            <a:avLst/>
          </a:prstGeom>
        </p:spPr>
        <p:txBody>
          <a:bodyPr vert="horz" wrap="square" lIns="0" tIns="12700" rIns="0" bIns="0" rtlCol="0">
            <a:spAutoFit/>
          </a:bodyPr>
          <a:lstStyle/>
          <a:p>
            <a:pPr marL="537845" marR="4563110" lvl="0" indent="-46990" algn="l" defTabSz="914400" rtl="0" eaLnBrk="1" fontAlgn="auto" latinLnBrk="0" hangingPunct="1">
              <a:lnSpc>
                <a:spcPct val="152900"/>
              </a:lnSpc>
              <a:spcBef>
                <a:spcPts val="100"/>
              </a:spcBef>
              <a:spcAft>
                <a:spcPts val="0"/>
              </a:spcAft>
              <a:buClrTx/>
              <a:buSzTx/>
              <a:buFontTx/>
              <a:buNone/>
              <a:tabLst/>
              <a:defRPr/>
            </a:pPr>
            <a:r>
              <a:rPr kumimoji="0" sz="1400" b="1" i="0" u="none" strike="noStrike" kern="0" cap="none" spc="-25" normalizeH="0" baseline="0" noProof="0" dirty="0">
                <a:ln>
                  <a:noFill/>
                </a:ln>
                <a:solidFill>
                  <a:sysClr val="windowText" lastClr="000000"/>
                </a:solidFill>
                <a:effectLst/>
                <a:uLnTx/>
                <a:uFillTx/>
                <a:latin typeface="Arial"/>
                <a:ea typeface="+mn-ea"/>
                <a:cs typeface="Arial"/>
              </a:rPr>
              <a:t>L1 L0</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txBox="1"/>
          <p:nvPr/>
        </p:nvSpPr>
        <p:spPr>
          <a:xfrm>
            <a:off x="3272688" y="1726692"/>
            <a:ext cx="1942464" cy="976630"/>
          </a:xfrm>
          <a:prstGeom prst="rect">
            <a:avLst/>
          </a:prstGeom>
        </p:spPr>
        <p:txBody>
          <a:bodyPr vert="horz" wrap="square" lIns="0" tIns="12700" rIns="0" bIns="0" rtlCol="0">
            <a:spAutoFit/>
          </a:bodyPr>
          <a:lstStyle/>
          <a:p>
            <a:pPr marL="479425" marR="1236345" lvl="0" indent="11430" algn="l" defTabSz="914400" rtl="0" eaLnBrk="1" fontAlgn="auto" latinLnBrk="0" hangingPunct="1">
              <a:lnSpc>
                <a:spcPct val="142900"/>
              </a:lnSpc>
              <a:spcBef>
                <a:spcPts val="100"/>
              </a:spcBef>
              <a:spcAft>
                <a:spcPts val="0"/>
              </a:spcAft>
              <a:buClrTx/>
              <a:buSzTx/>
              <a:buFontTx/>
              <a:buNone/>
              <a:tabLst/>
              <a:defRPr/>
            </a:pPr>
            <a:r>
              <a:rPr kumimoji="0" sz="1400" b="1" i="0" u="none" strike="noStrike" kern="0" cap="none" spc="-25" normalizeH="0" baseline="0" noProof="0" dirty="0">
                <a:ln>
                  <a:noFill/>
                </a:ln>
                <a:solidFill>
                  <a:sysClr val="windowText" lastClr="000000"/>
                </a:solidFill>
                <a:effectLst/>
                <a:uLnTx/>
                <a:uFillTx/>
                <a:latin typeface="Arial"/>
                <a:ea typeface="+mn-ea"/>
                <a:cs typeface="Arial"/>
              </a:rPr>
              <a:t>L4 L3</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a:p>
            <a:pPr marL="491490" marR="0" lvl="0" indent="0" algn="l" defTabSz="914400" rtl="0" eaLnBrk="1" fontAlgn="auto" latinLnBrk="0" hangingPunct="1">
              <a:lnSpc>
                <a:spcPct val="100000"/>
              </a:lnSpc>
              <a:spcBef>
                <a:spcPts val="1005"/>
              </a:spcBef>
              <a:spcAft>
                <a:spcPts val="0"/>
              </a:spcAft>
              <a:buClrTx/>
              <a:buSzTx/>
              <a:buFontTx/>
              <a:buNone/>
              <a:tabLst/>
              <a:defRPr/>
            </a:pPr>
            <a:r>
              <a:rPr kumimoji="0" sz="1400" b="1" i="0" u="none" strike="noStrike" kern="0" cap="none" spc="-25" normalizeH="0" baseline="0" noProof="0" dirty="0">
                <a:ln>
                  <a:noFill/>
                </a:ln>
                <a:solidFill>
                  <a:sysClr val="windowText" lastClr="000000"/>
                </a:solidFill>
                <a:effectLst/>
                <a:uLnTx/>
                <a:uFillTx/>
                <a:latin typeface="Arial"/>
                <a:ea typeface="+mn-ea"/>
                <a:cs typeface="Arial"/>
              </a:rPr>
              <a:t>L2</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1" name="object 11"/>
          <p:cNvGrpSpPr/>
          <p:nvPr/>
        </p:nvGrpSpPr>
        <p:grpSpPr>
          <a:xfrm>
            <a:off x="93420" y="1680881"/>
            <a:ext cx="3147695" cy="1904364"/>
            <a:chOff x="93420" y="1680881"/>
            <a:chExt cx="3147695" cy="1904364"/>
          </a:xfrm>
        </p:grpSpPr>
        <p:pic>
          <p:nvPicPr>
            <p:cNvPr id="12" name="object 12"/>
            <p:cNvPicPr/>
            <p:nvPr/>
          </p:nvPicPr>
          <p:blipFill>
            <a:blip r:embed="rId3" cstate="print"/>
            <a:stretch>
              <a:fillRect/>
            </a:stretch>
          </p:blipFill>
          <p:spPr>
            <a:xfrm>
              <a:off x="93420" y="1680881"/>
              <a:ext cx="2661498" cy="1903845"/>
            </a:xfrm>
            <a:prstGeom prst="rect">
              <a:avLst/>
            </a:prstGeom>
          </p:spPr>
        </p:pic>
        <p:sp>
          <p:nvSpPr>
            <p:cNvPr id="13" name="object 13"/>
            <p:cNvSpPr/>
            <p:nvPr/>
          </p:nvSpPr>
          <p:spPr>
            <a:xfrm>
              <a:off x="1709389" y="1714807"/>
              <a:ext cx="1531620" cy="923925"/>
            </a:xfrm>
            <a:custGeom>
              <a:avLst/>
              <a:gdLst/>
              <a:ahLst/>
              <a:cxnLst/>
              <a:rect l="l" t="t" r="r" b="b"/>
              <a:pathLst>
                <a:path w="1531620" h="923925">
                  <a:moveTo>
                    <a:pt x="1531186" y="0"/>
                  </a:moveTo>
                  <a:lnTo>
                    <a:pt x="0" y="0"/>
                  </a:lnTo>
                  <a:lnTo>
                    <a:pt x="0" y="923329"/>
                  </a:lnTo>
                  <a:lnTo>
                    <a:pt x="1531186" y="923329"/>
                  </a:lnTo>
                  <a:lnTo>
                    <a:pt x="153118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4" name="object 14"/>
          <p:cNvSpPr txBox="1"/>
          <p:nvPr/>
        </p:nvSpPr>
        <p:spPr>
          <a:xfrm>
            <a:off x="1788129" y="1749044"/>
            <a:ext cx="13595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7030A0"/>
                </a:solidFill>
                <a:effectLst/>
                <a:uLnTx/>
                <a:uFillTx/>
                <a:latin typeface="Arial"/>
                <a:ea typeface="+mn-ea"/>
                <a:cs typeface="Arial"/>
              </a:rPr>
              <a:t>Outer</a:t>
            </a:r>
            <a:r>
              <a:rPr kumimoji="0" sz="1800" b="1" i="0" u="none" strike="noStrike" kern="0" cap="none" spc="-55" normalizeH="0" baseline="0" noProof="0" dirty="0">
                <a:ln>
                  <a:noFill/>
                </a:ln>
                <a:solidFill>
                  <a:srgbClr val="7030A0"/>
                </a:solidFill>
                <a:effectLst/>
                <a:uLnTx/>
                <a:uFillTx/>
                <a:latin typeface="Arial"/>
                <a:ea typeface="+mn-ea"/>
                <a:cs typeface="Arial"/>
              </a:rPr>
              <a:t> </a:t>
            </a:r>
            <a:r>
              <a:rPr kumimoji="0" sz="1800" b="1" i="0" u="none" strike="noStrike" kern="0" cap="none" spc="-10" normalizeH="0" baseline="0" noProof="0" dirty="0">
                <a:ln>
                  <a:noFill/>
                </a:ln>
                <a:solidFill>
                  <a:srgbClr val="7030A0"/>
                </a:solidFill>
                <a:effectLst/>
                <a:uLnTx/>
                <a:uFillTx/>
                <a:latin typeface="Arial"/>
                <a:ea typeface="+mn-ea"/>
                <a:cs typeface="Arial"/>
              </a:rPr>
              <a:t>Barrel</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5" name="object 15"/>
          <p:cNvGrpSpPr/>
          <p:nvPr/>
        </p:nvGrpSpPr>
        <p:grpSpPr>
          <a:xfrm>
            <a:off x="8657404" y="765093"/>
            <a:ext cx="3535045" cy="4623435"/>
            <a:chOff x="8657404" y="765093"/>
            <a:chExt cx="3535045" cy="4623435"/>
          </a:xfrm>
        </p:grpSpPr>
        <p:pic>
          <p:nvPicPr>
            <p:cNvPr id="16" name="object 16"/>
            <p:cNvPicPr/>
            <p:nvPr/>
          </p:nvPicPr>
          <p:blipFill>
            <a:blip r:embed="rId4" cstate="print"/>
            <a:stretch>
              <a:fillRect/>
            </a:stretch>
          </p:blipFill>
          <p:spPr>
            <a:xfrm>
              <a:off x="8657404" y="765093"/>
              <a:ext cx="3534595" cy="3139141"/>
            </a:xfrm>
            <a:prstGeom prst="rect">
              <a:avLst/>
            </a:prstGeom>
          </p:spPr>
        </p:pic>
        <p:pic>
          <p:nvPicPr>
            <p:cNvPr id="17" name="object 17"/>
            <p:cNvPicPr/>
            <p:nvPr/>
          </p:nvPicPr>
          <p:blipFill>
            <a:blip r:embed="rId5" cstate="print"/>
            <a:stretch>
              <a:fillRect/>
            </a:stretch>
          </p:blipFill>
          <p:spPr>
            <a:xfrm>
              <a:off x="8750135" y="3873524"/>
              <a:ext cx="3376179" cy="1514655"/>
            </a:xfrm>
            <a:prstGeom prst="rect">
              <a:avLst/>
            </a:prstGeom>
          </p:spPr>
        </p:pic>
      </p:grpSp>
      <p:sp>
        <p:nvSpPr>
          <p:cNvPr id="18" name="object 18"/>
          <p:cNvSpPr txBox="1"/>
          <p:nvPr/>
        </p:nvSpPr>
        <p:spPr>
          <a:xfrm>
            <a:off x="8886652" y="5345683"/>
            <a:ext cx="3256279" cy="845819"/>
          </a:xfrm>
          <a:prstGeom prst="rect">
            <a:avLst/>
          </a:prstGeom>
        </p:spPr>
        <p:txBody>
          <a:bodyPr vert="horz" wrap="square" lIns="0" tIns="26670" rIns="0" bIns="0" rtlCol="0">
            <a:spAutoFit/>
          </a:bodyPr>
          <a:lstStyle/>
          <a:p>
            <a:pPr marL="38100" marR="101600" lvl="0" indent="0" algn="l" defTabSz="914400" rtl="0" eaLnBrk="1" fontAlgn="auto" latinLnBrk="0" hangingPunct="1">
              <a:lnSpc>
                <a:spcPts val="2110"/>
              </a:lnSpc>
              <a:spcBef>
                <a:spcPts val="21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ea typeface="+mn-ea"/>
                <a:cs typeface="Calibri"/>
              </a:rPr>
              <a:t>IS</a:t>
            </a:r>
            <a:r>
              <a:rPr kumimoji="0" sz="18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to</a:t>
            </a:r>
            <a:r>
              <a:rPr kumimoji="0" sz="18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be</a:t>
            </a:r>
            <a:r>
              <a:rPr kumimoji="0" sz="18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rgbClr val="FF0000"/>
                </a:solidFill>
                <a:effectLst/>
                <a:uLnTx/>
                <a:uFillTx/>
                <a:latin typeface="Calibri"/>
                <a:ea typeface="+mn-ea"/>
                <a:cs typeface="Calibri"/>
              </a:rPr>
              <a:t>replaced</a:t>
            </a:r>
            <a:r>
              <a:rPr kumimoji="0" sz="1800" b="0" i="0" u="none" strike="noStrike" kern="0" cap="none" spc="-25" normalizeH="0" baseline="0" noProof="0" dirty="0">
                <a:ln>
                  <a:noFill/>
                </a:ln>
                <a:solidFill>
                  <a:srgbClr val="FF0000"/>
                </a:solidFill>
                <a:effectLst/>
                <a:uLnTx/>
                <a:uFillTx/>
                <a:latin typeface="Calibri"/>
                <a:ea typeface="+mn-ea"/>
                <a:cs typeface="Calibri"/>
              </a:rPr>
              <a:t> </a:t>
            </a:r>
            <a:r>
              <a:rPr kumimoji="0" sz="1800" b="0" i="0" u="none" strike="noStrike" kern="0" cap="none" spc="0" normalizeH="0" baseline="0" noProof="0" dirty="0">
                <a:ln>
                  <a:noFill/>
                </a:ln>
                <a:solidFill>
                  <a:srgbClr val="FF0000"/>
                </a:solidFill>
                <a:effectLst/>
                <a:uLnTx/>
                <a:uFillTx/>
                <a:latin typeface="Calibri"/>
                <a:ea typeface="+mn-ea"/>
                <a:cs typeface="Calibri"/>
              </a:rPr>
              <a:t>after</a:t>
            </a:r>
            <a:r>
              <a:rPr kumimoji="0" sz="1800" b="0" i="0" u="none" strike="noStrike" kern="0" cap="none" spc="-35" normalizeH="0" baseline="0" noProof="0" dirty="0">
                <a:ln>
                  <a:noFill/>
                </a:ln>
                <a:solidFill>
                  <a:srgbClr val="FF0000"/>
                </a:solidFill>
                <a:effectLst/>
                <a:uLnTx/>
                <a:uFillTx/>
                <a:latin typeface="Calibri"/>
                <a:ea typeface="+mn-ea"/>
                <a:cs typeface="Calibri"/>
              </a:rPr>
              <a:t> </a:t>
            </a:r>
            <a:r>
              <a:rPr kumimoji="0" sz="1800" b="0" i="0" u="none" strike="noStrike" kern="0" cap="none" spc="-10" normalizeH="0" baseline="0" noProof="0" dirty="0">
                <a:ln>
                  <a:noFill/>
                </a:ln>
                <a:solidFill>
                  <a:srgbClr val="FF0000"/>
                </a:solidFill>
                <a:effectLst/>
                <a:uLnTx/>
                <a:uFillTx/>
                <a:latin typeface="Calibri"/>
                <a:ea typeface="+mn-ea"/>
                <a:cs typeface="Calibri"/>
              </a:rPr>
              <a:t>2000fb</a:t>
            </a:r>
            <a:r>
              <a:rPr kumimoji="0" sz="1800" b="0" i="0" u="none" strike="noStrike" kern="0" cap="none" spc="-15" normalizeH="0" baseline="23148" noProof="0" dirty="0">
                <a:ln>
                  <a:noFill/>
                </a:ln>
                <a:solidFill>
                  <a:srgbClr val="FF0000"/>
                </a:solidFill>
                <a:effectLst/>
                <a:uLnTx/>
                <a:uFillTx/>
                <a:latin typeface="Calibri"/>
                <a:ea typeface="+mn-ea"/>
                <a:cs typeface="Calibri"/>
              </a:rPr>
              <a:t>-</a:t>
            </a:r>
            <a:r>
              <a:rPr kumimoji="0" sz="1800" b="0" i="0" u="none" strike="noStrike" kern="0" cap="none" spc="0" normalizeH="0" baseline="23148" noProof="0" dirty="0">
                <a:ln>
                  <a:noFill/>
                </a:ln>
                <a:solidFill>
                  <a:srgbClr val="FF0000"/>
                </a:solidFill>
                <a:effectLst/>
                <a:uLnTx/>
                <a:uFillTx/>
                <a:latin typeface="Calibri"/>
                <a:ea typeface="+mn-ea"/>
                <a:cs typeface="Calibri"/>
              </a:rPr>
              <a:t>1</a:t>
            </a:r>
            <a:r>
              <a:rPr kumimoji="0" sz="1800" b="0" i="0" u="none" strike="noStrike" kern="0" cap="none" spc="-22" normalizeH="0" baseline="23148" noProof="0" dirty="0">
                <a:ln>
                  <a:noFill/>
                </a:ln>
                <a:solidFill>
                  <a:srgbClr val="FF0000"/>
                </a:solidFill>
                <a:effectLst/>
                <a:uLnTx/>
                <a:uFillTx/>
                <a:latin typeface="Calibri"/>
                <a:ea typeface="+mn-ea"/>
                <a:cs typeface="Calibri"/>
              </a:rPr>
              <a:t> </a:t>
            </a:r>
            <a:r>
              <a:rPr kumimoji="0" sz="1800" b="0" i="0" u="none" strike="noStrike" kern="0" cap="none" spc="-25" normalizeH="0" baseline="0" noProof="0" dirty="0">
                <a:ln>
                  <a:noFill/>
                </a:ln>
                <a:solidFill>
                  <a:sysClr val="windowText" lastClr="000000"/>
                </a:solidFill>
                <a:effectLst/>
                <a:uLnTx/>
                <a:uFillTx/>
                <a:latin typeface="Calibri"/>
                <a:ea typeface="+mn-ea"/>
                <a:cs typeface="Calibri"/>
              </a:rPr>
              <a:t>to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reduce</a:t>
            </a:r>
            <a:r>
              <a:rPr kumimoji="0" sz="1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10" normalizeH="0" baseline="0" noProof="0" dirty="0">
                <a:ln>
                  <a:noFill/>
                </a:ln>
                <a:solidFill>
                  <a:sysClr val="windowText" lastClr="000000"/>
                </a:solidFill>
                <a:effectLst/>
                <a:uLnTx/>
                <a:uFillTx/>
                <a:latin typeface="Calibri"/>
                <a:ea typeface="+mn-ea"/>
                <a:cs typeface="Calibri"/>
              </a:rPr>
              <a:t>radiation</a:t>
            </a:r>
            <a:r>
              <a:rPr kumimoji="0" sz="1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10" normalizeH="0" baseline="0" noProof="0" dirty="0">
                <a:ln>
                  <a:noFill/>
                </a:ln>
                <a:solidFill>
                  <a:sysClr val="windowText" lastClr="000000"/>
                </a:solidFill>
                <a:effectLst/>
                <a:uLnTx/>
                <a:uFillTx/>
                <a:latin typeface="Calibri"/>
                <a:ea typeface="+mn-ea"/>
                <a:cs typeface="Calibri"/>
              </a:rPr>
              <a:t>damage.</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a:p>
            <a:pPr marL="38100" marR="0" lvl="0" indent="0" algn="l" defTabSz="914400" rtl="0" eaLnBrk="1" fontAlgn="auto" latinLnBrk="0" hangingPunct="1">
              <a:lnSpc>
                <a:spcPts val="2125"/>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ea typeface="+mn-ea"/>
                <a:cs typeface="Calibri"/>
              </a:rPr>
              <a:t>L0</a:t>
            </a:r>
            <a:r>
              <a:rPr kumimoji="0" sz="18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placed</a:t>
            </a:r>
            <a:r>
              <a:rPr kumimoji="0" sz="18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rgbClr val="FF0000"/>
                </a:solidFill>
                <a:effectLst/>
                <a:uLnTx/>
                <a:uFillTx/>
                <a:latin typeface="Calibri"/>
                <a:ea typeface="+mn-ea"/>
                <a:cs typeface="Calibri"/>
              </a:rPr>
              <a:t>34</a:t>
            </a:r>
            <a:r>
              <a:rPr kumimoji="0" sz="1800" b="0" i="0" u="none" strike="noStrike" kern="0" cap="none" spc="-20" normalizeH="0" baseline="0" noProof="0" dirty="0">
                <a:ln>
                  <a:noFill/>
                </a:ln>
                <a:solidFill>
                  <a:srgbClr val="FF0000"/>
                </a:solidFill>
                <a:effectLst/>
                <a:uLnTx/>
                <a:uFillTx/>
                <a:latin typeface="Calibri"/>
                <a:ea typeface="+mn-ea"/>
                <a:cs typeface="Calibri"/>
              </a:rPr>
              <a:t> </a:t>
            </a:r>
            <a:r>
              <a:rPr kumimoji="0" sz="1800" b="0" i="0" u="none" strike="noStrike" kern="0" cap="none" spc="0" normalizeH="0" baseline="0" noProof="0" dirty="0">
                <a:ln>
                  <a:noFill/>
                </a:ln>
                <a:solidFill>
                  <a:srgbClr val="FF0000"/>
                </a:solidFill>
                <a:effectLst/>
                <a:uLnTx/>
                <a:uFillTx/>
                <a:latin typeface="Calibri"/>
                <a:ea typeface="+mn-ea"/>
                <a:cs typeface="Calibri"/>
              </a:rPr>
              <a:t>mm</a:t>
            </a:r>
            <a:r>
              <a:rPr kumimoji="0" sz="1800" b="0" i="0" u="none" strike="noStrike" kern="0" cap="none" spc="-20" normalizeH="0" baseline="0" noProof="0" dirty="0">
                <a:ln>
                  <a:noFill/>
                </a:ln>
                <a:solidFill>
                  <a:srgbClr val="FF0000"/>
                </a:solidFill>
                <a:effectLst/>
                <a:uLnTx/>
                <a:uFillTx/>
                <a:latin typeface="Calibri"/>
                <a:ea typeface="+mn-ea"/>
                <a:cs typeface="Calibri"/>
              </a:rPr>
              <a:t> </a:t>
            </a:r>
            <a:r>
              <a:rPr kumimoji="0" sz="1800" b="0" i="0" u="none" strike="noStrike" kern="0" cap="none" spc="0" normalizeH="0" baseline="0" noProof="0" dirty="0">
                <a:ln>
                  <a:noFill/>
                </a:ln>
                <a:solidFill>
                  <a:srgbClr val="FF0000"/>
                </a:solidFill>
                <a:effectLst/>
                <a:uLnTx/>
                <a:uFillTx/>
                <a:latin typeface="Calibri"/>
                <a:ea typeface="+mn-ea"/>
                <a:cs typeface="Calibri"/>
              </a:rPr>
              <a:t>from</a:t>
            </a:r>
            <a:r>
              <a:rPr kumimoji="0" sz="1800" b="0" i="0" u="none" strike="noStrike" kern="0" cap="none" spc="-15" normalizeH="0" baseline="0" noProof="0" dirty="0">
                <a:ln>
                  <a:noFill/>
                </a:ln>
                <a:solidFill>
                  <a:srgbClr val="FF0000"/>
                </a:solidFill>
                <a:effectLst/>
                <a:uLnTx/>
                <a:uFillTx/>
                <a:latin typeface="Calibri"/>
                <a:ea typeface="+mn-ea"/>
                <a:cs typeface="Calibri"/>
              </a:rPr>
              <a:t> </a:t>
            </a:r>
            <a:r>
              <a:rPr kumimoji="0" sz="1800" b="0" i="0" u="none" strike="noStrike" kern="0" cap="none" spc="0" normalizeH="0" baseline="0" noProof="0" dirty="0">
                <a:ln>
                  <a:noFill/>
                </a:ln>
                <a:solidFill>
                  <a:srgbClr val="FF0000"/>
                </a:solidFill>
                <a:effectLst/>
                <a:uLnTx/>
                <a:uFillTx/>
                <a:latin typeface="Calibri"/>
                <a:ea typeface="+mn-ea"/>
                <a:cs typeface="Calibri"/>
              </a:rPr>
              <a:t>beam</a:t>
            </a:r>
            <a:r>
              <a:rPr kumimoji="0" sz="1800" b="0" i="0" u="none" strike="noStrike" kern="0" cap="none" spc="-20" normalizeH="0" baseline="0" noProof="0" dirty="0">
                <a:ln>
                  <a:noFill/>
                </a:ln>
                <a:solidFill>
                  <a:srgbClr val="FF0000"/>
                </a:solidFill>
                <a:effectLst/>
                <a:uLnTx/>
                <a:uFillTx/>
                <a:latin typeface="Calibri"/>
                <a:ea typeface="+mn-ea"/>
                <a:cs typeface="Calibri"/>
              </a:rPr>
              <a:t> pipe</a:t>
            </a:r>
            <a:r>
              <a:rPr kumimoji="0" sz="1800" b="0" i="0" u="none" strike="noStrike" kern="0" cap="none" spc="-20" normalizeH="0" baseline="0" noProof="0" dirty="0">
                <a:ln>
                  <a:noFill/>
                </a:ln>
                <a:solidFill>
                  <a:sysClr val="windowText" lastClr="000000"/>
                </a:solidFill>
                <a:effectLst/>
                <a:uLnTx/>
                <a:uFillTx/>
                <a:latin typeface="Calibri"/>
                <a:ea typeface="+mn-ea"/>
                <a:cs typeface="Calibri"/>
              </a:rPr>
              <a:t>.</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9" name="object 19"/>
          <p:cNvSpPr/>
          <p:nvPr/>
        </p:nvSpPr>
        <p:spPr>
          <a:xfrm>
            <a:off x="9079558" y="918257"/>
            <a:ext cx="2654300" cy="369570"/>
          </a:xfrm>
          <a:custGeom>
            <a:avLst/>
            <a:gdLst/>
            <a:ahLst/>
            <a:cxnLst/>
            <a:rect l="l" t="t" r="r" b="b"/>
            <a:pathLst>
              <a:path w="2654300" h="369569">
                <a:moveTo>
                  <a:pt x="2654207" y="0"/>
                </a:moveTo>
                <a:lnTo>
                  <a:pt x="0" y="0"/>
                </a:lnTo>
                <a:lnTo>
                  <a:pt x="0" y="369332"/>
                </a:lnTo>
                <a:lnTo>
                  <a:pt x="2654207" y="369332"/>
                </a:lnTo>
                <a:lnTo>
                  <a:pt x="265420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txBox="1"/>
          <p:nvPr/>
        </p:nvSpPr>
        <p:spPr>
          <a:xfrm>
            <a:off x="9158299" y="950467"/>
            <a:ext cx="15246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0F75BD"/>
                </a:solidFill>
                <a:effectLst/>
                <a:uLnTx/>
                <a:uFillTx/>
                <a:latin typeface="Arial"/>
                <a:ea typeface="+mn-ea"/>
                <a:cs typeface="Arial"/>
              </a:rPr>
              <a:t>Outer</a:t>
            </a:r>
            <a:r>
              <a:rPr kumimoji="0" sz="1800" b="1" i="0" u="none" strike="noStrike" kern="0" cap="none" spc="-55" normalizeH="0" baseline="0" noProof="0" dirty="0">
                <a:ln>
                  <a:noFill/>
                </a:ln>
                <a:solidFill>
                  <a:srgbClr val="0F75BD"/>
                </a:solidFill>
                <a:effectLst/>
                <a:uLnTx/>
                <a:uFillTx/>
                <a:latin typeface="Arial"/>
                <a:ea typeface="+mn-ea"/>
                <a:cs typeface="Arial"/>
              </a:rPr>
              <a:t> </a:t>
            </a:r>
            <a:r>
              <a:rPr kumimoji="0" sz="1800" b="1" i="0" u="none" strike="noStrike" kern="0" cap="none" spc="-10" normalizeH="0" baseline="0" noProof="0" dirty="0">
                <a:ln>
                  <a:noFill/>
                </a:ln>
                <a:solidFill>
                  <a:srgbClr val="0F75BD"/>
                </a:solidFill>
                <a:effectLst/>
                <a:uLnTx/>
                <a:uFillTx/>
                <a:latin typeface="Arial"/>
                <a:ea typeface="+mn-ea"/>
                <a:cs typeface="Arial"/>
              </a:rPr>
              <a:t>Endcap</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1" name="object 21"/>
          <p:cNvSpPr/>
          <p:nvPr/>
        </p:nvSpPr>
        <p:spPr>
          <a:xfrm>
            <a:off x="8661499" y="1340689"/>
            <a:ext cx="587375" cy="646430"/>
          </a:xfrm>
          <a:custGeom>
            <a:avLst/>
            <a:gdLst/>
            <a:ahLst/>
            <a:cxnLst/>
            <a:rect l="l" t="t" r="r" b="b"/>
            <a:pathLst>
              <a:path w="587375" h="646430">
                <a:moveTo>
                  <a:pt x="587133" y="0"/>
                </a:moveTo>
                <a:lnTo>
                  <a:pt x="0" y="0"/>
                </a:lnTo>
                <a:lnTo>
                  <a:pt x="0" y="646330"/>
                </a:lnTo>
                <a:lnTo>
                  <a:pt x="587133" y="646330"/>
                </a:lnTo>
                <a:lnTo>
                  <a:pt x="58713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txBox="1"/>
          <p:nvPr/>
        </p:nvSpPr>
        <p:spPr>
          <a:xfrm>
            <a:off x="3245411" y="3422396"/>
            <a:ext cx="7373620" cy="866775"/>
          </a:xfrm>
          <a:prstGeom prst="rect">
            <a:avLst/>
          </a:prstGeom>
        </p:spPr>
        <p:txBody>
          <a:bodyPr vert="horz" wrap="square" lIns="0" tIns="158750" rIns="0" bIns="0" rtlCol="0">
            <a:spAutoFit/>
          </a:bodyPr>
          <a:lstStyle/>
          <a:p>
            <a:pPr marL="0" marR="5080" lvl="0" indent="0" algn="r" defTabSz="914400" rtl="0" eaLnBrk="1" fontAlgn="auto" latinLnBrk="0" hangingPunct="1">
              <a:lnSpc>
                <a:spcPct val="100000"/>
              </a:lnSpc>
              <a:spcBef>
                <a:spcPts val="1250"/>
              </a:spcBef>
              <a:spcAft>
                <a:spcPts val="0"/>
              </a:spcAft>
              <a:buClrTx/>
              <a:buSzTx/>
              <a:buFontTx/>
              <a:buNone/>
              <a:tabLst/>
              <a:defRPr/>
            </a:pPr>
            <a:r>
              <a:rPr kumimoji="0" sz="1800" b="1" i="0" u="none" strike="noStrike" kern="0" cap="none" spc="0" normalizeH="0" baseline="0" noProof="0" dirty="0">
                <a:ln>
                  <a:noFill/>
                </a:ln>
                <a:solidFill>
                  <a:srgbClr val="00B050"/>
                </a:solidFill>
                <a:effectLst/>
                <a:uLnTx/>
                <a:uFillTx/>
                <a:latin typeface="Arial"/>
                <a:ea typeface="+mn-ea"/>
                <a:cs typeface="Arial"/>
              </a:rPr>
              <a:t>Inner</a:t>
            </a:r>
            <a:r>
              <a:rPr kumimoji="0" sz="1800" b="1" i="0" u="none" strike="noStrike" kern="0" cap="none" spc="-25" normalizeH="0" baseline="0" noProof="0" dirty="0">
                <a:ln>
                  <a:noFill/>
                </a:ln>
                <a:solidFill>
                  <a:srgbClr val="00B050"/>
                </a:solidFill>
                <a:effectLst/>
                <a:uLnTx/>
                <a:uFillTx/>
                <a:latin typeface="Arial"/>
                <a:ea typeface="+mn-ea"/>
                <a:cs typeface="Arial"/>
              </a:rPr>
              <a:t> </a:t>
            </a:r>
            <a:r>
              <a:rPr kumimoji="0" sz="1800" b="1" i="0" u="none" strike="noStrike" kern="0" cap="none" spc="-10" normalizeH="0" baseline="0" noProof="0" dirty="0">
                <a:ln>
                  <a:noFill/>
                </a:ln>
                <a:solidFill>
                  <a:srgbClr val="00B050"/>
                </a:solidFill>
                <a:effectLst/>
                <a:uLnTx/>
                <a:uFillTx/>
                <a:latin typeface="Arial"/>
                <a:ea typeface="+mn-ea"/>
                <a:cs typeface="Arial"/>
              </a:rPr>
              <a:t>System</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115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ea typeface="+mn-ea"/>
                <a:cs typeface="Calibri"/>
              </a:rPr>
              <a:t>Modules:</a:t>
            </a:r>
            <a:r>
              <a:rPr kumimoji="0" sz="1800"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two</a:t>
            </a:r>
            <a:r>
              <a:rPr kumimoji="0" sz="18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main</a:t>
            </a:r>
            <a:r>
              <a:rPr kumimoji="0" sz="18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module</a:t>
            </a:r>
            <a:r>
              <a:rPr kumimoji="0" sz="18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types,</a:t>
            </a:r>
            <a:r>
              <a:rPr kumimoji="0" sz="18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quad</a:t>
            </a:r>
            <a:r>
              <a:rPr kumimoji="0" sz="18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&amp;</a:t>
            </a:r>
            <a:r>
              <a:rPr kumimoji="0" sz="18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10" normalizeH="0" baseline="0" noProof="0" dirty="0">
                <a:ln>
                  <a:noFill/>
                </a:ln>
                <a:solidFill>
                  <a:sysClr val="windowText" lastClr="000000"/>
                </a:solidFill>
                <a:effectLst/>
                <a:uLnTx/>
                <a:uFillTx/>
                <a:latin typeface="Calibri"/>
                <a:ea typeface="+mn-ea"/>
                <a:cs typeface="Calibri"/>
              </a:rPr>
              <a:t>triplet.</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graphicFrame>
        <p:nvGraphicFramePr>
          <p:cNvPr id="23" name="object 23"/>
          <p:cNvGraphicFramePr>
            <a:graphicFrameLocks noGrp="1"/>
          </p:cNvGraphicFramePr>
          <p:nvPr/>
        </p:nvGraphicFramePr>
        <p:xfrm>
          <a:off x="3241592" y="4511508"/>
          <a:ext cx="4838698" cy="1619250"/>
        </p:xfrm>
        <a:graphic>
          <a:graphicData uri="http://schemas.openxmlformats.org/drawingml/2006/table">
            <a:tbl>
              <a:tblPr firstRow="1" bandRow="1">
                <a:tableStyleId>{2D5ABB26-0587-4C30-8999-92F81FD0307C}</a:tableStyleId>
              </a:tblPr>
              <a:tblGrid>
                <a:gridCol w="747395">
                  <a:extLst>
                    <a:ext uri="{9D8B030D-6E8A-4147-A177-3AD203B41FA5}">
                      <a16:colId xmlns:a16="http://schemas.microsoft.com/office/drawing/2014/main" val="20000"/>
                    </a:ext>
                  </a:extLst>
                </a:gridCol>
                <a:gridCol w="972819">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113789">
                  <a:extLst>
                    <a:ext uri="{9D8B030D-6E8A-4147-A177-3AD203B41FA5}">
                      <a16:colId xmlns:a16="http://schemas.microsoft.com/office/drawing/2014/main" val="20003"/>
                    </a:ext>
                  </a:extLst>
                </a:gridCol>
                <a:gridCol w="937895">
                  <a:extLst>
                    <a:ext uri="{9D8B030D-6E8A-4147-A177-3AD203B41FA5}">
                      <a16:colId xmlns:a16="http://schemas.microsoft.com/office/drawing/2014/main" val="20004"/>
                    </a:ext>
                  </a:extLst>
                </a:gridCol>
              </a:tblGrid>
              <a:tr h="457200">
                <a:tc>
                  <a:txBody>
                    <a:bodyPr/>
                    <a:lstStyle/>
                    <a:p>
                      <a:pPr marL="90805">
                        <a:lnSpc>
                          <a:spcPct val="100000"/>
                        </a:lnSpc>
                        <a:spcBef>
                          <a:spcPts val="975"/>
                        </a:spcBef>
                      </a:pPr>
                      <a:r>
                        <a:rPr sz="1200" b="1" spc="-10" dirty="0">
                          <a:latin typeface="Calibri"/>
                          <a:cs typeface="Calibri"/>
                        </a:rPr>
                        <a:t>Layer</a:t>
                      </a:r>
                      <a:endParaRPr sz="1200">
                        <a:latin typeface="Calibri"/>
                        <a:cs typeface="Calibri"/>
                      </a:endParaRPr>
                    </a:p>
                  </a:txBody>
                  <a:tcPr marL="0" marR="0" marT="1238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marR="377825">
                        <a:lnSpc>
                          <a:spcPct val="105000"/>
                        </a:lnSpc>
                        <a:spcBef>
                          <a:spcPts val="185"/>
                        </a:spcBef>
                      </a:pPr>
                      <a:r>
                        <a:rPr sz="1200" b="1" spc="-10" dirty="0">
                          <a:latin typeface="Calibri"/>
                          <a:cs typeface="Calibri"/>
                        </a:rPr>
                        <a:t>Module </a:t>
                      </a:r>
                      <a:r>
                        <a:rPr sz="1200" b="1" spc="-20" dirty="0">
                          <a:latin typeface="Calibri"/>
                          <a:cs typeface="Calibri"/>
                        </a:rPr>
                        <a:t>type</a:t>
                      </a:r>
                      <a:endParaRPr sz="1200">
                        <a:latin typeface="Calibri"/>
                        <a:cs typeface="Calibri"/>
                      </a:endParaRPr>
                    </a:p>
                  </a:txBody>
                  <a:tcPr marL="0" marR="0" marT="234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975"/>
                        </a:spcBef>
                      </a:pPr>
                      <a:r>
                        <a:rPr sz="1200" b="1" dirty="0">
                          <a:latin typeface="Calibri"/>
                          <a:cs typeface="Calibri"/>
                        </a:rPr>
                        <a:t>Sensor</a:t>
                      </a:r>
                      <a:r>
                        <a:rPr sz="1200" b="1" spc="-30" dirty="0">
                          <a:latin typeface="Calibri"/>
                          <a:cs typeface="Calibri"/>
                        </a:rPr>
                        <a:t> </a:t>
                      </a:r>
                      <a:r>
                        <a:rPr sz="1200" b="1" spc="-20" dirty="0">
                          <a:latin typeface="Calibri"/>
                          <a:cs typeface="Calibri"/>
                        </a:rPr>
                        <a:t>type</a:t>
                      </a:r>
                      <a:endParaRPr sz="1200">
                        <a:latin typeface="Calibri"/>
                        <a:cs typeface="Calibri"/>
                      </a:endParaRPr>
                    </a:p>
                  </a:txBody>
                  <a:tcPr marL="0" marR="0" marT="1238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marR="85090">
                        <a:lnSpc>
                          <a:spcPct val="105000"/>
                        </a:lnSpc>
                        <a:spcBef>
                          <a:spcPts val="185"/>
                        </a:spcBef>
                      </a:pPr>
                      <a:r>
                        <a:rPr sz="1200" b="1" spc="-10" dirty="0">
                          <a:latin typeface="Calibri"/>
                          <a:cs typeface="Calibri"/>
                        </a:rPr>
                        <a:t>Sensor </a:t>
                      </a:r>
                      <a:r>
                        <a:rPr sz="1200" b="1" dirty="0">
                          <a:latin typeface="Calibri"/>
                          <a:cs typeface="Calibri"/>
                        </a:rPr>
                        <a:t>thickness</a:t>
                      </a:r>
                      <a:r>
                        <a:rPr sz="1200" b="1" spc="-40" dirty="0">
                          <a:latin typeface="Calibri"/>
                          <a:cs typeface="Calibri"/>
                        </a:rPr>
                        <a:t> </a:t>
                      </a:r>
                      <a:r>
                        <a:rPr sz="1200" b="1" spc="-20" dirty="0">
                          <a:latin typeface="Calibri"/>
                          <a:cs typeface="Calibri"/>
                        </a:rPr>
                        <a:t>[um]</a:t>
                      </a:r>
                      <a:endParaRPr sz="1200">
                        <a:latin typeface="Calibri"/>
                        <a:cs typeface="Calibri"/>
                      </a:endParaRPr>
                    </a:p>
                  </a:txBody>
                  <a:tcPr marL="0" marR="0" marT="234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54"/>
                        </a:spcBef>
                      </a:pPr>
                      <a:r>
                        <a:rPr sz="1200" b="1" spc="-10" dirty="0">
                          <a:latin typeface="Calibri"/>
                          <a:cs typeface="Calibri"/>
                        </a:rPr>
                        <a:t>Pixel</a:t>
                      </a:r>
                      <a:endParaRPr sz="1200">
                        <a:latin typeface="Calibri"/>
                        <a:cs typeface="Calibri"/>
                      </a:endParaRPr>
                    </a:p>
                    <a:p>
                      <a:pPr marL="90805">
                        <a:lnSpc>
                          <a:spcPct val="100000"/>
                        </a:lnSpc>
                        <a:spcBef>
                          <a:spcPts val="75"/>
                        </a:spcBef>
                      </a:pPr>
                      <a:r>
                        <a:rPr sz="1200" b="1" dirty="0">
                          <a:latin typeface="Calibri"/>
                          <a:cs typeface="Calibri"/>
                        </a:rPr>
                        <a:t>size</a:t>
                      </a:r>
                      <a:r>
                        <a:rPr sz="1200" b="1" spc="-40" dirty="0">
                          <a:latin typeface="Calibri"/>
                          <a:cs typeface="Calibri"/>
                        </a:rPr>
                        <a:t> </a:t>
                      </a:r>
                      <a:r>
                        <a:rPr sz="1200" b="1" spc="-10" dirty="0">
                          <a:latin typeface="Calibri"/>
                          <a:cs typeface="Calibri"/>
                        </a:rPr>
                        <a:t>[um</a:t>
                      </a:r>
                      <a:r>
                        <a:rPr sz="750" b="1" spc="-15" baseline="22222" dirty="0">
                          <a:latin typeface="Calibri"/>
                          <a:cs typeface="Calibri"/>
                        </a:rPr>
                        <a:t>2</a:t>
                      </a:r>
                      <a:r>
                        <a:rPr sz="1200" b="1" spc="-10" dirty="0">
                          <a:latin typeface="Calibri"/>
                          <a:cs typeface="Calibri"/>
                        </a:rPr>
                        <a:t>]</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274320">
                <a:tc>
                  <a:txBody>
                    <a:bodyPr/>
                    <a:lstStyle/>
                    <a:p>
                      <a:pPr marL="90805">
                        <a:lnSpc>
                          <a:spcPct val="100000"/>
                        </a:lnSpc>
                        <a:spcBef>
                          <a:spcPts val="254"/>
                        </a:spcBef>
                      </a:pPr>
                      <a:r>
                        <a:rPr sz="1200" dirty="0">
                          <a:latin typeface="Calibri"/>
                          <a:cs typeface="Calibri"/>
                        </a:rPr>
                        <a:t>L0</a:t>
                      </a:r>
                      <a:r>
                        <a:rPr sz="1200" spc="-10" dirty="0">
                          <a:latin typeface="Calibri"/>
                          <a:cs typeface="Calibri"/>
                        </a:rPr>
                        <a:t> barrel</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54"/>
                        </a:spcBef>
                      </a:pPr>
                      <a:r>
                        <a:rPr sz="1200" spc="-10" dirty="0">
                          <a:latin typeface="Calibri"/>
                          <a:cs typeface="Calibri"/>
                        </a:rPr>
                        <a:t>Triplet</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54"/>
                        </a:spcBef>
                      </a:pPr>
                      <a:r>
                        <a:rPr sz="1200" dirty="0">
                          <a:latin typeface="Calibri"/>
                          <a:cs typeface="Calibri"/>
                        </a:rPr>
                        <a:t>3D</a:t>
                      </a:r>
                      <a:r>
                        <a:rPr sz="1200" spc="10" dirty="0">
                          <a:latin typeface="Calibri"/>
                          <a:cs typeface="Calibri"/>
                        </a:rPr>
                        <a:t> </a:t>
                      </a:r>
                      <a:r>
                        <a:rPr sz="1200" spc="-10" dirty="0">
                          <a:latin typeface="Calibri"/>
                          <a:cs typeface="Calibri"/>
                        </a:rPr>
                        <a:t>n-in-</a:t>
                      </a:r>
                      <a:r>
                        <a:rPr sz="1200" spc="-50" dirty="0">
                          <a:latin typeface="Calibri"/>
                          <a:cs typeface="Calibri"/>
                        </a:rPr>
                        <a:t>p</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54"/>
                        </a:spcBef>
                      </a:pPr>
                      <a:r>
                        <a:rPr sz="1200" spc="-25" dirty="0">
                          <a:latin typeface="Calibri"/>
                          <a:cs typeface="Calibri"/>
                        </a:rPr>
                        <a:t>150</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54"/>
                        </a:spcBef>
                      </a:pPr>
                      <a:r>
                        <a:rPr sz="1200" spc="-10" dirty="0">
                          <a:latin typeface="Calibri"/>
                          <a:cs typeface="Calibri"/>
                        </a:rPr>
                        <a:t>25x100</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74320">
                <a:tc>
                  <a:txBody>
                    <a:bodyPr/>
                    <a:lstStyle/>
                    <a:p>
                      <a:pPr marL="90805">
                        <a:lnSpc>
                          <a:spcPct val="100000"/>
                        </a:lnSpc>
                        <a:spcBef>
                          <a:spcPts val="254"/>
                        </a:spcBef>
                      </a:pPr>
                      <a:r>
                        <a:rPr sz="1200" dirty="0">
                          <a:latin typeface="Calibri"/>
                          <a:cs typeface="Calibri"/>
                        </a:rPr>
                        <a:t>L0</a:t>
                      </a:r>
                      <a:r>
                        <a:rPr sz="1200" spc="-10" dirty="0">
                          <a:latin typeface="Calibri"/>
                          <a:cs typeface="Calibri"/>
                        </a:rPr>
                        <a:t> rings</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54"/>
                        </a:spcBef>
                      </a:pPr>
                      <a:r>
                        <a:rPr sz="1200" spc="-10" dirty="0">
                          <a:latin typeface="Calibri"/>
                          <a:cs typeface="Calibri"/>
                        </a:rPr>
                        <a:t>Triplet</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54"/>
                        </a:spcBef>
                      </a:pPr>
                      <a:r>
                        <a:rPr sz="1200" dirty="0">
                          <a:latin typeface="Calibri"/>
                          <a:cs typeface="Calibri"/>
                        </a:rPr>
                        <a:t>3D</a:t>
                      </a:r>
                      <a:r>
                        <a:rPr sz="1200" spc="10" dirty="0">
                          <a:latin typeface="Calibri"/>
                          <a:cs typeface="Calibri"/>
                        </a:rPr>
                        <a:t> </a:t>
                      </a:r>
                      <a:r>
                        <a:rPr sz="1200" spc="-10" dirty="0">
                          <a:latin typeface="Calibri"/>
                          <a:cs typeface="Calibri"/>
                        </a:rPr>
                        <a:t>n-in-</a:t>
                      </a:r>
                      <a:r>
                        <a:rPr sz="1200" spc="-50" dirty="0">
                          <a:latin typeface="Calibri"/>
                          <a:cs typeface="Calibri"/>
                        </a:rPr>
                        <a:t>p</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54"/>
                        </a:spcBef>
                      </a:pPr>
                      <a:r>
                        <a:rPr sz="1200" spc="-25" dirty="0">
                          <a:latin typeface="Calibri"/>
                          <a:cs typeface="Calibri"/>
                        </a:rPr>
                        <a:t>150</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254"/>
                        </a:spcBef>
                      </a:pPr>
                      <a:r>
                        <a:rPr sz="1200" spc="-20" dirty="0">
                          <a:latin typeface="Calibri"/>
                          <a:cs typeface="Calibri"/>
                        </a:rPr>
                        <a:t>50x50</a:t>
                      </a:r>
                      <a:endParaRPr sz="12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06705">
                <a:tc>
                  <a:txBody>
                    <a:bodyPr/>
                    <a:lstStyle/>
                    <a:p>
                      <a:pPr marL="90805">
                        <a:lnSpc>
                          <a:spcPct val="100000"/>
                        </a:lnSpc>
                        <a:spcBef>
                          <a:spcPts val="375"/>
                        </a:spcBef>
                      </a:pPr>
                      <a:r>
                        <a:rPr sz="1200" spc="-25" dirty="0">
                          <a:latin typeface="Calibri"/>
                          <a:cs typeface="Calibri"/>
                        </a:rPr>
                        <a:t>L1</a:t>
                      </a:r>
                      <a:endParaRPr sz="1200">
                        <a:latin typeface="Calibri"/>
                        <a:cs typeface="Calibri"/>
                      </a:endParaRPr>
                    </a:p>
                  </a:txBody>
                  <a:tcPr marL="0" marR="0" marT="47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75"/>
                        </a:spcBef>
                      </a:pPr>
                      <a:r>
                        <a:rPr sz="1200" spc="-20" dirty="0">
                          <a:latin typeface="Calibri"/>
                          <a:cs typeface="Calibri"/>
                        </a:rPr>
                        <a:t>Quad</a:t>
                      </a:r>
                      <a:endParaRPr sz="1200">
                        <a:latin typeface="Calibri"/>
                        <a:cs typeface="Calibri"/>
                      </a:endParaRPr>
                    </a:p>
                  </a:txBody>
                  <a:tcPr marL="0" marR="0" marT="47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75"/>
                        </a:spcBef>
                      </a:pPr>
                      <a:r>
                        <a:rPr sz="1200" dirty="0">
                          <a:latin typeface="Calibri"/>
                          <a:cs typeface="Calibri"/>
                        </a:rPr>
                        <a:t>Planar</a:t>
                      </a:r>
                      <a:r>
                        <a:rPr sz="1200" spc="-20" dirty="0">
                          <a:latin typeface="Calibri"/>
                          <a:cs typeface="Calibri"/>
                        </a:rPr>
                        <a:t> </a:t>
                      </a:r>
                      <a:r>
                        <a:rPr sz="1200" spc="-10" dirty="0">
                          <a:latin typeface="Calibri"/>
                          <a:cs typeface="Calibri"/>
                        </a:rPr>
                        <a:t>n-in-</a:t>
                      </a:r>
                      <a:r>
                        <a:rPr sz="1200" spc="-50" dirty="0">
                          <a:latin typeface="Calibri"/>
                          <a:cs typeface="Calibri"/>
                        </a:rPr>
                        <a:t>p</a:t>
                      </a:r>
                      <a:endParaRPr sz="1200">
                        <a:latin typeface="Calibri"/>
                        <a:cs typeface="Calibri"/>
                      </a:endParaRPr>
                    </a:p>
                  </a:txBody>
                  <a:tcPr marL="0" marR="0" marT="47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75"/>
                        </a:spcBef>
                      </a:pPr>
                      <a:r>
                        <a:rPr sz="1200" spc="-25" dirty="0">
                          <a:latin typeface="Calibri"/>
                          <a:cs typeface="Calibri"/>
                        </a:rPr>
                        <a:t>100</a:t>
                      </a:r>
                      <a:endParaRPr sz="1200">
                        <a:latin typeface="Calibri"/>
                        <a:cs typeface="Calibri"/>
                      </a:endParaRPr>
                    </a:p>
                  </a:txBody>
                  <a:tcPr marL="0" marR="0" marT="47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75"/>
                        </a:spcBef>
                      </a:pPr>
                      <a:r>
                        <a:rPr sz="1200" spc="-20" dirty="0">
                          <a:latin typeface="Calibri"/>
                          <a:cs typeface="Calibri"/>
                        </a:rPr>
                        <a:t>50x50</a:t>
                      </a:r>
                      <a:endParaRPr sz="1200">
                        <a:latin typeface="Calibri"/>
                        <a:cs typeface="Calibri"/>
                      </a:endParaRPr>
                    </a:p>
                  </a:txBody>
                  <a:tcPr marL="0" marR="0" marT="47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06705">
                <a:tc>
                  <a:txBody>
                    <a:bodyPr/>
                    <a:lstStyle/>
                    <a:p>
                      <a:pPr marL="128905">
                        <a:lnSpc>
                          <a:spcPct val="100000"/>
                        </a:lnSpc>
                        <a:spcBef>
                          <a:spcPts val="385"/>
                        </a:spcBef>
                      </a:pPr>
                      <a:r>
                        <a:rPr sz="1200" spc="-10" dirty="0">
                          <a:latin typeface="Calibri"/>
                          <a:cs typeface="Calibri"/>
                        </a:rPr>
                        <a:t>L2-</a:t>
                      </a:r>
                      <a:r>
                        <a:rPr sz="1200" spc="-50" dirty="0">
                          <a:latin typeface="Calibri"/>
                          <a:cs typeface="Calibri"/>
                        </a:rPr>
                        <a:t>4</a:t>
                      </a:r>
                      <a:endParaRPr sz="1200">
                        <a:latin typeface="Calibri"/>
                        <a:cs typeface="Calibri"/>
                      </a:endParaRPr>
                    </a:p>
                  </a:txBody>
                  <a:tcPr marL="0" marR="0" marT="488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85"/>
                        </a:spcBef>
                      </a:pPr>
                      <a:r>
                        <a:rPr sz="1200" spc="-20" dirty="0">
                          <a:latin typeface="Calibri"/>
                          <a:cs typeface="Calibri"/>
                        </a:rPr>
                        <a:t>Quad</a:t>
                      </a:r>
                      <a:endParaRPr sz="1200">
                        <a:latin typeface="Calibri"/>
                        <a:cs typeface="Calibri"/>
                      </a:endParaRPr>
                    </a:p>
                  </a:txBody>
                  <a:tcPr marL="0" marR="0" marT="488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85"/>
                        </a:spcBef>
                      </a:pPr>
                      <a:r>
                        <a:rPr sz="1200" dirty="0">
                          <a:latin typeface="Calibri"/>
                          <a:cs typeface="Calibri"/>
                        </a:rPr>
                        <a:t>Planar</a:t>
                      </a:r>
                      <a:r>
                        <a:rPr sz="1200" spc="-20" dirty="0">
                          <a:latin typeface="Calibri"/>
                          <a:cs typeface="Calibri"/>
                        </a:rPr>
                        <a:t> </a:t>
                      </a:r>
                      <a:r>
                        <a:rPr sz="1200" spc="-10" dirty="0">
                          <a:latin typeface="Calibri"/>
                          <a:cs typeface="Calibri"/>
                        </a:rPr>
                        <a:t>n-in-</a:t>
                      </a:r>
                      <a:r>
                        <a:rPr sz="1200" spc="-50" dirty="0">
                          <a:latin typeface="Calibri"/>
                          <a:cs typeface="Calibri"/>
                        </a:rPr>
                        <a:t>p</a:t>
                      </a:r>
                      <a:endParaRPr sz="1200">
                        <a:latin typeface="Calibri"/>
                        <a:cs typeface="Calibri"/>
                      </a:endParaRPr>
                    </a:p>
                  </a:txBody>
                  <a:tcPr marL="0" marR="0" marT="488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85"/>
                        </a:spcBef>
                      </a:pPr>
                      <a:r>
                        <a:rPr sz="1200" spc="-25" dirty="0">
                          <a:latin typeface="Calibri"/>
                          <a:cs typeface="Calibri"/>
                        </a:rPr>
                        <a:t>150</a:t>
                      </a:r>
                      <a:endParaRPr sz="1200">
                        <a:latin typeface="Calibri"/>
                        <a:cs typeface="Calibri"/>
                      </a:endParaRPr>
                    </a:p>
                  </a:txBody>
                  <a:tcPr marL="0" marR="0" marT="488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85"/>
                        </a:spcBef>
                      </a:pPr>
                      <a:r>
                        <a:rPr sz="1200" spc="-20" dirty="0">
                          <a:latin typeface="Calibri"/>
                          <a:cs typeface="Calibri"/>
                        </a:rPr>
                        <a:t>50x50</a:t>
                      </a:r>
                      <a:endParaRPr sz="1200">
                        <a:latin typeface="Calibri"/>
                        <a:cs typeface="Calibri"/>
                      </a:endParaRPr>
                    </a:p>
                  </a:txBody>
                  <a:tcPr marL="0" marR="0" marT="488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grpSp>
        <p:nvGrpSpPr>
          <p:cNvPr id="24" name="object 24"/>
          <p:cNvGrpSpPr/>
          <p:nvPr/>
        </p:nvGrpSpPr>
        <p:grpSpPr>
          <a:xfrm>
            <a:off x="815939" y="4260362"/>
            <a:ext cx="1769110" cy="2038350"/>
            <a:chOff x="815939" y="4260362"/>
            <a:chExt cx="1769110" cy="2038350"/>
          </a:xfrm>
        </p:grpSpPr>
        <p:pic>
          <p:nvPicPr>
            <p:cNvPr id="25" name="object 25"/>
            <p:cNvPicPr/>
            <p:nvPr/>
          </p:nvPicPr>
          <p:blipFill>
            <a:blip r:embed="rId6" cstate="print"/>
            <a:stretch>
              <a:fillRect/>
            </a:stretch>
          </p:blipFill>
          <p:spPr>
            <a:xfrm>
              <a:off x="1014096" y="4966415"/>
              <a:ext cx="1450543" cy="1332000"/>
            </a:xfrm>
            <a:prstGeom prst="rect">
              <a:avLst/>
            </a:prstGeom>
          </p:spPr>
        </p:pic>
        <p:pic>
          <p:nvPicPr>
            <p:cNvPr id="26" name="object 26"/>
            <p:cNvPicPr/>
            <p:nvPr/>
          </p:nvPicPr>
          <p:blipFill>
            <a:blip r:embed="rId7" cstate="print">
              <a:extLst>
                <a:ext uri="{28A0092B-C50C-407E-A947-70E740481C1C}">
                  <a14:useLocalDpi xmlns:a14="http://schemas.microsoft.com/office/drawing/2010/main"/>
                </a:ext>
              </a:extLst>
            </a:blip>
            <a:stretch>
              <a:fillRect/>
            </a:stretch>
          </p:blipFill>
          <p:spPr>
            <a:xfrm>
              <a:off x="815939" y="4260362"/>
              <a:ext cx="1768510" cy="794191"/>
            </a:xfrm>
            <a:prstGeom prst="rect">
              <a:avLst/>
            </a:prstGeom>
          </p:spPr>
        </p:pic>
      </p:grpSp>
      <p:sp>
        <p:nvSpPr>
          <p:cNvPr id="27" name="object 27"/>
          <p:cNvSpPr txBox="1"/>
          <p:nvPr/>
        </p:nvSpPr>
        <p:spPr>
          <a:xfrm>
            <a:off x="132236" y="4356100"/>
            <a:ext cx="581660" cy="10591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Arial"/>
                <a:ea typeface="+mn-ea"/>
                <a:cs typeface="Arial"/>
              </a:rPr>
              <a:t>Triplet</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ts val="615"/>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a:p>
            <a:pPr marL="3302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20" normalizeH="0" baseline="0" noProof="0" dirty="0">
                <a:ln>
                  <a:noFill/>
                </a:ln>
                <a:solidFill>
                  <a:sysClr val="windowText" lastClr="000000"/>
                </a:solidFill>
                <a:effectLst/>
                <a:uLnTx/>
                <a:uFillTx/>
                <a:latin typeface="Arial"/>
                <a:ea typeface="+mn-ea"/>
                <a:cs typeface="Arial"/>
              </a:rPr>
              <a:t>Quad</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28" name="object 28"/>
          <p:cNvGrpSpPr/>
          <p:nvPr/>
        </p:nvGrpSpPr>
        <p:grpSpPr>
          <a:xfrm>
            <a:off x="43151" y="1253176"/>
            <a:ext cx="9100185" cy="5092065"/>
            <a:chOff x="43151" y="1253176"/>
            <a:chExt cx="9100185" cy="5092065"/>
          </a:xfrm>
        </p:grpSpPr>
        <p:sp>
          <p:nvSpPr>
            <p:cNvPr id="29" name="object 29"/>
            <p:cNvSpPr/>
            <p:nvPr/>
          </p:nvSpPr>
          <p:spPr>
            <a:xfrm>
              <a:off x="68551" y="3933405"/>
              <a:ext cx="8435975" cy="2386965"/>
            </a:xfrm>
            <a:custGeom>
              <a:avLst/>
              <a:gdLst/>
              <a:ahLst/>
              <a:cxnLst/>
              <a:rect l="l" t="t" r="r" b="b"/>
              <a:pathLst>
                <a:path w="8435975" h="2386965">
                  <a:moveTo>
                    <a:pt x="0" y="397737"/>
                  </a:moveTo>
                  <a:lnTo>
                    <a:pt x="2675" y="351353"/>
                  </a:lnTo>
                  <a:lnTo>
                    <a:pt x="10504" y="306540"/>
                  </a:lnTo>
                  <a:lnTo>
                    <a:pt x="23187" y="263597"/>
                  </a:lnTo>
                  <a:lnTo>
                    <a:pt x="40426" y="222822"/>
                  </a:lnTo>
                  <a:lnTo>
                    <a:pt x="61922" y="184515"/>
                  </a:lnTo>
                  <a:lnTo>
                    <a:pt x="87378" y="148973"/>
                  </a:lnTo>
                  <a:lnTo>
                    <a:pt x="116494" y="116494"/>
                  </a:lnTo>
                  <a:lnTo>
                    <a:pt x="148972" y="87378"/>
                  </a:lnTo>
                  <a:lnTo>
                    <a:pt x="184514" y="61922"/>
                  </a:lnTo>
                  <a:lnTo>
                    <a:pt x="222822" y="40426"/>
                  </a:lnTo>
                  <a:lnTo>
                    <a:pt x="263596" y="23187"/>
                  </a:lnTo>
                  <a:lnTo>
                    <a:pt x="306539" y="10504"/>
                  </a:lnTo>
                  <a:lnTo>
                    <a:pt x="351352" y="2675"/>
                  </a:lnTo>
                  <a:lnTo>
                    <a:pt x="397736" y="0"/>
                  </a:lnTo>
                  <a:lnTo>
                    <a:pt x="8038009" y="0"/>
                  </a:lnTo>
                  <a:lnTo>
                    <a:pt x="8084393" y="2675"/>
                  </a:lnTo>
                  <a:lnTo>
                    <a:pt x="8129206" y="10504"/>
                  </a:lnTo>
                  <a:lnTo>
                    <a:pt x="8172149" y="23187"/>
                  </a:lnTo>
                  <a:lnTo>
                    <a:pt x="8212923" y="40426"/>
                  </a:lnTo>
                  <a:lnTo>
                    <a:pt x="8251231" y="61922"/>
                  </a:lnTo>
                  <a:lnTo>
                    <a:pt x="8286773" y="87378"/>
                  </a:lnTo>
                  <a:lnTo>
                    <a:pt x="8319251" y="116494"/>
                  </a:lnTo>
                  <a:lnTo>
                    <a:pt x="8348367" y="148973"/>
                  </a:lnTo>
                  <a:lnTo>
                    <a:pt x="8373823" y="184515"/>
                  </a:lnTo>
                  <a:lnTo>
                    <a:pt x="8395319" y="222822"/>
                  </a:lnTo>
                  <a:lnTo>
                    <a:pt x="8412558" y="263597"/>
                  </a:lnTo>
                  <a:lnTo>
                    <a:pt x="8425241" y="306540"/>
                  </a:lnTo>
                  <a:lnTo>
                    <a:pt x="8433070" y="351353"/>
                  </a:lnTo>
                  <a:lnTo>
                    <a:pt x="8435746" y="397737"/>
                  </a:lnTo>
                  <a:lnTo>
                    <a:pt x="8435746" y="1988614"/>
                  </a:lnTo>
                  <a:lnTo>
                    <a:pt x="8433070" y="2034998"/>
                  </a:lnTo>
                  <a:lnTo>
                    <a:pt x="8425241" y="2079811"/>
                  </a:lnTo>
                  <a:lnTo>
                    <a:pt x="8412558" y="2122754"/>
                  </a:lnTo>
                  <a:lnTo>
                    <a:pt x="8395319" y="2163529"/>
                  </a:lnTo>
                  <a:lnTo>
                    <a:pt x="8373823" y="2201836"/>
                  </a:lnTo>
                  <a:lnTo>
                    <a:pt x="8348367" y="2237379"/>
                  </a:lnTo>
                  <a:lnTo>
                    <a:pt x="8319251" y="2269857"/>
                  </a:lnTo>
                  <a:lnTo>
                    <a:pt x="8286773" y="2298973"/>
                  </a:lnTo>
                  <a:lnTo>
                    <a:pt x="8251231" y="2324429"/>
                  </a:lnTo>
                  <a:lnTo>
                    <a:pt x="8212923" y="2345925"/>
                  </a:lnTo>
                  <a:lnTo>
                    <a:pt x="8172149" y="2363164"/>
                  </a:lnTo>
                  <a:lnTo>
                    <a:pt x="8129206" y="2375847"/>
                  </a:lnTo>
                  <a:lnTo>
                    <a:pt x="8084393" y="2383676"/>
                  </a:lnTo>
                  <a:lnTo>
                    <a:pt x="8038009" y="2386352"/>
                  </a:lnTo>
                  <a:lnTo>
                    <a:pt x="397736" y="2386352"/>
                  </a:lnTo>
                  <a:lnTo>
                    <a:pt x="351352" y="2383676"/>
                  </a:lnTo>
                  <a:lnTo>
                    <a:pt x="306539" y="2375847"/>
                  </a:lnTo>
                  <a:lnTo>
                    <a:pt x="263596" y="2363164"/>
                  </a:lnTo>
                  <a:lnTo>
                    <a:pt x="222822" y="2345925"/>
                  </a:lnTo>
                  <a:lnTo>
                    <a:pt x="184514" y="2324429"/>
                  </a:lnTo>
                  <a:lnTo>
                    <a:pt x="148972" y="2298973"/>
                  </a:lnTo>
                  <a:lnTo>
                    <a:pt x="116494" y="2269857"/>
                  </a:lnTo>
                  <a:lnTo>
                    <a:pt x="87378" y="2237379"/>
                  </a:lnTo>
                  <a:lnTo>
                    <a:pt x="61922" y="2201836"/>
                  </a:lnTo>
                  <a:lnTo>
                    <a:pt x="40426" y="2163529"/>
                  </a:lnTo>
                  <a:lnTo>
                    <a:pt x="23187" y="2122754"/>
                  </a:lnTo>
                  <a:lnTo>
                    <a:pt x="10504" y="2079811"/>
                  </a:lnTo>
                  <a:lnTo>
                    <a:pt x="2675" y="2034998"/>
                  </a:lnTo>
                  <a:lnTo>
                    <a:pt x="0" y="1988614"/>
                  </a:lnTo>
                  <a:lnTo>
                    <a:pt x="0" y="397737"/>
                  </a:lnTo>
                  <a:close/>
                </a:path>
              </a:pathLst>
            </a:custGeom>
            <a:ln w="50800">
              <a:solidFill>
                <a:srgbClr val="5B9B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object 30"/>
            <p:cNvSpPr/>
            <p:nvPr/>
          </p:nvSpPr>
          <p:spPr>
            <a:xfrm>
              <a:off x="8771767" y="1253176"/>
              <a:ext cx="371475" cy="471805"/>
            </a:xfrm>
            <a:custGeom>
              <a:avLst/>
              <a:gdLst/>
              <a:ahLst/>
              <a:cxnLst/>
              <a:rect l="l" t="t" r="r" b="b"/>
              <a:pathLst>
                <a:path w="371475" h="471805">
                  <a:moveTo>
                    <a:pt x="286253" y="78712"/>
                  </a:moveTo>
                  <a:lnTo>
                    <a:pt x="0" y="448406"/>
                  </a:lnTo>
                  <a:lnTo>
                    <a:pt x="30124" y="471732"/>
                  </a:lnTo>
                  <a:lnTo>
                    <a:pt x="316378" y="102037"/>
                  </a:lnTo>
                  <a:lnTo>
                    <a:pt x="286253" y="78712"/>
                  </a:lnTo>
                  <a:close/>
                </a:path>
                <a:path w="371475" h="471805">
                  <a:moveTo>
                    <a:pt x="358706" y="63649"/>
                  </a:moveTo>
                  <a:lnTo>
                    <a:pt x="297916" y="63649"/>
                  </a:lnTo>
                  <a:lnTo>
                    <a:pt x="328041" y="86974"/>
                  </a:lnTo>
                  <a:lnTo>
                    <a:pt x="316378" y="102037"/>
                  </a:lnTo>
                  <a:lnTo>
                    <a:pt x="346502" y="125362"/>
                  </a:lnTo>
                  <a:lnTo>
                    <a:pt x="358706" y="63649"/>
                  </a:lnTo>
                  <a:close/>
                </a:path>
                <a:path w="371475" h="471805">
                  <a:moveTo>
                    <a:pt x="297916" y="63649"/>
                  </a:moveTo>
                  <a:lnTo>
                    <a:pt x="286253" y="78712"/>
                  </a:lnTo>
                  <a:lnTo>
                    <a:pt x="316378" y="102037"/>
                  </a:lnTo>
                  <a:lnTo>
                    <a:pt x="328041" y="86974"/>
                  </a:lnTo>
                  <a:lnTo>
                    <a:pt x="297916" y="63649"/>
                  </a:lnTo>
                  <a:close/>
                </a:path>
                <a:path w="371475" h="471805">
                  <a:moveTo>
                    <a:pt x="371293" y="0"/>
                  </a:moveTo>
                  <a:lnTo>
                    <a:pt x="256128" y="55385"/>
                  </a:lnTo>
                  <a:lnTo>
                    <a:pt x="286253" y="78712"/>
                  </a:lnTo>
                  <a:lnTo>
                    <a:pt x="297916" y="63649"/>
                  </a:lnTo>
                  <a:lnTo>
                    <a:pt x="358706" y="63649"/>
                  </a:lnTo>
                  <a:lnTo>
                    <a:pt x="371293" y="0"/>
                  </a:lnTo>
                  <a:close/>
                </a:path>
              </a:pathLst>
            </a:custGeom>
            <a:solidFill>
              <a:srgbClr val="5B9BD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8691844" y="3334748"/>
              <a:ext cx="363855" cy="318135"/>
            </a:xfrm>
            <a:custGeom>
              <a:avLst/>
              <a:gdLst/>
              <a:ahLst/>
              <a:cxnLst/>
              <a:rect l="l" t="t" r="r" b="b"/>
              <a:pathLst>
                <a:path w="363854" h="318135">
                  <a:moveTo>
                    <a:pt x="264865" y="257528"/>
                  </a:moveTo>
                  <a:lnTo>
                    <a:pt x="239966" y="286365"/>
                  </a:lnTo>
                  <a:lnTo>
                    <a:pt x="363829" y="317807"/>
                  </a:lnTo>
                  <a:lnTo>
                    <a:pt x="343893" y="269977"/>
                  </a:lnTo>
                  <a:lnTo>
                    <a:pt x="279284" y="269977"/>
                  </a:lnTo>
                  <a:lnTo>
                    <a:pt x="264865" y="257528"/>
                  </a:lnTo>
                  <a:close/>
                </a:path>
                <a:path w="363854" h="318135">
                  <a:moveTo>
                    <a:pt x="289764" y="228690"/>
                  </a:moveTo>
                  <a:lnTo>
                    <a:pt x="264865" y="257528"/>
                  </a:lnTo>
                  <a:lnTo>
                    <a:pt x="279284" y="269977"/>
                  </a:lnTo>
                  <a:lnTo>
                    <a:pt x="304184" y="241139"/>
                  </a:lnTo>
                  <a:lnTo>
                    <a:pt x="289764" y="228690"/>
                  </a:lnTo>
                  <a:close/>
                </a:path>
                <a:path w="363854" h="318135">
                  <a:moveTo>
                    <a:pt x="314664" y="199852"/>
                  </a:moveTo>
                  <a:lnTo>
                    <a:pt x="289764" y="228690"/>
                  </a:lnTo>
                  <a:lnTo>
                    <a:pt x="304184" y="241139"/>
                  </a:lnTo>
                  <a:lnTo>
                    <a:pt x="279284" y="269977"/>
                  </a:lnTo>
                  <a:lnTo>
                    <a:pt x="343893" y="269977"/>
                  </a:lnTo>
                  <a:lnTo>
                    <a:pt x="314664" y="199852"/>
                  </a:lnTo>
                  <a:close/>
                </a:path>
                <a:path w="363854" h="318135">
                  <a:moveTo>
                    <a:pt x="24899" y="0"/>
                  </a:moveTo>
                  <a:lnTo>
                    <a:pt x="0" y="28837"/>
                  </a:lnTo>
                  <a:lnTo>
                    <a:pt x="264865" y="257528"/>
                  </a:lnTo>
                  <a:lnTo>
                    <a:pt x="289764" y="228690"/>
                  </a:lnTo>
                  <a:lnTo>
                    <a:pt x="24899" y="0"/>
                  </a:lnTo>
                  <a:close/>
                </a:path>
              </a:pathLst>
            </a:cu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p:nvPr/>
          </p:nvSpPr>
          <p:spPr>
            <a:xfrm>
              <a:off x="2860772" y="2077435"/>
              <a:ext cx="320040" cy="194310"/>
            </a:xfrm>
            <a:custGeom>
              <a:avLst/>
              <a:gdLst/>
              <a:ahLst/>
              <a:cxnLst/>
              <a:rect l="l" t="t" r="r" b="b"/>
              <a:pathLst>
                <a:path w="320039" h="194310">
                  <a:moveTo>
                    <a:pt x="108664" y="40242"/>
                  </a:moveTo>
                  <a:lnTo>
                    <a:pt x="89739" y="73309"/>
                  </a:lnTo>
                  <a:lnTo>
                    <a:pt x="300504" y="193937"/>
                  </a:lnTo>
                  <a:lnTo>
                    <a:pt x="319430" y="160870"/>
                  </a:lnTo>
                  <a:lnTo>
                    <a:pt x="108664" y="40242"/>
                  </a:lnTo>
                  <a:close/>
                </a:path>
                <a:path w="320039" h="194310">
                  <a:moveTo>
                    <a:pt x="0" y="0"/>
                  </a:moveTo>
                  <a:lnTo>
                    <a:pt x="70813" y="106376"/>
                  </a:lnTo>
                  <a:lnTo>
                    <a:pt x="89739" y="73309"/>
                  </a:lnTo>
                  <a:lnTo>
                    <a:pt x="73205" y="63846"/>
                  </a:lnTo>
                  <a:lnTo>
                    <a:pt x="92130" y="30779"/>
                  </a:lnTo>
                  <a:lnTo>
                    <a:pt x="114079" y="30779"/>
                  </a:lnTo>
                  <a:lnTo>
                    <a:pt x="127589" y="7175"/>
                  </a:lnTo>
                  <a:lnTo>
                    <a:pt x="0" y="0"/>
                  </a:lnTo>
                  <a:close/>
                </a:path>
                <a:path w="320039" h="194310">
                  <a:moveTo>
                    <a:pt x="92130" y="30779"/>
                  </a:moveTo>
                  <a:lnTo>
                    <a:pt x="73205" y="63846"/>
                  </a:lnTo>
                  <a:lnTo>
                    <a:pt x="89739" y="73309"/>
                  </a:lnTo>
                  <a:lnTo>
                    <a:pt x="108664" y="40242"/>
                  </a:lnTo>
                  <a:lnTo>
                    <a:pt x="92130" y="30779"/>
                  </a:lnTo>
                  <a:close/>
                </a:path>
                <a:path w="320039" h="194310">
                  <a:moveTo>
                    <a:pt x="114079" y="30779"/>
                  </a:moveTo>
                  <a:lnTo>
                    <a:pt x="92130" y="30779"/>
                  </a:lnTo>
                  <a:lnTo>
                    <a:pt x="108664" y="40242"/>
                  </a:lnTo>
                  <a:lnTo>
                    <a:pt x="114079" y="30779"/>
                  </a:lnTo>
                  <a:close/>
                </a:path>
              </a:pathLst>
            </a:custGeom>
            <a:solidFill>
              <a:srgbClr val="7030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276848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117346"/>
            <a:ext cx="5324332" cy="582211"/>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88900" rIns="0" bIns="0" rtlCol="0">
            <a:spAutoFit/>
          </a:bodyPr>
          <a:lstStyle/>
          <a:p>
            <a:pPr marL="464820">
              <a:spcBef>
                <a:spcPts val="100"/>
              </a:spcBef>
            </a:pPr>
            <a:r>
              <a:rPr dirty="0">
                <a:ea typeface="+mn-ea"/>
              </a:rPr>
              <a:t>ITk Pixel Outer Endcap</a:t>
            </a:r>
          </a:p>
        </p:txBody>
      </p:sp>
      <p:sp>
        <p:nvSpPr>
          <p:cNvPr id="3" name="object 3"/>
          <p:cNvSpPr txBox="1"/>
          <p:nvPr/>
        </p:nvSpPr>
        <p:spPr>
          <a:xfrm>
            <a:off x="158375" y="801115"/>
            <a:ext cx="6520180" cy="1113790"/>
          </a:xfrm>
          <a:prstGeom prst="rect">
            <a:avLst/>
          </a:prstGeom>
        </p:spPr>
        <p:txBody>
          <a:bodyPr vert="horz" wrap="square" lIns="0" tIns="28575" rIns="0" bIns="0" rtlCol="0">
            <a:spAutoFit/>
          </a:bodyPr>
          <a:lstStyle/>
          <a:p>
            <a:pPr marL="298450" marR="180975" lvl="0" indent="-285750" algn="l" defTabSz="914400" rtl="0" eaLnBrk="1" fontAlgn="auto" latinLnBrk="0" hangingPunct="1">
              <a:lnSpc>
                <a:spcPts val="2090"/>
              </a:lnSpc>
              <a:spcBef>
                <a:spcPts val="225"/>
              </a:spcBef>
              <a:spcAft>
                <a:spcPts val="0"/>
              </a:spcAft>
              <a:buClrTx/>
              <a:buSzTx/>
              <a:buFontTx/>
              <a:buChar char="•"/>
              <a:tabLst>
                <a:tab pos="298450"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Three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layers</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of</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half-</a:t>
            </a:r>
            <a:r>
              <a:rPr kumimoji="0" sz="1800" b="0" i="0" u="none" strike="noStrike" kern="0" cap="none" spc="0" normalizeH="0" baseline="0" noProof="0" dirty="0">
                <a:ln>
                  <a:noFill/>
                </a:ln>
                <a:solidFill>
                  <a:sysClr val="windowText" lastClr="000000"/>
                </a:solidFill>
                <a:effectLst/>
                <a:uLnTx/>
                <a:uFillTx/>
                <a:latin typeface="Arial"/>
                <a:ea typeface="+mn-ea"/>
                <a:cs typeface="Arial"/>
              </a:rPr>
              <a:t>rings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(HR)</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loaded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into</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carbon</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fibre</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half- cylinders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285115" algn="l" defTabSz="914400" rtl="0" eaLnBrk="1" fontAlgn="auto" latinLnBrk="0" hangingPunct="1">
              <a:lnSpc>
                <a:spcPts val="2125"/>
              </a:lnSpc>
              <a:spcBef>
                <a:spcPts val="0"/>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HR</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are</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strategically</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placed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in</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z</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provide</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hermeticity</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in</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50" normalizeH="0" baseline="0" noProof="0" dirty="0">
                <a:ln>
                  <a:noFill/>
                </a:ln>
                <a:solidFill>
                  <a:sysClr val="windowText" lastClr="000000"/>
                </a:solidFill>
                <a:effectLst/>
                <a:uLnTx/>
                <a:uFillTx/>
                <a:latin typeface="Arial"/>
                <a:ea typeface="+mn-ea"/>
                <a:cs typeface="Arial"/>
              </a:rPr>
              <a:t>η</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285115" algn="l" defTabSz="914400" rtl="0" eaLnBrk="1" fontAlgn="auto" latinLnBrk="0" hangingPunct="1">
              <a:lnSpc>
                <a:spcPts val="2135"/>
              </a:lnSpc>
              <a:spcBef>
                <a:spcPts val="0"/>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Modules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on</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both</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sides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of</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HR</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Segoe UI Symbol"/>
                <a:ea typeface="+mn-ea"/>
                <a:cs typeface="Segoe UI Symbol"/>
              </a:rPr>
              <a:t>⟂</a:t>
            </a:r>
            <a:r>
              <a:rPr kumimoji="0" sz="1800" b="0" i="0" u="none" strike="noStrike" kern="0" cap="none" spc="-15" normalizeH="0" baseline="0" noProof="0" dirty="0">
                <a:ln>
                  <a:noFill/>
                </a:ln>
                <a:solidFill>
                  <a:sysClr val="windowText" lastClr="000000"/>
                </a:solidFill>
                <a:effectLst/>
                <a:uLnTx/>
                <a:uFillTx/>
                <a:latin typeface="Segoe UI Symbol"/>
                <a:ea typeface="+mn-ea"/>
                <a:cs typeface="Segoe UI Symbo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to</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beampipe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Φ</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hermeticity</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 name="object 4"/>
          <p:cNvSpPr txBox="1"/>
          <p:nvPr/>
        </p:nvSpPr>
        <p:spPr>
          <a:xfrm>
            <a:off x="158375" y="1892300"/>
            <a:ext cx="5187950" cy="845819"/>
          </a:xfrm>
          <a:prstGeom prst="rect">
            <a:avLst/>
          </a:prstGeom>
        </p:spPr>
        <p:txBody>
          <a:bodyPr vert="horz" wrap="square" lIns="0" tIns="12700" rIns="0" bIns="0" rtlCol="0">
            <a:spAutoFit/>
          </a:bodyPr>
          <a:lstStyle/>
          <a:p>
            <a:pPr marL="755015" marR="0" lvl="0" indent="-285115" algn="l" defTabSz="914400" rtl="0" eaLnBrk="1" fontAlgn="auto" latinLnBrk="0" hangingPunct="1">
              <a:lnSpc>
                <a:spcPts val="2135"/>
              </a:lnSpc>
              <a:spcBef>
                <a:spcPts val="100"/>
              </a:spcBef>
              <a:spcAft>
                <a:spcPts val="0"/>
              </a:spcAft>
              <a:buClrTx/>
              <a:buSzTx/>
              <a:buFontTx/>
              <a:buChar char="•"/>
              <a:tabLst>
                <a:tab pos="7550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&gt;=</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5</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pixels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overlap</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in</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φ.</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297815" marR="0" lvl="0" indent="-285115" algn="l" defTabSz="914400" rtl="0" eaLnBrk="1" fontAlgn="auto" latinLnBrk="0" hangingPunct="1">
              <a:lnSpc>
                <a:spcPts val="2135"/>
              </a:lnSpc>
              <a:spcBef>
                <a:spcPts val="0"/>
              </a:spcBef>
              <a:spcAft>
                <a:spcPts val="0"/>
              </a:spcAft>
              <a:buClrTx/>
              <a:buSzTx/>
              <a:buFontTx/>
              <a:buChar char="•"/>
              <a:tabLst>
                <a:tab pos="2978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Each</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HR</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side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holds</a:t>
            </a:r>
            <a:r>
              <a:rPr kumimoji="0" sz="18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one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1" i="0" u="none" strike="noStrike" kern="0" cap="none" spc="-10" normalizeH="0" baseline="0" noProof="0" dirty="0">
                <a:ln>
                  <a:noFill/>
                </a:ln>
                <a:solidFill>
                  <a:sysClr val="windowText" lastClr="000000"/>
                </a:solidFill>
                <a:effectLst/>
                <a:uLnTx/>
                <a:uFillTx/>
                <a:latin typeface="Arial"/>
                <a:ea typeface="+mn-ea"/>
                <a:cs typeface="Arial"/>
              </a:rPr>
              <a:t>serial-</a:t>
            </a:r>
            <a:r>
              <a:rPr kumimoji="0" sz="1800" b="1" i="0" u="none" strike="noStrike" kern="0" cap="none" spc="0" normalizeH="0" baseline="0" noProof="0" dirty="0">
                <a:ln>
                  <a:noFill/>
                </a:ln>
                <a:solidFill>
                  <a:sysClr val="windowText" lastClr="000000"/>
                </a:solidFill>
                <a:effectLst/>
                <a:uLnTx/>
                <a:uFillTx/>
                <a:latin typeface="Arial"/>
                <a:ea typeface="+mn-ea"/>
                <a:cs typeface="Arial"/>
              </a:rPr>
              <a:t>powering</a:t>
            </a:r>
            <a:r>
              <a:rPr kumimoji="0" sz="1800" b="1" i="0" u="none" strike="noStrike" kern="0" cap="none" spc="-1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chain:</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a:p>
            <a:pPr marL="755015" marR="0" lvl="1" indent="-285115" algn="l" defTabSz="914400" rtl="0" eaLnBrk="1" fontAlgn="auto" latinLnBrk="0" hangingPunct="1">
              <a:lnSpc>
                <a:spcPct val="100000"/>
              </a:lnSpc>
              <a:spcBef>
                <a:spcPts val="20"/>
              </a:spcBef>
              <a:spcAft>
                <a:spcPts val="0"/>
              </a:spcAft>
              <a:buClrTx/>
              <a:buSzTx/>
              <a:buFontTx/>
              <a:buChar char="•"/>
              <a:tabLst>
                <a:tab pos="755015" algn="l"/>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16/22/26</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Modules</a:t>
            </a:r>
            <a:r>
              <a:rPr kumimoji="0" sz="18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for</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Layer2/3/4</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5" name="object 5"/>
          <p:cNvPicPr/>
          <p:nvPr/>
        </p:nvPicPr>
        <p:blipFill>
          <a:blip r:embed="rId2" cstate="print"/>
          <a:stretch>
            <a:fillRect/>
          </a:stretch>
        </p:blipFill>
        <p:spPr>
          <a:xfrm>
            <a:off x="6699601" y="123390"/>
            <a:ext cx="5441918" cy="3554794"/>
          </a:xfrm>
          <a:prstGeom prst="rect">
            <a:avLst/>
          </a:prstGeom>
        </p:spPr>
      </p:pic>
      <p:sp>
        <p:nvSpPr>
          <p:cNvPr id="6" name="object 6"/>
          <p:cNvSpPr txBox="1"/>
          <p:nvPr/>
        </p:nvSpPr>
        <p:spPr>
          <a:xfrm>
            <a:off x="7229099" y="1498091"/>
            <a:ext cx="97218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rgbClr val="00B15C"/>
                </a:solidFill>
                <a:effectLst/>
                <a:uLnTx/>
                <a:uFillTx/>
                <a:latin typeface="Arial"/>
                <a:ea typeface="+mn-ea"/>
                <a:cs typeface="Arial"/>
              </a:rPr>
              <a:t>SI</a:t>
            </a:r>
            <a:r>
              <a:rPr kumimoji="0" sz="1400" b="1" i="0" u="none" strike="noStrike" kern="0" cap="none" spc="-20" normalizeH="0" baseline="0" noProof="0" dirty="0">
                <a:ln>
                  <a:noFill/>
                </a:ln>
                <a:solidFill>
                  <a:srgbClr val="00B15C"/>
                </a:solidFill>
                <a:effectLst/>
                <a:uLnTx/>
                <a:uFillTx/>
                <a:latin typeface="Arial"/>
                <a:ea typeface="+mn-ea"/>
                <a:cs typeface="Arial"/>
              </a:rPr>
              <a:t> </a:t>
            </a:r>
            <a:r>
              <a:rPr kumimoji="0" sz="1400" b="1" i="0" u="none" strike="noStrike" kern="0" cap="none" spc="-10" normalizeH="0" baseline="0" noProof="0" dirty="0">
                <a:ln>
                  <a:noFill/>
                </a:ln>
                <a:solidFill>
                  <a:srgbClr val="00B15C"/>
                </a:solidFill>
                <a:effectLst/>
                <a:uLnTx/>
                <a:uFillTx/>
                <a:latin typeface="Arial"/>
                <a:ea typeface="+mn-ea"/>
                <a:cs typeface="Arial"/>
              </a:rPr>
              <a:t>modules</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7" name="object 7"/>
          <p:cNvSpPr/>
          <p:nvPr/>
        </p:nvSpPr>
        <p:spPr>
          <a:xfrm>
            <a:off x="8003641" y="1856047"/>
            <a:ext cx="370840" cy="156210"/>
          </a:xfrm>
          <a:custGeom>
            <a:avLst/>
            <a:gdLst/>
            <a:ahLst/>
            <a:cxnLst/>
            <a:rect l="l" t="t" r="r" b="b"/>
            <a:pathLst>
              <a:path w="370840" h="156210">
                <a:moveTo>
                  <a:pt x="297089" y="126409"/>
                </a:moveTo>
                <a:lnTo>
                  <a:pt x="285666" y="156033"/>
                </a:lnTo>
                <a:lnTo>
                  <a:pt x="370471" y="147901"/>
                </a:lnTo>
                <a:lnTo>
                  <a:pt x="355047" y="130978"/>
                </a:lnTo>
                <a:lnTo>
                  <a:pt x="308938" y="130978"/>
                </a:lnTo>
                <a:lnTo>
                  <a:pt x="297089" y="126409"/>
                </a:lnTo>
                <a:close/>
              </a:path>
              <a:path w="370840" h="156210">
                <a:moveTo>
                  <a:pt x="301658" y="114560"/>
                </a:moveTo>
                <a:lnTo>
                  <a:pt x="297089" y="126409"/>
                </a:lnTo>
                <a:lnTo>
                  <a:pt x="308938" y="130978"/>
                </a:lnTo>
                <a:lnTo>
                  <a:pt x="313508" y="119129"/>
                </a:lnTo>
                <a:lnTo>
                  <a:pt x="301658" y="114560"/>
                </a:lnTo>
                <a:close/>
              </a:path>
              <a:path w="370840" h="156210">
                <a:moveTo>
                  <a:pt x="313081" y="84936"/>
                </a:moveTo>
                <a:lnTo>
                  <a:pt x="301658" y="114560"/>
                </a:lnTo>
                <a:lnTo>
                  <a:pt x="313508" y="119129"/>
                </a:lnTo>
                <a:lnTo>
                  <a:pt x="308938" y="130978"/>
                </a:lnTo>
                <a:lnTo>
                  <a:pt x="355047" y="130978"/>
                </a:lnTo>
                <a:lnTo>
                  <a:pt x="313081" y="84936"/>
                </a:lnTo>
                <a:close/>
              </a:path>
              <a:path w="370840" h="156210">
                <a:moveTo>
                  <a:pt x="4569" y="0"/>
                </a:moveTo>
                <a:lnTo>
                  <a:pt x="0" y="11850"/>
                </a:lnTo>
                <a:lnTo>
                  <a:pt x="297089" y="126409"/>
                </a:lnTo>
                <a:lnTo>
                  <a:pt x="301658" y="114560"/>
                </a:lnTo>
                <a:lnTo>
                  <a:pt x="4569" y="0"/>
                </a:lnTo>
                <a:close/>
              </a:path>
            </a:pathLst>
          </a:cu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 name="object 8"/>
          <p:cNvPicPr/>
          <p:nvPr/>
        </p:nvPicPr>
        <p:blipFill>
          <a:blip r:embed="rId3" cstate="print"/>
          <a:stretch>
            <a:fillRect/>
          </a:stretch>
        </p:blipFill>
        <p:spPr>
          <a:xfrm>
            <a:off x="2968391" y="4752788"/>
            <a:ext cx="1763687" cy="1493255"/>
          </a:xfrm>
          <a:prstGeom prst="rect">
            <a:avLst/>
          </a:prstGeom>
        </p:spPr>
      </p:pic>
      <p:pic>
        <p:nvPicPr>
          <p:cNvPr id="9" name="object 9"/>
          <p:cNvPicPr/>
          <p:nvPr/>
        </p:nvPicPr>
        <p:blipFill>
          <a:blip r:embed="rId4" cstate="print"/>
          <a:stretch>
            <a:fillRect/>
          </a:stretch>
        </p:blipFill>
        <p:spPr>
          <a:xfrm>
            <a:off x="244774" y="2891908"/>
            <a:ext cx="1915348" cy="1068174"/>
          </a:xfrm>
          <a:prstGeom prst="rect">
            <a:avLst/>
          </a:prstGeom>
        </p:spPr>
      </p:pic>
      <p:sp>
        <p:nvSpPr>
          <p:cNvPr id="10" name="object 10"/>
          <p:cNvSpPr txBox="1"/>
          <p:nvPr/>
        </p:nvSpPr>
        <p:spPr>
          <a:xfrm>
            <a:off x="5405391" y="3797300"/>
            <a:ext cx="5423535" cy="568325"/>
          </a:xfrm>
          <a:prstGeom prst="rect">
            <a:avLst/>
          </a:prstGeom>
        </p:spPr>
        <p:txBody>
          <a:bodyPr vert="horz" wrap="square" lIns="0" tIns="26670" rIns="0" bIns="0" rtlCol="0">
            <a:spAutoFit/>
          </a:bodyPr>
          <a:lstStyle/>
          <a:p>
            <a:pPr marL="12700" marR="5080" lvl="0" indent="0" algn="l" defTabSz="914400" rtl="0" eaLnBrk="1" fontAlgn="auto" latinLnBrk="0" hangingPunct="1">
              <a:lnSpc>
                <a:spcPts val="2110"/>
              </a:lnSpc>
              <a:spcBef>
                <a:spcPts val="21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ea typeface="+mn-ea"/>
                <a:cs typeface="Arial"/>
              </a:rPr>
              <a:t>Cooling</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lines,</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data</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electrical</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cables,</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run</a:t>
            </a:r>
            <a:r>
              <a:rPr kumimoji="0" sz="18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between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outer</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rims</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of</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rings</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inner</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surface</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of</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cylinder</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1" name="object 11"/>
          <p:cNvGrpSpPr/>
          <p:nvPr/>
        </p:nvGrpSpPr>
        <p:grpSpPr>
          <a:xfrm>
            <a:off x="4867766" y="4497304"/>
            <a:ext cx="7085330" cy="1593850"/>
            <a:chOff x="4867766" y="4497304"/>
            <a:chExt cx="7085330" cy="1593850"/>
          </a:xfrm>
        </p:grpSpPr>
        <p:pic>
          <p:nvPicPr>
            <p:cNvPr id="12" name="object 12"/>
            <p:cNvPicPr/>
            <p:nvPr/>
          </p:nvPicPr>
          <p:blipFill>
            <a:blip r:embed="rId5" cstate="print"/>
            <a:stretch>
              <a:fillRect/>
            </a:stretch>
          </p:blipFill>
          <p:spPr>
            <a:xfrm>
              <a:off x="5130133" y="4497304"/>
              <a:ext cx="6822829" cy="1593418"/>
            </a:xfrm>
            <a:prstGeom prst="rect">
              <a:avLst/>
            </a:prstGeom>
          </p:spPr>
        </p:pic>
        <p:sp>
          <p:nvSpPr>
            <p:cNvPr id="13" name="object 13"/>
            <p:cNvSpPr/>
            <p:nvPr/>
          </p:nvSpPr>
          <p:spPr>
            <a:xfrm>
              <a:off x="4867766" y="4970847"/>
              <a:ext cx="535305" cy="646430"/>
            </a:xfrm>
            <a:custGeom>
              <a:avLst/>
              <a:gdLst/>
              <a:ahLst/>
              <a:cxnLst/>
              <a:rect l="l" t="t" r="r" b="b"/>
              <a:pathLst>
                <a:path w="535304" h="646429">
                  <a:moveTo>
                    <a:pt x="535063" y="0"/>
                  </a:moveTo>
                  <a:lnTo>
                    <a:pt x="0" y="0"/>
                  </a:lnTo>
                  <a:lnTo>
                    <a:pt x="0" y="646331"/>
                  </a:lnTo>
                  <a:lnTo>
                    <a:pt x="535063" y="646331"/>
                  </a:lnTo>
                  <a:lnTo>
                    <a:pt x="53506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4" name="object 14"/>
          <p:cNvSpPr txBox="1"/>
          <p:nvPr/>
        </p:nvSpPr>
        <p:spPr>
          <a:xfrm>
            <a:off x="4946506" y="5004308"/>
            <a:ext cx="2413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ysClr val="windowText" lastClr="000000"/>
                </a:solidFill>
                <a:effectLst/>
                <a:uLnTx/>
                <a:uFillTx/>
                <a:latin typeface="Arial"/>
                <a:ea typeface="+mn-ea"/>
                <a:cs typeface="Arial"/>
              </a:rPr>
              <a:t>IP</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15" name="object 15"/>
          <p:cNvPicPr/>
          <p:nvPr/>
        </p:nvPicPr>
        <p:blipFill>
          <a:blip r:embed="rId6" cstate="print">
            <a:extLst>
              <a:ext uri="{28A0092B-C50C-407E-A947-70E740481C1C}">
                <a14:useLocalDpi xmlns:a14="http://schemas.microsoft.com/office/drawing/2010/main"/>
              </a:ext>
            </a:extLst>
          </a:blip>
          <a:stretch>
            <a:fillRect/>
          </a:stretch>
        </p:blipFill>
        <p:spPr>
          <a:xfrm>
            <a:off x="2404318" y="2774668"/>
            <a:ext cx="1890666" cy="1902651"/>
          </a:xfrm>
          <a:prstGeom prst="rect">
            <a:avLst/>
          </a:prstGeom>
        </p:spPr>
      </p:pic>
      <p:sp>
        <p:nvSpPr>
          <p:cNvPr id="16" name="object 16"/>
          <p:cNvSpPr txBox="1"/>
          <p:nvPr/>
        </p:nvSpPr>
        <p:spPr>
          <a:xfrm>
            <a:off x="158375" y="4848859"/>
            <a:ext cx="2648585" cy="1110615"/>
          </a:xfrm>
          <a:prstGeom prst="rect">
            <a:avLst/>
          </a:prstGeom>
        </p:spPr>
        <p:txBody>
          <a:bodyPr vert="horz" wrap="square" lIns="0" tIns="16510" rIns="0" bIns="0" rtlCol="0">
            <a:spAutoFit/>
          </a:bodyPr>
          <a:lstStyle/>
          <a:p>
            <a:pPr marL="298450" marR="5080" lvl="0" indent="-285750" algn="l" defTabSz="914400" rtl="0" eaLnBrk="1" fontAlgn="auto" latinLnBrk="0" hangingPunct="1">
              <a:lnSpc>
                <a:spcPct val="98500"/>
              </a:lnSpc>
              <a:spcBef>
                <a:spcPts val="130"/>
              </a:spcBef>
              <a:spcAft>
                <a:spcPts val="0"/>
              </a:spcAft>
              <a:buClrTx/>
              <a:buSzTx/>
              <a:buFontTx/>
              <a:buChar char="•"/>
              <a:tabLst>
                <a:tab pos="298450" algn="l"/>
              </a:tabLst>
              <a:defRPr/>
            </a:pPr>
            <a:r>
              <a:rPr kumimoji="0" sz="1800" b="0" i="0" u="none" strike="noStrike" kern="0" cap="none" spc="-10" normalizeH="0" baseline="0" noProof="0" dirty="0">
                <a:ln>
                  <a:noFill/>
                </a:ln>
                <a:solidFill>
                  <a:sysClr val="windowText" lastClr="000000"/>
                </a:solidFill>
                <a:effectLst/>
                <a:uLnTx/>
                <a:uFillTx/>
                <a:latin typeface="Arial"/>
                <a:ea typeface="+mn-ea"/>
                <a:cs typeface="Arial"/>
              </a:rPr>
              <a:t>Half-</a:t>
            </a:r>
            <a:r>
              <a:rPr kumimoji="0" sz="1800" b="0" i="0" u="none" strike="noStrike" kern="0" cap="none" spc="0" normalizeH="0" baseline="0" noProof="0" dirty="0">
                <a:ln>
                  <a:noFill/>
                </a:ln>
                <a:solidFill>
                  <a:sysClr val="windowText" lastClr="000000"/>
                </a:solidFill>
                <a:effectLst/>
                <a:uLnTx/>
                <a:uFillTx/>
                <a:latin typeface="Arial"/>
                <a:ea typeface="+mn-ea"/>
                <a:cs typeface="Arial"/>
              </a:rPr>
              <a:t>rings</a:t>
            </a:r>
            <a:r>
              <a:rPr kumimoji="0" sz="1800" b="0" i="0" u="none" strike="noStrike" kern="0" cap="none" spc="-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are</a:t>
            </a:r>
            <a:r>
              <a:rPr kumimoji="0" sz="1800" b="0" i="0" u="none" strike="noStrike" kern="0" cap="none" spc="-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foam </a:t>
            </a:r>
            <a:r>
              <a:rPr kumimoji="0" sz="1800" b="0" i="0" u="none" strike="noStrike" kern="0" cap="none" spc="-5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fibre</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“sandwiches”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with</a:t>
            </a:r>
            <a:r>
              <a:rPr kumimoji="0" sz="1800" b="0" i="0" u="none" strike="noStrike" kern="0" cap="none" spc="-4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embedded</a:t>
            </a:r>
            <a:r>
              <a:rPr kumimoji="0" sz="1800" b="0" i="0" u="none" strike="noStrike" kern="0" cap="none" spc="-40" normalizeH="0" baseline="0" noProof="0" dirty="0">
                <a:ln>
                  <a:noFill/>
                </a:ln>
                <a:solidFill>
                  <a:sysClr val="windowText" lastClr="000000"/>
                </a:solidFill>
                <a:effectLst/>
                <a:uLnTx/>
                <a:uFillTx/>
                <a:latin typeface="Arial"/>
                <a:ea typeface="+mn-ea"/>
                <a:cs typeface="Arial"/>
              </a:rPr>
              <a:t> </a:t>
            </a:r>
            <a:r>
              <a:rPr kumimoji="0" sz="1800" b="0" i="0" u="none" strike="noStrike" kern="0" cap="none" spc="-10" normalizeH="0" baseline="0" noProof="0" dirty="0">
                <a:ln>
                  <a:noFill/>
                </a:ln>
                <a:solidFill>
                  <a:sysClr val="windowText" lastClr="000000"/>
                </a:solidFill>
                <a:effectLst/>
                <a:uLnTx/>
                <a:uFillTx/>
                <a:latin typeface="Arial"/>
                <a:ea typeface="+mn-ea"/>
                <a:cs typeface="Arial"/>
              </a:rPr>
              <a:t>cooling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pipe</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0" normalizeH="0" baseline="0" noProof="0" dirty="0">
                <a:ln>
                  <a:noFill/>
                </a:ln>
                <a:solidFill>
                  <a:sysClr val="windowText" lastClr="000000"/>
                </a:solidFill>
                <a:effectLst/>
                <a:uLnTx/>
                <a:uFillTx/>
                <a:latin typeface="Arial"/>
                <a:ea typeface="+mn-ea"/>
                <a:cs typeface="Arial"/>
              </a:rPr>
              <a:t>fixation</a:t>
            </a:r>
            <a:r>
              <a:rPr kumimoji="0" sz="18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800" b="0" i="0" u="none" strike="noStrike" kern="0" cap="none" spc="-20" normalizeH="0" baseline="0" noProof="0" dirty="0">
                <a:ln>
                  <a:noFill/>
                </a:ln>
                <a:solidFill>
                  <a:sysClr val="windowText" lastClr="000000"/>
                </a:solidFill>
                <a:effectLst/>
                <a:uLnTx/>
                <a:uFillTx/>
                <a:latin typeface="Arial"/>
                <a:ea typeface="+mn-ea"/>
                <a:cs typeface="Arial"/>
              </a:rPr>
              <a:t>lugs</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3068044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0CE03DDB-0F73-B4C9-F932-097578F2F742}"/>
              </a:ext>
            </a:extLst>
          </p:cNvPr>
          <p:cNvGrpSpPr/>
          <p:nvPr/>
        </p:nvGrpSpPr>
        <p:grpSpPr>
          <a:xfrm>
            <a:off x="751906" y="132971"/>
            <a:ext cx="11345667" cy="6070332"/>
            <a:chOff x="-214460" y="1941156"/>
            <a:chExt cx="11345667" cy="6070332"/>
          </a:xfrm>
        </p:grpSpPr>
        <p:pic>
          <p:nvPicPr>
            <p:cNvPr id="4" name="Immagine 3"/>
            <p:cNvPicPr>
              <a:picLocks noChangeAspect="1"/>
            </p:cNvPicPr>
            <p:nvPr/>
          </p:nvPicPr>
          <p:blipFill>
            <a:blip r:embed="rId2"/>
            <a:stretch>
              <a:fillRect/>
            </a:stretch>
          </p:blipFill>
          <p:spPr>
            <a:xfrm>
              <a:off x="1479623" y="1941156"/>
              <a:ext cx="9651584" cy="4605866"/>
            </a:xfrm>
            <a:prstGeom prst="rect">
              <a:avLst/>
            </a:prstGeom>
          </p:spPr>
        </p:pic>
        <p:sp>
          <p:nvSpPr>
            <p:cNvPr id="2" name="CasellaDiTesto 1"/>
            <p:cNvSpPr txBox="1"/>
            <p:nvPr/>
          </p:nvSpPr>
          <p:spPr>
            <a:xfrm>
              <a:off x="-214460" y="3924023"/>
              <a:ext cx="1569660"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L2 HR: 11 per HS</a:t>
              </a:r>
            </a:p>
          </p:txBody>
        </p:sp>
        <p:cxnSp>
          <p:nvCxnSpPr>
            <p:cNvPr id="5" name="Connettore 2 4"/>
            <p:cNvCxnSpPr>
              <a:cxnSpLocks/>
            </p:cNvCxnSpPr>
            <p:nvPr/>
          </p:nvCxnSpPr>
          <p:spPr>
            <a:xfrm>
              <a:off x="1375429" y="4055296"/>
              <a:ext cx="1341043" cy="35218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14460" y="4482765"/>
              <a:ext cx="1465466"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L3 HR: 8 per HS</a:t>
              </a:r>
            </a:p>
          </p:txBody>
        </p:sp>
        <p:cxnSp>
          <p:nvCxnSpPr>
            <p:cNvPr id="9" name="Connettore 2 8"/>
            <p:cNvCxnSpPr>
              <a:cxnSpLocks/>
              <a:stCxn id="8" idx="3"/>
            </p:cNvCxnSpPr>
            <p:nvPr/>
          </p:nvCxnSpPr>
          <p:spPr>
            <a:xfrm>
              <a:off x="1251006" y="4652042"/>
              <a:ext cx="1465466" cy="32318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214460" y="5045117"/>
              <a:ext cx="1465466"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L4 HR: 9 per HS</a:t>
              </a:r>
            </a:p>
          </p:txBody>
        </p:sp>
        <p:cxnSp>
          <p:nvCxnSpPr>
            <p:cNvPr id="14" name="Connettore 2 13"/>
            <p:cNvCxnSpPr>
              <a:cxnSpLocks/>
              <a:stCxn id="13" idx="3"/>
            </p:cNvCxnSpPr>
            <p:nvPr/>
          </p:nvCxnSpPr>
          <p:spPr>
            <a:xfrm>
              <a:off x="1251006" y="5214394"/>
              <a:ext cx="135426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90EB3AF6-783C-856D-89AB-F2F5F0DDBD90}"/>
                </a:ext>
              </a:extLst>
            </p:cNvPr>
            <p:cNvSpPr txBox="1"/>
            <p:nvPr/>
          </p:nvSpPr>
          <p:spPr>
            <a:xfrm>
              <a:off x="4729721" y="6380272"/>
              <a:ext cx="2931459"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L4 diam: 750,2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L3 diam: 528.1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L2 diam: 408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prstClr val="black"/>
                  </a:solidFill>
                  <a:effectLst/>
                  <a:uLnTx/>
                  <a:uFillTx/>
                  <a:latin typeface="Aptos" panose="02110004020202020204"/>
                  <a:ea typeface="+mn-ea"/>
                  <a:cs typeface="+mn-cs"/>
                </a:rPr>
                <a:t>Length: 1888 mm</a:t>
              </a:r>
            </a:p>
          </p:txBody>
        </p:sp>
      </p:grpSp>
      <p:pic>
        <p:nvPicPr>
          <p:cNvPr id="10" name="Immagine 9">
            <a:extLst>
              <a:ext uri="{FF2B5EF4-FFF2-40B4-BE49-F238E27FC236}">
                <a16:creationId xmlns:a16="http://schemas.microsoft.com/office/drawing/2014/main" id="{DFAA8450-D7D5-603E-FC1D-CA2ED6BCA2B7}"/>
              </a:ext>
            </a:extLst>
          </p:cNvPr>
          <p:cNvPicPr>
            <a:picLocks noChangeAspect="1"/>
          </p:cNvPicPr>
          <p:nvPr/>
        </p:nvPicPr>
        <p:blipFill>
          <a:blip r:embed="rId3"/>
          <a:stretch>
            <a:fillRect/>
          </a:stretch>
        </p:blipFill>
        <p:spPr>
          <a:xfrm>
            <a:off x="278005" y="3865266"/>
            <a:ext cx="4432891" cy="2748116"/>
          </a:xfrm>
          <a:prstGeom prst="rect">
            <a:avLst/>
          </a:prstGeom>
        </p:spPr>
      </p:pic>
      <p:sp>
        <p:nvSpPr>
          <p:cNvPr id="16" name="object 2">
            <a:extLst>
              <a:ext uri="{FF2B5EF4-FFF2-40B4-BE49-F238E27FC236}">
                <a16:creationId xmlns:a16="http://schemas.microsoft.com/office/drawing/2014/main" id="{4FACB064-F438-72FD-1832-47CB5565691F}"/>
              </a:ext>
            </a:extLst>
          </p:cNvPr>
          <p:cNvSpPr txBox="1">
            <a:spLocks noGrp="1"/>
          </p:cNvSpPr>
          <p:nvPr>
            <p:ph type="title"/>
          </p:nvPr>
        </p:nvSpPr>
        <p:spPr>
          <a:xfrm>
            <a:off x="94427" y="83359"/>
            <a:ext cx="5324332" cy="582211"/>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88900" rIns="0" bIns="0" rtlCol="0">
            <a:spAutoFit/>
          </a:bodyPr>
          <a:lstStyle/>
          <a:p>
            <a:pPr marL="464820">
              <a:lnSpc>
                <a:spcPct val="100000"/>
              </a:lnSpc>
              <a:spcBef>
                <a:spcPts val="100"/>
              </a:spcBef>
            </a:pPr>
            <a:r>
              <a:rPr dirty="0"/>
              <a:t>ITk</a:t>
            </a:r>
            <a:r>
              <a:rPr spc="-35" dirty="0"/>
              <a:t> </a:t>
            </a:r>
            <a:r>
              <a:rPr dirty="0"/>
              <a:t>Pixel</a:t>
            </a:r>
            <a:r>
              <a:rPr spc="-25" dirty="0"/>
              <a:t> </a:t>
            </a:r>
            <a:r>
              <a:rPr dirty="0"/>
              <a:t>Outer</a:t>
            </a:r>
            <a:r>
              <a:rPr spc="-30" dirty="0"/>
              <a:t> </a:t>
            </a:r>
            <a:r>
              <a:rPr spc="-10" dirty="0"/>
              <a:t>Endcap</a:t>
            </a:r>
          </a:p>
        </p:txBody>
      </p:sp>
      <p:sp>
        <p:nvSpPr>
          <p:cNvPr id="17" name="CasellaDiTesto 16">
            <a:extLst>
              <a:ext uri="{FF2B5EF4-FFF2-40B4-BE49-F238E27FC236}">
                <a16:creationId xmlns:a16="http://schemas.microsoft.com/office/drawing/2014/main" id="{2550664B-0C2A-8899-BCDD-2367D58FA07F}"/>
              </a:ext>
            </a:extLst>
          </p:cNvPr>
          <p:cNvSpPr txBox="1"/>
          <p:nvPr/>
        </p:nvSpPr>
        <p:spPr>
          <a:xfrm>
            <a:off x="485378" y="1348425"/>
            <a:ext cx="1134541"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IP FLANGE</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a:solidFill>
                  <a:prstClr val="black"/>
                </a:solidFill>
                <a:latin typeface="Aptos" panose="02110004020202020204"/>
              </a:rPr>
              <a:t>(Low-z)</a:t>
            </a:r>
            <a:endParaRPr kumimoji="0" lang="it-IT"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8" name="Connettore 2 17">
            <a:extLst>
              <a:ext uri="{FF2B5EF4-FFF2-40B4-BE49-F238E27FC236}">
                <a16:creationId xmlns:a16="http://schemas.microsoft.com/office/drawing/2014/main" id="{057F606D-ECDE-7EF6-279D-519C4E33DA98}"/>
              </a:ext>
            </a:extLst>
          </p:cNvPr>
          <p:cNvCxnSpPr>
            <a:cxnSpLocks/>
            <a:stCxn id="17" idx="3"/>
          </p:cNvCxnSpPr>
          <p:nvPr/>
        </p:nvCxnSpPr>
        <p:spPr>
          <a:xfrm flipV="1">
            <a:off x="1619919" y="1563783"/>
            <a:ext cx="1527717" cy="7703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4212A536-62BB-B1BD-AF1A-7D1DDA56DE4F}"/>
              </a:ext>
            </a:extLst>
          </p:cNvPr>
          <p:cNvSpPr txBox="1"/>
          <p:nvPr/>
        </p:nvSpPr>
        <p:spPr>
          <a:xfrm>
            <a:off x="10350876" y="5177224"/>
            <a:ext cx="1746697"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Aptos" panose="02110004020202020204"/>
                <a:ea typeface="+mn-ea"/>
                <a:cs typeface="+mn-cs"/>
              </a:rPr>
              <a:t>SERVICE FLANGE</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a:solidFill>
                  <a:prstClr val="black"/>
                </a:solidFill>
                <a:latin typeface="Aptos" panose="02110004020202020204"/>
              </a:rPr>
              <a:t>(High-z)</a:t>
            </a:r>
            <a:endParaRPr kumimoji="0" lang="it-IT"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2" name="Connettore 2 21">
            <a:extLst>
              <a:ext uri="{FF2B5EF4-FFF2-40B4-BE49-F238E27FC236}">
                <a16:creationId xmlns:a16="http://schemas.microsoft.com/office/drawing/2014/main" id="{9273E19C-D3EC-315B-9A31-6AAF54A3DD17}"/>
              </a:ext>
            </a:extLst>
          </p:cNvPr>
          <p:cNvCxnSpPr>
            <a:cxnSpLocks/>
            <a:stCxn id="21" idx="0"/>
          </p:cNvCxnSpPr>
          <p:nvPr/>
        </p:nvCxnSpPr>
        <p:spPr>
          <a:xfrm flipV="1">
            <a:off x="11224225" y="4178461"/>
            <a:ext cx="0" cy="99876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7606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zione standard1" id="{C666C5D2-41A6-465A-9D17-7BD0AA00CB00}" vid="{7FC5F44F-0A7B-4C62-A1DB-958CE4ABDCD0}"/>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6f6c9e98-9e2f-42e2-b369-27e58090783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AA36730F04F94CA9EB896226DEDF36" ma:contentTypeVersion="20" ma:contentTypeDescription="Create a new document." ma:contentTypeScope="" ma:versionID="c8285fc8f528427d21fe86c6db50d358">
  <xsd:schema xmlns:xsd="http://www.w3.org/2001/XMLSchema" xmlns:xs="http://www.w3.org/2001/XMLSchema" xmlns:p="http://schemas.microsoft.com/office/2006/metadata/properties" xmlns:ns1="http://schemas.microsoft.com/sharepoint/v3" xmlns:ns3="6f6c9e98-9e2f-42e2-b369-27e580907832" xmlns:ns4="f80ecb1f-cda6-4a6a-b765-2effd9176fc5" targetNamespace="http://schemas.microsoft.com/office/2006/metadata/properties" ma:root="true" ma:fieldsID="c248b9333bdf1dc7e55336ec7197d6cd" ns1:_="" ns3:_="" ns4:_="">
    <xsd:import namespace="http://schemas.microsoft.com/sharepoint/v3"/>
    <xsd:import namespace="6f6c9e98-9e2f-42e2-b369-27e580907832"/>
    <xsd:import namespace="f80ecb1f-cda6-4a6a-b765-2effd9176fc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ystemTag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6c9e98-9e2f-42e2-b369-27e580907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_activity" ma:index="2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0ecb1f-cda6-4a6a-b765-2effd9176fc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F2A9BD-B008-453B-8CCC-1BCA043C25F4}">
  <ds:schemaRefs>
    <ds:schemaRef ds:uri="http://schemas.microsoft.com/office/2006/metadata/properties"/>
    <ds:schemaRef ds:uri="http://schemas.microsoft.com/office/2006/documentManagement/types"/>
    <ds:schemaRef ds:uri="http://www.w3.org/XML/1998/namespace"/>
    <ds:schemaRef ds:uri="6f6c9e98-9e2f-42e2-b369-27e580907832"/>
    <ds:schemaRef ds:uri="http://schemas.microsoft.com/office/infopath/2007/PartnerControls"/>
    <ds:schemaRef ds:uri="http://purl.org/dc/dcmitype/"/>
    <ds:schemaRef ds:uri="http://purl.org/dc/elements/1.1/"/>
    <ds:schemaRef ds:uri="http://purl.org/dc/terms/"/>
    <ds:schemaRef ds:uri="http://schemas.openxmlformats.org/package/2006/metadata/core-properties"/>
    <ds:schemaRef ds:uri="f80ecb1f-cda6-4a6a-b765-2effd9176fc5"/>
    <ds:schemaRef ds:uri="http://schemas.microsoft.com/sharepoint/v3"/>
  </ds:schemaRefs>
</ds:datastoreItem>
</file>

<file path=customXml/itemProps2.xml><?xml version="1.0" encoding="utf-8"?>
<ds:datastoreItem xmlns:ds="http://schemas.openxmlformats.org/officeDocument/2006/customXml" ds:itemID="{467ABA1C-42A4-4C3E-B578-7294B4E0F356}">
  <ds:schemaRefs>
    <ds:schemaRef ds:uri="http://schemas.microsoft.com/sharepoint/v3/contenttype/forms"/>
  </ds:schemaRefs>
</ds:datastoreItem>
</file>

<file path=customXml/itemProps3.xml><?xml version="1.0" encoding="utf-8"?>
<ds:datastoreItem xmlns:ds="http://schemas.openxmlformats.org/officeDocument/2006/customXml" ds:itemID="{FB5FF5CB-AD46-42C0-A756-EF2831715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6c9e98-9e2f-42e2-b369-27e580907832"/>
    <ds:schemaRef ds:uri="f80ecb1f-cda6-4a6a-b765-2effd9176f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1035</TotalTime>
  <Words>2805</Words>
  <Application>Microsoft Office PowerPoint</Application>
  <PresentationFormat>Widescreen</PresentationFormat>
  <Paragraphs>441</Paragraphs>
  <Slides>38</Slides>
  <Notes>2</Notes>
  <HiddenSlides>0</HiddenSlides>
  <MMClips>0</MMClips>
  <ScaleCrop>false</ScaleCrop>
  <HeadingPairs>
    <vt:vector size="6" baseType="variant">
      <vt:variant>
        <vt:lpstr>Caratteri utilizzati</vt:lpstr>
      </vt:variant>
      <vt:variant>
        <vt:i4>16</vt:i4>
      </vt:variant>
      <vt:variant>
        <vt:lpstr>Tema</vt:lpstr>
      </vt:variant>
      <vt:variant>
        <vt:i4>4</vt:i4>
      </vt:variant>
      <vt:variant>
        <vt:lpstr>Titoli diapositive</vt:lpstr>
      </vt:variant>
      <vt:variant>
        <vt:i4>38</vt:i4>
      </vt:variant>
    </vt:vector>
  </HeadingPairs>
  <TitlesOfParts>
    <vt:vector size="58" baseType="lpstr">
      <vt:lpstr>Aptos</vt:lpstr>
      <vt:lpstr>Aptos Display</vt:lpstr>
      <vt:lpstr>Arial</vt:lpstr>
      <vt:lpstr>Arial</vt:lpstr>
      <vt:lpstr>Arial MT</vt:lpstr>
      <vt:lpstr>Arial Narrow</vt:lpstr>
      <vt:lpstr>Calibri</vt:lpstr>
      <vt:lpstr>Calibri Light</vt:lpstr>
      <vt:lpstr>Calisto MT</vt:lpstr>
      <vt:lpstr>Goudy Old Style</vt:lpstr>
      <vt:lpstr>inherit</vt:lpstr>
      <vt:lpstr>Palatino</vt:lpstr>
      <vt:lpstr>Segoe UI Symbol</vt:lpstr>
      <vt:lpstr>Symbol</vt:lpstr>
      <vt:lpstr>Times New Roman</vt:lpstr>
      <vt:lpstr>Wingdings</vt:lpstr>
      <vt:lpstr>Tema di Office</vt:lpstr>
      <vt:lpstr>Office Theme</vt:lpstr>
      <vt:lpstr>1_Tema di Office</vt:lpstr>
      <vt:lpstr>1_Office Theme</vt:lpstr>
      <vt:lpstr>ATLAS </vt:lpstr>
      <vt:lpstr>Presentazione standard di PowerPoint</vt:lpstr>
      <vt:lpstr>Presentazione standard di PowerPoint</vt:lpstr>
      <vt:lpstr>HL-LHC</vt:lpstr>
      <vt:lpstr>ITk : The New Inner Tracker</vt:lpstr>
      <vt:lpstr>ITk Performances</vt:lpstr>
      <vt:lpstr>ITk Pixel Detector</vt:lpstr>
      <vt:lpstr>ITk Pixel Outer Endcap</vt:lpstr>
      <vt:lpstr>ITk Pixel Outer Endcap</vt:lpstr>
      <vt:lpstr>Sensor, Front-End Chip and Modules</vt:lpstr>
      <vt:lpstr>Schedule from the last statusing</vt:lpstr>
      <vt:lpstr>Presentazione standard di PowerPoint</vt:lpstr>
      <vt:lpstr>Presentazione standard di PowerPoint</vt:lpstr>
      <vt:lpstr>OVERVIEW OF THE SYSTEM</vt:lpstr>
      <vt:lpstr>Presentazione standard di PowerPoint</vt:lpstr>
      <vt:lpstr>Presentazione standard di PowerPoint</vt:lpstr>
      <vt:lpstr>Presentazione standard di PowerPoint</vt:lpstr>
      <vt:lpstr>Presentazione standard di PowerPoint</vt:lpstr>
      <vt:lpstr>Presentazione standard di PowerPoint</vt:lpstr>
      <vt:lpstr>Half-ring test after insertion</vt:lpstr>
      <vt:lpstr>Presentazione standard di PowerPoint</vt:lpstr>
      <vt:lpstr>Presentazione standard di PowerPoint</vt:lpstr>
      <vt:lpstr>HALVES SHELLS MATING: ASSEMBLY PROCEDURE</vt:lpstr>
      <vt:lpstr>HALVES SHELLS MATING: ASSEMBLY PROCEDURE</vt:lpstr>
      <vt:lpstr>STATUS OF T-TROLLEY</vt:lpstr>
      <vt:lpstr>Presentazione standard di PowerPoint</vt:lpstr>
      <vt:lpstr>HALVES SHELLS MATING: ASSEMBLY PROCEDURE</vt:lpstr>
      <vt:lpstr>HALVES SHELLS MATING: ASSEMBLY PROCEDURE</vt:lpstr>
      <vt:lpstr>Test on complete Layer</vt:lpstr>
      <vt:lpstr>Connectivity Test on full endcap pre-shipping</vt:lpstr>
      <vt:lpstr>Presentazione standard di PowerPoint</vt:lpstr>
      <vt:lpstr>Presentazione standard di PowerPoint</vt:lpstr>
      <vt:lpstr>Presentazione standard di PowerPoint</vt:lpstr>
      <vt:lpstr>Presentazione standard di PowerPoint</vt:lpstr>
      <vt:lpstr>System Test</vt:lpstr>
      <vt:lpstr>ITk Services</vt:lpstr>
      <vt:lpstr>Attività e assegnazioni CIF II Semestre 2025</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Emiliano Dane'</dc:creator>
  <cp:lastModifiedBy>Emiliano Dane'</cp:lastModifiedBy>
  <cp:revision>1</cp:revision>
  <dcterms:created xsi:type="dcterms:W3CDTF">2025-07-13T06:40:41Z</dcterms:created>
  <dcterms:modified xsi:type="dcterms:W3CDTF">2025-07-14T06:56:32Z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0x01010003AA36730F04F94CA9EB896226DEDF36</vt:lpwstr>
  </property>
</Properties>
</file>