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sldIdLst>
    <p:sldId id="261" r:id="rId5"/>
    <p:sldId id="268" r:id="rId6"/>
    <p:sldId id="274" r:id="rId7"/>
    <p:sldId id="275" r:id="rId8"/>
    <p:sldId id="310" r:id="rId9"/>
    <p:sldId id="269" r:id="rId10"/>
    <p:sldId id="315" r:id="rId11"/>
    <p:sldId id="257" r:id="rId12"/>
    <p:sldId id="279" r:id="rId13"/>
    <p:sldId id="320" r:id="rId14"/>
    <p:sldId id="333" r:id="rId15"/>
    <p:sldId id="332" r:id="rId16"/>
    <p:sldId id="258" r:id="rId17"/>
    <p:sldId id="259" r:id="rId18"/>
    <p:sldId id="334" r:id="rId19"/>
    <p:sldId id="335" r:id="rId20"/>
    <p:sldId id="331" r:id="rId21"/>
    <p:sldId id="271" r:id="rId2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1DAFAF-4EB9-E240-BA79-244313C8644A}" v="33" dt="2025-06-24T22:59:47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7"/>
    <p:restoredTop sz="94707"/>
  </p:normalViewPr>
  <p:slideViewPr>
    <p:cSldViewPr snapToGrid="0" snapToObjects="1">
      <p:cViewPr>
        <p:scale>
          <a:sx n="95" d="100"/>
          <a:sy n="95" d="100"/>
        </p:scale>
        <p:origin x="153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seppe Torrisi" userId="7e2d242d-86da-4aa3-bb66-1f88aeb4d0c6" providerId="ADAL" clId="{C44F20A0-E01C-C744-96AA-1D205CF2286F}"/>
    <pc:docChg chg="undo custSel addSld delSld modSld">
      <pc:chgData name="Giuseppe Torrisi" userId="7e2d242d-86da-4aa3-bb66-1f88aeb4d0c6" providerId="ADAL" clId="{C44F20A0-E01C-C744-96AA-1D205CF2286F}" dt="2024-06-26T20:51:21.086" v="284" actId="20577"/>
      <pc:docMkLst>
        <pc:docMk/>
      </pc:docMkLst>
      <pc:sldChg chg="add">
        <pc:chgData name="Giuseppe Torrisi" userId="7e2d242d-86da-4aa3-bb66-1f88aeb4d0c6" providerId="ADAL" clId="{C44F20A0-E01C-C744-96AA-1D205CF2286F}" dt="2024-06-26T14:55:56.694" v="161"/>
        <pc:sldMkLst>
          <pc:docMk/>
          <pc:sldMk cId="3177809105" sldId="257"/>
        </pc:sldMkLst>
      </pc:sldChg>
      <pc:sldChg chg="addSp modSp mod">
        <pc:chgData name="Giuseppe Torrisi" userId="7e2d242d-86da-4aa3-bb66-1f88aeb4d0c6" providerId="ADAL" clId="{C44F20A0-E01C-C744-96AA-1D205CF2286F}" dt="2024-06-26T20:51:21.086" v="284" actId="20577"/>
        <pc:sldMkLst>
          <pc:docMk/>
          <pc:sldMk cId="2583190008" sldId="261"/>
        </pc:sldMkLst>
      </pc:sldChg>
      <pc:sldChg chg="addSp delSp modSp mod">
        <pc:chgData name="Giuseppe Torrisi" userId="7e2d242d-86da-4aa3-bb66-1f88aeb4d0c6" providerId="ADAL" clId="{C44F20A0-E01C-C744-96AA-1D205CF2286F}" dt="2024-06-26T14:44:26.082" v="141"/>
        <pc:sldMkLst>
          <pc:docMk/>
          <pc:sldMk cId="91912278" sldId="268"/>
        </pc:sldMkLst>
      </pc:sldChg>
      <pc:sldChg chg="addSp delSp modSp mod">
        <pc:chgData name="Giuseppe Torrisi" userId="7e2d242d-86da-4aa3-bb66-1f88aeb4d0c6" providerId="ADAL" clId="{C44F20A0-E01C-C744-96AA-1D205CF2286F}" dt="2024-06-26T20:42:11.257" v="260" actId="20577"/>
        <pc:sldMkLst>
          <pc:docMk/>
          <pc:sldMk cId="3699634262" sldId="269"/>
        </pc:sldMkLst>
      </pc:sldChg>
      <pc:sldChg chg="del">
        <pc:chgData name="Giuseppe Torrisi" userId="7e2d242d-86da-4aa3-bb66-1f88aeb4d0c6" providerId="ADAL" clId="{C44F20A0-E01C-C744-96AA-1D205CF2286F}" dt="2024-06-26T14:57:33.894" v="169" actId="2696"/>
        <pc:sldMkLst>
          <pc:docMk/>
          <pc:sldMk cId="1355664163" sldId="270"/>
        </pc:sldMkLst>
      </pc:sldChg>
      <pc:sldChg chg="addSp delSp modSp mod">
        <pc:chgData name="Giuseppe Torrisi" userId="7e2d242d-86da-4aa3-bb66-1f88aeb4d0c6" providerId="ADAL" clId="{C44F20A0-E01C-C744-96AA-1D205CF2286F}" dt="2024-06-26T20:43:16.797" v="283" actId="5793"/>
        <pc:sldMkLst>
          <pc:docMk/>
          <pc:sldMk cId="2866000053" sldId="271"/>
        </pc:sldMkLst>
      </pc:sldChg>
      <pc:sldChg chg="modSp add del mod">
        <pc:chgData name="Giuseppe Torrisi" userId="7e2d242d-86da-4aa3-bb66-1f88aeb4d0c6" providerId="ADAL" clId="{C44F20A0-E01C-C744-96AA-1D205CF2286F}" dt="2024-06-26T15:40:46.556" v="238" actId="20577"/>
        <pc:sldMkLst>
          <pc:docMk/>
          <pc:sldMk cId="1356872789" sldId="272"/>
        </pc:sldMkLst>
      </pc:sldChg>
      <pc:sldChg chg="del">
        <pc:chgData name="Giuseppe Torrisi" userId="7e2d242d-86da-4aa3-bb66-1f88aeb4d0c6" providerId="ADAL" clId="{C44F20A0-E01C-C744-96AA-1D205CF2286F}" dt="2024-06-26T14:57:31.466" v="168" actId="2696"/>
        <pc:sldMkLst>
          <pc:docMk/>
          <pc:sldMk cId="3380697064" sldId="273"/>
        </pc:sldMkLst>
      </pc:sldChg>
      <pc:sldChg chg="addSp delSp modSp add mod">
        <pc:chgData name="Giuseppe Torrisi" userId="7e2d242d-86da-4aa3-bb66-1f88aeb4d0c6" providerId="ADAL" clId="{C44F20A0-E01C-C744-96AA-1D205CF2286F}" dt="2024-06-26T14:45:34.349" v="146"/>
        <pc:sldMkLst>
          <pc:docMk/>
          <pc:sldMk cId="64976751" sldId="274"/>
        </pc:sldMkLst>
      </pc:sldChg>
      <pc:sldChg chg="addSp delSp modSp add mod">
        <pc:chgData name="Giuseppe Torrisi" userId="7e2d242d-86da-4aa3-bb66-1f88aeb4d0c6" providerId="ADAL" clId="{C44F20A0-E01C-C744-96AA-1D205CF2286F}" dt="2024-06-26T14:49:37.422" v="156" actId="115"/>
        <pc:sldMkLst>
          <pc:docMk/>
          <pc:sldMk cId="2324295140" sldId="275"/>
        </pc:sldMkLst>
      </pc:sldChg>
      <pc:sldChg chg="modSp add mod">
        <pc:chgData name="Giuseppe Torrisi" userId="7e2d242d-86da-4aa3-bb66-1f88aeb4d0c6" providerId="ADAL" clId="{C44F20A0-E01C-C744-96AA-1D205CF2286F}" dt="2024-06-26T20:42:27.687" v="263" actId="403"/>
        <pc:sldMkLst>
          <pc:docMk/>
          <pc:sldMk cId="1654198355" sldId="279"/>
        </pc:sldMkLst>
      </pc:sldChg>
      <pc:sldChg chg="add del">
        <pc:chgData name="Giuseppe Torrisi" userId="7e2d242d-86da-4aa3-bb66-1f88aeb4d0c6" providerId="ADAL" clId="{C44F20A0-E01C-C744-96AA-1D205CF2286F}" dt="2024-06-26T15:33:58.850" v="219" actId="2696"/>
        <pc:sldMkLst>
          <pc:docMk/>
          <pc:sldMk cId="1035334353" sldId="293"/>
        </pc:sldMkLst>
      </pc:sldChg>
      <pc:sldChg chg="add">
        <pc:chgData name="Giuseppe Torrisi" userId="7e2d242d-86da-4aa3-bb66-1f88aeb4d0c6" providerId="ADAL" clId="{C44F20A0-E01C-C744-96AA-1D205CF2286F}" dt="2024-06-26T15:09:49.022" v="214"/>
        <pc:sldMkLst>
          <pc:docMk/>
          <pc:sldMk cId="823219385" sldId="299"/>
        </pc:sldMkLst>
      </pc:sldChg>
      <pc:sldChg chg="add">
        <pc:chgData name="Giuseppe Torrisi" userId="7e2d242d-86da-4aa3-bb66-1f88aeb4d0c6" providerId="ADAL" clId="{C44F20A0-E01C-C744-96AA-1D205CF2286F}" dt="2024-06-26T15:09:33.548" v="213"/>
        <pc:sldMkLst>
          <pc:docMk/>
          <pc:sldMk cId="917974225" sldId="310"/>
        </pc:sldMkLst>
      </pc:sldChg>
      <pc:sldChg chg="add">
        <pc:chgData name="Giuseppe Torrisi" userId="7e2d242d-86da-4aa3-bb66-1f88aeb4d0c6" providerId="ADAL" clId="{C44F20A0-E01C-C744-96AA-1D205CF2286F}" dt="2024-06-26T14:55:45.549" v="160"/>
        <pc:sldMkLst>
          <pc:docMk/>
          <pc:sldMk cId="2855135717" sldId="315"/>
        </pc:sldMkLst>
      </pc:sldChg>
      <pc:sldChg chg="add">
        <pc:chgData name="Giuseppe Torrisi" userId="7e2d242d-86da-4aa3-bb66-1f88aeb4d0c6" providerId="ADAL" clId="{C44F20A0-E01C-C744-96AA-1D205CF2286F}" dt="2024-06-26T14:56:11.976" v="162"/>
        <pc:sldMkLst>
          <pc:docMk/>
          <pc:sldMk cId="4002312913" sldId="320"/>
        </pc:sldMkLst>
      </pc:sldChg>
      <pc:sldChg chg="add">
        <pc:chgData name="Giuseppe Torrisi" userId="7e2d242d-86da-4aa3-bb66-1f88aeb4d0c6" providerId="ADAL" clId="{C44F20A0-E01C-C744-96AA-1D205CF2286F}" dt="2024-06-26T14:57:12.559" v="165"/>
        <pc:sldMkLst>
          <pc:docMk/>
          <pc:sldMk cId="4085442731" sldId="322"/>
        </pc:sldMkLst>
      </pc:sldChg>
      <pc:sldChg chg="modSp add del mod">
        <pc:chgData name="Giuseppe Torrisi" userId="7e2d242d-86da-4aa3-bb66-1f88aeb4d0c6" providerId="ADAL" clId="{C44F20A0-E01C-C744-96AA-1D205CF2286F}" dt="2024-06-26T15:40:21.187" v="220" actId="2696"/>
        <pc:sldMkLst>
          <pc:docMk/>
          <pc:sldMk cId="2678941129" sldId="325"/>
        </pc:sldMkLst>
      </pc:sldChg>
      <pc:sldChg chg="add">
        <pc:chgData name="Giuseppe Torrisi" userId="7e2d242d-86da-4aa3-bb66-1f88aeb4d0c6" providerId="ADAL" clId="{C44F20A0-E01C-C744-96AA-1D205CF2286F}" dt="2024-06-26T14:56:17.130" v="163"/>
        <pc:sldMkLst>
          <pc:docMk/>
          <pc:sldMk cId="1117609126" sldId="327"/>
        </pc:sldMkLst>
      </pc:sldChg>
      <pc:sldChg chg="add">
        <pc:chgData name="Giuseppe Torrisi" userId="7e2d242d-86da-4aa3-bb66-1f88aeb4d0c6" providerId="ADAL" clId="{C44F20A0-E01C-C744-96AA-1D205CF2286F}" dt="2024-06-26T14:56:56.301" v="164"/>
        <pc:sldMkLst>
          <pc:docMk/>
          <pc:sldMk cId="2130700197" sldId="328"/>
        </pc:sldMkLst>
      </pc:sldChg>
      <pc:sldChg chg="add">
        <pc:chgData name="Giuseppe Torrisi" userId="7e2d242d-86da-4aa3-bb66-1f88aeb4d0c6" providerId="ADAL" clId="{C44F20A0-E01C-C744-96AA-1D205CF2286F}" dt="2024-06-26T14:56:56.301" v="164"/>
        <pc:sldMkLst>
          <pc:docMk/>
          <pc:sldMk cId="4272459156" sldId="329"/>
        </pc:sldMkLst>
      </pc:sldChg>
      <pc:sldChg chg="modSp add mod">
        <pc:chgData name="Giuseppe Torrisi" userId="7e2d242d-86da-4aa3-bb66-1f88aeb4d0c6" providerId="ADAL" clId="{C44F20A0-E01C-C744-96AA-1D205CF2286F}" dt="2024-06-26T14:59:18.980" v="212" actId="113"/>
        <pc:sldMkLst>
          <pc:docMk/>
          <pc:sldMk cId="3593643103" sldId="331"/>
        </pc:sldMkLst>
      </pc:sldChg>
    </pc:docChg>
  </pc:docChgLst>
  <pc:docChgLst>
    <pc:chgData name="Giuseppe Torrisi" userId="7e2d242d-86da-4aa3-bb66-1f88aeb4d0c6" providerId="ADAL" clId="{BB1DAFAF-4EB9-E240-BA79-244313C8644A}"/>
    <pc:docChg chg="undo custSel addSld delSld modSld sldOrd">
      <pc:chgData name="Giuseppe Torrisi" userId="7e2d242d-86da-4aa3-bb66-1f88aeb4d0c6" providerId="ADAL" clId="{BB1DAFAF-4EB9-E240-BA79-244313C8644A}" dt="2025-06-24T22:59:57.513" v="232" actId="20577"/>
      <pc:docMkLst>
        <pc:docMk/>
      </pc:docMkLst>
      <pc:sldChg chg="addSp modSp add">
        <pc:chgData name="Giuseppe Torrisi" userId="7e2d242d-86da-4aa3-bb66-1f88aeb4d0c6" providerId="ADAL" clId="{BB1DAFAF-4EB9-E240-BA79-244313C8644A}" dt="2025-06-24T22:59:47.503" v="231"/>
        <pc:sldMkLst>
          <pc:docMk/>
          <pc:sldMk cId="3955686133" sldId="258"/>
        </pc:sldMkLst>
        <pc:spChg chg="add mod">
          <ac:chgData name="Giuseppe Torrisi" userId="7e2d242d-86da-4aa3-bb66-1f88aeb4d0c6" providerId="ADAL" clId="{BB1DAFAF-4EB9-E240-BA79-244313C8644A}" dt="2025-06-24T22:59:47.503" v="231"/>
          <ac:spMkLst>
            <pc:docMk/>
            <pc:sldMk cId="3955686133" sldId="258"/>
            <ac:spMk id="3" creationId="{37A8BDC3-31C8-E1AD-0A93-FED02A681769}"/>
          </ac:spMkLst>
        </pc:spChg>
      </pc:sldChg>
      <pc:sldChg chg="add">
        <pc:chgData name="Giuseppe Torrisi" userId="7e2d242d-86da-4aa3-bb66-1f88aeb4d0c6" providerId="ADAL" clId="{BB1DAFAF-4EB9-E240-BA79-244313C8644A}" dt="2025-06-24T22:47:33.280" v="18"/>
        <pc:sldMkLst>
          <pc:docMk/>
          <pc:sldMk cId="2833404786" sldId="259"/>
        </pc:sldMkLst>
      </pc:sldChg>
      <pc:sldChg chg="modSp mod">
        <pc:chgData name="Giuseppe Torrisi" userId="7e2d242d-86da-4aa3-bb66-1f88aeb4d0c6" providerId="ADAL" clId="{BB1DAFAF-4EB9-E240-BA79-244313C8644A}" dt="2025-06-24T22:47:05.735" v="16" actId="20577"/>
        <pc:sldMkLst>
          <pc:docMk/>
          <pc:sldMk cId="2866000053" sldId="271"/>
        </pc:sldMkLst>
        <pc:graphicFrameChg chg="modGraphic">
          <ac:chgData name="Giuseppe Torrisi" userId="7e2d242d-86da-4aa3-bb66-1f88aeb4d0c6" providerId="ADAL" clId="{BB1DAFAF-4EB9-E240-BA79-244313C8644A}" dt="2025-06-24T22:47:05.735" v="16" actId="20577"/>
          <ac:graphicFrameMkLst>
            <pc:docMk/>
            <pc:sldMk cId="2866000053" sldId="271"/>
            <ac:graphicFrameMk id="5" creationId="{E962F94E-5B40-E383-722E-F1C79CD922DC}"/>
          </ac:graphicFrameMkLst>
        </pc:graphicFrameChg>
      </pc:sldChg>
      <pc:sldChg chg="del">
        <pc:chgData name="Giuseppe Torrisi" userId="7e2d242d-86da-4aa3-bb66-1f88aeb4d0c6" providerId="ADAL" clId="{BB1DAFAF-4EB9-E240-BA79-244313C8644A}" dt="2025-06-24T22:47:14.149" v="17" actId="2696"/>
        <pc:sldMkLst>
          <pc:docMk/>
          <pc:sldMk cId="1356872789" sldId="272"/>
        </pc:sldMkLst>
      </pc:sldChg>
      <pc:sldChg chg="del">
        <pc:chgData name="Giuseppe Torrisi" userId="7e2d242d-86da-4aa3-bb66-1f88aeb4d0c6" providerId="ADAL" clId="{BB1DAFAF-4EB9-E240-BA79-244313C8644A}" dt="2025-06-24T22:46:05.434" v="0" actId="2696"/>
        <pc:sldMkLst>
          <pc:docMk/>
          <pc:sldMk cId="823219385" sldId="299"/>
        </pc:sldMkLst>
      </pc:sldChg>
      <pc:sldChg chg="modSp mod">
        <pc:chgData name="Giuseppe Torrisi" userId="7e2d242d-86da-4aa3-bb66-1f88aeb4d0c6" providerId="ADAL" clId="{BB1DAFAF-4EB9-E240-BA79-244313C8644A}" dt="2025-06-24T22:59:57.513" v="232" actId="20577"/>
        <pc:sldMkLst>
          <pc:docMk/>
          <pc:sldMk cId="4002312913" sldId="320"/>
        </pc:sldMkLst>
        <pc:spChg chg="mod">
          <ac:chgData name="Giuseppe Torrisi" userId="7e2d242d-86da-4aa3-bb66-1f88aeb4d0c6" providerId="ADAL" clId="{BB1DAFAF-4EB9-E240-BA79-244313C8644A}" dt="2025-06-24T22:59:57.513" v="232" actId="20577"/>
          <ac:spMkLst>
            <pc:docMk/>
            <pc:sldMk cId="4002312913" sldId="320"/>
            <ac:spMk id="5" creationId="{710C80E6-CC0A-815A-B56F-35B5C3563D34}"/>
          </ac:spMkLst>
        </pc:spChg>
      </pc:sldChg>
      <pc:sldChg chg="del">
        <pc:chgData name="Giuseppe Torrisi" userId="7e2d242d-86da-4aa3-bb66-1f88aeb4d0c6" providerId="ADAL" clId="{BB1DAFAF-4EB9-E240-BA79-244313C8644A}" dt="2025-06-24T22:46:42.545" v="4" actId="2696"/>
        <pc:sldMkLst>
          <pc:docMk/>
          <pc:sldMk cId="4085442731" sldId="322"/>
        </pc:sldMkLst>
      </pc:sldChg>
      <pc:sldChg chg="del">
        <pc:chgData name="Giuseppe Torrisi" userId="7e2d242d-86da-4aa3-bb66-1f88aeb4d0c6" providerId="ADAL" clId="{BB1DAFAF-4EB9-E240-BA79-244313C8644A}" dt="2025-06-24T22:46:31.788" v="1" actId="2696"/>
        <pc:sldMkLst>
          <pc:docMk/>
          <pc:sldMk cId="1117609126" sldId="327"/>
        </pc:sldMkLst>
      </pc:sldChg>
      <pc:sldChg chg="del">
        <pc:chgData name="Giuseppe Torrisi" userId="7e2d242d-86da-4aa3-bb66-1f88aeb4d0c6" providerId="ADAL" clId="{BB1DAFAF-4EB9-E240-BA79-244313C8644A}" dt="2025-06-24T22:46:35.539" v="2" actId="2696"/>
        <pc:sldMkLst>
          <pc:docMk/>
          <pc:sldMk cId="2130700197" sldId="328"/>
        </pc:sldMkLst>
      </pc:sldChg>
      <pc:sldChg chg="del">
        <pc:chgData name="Giuseppe Torrisi" userId="7e2d242d-86da-4aa3-bb66-1f88aeb4d0c6" providerId="ADAL" clId="{BB1DAFAF-4EB9-E240-BA79-244313C8644A}" dt="2025-06-24T22:46:38.165" v="3" actId="2696"/>
        <pc:sldMkLst>
          <pc:docMk/>
          <pc:sldMk cId="4272459156" sldId="329"/>
        </pc:sldMkLst>
      </pc:sldChg>
      <pc:sldChg chg="modSp mod">
        <pc:chgData name="Giuseppe Torrisi" userId="7e2d242d-86da-4aa3-bb66-1f88aeb4d0c6" providerId="ADAL" clId="{BB1DAFAF-4EB9-E240-BA79-244313C8644A}" dt="2025-06-24T22:50:39.651" v="91" actId="20577"/>
        <pc:sldMkLst>
          <pc:docMk/>
          <pc:sldMk cId="3593643103" sldId="331"/>
        </pc:sldMkLst>
        <pc:graphicFrameChg chg="mod modGraphic">
          <ac:chgData name="Giuseppe Torrisi" userId="7e2d242d-86da-4aa3-bb66-1f88aeb4d0c6" providerId="ADAL" clId="{BB1DAFAF-4EB9-E240-BA79-244313C8644A}" dt="2025-06-24T22:50:39.651" v="91" actId="20577"/>
          <ac:graphicFrameMkLst>
            <pc:docMk/>
            <pc:sldMk cId="3593643103" sldId="331"/>
            <ac:graphicFrameMk id="4" creationId="{E47B7D4F-C9A3-3BD7-C330-C20AFF2A2373}"/>
          </ac:graphicFrameMkLst>
        </pc:graphicFrameChg>
      </pc:sldChg>
      <pc:sldChg chg="addSp modSp add mod">
        <pc:chgData name="Giuseppe Torrisi" userId="7e2d242d-86da-4aa3-bb66-1f88aeb4d0c6" providerId="ADAL" clId="{BB1DAFAF-4EB9-E240-BA79-244313C8644A}" dt="2025-06-24T22:59:43.931" v="230" actId="114"/>
        <pc:sldMkLst>
          <pc:docMk/>
          <pc:sldMk cId="2539512657" sldId="332"/>
        </pc:sldMkLst>
        <pc:spChg chg="add mod">
          <ac:chgData name="Giuseppe Torrisi" userId="7e2d242d-86da-4aa3-bb66-1f88aeb4d0c6" providerId="ADAL" clId="{BB1DAFAF-4EB9-E240-BA79-244313C8644A}" dt="2025-06-24T22:59:43.931" v="230" actId="114"/>
          <ac:spMkLst>
            <pc:docMk/>
            <pc:sldMk cId="2539512657" sldId="332"/>
            <ac:spMk id="3" creationId="{5EF34909-70A0-8CB9-AC40-AC370F07D7D0}"/>
          </ac:spMkLst>
        </pc:spChg>
      </pc:sldChg>
      <pc:sldChg chg="addSp delSp modSp new mod">
        <pc:chgData name="Giuseppe Torrisi" userId="7e2d242d-86da-4aa3-bb66-1f88aeb4d0c6" providerId="ADAL" clId="{BB1DAFAF-4EB9-E240-BA79-244313C8644A}" dt="2025-06-24T22:52:53.521" v="92"/>
        <pc:sldMkLst>
          <pc:docMk/>
          <pc:sldMk cId="501694758" sldId="333"/>
        </pc:sldMkLst>
        <pc:spChg chg="mod">
          <ac:chgData name="Giuseppe Torrisi" userId="7e2d242d-86da-4aa3-bb66-1f88aeb4d0c6" providerId="ADAL" clId="{BB1DAFAF-4EB9-E240-BA79-244313C8644A}" dt="2025-06-24T22:47:58.154" v="39" actId="113"/>
          <ac:spMkLst>
            <pc:docMk/>
            <pc:sldMk cId="501694758" sldId="333"/>
            <ac:spMk id="2" creationId="{C0BE3BAB-1F67-9B0B-6E73-F37394C4AF30}"/>
          </ac:spMkLst>
        </pc:spChg>
        <pc:spChg chg="del">
          <ac:chgData name="Giuseppe Torrisi" userId="7e2d242d-86da-4aa3-bb66-1f88aeb4d0c6" providerId="ADAL" clId="{BB1DAFAF-4EB9-E240-BA79-244313C8644A}" dt="2025-06-24T22:52:53.521" v="92"/>
          <ac:spMkLst>
            <pc:docMk/>
            <pc:sldMk cId="501694758" sldId="333"/>
            <ac:spMk id="3" creationId="{6A8589F9-0FA0-F063-4CC0-CBC3A57213EA}"/>
          </ac:spMkLst>
        </pc:spChg>
        <pc:spChg chg="add">
          <ac:chgData name="Giuseppe Torrisi" userId="7e2d242d-86da-4aa3-bb66-1f88aeb4d0c6" providerId="ADAL" clId="{BB1DAFAF-4EB9-E240-BA79-244313C8644A}" dt="2025-06-24T22:52:53.521" v="92"/>
          <ac:spMkLst>
            <pc:docMk/>
            <pc:sldMk cId="501694758" sldId="333"/>
            <ac:spMk id="5" creationId="{4CED8E6A-ABFC-F6B0-FAAD-B52C445EBC7D}"/>
          </ac:spMkLst>
        </pc:spChg>
        <pc:graphicFrameChg chg="add mod">
          <ac:chgData name="Giuseppe Torrisi" userId="7e2d242d-86da-4aa3-bb66-1f88aeb4d0c6" providerId="ADAL" clId="{BB1DAFAF-4EB9-E240-BA79-244313C8644A}" dt="2025-06-24T22:52:53.521" v="92"/>
          <ac:graphicFrameMkLst>
            <pc:docMk/>
            <pc:sldMk cId="501694758" sldId="333"/>
            <ac:graphicFrameMk id="4" creationId="{9E17698B-8DF0-115E-82E3-F3F6A6CEABFB}"/>
          </ac:graphicFrameMkLst>
        </pc:graphicFrameChg>
      </pc:sldChg>
      <pc:sldChg chg="add">
        <pc:chgData name="Giuseppe Torrisi" userId="7e2d242d-86da-4aa3-bb66-1f88aeb4d0c6" providerId="ADAL" clId="{BB1DAFAF-4EB9-E240-BA79-244313C8644A}" dt="2025-06-24T22:59:17.215" v="204"/>
        <pc:sldMkLst>
          <pc:docMk/>
          <pc:sldMk cId="818792789" sldId="334"/>
        </pc:sldMkLst>
      </pc:sldChg>
      <pc:sldChg chg="addSp delSp modSp new del mod ord">
        <pc:chgData name="Giuseppe Torrisi" userId="7e2d242d-86da-4aa3-bb66-1f88aeb4d0c6" providerId="ADAL" clId="{BB1DAFAF-4EB9-E240-BA79-244313C8644A}" dt="2025-06-24T22:59:11.047" v="203" actId="2696"/>
        <pc:sldMkLst>
          <pc:docMk/>
          <pc:sldMk cId="2437272354" sldId="334"/>
        </pc:sldMkLst>
        <pc:spChg chg="del">
          <ac:chgData name="Giuseppe Torrisi" userId="7e2d242d-86da-4aa3-bb66-1f88aeb4d0c6" providerId="ADAL" clId="{BB1DAFAF-4EB9-E240-BA79-244313C8644A}" dt="2025-06-24T22:55:10.934" v="94" actId="478"/>
          <ac:spMkLst>
            <pc:docMk/>
            <pc:sldMk cId="2437272354" sldId="334"/>
            <ac:spMk id="2" creationId="{950A83BA-EB75-C8E4-7FF0-0B526E318CAB}"/>
          </ac:spMkLst>
        </pc:spChg>
        <pc:spChg chg="del">
          <ac:chgData name="Giuseppe Torrisi" userId="7e2d242d-86da-4aa3-bb66-1f88aeb4d0c6" providerId="ADAL" clId="{BB1DAFAF-4EB9-E240-BA79-244313C8644A}" dt="2025-06-24T22:55:10.934" v="94" actId="478"/>
          <ac:spMkLst>
            <pc:docMk/>
            <pc:sldMk cId="2437272354" sldId="334"/>
            <ac:spMk id="3" creationId="{7A6F23B6-0348-784D-E70C-6DD9F5B41604}"/>
          </ac:spMkLst>
        </pc:spChg>
        <pc:picChg chg="add mod">
          <ac:chgData name="Giuseppe Torrisi" userId="7e2d242d-86da-4aa3-bb66-1f88aeb4d0c6" providerId="ADAL" clId="{BB1DAFAF-4EB9-E240-BA79-244313C8644A}" dt="2025-06-24T22:57:42.408" v="143" actId="1076"/>
          <ac:picMkLst>
            <pc:docMk/>
            <pc:sldMk cId="2437272354" sldId="334"/>
            <ac:picMk id="4" creationId="{103F46DF-EB50-A20F-2A63-25CDF30A09C3}"/>
          </ac:picMkLst>
        </pc:picChg>
        <pc:picChg chg="add del mod">
          <ac:chgData name="Giuseppe Torrisi" userId="7e2d242d-86da-4aa3-bb66-1f88aeb4d0c6" providerId="ADAL" clId="{BB1DAFAF-4EB9-E240-BA79-244313C8644A}" dt="2025-06-24T22:57:04.946" v="124" actId="478"/>
          <ac:picMkLst>
            <pc:docMk/>
            <pc:sldMk cId="2437272354" sldId="334"/>
            <ac:picMk id="6" creationId="{D96CCDFF-79F8-89D9-8D98-CE15CAC7C78F}"/>
          </ac:picMkLst>
        </pc:picChg>
        <pc:picChg chg="add mod">
          <ac:chgData name="Giuseppe Torrisi" userId="7e2d242d-86da-4aa3-bb66-1f88aeb4d0c6" providerId="ADAL" clId="{BB1DAFAF-4EB9-E240-BA79-244313C8644A}" dt="2025-06-24T22:57:17.969" v="133" actId="1036"/>
          <ac:picMkLst>
            <pc:docMk/>
            <pc:sldMk cId="2437272354" sldId="334"/>
            <ac:picMk id="8" creationId="{C394B03A-5AC7-1D72-116F-5AA16F146DD9}"/>
          </ac:picMkLst>
        </pc:picChg>
        <pc:picChg chg="add mod">
          <ac:chgData name="Giuseppe Torrisi" userId="7e2d242d-86da-4aa3-bb66-1f88aeb4d0c6" providerId="ADAL" clId="{BB1DAFAF-4EB9-E240-BA79-244313C8644A}" dt="2025-06-24T22:57:28.438" v="141" actId="1036"/>
          <ac:picMkLst>
            <pc:docMk/>
            <pc:sldMk cId="2437272354" sldId="334"/>
            <ac:picMk id="2050" creationId="{99391F19-DFB1-A95C-2762-8DF61633D831}"/>
          </ac:picMkLst>
        </pc:picChg>
      </pc:sldChg>
      <pc:sldChg chg="add">
        <pc:chgData name="Giuseppe Torrisi" userId="7e2d242d-86da-4aa3-bb66-1f88aeb4d0c6" providerId="ADAL" clId="{BB1DAFAF-4EB9-E240-BA79-244313C8644A}" dt="2025-06-24T22:59:17.215" v="204"/>
        <pc:sldMkLst>
          <pc:docMk/>
          <pc:sldMk cId="1888515367" sldId="335"/>
        </pc:sldMkLst>
      </pc:sldChg>
      <pc:sldChg chg="addSp delSp modSp new del mod">
        <pc:chgData name="Giuseppe Torrisi" userId="7e2d242d-86da-4aa3-bb66-1f88aeb4d0c6" providerId="ADAL" clId="{BB1DAFAF-4EB9-E240-BA79-244313C8644A}" dt="2025-06-24T22:59:11.047" v="203" actId="2696"/>
        <pc:sldMkLst>
          <pc:docMk/>
          <pc:sldMk cId="2936312988" sldId="335"/>
        </pc:sldMkLst>
        <pc:spChg chg="del">
          <ac:chgData name="Giuseppe Torrisi" userId="7e2d242d-86da-4aa3-bb66-1f88aeb4d0c6" providerId="ADAL" clId="{BB1DAFAF-4EB9-E240-BA79-244313C8644A}" dt="2025-06-24T22:58:17.467" v="145" actId="478"/>
          <ac:spMkLst>
            <pc:docMk/>
            <pc:sldMk cId="2936312988" sldId="335"/>
            <ac:spMk id="2" creationId="{EA370D4C-EC1D-A6A7-0796-95D271AA3ECB}"/>
          </ac:spMkLst>
        </pc:spChg>
        <pc:spChg chg="del">
          <ac:chgData name="Giuseppe Torrisi" userId="7e2d242d-86da-4aa3-bb66-1f88aeb4d0c6" providerId="ADAL" clId="{BB1DAFAF-4EB9-E240-BA79-244313C8644A}" dt="2025-06-24T22:58:17.467" v="145" actId="478"/>
          <ac:spMkLst>
            <pc:docMk/>
            <pc:sldMk cId="2936312988" sldId="335"/>
            <ac:spMk id="3" creationId="{45F6E7B0-AA99-22FC-112E-E1C07BDB2C97}"/>
          </ac:spMkLst>
        </pc:spChg>
        <pc:picChg chg="add mod">
          <ac:chgData name="Giuseppe Torrisi" userId="7e2d242d-86da-4aa3-bb66-1f88aeb4d0c6" providerId="ADAL" clId="{BB1DAFAF-4EB9-E240-BA79-244313C8644A}" dt="2025-06-24T22:58:58.755" v="196" actId="14100"/>
          <ac:picMkLst>
            <pc:docMk/>
            <pc:sldMk cId="2936312988" sldId="335"/>
            <ac:picMk id="5" creationId="{C5A0AAA6-BB61-4CEF-4031-165ED931565B}"/>
          </ac:picMkLst>
        </pc:picChg>
        <pc:picChg chg="add mod">
          <ac:chgData name="Giuseppe Torrisi" userId="7e2d242d-86da-4aa3-bb66-1f88aeb4d0c6" providerId="ADAL" clId="{BB1DAFAF-4EB9-E240-BA79-244313C8644A}" dt="2025-06-24T22:59:01.923" v="201" actId="14100"/>
          <ac:picMkLst>
            <pc:docMk/>
            <pc:sldMk cId="2936312988" sldId="335"/>
            <ac:picMk id="7" creationId="{5B843F79-0033-7812-6FDA-4C17C653F002}"/>
          </ac:picMkLst>
        </pc:picChg>
        <pc:picChg chg="add mod">
          <ac:chgData name="Giuseppe Torrisi" userId="7e2d242d-86da-4aa3-bb66-1f88aeb4d0c6" providerId="ADAL" clId="{BB1DAFAF-4EB9-E240-BA79-244313C8644A}" dt="2025-06-24T22:59:00.301" v="198" actId="14100"/>
          <ac:picMkLst>
            <pc:docMk/>
            <pc:sldMk cId="2936312988" sldId="335"/>
            <ac:picMk id="9" creationId="{EA3078D1-44EF-E758-EBCE-17F9B395F4CA}"/>
          </ac:picMkLst>
        </pc:picChg>
        <pc:picChg chg="add mod">
          <ac:chgData name="Giuseppe Torrisi" userId="7e2d242d-86da-4aa3-bb66-1f88aeb4d0c6" providerId="ADAL" clId="{BB1DAFAF-4EB9-E240-BA79-244313C8644A}" dt="2025-06-24T22:59:04.169" v="202" actId="1076"/>
          <ac:picMkLst>
            <pc:docMk/>
            <pc:sldMk cId="2936312988" sldId="335"/>
            <ac:picMk id="10" creationId="{21EEB73E-23F9-F1C3-CABC-85E5A75B6D6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12818-5FE8-46C7-B54A-96DF4BE45BCD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625EB1-F4B7-43ED-9D54-F6BC431F493D}">
      <dgm:prSet phldrT="[Text]"/>
      <dgm:spPr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it-IT" dirty="0"/>
            <a:t>RF Testing</a:t>
          </a:r>
          <a:endParaRPr lang="en-US" dirty="0"/>
        </a:p>
      </dgm:t>
    </dgm:pt>
    <dgm:pt modelId="{CC95B115-F2AE-4F38-AB98-D38CC4E7E28D}" type="parTrans" cxnId="{93C0A40B-258C-42EB-84E1-218C9099F8BE}">
      <dgm:prSet/>
      <dgm:spPr/>
      <dgm:t>
        <a:bodyPr/>
        <a:lstStyle/>
        <a:p>
          <a:endParaRPr lang="en-US"/>
        </a:p>
      </dgm:t>
    </dgm:pt>
    <dgm:pt modelId="{25607F93-C245-4E66-9D8E-4FBF49B97E04}" type="sibTrans" cxnId="{93C0A40B-258C-42EB-84E1-218C9099F8BE}">
      <dgm:prSet/>
      <dgm:spPr/>
      <dgm:t>
        <a:bodyPr/>
        <a:lstStyle/>
        <a:p>
          <a:endParaRPr lang="en-US"/>
        </a:p>
      </dgm:t>
    </dgm:pt>
    <dgm:pt modelId="{029CCF01-C72A-4EE8-9C91-0357370A0E2C}">
      <dgm:prSet phldrT="[Text]"/>
      <dgm:spPr>
        <a:effectLst>
          <a:glow rad="635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it-IT" dirty="0"/>
            <a:t>High power </a:t>
          </a:r>
          <a:r>
            <a:rPr lang="it-IT" dirty="0" err="1"/>
            <a:t>tests</a:t>
          </a:r>
          <a:endParaRPr lang="en-US" dirty="0"/>
        </a:p>
      </dgm:t>
    </dgm:pt>
    <dgm:pt modelId="{4B21798C-39AC-4B45-9ACB-EDC926785454}" type="parTrans" cxnId="{6955C0A7-0B90-4BC4-96CA-38236AA0972E}">
      <dgm:prSet/>
      <dgm:spPr/>
      <dgm:t>
        <a:bodyPr/>
        <a:lstStyle/>
        <a:p>
          <a:endParaRPr lang="en-US"/>
        </a:p>
      </dgm:t>
    </dgm:pt>
    <dgm:pt modelId="{47A80B90-3967-4B3C-A91B-C38120A9DC88}" type="sibTrans" cxnId="{6955C0A7-0B90-4BC4-96CA-38236AA0972E}">
      <dgm:prSet/>
      <dgm:spPr/>
      <dgm:t>
        <a:bodyPr/>
        <a:lstStyle/>
        <a:p>
          <a:endParaRPr lang="en-US"/>
        </a:p>
      </dgm:t>
    </dgm:pt>
    <dgm:pt modelId="{572BD9D3-0ED9-42E8-B384-8334364CD167}" type="pres">
      <dgm:prSet presAssocID="{DD612818-5FE8-46C7-B54A-96DF4BE45BC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5541DD4-66AF-4BBF-A2B3-E1E52B10B627}" type="pres">
      <dgm:prSet presAssocID="{C0625EB1-F4B7-43ED-9D54-F6BC431F493D}" presName="gear1" presStyleLbl="node1" presStyleIdx="0" presStyleCnt="2" custScaleX="69231" custScaleY="69558" custLinFactNeighborX="-79094" custLinFactNeighborY="-44851">
        <dgm:presLayoutVars>
          <dgm:chMax val="1"/>
          <dgm:bulletEnabled val="1"/>
        </dgm:presLayoutVars>
      </dgm:prSet>
      <dgm:spPr/>
    </dgm:pt>
    <dgm:pt modelId="{EFB6176C-3D68-4288-82E1-0DF5894CCD07}" type="pres">
      <dgm:prSet presAssocID="{C0625EB1-F4B7-43ED-9D54-F6BC431F493D}" presName="gear1srcNode" presStyleLbl="node1" presStyleIdx="0" presStyleCnt="2"/>
      <dgm:spPr/>
    </dgm:pt>
    <dgm:pt modelId="{B9A0860F-C1C6-492E-93E7-87AB679A5264}" type="pres">
      <dgm:prSet presAssocID="{C0625EB1-F4B7-43ED-9D54-F6BC431F493D}" presName="gear1dstNode" presStyleLbl="node1" presStyleIdx="0" presStyleCnt="2"/>
      <dgm:spPr/>
    </dgm:pt>
    <dgm:pt modelId="{3D35F4DB-AAFC-417F-8869-3C4ACB1A049C}" type="pres">
      <dgm:prSet presAssocID="{029CCF01-C72A-4EE8-9C91-0357370A0E2C}" presName="gear2" presStyleLbl="node1" presStyleIdx="1" presStyleCnt="2" custAng="0" custScaleX="76492" custScaleY="75245" custLinFactNeighborX="56508" custLinFactNeighborY="41863">
        <dgm:presLayoutVars>
          <dgm:chMax val="1"/>
          <dgm:bulletEnabled val="1"/>
        </dgm:presLayoutVars>
      </dgm:prSet>
      <dgm:spPr/>
    </dgm:pt>
    <dgm:pt modelId="{98C4B004-E22C-47B7-B94D-1742625AD033}" type="pres">
      <dgm:prSet presAssocID="{029CCF01-C72A-4EE8-9C91-0357370A0E2C}" presName="gear2srcNode" presStyleLbl="node1" presStyleIdx="1" presStyleCnt="2"/>
      <dgm:spPr/>
    </dgm:pt>
    <dgm:pt modelId="{9633D2E4-DD47-40E1-93D7-E4DA4095F9C1}" type="pres">
      <dgm:prSet presAssocID="{029CCF01-C72A-4EE8-9C91-0357370A0E2C}" presName="gear2dstNode" presStyleLbl="node1" presStyleIdx="1" presStyleCnt="2"/>
      <dgm:spPr/>
    </dgm:pt>
    <dgm:pt modelId="{6F836F1C-20F9-487A-A0A7-B0132B4DB1C1}" type="pres">
      <dgm:prSet presAssocID="{25607F93-C245-4E66-9D8E-4FBF49B97E04}" presName="connector1" presStyleLbl="sibTrans2D1" presStyleIdx="0" presStyleCnt="2" custAng="8900647" custScaleX="61236" custScaleY="62237" custLinFactNeighborX="-87396" custLinFactNeighborY="-13828"/>
      <dgm:spPr/>
    </dgm:pt>
    <dgm:pt modelId="{F2847112-82FD-46E0-B2DC-6045BEDFD4E2}" type="pres">
      <dgm:prSet presAssocID="{47A80B90-3967-4B3C-A91B-C38120A9DC88}" presName="connector2" presStyleLbl="sibTrans2D1" presStyleIdx="1" presStyleCnt="2" custAng="2372350" custLinFactNeighborX="43468" custLinFactNeighborY="-40300"/>
      <dgm:spPr/>
    </dgm:pt>
  </dgm:ptLst>
  <dgm:cxnLst>
    <dgm:cxn modelId="{93C0A40B-258C-42EB-84E1-218C9099F8BE}" srcId="{DD612818-5FE8-46C7-B54A-96DF4BE45BCD}" destId="{C0625EB1-F4B7-43ED-9D54-F6BC431F493D}" srcOrd="0" destOrd="0" parTransId="{CC95B115-F2AE-4F38-AB98-D38CC4E7E28D}" sibTransId="{25607F93-C245-4E66-9D8E-4FBF49B97E04}"/>
    <dgm:cxn modelId="{F84A432F-8001-403A-B4A8-A87AE296F257}" type="presOf" srcId="{C0625EB1-F4B7-43ED-9D54-F6BC431F493D}" destId="{EFB6176C-3D68-4288-82E1-0DF5894CCD07}" srcOrd="1" destOrd="0" presId="urn:microsoft.com/office/officeart/2005/8/layout/gear1"/>
    <dgm:cxn modelId="{CB691A33-DEE4-457E-B642-2D9EAC50D3F1}" type="presOf" srcId="{DD612818-5FE8-46C7-B54A-96DF4BE45BCD}" destId="{572BD9D3-0ED9-42E8-B384-8334364CD167}" srcOrd="0" destOrd="0" presId="urn:microsoft.com/office/officeart/2005/8/layout/gear1"/>
    <dgm:cxn modelId="{99CD8C41-1E92-4321-BCEE-660935EA0A40}" type="presOf" srcId="{47A80B90-3967-4B3C-A91B-C38120A9DC88}" destId="{F2847112-82FD-46E0-B2DC-6045BEDFD4E2}" srcOrd="0" destOrd="0" presId="urn:microsoft.com/office/officeart/2005/8/layout/gear1"/>
    <dgm:cxn modelId="{5774F764-4B16-4D84-BE88-41748E04AFE4}" type="presOf" srcId="{25607F93-C245-4E66-9D8E-4FBF49B97E04}" destId="{6F836F1C-20F9-487A-A0A7-B0132B4DB1C1}" srcOrd="0" destOrd="0" presId="urn:microsoft.com/office/officeart/2005/8/layout/gear1"/>
    <dgm:cxn modelId="{DC392A69-DE9A-406D-8B09-7C5AC354FB05}" type="presOf" srcId="{029CCF01-C72A-4EE8-9C91-0357370A0E2C}" destId="{9633D2E4-DD47-40E1-93D7-E4DA4095F9C1}" srcOrd="2" destOrd="0" presId="urn:microsoft.com/office/officeart/2005/8/layout/gear1"/>
    <dgm:cxn modelId="{117D2C72-DF8F-4F8A-8429-B29B30F66B1A}" type="presOf" srcId="{C0625EB1-F4B7-43ED-9D54-F6BC431F493D}" destId="{B9A0860F-C1C6-492E-93E7-87AB679A5264}" srcOrd="2" destOrd="0" presId="urn:microsoft.com/office/officeart/2005/8/layout/gear1"/>
    <dgm:cxn modelId="{6955C0A7-0B90-4BC4-96CA-38236AA0972E}" srcId="{DD612818-5FE8-46C7-B54A-96DF4BE45BCD}" destId="{029CCF01-C72A-4EE8-9C91-0357370A0E2C}" srcOrd="1" destOrd="0" parTransId="{4B21798C-39AC-4B45-9ACB-EDC926785454}" sibTransId="{47A80B90-3967-4B3C-A91B-C38120A9DC88}"/>
    <dgm:cxn modelId="{40D560BD-87AE-4EDD-8A05-A2152FF51AB8}" type="presOf" srcId="{C0625EB1-F4B7-43ED-9D54-F6BC431F493D}" destId="{25541DD4-66AF-4BBF-A2B3-E1E52B10B627}" srcOrd="0" destOrd="0" presId="urn:microsoft.com/office/officeart/2005/8/layout/gear1"/>
    <dgm:cxn modelId="{50E14AC9-0681-41BF-B203-FEB9439E4131}" type="presOf" srcId="{029CCF01-C72A-4EE8-9C91-0357370A0E2C}" destId="{98C4B004-E22C-47B7-B94D-1742625AD033}" srcOrd="1" destOrd="0" presId="urn:microsoft.com/office/officeart/2005/8/layout/gear1"/>
    <dgm:cxn modelId="{73009DEF-5B52-4AF9-B3D8-83A4C700F0C9}" type="presOf" srcId="{029CCF01-C72A-4EE8-9C91-0357370A0E2C}" destId="{3D35F4DB-AAFC-417F-8869-3C4ACB1A049C}" srcOrd="0" destOrd="0" presId="urn:microsoft.com/office/officeart/2005/8/layout/gear1"/>
    <dgm:cxn modelId="{FB8A4662-F789-43CE-B42E-2A893993E328}" type="presParOf" srcId="{572BD9D3-0ED9-42E8-B384-8334364CD167}" destId="{25541DD4-66AF-4BBF-A2B3-E1E52B10B627}" srcOrd="0" destOrd="0" presId="urn:microsoft.com/office/officeart/2005/8/layout/gear1"/>
    <dgm:cxn modelId="{43759FFA-C4D0-420F-8EAD-F49754685535}" type="presParOf" srcId="{572BD9D3-0ED9-42E8-B384-8334364CD167}" destId="{EFB6176C-3D68-4288-82E1-0DF5894CCD07}" srcOrd="1" destOrd="0" presId="urn:microsoft.com/office/officeart/2005/8/layout/gear1"/>
    <dgm:cxn modelId="{BE573A75-D11C-436F-B952-57F2DC85F89C}" type="presParOf" srcId="{572BD9D3-0ED9-42E8-B384-8334364CD167}" destId="{B9A0860F-C1C6-492E-93E7-87AB679A5264}" srcOrd="2" destOrd="0" presId="urn:microsoft.com/office/officeart/2005/8/layout/gear1"/>
    <dgm:cxn modelId="{3B03D61C-EFBE-4D14-B2E8-03D4C837CE21}" type="presParOf" srcId="{572BD9D3-0ED9-42E8-B384-8334364CD167}" destId="{3D35F4DB-AAFC-417F-8869-3C4ACB1A049C}" srcOrd="3" destOrd="0" presId="urn:microsoft.com/office/officeart/2005/8/layout/gear1"/>
    <dgm:cxn modelId="{39EA6E28-9649-41E7-8DC0-CA1EF754A1E8}" type="presParOf" srcId="{572BD9D3-0ED9-42E8-B384-8334364CD167}" destId="{98C4B004-E22C-47B7-B94D-1742625AD033}" srcOrd="4" destOrd="0" presId="urn:microsoft.com/office/officeart/2005/8/layout/gear1"/>
    <dgm:cxn modelId="{6787934F-9324-4EFB-8E47-7BA5A457619C}" type="presParOf" srcId="{572BD9D3-0ED9-42E8-B384-8334364CD167}" destId="{9633D2E4-DD47-40E1-93D7-E4DA4095F9C1}" srcOrd="5" destOrd="0" presId="urn:microsoft.com/office/officeart/2005/8/layout/gear1"/>
    <dgm:cxn modelId="{1E9A2B7D-8EBF-4E7D-9E3E-C3B86BF28A8C}" type="presParOf" srcId="{572BD9D3-0ED9-42E8-B384-8334364CD167}" destId="{6F836F1C-20F9-487A-A0A7-B0132B4DB1C1}" srcOrd="6" destOrd="0" presId="urn:microsoft.com/office/officeart/2005/8/layout/gear1"/>
    <dgm:cxn modelId="{45B00157-5814-488A-BF04-8C5D55765C1A}" type="presParOf" srcId="{572BD9D3-0ED9-42E8-B384-8334364CD167}" destId="{F2847112-82FD-46E0-B2DC-6045BEDFD4E2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2FDA3A-4F7F-479B-8C6B-F9DC4F27660F}" type="doc">
      <dgm:prSet loTypeId="urn:microsoft.com/office/officeart/2005/8/layout/cycle8" loCatId="cycle" qsTypeId="urn:microsoft.com/office/officeart/2005/8/quickstyle/3d3" qsCatId="3D" csTypeId="urn:microsoft.com/office/officeart/2005/8/colors/colorful2" csCatId="colorful" phldr="1"/>
      <dgm:spPr/>
    </dgm:pt>
    <dgm:pt modelId="{428913B3-E1CC-4B49-B6AE-062F2FB85E89}">
      <dgm:prSet phldrT="[Text]"/>
      <dgm:spPr/>
      <dgm:t>
        <a:bodyPr/>
        <a:lstStyle/>
        <a:p>
          <a:r>
            <a:rPr lang="it-IT" b="1" dirty="0"/>
            <a:t>LNF</a:t>
          </a:r>
          <a:endParaRPr lang="en-US" b="1" dirty="0"/>
        </a:p>
      </dgm:t>
    </dgm:pt>
    <dgm:pt modelId="{7C8562D7-B48A-437C-8C76-19788FB75229}" type="sibTrans" cxnId="{C6829DD6-AD88-4221-A2FC-8B3CD9572786}">
      <dgm:prSet/>
      <dgm:spPr/>
      <dgm:t>
        <a:bodyPr/>
        <a:lstStyle/>
        <a:p>
          <a:endParaRPr lang="en-US"/>
        </a:p>
      </dgm:t>
    </dgm:pt>
    <dgm:pt modelId="{80EF6E97-7737-4E0B-8BC6-73C206151692}" type="parTrans" cxnId="{C6829DD6-AD88-4221-A2FC-8B3CD9572786}">
      <dgm:prSet/>
      <dgm:spPr/>
      <dgm:t>
        <a:bodyPr/>
        <a:lstStyle/>
        <a:p>
          <a:endParaRPr lang="en-US"/>
        </a:p>
      </dgm:t>
    </dgm:pt>
    <dgm:pt modelId="{47ADE70E-ADA2-48E3-B15F-779C20316DBD}">
      <dgm:prSet phldrT="[Text]"/>
      <dgm:spPr/>
      <dgm:t>
        <a:bodyPr/>
        <a:lstStyle/>
        <a:p>
          <a:r>
            <a:rPr lang="it-IT" b="1" dirty="0"/>
            <a:t>Roma1</a:t>
          </a:r>
          <a:endParaRPr lang="en-US" b="1" dirty="0"/>
        </a:p>
      </dgm:t>
    </dgm:pt>
    <dgm:pt modelId="{943977BB-FADF-4A61-8A64-3E531A94E8CB}" type="sibTrans" cxnId="{110EC9F1-3EB4-4131-9F36-37BC4B6D9CEF}">
      <dgm:prSet/>
      <dgm:spPr/>
      <dgm:t>
        <a:bodyPr/>
        <a:lstStyle/>
        <a:p>
          <a:endParaRPr lang="en-US"/>
        </a:p>
      </dgm:t>
    </dgm:pt>
    <dgm:pt modelId="{D834C085-029C-441B-93B6-56916038879F}" type="parTrans" cxnId="{110EC9F1-3EB4-4131-9F36-37BC4B6D9CEF}">
      <dgm:prSet/>
      <dgm:spPr/>
      <dgm:t>
        <a:bodyPr/>
        <a:lstStyle/>
        <a:p>
          <a:endParaRPr lang="en-US"/>
        </a:p>
      </dgm:t>
    </dgm:pt>
    <dgm:pt modelId="{848F27D7-5CFE-481A-9E77-1411775FB5F2}">
      <dgm:prSet phldrT="[Text]"/>
      <dgm:spPr/>
      <dgm:t>
        <a:bodyPr/>
        <a:lstStyle/>
        <a:p>
          <a:r>
            <a:rPr lang="it-IT" b="1" dirty="0"/>
            <a:t>LNS</a:t>
          </a:r>
          <a:endParaRPr lang="en-US" b="1" dirty="0"/>
        </a:p>
      </dgm:t>
    </dgm:pt>
    <dgm:pt modelId="{B222315D-0555-4698-B329-6D0B734E71EF}" type="sibTrans" cxnId="{483A679F-01FE-4379-9F86-E1DD423F410A}">
      <dgm:prSet/>
      <dgm:spPr/>
      <dgm:t>
        <a:bodyPr/>
        <a:lstStyle/>
        <a:p>
          <a:endParaRPr lang="en-US"/>
        </a:p>
      </dgm:t>
    </dgm:pt>
    <dgm:pt modelId="{4F4046FA-18AE-42DF-8B4D-75F3BDA3041E}" type="parTrans" cxnId="{483A679F-01FE-4379-9F86-E1DD423F410A}">
      <dgm:prSet/>
      <dgm:spPr/>
      <dgm:t>
        <a:bodyPr/>
        <a:lstStyle/>
        <a:p>
          <a:endParaRPr lang="en-US"/>
        </a:p>
      </dgm:t>
    </dgm:pt>
    <dgm:pt modelId="{5A69490B-45B7-453E-BDB0-508E19AF544B}" type="pres">
      <dgm:prSet presAssocID="{A92FDA3A-4F7F-479B-8C6B-F9DC4F27660F}" presName="compositeShape" presStyleCnt="0">
        <dgm:presLayoutVars>
          <dgm:chMax val="7"/>
          <dgm:dir/>
          <dgm:resizeHandles val="exact"/>
        </dgm:presLayoutVars>
      </dgm:prSet>
      <dgm:spPr/>
    </dgm:pt>
    <dgm:pt modelId="{DB932892-E445-4566-9AF5-81765CBF2B65}" type="pres">
      <dgm:prSet presAssocID="{A92FDA3A-4F7F-479B-8C6B-F9DC4F27660F}" presName="wedge1" presStyleLbl="node1" presStyleIdx="0" presStyleCnt="3"/>
      <dgm:spPr/>
    </dgm:pt>
    <dgm:pt modelId="{05B8973D-7F97-42ED-AA1F-983F241EE014}" type="pres">
      <dgm:prSet presAssocID="{A92FDA3A-4F7F-479B-8C6B-F9DC4F27660F}" presName="dummy1a" presStyleCnt="0"/>
      <dgm:spPr/>
    </dgm:pt>
    <dgm:pt modelId="{D5ECFE6F-0DC3-42DC-864C-DD848D422FEF}" type="pres">
      <dgm:prSet presAssocID="{A92FDA3A-4F7F-479B-8C6B-F9DC4F27660F}" presName="dummy1b" presStyleCnt="0"/>
      <dgm:spPr/>
    </dgm:pt>
    <dgm:pt modelId="{B660C576-E640-4ECD-BA4D-AF050311CCA5}" type="pres">
      <dgm:prSet presAssocID="{A92FDA3A-4F7F-479B-8C6B-F9DC4F27660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967F092-6940-4A1E-9D67-BFE7D8020311}" type="pres">
      <dgm:prSet presAssocID="{A92FDA3A-4F7F-479B-8C6B-F9DC4F27660F}" presName="wedge2" presStyleLbl="node1" presStyleIdx="1" presStyleCnt="3"/>
      <dgm:spPr/>
    </dgm:pt>
    <dgm:pt modelId="{3A3D0827-FE57-4D59-A462-3DA6674E0572}" type="pres">
      <dgm:prSet presAssocID="{A92FDA3A-4F7F-479B-8C6B-F9DC4F27660F}" presName="dummy2a" presStyleCnt="0"/>
      <dgm:spPr/>
    </dgm:pt>
    <dgm:pt modelId="{536815CE-5700-4AA6-AFBF-0CF2E7251697}" type="pres">
      <dgm:prSet presAssocID="{A92FDA3A-4F7F-479B-8C6B-F9DC4F27660F}" presName="dummy2b" presStyleCnt="0"/>
      <dgm:spPr/>
    </dgm:pt>
    <dgm:pt modelId="{7319AA12-F122-4F32-8FD5-BA8FC9CFE278}" type="pres">
      <dgm:prSet presAssocID="{A92FDA3A-4F7F-479B-8C6B-F9DC4F27660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7A3258A-4443-4841-A7F5-5F3AF34FC7A9}" type="pres">
      <dgm:prSet presAssocID="{A92FDA3A-4F7F-479B-8C6B-F9DC4F27660F}" presName="wedge3" presStyleLbl="node1" presStyleIdx="2" presStyleCnt="3"/>
      <dgm:spPr/>
    </dgm:pt>
    <dgm:pt modelId="{57D1AD82-B6CE-43DF-8147-34461BB4ACB3}" type="pres">
      <dgm:prSet presAssocID="{A92FDA3A-4F7F-479B-8C6B-F9DC4F27660F}" presName="dummy3a" presStyleCnt="0"/>
      <dgm:spPr/>
    </dgm:pt>
    <dgm:pt modelId="{B266E250-3C6C-4A5F-91B9-101A9A816483}" type="pres">
      <dgm:prSet presAssocID="{A92FDA3A-4F7F-479B-8C6B-F9DC4F27660F}" presName="dummy3b" presStyleCnt="0"/>
      <dgm:spPr/>
    </dgm:pt>
    <dgm:pt modelId="{6BE600D4-6A9E-48CA-ACCD-ADDDBD462DAB}" type="pres">
      <dgm:prSet presAssocID="{A92FDA3A-4F7F-479B-8C6B-F9DC4F27660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0EAB5BD-235F-43D8-B2A3-16086CC7FF0A}" type="pres">
      <dgm:prSet presAssocID="{B222315D-0555-4698-B329-6D0B734E71EF}" presName="arrowWedge1" presStyleLbl="fgSibTrans2D1" presStyleIdx="0" presStyleCnt="3"/>
      <dgm:spPr/>
    </dgm:pt>
    <dgm:pt modelId="{004CD71B-7802-4A07-9893-35A9ACBCF6C2}" type="pres">
      <dgm:prSet presAssocID="{943977BB-FADF-4A61-8A64-3E531A94E8CB}" presName="arrowWedge2" presStyleLbl="fgSibTrans2D1" presStyleIdx="1" presStyleCnt="3"/>
      <dgm:spPr/>
    </dgm:pt>
    <dgm:pt modelId="{B400C14E-5C66-4E69-9EDE-BC92C03A0370}" type="pres">
      <dgm:prSet presAssocID="{7C8562D7-B48A-437C-8C76-19788FB75229}" presName="arrowWedge3" presStyleLbl="fgSibTrans2D1" presStyleIdx="2" presStyleCnt="3"/>
      <dgm:spPr/>
    </dgm:pt>
  </dgm:ptLst>
  <dgm:cxnLst>
    <dgm:cxn modelId="{49E2F21D-CC0D-4B40-8268-622367665495}" type="presOf" srcId="{848F27D7-5CFE-481A-9E77-1411775FB5F2}" destId="{B660C576-E640-4ECD-BA4D-AF050311CCA5}" srcOrd="1" destOrd="0" presId="urn:microsoft.com/office/officeart/2005/8/layout/cycle8"/>
    <dgm:cxn modelId="{EB88DA29-20CA-4BE6-9EE3-CC47E9A7567D}" type="presOf" srcId="{47ADE70E-ADA2-48E3-B15F-779C20316DBD}" destId="{7319AA12-F122-4F32-8FD5-BA8FC9CFE278}" srcOrd="1" destOrd="0" presId="urn:microsoft.com/office/officeart/2005/8/layout/cycle8"/>
    <dgm:cxn modelId="{3F94202B-880C-4153-8435-AFD0DAA535D1}" type="presOf" srcId="{848F27D7-5CFE-481A-9E77-1411775FB5F2}" destId="{DB932892-E445-4566-9AF5-81765CBF2B65}" srcOrd="0" destOrd="0" presId="urn:microsoft.com/office/officeart/2005/8/layout/cycle8"/>
    <dgm:cxn modelId="{AECD8F76-B220-4AE3-B01F-98CD790ACC3F}" type="presOf" srcId="{428913B3-E1CC-4B49-B6AE-062F2FB85E89}" destId="{57A3258A-4443-4841-A7F5-5F3AF34FC7A9}" srcOrd="0" destOrd="0" presId="urn:microsoft.com/office/officeart/2005/8/layout/cycle8"/>
    <dgm:cxn modelId="{483A679F-01FE-4379-9F86-E1DD423F410A}" srcId="{A92FDA3A-4F7F-479B-8C6B-F9DC4F27660F}" destId="{848F27D7-5CFE-481A-9E77-1411775FB5F2}" srcOrd="0" destOrd="0" parTransId="{4F4046FA-18AE-42DF-8B4D-75F3BDA3041E}" sibTransId="{B222315D-0555-4698-B329-6D0B734E71EF}"/>
    <dgm:cxn modelId="{2A4356C0-3CD3-432F-AABA-8059270E7759}" type="presOf" srcId="{428913B3-E1CC-4B49-B6AE-062F2FB85E89}" destId="{6BE600D4-6A9E-48CA-ACCD-ADDDBD462DAB}" srcOrd="1" destOrd="0" presId="urn:microsoft.com/office/officeart/2005/8/layout/cycle8"/>
    <dgm:cxn modelId="{AECD92CE-8AA1-4CBF-B3DD-37205F11DB8D}" type="presOf" srcId="{A92FDA3A-4F7F-479B-8C6B-F9DC4F27660F}" destId="{5A69490B-45B7-453E-BDB0-508E19AF544B}" srcOrd="0" destOrd="0" presId="urn:microsoft.com/office/officeart/2005/8/layout/cycle8"/>
    <dgm:cxn modelId="{C6829DD6-AD88-4221-A2FC-8B3CD9572786}" srcId="{A92FDA3A-4F7F-479B-8C6B-F9DC4F27660F}" destId="{428913B3-E1CC-4B49-B6AE-062F2FB85E89}" srcOrd="2" destOrd="0" parTransId="{80EF6E97-7737-4E0B-8BC6-73C206151692}" sibTransId="{7C8562D7-B48A-437C-8C76-19788FB75229}"/>
    <dgm:cxn modelId="{77855DDC-58C7-43E9-93A1-04652A56BE13}" type="presOf" srcId="{47ADE70E-ADA2-48E3-B15F-779C20316DBD}" destId="{8967F092-6940-4A1E-9D67-BFE7D8020311}" srcOrd="0" destOrd="0" presId="urn:microsoft.com/office/officeart/2005/8/layout/cycle8"/>
    <dgm:cxn modelId="{110EC9F1-3EB4-4131-9F36-37BC4B6D9CEF}" srcId="{A92FDA3A-4F7F-479B-8C6B-F9DC4F27660F}" destId="{47ADE70E-ADA2-48E3-B15F-779C20316DBD}" srcOrd="1" destOrd="0" parTransId="{D834C085-029C-441B-93B6-56916038879F}" sibTransId="{943977BB-FADF-4A61-8A64-3E531A94E8CB}"/>
    <dgm:cxn modelId="{0444066B-0F1C-4C07-AAAE-88985D92166C}" type="presParOf" srcId="{5A69490B-45B7-453E-BDB0-508E19AF544B}" destId="{DB932892-E445-4566-9AF5-81765CBF2B65}" srcOrd="0" destOrd="0" presId="urn:microsoft.com/office/officeart/2005/8/layout/cycle8"/>
    <dgm:cxn modelId="{961FAE1D-2C28-4E6B-B6CA-D838F6A41E3A}" type="presParOf" srcId="{5A69490B-45B7-453E-BDB0-508E19AF544B}" destId="{05B8973D-7F97-42ED-AA1F-983F241EE014}" srcOrd="1" destOrd="0" presId="urn:microsoft.com/office/officeart/2005/8/layout/cycle8"/>
    <dgm:cxn modelId="{BC399C04-DF5B-4EAA-B763-6853E4D27DD7}" type="presParOf" srcId="{5A69490B-45B7-453E-BDB0-508E19AF544B}" destId="{D5ECFE6F-0DC3-42DC-864C-DD848D422FEF}" srcOrd="2" destOrd="0" presId="urn:microsoft.com/office/officeart/2005/8/layout/cycle8"/>
    <dgm:cxn modelId="{A92EC755-7B7C-4B46-961B-87738446B811}" type="presParOf" srcId="{5A69490B-45B7-453E-BDB0-508E19AF544B}" destId="{B660C576-E640-4ECD-BA4D-AF050311CCA5}" srcOrd="3" destOrd="0" presId="urn:microsoft.com/office/officeart/2005/8/layout/cycle8"/>
    <dgm:cxn modelId="{D2FD749D-AF89-4D75-8B65-21C839955543}" type="presParOf" srcId="{5A69490B-45B7-453E-BDB0-508E19AF544B}" destId="{8967F092-6940-4A1E-9D67-BFE7D8020311}" srcOrd="4" destOrd="0" presId="urn:microsoft.com/office/officeart/2005/8/layout/cycle8"/>
    <dgm:cxn modelId="{40881DFC-13D7-43E9-A6EB-1F783228EB03}" type="presParOf" srcId="{5A69490B-45B7-453E-BDB0-508E19AF544B}" destId="{3A3D0827-FE57-4D59-A462-3DA6674E0572}" srcOrd="5" destOrd="0" presId="urn:microsoft.com/office/officeart/2005/8/layout/cycle8"/>
    <dgm:cxn modelId="{8D00E25E-4CAB-4CBC-9E4E-5503D9E82182}" type="presParOf" srcId="{5A69490B-45B7-453E-BDB0-508E19AF544B}" destId="{536815CE-5700-4AA6-AFBF-0CF2E7251697}" srcOrd="6" destOrd="0" presId="urn:microsoft.com/office/officeart/2005/8/layout/cycle8"/>
    <dgm:cxn modelId="{D495D4A9-B90E-4881-AAC4-B9B9BB52BF43}" type="presParOf" srcId="{5A69490B-45B7-453E-BDB0-508E19AF544B}" destId="{7319AA12-F122-4F32-8FD5-BA8FC9CFE278}" srcOrd="7" destOrd="0" presId="urn:microsoft.com/office/officeart/2005/8/layout/cycle8"/>
    <dgm:cxn modelId="{8384D79C-A64C-4597-AA07-7DFACAAEDC19}" type="presParOf" srcId="{5A69490B-45B7-453E-BDB0-508E19AF544B}" destId="{57A3258A-4443-4841-A7F5-5F3AF34FC7A9}" srcOrd="8" destOrd="0" presId="urn:microsoft.com/office/officeart/2005/8/layout/cycle8"/>
    <dgm:cxn modelId="{3ABBBCE3-12D6-4306-8439-96B801278905}" type="presParOf" srcId="{5A69490B-45B7-453E-BDB0-508E19AF544B}" destId="{57D1AD82-B6CE-43DF-8147-34461BB4ACB3}" srcOrd="9" destOrd="0" presId="urn:microsoft.com/office/officeart/2005/8/layout/cycle8"/>
    <dgm:cxn modelId="{2A2959CB-ABB1-420D-A0F8-0671C196850D}" type="presParOf" srcId="{5A69490B-45B7-453E-BDB0-508E19AF544B}" destId="{B266E250-3C6C-4A5F-91B9-101A9A816483}" srcOrd="10" destOrd="0" presId="urn:microsoft.com/office/officeart/2005/8/layout/cycle8"/>
    <dgm:cxn modelId="{E509F4C4-45F3-4949-9326-6C2E950192DD}" type="presParOf" srcId="{5A69490B-45B7-453E-BDB0-508E19AF544B}" destId="{6BE600D4-6A9E-48CA-ACCD-ADDDBD462DAB}" srcOrd="11" destOrd="0" presId="urn:microsoft.com/office/officeart/2005/8/layout/cycle8"/>
    <dgm:cxn modelId="{3E22EAA7-6FCF-472E-A579-95E4C03A4EB0}" type="presParOf" srcId="{5A69490B-45B7-453E-BDB0-508E19AF544B}" destId="{30EAB5BD-235F-43D8-B2A3-16086CC7FF0A}" srcOrd="12" destOrd="0" presId="urn:microsoft.com/office/officeart/2005/8/layout/cycle8"/>
    <dgm:cxn modelId="{6D81FE44-9F32-4004-AFF6-DF355D29820D}" type="presParOf" srcId="{5A69490B-45B7-453E-BDB0-508E19AF544B}" destId="{004CD71B-7802-4A07-9893-35A9ACBCF6C2}" srcOrd="13" destOrd="0" presId="urn:microsoft.com/office/officeart/2005/8/layout/cycle8"/>
    <dgm:cxn modelId="{8D8AE685-53A8-4A5D-A19D-4A898EA18606}" type="presParOf" srcId="{5A69490B-45B7-453E-BDB0-508E19AF544B}" destId="{B400C14E-5C66-4E69-9EDE-BC92C03A037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41DD4-66AF-4BBF-A2B3-E1E52B10B627}">
      <dsp:nvSpPr>
        <dsp:cNvPr id="0" name=""/>
        <dsp:cNvSpPr/>
      </dsp:nvSpPr>
      <dsp:spPr>
        <a:xfrm>
          <a:off x="2315585" y="1531552"/>
          <a:ext cx="2782672" cy="279581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RF Testing</a:t>
          </a:r>
          <a:endParaRPr lang="en-US" sz="2400" kern="1200" dirty="0"/>
        </a:p>
      </dsp:txBody>
      <dsp:txXfrm>
        <a:off x="2875026" y="2185585"/>
        <a:ext cx="1663790" cy="1438797"/>
      </dsp:txXfrm>
    </dsp:sp>
    <dsp:sp modelId="{3D35F4DB-AAFC-417F-8869-3C4ACB1A049C}">
      <dsp:nvSpPr>
        <dsp:cNvPr id="0" name=""/>
        <dsp:cNvSpPr/>
      </dsp:nvSpPr>
      <dsp:spPr>
        <a:xfrm>
          <a:off x="4533201" y="3358020"/>
          <a:ext cx="2236015" cy="2199563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High power </a:t>
          </a:r>
          <a:r>
            <a:rPr lang="it-IT" sz="2400" kern="1200" dirty="0" err="1"/>
            <a:t>tests</a:t>
          </a:r>
          <a:endParaRPr lang="en-US" sz="2400" kern="1200" dirty="0"/>
        </a:p>
      </dsp:txBody>
      <dsp:txXfrm>
        <a:off x="5092246" y="3915113"/>
        <a:ext cx="1117925" cy="1085377"/>
      </dsp:txXfrm>
    </dsp:sp>
    <dsp:sp modelId="{6F836F1C-20F9-487A-A0A7-B0132B4DB1C1}">
      <dsp:nvSpPr>
        <dsp:cNvPr id="0" name=""/>
        <dsp:cNvSpPr/>
      </dsp:nvSpPr>
      <dsp:spPr>
        <a:xfrm rot="8900647">
          <a:off x="1810988" y="2228949"/>
          <a:ext cx="3027425" cy="3076913"/>
        </a:xfrm>
        <a:prstGeom prst="circularArrow">
          <a:avLst>
            <a:gd name="adj1" fmla="val 4878"/>
            <a:gd name="adj2" fmla="val 312630"/>
            <a:gd name="adj3" fmla="val 3321763"/>
            <a:gd name="adj4" fmla="val 14993610"/>
            <a:gd name="adj5" fmla="val 569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47112-82FD-46E0-B2DC-6045BEDFD4E2}">
      <dsp:nvSpPr>
        <dsp:cNvPr id="0" name=""/>
        <dsp:cNvSpPr/>
      </dsp:nvSpPr>
      <dsp:spPr>
        <a:xfrm rot="2372350">
          <a:off x="3644924" y="-394127"/>
          <a:ext cx="3738044" cy="373804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32892-E445-4566-9AF5-81765CBF2B65}">
      <dsp:nvSpPr>
        <dsp:cNvPr id="0" name=""/>
        <dsp:cNvSpPr/>
      </dsp:nvSpPr>
      <dsp:spPr>
        <a:xfrm>
          <a:off x="1271736" y="253596"/>
          <a:ext cx="3277246" cy="3277246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400" b="1" kern="1200" dirty="0"/>
            <a:t>LNS</a:t>
          </a:r>
          <a:endParaRPr lang="en-US" sz="4400" b="1" kern="1200" dirty="0"/>
        </a:p>
      </dsp:txBody>
      <dsp:txXfrm>
        <a:off x="2998923" y="948060"/>
        <a:ext cx="1170445" cy="975371"/>
      </dsp:txXfrm>
    </dsp:sp>
    <dsp:sp modelId="{8967F092-6940-4A1E-9D67-BFE7D8020311}">
      <dsp:nvSpPr>
        <dsp:cNvPr id="0" name=""/>
        <dsp:cNvSpPr/>
      </dsp:nvSpPr>
      <dsp:spPr>
        <a:xfrm>
          <a:off x="1204241" y="370640"/>
          <a:ext cx="3277246" cy="3277246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400" b="1" kern="1200" dirty="0"/>
            <a:t>Roma1</a:t>
          </a:r>
          <a:endParaRPr lang="en-US" sz="4400" b="1" kern="1200" dirty="0"/>
        </a:p>
      </dsp:txBody>
      <dsp:txXfrm>
        <a:off x="1984538" y="2496949"/>
        <a:ext cx="1755667" cy="858326"/>
      </dsp:txXfrm>
    </dsp:sp>
    <dsp:sp modelId="{57A3258A-4443-4841-A7F5-5F3AF34FC7A9}">
      <dsp:nvSpPr>
        <dsp:cNvPr id="0" name=""/>
        <dsp:cNvSpPr/>
      </dsp:nvSpPr>
      <dsp:spPr>
        <a:xfrm>
          <a:off x="1136745" y="253596"/>
          <a:ext cx="3277246" cy="3277246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400" b="1" kern="1200" dirty="0"/>
            <a:t>LNF</a:t>
          </a:r>
          <a:endParaRPr lang="en-US" sz="4400" b="1" kern="1200" dirty="0"/>
        </a:p>
      </dsp:txBody>
      <dsp:txXfrm>
        <a:off x="1516359" y="948060"/>
        <a:ext cx="1170445" cy="975371"/>
      </dsp:txXfrm>
    </dsp:sp>
    <dsp:sp modelId="{30EAB5BD-235F-43D8-B2A3-16086CC7FF0A}">
      <dsp:nvSpPr>
        <dsp:cNvPr id="0" name=""/>
        <dsp:cNvSpPr/>
      </dsp:nvSpPr>
      <dsp:spPr>
        <a:xfrm>
          <a:off x="1069130" y="50719"/>
          <a:ext cx="3683000" cy="368300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CD71B-7802-4A07-9893-35A9ACBCF6C2}">
      <dsp:nvSpPr>
        <dsp:cNvPr id="0" name=""/>
        <dsp:cNvSpPr/>
      </dsp:nvSpPr>
      <dsp:spPr>
        <a:xfrm>
          <a:off x="1001364" y="167556"/>
          <a:ext cx="3683000" cy="368300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0C14E-5C66-4E69-9EDE-BC92C03A0370}">
      <dsp:nvSpPr>
        <dsp:cNvPr id="0" name=""/>
        <dsp:cNvSpPr/>
      </dsp:nvSpPr>
      <dsp:spPr>
        <a:xfrm>
          <a:off x="933597" y="50719"/>
          <a:ext cx="3683000" cy="368300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0EAE-0F9E-074B-B6F3-AE5389F8D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8F156-AF32-C440-9DC2-422DC49CC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AD142-540B-204C-9E3F-D1D171C9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DE362-34EB-5347-AEAA-1FD41D8B1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E58BA-9BCB-084D-8ADF-E077BD26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0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0DBA-038D-6246-9C87-F62FEFCB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945C0-045B-3140-AD38-791A87FEE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6B974-F91C-564C-B5AD-DA430DBA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DA703-13B0-3042-AD74-CE9E3B0E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E5566-3694-A54D-8687-B8F30475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0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86FAA-AF54-C642-81F0-9B459DAE7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DAA65-15C8-C24F-A464-80A7C60B4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12553-DA13-324E-B7F8-DB33F652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4200E-4621-5F4F-84B7-FB78CF5D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41BA3-562B-4A49-87F7-3DF4C3CE4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0ABA-1C8F-CA48-AA4D-45CDA4E5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EA7A-6236-3346-AD26-C08D3DC7E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CBB5D-1CC8-614C-9882-1C8AACC2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28B75-9318-754F-BDA1-96BCCA67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90001-8B0F-F142-9290-4E04534B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0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E704-A965-BE40-BADA-613D28AB9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D81A4-E0F5-2D42-B252-4E9027CB1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9DC6A-51C1-C948-B177-ABCA0461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B204C-2C8E-6840-A182-2ABD0E7C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5A15C-A59A-2E4A-A885-89E869C2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1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9A14-7DE9-2E4D-AE57-0F44DA79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1AE8E-CA39-F14B-96FF-16183E435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1CCF0-742F-7D48-8999-F42FA65F3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EBEB6-F6C7-C844-AFDB-23990D2D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95178-9702-8644-8B2D-C9C486B3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12DC1-6962-4148-A4D4-211B8616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0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DE00A-ACED-CA45-AB38-51BF464F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5E450-28E3-C74A-B940-6ADDFBB8C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F44FC-65BE-E74D-B5E9-048949AC1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B9030-1ECA-B640-BD7E-6B4E077E9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39A82-BD4A-9746-82AC-B82B055D0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2C05E-9248-9D41-A545-6833BE39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3673E-4D65-AA47-8B44-E08D3F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8444C-14AE-854E-921E-F8F56B5A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9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296C-5B1D-5740-AF3F-04E07374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FD33D-6E68-054E-BCB8-B29DB632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879E1-CD93-5346-9FF5-BBA470F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FA676-D704-BD41-9C29-82E3D7E2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0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99C45-15F6-9243-85E5-0D9A576C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D0FCF-F83D-524B-990F-4D34338D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33E58-EAFD-D54F-972B-CBDA3167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6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DBB44-4E2D-EB4F-96E4-12854274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0657E-2A46-D44E-8ECD-3F4140A72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0E910-A0D8-BF40-BB9C-823D3067C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626DF-79FB-DA4C-B6C6-1E94A249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AD9FE-FF6A-1040-84EA-A884B13B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EC762-BA4A-374C-90C7-4285C4F2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7343-B786-ED46-A0BA-31FE450A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637125-509F-044D-982E-66EED22B4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6C357-8634-1442-A1B5-2F350169E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3337C-3766-4645-9669-3FDA1E69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2E4EB-3A98-5945-9626-F07AF9D0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93354-EA3E-3449-8CB5-9B2DD7A4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F4EF14-FA6E-F848-9F65-ADD44719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A1C1-9708-7046-83F0-780FA4AC6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33F79-7CDB-C443-9770-32230897E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FD6F0-E8D7-D94C-A5E9-C4139DA54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3449A-74A5-8647-BBC5-C7C27E496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D5001-F1C5-A943-8BAE-5E34D073A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152" y="0"/>
            <a:ext cx="10163232" cy="2822410"/>
          </a:xfrm>
        </p:spPr>
        <p:txBody>
          <a:bodyPr anchor="b">
            <a:noAutofit/>
          </a:bodyPr>
          <a:lstStyle/>
          <a:p>
            <a:pPr algn="l"/>
            <a:br>
              <a:rPr lang="it-IT" sz="4800" b="1" dirty="0">
                <a:solidFill>
                  <a:srgbClr val="FF0000"/>
                </a:solidFill>
              </a:rPr>
            </a:br>
            <a:br>
              <a:rPr lang="it-IT" sz="4800" b="1" dirty="0">
                <a:solidFill>
                  <a:srgbClr val="FF0000"/>
                </a:solidFill>
              </a:rPr>
            </a:br>
            <a:br>
              <a:rPr lang="it-IT" sz="4800" b="1" dirty="0">
                <a:solidFill>
                  <a:srgbClr val="FF0000"/>
                </a:solidFill>
              </a:rPr>
            </a:br>
            <a:br>
              <a:rPr lang="it-IT" sz="4800" b="1" dirty="0">
                <a:solidFill>
                  <a:srgbClr val="FF0000"/>
                </a:solidFill>
              </a:rPr>
            </a:br>
            <a:br>
              <a:rPr lang="it-IT" sz="4800" b="1" dirty="0">
                <a:solidFill>
                  <a:srgbClr val="FF0000"/>
                </a:solidFill>
              </a:rPr>
            </a:br>
            <a:r>
              <a:rPr lang="it-IT" sz="4800" b="1" dirty="0">
                <a:solidFill>
                  <a:srgbClr val="FF0000"/>
                </a:solidFill>
              </a:rPr>
              <a:t>ASTERIX (</a:t>
            </a:r>
            <a:r>
              <a:rPr lang="it-IT" sz="4800" b="1" dirty="0" err="1">
                <a:solidFill>
                  <a:srgbClr val="FF0000"/>
                </a:solidFill>
              </a:rPr>
              <a:t>Accelerating</a:t>
            </a:r>
            <a:r>
              <a:rPr lang="it-IT" sz="4800" b="1" dirty="0">
                <a:solidFill>
                  <a:srgbClr val="FF0000"/>
                </a:solidFill>
              </a:rPr>
              <a:t> </a:t>
            </a:r>
            <a:r>
              <a:rPr lang="it-IT" sz="4800" b="1" dirty="0" err="1">
                <a:solidFill>
                  <a:srgbClr val="FF0000"/>
                </a:solidFill>
              </a:rPr>
              <a:t>STructures</a:t>
            </a:r>
            <a:r>
              <a:rPr lang="it-IT" sz="4800" b="1" dirty="0">
                <a:solidFill>
                  <a:srgbClr val="FF0000"/>
                </a:solidFill>
              </a:rPr>
              <a:t> made of </a:t>
            </a:r>
            <a:r>
              <a:rPr lang="it-IT" sz="4800" b="1" dirty="0" err="1">
                <a:solidFill>
                  <a:srgbClr val="FF0000"/>
                </a:solidFill>
              </a:rPr>
              <a:t>multiplE</a:t>
            </a:r>
            <a:r>
              <a:rPr lang="it-IT" sz="4800" b="1" dirty="0">
                <a:solidFill>
                  <a:srgbClr val="FF0000"/>
                </a:solidFill>
              </a:rPr>
              <a:t> </a:t>
            </a:r>
            <a:r>
              <a:rPr lang="it-IT" sz="4800" b="1" dirty="0" err="1">
                <a:solidFill>
                  <a:srgbClr val="FF0000"/>
                </a:solidFill>
              </a:rPr>
              <a:t>sectoRs</a:t>
            </a:r>
            <a:r>
              <a:rPr lang="it-IT" sz="4800" b="1" dirty="0">
                <a:solidFill>
                  <a:srgbClr val="FF0000"/>
                </a:solidFill>
              </a:rPr>
              <a:t> In X-Band)</a:t>
            </a:r>
            <a:endParaRPr lang="en-IT" sz="4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5E02DC8-D897-5342-8D29-5265000101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5151" y="3398143"/>
            <a:ext cx="11353801" cy="11266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Responsabile Nazionale (L. Faillace, LNF), Resp. Locale LNS (Giuseppe Torrisi)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3 anni (2025-2027)</a:t>
            </a:r>
          </a:p>
          <a:p>
            <a:pPr marL="0" indent="0">
              <a:buNone/>
            </a:pPr>
            <a:b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Units: LNF, LNS, Roma1</a:t>
            </a:r>
            <a:b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IT" dirty="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61C66-188A-EE84-6C97-F1CB8DC67247}"/>
              </a:ext>
            </a:extLst>
          </p:cNvPr>
          <p:cNvSpPr txBox="1"/>
          <p:nvPr/>
        </p:nvSpPr>
        <p:spPr>
          <a:xfrm>
            <a:off x="146746" y="5808652"/>
            <a:ext cx="73245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Dedicated</a:t>
            </a:r>
            <a:r>
              <a:rPr lang="it-IT" sz="2000" dirty="0"/>
              <a:t> PhD </a:t>
            </a:r>
            <a:r>
              <a:rPr lang="it-IT" sz="2000" dirty="0" err="1"/>
              <a:t>student</a:t>
            </a:r>
            <a:r>
              <a:rPr lang="it-IT" sz="2000" dirty="0"/>
              <a:t> from China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External</a:t>
            </a:r>
            <a:r>
              <a:rPr lang="it-IT" sz="2000" dirty="0"/>
              <a:t> </a:t>
            </a:r>
            <a:r>
              <a:rPr lang="it-IT" sz="2000" dirty="0" err="1"/>
              <a:t>Collaborators</a:t>
            </a:r>
            <a:r>
              <a:rPr lang="it-IT" sz="2000" dirty="0"/>
              <a:t>: V. </a:t>
            </a:r>
            <a:r>
              <a:rPr lang="it-IT" sz="2000" dirty="0" err="1"/>
              <a:t>Dolgashev</a:t>
            </a:r>
            <a:r>
              <a:rPr lang="it-IT" sz="2000" dirty="0"/>
              <a:t> (SLAC), </a:t>
            </a:r>
            <a:r>
              <a:rPr lang="it-IT" sz="2000" dirty="0" err="1"/>
              <a:t>Tetsuo</a:t>
            </a:r>
            <a:r>
              <a:rPr lang="it-IT" sz="2000" dirty="0"/>
              <a:t> </a:t>
            </a:r>
            <a:r>
              <a:rPr lang="it-IT" sz="2000" dirty="0" err="1"/>
              <a:t>Abe</a:t>
            </a:r>
            <a:r>
              <a:rPr lang="it-IT" sz="2000" dirty="0"/>
              <a:t> (KEK)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Letter</a:t>
            </a:r>
            <a:r>
              <a:rPr lang="it-IT" sz="2000" dirty="0"/>
              <a:t> for machine time from TEX facility </a:t>
            </a:r>
            <a:r>
              <a:rPr lang="it-IT" sz="2000" dirty="0" err="1"/>
              <a:t>at</a:t>
            </a:r>
            <a:r>
              <a:rPr lang="it-IT" sz="2000" dirty="0"/>
              <a:t> LNF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325B6-A79F-9F59-FEF4-4CF9839CD0AF}"/>
              </a:ext>
            </a:extLst>
          </p:cNvPr>
          <p:cNvSpPr txBox="1"/>
          <p:nvPr/>
        </p:nvSpPr>
        <p:spPr>
          <a:xfrm>
            <a:off x="8674049" y="5534561"/>
            <a:ext cx="35179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Esperimenti in CSN5 correlati:</a:t>
            </a:r>
          </a:p>
          <a:p>
            <a:r>
              <a:rPr lang="it-IT" sz="2000" dirty="0"/>
              <a:t>MICRON (2022-2024)</a:t>
            </a:r>
          </a:p>
          <a:p>
            <a:r>
              <a:rPr lang="it-IT" sz="2000" dirty="0"/>
              <a:t>DEMETRA (LNF/LNS)</a:t>
            </a:r>
          </a:p>
          <a:p>
            <a:r>
              <a:rPr lang="it-IT" sz="2000" dirty="0"/>
              <a:t>ARYA (2020-2023)</a:t>
            </a:r>
          </a:p>
        </p:txBody>
      </p:sp>
    </p:spTree>
    <p:extLst>
      <p:ext uri="{BB962C8B-B14F-4D97-AF65-F5344CB8AC3E}">
        <p14:creationId xmlns:p14="http://schemas.microsoft.com/office/powerpoint/2010/main" val="2583190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0C80E6-CC0A-815A-B56F-35B5C3563D34}"/>
              </a:ext>
            </a:extLst>
          </p:cNvPr>
          <p:cNvSpPr txBox="1"/>
          <p:nvPr/>
        </p:nvSpPr>
        <p:spPr>
          <a:xfrm>
            <a:off x="0" y="0"/>
            <a:ext cx="11155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-WP2	RF Design, Engineering and Fabrication of the RF power mode launcher (</a:t>
            </a:r>
            <a:r>
              <a:rPr lang="en-US" sz="2400" b="1" u="sng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LNS</a:t>
            </a:r>
            <a:r>
              <a:rPr lang="en-US" sz="2400" b="1" u="sng" dirty="0"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3D112-9136-EC0C-8464-914530E0D9E6}"/>
              </a:ext>
            </a:extLst>
          </p:cNvPr>
          <p:cNvSpPr txBox="1"/>
          <p:nvPr/>
        </p:nvSpPr>
        <p:spPr>
          <a:xfrm>
            <a:off x="0" y="1353998"/>
            <a:ext cx="591410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Arial" panose="020B0604020202020204" pitchFamily="34" charset="0"/>
              </a:rPr>
              <a:t>Close collaboration with WP1 and WP3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1" dirty="0">
              <a:effectLst/>
              <a:ea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Arial" panose="020B0604020202020204" pitchFamily="34" charset="0"/>
              </a:rPr>
              <a:t>Mode launcher</a:t>
            </a:r>
            <a:r>
              <a:rPr lang="en-US" sz="1800" dirty="0">
                <a:effectLst/>
                <a:ea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ea typeface="Arial" panose="020B0604020202020204" pitchFamily="34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ea typeface="Arial" panose="020B0604020202020204" pitchFamily="34" charset="0"/>
              </a:rPr>
              <a:t>Single and double four-port mode launchers;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effectLst/>
                <a:ea typeface="Arial" panose="020B0604020202020204" pitchFamily="34" charset="0"/>
              </a:rPr>
              <a:t>Input mode launcher and two output spiral loads</a:t>
            </a:r>
            <a:r>
              <a:rPr lang="en-US" dirty="0">
                <a:ea typeface="Arial" panose="020B0604020202020204" pitchFamily="34" charset="0"/>
              </a:rPr>
              <a:t>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effectLst/>
                <a:ea typeface="Arial" panose="020B0604020202020204" pitchFamily="34" charset="0"/>
              </a:rPr>
              <a:t>“open” launcher </a:t>
            </a:r>
            <a:r>
              <a:rPr lang="en-US" dirty="0">
                <a:ea typeface="Arial" panose="020B0604020202020204" pitchFamily="34" charset="0"/>
              </a:rPr>
              <a:t>as</a:t>
            </a:r>
            <a:r>
              <a:rPr lang="en-US" dirty="0">
                <a:effectLst/>
                <a:ea typeface="Arial" panose="020B0604020202020204" pitchFamily="34" charset="0"/>
              </a:rPr>
              <a:t> HOM-free RF power coupler</a:t>
            </a:r>
            <a:r>
              <a:rPr lang="en-US" dirty="0">
                <a:ea typeface="Arial" panose="020B0604020202020204" pitchFamily="34" charset="0"/>
              </a:rPr>
              <a:t>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Integrated</a:t>
            </a:r>
            <a:r>
              <a:rPr lang="en-US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effectLst/>
                <a:ea typeface="Arial" panose="020B0604020202020204" pitchFamily="34" charset="0"/>
              </a:rPr>
              <a:t>Ideally D </a:t>
            </a:r>
            <a:r>
              <a:rPr lang="en-US" dirty="0">
                <a:effectLst/>
                <a:ea typeface="Arial" panose="020B0604020202020204" pitchFamily="34" charset="0"/>
                <a:sym typeface="Wingdings" panose="05000000000000000000" pitchFamily="2" charset="2"/>
              </a:rPr>
              <a:t> 0 </a:t>
            </a:r>
            <a:endParaRPr lang="en-US" dirty="0">
              <a:effectLst/>
              <a:ea typeface="Arial" panose="020B0604020202020204" pitchFamily="34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en-US" dirty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/>
              <a:t>D &gt; 0</a:t>
            </a:r>
          </a:p>
          <a:p>
            <a:pPr lvl="1"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Stand-alone, separate mode launcher</a:t>
            </a:r>
            <a:r>
              <a:rPr lang="en-US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ea typeface="Arial" panose="020B0604020202020204" pitchFamily="34" charset="0"/>
              </a:rPr>
              <a:t>Connected to the multi-cell TW cavity </a:t>
            </a:r>
            <a:r>
              <a:rPr lang="en-US" dirty="0">
                <a:effectLst/>
                <a:ea typeface="Arial" panose="020B0604020202020204" pitchFamily="34" charset="0"/>
              </a:rPr>
              <a:t>through an RF flange.</a:t>
            </a: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EDFC87-4697-9BC9-CDDA-7BCB1B523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185" y="3240619"/>
            <a:ext cx="3525357" cy="2145708"/>
          </a:xfrm>
          <a:prstGeom prst="rect">
            <a:avLst/>
          </a:prstGeom>
        </p:spPr>
      </p:pic>
      <p:pic>
        <p:nvPicPr>
          <p:cNvPr id="2" name="Immagine 4">
            <a:extLst>
              <a:ext uri="{FF2B5EF4-FFF2-40B4-BE49-F238E27FC236}">
                <a16:creationId xmlns:a16="http://schemas.microsoft.com/office/drawing/2014/main" id="{1CE94EA4-FAA0-B696-D7A0-312B3693C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191" y="931437"/>
            <a:ext cx="1226610" cy="2194619"/>
          </a:xfrm>
          <a:prstGeom prst="rect">
            <a:avLst/>
          </a:prstGeom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5A2DE556-401D-34BF-309F-4DAE31307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048" y="937775"/>
            <a:ext cx="1748494" cy="216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700E0-BDF7-0374-E540-4F6AFC02F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07" t="6359" r="23950" b="18168"/>
          <a:stretch/>
        </p:blipFill>
        <p:spPr>
          <a:xfrm>
            <a:off x="10165966" y="4518168"/>
            <a:ext cx="1835041" cy="2179320"/>
          </a:xfrm>
          <a:prstGeom prst="rect">
            <a:avLst/>
          </a:prstGeom>
        </p:spPr>
      </p:pic>
      <p:pic>
        <p:nvPicPr>
          <p:cNvPr id="7" name="Immagine 60">
            <a:extLst>
              <a:ext uri="{FF2B5EF4-FFF2-40B4-BE49-F238E27FC236}">
                <a16:creationId xmlns:a16="http://schemas.microsoft.com/office/drawing/2014/main" id="{9C4CBEA9-DB6F-0EA8-309F-508218AE7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613" y="1122793"/>
            <a:ext cx="1419776" cy="860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6DE26-ECA6-AAE3-7B2D-6C906AF3B177}"/>
              </a:ext>
            </a:extLst>
          </p:cNvPr>
          <p:cNvSpPr txBox="1"/>
          <p:nvPr/>
        </p:nvSpPr>
        <p:spPr>
          <a:xfrm>
            <a:off x="10331245" y="2285999"/>
            <a:ext cx="1710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X-band high-power </a:t>
            </a:r>
            <a:r>
              <a:rPr lang="it-IT" sz="1400" dirty="0" err="1"/>
              <a:t>metallic</a:t>
            </a:r>
            <a:r>
              <a:rPr lang="it-IT" sz="1400" dirty="0"/>
              <a:t> load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231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3BAB-1F67-9B0B-6E73-F37394C4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2025 LNS ACTIVITY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17698B-8DF0-115E-82E3-F3F6A6CEAB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452654"/>
          <a:ext cx="10515600" cy="10972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0507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B w="12700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361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  <a:latin typeface="Lato" panose="020F0502020204030203" pitchFamily="34" charset="0"/>
                        </a:rPr>
                        <a:t>Milestone 1: RF and Wakefields/HOMs Optimization Design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216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246103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CED8E6A-ABFC-F6B0-FAAD-B52C445EB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IT" altLang="en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IT" altLang="en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9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F372B0-7C6C-6814-078C-1395F17B4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642"/>
            <a:ext cx="10515600" cy="548403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Struct</a:t>
            </a:r>
            <a:r>
              <a:rPr lang="it-IT" dirty="0"/>
              <a:t> + S11(9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5DF41A-7369-936B-AE13-DA689F6E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51" y="1843997"/>
            <a:ext cx="5270097" cy="25936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6733E30-307F-F458-125C-7FCAB451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32" r="23342"/>
          <a:stretch>
            <a:fillRect/>
          </a:stretch>
        </p:blipFill>
        <p:spPr>
          <a:xfrm>
            <a:off x="0" y="1790602"/>
            <a:ext cx="3172302" cy="3764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75E8D99-825F-383E-820A-060D8BF03C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59" r="37588"/>
          <a:stretch>
            <a:fillRect/>
          </a:stretch>
        </p:blipFill>
        <p:spPr>
          <a:xfrm rot="16200000">
            <a:off x="3377400" y="3882476"/>
            <a:ext cx="2423439" cy="3013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1D65BA1-0F74-D89A-F540-5911F016D9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5860" y="624045"/>
                <a:ext cx="10515600" cy="4351338"/>
              </a:xfrm>
            </p:spPr>
            <p:txBody>
              <a:bodyPr/>
              <a:lstStyle/>
              <a:p>
                <a:r>
                  <a:rPr lang="it-IT" dirty="0"/>
                  <a:t>TW </a:t>
                </a:r>
                <a:r>
                  <a:rPr lang="it-IT" dirty="0" err="1"/>
                  <a:t>accelerating</a:t>
                </a:r>
                <a:r>
                  <a:rPr lang="it-IT" dirty="0"/>
                  <a:t> </a:t>
                </a:r>
                <a:r>
                  <a:rPr lang="it-IT" dirty="0" err="1"/>
                  <a:t>structure</a:t>
                </a:r>
                <a:r>
                  <a:rPr lang="it-IT" dirty="0"/>
                  <a:t> working in the TM01-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 mode.</a:t>
                </a:r>
              </a:p>
              <a:p>
                <a:r>
                  <a:rPr lang="it-IT" dirty="0"/>
                  <a:t>Full </a:t>
                </a:r>
                <a:r>
                  <a:rPr lang="it-IT" dirty="0" err="1"/>
                  <a:t>structure</a:t>
                </a:r>
                <a:r>
                  <a:rPr lang="it-IT" dirty="0"/>
                  <a:t> </a:t>
                </a:r>
                <a:r>
                  <a:rPr lang="it-IT" dirty="0" err="1"/>
                  <a:t>will</a:t>
                </a:r>
                <a:r>
                  <a:rPr lang="it-IT" dirty="0"/>
                  <a:t> be </a:t>
                </a:r>
                <a:r>
                  <a:rPr lang="it-IT" dirty="0" err="1"/>
                  <a:t>composed</a:t>
                </a:r>
                <a:r>
                  <a:rPr lang="it-IT" dirty="0"/>
                  <a:t> of 120 </a:t>
                </a:r>
                <a:r>
                  <a:rPr lang="it-IT" dirty="0" err="1"/>
                  <a:t>cells</a:t>
                </a:r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1D65BA1-0F74-D89A-F540-5911F016D9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60" y="624045"/>
                <a:ext cx="10515600" cy="4351338"/>
              </a:xfrm>
              <a:blipFill>
                <a:blip r:embed="rId5"/>
                <a:stretch>
                  <a:fillRect l="-1043" t="-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D25144-4E25-A27F-9A5C-3C95D72ACCD4}"/>
              </a:ext>
            </a:extLst>
          </p:cNvPr>
          <p:cNvSpPr txBox="1"/>
          <p:nvPr/>
        </p:nvSpPr>
        <p:spPr>
          <a:xfrm>
            <a:off x="6800580" y="3739453"/>
            <a:ext cx="2148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9-cell </a:t>
            </a:r>
            <a:r>
              <a:rPr lang="it-IT" dirty="0" err="1"/>
              <a:t>structure</a:t>
            </a:r>
            <a:r>
              <a:rPr lang="it-IT" dirty="0"/>
              <a:t> S11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34909-70A0-8CB9-AC40-AC370F07D7D0}"/>
              </a:ext>
            </a:extLst>
          </p:cNvPr>
          <p:cNvSpPr txBox="1"/>
          <p:nvPr/>
        </p:nvSpPr>
        <p:spPr>
          <a:xfrm>
            <a:off x="430306" y="6320118"/>
            <a:ext cx="208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G.S. Mauro </a:t>
            </a:r>
            <a:r>
              <a:rPr lang="it-IT" i="1" dirty="0" err="1"/>
              <a:t>courtesy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53951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F88C3-FFF7-E90C-79E4-E8EEB2C5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63048"/>
          </a:xfrm>
        </p:spPr>
        <p:txBody>
          <a:bodyPr>
            <a:normAutofit fontScale="90000"/>
          </a:bodyPr>
          <a:lstStyle/>
          <a:p>
            <a:r>
              <a:rPr lang="it-IT" dirty="0"/>
              <a:t>Fields +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adv</a:t>
            </a:r>
            <a:r>
              <a:rPr lang="it-IT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3A8A96-2AD1-FDA0-AAC9-9A03F896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224"/>
          <a:stretch>
            <a:fillRect/>
          </a:stretch>
        </p:blipFill>
        <p:spPr>
          <a:xfrm>
            <a:off x="-82710" y="1825625"/>
            <a:ext cx="6304306" cy="3854341"/>
          </a:xfrm>
          <a:prstGeom prst="rect">
            <a:avLst/>
          </a:prstGeom>
        </p:spPr>
      </p:pic>
      <p:pic>
        <p:nvPicPr>
          <p:cNvPr id="7" name="Immagine 6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3C01430D-E762-EDE0-3286-6D71A688E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75" y="195014"/>
            <a:ext cx="5114084" cy="3466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CE53824-84EE-ECB2-39AA-11E75B6A4690}"/>
                  </a:ext>
                </a:extLst>
              </p:cNvPr>
              <p:cNvSpPr txBox="1"/>
              <p:nvPr/>
            </p:nvSpPr>
            <p:spPr>
              <a:xfrm>
                <a:off x="6968509" y="3886797"/>
                <a:ext cx="4866688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Phase </a:t>
                </a:r>
                <a:r>
                  <a:rPr lang="it-IT" dirty="0" err="1"/>
                  <a:t>advance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120°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between</a:t>
                </a:r>
                <a:r>
                  <a:rPr lang="it-IT" dirty="0"/>
                  <a:t> </a:t>
                </a:r>
                <a:r>
                  <a:rPr lang="it-IT" dirty="0" err="1"/>
                  <a:t>cell</a:t>
                </a:r>
                <a:r>
                  <a:rPr lang="it-IT" dirty="0"/>
                  <a:t> centers.</a:t>
                </a:r>
              </a:p>
              <a:p>
                <a:endParaRPr lang="it-IT" dirty="0"/>
              </a:p>
              <a:p>
                <a:r>
                  <a:rPr lang="it-IT" dirty="0" err="1"/>
                  <a:t>Structure</a:t>
                </a:r>
                <a:r>
                  <a:rPr lang="it-IT" dirty="0"/>
                  <a:t> </a:t>
                </a:r>
                <a:r>
                  <a:rPr lang="it-IT" dirty="0" err="1"/>
                  <a:t>still</a:t>
                </a:r>
                <a:r>
                  <a:rPr lang="it-IT" dirty="0"/>
                  <a:t> in tuning to </a:t>
                </a:r>
                <a:r>
                  <a:rPr lang="it-IT" dirty="0" err="1"/>
                  <a:t>better</a:t>
                </a:r>
                <a:r>
                  <a:rPr lang="it-IT" dirty="0"/>
                  <a:t> integrate the </a:t>
                </a:r>
                <a:r>
                  <a:rPr lang="it-IT" dirty="0" err="1"/>
                  <a:t>four</a:t>
                </a:r>
                <a:r>
                  <a:rPr lang="it-IT" dirty="0"/>
                  <a:t>-port I/O mode </a:t>
                </a:r>
                <a:r>
                  <a:rPr lang="it-IT" dirty="0" err="1"/>
                  <a:t>launchers</a:t>
                </a:r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CE53824-84EE-ECB2-39AA-11E75B6A4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509" y="3886797"/>
                <a:ext cx="4866688" cy="1200329"/>
              </a:xfrm>
              <a:prstGeom prst="rect">
                <a:avLst/>
              </a:prstGeom>
              <a:blipFill>
                <a:blip r:embed="rId4"/>
                <a:stretch>
                  <a:fillRect l="-1003" t="-2538" r="-125" b="-7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7A8BDC3-31C8-E1AD-0A93-FED02A681769}"/>
              </a:ext>
            </a:extLst>
          </p:cNvPr>
          <p:cNvSpPr txBox="1"/>
          <p:nvPr/>
        </p:nvSpPr>
        <p:spPr>
          <a:xfrm>
            <a:off x="430306" y="6320118"/>
            <a:ext cx="208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G.S. Mauro </a:t>
            </a:r>
            <a:r>
              <a:rPr lang="it-IT" i="1" dirty="0" err="1"/>
              <a:t>courtesy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95568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F1A1-7387-42FE-C520-EB9AD016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C1BBF-200B-490C-DB12-AC4B2036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63048"/>
          </a:xfrm>
        </p:spPr>
        <p:txBody>
          <a:bodyPr>
            <a:normAutofit fontScale="90000"/>
          </a:bodyPr>
          <a:lstStyle/>
          <a:p>
            <a:r>
              <a:rPr lang="it-IT" dirty="0"/>
              <a:t>Full </a:t>
            </a:r>
            <a:r>
              <a:rPr lang="it-IT" dirty="0" err="1"/>
              <a:t>struct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ML</a:t>
            </a:r>
          </a:p>
        </p:txBody>
      </p:sp>
      <p:pic>
        <p:nvPicPr>
          <p:cNvPr id="4" name="Immagine 3" descr="Immagine che contiene linea&#10;&#10;Il contenuto generato dall'IA potrebbe non essere corretto.">
            <a:extLst>
              <a:ext uri="{FF2B5EF4-FFF2-40B4-BE49-F238E27FC236}">
                <a16:creationId xmlns:a16="http://schemas.microsoft.com/office/drawing/2014/main" id="{A56DCAC4-2F51-AF9C-A912-A632A6354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443"/>
            <a:ext cx="12192000" cy="35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F46DF-EB50-A20F-2A63-25CDF30A0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797" y="408302"/>
            <a:ext cx="4385834" cy="6234545"/>
          </a:xfrm>
          <a:prstGeom prst="rect">
            <a:avLst/>
          </a:prstGeom>
        </p:spPr>
      </p:pic>
      <p:pic>
        <p:nvPicPr>
          <p:cNvPr id="2050" name="Picture 2" descr="16th International Particle Accelerator Conference">
            <a:extLst>
              <a:ext uri="{FF2B5EF4-FFF2-40B4-BE49-F238E27FC236}">
                <a16:creationId xmlns:a16="http://schemas.microsoft.com/office/drawing/2014/main" id="{99391F19-DFB1-A95C-2762-8DF61633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9" y="187558"/>
            <a:ext cx="6882066" cy="21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ocument with text on it&#10;&#10;AI-generated content may be incorrect.">
            <a:extLst>
              <a:ext uri="{FF2B5EF4-FFF2-40B4-BE49-F238E27FC236}">
                <a16:creationId xmlns:a16="http://schemas.microsoft.com/office/drawing/2014/main" id="{C394B03A-5AC7-1D72-116F-5AA16F146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93" y="2484426"/>
            <a:ext cx="7065818" cy="40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C5A0AAA6-BB61-4CEF-4031-165ED9315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2" y="2657397"/>
            <a:ext cx="7065818" cy="3402582"/>
          </a:xfrm>
          <a:prstGeom prst="rect">
            <a:avLst/>
          </a:prstGeom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B843F79-0033-7812-6FDA-4C17C653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045" y="228254"/>
            <a:ext cx="5308654" cy="2794028"/>
          </a:xfrm>
          <a:prstGeom prst="rect">
            <a:avLst/>
          </a:prstGeom>
        </p:spPr>
      </p:pic>
      <p:pic>
        <p:nvPicPr>
          <p:cNvPr id="9" name="Picture 8" descr="A document with text on it&#10;&#10;AI-generated content may be incorrect.">
            <a:extLst>
              <a:ext uri="{FF2B5EF4-FFF2-40B4-BE49-F238E27FC236}">
                <a16:creationId xmlns:a16="http://schemas.microsoft.com/office/drawing/2014/main" id="{EA3078D1-44EF-E758-EBCE-17F9B395F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349" y="3373303"/>
            <a:ext cx="4826049" cy="2743379"/>
          </a:xfrm>
          <a:prstGeom prst="rect">
            <a:avLst/>
          </a:prstGeom>
        </p:spPr>
      </p:pic>
      <p:pic>
        <p:nvPicPr>
          <p:cNvPr id="10" name="Picture 2" descr="16th International Particle Accelerator Conference">
            <a:extLst>
              <a:ext uri="{FF2B5EF4-FFF2-40B4-BE49-F238E27FC236}">
                <a16:creationId xmlns:a16="http://schemas.microsoft.com/office/drawing/2014/main" id="{21EEB73E-23F9-F1C3-CABC-85E5A75B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8" y="479868"/>
            <a:ext cx="6882066" cy="21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15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42B3-2F40-5261-ABC7-402B039C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34891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Budget (LNS)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7B7D4F-C9A3-3BD7-C330-C20AFF2A2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91636"/>
              </p:ext>
            </p:extLst>
          </p:nvPr>
        </p:nvGraphicFramePr>
        <p:xfrm>
          <a:off x="1932005" y="2148767"/>
          <a:ext cx="9454467" cy="1238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753">
                  <a:extLst>
                    <a:ext uri="{9D8B030D-6E8A-4147-A177-3AD203B41FA5}">
                      <a16:colId xmlns:a16="http://schemas.microsoft.com/office/drawing/2014/main" val="3007937825"/>
                    </a:ext>
                  </a:extLst>
                </a:gridCol>
                <a:gridCol w="1249554">
                  <a:extLst>
                    <a:ext uri="{9D8B030D-6E8A-4147-A177-3AD203B41FA5}">
                      <a16:colId xmlns:a16="http://schemas.microsoft.com/office/drawing/2014/main" val="1050249214"/>
                    </a:ext>
                  </a:extLst>
                </a:gridCol>
                <a:gridCol w="1254126">
                  <a:extLst>
                    <a:ext uri="{9D8B030D-6E8A-4147-A177-3AD203B41FA5}">
                      <a16:colId xmlns:a16="http://schemas.microsoft.com/office/drawing/2014/main" val="1316300124"/>
                    </a:ext>
                  </a:extLst>
                </a:gridCol>
                <a:gridCol w="50801">
                  <a:extLst>
                    <a:ext uri="{9D8B030D-6E8A-4147-A177-3AD203B41FA5}">
                      <a16:colId xmlns:a16="http://schemas.microsoft.com/office/drawing/2014/main" val="852103499"/>
                    </a:ext>
                  </a:extLst>
                </a:gridCol>
                <a:gridCol w="6471233">
                  <a:extLst>
                    <a:ext uri="{9D8B030D-6E8A-4147-A177-3AD203B41FA5}">
                      <a16:colId xmlns:a16="http://schemas.microsoft.com/office/drawing/2014/main" val="2292498786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Cost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Notes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1911123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Software-CST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€   16,000.00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simulazioni RF coupler design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0954858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Missions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€ 4,000,00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n-lt"/>
                        </a:rPr>
                        <a:t>Partecipazioni misure sui primo prototipi  sia a bassa @ COMEB che alta potenza RF a TEX (LNF)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2810265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€   20,000.00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975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643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493E3-C639-BC75-3026-E79CDEB1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6" y="243074"/>
            <a:ext cx="5572874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FTE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500FAA3-2085-733F-A45E-D7949C3E4978}"/>
              </a:ext>
            </a:extLst>
          </p:cNvPr>
          <p:cNvCxnSpPr/>
          <p:nvPr/>
        </p:nvCxnSpPr>
        <p:spPr>
          <a:xfrm>
            <a:off x="595954" y="1367554"/>
            <a:ext cx="52222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62F94E-5B40-E383-722E-F1C79CD92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745483"/>
              </p:ext>
            </p:extLst>
          </p:nvPr>
        </p:nvGraphicFramePr>
        <p:xfrm>
          <a:off x="4409842" y="1800223"/>
          <a:ext cx="1982028" cy="1628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856">
                  <a:extLst>
                    <a:ext uri="{9D8B030D-6E8A-4147-A177-3AD203B41FA5}">
                      <a16:colId xmlns:a16="http://schemas.microsoft.com/office/drawing/2014/main" val="79137866"/>
                    </a:ext>
                  </a:extLst>
                </a:gridCol>
                <a:gridCol w="475172">
                  <a:extLst>
                    <a:ext uri="{9D8B030D-6E8A-4147-A177-3AD203B41FA5}">
                      <a16:colId xmlns:a16="http://schemas.microsoft.com/office/drawing/2014/main" val="68237068"/>
                    </a:ext>
                  </a:extLst>
                </a:gridCol>
              </a:tblGrid>
              <a:tr h="205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LNS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FTE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3854618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G.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Torrisi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(RL)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6359295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D. Mascali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5797939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G. Mauro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86061004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G. Sorbello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666771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000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493E3-C639-BC75-3026-E79CDEB1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6" y="243074"/>
            <a:ext cx="5572874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Obiettivi generali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500FAA3-2085-733F-A45E-D7949C3E4978}"/>
              </a:ext>
            </a:extLst>
          </p:cNvPr>
          <p:cNvCxnSpPr/>
          <p:nvPr/>
        </p:nvCxnSpPr>
        <p:spPr>
          <a:xfrm>
            <a:off x="595954" y="1367554"/>
            <a:ext cx="52222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87EF87-40C5-38C9-59DC-936608F298F0}"/>
              </a:ext>
            </a:extLst>
          </p:cNvPr>
          <p:cNvSpPr txBox="1"/>
          <p:nvPr/>
        </p:nvSpPr>
        <p:spPr>
          <a:xfrm>
            <a:off x="242543" y="1141401"/>
            <a:ext cx="113799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dirty="0"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cs typeface="Arial" panose="020B0604020202020204" pitchFamily="34" charset="0"/>
              </a:rPr>
              <a:t>The </a:t>
            </a:r>
            <a:r>
              <a:rPr lang="it-IT" sz="2400" b="1" i="1" dirty="0" err="1">
                <a:cs typeface="Arial" panose="020B0604020202020204" pitchFamily="34" charset="0"/>
              </a:rPr>
              <a:t>Accelerating</a:t>
            </a:r>
            <a:r>
              <a:rPr lang="it-IT" sz="2400" b="1" i="1" dirty="0"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cs typeface="Arial" panose="020B0604020202020204" pitchFamily="34" charset="0"/>
              </a:rPr>
              <a:t>gradient</a:t>
            </a:r>
            <a:r>
              <a:rPr lang="it-IT" sz="2400" b="1" i="1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is</a:t>
            </a:r>
            <a:r>
              <a:rPr lang="it-IT" sz="2400" dirty="0">
                <a:cs typeface="Arial" panose="020B0604020202020204" pitchFamily="34" charset="0"/>
              </a:rPr>
              <a:t> the key </a:t>
            </a:r>
            <a:r>
              <a:rPr lang="it-IT" sz="2400" dirty="0" err="1">
                <a:cs typeface="Arial" panose="020B0604020202020204" pitchFamily="34" charset="0"/>
              </a:rPr>
              <a:t>parameter</a:t>
            </a:r>
            <a:r>
              <a:rPr lang="it-IT" sz="2400" dirty="0">
                <a:cs typeface="Arial" panose="020B0604020202020204" pitchFamily="34" charset="0"/>
              </a:rPr>
              <a:t>                             </a:t>
            </a:r>
          </a:p>
          <a:p>
            <a:pPr algn="ctr"/>
            <a:r>
              <a:rPr lang="it-IT" sz="2400" dirty="0">
                <a:cs typeface="Arial" panose="020B0604020202020204" pitchFamily="34" charset="0"/>
              </a:rPr>
              <a:t>for the design, </a:t>
            </a:r>
            <a:r>
              <a:rPr lang="it-IT" sz="2400" dirty="0" err="1">
                <a:cs typeface="Arial" panose="020B0604020202020204" pitchFamily="34" charset="0"/>
              </a:rPr>
              <a:t>construction</a:t>
            </a:r>
            <a:r>
              <a:rPr lang="it-IT" sz="2400" dirty="0">
                <a:cs typeface="Arial" panose="020B0604020202020204" pitchFamily="34" charset="0"/>
              </a:rPr>
              <a:t> and cost of future linear </a:t>
            </a:r>
            <a:r>
              <a:rPr lang="it-IT" sz="2400" dirty="0" err="1">
                <a:cs typeface="Arial" panose="020B0604020202020204" pitchFamily="34" charset="0"/>
              </a:rPr>
              <a:t>accelerators</a:t>
            </a:r>
            <a:r>
              <a:rPr lang="it-IT" sz="2400" dirty="0">
                <a:cs typeface="Arial" panose="020B0604020202020204" pitchFamily="34" charset="0"/>
              </a:rPr>
              <a:t> 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r>
              <a:rPr lang="it-IT" sz="2400" dirty="0" err="1"/>
              <a:t>Linacs</a:t>
            </a:r>
            <a:r>
              <a:rPr lang="it-IT" sz="2400" dirty="0"/>
              <a:t> must be </a:t>
            </a:r>
            <a:r>
              <a:rPr lang="it-IT" sz="2400" b="1" dirty="0" err="1"/>
              <a:t>reliable</a:t>
            </a:r>
            <a:r>
              <a:rPr lang="it-IT" sz="2400" dirty="0"/>
              <a:t> and </a:t>
            </a:r>
            <a:r>
              <a:rPr lang="it-IT" sz="2400" b="1" dirty="0"/>
              <a:t>cost-</a:t>
            </a:r>
            <a:r>
              <a:rPr lang="it-IT" sz="2400" b="1" dirty="0" err="1"/>
              <a:t>effective</a:t>
            </a:r>
            <a:endParaRPr lang="it-IT" sz="2400" b="1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Intense and </a:t>
            </a:r>
            <a:r>
              <a:rPr lang="it-IT" sz="2400" dirty="0" err="1"/>
              <a:t>systematic</a:t>
            </a:r>
            <a:r>
              <a:rPr lang="it-IT" sz="2400" dirty="0"/>
              <a:t> </a:t>
            </a:r>
            <a:r>
              <a:rPr lang="it-IT" sz="2400" dirty="0" err="1"/>
              <a:t>research</a:t>
            </a:r>
            <a:r>
              <a:rPr lang="it-IT" sz="2400" dirty="0"/>
              <a:t> (SLAC/INFN/KEK/CERN/</a:t>
            </a:r>
            <a:r>
              <a:rPr lang="it-IT" sz="2400" dirty="0" err="1"/>
              <a:t>Tsinghua</a:t>
            </a:r>
            <a:r>
              <a:rPr lang="it-IT" sz="2400" dirty="0"/>
              <a:t> Uni) on high-</a:t>
            </a:r>
            <a:r>
              <a:rPr lang="it-IT" sz="2400" dirty="0" err="1"/>
              <a:t>gradient</a:t>
            </a:r>
            <a:r>
              <a:rPr lang="it-IT" sz="2400" dirty="0"/>
              <a:t> </a:t>
            </a:r>
            <a:r>
              <a:rPr lang="it-IT" sz="2400" dirty="0" err="1"/>
              <a:t>accelerating</a:t>
            </a:r>
            <a:r>
              <a:rPr lang="it-IT" sz="2400" dirty="0"/>
              <a:t> RF </a:t>
            </a:r>
            <a:r>
              <a:rPr lang="it-IT" sz="2400" dirty="0" err="1"/>
              <a:t>structures</a:t>
            </a:r>
            <a:r>
              <a:rPr lang="it-IT" sz="2400" dirty="0"/>
              <a:t> </a:t>
            </a:r>
            <a:r>
              <a:rPr lang="it-IT" sz="2400" dirty="0" err="1"/>
              <a:t>started</a:t>
            </a:r>
            <a:r>
              <a:rPr lang="it-IT" sz="2400" dirty="0"/>
              <a:t> with the investment for the </a:t>
            </a:r>
            <a:r>
              <a:rPr lang="it-IT" sz="2400" dirty="0" err="1"/>
              <a:t>construction</a:t>
            </a:r>
            <a:r>
              <a:rPr lang="it-IT" sz="2400" dirty="0"/>
              <a:t> of </a:t>
            </a:r>
            <a:r>
              <a:rPr lang="it-IT" sz="2400" dirty="0" err="1"/>
              <a:t>normal-conducting</a:t>
            </a:r>
            <a:r>
              <a:rPr lang="it-IT" sz="2400" dirty="0"/>
              <a:t> linear </a:t>
            </a:r>
            <a:r>
              <a:rPr lang="it-IT" sz="2400" dirty="0" err="1"/>
              <a:t>colliders</a:t>
            </a:r>
            <a:r>
              <a:rPr lang="it-IT" sz="2400" dirty="0"/>
              <a:t>, new generation X-</a:t>
            </a:r>
            <a:r>
              <a:rPr lang="it-IT" sz="2400" dirty="0" err="1"/>
              <a:t>FELs</a:t>
            </a:r>
            <a:r>
              <a:rPr lang="it-IT" sz="2400" dirty="0"/>
              <a:t>, etc.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In </a:t>
            </a:r>
            <a:r>
              <a:rPr lang="it-IT" sz="2400" dirty="0" err="1"/>
              <a:t>order</a:t>
            </a:r>
            <a:r>
              <a:rPr lang="it-IT" sz="2400" dirty="0"/>
              <a:t> to be </a:t>
            </a:r>
            <a:r>
              <a:rPr lang="it-IT" sz="2400" dirty="0" err="1"/>
              <a:t>feasible</a:t>
            </a:r>
            <a:r>
              <a:rPr lang="it-IT" sz="2400" dirty="0"/>
              <a:t>  the design of linear </a:t>
            </a:r>
            <a:r>
              <a:rPr lang="it-IT" sz="2400" dirty="0" err="1"/>
              <a:t>colliders</a:t>
            </a:r>
            <a:r>
              <a:rPr lang="it-IT" sz="2400" dirty="0"/>
              <a:t> </a:t>
            </a:r>
            <a:r>
              <a:rPr lang="it-IT" sz="2400" dirty="0" err="1"/>
              <a:t>posed</a:t>
            </a:r>
            <a:r>
              <a:rPr lang="it-IT" sz="2400" dirty="0"/>
              <a:t> a minimum </a:t>
            </a:r>
            <a:r>
              <a:rPr lang="it-IT" sz="2400" dirty="0" err="1"/>
              <a:t>value</a:t>
            </a:r>
            <a:r>
              <a:rPr lang="it-IT" sz="2400" dirty="0"/>
              <a:t> on the </a:t>
            </a:r>
            <a:r>
              <a:rPr lang="it-IT" sz="2400" dirty="0" err="1"/>
              <a:t>accelerating</a:t>
            </a:r>
            <a:r>
              <a:rPr lang="it-IT" sz="2400" dirty="0"/>
              <a:t> </a:t>
            </a:r>
            <a:r>
              <a:rPr lang="it-IT" sz="2400" dirty="0" err="1"/>
              <a:t>gradient</a:t>
            </a:r>
            <a:r>
              <a:rPr lang="it-IT" sz="2400" dirty="0"/>
              <a:t> </a:t>
            </a:r>
            <a:r>
              <a:rPr lang="it-IT" sz="2400" b="1" dirty="0">
                <a:sym typeface="Wingdings" panose="05000000000000000000" pitchFamily="2" charset="2"/>
              </a:rPr>
              <a:t> 100 MV/m</a:t>
            </a:r>
            <a:r>
              <a:rPr lang="it-IT" sz="2400" dirty="0">
                <a:sym typeface="Wingdings" panose="05000000000000000000" pitchFamily="2" charset="2"/>
              </a:rPr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191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493E3-C639-BC75-3026-E79CDEB1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6" y="243074"/>
            <a:ext cx="5572874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Obiettivi generali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500FAA3-2085-733F-A45E-D7949C3E4978}"/>
              </a:ext>
            </a:extLst>
          </p:cNvPr>
          <p:cNvCxnSpPr/>
          <p:nvPr/>
        </p:nvCxnSpPr>
        <p:spPr>
          <a:xfrm>
            <a:off x="595954" y="1367554"/>
            <a:ext cx="52222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704326C-1BBF-07BA-F0B8-3C479AB69935}"/>
              </a:ext>
            </a:extLst>
          </p:cNvPr>
          <p:cNvSpPr txBox="1"/>
          <p:nvPr/>
        </p:nvSpPr>
        <p:spPr>
          <a:xfrm>
            <a:off x="0" y="1568637"/>
            <a:ext cx="12191999" cy="5653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17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ea typeface="Arial" panose="020B0604020202020204" pitchFamily="34" charset="0"/>
              </a:rPr>
              <a:t>F</a:t>
            </a:r>
            <a:r>
              <a:rPr lang="en-US" sz="2000" dirty="0">
                <a:effectLst/>
                <a:ea typeface="Arial" panose="020B0604020202020204" pitchFamily="34" charset="0"/>
              </a:rPr>
              <a:t>ramework of a continuous more-than-two-decade-long collaboration on the study of RF structures with </a:t>
            </a:r>
            <a:r>
              <a:rPr lang="en-US" sz="2000" dirty="0">
                <a:ea typeface="Arial" panose="020B0604020202020204" pitchFamily="34" charset="0"/>
              </a:rPr>
              <a:t>increasing </a:t>
            </a:r>
            <a:r>
              <a:rPr lang="en-US" sz="2000" dirty="0">
                <a:effectLst/>
                <a:ea typeface="Arial" panose="020B0604020202020204" pitchFamily="34" charset="0"/>
              </a:rPr>
              <a:t>accelerating gradients and the RF breakdown physics:  </a:t>
            </a:r>
            <a:r>
              <a:rPr lang="en-US" sz="2000" dirty="0">
                <a:ea typeface="Arial" panose="020B0604020202020204" pitchFamily="34" charset="0"/>
              </a:rPr>
              <a:t> </a:t>
            </a:r>
            <a:r>
              <a:rPr lang="en-US" sz="2000" dirty="0">
                <a:effectLst/>
                <a:ea typeface="Arial" panose="020B0604020202020204" pitchFamily="34" charset="0"/>
              </a:rPr>
              <a:t>SLAC (USA), INFN-LNF and KEK (Japan)</a:t>
            </a:r>
          </a:p>
          <a:p>
            <a:pPr marL="285750" marR="0" indent="-285750" algn="just">
              <a:lnSpc>
                <a:spcPct val="117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ea typeface="Arial" panose="020B0604020202020204" pitchFamily="34" charset="0"/>
              </a:rPr>
              <a:t>S</a:t>
            </a:r>
            <a:r>
              <a:rPr lang="en-US" sz="2000" dirty="0">
                <a:effectLst/>
                <a:ea typeface="Arial" panose="020B0604020202020204" pitchFamily="34" charset="0"/>
              </a:rPr>
              <a:t>tudy of various geometries, materials, surface processing techniques and technological developments of </a:t>
            </a:r>
            <a:r>
              <a:rPr lang="en-US" sz="2000" b="1" dirty="0">
                <a:effectLst/>
                <a:ea typeface="Arial" panose="020B0604020202020204" pitchFamily="34" charset="0"/>
              </a:rPr>
              <a:t>advanced accelerating structures working in X-band</a:t>
            </a:r>
            <a:r>
              <a:rPr lang="en-US" sz="2000" dirty="0">
                <a:effectLst/>
                <a:ea typeface="Arial" panose="020B0604020202020204" pitchFamily="34" charset="0"/>
              </a:rPr>
              <a:t> (11 – 12 GHz):</a:t>
            </a:r>
          </a:p>
          <a:p>
            <a:pPr marL="914400" lvl="1" indent="-457200" algn="just">
              <a:lnSpc>
                <a:spcPct val="11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ffectLst/>
                <a:ea typeface="Arial" panose="020B0604020202020204" pitchFamily="34" charset="0"/>
              </a:rPr>
              <a:t>This research is strongly required by a demand for ever more </a:t>
            </a:r>
            <a:r>
              <a:rPr lang="en-US" sz="2000" b="1" i="1" dirty="0">
                <a:effectLst/>
                <a:ea typeface="Arial" panose="020B0604020202020204" pitchFamily="34" charset="0"/>
              </a:rPr>
              <a:t>advanced</a:t>
            </a:r>
            <a:r>
              <a:rPr lang="en-US" sz="2000" b="1" dirty="0">
                <a:effectLst/>
                <a:ea typeface="Arial" panose="020B0604020202020204" pitchFamily="34" charset="0"/>
              </a:rPr>
              <a:t> accelerating structures</a:t>
            </a:r>
            <a:r>
              <a:rPr lang="en-US" sz="2000" dirty="0">
                <a:effectLst/>
                <a:ea typeface="Arial" panose="020B0604020202020204" pitchFamily="34" charset="0"/>
              </a:rPr>
              <a:t>, with </a:t>
            </a:r>
            <a:r>
              <a:rPr lang="en-US" sz="2000" b="1" dirty="0">
                <a:effectLst/>
                <a:ea typeface="Arial" panose="020B0604020202020204" pitchFamily="34" charset="0"/>
              </a:rPr>
              <a:t>accelerating gradients well-above 100 MV/m</a:t>
            </a:r>
            <a:r>
              <a:rPr lang="en-US" sz="2000" dirty="0">
                <a:effectLst/>
                <a:ea typeface="Arial" panose="020B0604020202020204" pitchFamily="34" charset="0"/>
              </a:rPr>
              <a:t>, since higher efficiency and robust manufacturing play a major role for the next generation of linear particle accelerators for research;</a:t>
            </a:r>
            <a:endParaRPr lang="en-US" sz="2000" dirty="0">
              <a:ea typeface="Arial" panose="020B0604020202020204" pitchFamily="34" charset="0"/>
            </a:endParaRPr>
          </a:p>
          <a:p>
            <a:pPr marL="914400" lvl="1" indent="-457200" algn="just">
              <a:lnSpc>
                <a:spcPct val="11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ffectLst/>
                <a:ea typeface="Arial" panose="020B0604020202020204" pitchFamily="34" charset="0"/>
              </a:rPr>
              <a:t>These structures are made of hard copper and </a:t>
            </a:r>
            <a:r>
              <a:rPr lang="en-US" sz="2000" b="1" dirty="0">
                <a:effectLst/>
                <a:ea typeface="Arial" panose="020B0604020202020204" pitchFamily="34" charset="0"/>
              </a:rPr>
              <a:t>hard copper alloys </a:t>
            </a:r>
            <a:r>
              <a:rPr lang="en-US" sz="2000" dirty="0">
                <a:effectLst/>
                <a:ea typeface="Arial" panose="020B0604020202020204" pitchFamily="34" charset="0"/>
                <a:sym typeface="Wingdings" panose="05000000000000000000" pitchFamily="2" charset="2"/>
              </a:rPr>
              <a:t> better high-</a:t>
            </a:r>
            <a:r>
              <a:rPr lang="en-US" sz="2000" dirty="0">
                <a:ea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lang="en-US" sz="2000" dirty="0">
                <a:effectLst/>
                <a:ea typeface="Arial" panose="020B0604020202020204" pitchFamily="34" charset="0"/>
                <a:sym typeface="Wingdings" panose="05000000000000000000" pitchFamily="2" charset="2"/>
              </a:rPr>
              <a:t>radient performance;</a:t>
            </a:r>
          </a:p>
          <a:p>
            <a:pPr marL="914400" lvl="1" indent="-457200" algn="just">
              <a:lnSpc>
                <a:spcPct val="11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a typeface="Arial" panose="020B0604020202020204" pitchFamily="34" charset="0"/>
              </a:rPr>
              <a:t>D</a:t>
            </a:r>
            <a:r>
              <a:rPr lang="en-US" sz="2000" dirty="0">
                <a:effectLst/>
                <a:ea typeface="Arial" panose="020B0604020202020204" pitchFamily="34" charset="0"/>
              </a:rPr>
              <a:t>ifferent geometries, e.g. </a:t>
            </a:r>
            <a:r>
              <a:rPr lang="en-US" sz="2000" b="1" dirty="0">
                <a:effectLst/>
                <a:ea typeface="Arial" panose="020B0604020202020204" pitchFamily="34" charset="0"/>
              </a:rPr>
              <a:t>“open-type” structures </a:t>
            </a:r>
            <a:r>
              <a:rPr lang="en-US" sz="2000" dirty="0">
                <a:effectLst/>
                <a:ea typeface="Arial" panose="020B0604020202020204" pitchFamily="34" charset="0"/>
              </a:rPr>
              <a:t>(two halves, four quadrants, etc.)</a:t>
            </a:r>
          </a:p>
          <a:p>
            <a:pPr marL="914400" lvl="1" indent="-457200" algn="just">
              <a:lnSpc>
                <a:spcPct val="11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a typeface="Arial" panose="020B0604020202020204" pitchFamily="34" charset="0"/>
              </a:rPr>
              <a:t>A</a:t>
            </a:r>
            <a:r>
              <a:rPr lang="en-US" sz="2000" dirty="0">
                <a:effectLst/>
                <a:ea typeface="Arial" panose="020B0604020202020204" pitchFamily="34" charset="0"/>
              </a:rPr>
              <a:t>lternative </a:t>
            </a:r>
            <a:r>
              <a:rPr lang="en-US" sz="2000" b="1" dirty="0">
                <a:effectLst/>
                <a:ea typeface="Arial" panose="020B0604020202020204" pitchFamily="34" charset="0"/>
              </a:rPr>
              <a:t>“braze-free” joining techniques</a:t>
            </a:r>
            <a:r>
              <a:rPr lang="en-US" sz="2000" dirty="0">
                <a:effectLst/>
                <a:ea typeface="Arial" panose="020B0604020202020204" pitchFamily="34" charset="0"/>
              </a:rPr>
              <a:t>, e.g. EBW and TIG welding</a:t>
            </a:r>
            <a:r>
              <a:rPr lang="en-US" sz="2000" dirty="0">
                <a:ea typeface="Arial" panose="020B0604020202020204" pitchFamily="34" charset="0"/>
              </a:rPr>
              <a:t>.</a:t>
            </a:r>
          </a:p>
          <a:p>
            <a:pPr marL="742950" lvl="1" indent="-285750" algn="just">
              <a:lnSpc>
                <a:spcPct val="117000"/>
              </a:lnSpc>
              <a:spcBef>
                <a:spcPts val="600"/>
              </a:spcBef>
              <a:buFontTx/>
              <a:buChar char="-"/>
            </a:pPr>
            <a:endParaRPr lang="en-US" sz="2000" dirty="0">
              <a:effectLst/>
              <a:ea typeface="Arial" panose="020B0604020202020204" pitchFamily="34" charset="0"/>
            </a:endParaRPr>
          </a:p>
          <a:p>
            <a:pPr algn="just">
              <a:lnSpc>
                <a:spcPct val="117000"/>
              </a:lnSpc>
              <a:spcBef>
                <a:spcPts val="600"/>
              </a:spcBef>
            </a:pPr>
            <a:r>
              <a:rPr lang="en-US" sz="2000" b="1" u="sng" dirty="0">
                <a:effectLst/>
                <a:ea typeface="Arial" panose="020B0604020202020204" pitchFamily="34" charset="0"/>
              </a:rPr>
              <a:t>Applications</a:t>
            </a:r>
            <a:r>
              <a:rPr lang="en-US" sz="2000" dirty="0">
                <a:effectLst/>
                <a:ea typeface="Arial" panose="020B0604020202020204" pitchFamily="34" charset="0"/>
              </a:rPr>
              <a:t>: existing and new-generation X-FELs, such as </a:t>
            </a:r>
            <a:r>
              <a:rPr lang="en-US" sz="2000" dirty="0" err="1">
                <a:effectLst/>
                <a:ea typeface="Arial" panose="020B0604020202020204" pitchFamily="34" charset="0"/>
              </a:rPr>
              <a:t>EuPRAXIA@SPARC_LAB</a:t>
            </a:r>
            <a:r>
              <a:rPr lang="en-US" sz="2000" dirty="0">
                <a:effectLst/>
                <a:ea typeface="Arial" panose="020B0604020202020204" pitchFamily="34" charset="0"/>
              </a:rPr>
              <a:t> [17]), industrial, and medical applications. </a:t>
            </a:r>
          </a:p>
        </p:txBody>
      </p:sp>
    </p:spTree>
    <p:extLst>
      <p:ext uri="{BB962C8B-B14F-4D97-AF65-F5344CB8AC3E}">
        <p14:creationId xmlns:p14="http://schemas.microsoft.com/office/powerpoint/2010/main" val="6497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493E3-C639-BC75-3026-E79CDEB1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8273"/>
            <a:ext cx="5572874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Obiettivi generali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6964B-C58D-0F27-D4B6-9315D3E39CA7}"/>
              </a:ext>
            </a:extLst>
          </p:cNvPr>
          <p:cNvSpPr txBox="1"/>
          <p:nvPr/>
        </p:nvSpPr>
        <p:spPr>
          <a:xfrm>
            <a:off x="1" y="880403"/>
            <a:ext cx="12191999" cy="5898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7000"/>
              </a:lnSpc>
              <a:spcBef>
                <a:spcPts val="600"/>
              </a:spcBef>
            </a:pPr>
            <a:r>
              <a:rPr lang="en-US" sz="1600" dirty="0">
                <a:effectLst/>
                <a:ea typeface="Arial" panose="020B0604020202020204" pitchFamily="34" charset="0"/>
              </a:rPr>
              <a:t>The main goal of this experiment is the design, fabrication and high RF power testing of </a:t>
            </a:r>
            <a:r>
              <a:rPr lang="en-US" sz="1600" b="1" dirty="0">
                <a:effectLst/>
                <a:ea typeface="Arial" panose="020B0604020202020204" pitchFamily="34" charset="0"/>
              </a:rPr>
              <a:t>four-quadrants (“open-type”) X-band RF accelerating structures</a:t>
            </a:r>
            <a:r>
              <a:rPr lang="en-US" sz="1600" dirty="0">
                <a:effectLst/>
                <a:ea typeface="Arial" panose="020B0604020202020204" pitchFamily="34" charset="0"/>
              </a:rPr>
              <a:t> made of hard copper, joined and vacuum sealed by using </a:t>
            </a:r>
            <a:r>
              <a:rPr lang="en-US" sz="1600" b="1" dirty="0">
                <a:effectLst/>
                <a:ea typeface="Arial" panose="020B0604020202020204" pitchFamily="34" charset="0"/>
              </a:rPr>
              <a:t>TIG welding</a:t>
            </a:r>
            <a:r>
              <a:rPr lang="en-US" sz="1600" dirty="0">
                <a:effectLst/>
                <a:ea typeface="Arial" panose="020B0604020202020204" pitchFamily="34" charset="0"/>
              </a:rPr>
              <a:t> (</a:t>
            </a:r>
            <a:r>
              <a:rPr lang="en-US" sz="1600" b="1" dirty="0">
                <a:effectLst/>
                <a:ea typeface="Arial" panose="020B0604020202020204" pitchFamily="34" charset="0"/>
              </a:rPr>
              <a:t>“braze-free” technique)</a:t>
            </a:r>
            <a:r>
              <a:rPr lang="en-US" sz="1600" dirty="0">
                <a:effectLst/>
                <a:ea typeface="Arial" panose="020B0604020202020204" pitchFamily="34" charset="0"/>
              </a:rPr>
              <a:t> in order to achieve higher </a:t>
            </a:r>
            <a:r>
              <a:rPr lang="en-US" sz="1600" b="1" dirty="0">
                <a:effectLst/>
                <a:ea typeface="Arial" panose="020B0604020202020204" pitchFamily="34" charset="0"/>
              </a:rPr>
              <a:t>accelerating gradients (&gt;100 MV/m)</a:t>
            </a:r>
            <a:r>
              <a:rPr lang="en-US" sz="1600" dirty="0">
                <a:effectLst/>
                <a:ea typeface="Arial" panose="020B0604020202020204" pitchFamily="34" charset="0"/>
              </a:rPr>
              <a:t>, higher efficiency, as well as </a:t>
            </a:r>
            <a:r>
              <a:rPr lang="en-US" sz="1600" b="1" dirty="0">
                <a:effectLst/>
                <a:ea typeface="Arial" panose="020B0604020202020204" pitchFamily="34" charset="0"/>
              </a:rPr>
              <a:t>cost-effective and robust manufacturing</a:t>
            </a:r>
            <a:r>
              <a:rPr lang="en-US" sz="1600" dirty="0">
                <a:effectLst/>
                <a:ea typeface="Arial" panose="020B0604020202020204" pitchFamily="34" charset="0"/>
              </a:rPr>
              <a:t>.</a:t>
            </a:r>
          </a:p>
          <a:p>
            <a:pPr algn="just">
              <a:lnSpc>
                <a:spcPct val="117000"/>
              </a:lnSpc>
              <a:spcBef>
                <a:spcPts val="600"/>
              </a:spcBef>
            </a:pPr>
            <a:r>
              <a:rPr lang="en-US" sz="1600" dirty="0">
                <a:ea typeface="Arial" panose="020B0604020202020204" pitchFamily="34" charset="0"/>
                <a:sym typeface="Wingdings" panose="05000000000000000000" pitchFamily="2" charset="2"/>
              </a:rPr>
              <a:t>                                                                     difference from state-of-the-art: </a:t>
            </a:r>
            <a:r>
              <a:rPr lang="en-US" sz="1600" b="1" dirty="0">
                <a:solidFill>
                  <a:srgbClr val="FF0000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to realize a practical (meter-long) </a:t>
            </a:r>
            <a:r>
              <a:rPr lang="en-US" sz="1600" b="1" dirty="0" err="1">
                <a:solidFill>
                  <a:srgbClr val="FF0000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linac</a:t>
            </a:r>
            <a:r>
              <a:rPr lang="en-US" sz="1600" b="1" dirty="0">
                <a:solidFill>
                  <a:srgbClr val="FF0000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 for real linear accelerators.</a:t>
            </a:r>
            <a:endParaRPr lang="en-US" dirty="0">
              <a:effectLst/>
              <a:ea typeface="Arial" panose="020B0604020202020204" pitchFamily="34" charset="0"/>
            </a:endParaRPr>
          </a:p>
          <a:p>
            <a:pPr marR="0" lvl="0" algn="just">
              <a:lnSpc>
                <a:spcPct val="11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effectLst/>
                <a:ea typeface="Arial" panose="020B0604020202020204" pitchFamily="34" charset="0"/>
              </a:rPr>
              <a:t>OBJECTIVES</a:t>
            </a:r>
            <a:r>
              <a:rPr lang="en-US" sz="1600" dirty="0">
                <a:ea typeface="Arial" panose="020B0604020202020204" pitchFamily="34" charset="0"/>
              </a:rPr>
              <a:t>:</a:t>
            </a:r>
            <a:endParaRPr lang="en-US" sz="1600" dirty="0">
              <a:effectLst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Radiofrequency (RF) Design and </a:t>
            </a:r>
            <a:r>
              <a:rPr lang="en-US" sz="1600" b="1" i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Wakefields</a:t>
            </a:r>
            <a:r>
              <a:rPr lang="en-US" sz="1600" b="1" i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/High-Order Modes (HOMs) Characterization and O</a:t>
            </a:r>
            <a:r>
              <a:rPr lang="en-US" sz="1600" b="1" i="1" dirty="0">
                <a:solidFill>
                  <a:srgbClr val="0070C0"/>
                </a:solidFill>
                <a:ea typeface="Arial" panose="020B0604020202020204" pitchFamily="34" charset="0"/>
              </a:rPr>
              <a:t>ptimization</a:t>
            </a:r>
            <a:r>
              <a:rPr lang="en-US" sz="1600" b="1" i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1600" dirty="0">
                <a:effectLst/>
                <a:ea typeface="Arial" panose="020B0604020202020204" pitchFamily="34" charset="0"/>
              </a:rPr>
              <a:t>of a multi-cell, meter-long, TW X-band RF cavity made out of </a:t>
            </a:r>
            <a:r>
              <a:rPr lang="en-US" sz="1600" b="1" dirty="0">
                <a:effectLst/>
                <a:ea typeface="Arial" panose="020B0604020202020204" pitchFamily="34" charset="0"/>
              </a:rPr>
              <a:t>hard copper </a:t>
            </a:r>
            <a:r>
              <a:rPr lang="en-US" sz="1600" dirty="0">
                <a:effectLst/>
                <a:ea typeface="Arial" panose="020B0604020202020204" pitchFamily="34" charset="0"/>
              </a:rPr>
              <a:t>with an </a:t>
            </a:r>
            <a:r>
              <a:rPr lang="en-US" sz="1600" b="1" dirty="0">
                <a:effectLst/>
                <a:ea typeface="Arial" panose="020B0604020202020204" pitchFamily="34" charset="0"/>
              </a:rPr>
              <a:t>open-type</a:t>
            </a:r>
            <a:r>
              <a:rPr lang="en-US" sz="1600" dirty="0">
                <a:effectLst/>
                <a:ea typeface="Arial" panose="020B0604020202020204" pitchFamily="34" charset="0"/>
              </a:rPr>
              <a:t> geometry: </a:t>
            </a:r>
            <a:endParaRPr lang="en-US" sz="1600" dirty="0">
              <a:solidFill>
                <a:srgbClr val="FF0000"/>
              </a:solidFill>
              <a:effectLst/>
              <a:ea typeface="Arial" panose="020B0604020202020204" pitchFamily="34" charset="0"/>
            </a:endParaRPr>
          </a:p>
          <a:p>
            <a:pPr marL="800100" lvl="1" indent="-342900" algn="just">
              <a:lnSpc>
                <a:spcPct val="11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Arial" panose="020B0604020202020204" pitchFamily="34" charset="0"/>
              </a:rPr>
              <a:t>Structures for </a:t>
            </a:r>
            <a:r>
              <a:rPr lang="en-US" sz="1600" b="1" dirty="0">
                <a:ea typeface="Arial" panose="020B0604020202020204" pitchFamily="34" charset="0"/>
              </a:rPr>
              <a:t>single-bunch and multi-bunch operation</a:t>
            </a:r>
            <a:r>
              <a:rPr lang="en-US" sz="1600" dirty="0">
                <a:ea typeface="Arial" panose="020B0604020202020204" pitchFamily="34" charset="0"/>
              </a:rPr>
              <a:t>;</a:t>
            </a:r>
          </a:p>
          <a:p>
            <a:pPr marL="800100" lvl="1" indent="-342900" algn="just">
              <a:lnSpc>
                <a:spcPct val="11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a typeface="Arial" panose="020B0604020202020204" pitchFamily="34" charset="0"/>
              </a:rPr>
              <a:t>Four quadrants </a:t>
            </a:r>
            <a:r>
              <a:rPr lang="en-US" sz="1600" dirty="0">
                <a:ea typeface="Arial" panose="020B0604020202020204" pitchFamily="34" charset="0"/>
              </a:rPr>
              <a:t>for the cancellation of the dipole and quadrupole EM field components, detrimental for the beam dynamics;</a:t>
            </a:r>
          </a:p>
          <a:p>
            <a:pPr marL="800100" lvl="1" indent="-342900" algn="just">
              <a:lnSpc>
                <a:spcPct val="11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Arial" panose="020B0604020202020204" pitchFamily="34" charset="0"/>
              </a:rPr>
              <a:t>Mechanical engineering</a:t>
            </a:r>
            <a:r>
              <a:rPr lang="en-US" sz="1600" dirty="0">
                <a:effectLst/>
                <a:ea typeface="Arial" panose="020B0604020202020204" pitchFamily="34" charset="0"/>
              </a:rPr>
              <a:t> for joining </a:t>
            </a:r>
            <a:r>
              <a:rPr lang="en-US" sz="1600" dirty="0">
                <a:ea typeface="Arial" panose="020B0604020202020204" pitchFamily="34" charset="0"/>
              </a:rPr>
              <a:t>with </a:t>
            </a:r>
            <a:r>
              <a:rPr lang="en-US" sz="1600" b="1" dirty="0">
                <a:ea typeface="Arial" panose="020B0604020202020204" pitchFamily="34" charset="0"/>
              </a:rPr>
              <a:t>TIG welding</a:t>
            </a:r>
            <a:r>
              <a:rPr lang="en-US" sz="1600" dirty="0">
                <a:ea typeface="Arial" panose="020B0604020202020204" pitchFamily="34" charset="0"/>
              </a:rPr>
              <a:t>;</a:t>
            </a:r>
          </a:p>
          <a:p>
            <a:pPr marL="800100" lvl="1" indent="-342900" algn="just">
              <a:lnSpc>
                <a:spcPct val="11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u="sng" dirty="0">
                <a:effectLst/>
                <a:ea typeface="Arial" panose="020B0604020202020204" pitchFamily="34" charset="0"/>
              </a:rPr>
              <a:t>RF power couplers will be </a:t>
            </a:r>
            <a:r>
              <a:rPr lang="en-US" sz="1600" b="1" u="sng" dirty="0">
                <a:effectLst/>
                <a:ea typeface="Arial" panose="020B0604020202020204" pitchFamily="34" charset="0"/>
              </a:rPr>
              <a:t>integrated four-port mode-launchers </a:t>
            </a:r>
            <a:r>
              <a:rPr lang="en-US" sz="1600" dirty="0">
                <a:effectLst/>
                <a:ea typeface="Arial" panose="020B0604020202020204" pitchFamily="34" charset="0"/>
              </a:rPr>
              <a:t>[LNS/LNF] </a:t>
            </a:r>
            <a:r>
              <a:rPr lang="en-US" sz="1600" dirty="0">
                <a:ea typeface="Arial" panose="020B0604020202020204" pitchFamily="34" charset="0"/>
              </a:rPr>
              <a:t>for</a:t>
            </a:r>
            <a:r>
              <a:rPr lang="en-US" sz="1600" dirty="0">
                <a:effectLst/>
                <a:ea typeface="Arial" panose="020B0604020202020204" pitchFamily="34" charset="0"/>
              </a:rPr>
              <a:t> compact power coupling and cancellation of the dipole and quadrupole field components;</a:t>
            </a:r>
          </a:p>
          <a:p>
            <a:pPr marL="800100" lvl="1" indent="-342900" algn="just">
              <a:lnSpc>
                <a:spcPct val="11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a typeface="Arial" panose="020B0604020202020204" pitchFamily="34" charset="0"/>
              </a:rPr>
              <a:t>Secondary vacuum chamber</a:t>
            </a:r>
            <a:r>
              <a:rPr lang="en-US" sz="1600" dirty="0">
                <a:ea typeface="Arial" panose="020B0604020202020204" pitchFamily="34" charset="0"/>
              </a:rPr>
              <a:t> through the gap of the quadrants for improved pumping speed and </a:t>
            </a:r>
            <a:r>
              <a:rPr lang="en-US" sz="1600" b="1" dirty="0">
                <a:ea typeface="Arial" panose="020B0604020202020204" pitchFamily="34" charset="0"/>
              </a:rPr>
              <a:t>easy insertion of HOM absorbers </a:t>
            </a:r>
            <a:r>
              <a:rPr lang="en-US" sz="1600" dirty="0">
                <a:ea typeface="Arial" panose="020B0604020202020204" pitchFamily="34" charset="0"/>
              </a:rPr>
              <a:t>(if used for multi-bunch operation).</a:t>
            </a:r>
            <a:endParaRPr lang="en-US" sz="1600" dirty="0">
              <a:effectLst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Fabrication</a:t>
            </a:r>
            <a:r>
              <a:rPr lang="en-US" sz="1600" dirty="0">
                <a:effectLst/>
                <a:ea typeface="Arial" panose="020B0604020202020204" pitchFamily="34" charset="0"/>
              </a:rPr>
              <a:t> of small-scale prototypes and full-scale structure for</a:t>
            </a:r>
            <a:r>
              <a:rPr lang="en-US" sz="1600" b="1" dirty="0">
                <a:ea typeface="Arial" panose="020B0604020202020204" pitchFamily="34" charset="0"/>
              </a:rPr>
              <a:t> single-bunch operation</a:t>
            </a:r>
            <a:r>
              <a:rPr lang="en-US" sz="1600" dirty="0">
                <a:ea typeface="Arial" panose="020B0604020202020204" pitchFamily="34" charset="0"/>
              </a:rPr>
              <a:t> (option for </a:t>
            </a:r>
            <a:r>
              <a:rPr lang="en-US" sz="1600" dirty="0">
                <a:effectLst/>
                <a:ea typeface="Arial" panose="020B0604020202020204" pitchFamily="34" charset="0"/>
              </a:rPr>
              <a:t>subsequent material R&amp;D);</a:t>
            </a:r>
          </a:p>
          <a:p>
            <a:pPr marL="342900" marR="0" lvl="0" indent="-342900" algn="just">
              <a:lnSpc>
                <a:spcPct val="11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Low RF power tests </a:t>
            </a:r>
            <a:r>
              <a:rPr lang="en-US" sz="1600" dirty="0">
                <a:effectLst/>
                <a:ea typeface="Arial" panose="020B0604020202020204" pitchFamily="34" charset="0"/>
              </a:rPr>
              <a:t>(“cold-test”) of prototypes and full-scale structure</a:t>
            </a:r>
            <a:r>
              <a:rPr lang="en-US" sz="1600" dirty="0">
                <a:ea typeface="Arial" panose="020B0604020202020204" pitchFamily="34" charset="0"/>
              </a:rPr>
              <a:t> </a:t>
            </a:r>
            <a:r>
              <a:rPr lang="en-US" sz="1600" dirty="0">
                <a:effectLst/>
                <a:ea typeface="Arial" panose="020B0604020202020204" pitchFamily="34" charset="0"/>
              </a:rPr>
              <a:t>at the LATINO Laboratory, INFN-LNF;</a:t>
            </a:r>
          </a:p>
          <a:p>
            <a:pPr marL="342900" marR="0" lvl="0" indent="-342900" algn="just">
              <a:lnSpc>
                <a:spcPct val="11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High RF-power tests </a:t>
            </a:r>
            <a:r>
              <a:rPr lang="en-US" sz="1600" dirty="0">
                <a:effectLst/>
                <a:ea typeface="Arial" panose="020B0604020202020204" pitchFamily="34" charset="0"/>
              </a:rPr>
              <a:t>of prototypes and full-scale structure</a:t>
            </a:r>
            <a:r>
              <a:rPr lang="en-US" sz="1600" dirty="0">
                <a:ea typeface="Arial" panose="020B0604020202020204" pitchFamily="34" charset="0"/>
              </a:rPr>
              <a:t> </a:t>
            </a:r>
            <a:r>
              <a:rPr lang="en-US" sz="1600" dirty="0">
                <a:effectLst/>
                <a:ea typeface="Arial" panose="020B0604020202020204" pitchFamily="34" charset="0"/>
              </a:rPr>
              <a:t>at the TEX facility, INFN-LNF.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3F81C-2AF1-33FB-FAD0-F9FC4501CCAC}"/>
              </a:ext>
            </a:extLst>
          </p:cNvPr>
          <p:cNvSpPr/>
          <p:nvPr/>
        </p:nvSpPr>
        <p:spPr>
          <a:xfrm>
            <a:off x="1" y="907026"/>
            <a:ext cx="12192000" cy="9070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9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48473B-E3B2-B7D5-6642-E3D18EC9793A}"/>
              </a:ext>
            </a:extLst>
          </p:cNvPr>
          <p:cNvSpPr txBox="1"/>
          <p:nvPr/>
        </p:nvSpPr>
        <p:spPr>
          <a:xfrm>
            <a:off x="6258241" y="176978"/>
            <a:ext cx="251704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«Open»</a:t>
            </a:r>
          </a:p>
          <a:p>
            <a:endParaRPr lang="it-IT" sz="2000" b="1" dirty="0"/>
          </a:p>
          <a:p>
            <a:r>
              <a:rPr lang="it-IT" dirty="0"/>
              <a:t>RF </a:t>
            </a:r>
            <a:r>
              <a:rPr lang="it-IT" dirty="0" err="1"/>
              <a:t>currents</a:t>
            </a:r>
            <a:r>
              <a:rPr lang="it-IT" dirty="0"/>
              <a:t> </a:t>
            </a:r>
            <a:r>
              <a:rPr lang="it-IT" dirty="0" err="1"/>
              <a:t>never</a:t>
            </a:r>
            <a:r>
              <a:rPr lang="it-IT" dirty="0"/>
              <a:t> cross joints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Chocke</a:t>
            </a:r>
            <a:r>
              <a:rPr lang="it-IT" dirty="0"/>
              <a:t>-mode </a:t>
            </a:r>
            <a:r>
              <a:rPr lang="it-IT" dirty="0" err="1"/>
              <a:t>cavity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Multi-</a:t>
            </a:r>
            <a:r>
              <a:rPr lang="it-IT" dirty="0" err="1"/>
              <a:t>sector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Examples</a:t>
            </a:r>
            <a:r>
              <a:rPr lang="it-IT" dirty="0"/>
              <a:t>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B3214-284B-3B90-923C-8A027E78EA07}"/>
              </a:ext>
            </a:extLst>
          </p:cNvPr>
          <p:cNvSpPr txBox="1"/>
          <p:nvPr/>
        </p:nvSpPr>
        <p:spPr>
          <a:xfrm>
            <a:off x="125360" y="176981"/>
            <a:ext cx="302342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«</a:t>
            </a:r>
            <a:r>
              <a:rPr lang="it-IT" sz="2600" b="1" dirty="0" err="1"/>
              <a:t>Closed</a:t>
            </a:r>
            <a:r>
              <a:rPr lang="it-IT" sz="2600" b="1" dirty="0"/>
              <a:t>»</a:t>
            </a:r>
          </a:p>
          <a:p>
            <a:endParaRPr lang="it-IT" sz="2000" b="1" dirty="0"/>
          </a:p>
          <a:p>
            <a:r>
              <a:rPr lang="it-IT" dirty="0"/>
              <a:t>RF </a:t>
            </a:r>
            <a:r>
              <a:rPr lang="it-IT" dirty="0" err="1"/>
              <a:t>current</a:t>
            </a:r>
            <a:r>
              <a:rPr lang="it-IT" dirty="0"/>
              <a:t> flows </a:t>
            </a:r>
            <a:r>
              <a:rPr lang="it-IT" dirty="0" err="1"/>
              <a:t>through</a:t>
            </a:r>
            <a:endParaRPr lang="it-IT" dirty="0"/>
          </a:p>
          <a:p>
            <a:r>
              <a:rPr lang="it-IT" dirty="0"/>
              <a:t>joints (</a:t>
            </a:r>
            <a:r>
              <a:rPr lang="it-IT" dirty="0" err="1"/>
              <a:t>brazing</a:t>
            </a:r>
            <a:r>
              <a:rPr lang="it-IT" dirty="0"/>
              <a:t>,</a:t>
            </a:r>
          </a:p>
          <a:p>
            <a:r>
              <a:rPr lang="it-IT" dirty="0" err="1"/>
              <a:t>diffusion</a:t>
            </a:r>
            <a:r>
              <a:rPr lang="it-IT" dirty="0"/>
              <a:t> </a:t>
            </a:r>
            <a:r>
              <a:rPr lang="it-IT" dirty="0" err="1"/>
              <a:t>bonding</a:t>
            </a:r>
            <a:r>
              <a:rPr lang="it-IT" dirty="0"/>
              <a:t>, </a:t>
            </a:r>
            <a:r>
              <a:rPr lang="it-IT" dirty="0" err="1"/>
              <a:t>welding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Regular or </a:t>
            </a:r>
            <a:r>
              <a:rPr lang="it-IT" dirty="0" err="1"/>
              <a:t>pillbox</a:t>
            </a:r>
            <a:r>
              <a:rPr lang="it-IT" dirty="0"/>
              <a:t>-like </a:t>
            </a:r>
            <a:r>
              <a:rPr lang="it-IT" dirty="0" err="1"/>
              <a:t>cells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Examples</a:t>
            </a:r>
            <a:r>
              <a:rPr lang="it-IT" dirty="0"/>
              <a:t>:</a:t>
            </a:r>
            <a:endParaRPr lang="en-US" dirty="0"/>
          </a:p>
        </p:txBody>
      </p:sp>
      <p:pic>
        <p:nvPicPr>
          <p:cNvPr id="6" name="図 10">
            <a:extLst>
              <a:ext uri="{FF2B5EF4-FFF2-40B4-BE49-F238E27FC236}">
                <a16:creationId xmlns:a16="http://schemas.microsoft.com/office/drawing/2014/main" id="{8039A074-CA89-7533-305D-79E7DC53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0" t="34666" r="10141" b="14101"/>
          <a:stretch/>
        </p:blipFill>
        <p:spPr>
          <a:xfrm>
            <a:off x="8393943" y="3633911"/>
            <a:ext cx="3798057" cy="1520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C17984-3A0D-D8D5-2AAF-5643CEDE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19678" r="52218" b="19355"/>
          <a:stretch/>
        </p:blipFill>
        <p:spPr>
          <a:xfrm>
            <a:off x="3640926" y="4284406"/>
            <a:ext cx="2221556" cy="1983658"/>
          </a:xfrm>
          <a:prstGeom prst="rect">
            <a:avLst/>
          </a:prstGeom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06E0FEA9-E66C-779A-221F-CCB8E7D15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147" y="2568839"/>
            <a:ext cx="2420852" cy="12478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2B83CC-08ED-B73D-0E3A-B988EFCF9CA7}"/>
              </a:ext>
            </a:extLst>
          </p:cNvPr>
          <p:cNvSpPr txBox="1"/>
          <p:nvPr/>
        </p:nvSpPr>
        <p:spPr>
          <a:xfrm>
            <a:off x="1061883" y="5972474"/>
            <a:ext cx="86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Brazed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E1D59-4F4F-D90E-86C2-86D88624698F}"/>
              </a:ext>
            </a:extLst>
          </p:cNvPr>
          <p:cNvSpPr txBox="1"/>
          <p:nvPr/>
        </p:nvSpPr>
        <p:spPr>
          <a:xfrm>
            <a:off x="4001729" y="6223197"/>
            <a:ext cx="94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Welded</a:t>
            </a:r>
            <a:endParaRPr lang="en-US" dirty="0"/>
          </a:p>
        </p:txBody>
      </p:sp>
      <p:pic>
        <p:nvPicPr>
          <p:cNvPr id="14" name="Immagine 12">
            <a:extLst>
              <a:ext uri="{FF2B5EF4-FFF2-40B4-BE49-F238E27FC236}">
                <a16:creationId xmlns:a16="http://schemas.microsoft.com/office/drawing/2014/main" id="{ACB59FA3-F089-D785-8404-61CCD0D03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0" t="64767" r="42992" b="24064"/>
          <a:stretch/>
        </p:blipFill>
        <p:spPr>
          <a:xfrm rot="5400000">
            <a:off x="3717044" y="-103237"/>
            <a:ext cx="1857844" cy="2875232"/>
          </a:xfrm>
          <a:prstGeom prst="rect">
            <a:avLst/>
          </a:prstGeom>
        </p:spPr>
      </p:pic>
      <p:pic>
        <p:nvPicPr>
          <p:cNvPr id="15" name="Immagine 4">
            <a:extLst>
              <a:ext uri="{FF2B5EF4-FFF2-40B4-BE49-F238E27FC236}">
                <a16:creationId xmlns:a16="http://schemas.microsoft.com/office/drawing/2014/main" id="{3523984E-01A7-E305-6CE6-88520AC98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717" y="406148"/>
            <a:ext cx="3279997" cy="1863193"/>
          </a:xfrm>
          <a:prstGeom prst="rect">
            <a:avLst/>
          </a:prstGeom>
        </p:spPr>
      </p:pic>
      <p:sp>
        <p:nvSpPr>
          <p:cNvPr id="18" name="Arrow: U-Turn 17">
            <a:extLst>
              <a:ext uri="{FF2B5EF4-FFF2-40B4-BE49-F238E27FC236}">
                <a16:creationId xmlns:a16="http://schemas.microsoft.com/office/drawing/2014/main" id="{30511D9B-60E2-88B4-4793-AF2A18830916}"/>
              </a:ext>
            </a:extLst>
          </p:cNvPr>
          <p:cNvSpPr/>
          <p:nvPr/>
        </p:nvSpPr>
        <p:spPr>
          <a:xfrm>
            <a:off x="3930441" y="420330"/>
            <a:ext cx="530944" cy="508819"/>
          </a:xfrm>
          <a:prstGeom prst="uturnArrow">
            <a:avLst>
              <a:gd name="adj1" fmla="val 16599"/>
              <a:gd name="adj2" fmla="val 25000"/>
              <a:gd name="adj3" fmla="val 28360"/>
              <a:gd name="adj4" fmla="val 43750"/>
              <a:gd name="adj5" fmla="val 598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866ADC5-95B8-6079-6C30-E89B06AACAF3}"/>
              </a:ext>
            </a:extLst>
          </p:cNvPr>
          <p:cNvSpPr/>
          <p:nvPr/>
        </p:nvSpPr>
        <p:spPr>
          <a:xfrm rot="16448998">
            <a:off x="5144217" y="788476"/>
            <a:ext cx="232090" cy="97840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7B800D-3407-D5AE-D4FF-25C8398A28D9}"/>
              </a:ext>
            </a:extLst>
          </p:cNvPr>
          <p:cNvSpPr txBox="1"/>
          <p:nvPr/>
        </p:nvSpPr>
        <p:spPr>
          <a:xfrm>
            <a:off x="4660489" y="81853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Beam</a:t>
            </a:r>
            <a:r>
              <a:rPr lang="it-IT" b="1" dirty="0"/>
              <a:t> </a:t>
            </a:r>
            <a:r>
              <a:rPr lang="it-IT" b="1" dirty="0" err="1"/>
              <a:t>axis</a:t>
            </a:r>
            <a:endParaRPr lang="en-US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777559-E941-5B03-685B-9273DFA72DA0}"/>
              </a:ext>
            </a:extLst>
          </p:cNvPr>
          <p:cNvCxnSpPr/>
          <p:nvPr/>
        </p:nvCxnSpPr>
        <p:spPr>
          <a:xfrm>
            <a:off x="4896463" y="1821429"/>
            <a:ext cx="302342" cy="663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6662E7F-5377-3D98-1380-D5C3FC99AB7B}"/>
              </a:ext>
            </a:extLst>
          </p:cNvPr>
          <p:cNvSpPr txBox="1"/>
          <p:nvPr/>
        </p:nvSpPr>
        <p:spPr>
          <a:xfrm>
            <a:off x="4336025" y="30234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RF </a:t>
            </a:r>
            <a:r>
              <a:rPr lang="it-IT" b="1" dirty="0" err="1">
                <a:solidFill>
                  <a:schemeClr val="tx2"/>
                </a:solidFill>
              </a:rPr>
              <a:t>current</a:t>
            </a:r>
            <a:r>
              <a:rPr lang="it-IT" b="1" dirty="0">
                <a:solidFill>
                  <a:schemeClr val="tx2"/>
                </a:solidFill>
              </a:rPr>
              <a:t> flow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ECFF2854-BA31-EC97-E73C-390354590BE5}"/>
              </a:ext>
            </a:extLst>
          </p:cNvPr>
          <p:cNvSpPr/>
          <p:nvPr/>
        </p:nvSpPr>
        <p:spPr>
          <a:xfrm rot="13057075">
            <a:off x="4070378" y="296478"/>
            <a:ext cx="1491161" cy="1671289"/>
          </a:xfrm>
          <a:prstGeom prst="arc">
            <a:avLst/>
          </a:prstGeom>
          <a:ln w="38100">
            <a:prstDash val="dash"/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4B4865-F7B6-800C-924F-3C27CAE9DB09}"/>
              </a:ext>
            </a:extLst>
          </p:cNvPr>
          <p:cNvSpPr txBox="1"/>
          <p:nvPr/>
        </p:nvSpPr>
        <p:spPr>
          <a:xfrm>
            <a:off x="3436372" y="1165125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joint</a:t>
            </a:r>
            <a:endParaRPr lang="en-US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92DEB6-016B-E6E5-1B34-29D55FF621BC}"/>
              </a:ext>
            </a:extLst>
          </p:cNvPr>
          <p:cNvCxnSpPr/>
          <p:nvPr/>
        </p:nvCxnSpPr>
        <p:spPr>
          <a:xfrm>
            <a:off x="6179575" y="471946"/>
            <a:ext cx="0" cy="6327059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Arrow: U-Turn 27">
            <a:extLst>
              <a:ext uri="{FF2B5EF4-FFF2-40B4-BE49-F238E27FC236}">
                <a16:creationId xmlns:a16="http://schemas.microsoft.com/office/drawing/2014/main" id="{C5A50B41-2121-2477-3FF1-E5C577116253}"/>
              </a:ext>
            </a:extLst>
          </p:cNvPr>
          <p:cNvSpPr/>
          <p:nvPr/>
        </p:nvSpPr>
        <p:spPr>
          <a:xfrm>
            <a:off x="10255973" y="481881"/>
            <a:ext cx="530944" cy="508819"/>
          </a:xfrm>
          <a:prstGeom prst="uturnArrow">
            <a:avLst>
              <a:gd name="adj1" fmla="val 16599"/>
              <a:gd name="adj2" fmla="val 25000"/>
              <a:gd name="adj3" fmla="val 28360"/>
              <a:gd name="adj4" fmla="val 43750"/>
              <a:gd name="adj5" fmla="val 598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50B04C-4BCC-3EEA-9E4E-71AFB80967B7}"/>
              </a:ext>
            </a:extLst>
          </p:cNvPr>
          <p:cNvSpPr txBox="1"/>
          <p:nvPr/>
        </p:nvSpPr>
        <p:spPr>
          <a:xfrm>
            <a:off x="9433476" y="129470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RF </a:t>
            </a:r>
            <a:r>
              <a:rPr lang="it-IT" b="1" dirty="0" err="1">
                <a:solidFill>
                  <a:schemeClr val="tx2"/>
                </a:solidFill>
              </a:rPr>
              <a:t>current</a:t>
            </a:r>
            <a:r>
              <a:rPr lang="it-IT" b="1" dirty="0">
                <a:solidFill>
                  <a:schemeClr val="tx2"/>
                </a:solidFill>
              </a:rPr>
              <a:t> flow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6F1EE8-1454-5D9D-54DD-1F3F9559119F}"/>
              </a:ext>
            </a:extLst>
          </p:cNvPr>
          <p:cNvSpPr txBox="1"/>
          <p:nvPr/>
        </p:nvSpPr>
        <p:spPr>
          <a:xfrm>
            <a:off x="10773759" y="751486"/>
            <a:ext cx="115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NO joints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1" name="Immagine 6" descr="Immagine che contiene interni, vecchio, dispositivo, mugnaio&#10;&#10;Descrizione generata automaticamente">
            <a:extLst>
              <a:ext uri="{FF2B5EF4-FFF2-40B4-BE49-F238E27FC236}">
                <a16:creationId xmlns:a16="http://schemas.microsoft.com/office/drawing/2014/main" id="{A7134E92-E82A-EE0F-C56F-AB9394617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8" r="18172"/>
          <a:stretch/>
        </p:blipFill>
        <p:spPr>
          <a:xfrm>
            <a:off x="95285" y="4468762"/>
            <a:ext cx="3189643" cy="1297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8D967-C7EA-D88E-C736-6677317A3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259" y="5058695"/>
            <a:ext cx="1975073" cy="1718253"/>
          </a:xfrm>
          <a:prstGeom prst="rect">
            <a:avLst/>
          </a:prstGeom>
        </p:spPr>
      </p:pic>
      <p:pic>
        <p:nvPicPr>
          <p:cNvPr id="10" name="Picture 9" descr="A gingerbread house on a table&#10;&#10;Description automatically generated with low confidence">
            <a:extLst>
              <a:ext uri="{FF2B5EF4-FFF2-40B4-BE49-F238E27FC236}">
                <a16:creationId xmlns:a16="http://schemas.microsoft.com/office/drawing/2014/main" id="{EF65A4C8-AF6D-806B-991D-B61197AE94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483754" y="5253751"/>
            <a:ext cx="2089035" cy="15011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EFA099-3B91-1F61-A619-8AB20A59D47D}"/>
              </a:ext>
            </a:extLst>
          </p:cNvPr>
          <p:cNvSpPr txBox="1"/>
          <p:nvPr/>
        </p:nvSpPr>
        <p:spPr>
          <a:xfrm>
            <a:off x="10338619" y="6488668"/>
            <a:ext cx="159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CLIC-G-OPEN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4EE4F-88CA-82BE-2C74-AE03ED0A85BF}"/>
              </a:ext>
            </a:extLst>
          </p:cNvPr>
          <p:cNvSpPr txBox="1"/>
          <p:nvPr/>
        </p:nvSpPr>
        <p:spPr>
          <a:xfrm>
            <a:off x="10218174" y="446630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KEK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82A877-5AE2-A031-22EF-E8921434DF6F}"/>
              </a:ext>
            </a:extLst>
          </p:cNvPr>
          <p:cNvSpPr txBox="1"/>
          <p:nvPr/>
        </p:nvSpPr>
        <p:spPr>
          <a:xfrm>
            <a:off x="6203390" y="4073052"/>
            <a:ext cx="232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INFN-LNF</a:t>
            </a:r>
          </a:p>
          <a:p>
            <a:r>
              <a:rPr lang="it-IT" dirty="0">
                <a:highlight>
                  <a:srgbClr val="FFFF00"/>
                </a:highlight>
              </a:rPr>
              <a:t>DEMETRA</a:t>
            </a:r>
          </a:p>
          <a:p>
            <a:r>
              <a:rPr lang="it-IT" dirty="0">
                <a:highlight>
                  <a:srgbClr val="FFFF00"/>
                </a:highlight>
              </a:rPr>
              <a:t>ARYA (1xtwo </a:t>
            </a:r>
            <a:r>
              <a:rPr lang="it-IT" dirty="0" err="1">
                <a:highlight>
                  <a:srgbClr val="FFFF00"/>
                </a:highlight>
              </a:rPr>
              <a:t>halves</a:t>
            </a:r>
            <a:r>
              <a:rPr lang="it-IT" dirty="0">
                <a:highlight>
                  <a:srgbClr val="FFFF00"/>
                </a:highlight>
              </a:rPr>
              <a:t> and 2xfour </a:t>
            </a:r>
            <a:r>
              <a:rPr lang="it-IT" dirty="0" err="1">
                <a:highlight>
                  <a:srgbClr val="FFFF00"/>
                </a:highlight>
              </a:rPr>
              <a:t>quadrants</a:t>
            </a:r>
            <a:r>
              <a:rPr lang="it-IT" dirty="0">
                <a:highlight>
                  <a:srgbClr val="FFFF00"/>
                </a:highlight>
              </a:rPr>
              <a:t>)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A03366-45D8-FD95-FE8A-7FE785BCD495}"/>
              </a:ext>
            </a:extLst>
          </p:cNvPr>
          <p:cNvSpPr txBox="1"/>
          <p:nvPr/>
        </p:nvSpPr>
        <p:spPr>
          <a:xfrm>
            <a:off x="4854677" y="6223197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INFN-LNF</a:t>
            </a:r>
          </a:p>
          <a:p>
            <a:r>
              <a:rPr lang="it-IT" dirty="0"/>
              <a:t>DEMETRA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84D912-D9AD-7D5C-DCB5-F730515B220F}"/>
              </a:ext>
            </a:extLst>
          </p:cNvPr>
          <p:cNvSpPr txBox="1"/>
          <p:nvPr/>
        </p:nvSpPr>
        <p:spPr>
          <a:xfrm>
            <a:off x="508820" y="6183868"/>
            <a:ext cx="227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EuPRAXIA</a:t>
            </a:r>
            <a:r>
              <a:rPr lang="it-IT" dirty="0"/>
              <a:t>, INFN-LNF</a:t>
            </a:r>
            <a:endParaRPr lang="en-US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05026BDF-5810-B2F8-868E-058E52BE0C3A}"/>
              </a:ext>
            </a:extLst>
          </p:cNvPr>
          <p:cNvSpPr/>
          <p:nvPr/>
        </p:nvSpPr>
        <p:spPr>
          <a:xfrm rot="13057075">
            <a:off x="3337872" y="264524"/>
            <a:ext cx="1491161" cy="1671289"/>
          </a:xfrm>
          <a:prstGeom prst="arc">
            <a:avLst/>
          </a:prstGeom>
          <a:ln w="38100">
            <a:prstDash val="dash"/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1294AE-CE9A-05A9-3680-AA45E3574A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352" t="24959" r="62995" b="22363"/>
          <a:stretch/>
        </p:blipFill>
        <p:spPr>
          <a:xfrm>
            <a:off x="10603966" y="2043953"/>
            <a:ext cx="1529123" cy="15291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D18509B-41DF-33E7-1CDA-33A367FF3598}"/>
              </a:ext>
            </a:extLst>
          </p:cNvPr>
          <p:cNvSpPr txBox="1"/>
          <p:nvPr/>
        </p:nvSpPr>
        <p:spPr>
          <a:xfrm>
            <a:off x="9311129" y="2604636"/>
            <a:ext cx="1369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Joints </a:t>
            </a:r>
            <a:r>
              <a:rPr lang="it-IT" sz="1400" dirty="0" err="1"/>
              <a:t>away</a:t>
            </a:r>
            <a:r>
              <a:rPr lang="it-IT" sz="1400" dirty="0"/>
              <a:t> from RF </a:t>
            </a:r>
            <a:r>
              <a:rPr lang="it-IT" sz="1400" dirty="0" err="1"/>
              <a:t>surfaces</a:t>
            </a:r>
            <a:endParaRPr lang="it-IT" sz="14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F6F1EF8-7A5C-2116-2B7A-6CD6D4989AD3}"/>
              </a:ext>
            </a:extLst>
          </p:cNvPr>
          <p:cNvCxnSpPr>
            <a:cxnSpLocks/>
          </p:cNvCxnSpPr>
          <p:nvPr/>
        </p:nvCxnSpPr>
        <p:spPr>
          <a:xfrm flipV="1">
            <a:off x="10089136" y="2804672"/>
            <a:ext cx="545567" cy="192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6F57A00-4F80-432D-A5E8-B68FCDF32020}"/>
              </a:ext>
            </a:extLst>
          </p:cNvPr>
          <p:cNvCxnSpPr>
            <a:cxnSpLocks/>
            <a:endCxn id="37" idx="2"/>
          </p:cNvCxnSpPr>
          <p:nvPr/>
        </p:nvCxnSpPr>
        <p:spPr>
          <a:xfrm>
            <a:off x="10127556" y="3135086"/>
            <a:ext cx="1240972" cy="4379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C3D8CE-4296-3712-4207-40211B20049E}"/>
              </a:ext>
            </a:extLst>
          </p:cNvPr>
          <p:cNvSpPr txBox="1"/>
          <p:nvPr/>
        </p:nvSpPr>
        <p:spPr>
          <a:xfrm>
            <a:off x="6336541" y="6283161"/>
            <a:ext cx="357245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3x </a:t>
            </a:r>
            <a:r>
              <a:rPr lang="it-IT" sz="1400" dirty="0" err="1"/>
              <a:t>quadrant-structures</a:t>
            </a:r>
            <a:r>
              <a:rPr lang="it-IT" sz="1400" dirty="0"/>
              <a:t> </a:t>
            </a:r>
            <a:r>
              <a:rPr lang="it-IT" sz="1400" dirty="0" err="1"/>
              <a:t>fabricated</a:t>
            </a:r>
            <a:r>
              <a:rPr lang="it-IT" sz="1400" dirty="0"/>
              <a:t> and </a:t>
            </a:r>
            <a:r>
              <a:rPr lang="it-IT" sz="1400" dirty="0" err="1"/>
              <a:t>sent</a:t>
            </a:r>
            <a:r>
              <a:rPr lang="it-IT" sz="1400" dirty="0"/>
              <a:t> to SLAC and KEK for high-power testing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797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493E3-C639-BC75-3026-E79CDEB1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5" y="243074"/>
            <a:ext cx="10207628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Attività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500FAA3-2085-733F-A45E-D7949C3E4978}"/>
              </a:ext>
            </a:extLst>
          </p:cNvPr>
          <p:cNvCxnSpPr/>
          <p:nvPr/>
        </p:nvCxnSpPr>
        <p:spPr>
          <a:xfrm>
            <a:off x="595954" y="1367554"/>
            <a:ext cx="52222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5316437-DDD5-CA22-C0F9-9794C0F2C0F8}"/>
              </a:ext>
            </a:extLst>
          </p:cNvPr>
          <p:cNvGrpSpPr/>
          <p:nvPr/>
        </p:nvGrpSpPr>
        <p:grpSpPr>
          <a:xfrm>
            <a:off x="186335" y="811033"/>
            <a:ext cx="11902298" cy="5496798"/>
            <a:chOff x="289702" y="733049"/>
            <a:chExt cx="11612596" cy="5391902"/>
          </a:xfrm>
        </p:grpSpPr>
        <p:pic>
          <p:nvPicPr>
            <p:cNvPr id="9" name="Immagine 4">
              <a:extLst>
                <a:ext uri="{FF2B5EF4-FFF2-40B4-BE49-F238E27FC236}">
                  <a16:creationId xmlns:a16="http://schemas.microsoft.com/office/drawing/2014/main" id="{E0539981-6E8F-250F-AD2E-EB24E1EC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702" y="733049"/>
              <a:ext cx="11612596" cy="5391902"/>
            </a:xfrm>
            <a:prstGeom prst="rect">
              <a:avLst/>
            </a:prstGeom>
          </p:spPr>
        </p:pic>
        <p:cxnSp>
          <p:nvCxnSpPr>
            <p:cNvPr id="10" name="Connettore 2 6">
              <a:extLst>
                <a:ext uri="{FF2B5EF4-FFF2-40B4-BE49-F238E27FC236}">
                  <a16:creationId xmlns:a16="http://schemas.microsoft.com/office/drawing/2014/main" id="{0A833FB6-826B-2123-038E-6179E3E011C5}"/>
                </a:ext>
              </a:extLst>
            </p:cNvPr>
            <p:cNvCxnSpPr/>
            <p:nvPr/>
          </p:nvCxnSpPr>
          <p:spPr>
            <a:xfrm flipH="1">
              <a:off x="3426781" y="1624614"/>
              <a:ext cx="6214369" cy="1384916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7">
              <a:extLst>
                <a:ext uri="{FF2B5EF4-FFF2-40B4-BE49-F238E27FC236}">
                  <a16:creationId xmlns:a16="http://schemas.microsoft.com/office/drawing/2014/main" id="{BCCF0383-1121-A8CC-EDD2-069EF869B09D}"/>
                </a:ext>
              </a:extLst>
            </p:cNvPr>
            <p:cNvSpPr txBox="1"/>
            <p:nvPr/>
          </p:nvSpPr>
          <p:spPr>
            <a:xfrm>
              <a:off x="5805996" y="1947740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accent4">
                      <a:lumMod val="50000"/>
                    </a:schemeClr>
                  </a:solidFill>
                </a:rPr>
                <a:t>90 cm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F553AF-CB72-8D42-7B74-1007E7C2C605}"/>
              </a:ext>
            </a:extLst>
          </p:cNvPr>
          <p:cNvSpPr txBox="1"/>
          <p:nvPr/>
        </p:nvSpPr>
        <p:spPr>
          <a:xfrm>
            <a:off x="6498204" y="4863503"/>
            <a:ext cx="6094674" cy="1859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00965" lvl="0" indent="-342900" algn="just">
              <a:lnSpc>
                <a:spcPct val="117000"/>
              </a:lnSpc>
              <a:spcBef>
                <a:spcPts val="8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effectLst/>
                <a:ea typeface="Arial" panose="020B0604020202020204" pitchFamily="34" charset="0"/>
              </a:rPr>
              <a:t>Fabrication out of hard copper</a:t>
            </a:r>
            <a:r>
              <a:rPr lang="en-US" sz="2000" dirty="0">
                <a:effectLst/>
                <a:ea typeface="Arial" panose="020B0604020202020204" pitchFamily="34" charset="0"/>
              </a:rPr>
              <a:t> </a:t>
            </a:r>
          </a:p>
          <a:p>
            <a:pPr marL="342900" marR="100965" lvl="0" indent="-342900" algn="just">
              <a:lnSpc>
                <a:spcPct val="117000"/>
              </a:lnSpc>
              <a:spcBef>
                <a:spcPts val="8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effectLst/>
                <a:ea typeface="Arial" panose="020B0604020202020204" pitchFamily="34" charset="0"/>
              </a:rPr>
              <a:t>Increase in vacuum pumping speed</a:t>
            </a:r>
            <a:r>
              <a:rPr lang="en-US" sz="2000" dirty="0">
                <a:effectLst/>
                <a:ea typeface="Arial" panose="020B0604020202020204" pitchFamily="34" charset="0"/>
              </a:rPr>
              <a:t>  </a:t>
            </a:r>
          </a:p>
          <a:p>
            <a:pPr marL="342900" marR="100965" lvl="0" indent="-342900" algn="just">
              <a:lnSpc>
                <a:spcPct val="117000"/>
              </a:lnSpc>
              <a:spcBef>
                <a:spcPts val="8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effectLst/>
                <a:ea typeface="Arial" panose="020B0604020202020204" pitchFamily="34" charset="0"/>
              </a:rPr>
              <a:t>Overall reduction of the fabrication costs</a:t>
            </a:r>
            <a:endParaRPr lang="en-US" sz="2000" b="1" dirty="0">
              <a:ea typeface="Arial" panose="020B0604020202020204" pitchFamily="34" charset="0"/>
            </a:endParaRPr>
          </a:p>
          <a:p>
            <a:pPr marL="342900" marR="100965" lvl="0" indent="-342900" algn="just">
              <a:lnSpc>
                <a:spcPct val="117000"/>
              </a:lnSpc>
              <a:spcBef>
                <a:spcPts val="8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effectLst/>
                <a:ea typeface="Arial" panose="020B0604020202020204" pitchFamily="34" charset="0"/>
              </a:rPr>
              <a:t>Easy insertion of HOM absorbing materials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EBA42-DE84-E107-F363-69FE48054C8B}"/>
              </a:ext>
            </a:extLst>
          </p:cNvPr>
          <p:cNvSpPr txBox="1"/>
          <p:nvPr/>
        </p:nvSpPr>
        <p:spPr>
          <a:xfrm>
            <a:off x="3810552" y="857637"/>
            <a:ext cx="194796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/>
              <a:t>TIG-</a:t>
            </a:r>
            <a:r>
              <a:rPr lang="it-IT" sz="2400" b="1" dirty="0" err="1"/>
              <a:t>welded</a:t>
            </a:r>
            <a:endParaRPr lang="it-IT" sz="2400" b="1" dirty="0"/>
          </a:p>
          <a:p>
            <a:r>
              <a:rPr lang="it-IT" sz="2400" b="1" dirty="0"/>
              <a:t>4-quadrants</a:t>
            </a:r>
          </a:p>
          <a:p>
            <a:r>
              <a:rPr lang="it-IT" sz="2400" b="1" dirty="0"/>
              <a:t>«open-</a:t>
            </a:r>
            <a:r>
              <a:rPr lang="it-IT" sz="2400" b="1" dirty="0" err="1"/>
              <a:t>type</a:t>
            </a:r>
            <a:r>
              <a:rPr lang="it-IT" sz="2400" b="1" dirty="0"/>
              <a:t>» </a:t>
            </a:r>
          </a:p>
        </p:txBody>
      </p:sp>
      <p:cxnSp>
        <p:nvCxnSpPr>
          <p:cNvPr id="15" name="Connettore 2 6">
            <a:extLst>
              <a:ext uri="{FF2B5EF4-FFF2-40B4-BE49-F238E27FC236}">
                <a16:creationId xmlns:a16="http://schemas.microsoft.com/office/drawing/2014/main" id="{C99D5257-5D78-963A-16BE-5DA39667CCBB}"/>
              </a:ext>
            </a:extLst>
          </p:cNvPr>
          <p:cNvCxnSpPr>
            <a:cxnSpLocks/>
          </p:cNvCxnSpPr>
          <p:nvPr/>
        </p:nvCxnSpPr>
        <p:spPr>
          <a:xfrm flipH="1" flipV="1">
            <a:off x="238540" y="5454910"/>
            <a:ext cx="3037398" cy="1168527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10253E7D-FAC5-D927-5257-13F45CF136E6}"/>
              </a:ext>
            </a:extLst>
          </p:cNvPr>
          <p:cNvSpPr txBox="1"/>
          <p:nvPr/>
        </p:nvSpPr>
        <p:spPr>
          <a:xfrm>
            <a:off x="983483" y="6185361"/>
            <a:ext cx="830040" cy="37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27 cm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1C1AB5C-F425-E7DC-92D5-2B88DCC5CC9B}"/>
              </a:ext>
            </a:extLst>
          </p:cNvPr>
          <p:cNvSpPr txBox="1">
            <a:spLocks/>
          </p:cNvSpPr>
          <p:nvPr/>
        </p:nvSpPr>
        <p:spPr>
          <a:xfrm>
            <a:off x="0" y="-2138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/>
              <a:t>Full TW multi-</a:t>
            </a:r>
            <a:r>
              <a:rPr lang="it-IT" b="1"/>
              <a:t>cell</a:t>
            </a:r>
            <a:r>
              <a:rPr lang="it-IT" b="1" dirty="0"/>
              <a:t> X-band </a:t>
            </a:r>
            <a:r>
              <a:rPr lang="it-IT" b="1"/>
              <a:t>structure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FC649F-7110-09AF-8394-CC011BE88ACF}"/>
              </a:ext>
            </a:extLst>
          </p:cNvPr>
          <p:cNvCxnSpPr/>
          <p:nvPr/>
        </p:nvCxnSpPr>
        <p:spPr>
          <a:xfrm flipV="1">
            <a:off x="3746090" y="2234381"/>
            <a:ext cx="6496665" cy="1364225"/>
          </a:xfrm>
          <a:prstGeom prst="line">
            <a:avLst/>
          </a:prstGeom>
          <a:ln w="57150">
            <a:prstDash val="dash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4E9B844-D7CB-B62F-6F4F-09A653203E2D}"/>
              </a:ext>
            </a:extLst>
          </p:cNvPr>
          <p:cNvSpPr txBox="1"/>
          <p:nvPr/>
        </p:nvSpPr>
        <p:spPr>
          <a:xfrm>
            <a:off x="9372601" y="4365523"/>
            <a:ext cx="265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6"/>
                </a:solidFill>
              </a:rPr>
              <a:t>TIG </a:t>
            </a:r>
            <a:r>
              <a:rPr lang="it-IT" sz="2400" b="1" dirty="0" err="1">
                <a:solidFill>
                  <a:schemeClr val="accent6"/>
                </a:solidFill>
              </a:rPr>
              <a:t>welding</a:t>
            </a:r>
            <a:r>
              <a:rPr lang="it-IT" sz="2400" b="1" dirty="0">
                <a:solidFill>
                  <a:schemeClr val="accent6"/>
                </a:solidFill>
              </a:rPr>
              <a:t> joints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882888-2A2D-1E63-DCB3-7AE1C569E7B1}"/>
              </a:ext>
            </a:extLst>
          </p:cNvPr>
          <p:cNvCxnSpPr/>
          <p:nvPr/>
        </p:nvCxnSpPr>
        <p:spPr>
          <a:xfrm flipV="1">
            <a:off x="4274575" y="3205318"/>
            <a:ext cx="6496665" cy="1364225"/>
          </a:xfrm>
          <a:prstGeom prst="line">
            <a:avLst/>
          </a:prstGeom>
          <a:ln w="57150">
            <a:prstDash val="dash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9BB4FB-AC2B-83CF-F2D7-84209D673A7E}"/>
              </a:ext>
            </a:extLst>
          </p:cNvPr>
          <p:cNvCxnSpPr>
            <a:cxnSpLocks/>
          </p:cNvCxnSpPr>
          <p:nvPr/>
        </p:nvCxnSpPr>
        <p:spPr>
          <a:xfrm flipH="1" flipV="1">
            <a:off x="9925665" y="2396613"/>
            <a:ext cx="973393" cy="1946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B82985-DE67-043A-648C-D072FC39A199}"/>
              </a:ext>
            </a:extLst>
          </p:cNvPr>
          <p:cNvCxnSpPr>
            <a:cxnSpLocks/>
          </p:cNvCxnSpPr>
          <p:nvPr/>
        </p:nvCxnSpPr>
        <p:spPr>
          <a:xfrm flipH="1" flipV="1">
            <a:off x="9040761" y="3628103"/>
            <a:ext cx="993059" cy="8824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4FB5A8C-3002-E306-9EDB-7EBCA49077C2}"/>
              </a:ext>
            </a:extLst>
          </p:cNvPr>
          <p:cNvSpPr txBox="1"/>
          <p:nvPr/>
        </p:nvSpPr>
        <p:spPr>
          <a:xfrm>
            <a:off x="294966" y="2190136"/>
            <a:ext cx="188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Integrated</a:t>
            </a:r>
            <a:endParaRPr lang="it-IT" dirty="0"/>
          </a:p>
          <a:p>
            <a:pPr algn="just"/>
            <a:r>
              <a:rPr lang="it-IT" dirty="0"/>
              <a:t>mode-</a:t>
            </a:r>
            <a:r>
              <a:rPr lang="it-IT" dirty="0" err="1"/>
              <a:t>launcher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AC04D0-15ED-2B74-AAA7-C26A72A7D11B}"/>
              </a:ext>
            </a:extLst>
          </p:cNvPr>
          <p:cNvCxnSpPr>
            <a:cxnSpLocks/>
          </p:cNvCxnSpPr>
          <p:nvPr/>
        </p:nvCxnSpPr>
        <p:spPr>
          <a:xfrm flipH="1" flipV="1">
            <a:off x="10994923" y="2300748"/>
            <a:ext cx="176980" cy="464576"/>
          </a:xfrm>
          <a:prstGeom prst="line">
            <a:avLst/>
          </a:prstGeom>
          <a:ln w="57150">
            <a:prstDash val="dash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A39E12-E9DE-39FC-85C7-50A8852DF268}"/>
              </a:ext>
            </a:extLst>
          </p:cNvPr>
          <p:cNvCxnSpPr>
            <a:cxnSpLocks/>
          </p:cNvCxnSpPr>
          <p:nvPr/>
        </p:nvCxnSpPr>
        <p:spPr>
          <a:xfrm flipV="1">
            <a:off x="11031794" y="2598174"/>
            <a:ext cx="120445" cy="993058"/>
          </a:xfrm>
          <a:prstGeom prst="line">
            <a:avLst/>
          </a:prstGeom>
          <a:ln w="57150">
            <a:prstDash val="dash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CDDFA49-2226-FE50-54EB-B4B7ABDF4D07}"/>
              </a:ext>
            </a:extLst>
          </p:cNvPr>
          <p:cNvSpPr txBox="1"/>
          <p:nvPr/>
        </p:nvSpPr>
        <p:spPr>
          <a:xfrm>
            <a:off x="9797843" y="1118419"/>
            <a:ext cx="21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channels</a:t>
            </a:r>
            <a:endParaRPr lang="it-I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DC4D05-694C-70DF-66A8-A0AAE079366A}"/>
              </a:ext>
            </a:extLst>
          </p:cNvPr>
          <p:cNvSpPr txBox="1"/>
          <p:nvPr/>
        </p:nvSpPr>
        <p:spPr>
          <a:xfrm>
            <a:off x="4672780" y="5152103"/>
            <a:ext cx="18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tuners</a:t>
            </a:r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FA9081E-3FD5-C1BF-CB5E-3995A0E98F4A}"/>
              </a:ext>
            </a:extLst>
          </p:cNvPr>
          <p:cNvCxnSpPr/>
          <p:nvPr/>
        </p:nvCxnSpPr>
        <p:spPr>
          <a:xfrm flipH="1" flipV="1">
            <a:off x="4461387" y="4026310"/>
            <a:ext cx="501445" cy="1128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63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E383FB-3745-F85E-113B-B8CF3558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3851"/>
            <a:ext cx="10515600" cy="1325563"/>
          </a:xfrm>
        </p:spPr>
        <p:txBody>
          <a:bodyPr/>
          <a:lstStyle/>
          <a:p>
            <a:r>
              <a:rPr lang="it-IT" b="1" dirty="0"/>
              <a:t>Full TW multi-</a:t>
            </a:r>
            <a:r>
              <a:rPr lang="it-IT" b="1" dirty="0" err="1"/>
              <a:t>cell</a:t>
            </a:r>
            <a:r>
              <a:rPr lang="it-IT" b="1" dirty="0"/>
              <a:t> X-band </a:t>
            </a:r>
            <a:r>
              <a:rPr lang="it-IT" b="1" dirty="0" err="1"/>
              <a:t>structure</a:t>
            </a:r>
            <a:endParaRPr lang="en-US" b="1" dirty="0"/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27A0074C-0398-AC9F-AED1-7C2CEF5A4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899759"/>
            <a:ext cx="11726912" cy="5058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D053A6-459A-B558-8231-ECC6ED31E493}"/>
              </a:ext>
            </a:extLst>
          </p:cNvPr>
          <p:cNvSpPr txBox="1"/>
          <p:nvPr/>
        </p:nvSpPr>
        <p:spPr>
          <a:xfrm>
            <a:off x="3244645" y="1806676"/>
            <a:ext cx="275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/>
                </a:solidFill>
              </a:rPr>
              <a:t>Single </a:t>
            </a:r>
            <a:r>
              <a:rPr lang="it-IT" sz="2800" b="1" dirty="0" err="1">
                <a:solidFill>
                  <a:schemeClr val="tx2"/>
                </a:solidFill>
              </a:rPr>
              <a:t>quadrant</a:t>
            </a:r>
            <a:endParaRPr lang="en-US" sz="2800" b="1" dirty="0">
              <a:solidFill>
                <a:schemeClr val="tx2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322399-6706-740F-6702-FA4D189BBBFD}"/>
              </a:ext>
            </a:extLst>
          </p:cNvPr>
          <p:cNvCxnSpPr>
            <a:cxnSpLocks/>
          </p:cNvCxnSpPr>
          <p:nvPr/>
        </p:nvCxnSpPr>
        <p:spPr>
          <a:xfrm flipV="1">
            <a:off x="2396613" y="3223260"/>
            <a:ext cx="7993257" cy="1769069"/>
          </a:xfrm>
          <a:prstGeom prst="line">
            <a:avLst/>
          </a:prstGeom>
          <a:ln w="76200"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A61492-F020-0D51-9497-B01DBD89B303}"/>
              </a:ext>
            </a:extLst>
          </p:cNvPr>
          <p:cNvCxnSpPr>
            <a:cxnSpLocks/>
          </p:cNvCxnSpPr>
          <p:nvPr/>
        </p:nvCxnSpPr>
        <p:spPr>
          <a:xfrm flipH="1" flipV="1">
            <a:off x="4613910" y="4183380"/>
            <a:ext cx="720090" cy="948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C7DA58-87C0-362A-9740-206F5EB633AA}"/>
              </a:ext>
            </a:extLst>
          </p:cNvPr>
          <p:cNvSpPr txBox="1"/>
          <p:nvPr/>
        </p:nvSpPr>
        <p:spPr>
          <a:xfrm>
            <a:off x="4911091" y="5124081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/>
              <a:t>Alignment</a:t>
            </a:r>
            <a:r>
              <a:rPr lang="it-IT" b="1" i="1" dirty="0"/>
              <a:t> pins</a:t>
            </a:r>
            <a:endParaRPr lang="en-US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973E3-03EE-C042-979B-F2CA74773F7C}"/>
              </a:ext>
            </a:extLst>
          </p:cNvPr>
          <p:cNvSpPr txBox="1"/>
          <p:nvPr/>
        </p:nvSpPr>
        <p:spPr>
          <a:xfrm>
            <a:off x="6793230" y="3958099"/>
            <a:ext cx="265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6"/>
                </a:solidFill>
              </a:rPr>
              <a:t>TIG </a:t>
            </a:r>
            <a:r>
              <a:rPr lang="it-IT" sz="2400" b="1" dirty="0" err="1">
                <a:solidFill>
                  <a:schemeClr val="accent6"/>
                </a:solidFill>
              </a:rPr>
              <a:t>welding</a:t>
            </a:r>
            <a:r>
              <a:rPr lang="it-IT" sz="2400" b="1" dirty="0">
                <a:solidFill>
                  <a:schemeClr val="accent6"/>
                </a:solidFill>
              </a:rPr>
              <a:t> joints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A63431-9109-B2CB-8553-28D7F127EC12}"/>
              </a:ext>
            </a:extLst>
          </p:cNvPr>
          <p:cNvSpPr txBox="1"/>
          <p:nvPr/>
        </p:nvSpPr>
        <p:spPr>
          <a:xfrm>
            <a:off x="6560452" y="962577"/>
            <a:ext cx="4338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/>
              <a:t>Secondary</a:t>
            </a:r>
            <a:r>
              <a:rPr lang="it-IT" b="1" i="1" dirty="0"/>
              <a:t> vacuum </a:t>
            </a:r>
            <a:r>
              <a:rPr lang="it-IT" b="1" i="1" dirty="0" err="1"/>
              <a:t>chamber</a:t>
            </a:r>
            <a:r>
              <a:rPr lang="it-IT" b="1" i="1" dirty="0"/>
              <a:t> </a:t>
            </a:r>
            <a:r>
              <a:rPr lang="it-IT" dirty="0"/>
              <a:t>(extra </a:t>
            </a:r>
            <a:r>
              <a:rPr lang="it-IT" dirty="0" err="1"/>
              <a:t>pumping</a:t>
            </a:r>
            <a:r>
              <a:rPr lang="it-IT" dirty="0"/>
              <a:t>, easy </a:t>
            </a:r>
            <a:r>
              <a:rPr lang="it-IT" dirty="0" err="1"/>
              <a:t>insertion</a:t>
            </a:r>
            <a:r>
              <a:rPr lang="it-IT" dirty="0"/>
              <a:t> of </a:t>
            </a:r>
            <a:r>
              <a:rPr lang="it-IT" dirty="0" err="1"/>
              <a:t>HOMs</a:t>
            </a:r>
            <a:r>
              <a:rPr lang="it-IT" dirty="0"/>
              <a:t> </a:t>
            </a:r>
            <a:r>
              <a:rPr lang="it-IT" dirty="0" err="1"/>
              <a:t>absorbers</a:t>
            </a:r>
            <a:r>
              <a:rPr lang="it-IT" dirty="0"/>
              <a:t> in multi-</a:t>
            </a:r>
            <a:r>
              <a:rPr lang="it-IT" dirty="0" err="1"/>
              <a:t>bunch</a:t>
            </a:r>
            <a:r>
              <a:rPr lang="it-IT" dirty="0"/>
              <a:t> </a:t>
            </a:r>
            <a:r>
              <a:rPr lang="it-IT" dirty="0" err="1"/>
              <a:t>operation</a:t>
            </a:r>
            <a:r>
              <a:rPr lang="it-IT" dirty="0"/>
              <a:t>,…)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324941-34EB-F9E8-B6FC-693E15E51D8C}"/>
              </a:ext>
            </a:extLst>
          </p:cNvPr>
          <p:cNvCxnSpPr>
            <a:cxnSpLocks/>
          </p:cNvCxnSpPr>
          <p:nvPr/>
        </p:nvCxnSpPr>
        <p:spPr>
          <a:xfrm flipV="1">
            <a:off x="1959078" y="2225283"/>
            <a:ext cx="7993257" cy="1769069"/>
          </a:xfrm>
          <a:prstGeom prst="line">
            <a:avLst/>
          </a:prstGeom>
          <a:ln w="76200"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B6FDA6-5820-6690-FACB-E571B2DD3965}"/>
              </a:ext>
            </a:extLst>
          </p:cNvPr>
          <p:cNvCxnSpPr/>
          <p:nvPr/>
        </p:nvCxnSpPr>
        <p:spPr>
          <a:xfrm>
            <a:off x="8325464" y="1873044"/>
            <a:ext cx="324465" cy="833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135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606CB25-86E4-F37A-7345-795A34CF0F86}"/>
              </a:ext>
            </a:extLst>
          </p:cNvPr>
          <p:cNvGrpSpPr/>
          <p:nvPr/>
        </p:nvGrpSpPr>
        <p:grpSpPr>
          <a:xfrm>
            <a:off x="0" y="0"/>
            <a:ext cx="13909374" cy="8689472"/>
            <a:chOff x="-210509" y="59206"/>
            <a:chExt cx="13909374" cy="868947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C70FE2-BA6C-47A6-F498-56FA8F1156AE}"/>
                </a:ext>
              </a:extLst>
            </p:cNvPr>
            <p:cNvGrpSpPr/>
            <p:nvPr/>
          </p:nvGrpSpPr>
          <p:grpSpPr>
            <a:xfrm>
              <a:off x="-210509" y="59206"/>
              <a:ext cx="13909374" cy="8689472"/>
              <a:chOff x="-210509" y="59206"/>
              <a:chExt cx="13909374" cy="868947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FF42EC28-2080-8206-8151-0FEB2E24365F}"/>
                  </a:ext>
                </a:extLst>
              </p:cNvPr>
              <p:cNvSpPr/>
              <p:nvPr/>
            </p:nvSpPr>
            <p:spPr>
              <a:xfrm>
                <a:off x="-210509" y="59206"/>
                <a:ext cx="12229277" cy="755202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CD54DB0-05A2-FC6F-77DC-7CCDCB3747D2}"/>
                  </a:ext>
                </a:extLst>
              </p:cNvPr>
              <p:cNvGrpSpPr/>
              <p:nvPr/>
            </p:nvGrpSpPr>
            <p:grpSpPr>
              <a:xfrm>
                <a:off x="304008" y="121355"/>
                <a:ext cx="13394857" cy="8627323"/>
                <a:chOff x="304008" y="121355"/>
                <a:chExt cx="13394857" cy="8627323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3051346-298F-C425-EF50-683CB70E0ED9}"/>
                    </a:ext>
                  </a:extLst>
                </p:cNvPr>
                <p:cNvGrpSpPr/>
                <p:nvPr/>
              </p:nvGrpSpPr>
              <p:grpSpPr>
                <a:xfrm>
                  <a:off x="2157209" y="3568707"/>
                  <a:ext cx="1900198" cy="1283845"/>
                  <a:chOff x="541866" y="0"/>
                  <a:chExt cx="2676821" cy="1733973"/>
                </a:xfrm>
              </p:grpSpPr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43951401-CD34-C079-526F-1177FA9E1F50}"/>
                      </a:ext>
                    </a:extLst>
                  </p:cNvPr>
                  <p:cNvSpPr/>
                  <p:nvPr/>
                </p:nvSpPr>
                <p:spPr>
                  <a:xfrm>
                    <a:off x="541866" y="0"/>
                    <a:ext cx="2676821" cy="1733973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" name="Rectangle: Rounded Corners 4">
                    <a:extLst>
                      <a:ext uri="{FF2B5EF4-FFF2-40B4-BE49-F238E27FC236}">
                        <a16:creationId xmlns:a16="http://schemas.microsoft.com/office/drawing/2014/main" id="{6681E74E-D26E-2705-AF67-8C5BE38058AE}"/>
                      </a:ext>
                    </a:extLst>
                  </p:cNvPr>
                  <p:cNvSpPr txBox="1"/>
                  <p:nvPr/>
                </p:nvSpPr>
                <p:spPr>
                  <a:xfrm>
                    <a:off x="579956" y="38090"/>
                    <a:ext cx="1797595" cy="1224300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190500" tIns="190500" rIns="190500" bIns="190500" numCol="1" spcCol="1270" anchor="t" anchorCtr="0">
                    <a:noAutofit/>
                  </a:bodyPr>
                  <a:lstStyle/>
                  <a:p>
                    <a:pPr marL="285750" lvl="1" indent="-285750" algn="l" defTabSz="1733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"/>
                    </a:pPr>
                    <a:endParaRPr lang="en-US" sz="3900" kern="1200" dirty="0"/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A630385-21A4-FA61-6085-CF6DEFA28194}"/>
                    </a:ext>
                  </a:extLst>
                </p:cNvPr>
                <p:cNvGrpSpPr/>
                <p:nvPr/>
              </p:nvGrpSpPr>
              <p:grpSpPr>
                <a:xfrm>
                  <a:off x="3715396" y="121355"/>
                  <a:ext cx="1900197" cy="1328006"/>
                  <a:chOff x="384342" y="38090"/>
                  <a:chExt cx="2676825" cy="1793617"/>
                </a:xfrm>
              </p:grpSpPr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F5849C00-3012-9CD2-5A79-9C00EE927F99}"/>
                      </a:ext>
                    </a:extLst>
                  </p:cNvPr>
                  <p:cNvSpPr/>
                  <p:nvPr/>
                </p:nvSpPr>
                <p:spPr>
                  <a:xfrm>
                    <a:off x="384342" y="97734"/>
                    <a:ext cx="2676825" cy="1733973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" name="Rectangle: Rounded Corners 4">
                    <a:extLst>
                      <a:ext uri="{FF2B5EF4-FFF2-40B4-BE49-F238E27FC236}">
                        <a16:creationId xmlns:a16="http://schemas.microsoft.com/office/drawing/2014/main" id="{89228DED-B306-49EB-5D16-CA8401D14E56}"/>
                      </a:ext>
                    </a:extLst>
                  </p:cNvPr>
                  <p:cNvSpPr txBox="1"/>
                  <p:nvPr/>
                </p:nvSpPr>
                <p:spPr>
                  <a:xfrm>
                    <a:off x="579956" y="38090"/>
                    <a:ext cx="1797595" cy="1224300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190500" tIns="190500" rIns="190500" bIns="190500" numCol="1" spcCol="1270" anchor="t" anchorCtr="0">
                    <a:noAutofit/>
                  </a:bodyPr>
                  <a:lstStyle/>
                  <a:p>
                    <a:pPr marL="285750" lvl="1" indent="-285750" algn="l" defTabSz="1733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"/>
                    </a:pPr>
                    <a:endParaRPr lang="en-US" sz="3900" kern="1200" dirty="0"/>
                  </a:p>
                </p:txBody>
              </p:sp>
            </p:grpSp>
            <p:graphicFrame>
              <p:nvGraphicFramePr>
                <p:cNvPr id="27" name="Diagram 26">
                  <a:extLst>
                    <a:ext uri="{FF2B5EF4-FFF2-40B4-BE49-F238E27FC236}">
                      <a16:creationId xmlns:a16="http://schemas.microsoft.com/office/drawing/2014/main" id="{79108E9A-D098-04AC-1851-B34C4B98A00B}"/>
                    </a:ext>
                  </a:extLst>
                </p:cNvPr>
                <p:cNvGraphicFramePr/>
                <p:nvPr/>
              </p:nvGraphicFramePr>
              <p:xfrm>
                <a:off x="3361571" y="1440673"/>
                <a:ext cx="10337294" cy="7308005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BF63EFE9-336C-2AD6-B1C8-7E624BB5703A}"/>
                    </a:ext>
                  </a:extLst>
                </p:cNvPr>
                <p:cNvGrpSpPr/>
                <p:nvPr/>
              </p:nvGrpSpPr>
              <p:grpSpPr>
                <a:xfrm>
                  <a:off x="606144" y="158916"/>
                  <a:ext cx="1900198" cy="1283845"/>
                  <a:chOff x="541866" y="0"/>
                  <a:chExt cx="2676821" cy="1733973"/>
                </a:xfrm>
              </p:grpSpPr>
              <p:sp>
                <p:nvSpPr>
                  <p:cNvPr id="5" name="Rectangle: Rounded Corners 4">
                    <a:extLst>
                      <a:ext uri="{FF2B5EF4-FFF2-40B4-BE49-F238E27FC236}">
                        <a16:creationId xmlns:a16="http://schemas.microsoft.com/office/drawing/2014/main" id="{36FD45A5-3CF4-6314-2828-15CD24B8F924}"/>
                      </a:ext>
                    </a:extLst>
                  </p:cNvPr>
                  <p:cNvSpPr/>
                  <p:nvPr/>
                </p:nvSpPr>
                <p:spPr>
                  <a:xfrm>
                    <a:off x="541866" y="0"/>
                    <a:ext cx="2676821" cy="1733973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" name="Rectangle: Rounded Corners 4">
                    <a:extLst>
                      <a:ext uri="{FF2B5EF4-FFF2-40B4-BE49-F238E27FC236}">
                        <a16:creationId xmlns:a16="http://schemas.microsoft.com/office/drawing/2014/main" id="{DE82CE4D-92C0-EEC3-01CD-DBEFD9A74D4D}"/>
                      </a:ext>
                    </a:extLst>
                  </p:cNvPr>
                  <p:cNvSpPr txBox="1"/>
                  <p:nvPr/>
                </p:nvSpPr>
                <p:spPr>
                  <a:xfrm>
                    <a:off x="579956" y="38090"/>
                    <a:ext cx="1797595" cy="1224300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190500" tIns="190500" rIns="190500" bIns="190500" numCol="1" spcCol="1270" anchor="t" anchorCtr="0">
                    <a:noAutofit/>
                  </a:bodyPr>
                  <a:lstStyle/>
                  <a:p>
                    <a:pPr marL="285750" lvl="1" indent="-285750" algn="l" defTabSz="1733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"/>
                    </a:pPr>
                    <a:endParaRPr lang="en-US" sz="3900" kern="1200" dirty="0"/>
                  </a:p>
                </p:txBody>
              </p:sp>
            </p:grpSp>
            <p:graphicFrame>
              <p:nvGraphicFramePr>
                <p:cNvPr id="7" name="Diagram 6">
                  <a:extLst>
                    <a:ext uri="{FF2B5EF4-FFF2-40B4-BE49-F238E27FC236}">
                      <a16:creationId xmlns:a16="http://schemas.microsoft.com/office/drawing/2014/main" id="{2CC5B609-2817-6493-688D-A3F8F77B45E8}"/>
                    </a:ext>
                  </a:extLst>
                </p:cNvPr>
                <p:cNvGraphicFramePr/>
                <p:nvPr/>
              </p:nvGraphicFramePr>
              <p:xfrm>
                <a:off x="304008" y="211515"/>
                <a:ext cx="5685729" cy="3901484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7" r:lo="rId8" r:qs="rId9" r:cs="rId10"/>
                </a:graphicData>
              </a:graphic>
            </p:graphicFrame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6EA858A-0364-667E-5A8E-EBEDEE3C2572}"/>
                    </a:ext>
                  </a:extLst>
                </p:cNvPr>
                <p:cNvSpPr txBox="1"/>
                <p:nvPr/>
              </p:nvSpPr>
              <p:spPr>
                <a:xfrm>
                  <a:off x="624072" y="176844"/>
                  <a:ext cx="8258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b="1" dirty="0"/>
                    <a:t>WP1</a:t>
                  </a:r>
                  <a:endParaRPr lang="en-US" sz="2400" b="1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0FF6FC0-A31E-ED6E-999A-0A034E99E084}"/>
                    </a:ext>
                  </a:extLst>
                </p:cNvPr>
                <p:cNvSpPr txBox="1"/>
                <p:nvPr/>
              </p:nvSpPr>
              <p:spPr>
                <a:xfrm>
                  <a:off x="4808629" y="183445"/>
                  <a:ext cx="8258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b="1" dirty="0"/>
                    <a:t>WP2</a:t>
                  </a:r>
                  <a:endParaRPr lang="en-US" sz="2400" b="1" dirty="0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8041B60-08AD-A246-CE92-F801EE7B70A5}"/>
                    </a:ext>
                  </a:extLst>
                </p:cNvPr>
                <p:cNvGrpSpPr/>
                <p:nvPr/>
              </p:nvGrpSpPr>
              <p:grpSpPr>
                <a:xfrm rot="1490241">
                  <a:off x="9597440" y="3408471"/>
                  <a:ext cx="2236015" cy="2199563"/>
                  <a:chOff x="4723969" y="3917755"/>
                  <a:chExt cx="2236015" cy="2199563"/>
                </a:xfrm>
              </p:grpSpPr>
              <p:sp>
                <p:nvSpPr>
                  <p:cNvPr id="29" name="Shape 28">
                    <a:extLst>
                      <a:ext uri="{FF2B5EF4-FFF2-40B4-BE49-F238E27FC236}">
                        <a16:creationId xmlns:a16="http://schemas.microsoft.com/office/drawing/2014/main" id="{333BF9F8-1FF3-1F9D-02F1-4BE1BD21C9B3}"/>
                      </a:ext>
                    </a:extLst>
                  </p:cNvPr>
                  <p:cNvSpPr/>
                  <p:nvPr/>
                </p:nvSpPr>
                <p:spPr>
                  <a:xfrm>
                    <a:off x="4723969" y="3917755"/>
                    <a:ext cx="2236015" cy="2199563"/>
                  </a:xfrm>
                  <a:prstGeom prst="gear6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>
                    <a:sp3d extrusionH="57150">
                      <a:bevelT w="38100" h="38100"/>
                    </a:sp3d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0" name="Shape 4">
                    <a:extLst>
                      <a:ext uri="{FF2B5EF4-FFF2-40B4-BE49-F238E27FC236}">
                        <a16:creationId xmlns:a16="http://schemas.microsoft.com/office/drawing/2014/main" id="{05B14F3C-F30B-EE1C-0D34-C474A8536F74}"/>
                      </a:ext>
                    </a:extLst>
                  </p:cNvPr>
                  <p:cNvSpPr txBox="1"/>
                  <p:nvPr/>
                </p:nvSpPr>
                <p:spPr>
                  <a:xfrm>
                    <a:off x="5141278" y="4474848"/>
                    <a:ext cx="1259661" cy="1085377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44450" tIns="44450" rIns="44450" bIns="44450" numCol="1" spcCol="1270" anchor="ctr" anchorCtr="0">
                    <a:noAutofit/>
                  </a:bodyPr>
                  <a:lstStyle/>
                  <a:p>
                    <a:pPr marL="0" lvl="0" indent="0" algn="ctr" defTabSz="15557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it-IT" kern="1200" dirty="0" err="1"/>
                      <a:t>Diagnostics</a:t>
                    </a:r>
                    <a:endParaRPr lang="it-IT" kern="1200" dirty="0"/>
                  </a:p>
                  <a:p>
                    <a:pPr marL="0" lvl="0" indent="0" algn="ctr" defTabSz="15557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it-IT" dirty="0"/>
                      <a:t>Data </a:t>
                    </a:r>
                    <a:r>
                      <a:rPr lang="it-IT" dirty="0" err="1"/>
                      <a:t>Acquisition</a:t>
                    </a:r>
                    <a:endParaRPr lang="en-US" kern="1200" dirty="0"/>
                  </a:p>
                </p:txBody>
              </p:sp>
            </p:grpSp>
            <p:sp>
              <p:nvSpPr>
                <p:cNvPr id="31" name="Shape 30">
                  <a:extLst>
                    <a:ext uri="{FF2B5EF4-FFF2-40B4-BE49-F238E27FC236}">
                      <a16:creationId xmlns:a16="http://schemas.microsoft.com/office/drawing/2014/main" id="{EDBAFB6E-CA08-50D1-BE70-6CE02A7C9C52}"/>
                    </a:ext>
                  </a:extLst>
                </p:cNvPr>
                <p:cNvSpPr/>
                <p:nvPr/>
              </p:nvSpPr>
              <p:spPr>
                <a:xfrm rot="11756603">
                  <a:off x="7414471" y="4429107"/>
                  <a:ext cx="3321015" cy="3252332"/>
                </a:xfrm>
                <a:prstGeom prst="leftCircularArrow">
                  <a:avLst>
                    <a:gd name="adj1" fmla="val 6452"/>
                    <a:gd name="adj2" fmla="val 429999"/>
                    <a:gd name="adj3" fmla="val 10489124"/>
                    <a:gd name="adj4" fmla="val 14837806"/>
                    <a:gd name="adj5" fmla="val 7527"/>
                  </a:avLst>
                </a:pr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44DE07F-9CCD-0268-CE62-7ECE99EF908D}"/>
                    </a:ext>
                  </a:extLst>
                </p:cNvPr>
                <p:cNvSpPr txBox="1"/>
                <p:nvPr/>
              </p:nvSpPr>
              <p:spPr>
                <a:xfrm>
                  <a:off x="2181910" y="3927660"/>
                  <a:ext cx="8258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b="1" dirty="0"/>
                    <a:t>WP3</a:t>
                  </a:r>
                  <a:endParaRPr lang="en-US" sz="2400" b="1" dirty="0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591A78C-B7B5-00CD-3A60-9FDCEFFE775F}"/>
                    </a:ext>
                  </a:extLst>
                </p:cNvPr>
                <p:cNvGrpSpPr/>
                <p:nvPr/>
              </p:nvGrpSpPr>
              <p:grpSpPr>
                <a:xfrm rot="1490241">
                  <a:off x="8032873" y="1797856"/>
                  <a:ext cx="2236015" cy="2199563"/>
                  <a:chOff x="4723969" y="3917755"/>
                  <a:chExt cx="2236015" cy="2199563"/>
                </a:xfrm>
              </p:grpSpPr>
              <p:sp>
                <p:nvSpPr>
                  <p:cNvPr id="34" name="Shape 33">
                    <a:extLst>
                      <a:ext uri="{FF2B5EF4-FFF2-40B4-BE49-F238E27FC236}">
                        <a16:creationId xmlns:a16="http://schemas.microsoft.com/office/drawing/2014/main" id="{B0F370EF-233B-E070-3DE4-DEA32FAFC97A}"/>
                      </a:ext>
                    </a:extLst>
                  </p:cNvPr>
                  <p:cNvSpPr/>
                  <p:nvPr/>
                </p:nvSpPr>
                <p:spPr>
                  <a:xfrm>
                    <a:off x="4723969" y="3917755"/>
                    <a:ext cx="2236015" cy="2199563"/>
                  </a:xfrm>
                  <a:prstGeom prst="gear6">
                    <a:avLst/>
                  </a:prstGeom>
                  <a:solidFill>
                    <a:srgbClr val="FF33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>
                    <a:sp3d extrusionH="57150">
                      <a:bevelT w="38100" h="38100"/>
                    </a:sp3d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" name="Shape 4">
                    <a:extLst>
                      <a:ext uri="{FF2B5EF4-FFF2-40B4-BE49-F238E27FC236}">
                        <a16:creationId xmlns:a16="http://schemas.microsoft.com/office/drawing/2014/main" id="{97DCF527-649D-A5C2-A184-F296177B5753}"/>
                      </a:ext>
                    </a:extLst>
                  </p:cNvPr>
                  <p:cNvSpPr txBox="1"/>
                  <p:nvPr/>
                </p:nvSpPr>
                <p:spPr>
                  <a:xfrm>
                    <a:off x="5283014" y="4474848"/>
                    <a:ext cx="1117925" cy="1085377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44450" tIns="44450" rIns="44450" bIns="44450" numCol="1" spcCol="1270" anchor="ctr" anchorCtr="0">
                    <a:noAutofit/>
                  </a:bodyPr>
                  <a:lstStyle/>
                  <a:p>
                    <a:pPr marL="0" lvl="0" indent="0" algn="ctr" defTabSz="15557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it-IT" sz="2000" kern="1200" dirty="0"/>
                      <a:t>Low-power </a:t>
                    </a:r>
                    <a:r>
                      <a:rPr lang="it-IT" sz="2000" kern="1200" dirty="0" err="1"/>
                      <a:t>tests</a:t>
                    </a:r>
                    <a:endParaRPr lang="en-US" sz="2000" kern="1200" dirty="0"/>
                  </a:p>
                </p:txBody>
              </p:sp>
            </p:grpSp>
            <p:sp>
              <p:nvSpPr>
                <p:cNvPr id="36" name="Arrow: Left-Right 35">
                  <a:extLst>
                    <a:ext uri="{FF2B5EF4-FFF2-40B4-BE49-F238E27FC236}">
                      <a16:creationId xmlns:a16="http://schemas.microsoft.com/office/drawing/2014/main" id="{F8DBF583-6832-0C04-0200-BEEDDAF7780D}"/>
                    </a:ext>
                  </a:extLst>
                </p:cNvPr>
                <p:cNvSpPr/>
                <p:nvPr/>
              </p:nvSpPr>
              <p:spPr>
                <a:xfrm rot="12171327">
                  <a:off x="4747666" y="2997993"/>
                  <a:ext cx="1216152" cy="643953"/>
                </a:xfrm>
                <a:prstGeom prst="left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AD72423-5643-7675-61F3-8052D9494AEE}"/>
                    </a:ext>
                  </a:extLst>
                </p:cNvPr>
                <p:cNvSpPr txBox="1"/>
                <p:nvPr/>
              </p:nvSpPr>
              <p:spPr>
                <a:xfrm>
                  <a:off x="6693997" y="3659041"/>
                  <a:ext cx="8258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b="1" dirty="0"/>
                    <a:t>WP4</a:t>
                  </a:r>
                  <a:endParaRPr lang="en-US" sz="2400" b="1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59CA49-4D26-B567-6850-A742B09AB7BE}"/>
                    </a:ext>
                  </a:extLst>
                </p:cNvPr>
                <p:cNvSpPr txBox="1"/>
                <p:nvPr/>
              </p:nvSpPr>
              <p:spPr>
                <a:xfrm>
                  <a:off x="377230" y="5812658"/>
                  <a:ext cx="4811317" cy="1107996"/>
                </a:xfrm>
                <a:custGeom>
                  <a:avLst/>
                  <a:gdLst>
                    <a:gd name="connsiteX0" fmla="*/ 0 w 4811317"/>
                    <a:gd name="connsiteY0" fmla="*/ 0 h 1107996"/>
                    <a:gd name="connsiteX1" fmla="*/ 486478 w 4811317"/>
                    <a:gd name="connsiteY1" fmla="*/ 0 h 1107996"/>
                    <a:gd name="connsiteX2" fmla="*/ 1021068 w 4811317"/>
                    <a:gd name="connsiteY2" fmla="*/ 0 h 1107996"/>
                    <a:gd name="connsiteX3" fmla="*/ 1603772 w 4811317"/>
                    <a:gd name="connsiteY3" fmla="*/ 0 h 1107996"/>
                    <a:gd name="connsiteX4" fmla="*/ 2186476 w 4811317"/>
                    <a:gd name="connsiteY4" fmla="*/ 0 h 1107996"/>
                    <a:gd name="connsiteX5" fmla="*/ 2576728 w 4811317"/>
                    <a:gd name="connsiteY5" fmla="*/ 0 h 1107996"/>
                    <a:gd name="connsiteX6" fmla="*/ 3015092 w 4811317"/>
                    <a:gd name="connsiteY6" fmla="*/ 0 h 1107996"/>
                    <a:gd name="connsiteX7" fmla="*/ 3501570 w 4811317"/>
                    <a:gd name="connsiteY7" fmla="*/ 0 h 1107996"/>
                    <a:gd name="connsiteX8" fmla="*/ 4084274 w 4811317"/>
                    <a:gd name="connsiteY8" fmla="*/ 0 h 1107996"/>
                    <a:gd name="connsiteX9" fmla="*/ 4811317 w 4811317"/>
                    <a:gd name="connsiteY9" fmla="*/ 0 h 1107996"/>
                    <a:gd name="connsiteX10" fmla="*/ 4811317 w 4811317"/>
                    <a:gd name="connsiteY10" fmla="*/ 553998 h 1107996"/>
                    <a:gd name="connsiteX11" fmla="*/ 4811317 w 4811317"/>
                    <a:gd name="connsiteY11" fmla="*/ 1107996 h 1107996"/>
                    <a:gd name="connsiteX12" fmla="*/ 4421066 w 4811317"/>
                    <a:gd name="connsiteY12" fmla="*/ 1107996 h 1107996"/>
                    <a:gd name="connsiteX13" fmla="*/ 3838362 w 4811317"/>
                    <a:gd name="connsiteY13" fmla="*/ 1107996 h 1107996"/>
                    <a:gd name="connsiteX14" fmla="*/ 3303771 w 4811317"/>
                    <a:gd name="connsiteY14" fmla="*/ 1107996 h 1107996"/>
                    <a:gd name="connsiteX15" fmla="*/ 2913520 w 4811317"/>
                    <a:gd name="connsiteY15" fmla="*/ 1107996 h 1107996"/>
                    <a:gd name="connsiteX16" fmla="*/ 2378929 w 4811317"/>
                    <a:gd name="connsiteY16" fmla="*/ 1107996 h 1107996"/>
                    <a:gd name="connsiteX17" fmla="*/ 1940565 w 4811317"/>
                    <a:gd name="connsiteY17" fmla="*/ 1107996 h 1107996"/>
                    <a:gd name="connsiteX18" fmla="*/ 1454087 w 4811317"/>
                    <a:gd name="connsiteY18" fmla="*/ 1107996 h 1107996"/>
                    <a:gd name="connsiteX19" fmla="*/ 1063836 w 4811317"/>
                    <a:gd name="connsiteY19" fmla="*/ 1107996 h 1107996"/>
                    <a:gd name="connsiteX20" fmla="*/ 529245 w 4811317"/>
                    <a:gd name="connsiteY20" fmla="*/ 1107996 h 1107996"/>
                    <a:gd name="connsiteX21" fmla="*/ 0 w 4811317"/>
                    <a:gd name="connsiteY21" fmla="*/ 1107996 h 1107996"/>
                    <a:gd name="connsiteX22" fmla="*/ 0 w 4811317"/>
                    <a:gd name="connsiteY22" fmla="*/ 553998 h 1107996"/>
                    <a:gd name="connsiteX23" fmla="*/ 0 w 4811317"/>
                    <a:gd name="connsiteY23" fmla="*/ 0 h 1107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1317" h="1107996" extrusionOk="0">
                      <a:moveTo>
                        <a:pt x="0" y="0"/>
                      </a:moveTo>
                      <a:cubicBezTo>
                        <a:pt x="201935" y="-22600"/>
                        <a:pt x="355381" y="41689"/>
                        <a:pt x="486478" y="0"/>
                      </a:cubicBezTo>
                      <a:cubicBezTo>
                        <a:pt x="617575" y="-41689"/>
                        <a:pt x="770885" y="9547"/>
                        <a:pt x="1021068" y="0"/>
                      </a:cubicBezTo>
                      <a:cubicBezTo>
                        <a:pt x="1271251" y="-9547"/>
                        <a:pt x="1388124" y="63941"/>
                        <a:pt x="1603772" y="0"/>
                      </a:cubicBezTo>
                      <a:cubicBezTo>
                        <a:pt x="1819420" y="-63941"/>
                        <a:pt x="1909699" y="28144"/>
                        <a:pt x="2186476" y="0"/>
                      </a:cubicBezTo>
                      <a:cubicBezTo>
                        <a:pt x="2463253" y="-28144"/>
                        <a:pt x="2411524" y="665"/>
                        <a:pt x="2576728" y="0"/>
                      </a:cubicBezTo>
                      <a:cubicBezTo>
                        <a:pt x="2741932" y="-665"/>
                        <a:pt x="2862315" y="51848"/>
                        <a:pt x="3015092" y="0"/>
                      </a:cubicBezTo>
                      <a:cubicBezTo>
                        <a:pt x="3167869" y="-51848"/>
                        <a:pt x="3402310" y="22352"/>
                        <a:pt x="3501570" y="0"/>
                      </a:cubicBezTo>
                      <a:cubicBezTo>
                        <a:pt x="3600830" y="-22352"/>
                        <a:pt x="3903228" y="7883"/>
                        <a:pt x="4084274" y="0"/>
                      </a:cubicBezTo>
                      <a:cubicBezTo>
                        <a:pt x="4265320" y="-7883"/>
                        <a:pt x="4632883" y="64852"/>
                        <a:pt x="4811317" y="0"/>
                      </a:cubicBezTo>
                      <a:cubicBezTo>
                        <a:pt x="4819089" y="238010"/>
                        <a:pt x="4755587" y="365676"/>
                        <a:pt x="4811317" y="553998"/>
                      </a:cubicBezTo>
                      <a:cubicBezTo>
                        <a:pt x="4867047" y="742320"/>
                        <a:pt x="4769869" y="856488"/>
                        <a:pt x="4811317" y="1107996"/>
                      </a:cubicBezTo>
                      <a:cubicBezTo>
                        <a:pt x="4712104" y="1112475"/>
                        <a:pt x="4616000" y="1061976"/>
                        <a:pt x="4421066" y="1107996"/>
                      </a:cubicBezTo>
                      <a:cubicBezTo>
                        <a:pt x="4226132" y="1154016"/>
                        <a:pt x="4098978" y="1083912"/>
                        <a:pt x="3838362" y="1107996"/>
                      </a:cubicBezTo>
                      <a:cubicBezTo>
                        <a:pt x="3577746" y="1132080"/>
                        <a:pt x="3465226" y="1077268"/>
                        <a:pt x="3303771" y="1107996"/>
                      </a:cubicBezTo>
                      <a:cubicBezTo>
                        <a:pt x="3142316" y="1138724"/>
                        <a:pt x="3074192" y="1062311"/>
                        <a:pt x="2913520" y="1107996"/>
                      </a:cubicBezTo>
                      <a:cubicBezTo>
                        <a:pt x="2752848" y="1153681"/>
                        <a:pt x="2535899" y="1046876"/>
                        <a:pt x="2378929" y="1107996"/>
                      </a:cubicBezTo>
                      <a:cubicBezTo>
                        <a:pt x="2221959" y="1169116"/>
                        <a:pt x="2117367" y="1056132"/>
                        <a:pt x="1940565" y="1107996"/>
                      </a:cubicBezTo>
                      <a:cubicBezTo>
                        <a:pt x="1763763" y="1159860"/>
                        <a:pt x="1571210" y="1065434"/>
                        <a:pt x="1454087" y="1107996"/>
                      </a:cubicBezTo>
                      <a:cubicBezTo>
                        <a:pt x="1336964" y="1150558"/>
                        <a:pt x="1162440" y="1065571"/>
                        <a:pt x="1063836" y="1107996"/>
                      </a:cubicBezTo>
                      <a:cubicBezTo>
                        <a:pt x="965232" y="1150421"/>
                        <a:pt x="761929" y="1073318"/>
                        <a:pt x="529245" y="1107996"/>
                      </a:cubicBezTo>
                      <a:cubicBezTo>
                        <a:pt x="296561" y="1142674"/>
                        <a:pt x="160128" y="1048047"/>
                        <a:pt x="0" y="1107996"/>
                      </a:cubicBezTo>
                      <a:cubicBezTo>
                        <a:pt x="-44731" y="995587"/>
                        <a:pt x="11554" y="789617"/>
                        <a:pt x="0" y="553998"/>
                      </a:cubicBezTo>
                      <a:cubicBezTo>
                        <a:pt x="-11554" y="318379"/>
                        <a:pt x="50547" y="199243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891667940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200" b="1" dirty="0"/>
                    <a:t>WP0</a:t>
                  </a:r>
                </a:p>
                <a:p>
                  <a:r>
                    <a:rPr lang="it-IT" sz="2200" dirty="0"/>
                    <a:t>PM, networking and Cross-</a:t>
                  </a:r>
                  <a:r>
                    <a:rPr lang="it-IT" sz="2200" dirty="0" err="1"/>
                    <a:t>fertilization</a:t>
                  </a:r>
                  <a:endParaRPr lang="en-US" sz="2200" dirty="0"/>
                </a:p>
                <a:p>
                  <a:endParaRPr lang="en-US" sz="2200" dirty="0"/>
                </a:p>
              </p:txBody>
            </p: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7415A6-6D7F-C46E-2629-C9C320011591}"/>
                </a:ext>
              </a:extLst>
            </p:cNvPr>
            <p:cNvSpPr txBox="1"/>
            <p:nvPr/>
          </p:nvSpPr>
          <p:spPr>
            <a:xfrm>
              <a:off x="592056" y="493381"/>
              <a:ext cx="1249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RF multi-</a:t>
              </a:r>
              <a:r>
                <a:rPr lang="it-IT" dirty="0" err="1"/>
                <a:t>cell</a:t>
              </a:r>
              <a:r>
                <a:rPr lang="it-IT" dirty="0"/>
                <a:t> </a:t>
              </a:r>
              <a:r>
                <a:rPr lang="it-IT" dirty="0" err="1"/>
                <a:t>Cavity</a:t>
              </a:r>
              <a:r>
                <a:rPr lang="it-IT" dirty="0"/>
                <a:t> Design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CB639B-A7C0-5F29-0CC0-ED38D7B01A01}"/>
                </a:ext>
              </a:extLst>
            </p:cNvPr>
            <p:cNvSpPr txBox="1"/>
            <p:nvPr/>
          </p:nvSpPr>
          <p:spPr>
            <a:xfrm>
              <a:off x="4559938" y="501057"/>
              <a:ext cx="1249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RF mode </a:t>
              </a:r>
              <a:r>
                <a:rPr lang="it-IT" dirty="0" err="1"/>
                <a:t>launcher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4B5642B-BFD2-0B29-DD81-1B0E62B5610B}"/>
                </a:ext>
              </a:extLst>
            </p:cNvPr>
            <p:cNvSpPr txBox="1"/>
            <p:nvPr/>
          </p:nvSpPr>
          <p:spPr>
            <a:xfrm>
              <a:off x="2548039" y="4215349"/>
              <a:ext cx="1375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Wakefields</a:t>
              </a:r>
              <a:r>
                <a:rPr lang="it-IT" dirty="0"/>
                <a:t>/</a:t>
              </a:r>
              <a:r>
                <a:rPr lang="it-IT" dirty="0" err="1"/>
                <a:t>HOMs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780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BF446-8B4E-906E-3D65-2823C2BD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0106"/>
            <a:ext cx="10515600" cy="1325563"/>
          </a:xfrm>
        </p:spPr>
        <p:txBody>
          <a:bodyPr/>
          <a:lstStyle/>
          <a:p>
            <a:r>
              <a:rPr lang="it-IT" b="1" dirty="0"/>
              <a:t>Working Packages and Tasks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8522F-F88B-481E-4C9F-23A3DA8AF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3174"/>
            <a:ext cx="12123174" cy="6164826"/>
          </a:xfrm>
        </p:spPr>
        <p:txBody>
          <a:bodyPr wrap="square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550" dirty="0">
              <a:effectLst/>
              <a:ea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550" b="1" dirty="0">
                <a:effectLst/>
                <a:ea typeface="Arial" panose="020B0604020202020204" pitchFamily="34" charset="0"/>
              </a:rPr>
              <a:t>WP1	RF Design, Engineering and Fabrication of the multiple-sector RF cavity (</a:t>
            </a:r>
            <a:r>
              <a:rPr lang="en-US" sz="1550" b="1" u="sng" dirty="0">
                <a:effectLst/>
                <a:ea typeface="Arial" panose="020B0604020202020204" pitchFamily="34" charset="0"/>
              </a:rPr>
              <a:t>LNF</a:t>
            </a:r>
            <a:r>
              <a:rPr lang="en-US" sz="1550" b="1" dirty="0">
                <a:effectLst/>
                <a:ea typeface="Arial" panose="020B0604020202020204" pitchFamily="34" charset="0"/>
              </a:rPr>
              <a:t>, LNS, Roma1)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>
                <a:effectLst/>
                <a:ea typeface="Arial" panose="020B0604020202020204" pitchFamily="34" charset="0"/>
              </a:rPr>
              <a:t>Local Responsible: F. </a:t>
            </a:r>
            <a:r>
              <a:rPr lang="en-US" sz="1550" dirty="0" err="1">
                <a:effectLst/>
                <a:ea typeface="Arial" panose="020B0604020202020204" pitchFamily="34" charset="0"/>
              </a:rPr>
              <a:t>Cardelli</a:t>
            </a:r>
            <a:endParaRPr lang="en-US" sz="1550" dirty="0">
              <a:effectLst/>
              <a:ea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550" b="1" dirty="0"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Task1.1 RF design of the multiple-sector RF cavity (</a:t>
            </a:r>
            <a:r>
              <a:rPr lang="en-US" sz="1550" u="sng" dirty="0">
                <a:effectLst/>
                <a:ea typeface="Arial" panose="020B0604020202020204" pitchFamily="34" charset="0"/>
              </a:rPr>
              <a:t>LNF</a:t>
            </a:r>
            <a:r>
              <a:rPr lang="en-US" sz="1550" dirty="0">
                <a:effectLst/>
                <a:ea typeface="Arial" panose="020B0604020202020204" pitchFamily="34" charset="0"/>
              </a:rPr>
              <a:t>)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en-US" sz="1550" dirty="0"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Task1.2 Vacuum System Desing of the RF cavity (LNF)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550" dirty="0"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Task1.3 Engineering and fabrication of the RF cavity, and mode-launcher </a:t>
            </a:r>
            <a:r>
              <a:rPr lang="en-US" sz="1550" dirty="0">
                <a:ea typeface="Arial" panose="020B0604020202020204" pitchFamily="34" charset="0"/>
              </a:rPr>
              <a:t>from WP2</a:t>
            </a:r>
            <a:r>
              <a:rPr lang="en-US" sz="1550" dirty="0">
                <a:effectLst/>
                <a:ea typeface="Arial" panose="020B0604020202020204" pitchFamily="34" charset="0"/>
              </a:rPr>
              <a:t> (LNF)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550" dirty="0">
              <a:effectLst/>
              <a:ea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550" b="1" dirty="0">
                <a:effectLst/>
                <a:ea typeface="Arial" panose="020B0604020202020204" pitchFamily="34" charset="0"/>
              </a:rPr>
              <a:t>WP2	RF Design, Engineering and Fabrication of the RF power mode launcher (</a:t>
            </a:r>
            <a:r>
              <a:rPr lang="en-US" sz="1550" b="1" u="sng" dirty="0">
                <a:effectLst/>
                <a:ea typeface="Arial" panose="020B0604020202020204" pitchFamily="34" charset="0"/>
              </a:rPr>
              <a:t>LNS</a:t>
            </a:r>
            <a:r>
              <a:rPr lang="en-US" sz="1550" b="1" dirty="0">
                <a:effectLst/>
                <a:ea typeface="Arial" panose="020B0604020202020204" pitchFamily="34" charset="0"/>
              </a:rPr>
              <a:t>, LNF, Roma1)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>
                <a:effectLst/>
                <a:ea typeface="Arial" panose="020B0604020202020204" pitchFamily="34" charset="0"/>
              </a:rPr>
              <a:t>Local Responsible: G. </a:t>
            </a:r>
            <a:r>
              <a:rPr lang="en-US" sz="1550" dirty="0" err="1">
                <a:effectLst/>
                <a:ea typeface="Arial" panose="020B0604020202020204" pitchFamily="34" charset="0"/>
              </a:rPr>
              <a:t>Torrisi</a:t>
            </a:r>
            <a:endParaRPr lang="en-US" sz="1550" dirty="0">
              <a:effectLst/>
              <a:ea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550" dirty="0"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Task2.1 RF design of the RF power mode launcher (</a:t>
            </a:r>
            <a:r>
              <a:rPr lang="en-US" sz="1550" u="sng" dirty="0">
                <a:effectLst/>
                <a:ea typeface="Arial" panose="020B0604020202020204" pitchFamily="34" charset="0"/>
              </a:rPr>
              <a:t>LNS</a:t>
            </a:r>
            <a:r>
              <a:rPr lang="en-US" sz="1550" dirty="0">
                <a:effectLst/>
                <a:ea typeface="Arial" panose="020B0604020202020204" pitchFamily="34" charset="0"/>
              </a:rPr>
              <a:t>)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en-US" sz="1550" dirty="0">
              <a:effectLst/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Task2.2 Fabrication the RF power mode launcher (</a:t>
            </a:r>
            <a:r>
              <a:rPr lang="en-US" sz="1550" u="sng" dirty="0">
                <a:effectLst/>
                <a:ea typeface="Arial" panose="020B0604020202020204" pitchFamily="34" charset="0"/>
              </a:rPr>
              <a:t>LNS</a:t>
            </a:r>
            <a:r>
              <a:rPr lang="en-US" sz="1550" dirty="0">
                <a:effectLst/>
                <a:ea typeface="Arial" panose="020B0604020202020204" pitchFamily="34" charset="0"/>
              </a:rPr>
              <a:t>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550" dirty="0">
              <a:effectLst/>
              <a:ea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550" b="1" dirty="0">
                <a:effectLst/>
                <a:ea typeface="Arial" panose="020B0604020202020204" pitchFamily="34" charset="0"/>
              </a:rPr>
              <a:t>WP3	</a:t>
            </a:r>
            <a:r>
              <a:rPr lang="en-US" sz="1550" b="1" dirty="0" err="1">
                <a:effectLst/>
                <a:ea typeface="Arial" panose="020B0604020202020204" pitchFamily="34" charset="0"/>
              </a:rPr>
              <a:t>Wakefields</a:t>
            </a:r>
            <a:r>
              <a:rPr lang="en-US" sz="1550" b="1" dirty="0">
                <a:effectLst/>
                <a:ea typeface="Arial" panose="020B0604020202020204" pitchFamily="34" charset="0"/>
              </a:rPr>
              <a:t>/HOMs Characterization and Optimization (</a:t>
            </a:r>
            <a:r>
              <a:rPr lang="en-US" sz="1550" b="1" u="sng" dirty="0">
                <a:effectLst/>
                <a:ea typeface="Arial" panose="020B0604020202020204" pitchFamily="34" charset="0"/>
              </a:rPr>
              <a:t>Roma1</a:t>
            </a:r>
            <a:r>
              <a:rPr lang="en-US" sz="1550" b="1" dirty="0">
                <a:effectLst/>
                <a:ea typeface="Arial" panose="020B0604020202020204" pitchFamily="34" charset="0"/>
              </a:rPr>
              <a:t>, LNF, LNS)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>
                <a:effectLst/>
                <a:ea typeface="Arial" panose="020B0604020202020204" pitchFamily="34" charset="0"/>
              </a:rPr>
              <a:t>Local Responsible: L. </a:t>
            </a:r>
            <a:r>
              <a:rPr lang="en-US" sz="1550" dirty="0" err="1">
                <a:effectLst/>
                <a:ea typeface="Arial" panose="020B0604020202020204" pitchFamily="34" charset="0"/>
              </a:rPr>
              <a:t>Ficcadenti</a:t>
            </a:r>
            <a:endParaRPr lang="en-US" sz="1550" dirty="0">
              <a:effectLst/>
              <a:ea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550" dirty="0">
              <a:effectLst/>
              <a:ea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550" b="1" dirty="0">
                <a:effectLst/>
                <a:ea typeface="Arial" panose="020B0604020202020204" pitchFamily="34" charset="0"/>
              </a:rPr>
              <a:t>WP4	RF low- and high-power testing at INFN-LNF (</a:t>
            </a:r>
            <a:r>
              <a:rPr lang="en-US" sz="1550" b="1" u="sng" dirty="0">
                <a:effectLst/>
                <a:ea typeface="Arial" panose="020B0604020202020204" pitchFamily="34" charset="0"/>
              </a:rPr>
              <a:t>LNF</a:t>
            </a:r>
            <a:r>
              <a:rPr lang="en-US" sz="1550" b="1" dirty="0">
                <a:effectLst/>
                <a:ea typeface="Arial" panose="020B0604020202020204" pitchFamily="34" charset="0"/>
              </a:rPr>
              <a:t>, Roma1, LNS)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>
                <a:effectLst/>
                <a:ea typeface="Arial" panose="020B0604020202020204" pitchFamily="34" charset="0"/>
              </a:rPr>
              <a:t>Local Responsible: L. Piersanti, S. Pioli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550" dirty="0"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Task4.1 Low-power RF testing at LATINO Lab at INFN-LNF (LNF)</a:t>
            </a:r>
            <a:endParaRPr lang="en-US" sz="1550" dirty="0"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endParaRPr lang="en-US" sz="1550" dirty="0">
              <a:effectLst/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Task4.2 High-power RF testing at TEX facility at INFN-LNF (LNF)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en-US" sz="1550" dirty="0">
              <a:effectLst/>
              <a:ea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en-US" sz="1550" dirty="0">
                <a:effectLst/>
                <a:ea typeface="Arial" panose="020B0604020202020204" pitchFamily="34" charset="0"/>
              </a:rPr>
              <a:t>Task4.3 Diagnostics and data acquisition (LNF)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654198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30e81a-876c-40fa-afc3-659f76f48137">
      <Terms xmlns="http://schemas.microsoft.com/office/infopath/2007/PartnerControls"/>
    </lcf76f155ced4ddcb4097134ff3c332f>
    <_ip_UnifiedCompliancePolicyUIAction xmlns="http://schemas.microsoft.com/sharepoint/v3" xsi:nil="true"/>
    <TaxCatchAll xmlns="33d1be05-7d02-4e2b-a5f0-a73cf0ce1e4d" xsi:nil="true"/>
    <_ip_UnifiedCompliancePolicyProperties xmlns="http://schemas.microsoft.com/sharepoint/v3" xsi:nil="true"/>
    <Gruppi_x0020_di_x0020_destinatari xmlns="0d30e81a-876c-40fa-afc3-659f76f48137" xsi:nil="true"/>
    <_ModernAudienceTargetUserField xmlns="0d30e81a-876c-40fa-afc3-659f76f48137">
      <UserInfo>
        <DisplayName/>
        <AccountId xsi:nil="true"/>
        <AccountType/>
      </UserInfo>
    </_ModernAudienceTargetUser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13113D60DC242AFAD4A69C58D707A" ma:contentTypeVersion="24" ma:contentTypeDescription="Create a new document." ma:contentTypeScope="" ma:versionID="23b5324e264f9a46de10c331a3a41bf6">
  <xsd:schema xmlns:xsd="http://www.w3.org/2001/XMLSchema" xmlns:xs="http://www.w3.org/2001/XMLSchema" xmlns:p="http://schemas.microsoft.com/office/2006/metadata/properties" xmlns:ns1="http://schemas.microsoft.com/sharepoint/v3" xmlns:ns2="0d30e81a-876c-40fa-afc3-659f76f48137" xmlns:ns3="33d1be05-7d02-4e2b-a5f0-a73cf0ce1e4d" targetNamespace="http://schemas.microsoft.com/office/2006/metadata/properties" ma:root="true" ma:fieldsID="897954493b5786d61c8cd717b83c545e" ns1:_="" ns2:_="" ns3:_="">
    <xsd:import namespace="http://schemas.microsoft.com/sharepoint/v3"/>
    <xsd:import namespace="0d30e81a-876c-40fa-afc3-659f76f48137"/>
    <xsd:import namespace="33d1be05-7d02-4e2b-a5f0-a73cf0ce1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Gruppi_x0020_di_x0020_destinatari" minOccurs="0"/>
                <xsd:element ref="ns2:_ModernAudienceTargetUserField" minOccurs="0"/>
                <xsd:element ref="ns2:_ModernAudienceAadObjectI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e81a-876c-40fa-afc3-659f76f48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Gruppi_x0020_di_x0020_destinatari" ma:index="18" nillable="true" ma:displayName="Gruppi di destinatari" ma:internalName="Gruppi_x0020_di_x0020_destinatari">
      <xsd:simpleType>
        <xsd:restriction base="dms:Unknown"/>
      </xsd:simpleType>
    </xsd:element>
    <xsd:element name="_ModernAudienceTargetUserField" ma:index="19" nillable="true" ma:displayName="Audienc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0" nillable="true" ma:displayName="AudienceIds" ma:list="{bbede0ca-4dc1-488a-9073-3c9e330b20d7}" ma:internalName="_ModernAudienceAadObjectIds" ma:readOnly="true" ma:showField="_AadObjectIdForUser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1be05-7d02-4e2b-a5f0-a73cf0ce1e4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137d681-4531-44a5-a634-fec393f51e54}" ma:internalName="TaxCatchAll" ma:showField="CatchAllData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2F4B3A-88CD-4422-B4CA-10641C8A58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02A681-83E3-4D0E-874E-B824DB944D89}">
  <ds:schemaRefs>
    <ds:schemaRef ds:uri="http://purl.org/dc/elements/1.1/"/>
    <ds:schemaRef ds:uri="0d30e81a-876c-40fa-afc3-659f76f48137"/>
    <ds:schemaRef ds:uri="http://purl.org/dc/terms/"/>
    <ds:schemaRef ds:uri="http://www.w3.org/XML/1998/namespace"/>
    <ds:schemaRef ds:uri="http://schemas.microsoft.com/sharepoint/v3"/>
    <ds:schemaRef ds:uri="http://purl.org/dc/dcmitype/"/>
    <ds:schemaRef ds:uri="http://schemas.microsoft.com/office/2006/documentManagement/types"/>
    <ds:schemaRef ds:uri="33d1be05-7d02-4e2b-a5f0-a73cf0ce1e4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A293C7E-1D00-4CA9-AC0C-A92FBF0889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30e81a-876c-40fa-afc3-659f76f48137"/>
    <ds:schemaRef ds:uri="33d1be05-7d02-4e2b-a5f0-a73cf0ce1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6998</TotalTime>
  <Words>1251</Words>
  <Application>Microsoft Macintosh PowerPoint</Application>
  <PresentationFormat>Widescreen</PresentationFormat>
  <Paragraphs>210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Courier New</vt:lpstr>
      <vt:lpstr>Lato</vt:lpstr>
      <vt:lpstr>Wingdings</vt:lpstr>
      <vt:lpstr>Office Theme</vt:lpstr>
      <vt:lpstr>     ASTERIX (Accelerating STructures made of multiplE sectoRs In X-Band)</vt:lpstr>
      <vt:lpstr>Obiettivi generali</vt:lpstr>
      <vt:lpstr>Obiettivi generali</vt:lpstr>
      <vt:lpstr>Obiettivi generali</vt:lpstr>
      <vt:lpstr>PowerPoint Presentation</vt:lpstr>
      <vt:lpstr>Attività</vt:lpstr>
      <vt:lpstr>Full TW multi-cell X-band structure</vt:lpstr>
      <vt:lpstr>PowerPoint Presentation</vt:lpstr>
      <vt:lpstr>Working Packages and Tasks</vt:lpstr>
      <vt:lpstr>PowerPoint Presentation</vt:lpstr>
      <vt:lpstr>2025 LNS ACTIVITY</vt:lpstr>
      <vt:lpstr>Struct + S11(9 cells only)</vt:lpstr>
      <vt:lpstr>Fields + phase adv.</vt:lpstr>
      <vt:lpstr>Full struct without ML</vt:lpstr>
      <vt:lpstr>PowerPoint Presentation</vt:lpstr>
      <vt:lpstr>PowerPoint Presentation</vt:lpstr>
      <vt:lpstr>Budget (LNS)</vt:lpstr>
      <vt:lpstr>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Prof. Pappalardo ed i fasci radioattivi</dc:title>
  <dc:creator>Alessia Francesca Di Pietro</dc:creator>
  <cp:lastModifiedBy>Giuseppe Torrisi</cp:lastModifiedBy>
  <cp:revision>32</cp:revision>
  <dcterms:created xsi:type="dcterms:W3CDTF">2023-04-26T12:39:32Z</dcterms:created>
  <dcterms:modified xsi:type="dcterms:W3CDTF">2025-06-24T23:00:05Z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0x0101004F313113D60DC242AFAD4A69C58D707A</vt:lpwstr>
  </property>
  <property fmtid="{D5CDD505-2E9C-101B-9397-08002B2CF9AE}" pid="3" name="MediaServiceImageTags">
    <vt:lpwstr/>
  </property>
</Properties>
</file>