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4"/>
  </p:sldMasterIdLst>
  <p:notesMasterIdLst>
    <p:notesMasterId r:id="rId29"/>
  </p:notesMasterIdLst>
  <p:sldIdLst>
    <p:sldId id="974" r:id="rId5"/>
    <p:sldId id="967" r:id="rId6"/>
    <p:sldId id="971" r:id="rId7"/>
    <p:sldId id="267" r:id="rId8"/>
    <p:sldId id="268" r:id="rId9"/>
    <p:sldId id="269" r:id="rId10"/>
    <p:sldId id="270" r:id="rId11"/>
    <p:sldId id="271" r:id="rId12"/>
    <p:sldId id="272" r:id="rId13"/>
    <p:sldId id="980" r:id="rId14"/>
    <p:sldId id="979" r:id="rId15"/>
    <p:sldId id="969" r:id="rId16"/>
    <p:sldId id="975" r:id="rId17"/>
    <p:sldId id="972" r:id="rId18"/>
    <p:sldId id="977" r:id="rId19"/>
    <p:sldId id="982" r:id="rId20"/>
    <p:sldId id="976" r:id="rId21"/>
    <p:sldId id="978" r:id="rId22"/>
    <p:sldId id="280" r:id="rId23"/>
    <p:sldId id="258" r:id="rId24"/>
    <p:sldId id="263" r:id="rId25"/>
    <p:sldId id="266" r:id="rId26"/>
    <p:sldId id="264" r:id="rId27"/>
    <p:sldId id="981" r:id="rId28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AACAA9-267B-0047-B3AE-EB4F112FAB58}" v="62" dt="2025-06-24T21:26:59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34"/>
    <p:restoredTop sz="92520"/>
  </p:normalViewPr>
  <p:slideViewPr>
    <p:cSldViewPr snapToGrid="0" snapToObjects="1">
      <p:cViewPr varScale="1">
        <p:scale>
          <a:sx n="97" d="100"/>
          <a:sy n="97" d="100"/>
        </p:scale>
        <p:origin x="13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useppe Torrisi" userId="7e2d242d-86da-4aa3-bb66-1f88aeb4d0c6" providerId="ADAL" clId="{88FB8045-EE12-3645-8F15-856ED3E17A4B}"/>
    <pc:docChg chg="undo custSel addSld modSld sldOrd">
      <pc:chgData name="Giuseppe Torrisi" userId="7e2d242d-86da-4aa3-bb66-1f88aeb4d0c6" providerId="ADAL" clId="{88FB8045-EE12-3645-8F15-856ED3E17A4B}" dt="2024-06-22T08:17:07.501" v="185" actId="20577"/>
      <pc:docMkLst>
        <pc:docMk/>
      </pc:docMkLst>
      <pc:sldChg chg="modSp mod">
        <pc:chgData name="Giuseppe Torrisi" userId="7e2d242d-86da-4aa3-bb66-1f88aeb4d0c6" providerId="ADAL" clId="{88FB8045-EE12-3645-8F15-856ED3E17A4B}" dt="2024-06-22T08:14:41.936" v="164" actId="27636"/>
        <pc:sldMkLst>
          <pc:docMk/>
          <pc:sldMk cId="2278740872" sldId="937"/>
        </pc:sldMkLst>
      </pc:sldChg>
      <pc:sldChg chg="modSp new mod ord">
        <pc:chgData name="Giuseppe Torrisi" userId="7e2d242d-86da-4aa3-bb66-1f88aeb4d0c6" providerId="ADAL" clId="{88FB8045-EE12-3645-8F15-856ED3E17A4B}" dt="2024-06-22T08:10:29.440" v="141" actId="20577"/>
        <pc:sldMkLst>
          <pc:docMk/>
          <pc:sldMk cId="2619490067" sldId="967"/>
        </pc:sldMkLst>
      </pc:sldChg>
      <pc:sldChg chg="modSp new mod">
        <pc:chgData name="Giuseppe Torrisi" userId="7e2d242d-86da-4aa3-bb66-1f88aeb4d0c6" providerId="ADAL" clId="{88FB8045-EE12-3645-8F15-856ED3E17A4B}" dt="2024-06-11T15:37:20.840" v="28" actId="20577"/>
        <pc:sldMkLst>
          <pc:docMk/>
          <pc:sldMk cId="743347430" sldId="968"/>
        </pc:sldMkLst>
      </pc:sldChg>
      <pc:sldChg chg="modSp new mod">
        <pc:chgData name="Giuseppe Torrisi" userId="7e2d242d-86da-4aa3-bb66-1f88aeb4d0c6" providerId="ADAL" clId="{88FB8045-EE12-3645-8F15-856ED3E17A4B}" dt="2024-06-22T08:11:59.125" v="158" actId="20577"/>
        <pc:sldMkLst>
          <pc:docMk/>
          <pc:sldMk cId="4168296509" sldId="969"/>
        </pc:sldMkLst>
      </pc:sldChg>
      <pc:sldChg chg="addSp delSp modSp new mod">
        <pc:chgData name="Giuseppe Torrisi" userId="7e2d242d-86da-4aa3-bb66-1f88aeb4d0c6" providerId="ADAL" clId="{88FB8045-EE12-3645-8F15-856ED3E17A4B}" dt="2024-06-22T08:14:54.193" v="170" actId="404"/>
        <pc:sldMkLst>
          <pc:docMk/>
          <pc:sldMk cId="857686561" sldId="970"/>
        </pc:sldMkLst>
      </pc:sldChg>
      <pc:sldChg chg="modSp new mod">
        <pc:chgData name="Giuseppe Torrisi" userId="7e2d242d-86da-4aa3-bb66-1f88aeb4d0c6" providerId="ADAL" clId="{88FB8045-EE12-3645-8F15-856ED3E17A4B}" dt="2024-06-22T08:17:07.501" v="185" actId="20577"/>
        <pc:sldMkLst>
          <pc:docMk/>
          <pc:sldMk cId="2467891685" sldId="971"/>
        </pc:sldMkLst>
      </pc:sldChg>
    </pc:docChg>
  </pc:docChgLst>
  <pc:docChgLst>
    <pc:chgData name="Giuseppe Torrisi" userId="7e2d242d-86da-4aa3-bb66-1f88aeb4d0c6" providerId="ADAL" clId="{8DAACAA9-267B-0047-B3AE-EB4F112FAB58}"/>
    <pc:docChg chg="undo custSel addSld delSld modSld sldOrd">
      <pc:chgData name="Giuseppe Torrisi" userId="7e2d242d-86da-4aa3-bb66-1f88aeb4d0c6" providerId="ADAL" clId="{8DAACAA9-267B-0047-B3AE-EB4F112FAB58}" dt="2025-06-24T21:42:23.144" v="1678" actId="729"/>
      <pc:docMkLst>
        <pc:docMk/>
      </pc:docMkLst>
      <pc:sldChg chg="delSp modSp add del mod ord modShow">
        <pc:chgData name="Giuseppe Torrisi" userId="7e2d242d-86da-4aa3-bb66-1f88aeb4d0c6" providerId="ADAL" clId="{8DAACAA9-267B-0047-B3AE-EB4F112FAB58}" dt="2025-06-24T15:45:47.256" v="1613" actId="2696"/>
        <pc:sldMkLst>
          <pc:docMk/>
          <pc:sldMk cId="0" sldId="258"/>
        </pc:sldMkLst>
        <pc:spChg chg="mod">
          <ac:chgData name="Giuseppe Torrisi" userId="7e2d242d-86da-4aa3-bb66-1f88aeb4d0c6" providerId="ADAL" clId="{8DAACAA9-267B-0047-B3AE-EB4F112FAB58}" dt="2025-06-24T15:44:22.946" v="1606" actId="207"/>
          <ac:spMkLst>
            <pc:docMk/>
            <pc:sldMk cId="0" sldId="258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4:30:56.485" v="1011" actId="122"/>
          <ac:spMkLst>
            <pc:docMk/>
            <pc:sldMk cId="0" sldId="258"/>
            <ac:spMk id="3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3:51:10.047" v="868" actId="478"/>
          <ac:spMkLst>
            <pc:docMk/>
            <pc:sldMk cId="0" sldId="258"/>
            <ac:spMk id="4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3:51:10.047" v="868" actId="478"/>
          <ac:spMkLst>
            <pc:docMk/>
            <pc:sldMk cId="0" sldId="258"/>
            <ac:spMk id="5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3:51:05.404" v="867"/>
          <ac:spMkLst>
            <pc:docMk/>
            <pc:sldMk cId="0" sldId="258"/>
            <ac:spMk id="6" creationId="{00000000-0000-0000-0000-000000000000}"/>
          </ac:spMkLst>
        </pc:spChg>
      </pc:sldChg>
      <pc:sldChg chg="add">
        <pc:chgData name="Giuseppe Torrisi" userId="7e2d242d-86da-4aa3-bb66-1f88aeb4d0c6" providerId="ADAL" clId="{8DAACAA9-267B-0047-B3AE-EB4F112FAB58}" dt="2025-06-24T15:45:52.543" v="1614"/>
        <pc:sldMkLst>
          <pc:docMk/>
          <pc:sldMk cId="2003474452" sldId="258"/>
        </pc:sldMkLst>
      </pc:sldChg>
      <pc:sldChg chg="delSp modSp add mod">
        <pc:chgData name="Giuseppe Torrisi" userId="7e2d242d-86da-4aa3-bb66-1f88aeb4d0c6" providerId="ADAL" clId="{8DAACAA9-267B-0047-B3AE-EB4F112FAB58}" dt="2025-06-24T15:33:35.338" v="1499" actId="20577"/>
        <pc:sldMkLst>
          <pc:docMk/>
          <pc:sldMk cId="0" sldId="263"/>
        </pc:sldMkLst>
        <pc:spChg chg="del">
          <ac:chgData name="Giuseppe Torrisi" userId="7e2d242d-86da-4aa3-bb66-1f88aeb4d0c6" providerId="ADAL" clId="{8DAACAA9-267B-0047-B3AE-EB4F112FAB58}" dt="2025-06-24T14:35:01.112" v="1074" actId="478"/>
          <ac:spMkLst>
            <pc:docMk/>
            <pc:sldMk cId="0" sldId="263"/>
            <ac:spMk id="2" creationId="{00000000-0000-0000-0000-000000000000}"/>
          </ac:spMkLst>
        </pc:spChg>
        <pc:spChg chg="del">
          <ac:chgData name="Giuseppe Torrisi" userId="7e2d242d-86da-4aa3-bb66-1f88aeb4d0c6" providerId="ADAL" clId="{8DAACAA9-267B-0047-B3AE-EB4F112FAB58}" dt="2025-06-24T14:35:01.112" v="1074" actId="478"/>
          <ac:spMkLst>
            <pc:docMk/>
            <pc:sldMk cId="0" sldId="263"/>
            <ac:spMk id="3" creationId="{00000000-0000-0000-0000-000000000000}"/>
          </ac:spMkLst>
        </pc:spChg>
        <pc:spChg chg="del">
          <ac:chgData name="Giuseppe Torrisi" userId="7e2d242d-86da-4aa3-bb66-1f88aeb4d0c6" providerId="ADAL" clId="{8DAACAA9-267B-0047-B3AE-EB4F112FAB58}" dt="2025-06-24T14:35:01.112" v="1074" actId="478"/>
          <ac:spMkLst>
            <pc:docMk/>
            <pc:sldMk cId="0" sldId="263"/>
            <ac:spMk id="4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5:33:35.338" v="1499" actId="20577"/>
          <ac:spMkLst>
            <pc:docMk/>
            <pc:sldMk cId="0" sldId="263"/>
            <ac:spMk id="7" creationId="{00000000-0000-0000-0000-000000000000}"/>
          </ac:spMkLst>
        </pc:spChg>
        <pc:picChg chg="del">
          <ac:chgData name="Giuseppe Torrisi" userId="7e2d242d-86da-4aa3-bb66-1f88aeb4d0c6" providerId="ADAL" clId="{8DAACAA9-267B-0047-B3AE-EB4F112FAB58}" dt="2025-06-24T14:52:47.478" v="1392" actId="478"/>
          <ac:picMkLst>
            <pc:docMk/>
            <pc:sldMk cId="0" sldId="263"/>
            <ac:picMk id="6" creationId="{00000000-0000-0000-0000-000000000000}"/>
          </ac:picMkLst>
        </pc:picChg>
      </pc:sldChg>
      <pc:sldChg chg="delSp modSp add mod ord">
        <pc:chgData name="Giuseppe Torrisi" userId="7e2d242d-86da-4aa3-bb66-1f88aeb4d0c6" providerId="ADAL" clId="{8DAACAA9-267B-0047-B3AE-EB4F112FAB58}" dt="2025-06-24T15:40:50.893" v="1555" actId="20577"/>
        <pc:sldMkLst>
          <pc:docMk/>
          <pc:sldMk cId="0" sldId="264"/>
        </pc:sldMkLst>
        <pc:spChg chg="del">
          <ac:chgData name="Giuseppe Torrisi" userId="7e2d242d-86da-4aa3-bb66-1f88aeb4d0c6" providerId="ADAL" clId="{8DAACAA9-267B-0047-B3AE-EB4F112FAB58}" dt="2025-06-24T14:35:14.680" v="1076" actId="478"/>
          <ac:spMkLst>
            <pc:docMk/>
            <pc:sldMk cId="0" sldId="264"/>
            <ac:spMk id="2" creationId="{00000000-0000-0000-0000-000000000000}"/>
          </ac:spMkLst>
        </pc:spChg>
        <pc:spChg chg="del">
          <ac:chgData name="Giuseppe Torrisi" userId="7e2d242d-86da-4aa3-bb66-1f88aeb4d0c6" providerId="ADAL" clId="{8DAACAA9-267B-0047-B3AE-EB4F112FAB58}" dt="2025-06-24T14:35:15.908" v="1077" actId="478"/>
          <ac:spMkLst>
            <pc:docMk/>
            <pc:sldMk cId="0" sldId="264"/>
            <ac:spMk id="3" creationId="{00000000-0000-0000-0000-000000000000}"/>
          </ac:spMkLst>
        </pc:spChg>
        <pc:spChg chg="del">
          <ac:chgData name="Giuseppe Torrisi" userId="7e2d242d-86da-4aa3-bb66-1f88aeb4d0c6" providerId="ADAL" clId="{8DAACAA9-267B-0047-B3AE-EB4F112FAB58}" dt="2025-06-24T14:35:17.657" v="1078" actId="478"/>
          <ac:spMkLst>
            <pc:docMk/>
            <pc:sldMk cId="0" sldId="264"/>
            <ac:spMk id="4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4:36:09.431" v="1089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5:40:41.733" v="1554" actId="20577"/>
          <ac:spMkLst>
            <pc:docMk/>
            <pc:sldMk cId="0" sldId="264"/>
            <ac:spMk id="6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8:37.250" v="1305" actId="478"/>
          <ac:spMkLst>
            <pc:docMk/>
            <pc:sldMk cId="0" sldId="264"/>
            <ac:spMk id="7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5:40:50.893" v="1555" actId="20577"/>
          <ac:spMkLst>
            <pc:docMk/>
            <pc:sldMk cId="0" sldId="264"/>
            <ac:spMk id="8" creationId="{00000000-0000-0000-0000-000000000000}"/>
          </ac:spMkLst>
        </pc:spChg>
      </pc:sldChg>
      <pc:sldChg chg="delSp modSp add mod ord">
        <pc:chgData name="Giuseppe Torrisi" userId="7e2d242d-86da-4aa3-bb66-1f88aeb4d0c6" providerId="ADAL" clId="{8DAACAA9-267B-0047-B3AE-EB4F112FAB58}" dt="2025-06-24T15:41:05.855" v="1556" actId="20578"/>
        <pc:sldMkLst>
          <pc:docMk/>
          <pc:sldMk cId="0" sldId="266"/>
        </pc:sldMkLst>
        <pc:spChg chg="mod">
          <ac:chgData name="Giuseppe Torrisi" userId="7e2d242d-86da-4aa3-bb66-1f88aeb4d0c6" providerId="ADAL" clId="{8DAACAA9-267B-0047-B3AE-EB4F112FAB58}" dt="2025-06-24T15:26:00.003" v="1409" actId="14100"/>
          <ac:spMkLst>
            <pc:docMk/>
            <pc:sldMk cId="0" sldId="266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5:26:10.461" v="1410" actId="20577"/>
          <ac:spMkLst>
            <pc:docMk/>
            <pc:sldMk cId="0" sldId="266"/>
            <ac:spMk id="5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37:44.116" v="1119" actId="478"/>
          <ac:spMkLst>
            <pc:docMk/>
            <pc:sldMk cId="0" sldId="266"/>
            <ac:spMk id="6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37:42.161" v="1118" actId="478"/>
          <ac:spMkLst>
            <pc:docMk/>
            <pc:sldMk cId="0" sldId="266"/>
            <ac:spMk id="7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3:52:32.398" v="871"/>
          <ac:spMkLst>
            <pc:docMk/>
            <pc:sldMk cId="0" sldId="266"/>
            <ac:spMk id="8" creationId="{00000000-0000-0000-0000-000000000000}"/>
          </ac:spMkLst>
        </pc:spChg>
      </pc:sldChg>
      <pc:sldChg chg="delSp modSp add del mod">
        <pc:chgData name="Giuseppe Torrisi" userId="7e2d242d-86da-4aa3-bb66-1f88aeb4d0c6" providerId="ADAL" clId="{8DAACAA9-267B-0047-B3AE-EB4F112FAB58}" dt="2025-06-24T15:30:45.604" v="1471" actId="2696"/>
        <pc:sldMkLst>
          <pc:docMk/>
          <pc:sldMk cId="0" sldId="267"/>
        </pc:sldMkLst>
        <pc:spChg chg="mod">
          <ac:chgData name="Giuseppe Torrisi" userId="7e2d242d-86da-4aa3-bb66-1f88aeb4d0c6" providerId="ADAL" clId="{8DAACAA9-267B-0047-B3AE-EB4F112FAB58}" dt="2025-06-24T14:38:49.937" v="1134" actId="14100"/>
          <ac:spMkLst>
            <pc:docMk/>
            <pc:sldMk cId="0" sldId="267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4:39:52.083" v="1148" actId="1076"/>
          <ac:spMkLst>
            <pc:docMk/>
            <pc:sldMk cId="0" sldId="267"/>
            <ac:spMk id="3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38:52.611" v="1135" actId="478"/>
          <ac:spMkLst>
            <pc:docMk/>
            <pc:sldMk cId="0" sldId="267"/>
            <ac:spMk id="4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0:03.841" v="1149" actId="478"/>
          <ac:spMkLst>
            <pc:docMk/>
            <pc:sldMk cId="0" sldId="267"/>
            <ac:spMk id="5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0:03.841" v="1149" actId="478"/>
          <ac:spMkLst>
            <pc:docMk/>
            <pc:sldMk cId="0" sldId="267"/>
            <ac:spMk id="6" creationId="{00000000-0000-0000-0000-000000000000}"/>
          </ac:spMkLst>
        </pc:spChg>
      </pc:sldChg>
      <pc:sldChg chg="modSp add mod">
        <pc:chgData name="Giuseppe Torrisi" userId="7e2d242d-86da-4aa3-bb66-1f88aeb4d0c6" providerId="ADAL" clId="{8DAACAA9-267B-0047-B3AE-EB4F112FAB58}" dt="2025-06-24T15:31:57.494" v="1492" actId="20577"/>
        <pc:sldMkLst>
          <pc:docMk/>
          <pc:sldMk cId="2280260407" sldId="267"/>
        </pc:sldMkLst>
        <pc:spChg chg="mod">
          <ac:chgData name="Giuseppe Torrisi" userId="7e2d242d-86da-4aa3-bb66-1f88aeb4d0c6" providerId="ADAL" clId="{8DAACAA9-267B-0047-B3AE-EB4F112FAB58}" dt="2025-06-24T15:31:39.942" v="1484" actId="14100"/>
          <ac:spMkLst>
            <pc:docMk/>
            <pc:sldMk cId="2280260407" sldId="267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5:31:57.494" v="1492" actId="20577"/>
          <ac:spMkLst>
            <pc:docMk/>
            <pc:sldMk cId="2280260407" sldId="267"/>
            <ac:spMk id="3" creationId="{00000000-0000-0000-0000-000000000000}"/>
          </ac:spMkLst>
        </pc:spChg>
      </pc:sldChg>
      <pc:sldChg chg="delSp modSp add del mod">
        <pc:chgData name="Giuseppe Torrisi" userId="7e2d242d-86da-4aa3-bb66-1f88aeb4d0c6" providerId="ADAL" clId="{8DAACAA9-267B-0047-B3AE-EB4F112FAB58}" dt="2025-06-24T15:30:45.604" v="1471" actId="2696"/>
        <pc:sldMkLst>
          <pc:docMk/>
          <pc:sldMk cId="0" sldId="268"/>
        </pc:sldMkLst>
        <pc:spChg chg="mod">
          <ac:chgData name="Giuseppe Torrisi" userId="7e2d242d-86da-4aa3-bb66-1f88aeb4d0c6" providerId="ADAL" clId="{8DAACAA9-267B-0047-B3AE-EB4F112FAB58}" dt="2025-06-24T14:40:30.708" v="1159" actId="404"/>
          <ac:spMkLst>
            <pc:docMk/>
            <pc:sldMk cId="0" sldId="268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4:42:11.949" v="1231" actId="20577"/>
          <ac:spMkLst>
            <pc:docMk/>
            <pc:sldMk cId="0" sldId="268"/>
            <ac:spMk id="3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1:02.875" v="1173" actId="478"/>
          <ac:spMkLst>
            <pc:docMk/>
            <pc:sldMk cId="0" sldId="268"/>
            <ac:spMk id="4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1:02.875" v="1173" actId="478"/>
          <ac:spMkLst>
            <pc:docMk/>
            <pc:sldMk cId="0" sldId="268"/>
            <ac:spMk id="5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1:02.875" v="1173" actId="478"/>
          <ac:spMkLst>
            <pc:docMk/>
            <pc:sldMk cId="0" sldId="268"/>
            <ac:spMk id="6" creationId="{00000000-0000-0000-0000-000000000000}"/>
          </ac:spMkLst>
        </pc:spChg>
      </pc:sldChg>
      <pc:sldChg chg="modSp add mod">
        <pc:chgData name="Giuseppe Torrisi" userId="7e2d242d-86da-4aa3-bb66-1f88aeb4d0c6" providerId="ADAL" clId="{8DAACAA9-267B-0047-B3AE-EB4F112FAB58}" dt="2025-06-24T21:18:01.628" v="1621" actId="108"/>
        <pc:sldMkLst>
          <pc:docMk/>
          <pc:sldMk cId="2533381740" sldId="268"/>
        </pc:sldMkLst>
        <pc:spChg chg="mod">
          <ac:chgData name="Giuseppe Torrisi" userId="7e2d242d-86da-4aa3-bb66-1f88aeb4d0c6" providerId="ADAL" clId="{8DAACAA9-267B-0047-B3AE-EB4F112FAB58}" dt="2025-06-24T21:18:01.628" v="1621" actId="108"/>
          <ac:spMkLst>
            <pc:docMk/>
            <pc:sldMk cId="2533381740" sldId="268"/>
            <ac:spMk id="3" creationId="{00000000-0000-0000-0000-000000000000}"/>
          </ac:spMkLst>
        </pc:spChg>
      </pc:sldChg>
      <pc:sldChg chg="delSp modSp add del mod">
        <pc:chgData name="Giuseppe Torrisi" userId="7e2d242d-86da-4aa3-bb66-1f88aeb4d0c6" providerId="ADAL" clId="{8DAACAA9-267B-0047-B3AE-EB4F112FAB58}" dt="2025-06-24T15:30:45.604" v="1471" actId="2696"/>
        <pc:sldMkLst>
          <pc:docMk/>
          <pc:sldMk cId="0" sldId="269"/>
        </pc:sldMkLst>
        <pc:spChg chg="mod">
          <ac:chgData name="Giuseppe Torrisi" userId="7e2d242d-86da-4aa3-bb66-1f88aeb4d0c6" providerId="ADAL" clId="{8DAACAA9-267B-0047-B3AE-EB4F112FAB58}" dt="2025-06-24T14:42:17.610" v="1232" actId="14100"/>
          <ac:spMkLst>
            <pc:docMk/>
            <pc:sldMk cId="0" sldId="269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4:42:37.709" v="1239" actId="5793"/>
          <ac:spMkLst>
            <pc:docMk/>
            <pc:sldMk cId="0" sldId="269"/>
            <ac:spMk id="3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2:33.901" v="1237" actId="478"/>
          <ac:spMkLst>
            <pc:docMk/>
            <pc:sldMk cId="0" sldId="269"/>
            <ac:spMk id="4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2:33.901" v="1237" actId="478"/>
          <ac:spMkLst>
            <pc:docMk/>
            <pc:sldMk cId="0" sldId="269"/>
            <ac:spMk id="5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2:33.901" v="1237" actId="478"/>
          <ac:spMkLst>
            <pc:docMk/>
            <pc:sldMk cId="0" sldId="269"/>
            <ac:spMk id="6" creationId="{00000000-0000-0000-0000-000000000000}"/>
          </ac:spMkLst>
        </pc:spChg>
      </pc:sldChg>
      <pc:sldChg chg="add">
        <pc:chgData name="Giuseppe Torrisi" userId="7e2d242d-86da-4aa3-bb66-1f88aeb4d0c6" providerId="ADAL" clId="{8DAACAA9-267B-0047-B3AE-EB4F112FAB58}" dt="2025-06-24T15:31:02.165" v="1472"/>
        <pc:sldMkLst>
          <pc:docMk/>
          <pc:sldMk cId="4135644223" sldId="269"/>
        </pc:sldMkLst>
      </pc:sldChg>
      <pc:sldChg chg="delSp modSp add del mod">
        <pc:chgData name="Giuseppe Torrisi" userId="7e2d242d-86da-4aa3-bb66-1f88aeb4d0c6" providerId="ADAL" clId="{8DAACAA9-267B-0047-B3AE-EB4F112FAB58}" dt="2025-06-24T15:30:45.604" v="1471" actId="2696"/>
        <pc:sldMkLst>
          <pc:docMk/>
          <pc:sldMk cId="0" sldId="270"/>
        </pc:sldMkLst>
        <pc:spChg chg="mod">
          <ac:chgData name="Giuseppe Torrisi" userId="7e2d242d-86da-4aa3-bb66-1f88aeb4d0c6" providerId="ADAL" clId="{8DAACAA9-267B-0047-B3AE-EB4F112FAB58}" dt="2025-06-24T14:42:47.979" v="1243" actId="404"/>
          <ac:spMkLst>
            <pc:docMk/>
            <pc:sldMk cId="0" sldId="270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4:43:00.175" v="1245" actId="14100"/>
          <ac:spMkLst>
            <pc:docMk/>
            <pc:sldMk cId="0" sldId="270"/>
            <ac:spMk id="3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3:02.140" v="1246" actId="478"/>
          <ac:spMkLst>
            <pc:docMk/>
            <pc:sldMk cId="0" sldId="270"/>
            <ac:spMk id="4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3:02.140" v="1246" actId="478"/>
          <ac:spMkLst>
            <pc:docMk/>
            <pc:sldMk cId="0" sldId="270"/>
            <ac:spMk id="5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3:03.830" v="1247" actId="478"/>
          <ac:spMkLst>
            <pc:docMk/>
            <pc:sldMk cId="0" sldId="270"/>
            <ac:spMk id="6" creationId="{00000000-0000-0000-0000-000000000000}"/>
          </ac:spMkLst>
        </pc:spChg>
      </pc:sldChg>
      <pc:sldChg chg="modSp add mod">
        <pc:chgData name="Giuseppe Torrisi" userId="7e2d242d-86da-4aa3-bb66-1f88aeb4d0c6" providerId="ADAL" clId="{8DAACAA9-267B-0047-B3AE-EB4F112FAB58}" dt="2025-06-24T15:32:31.595" v="1493" actId="20577"/>
        <pc:sldMkLst>
          <pc:docMk/>
          <pc:sldMk cId="2586183272" sldId="270"/>
        </pc:sldMkLst>
        <pc:spChg chg="mod">
          <ac:chgData name="Giuseppe Torrisi" userId="7e2d242d-86da-4aa3-bb66-1f88aeb4d0c6" providerId="ADAL" clId="{8DAACAA9-267B-0047-B3AE-EB4F112FAB58}" dt="2025-06-24T15:32:31.595" v="1493" actId="20577"/>
          <ac:spMkLst>
            <pc:docMk/>
            <pc:sldMk cId="2586183272" sldId="270"/>
            <ac:spMk id="3" creationId="{00000000-0000-0000-0000-000000000000}"/>
          </ac:spMkLst>
        </pc:spChg>
      </pc:sldChg>
      <pc:sldChg chg="delSp modSp add del mod">
        <pc:chgData name="Giuseppe Torrisi" userId="7e2d242d-86da-4aa3-bb66-1f88aeb4d0c6" providerId="ADAL" clId="{8DAACAA9-267B-0047-B3AE-EB4F112FAB58}" dt="2025-06-24T15:30:45.604" v="1471" actId="2696"/>
        <pc:sldMkLst>
          <pc:docMk/>
          <pc:sldMk cId="0" sldId="271"/>
        </pc:sldMkLst>
        <pc:spChg chg="mod">
          <ac:chgData name="Giuseppe Torrisi" userId="7e2d242d-86da-4aa3-bb66-1f88aeb4d0c6" providerId="ADAL" clId="{8DAACAA9-267B-0047-B3AE-EB4F112FAB58}" dt="2025-06-24T14:43:15.745" v="1249" actId="1076"/>
          <ac:spMkLst>
            <pc:docMk/>
            <pc:sldMk cId="0" sldId="271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4:43:21.271" v="1250" actId="1076"/>
          <ac:spMkLst>
            <pc:docMk/>
            <pc:sldMk cId="0" sldId="271"/>
            <ac:spMk id="3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3:26.618" v="1251" actId="478"/>
          <ac:spMkLst>
            <pc:docMk/>
            <pc:sldMk cId="0" sldId="271"/>
            <ac:spMk id="4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3:28.960" v="1252" actId="478"/>
          <ac:spMkLst>
            <pc:docMk/>
            <pc:sldMk cId="0" sldId="271"/>
            <ac:spMk id="5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3:32.438" v="1253" actId="478"/>
          <ac:spMkLst>
            <pc:docMk/>
            <pc:sldMk cId="0" sldId="271"/>
            <ac:spMk id="6" creationId="{00000000-0000-0000-0000-000000000000}"/>
          </ac:spMkLst>
        </pc:spChg>
      </pc:sldChg>
      <pc:sldChg chg="modSp add mod">
        <pc:chgData name="Giuseppe Torrisi" userId="7e2d242d-86da-4aa3-bb66-1f88aeb4d0c6" providerId="ADAL" clId="{8DAACAA9-267B-0047-B3AE-EB4F112FAB58}" dt="2025-06-24T21:20:35.336" v="1626" actId="20577"/>
        <pc:sldMkLst>
          <pc:docMk/>
          <pc:sldMk cId="3277112650" sldId="271"/>
        </pc:sldMkLst>
        <pc:spChg chg="mod">
          <ac:chgData name="Giuseppe Torrisi" userId="7e2d242d-86da-4aa3-bb66-1f88aeb4d0c6" providerId="ADAL" clId="{8DAACAA9-267B-0047-B3AE-EB4F112FAB58}" dt="2025-06-24T21:20:35.336" v="1626" actId="20577"/>
          <ac:spMkLst>
            <pc:docMk/>
            <pc:sldMk cId="3277112650" sldId="271"/>
            <ac:spMk id="3" creationId="{00000000-0000-0000-0000-000000000000}"/>
          </ac:spMkLst>
        </pc:spChg>
      </pc:sldChg>
      <pc:sldChg chg="addSp delSp modSp add del mod">
        <pc:chgData name="Giuseppe Torrisi" userId="7e2d242d-86da-4aa3-bb66-1f88aeb4d0c6" providerId="ADAL" clId="{8DAACAA9-267B-0047-B3AE-EB4F112FAB58}" dt="2025-06-24T15:30:45.604" v="1471" actId="2696"/>
        <pc:sldMkLst>
          <pc:docMk/>
          <pc:sldMk cId="0" sldId="272"/>
        </pc:sldMkLst>
        <pc:spChg chg="del mod">
          <ac:chgData name="Giuseppe Torrisi" userId="7e2d242d-86da-4aa3-bb66-1f88aeb4d0c6" providerId="ADAL" clId="{8DAACAA9-267B-0047-B3AE-EB4F112FAB58}" dt="2025-06-24T14:43:39.465" v="1255" actId="478"/>
          <ac:spMkLst>
            <pc:docMk/>
            <pc:sldMk cId="0" sldId="272"/>
            <ac:spMk id="3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4:44:38.325" v="1279" actId="20577"/>
          <ac:spMkLst>
            <pc:docMk/>
            <pc:sldMk cId="0" sldId="272"/>
            <ac:spMk id="4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4:12.042" v="1276" actId="478"/>
          <ac:spMkLst>
            <pc:docMk/>
            <pc:sldMk cId="0" sldId="272"/>
            <ac:spMk id="6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4:13.364" v="1277" actId="478"/>
          <ac:spMkLst>
            <pc:docMk/>
            <pc:sldMk cId="0" sldId="272"/>
            <ac:spMk id="7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4:16.568" v="1278" actId="478"/>
          <ac:spMkLst>
            <pc:docMk/>
            <pc:sldMk cId="0" sldId="272"/>
            <ac:spMk id="8" creationId="{00000000-0000-0000-0000-000000000000}"/>
          </ac:spMkLst>
        </pc:spChg>
        <pc:spChg chg="add del mod">
          <ac:chgData name="Giuseppe Torrisi" userId="7e2d242d-86da-4aa3-bb66-1f88aeb4d0c6" providerId="ADAL" clId="{8DAACAA9-267B-0047-B3AE-EB4F112FAB58}" dt="2025-06-24T14:43:42.048" v="1256" actId="478"/>
          <ac:spMkLst>
            <pc:docMk/>
            <pc:sldMk cId="0" sldId="272"/>
            <ac:spMk id="10" creationId="{9380940C-A131-4174-E620-7639D771F71B}"/>
          </ac:spMkLst>
        </pc:spChg>
        <pc:picChg chg="del mod">
          <ac:chgData name="Giuseppe Torrisi" userId="7e2d242d-86da-4aa3-bb66-1f88aeb4d0c6" providerId="ADAL" clId="{8DAACAA9-267B-0047-B3AE-EB4F112FAB58}" dt="2025-06-24T14:43:46.127" v="1258" actId="478"/>
          <ac:picMkLst>
            <pc:docMk/>
            <pc:sldMk cId="0" sldId="272"/>
            <ac:picMk id="2" creationId="{00000000-0000-0000-0000-000000000000}"/>
          </ac:picMkLst>
        </pc:picChg>
      </pc:sldChg>
      <pc:sldChg chg="add ord">
        <pc:chgData name="Giuseppe Torrisi" userId="7e2d242d-86da-4aa3-bb66-1f88aeb4d0c6" providerId="ADAL" clId="{8DAACAA9-267B-0047-B3AE-EB4F112FAB58}" dt="2025-06-24T15:32:56.653" v="1494" actId="20578"/>
        <pc:sldMkLst>
          <pc:docMk/>
          <pc:sldMk cId="4019474012" sldId="272"/>
        </pc:sldMkLst>
      </pc:sldChg>
      <pc:sldChg chg="modSp add del">
        <pc:chgData name="Giuseppe Torrisi" userId="7e2d242d-86da-4aa3-bb66-1f88aeb4d0c6" providerId="ADAL" clId="{8DAACAA9-267B-0047-B3AE-EB4F112FAB58}" dt="2025-06-24T15:41:49.383" v="1565" actId="2696"/>
        <pc:sldMkLst>
          <pc:docMk/>
          <pc:sldMk cId="0" sldId="279"/>
        </pc:sldMkLst>
        <pc:spChg chg="mod">
          <ac:chgData name="Giuseppe Torrisi" userId="7e2d242d-86da-4aa3-bb66-1f88aeb4d0c6" providerId="ADAL" clId="{8DAACAA9-267B-0047-B3AE-EB4F112FAB58}" dt="2025-06-24T13:56:09.855" v="874"/>
          <ac:spMkLst>
            <pc:docMk/>
            <pc:sldMk cId="0" sldId="279"/>
            <ac:spMk id="4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3:56:09.855" v="874"/>
          <ac:spMkLst>
            <pc:docMk/>
            <pc:sldMk cId="0" sldId="279"/>
            <ac:spMk id="5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3:56:09.855" v="874"/>
          <ac:spMkLst>
            <pc:docMk/>
            <pc:sldMk cId="0" sldId="279"/>
            <ac:spMk id="6" creationId="{00000000-0000-0000-0000-000000000000}"/>
          </ac:spMkLst>
        </pc:spChg>
      </pc:sldChg>
      <pc:sldChg chg="delSp modSp add del mod">
        <pc:chgData name="Giuseppe Torrisi" userId="7e2d242d-86da-4aa3-bb66-1f88aeb4d0c6" providerId="ADAL" clId="{8DAACAA9-267B-0047-B3AE-EB4F112FAB58}" dt="2025-06-24T15:42:30.633" v="1570" actId="2696"/>
        <pc:sldMkLst>
          <pc:docMk/>
          <pc:sldMk cId="0" sldId="280"/>
        </pc:sldMkLst>
        <pc:spChg chg="mod">
          <ac:chgData name="Giuseppe Torrisi" userId="7e2d242d-86da-4aa3-bb66-1f88aeb4d0c6" providerId="ADAL" clId="{8DAACAA9-267B-0047-B3AE-EB4F112FAB58}" dt="2025-06-24T14:46:27.912" v="1304" actId="113"/>
          <ac:spMkLst>
            <pc:docMk/>
            <pc:sldMk cId="0" sldId="280"/>
            <ac:spMk id="2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5:42:04.465" v="1568" actId="20577"/>
          <ac:spMkLst>
            <pc:docMk/>
            <pc:sldMk cId="0" sldId="280"/>
            <ac:spMk id="3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6:07.077" v="1296" actId="478"/>
          <ac:spMkLst>
            <pc:docMk/>
            <pc:sldMk cId="0" sldId="280"/>
            <ac:spMk id="4" creationId="{00000000-0000-0000-0000-000000000000}"/>
          </ac:spMkLst>
        </pc:spChg>
        <pc:spChg chg="del mod">
          <ac:chgData name="Giuseppe Torrisi" userId="7e2d242d-86da-4aa3-bb66-1f88aeb4d0c6" providerId="ADAL" clId="{8DAACAA9-267B-0047-B3AE-EB4F112FAB58}" dt="2025-06-24T14:46:09.230" v="1298" actId="478"/>
          <ac:spMkLst>
            <pc:docMk/>
            <pc:sldMk cId="0" sldId="280"/>
            <ac:spMk id="5" creationId="{00000000-0000-0000-0000-000000000000}"/>
          </ac:spMkLst>
        </pc:spChg>
        <pc:spChg chg="mod">
          <ac:chgData name="Giuseppe Torrisi" userId="7e2d242d-86da-4aa3-bb66-1f88aeb4d0c6" providerId="ADAL" clId="{8DAACAA9-267B-0047-B3AE-EB4F112FAB58}" dt="2025-06-24T13:56:09.855" v="874"/>
          <ac:spMkLst>
            <pc:docMk/>
            <pc:sldMk cId="0" sldId="280"/>
            <ac:spMk id="6" creationId="{00000000-0000-0000-0000-000000000000}"/>
          </ac:spMkLst>
        </pc:spChg>
      </pc:sldChg>
      <pc:sldChg chg="add">
        <pc:chgData name="Giuseppe Torrisi" userId="7e2d242d-86da-4aa3-bb66-1f88aeb4d0c6" providerId="ADAL" clId="{8DAACAA9-267B-0047-B3AE-EB4F112FAB58}" dt="2025-06-24T15:53:17.738" v="1618"/>
        <pc:sldMkLst>
          <pc:docMk/>
          <pc:sldMk cId="2099030609" sldId="280"/>
        </pc:sldMkLst>
      </pc:sldChg>
      <pc:sldChg chg="add del">
        <pc:chgData name="Giuseppe Torrisi" userId="7e2d242d-86da-4aa3-bb66-1f88aeb4d0c6" providerId="ADAL" clId="{8DAACAA9-267B-0047-B3AE-EB4F112FAB58}" dt="2025-06-24T15:52:55.085" v="1617" actId="2696"/>
        <pc:sldMkLst>
          <pc:docMk/>
          <pc:sldMk cId="2261616931" sldId="280"/>
        </pc:sldMkLst>
      </pc:sldChg>
      <pc:sldChg chg="del">
        <pc:chgData name="Giuseppe Torrisi" userId="7e2d242d-86da-4aa3-bb66-1f88aeb4d0c6" providerId="ADAL" clId="{8DAACAA9-267B-0047-B3AE-EB4F112FAB58}" dt="2025-06-22T15:27:27.921" v="447" actId="2696"/>
        <pc:sldMkLst>
          <pc:docMk/>
          <pc:sldMk cId="1041793387" sldId="936"/>
        </pc:sldMkLst>
      </pc:sldChg>
      <pc:sldChg chg="del">
        <pc:chgData name="Giuseppe Torrisi" userId="7e2d242d-86da-4aa3-bb66-1f88aeb4d0c6" providerId="ADAL" clId="{8DAACAA9-267B-0047-B3AE-EB4F112FAB58}" dt="2025-06-22T15:27:49.740" v="448" actId="2696"/>
        <pc:sldMkLst>
          <pc:docMk/>
          <pc:sldMk cId="2278740872" sldId="937"/>
        </pc:sldMkLst>
      </pc:sldChg>
      <pc:sldChg chg="addSp delSp modSp mod">
        <pc:chgData name="Giuseppe Torrisi" userId="7e2d242d-86da-4aa3-bb66-1f88aeb4d0c6" providerId="ADAL" clId="{8DAACAA9-267B-0047-B3AE-EB4F112FAB58}" dt="2025-06-24T14:27:00.711" v="1004" actId="1076"/>
        <pc:sldMkLst>
          <pc:docMk/>
          <pc:sldMk cId="2619490067" sldId="967"/>
        </pc:sldMkLst>
        <pc:spChg chg="mod">
          <ac:chgData name="Giuseppe Torrisi" userId="7e2d242d-86da-4aa3-bb66-1f88aeb4d0c6" providerId="ADAL" clId="{8DAACAA9-267B-0047-B3AE-EB4F112FAB58}" dt="2025-06-24T14:27:00.711" v="1004" actId="1076"/>
          <ac:spMkLst>
            <pc:docMk/>
            <pc:sldMk cId="2619490067" sldId="967"/>
            <ac:spMk id="3" creationId="{16228121-3F50-2499-E386-24AF6F8982C4}"/>
          </ac:spMkLst>
        </pc:spChg>
      </pc:sldChg>
      <pc:sldChg chg="modSp add mod">
        <pc:chgData name="Giuseppe Torrisi" userId="7e2d242d-86da-4aa3-bb66-1f88aeb4d0c6" providerId="ADAL" clId="{8DAACAA9-267B-0047-B3AE-EB4F112FAB58}" dt="2025-06-24T21:23:53.420" v="1638" actId="20577"/>
        <pc:sldMkLst>
          <pc:docMk/>
          <pc:sldMk cId="1678229471" sldId="969"/>
        </pc:sldMkLst>
        <pc:spChg chg="mod">
          <ac:chgData name="Giuseppe Torrisi" userId="7e2d242d-86da-4aa3-bb66-1f88aeb4d0c6" providerId="ADAL" clId="{8DAACAA9-267B-0047-B3AE-EB4F112FAB58}" dt="2025-06-24T21:23:53.420" v="1638" actId="20577"/>
          <ac:spMkLst>
            <pc:docMk/>
            <pc:sldMk cId="1678229471" sldId="969"/>
            <ac:spMk id="3" creationId="{1AF7DFE6-EE3A-69C8-1FEB-780D19D6D9A3}"/>
          </ac:spMkLst>
        </pc:spChg>
      </pc:sldChg>
      <pc:sldChg chg="del">
        <pc:chgData name="Giuseppe Torrisi" userId="7e2d242d-86da-4aa3-bb66-1f88aeb4d0c6" providerId="ADAL" clId="{8DAACAA9-267B-0047-B3AE-EB4F112FAB58}" dt="2025-06-24T15:34:55.449" v="1536" actId="2696"/>
        <pc:sldMkLst>
          <pc:docMk/>
          <pc:sldMk cId="4168296509" sldId="969"/>
        </pc:sldMkLst>
      </pc:sldChg>
      <pc:sldChg chg="add">
        <pc:chgData name="Giuseppe Torrisi" userId="7e2d242d-86da-4aa3-bb66-1f88aeb4d0c6" providerId="ADAL" clId="{8DAACAA9-267B-0047-B3AE-EB4F112FAB58}" dt="2025-06-24T15:29:53.700" v="1470"/>
        <pc:sldMkLst>
          <pc:docMk/>
          <pc:sldMk cId="2175572347" sldId="971"/>
        </pc:sldMkLst>
      </pc:sldChg>
      <pc:sldChg chg="modSp del mod">
        <pc:chgData name="Giuseppe Torrisi" userId="7e2d242d-86da-4aa3-bb66-1f88aeb4d0c6" providerId="ADAL" clId="{8DAACAA9-267B-0047-B3AE-EB4F112FAB58}" dt="2025-06-24T15:29:50.999" v="1469" actId="2696"/>
        <pc:sldMkLst>
          <pc:docMk/>
          <pc:sldMk cId="2467891685" sldId="971"/>
        </pc:sldMkLst>
      </pc:sldChg>
      <pc:sldChg chg="addSp delSp add mod">
        <pc:chgData name="Giuseppe Torrisi" userId="7e2d242d-86da-4aa3-bb66-1f88aeb4d0c6" providerId="ADAL" clId="{8DAACAA9-267B-0047-B3AE-EB4F112FAB58}" dt="2025-06-24T21:41:53.779" v="1662" actId="22"/>
        <pc:sldMkLst>
          <pc:docMk/>
          <pc:sldMk cId="552241949" sldId="972"/>
        </pc:sldMkLst>
        <pc:spChg chg="add del">
          <ac:chgData name="Giuseppe Torrisi" userId="7e2d242d-86da-4aa3-bb66-1f88aeb4d0c6" providerId="ADAL" clId="{8DAACAA9-267B-0047-B3AE-EB4F112FAB58}" dt="2025-06-24T21:41:53.779" v="1662" actId="22"/>
          <ac:spMkLst>
            <pc:docMk/>
            <pc:sldMk cId="552241949" sldId="972"/>
            <ac:spMk id="5" creationId="{28B53C47-20EE-6CA6-E312-34139EE18654}"/>
          </ac:spMkLst>
        </pc:spChg>
      </pc:sldChg>
      <pc:sldChg chg="modSp del mod">
        <pc:chgData name="Giuseppe Torrisi" userId="7e2d242d-86da-4aa3-bb66-1f88aeb4d0c6" providerId="ADAL" clId="{8DAACAA9-267B-0047-B3AE-EB4F112FAB58}" dt="2025-06-24T15:46:00.120" v="1615" actId="2696"/>
        <pc:sldMkLst>
          <pc:docMk/>
          <pc:sldMk cId="667408262" sldId="972"/>
        </pc:sldMkLst>
        <pc:spChg chg="mod">
          <ac:chgData name="Giuseppe Torrisi" userId="7e2d242d-86da-4aa3-bb66-1f88aeb4d0c6" providerId="ADAL" clId="{8DAACAA9-267B-0047-B3AE-EB4F112FAB58}" dt="2025-06-24T15:42:25.970" v="1569" actId="20577"/>
          <ac:spMkLst>
            <pc:docMk/>
            <pc:sldMk cId="667408262" sldId="972"/>
            <ac:spMk id="3" creationId="{A9F3A74E-9813-A545-56B1-9CEF9F8BC873}"/>
          </ac:spMkLst>
        </pc:spChg>
      </pc:sldChg>
      <pc:sldChg chg="modSp mod modNotesTx">
        <pc:chgData name="Giuseppe Torrisi" userId="7e2d242d-86da-4aa3-bb66-1f88aeb4d0c6" providerId="ADAL" clId="{8DAACAA9-267B-0047-B3AE-EB4F112FAB58}" dt="2025-06-24T15:44:41.678" v="1612" actId="20577"/>
        <pc:sldMkLst>
          <pc:docMk/>
          <pc:sldMk cId="2461991857" sldId="974"/>
        </pc:sldMkLst>
        <pc:spChg chg="mod">
          <ac:chgData name="Giuseppe Torrisi" userId="7e2d242d-86da-4aa3-bb66-1f88aeb4d0c6" providerId="ADAL" clId="{8DAACAA9-267B-0047-B3AE-EB4F112FAB58}" dt="2025-06-24T14:26:38.381" v="1003" actId="207"/>
          <ac:spMkLst>
            <pc:docMk/>
            <pc:sldMk cId="2461991857" sldId="974"/>
            <ac:spMk id="3" creationId="{4A71B250-F1FB-1E18-A6BE-7A57671D6E46}"/>
          </ac:spMkLst>
        </pc:spChg>
        <pc:spChg chg="mod">
          <ac:chgData name="Giuseppe Torrisi" userId="7e2d242d-86da-4aa3-bb66-1f88aeb4d0c6" providerId="ADAL" clId="{8DAACAA9-267B-0047-B3AE-EB4F112FAB58}" dt="2025-06-24T15:44:41.678" v="1612" actId="20577"/>
          <ac:spMkLst>
            <pc:docMk/>
            <pc:sldMk cId="2461991857" sldId="974"/>
            <ac:spMk id="5" creationId="{D106E65B-8E68-55A3-37A3-CD434744CD53}"/>
          </ac:spMkLst>
        </pc:spChg>
        <pc:spChg chg="mod">
          <ac:chgData name="Giuseppe Torrisi" userId="7e2d242d-86da-4aa3-bb66-1f88aeb4d0c6" providerId="ADAL" clId="{8DAACAA9-267B-0047-B3AE-EB4F112FAB58}" dt="2025-06-22T13:26:36.440" v="53" actId="20577"/>
          <ac:spMkLst>
            <pc:docMk/>
            <pc:sldMk cId="2461991857" sldId="974"/>
            <ac:spMk id="7" creationId="{2804230F-38D4-39DA-A8F5-22EEDFAE733C}"/>
          </ac:spMkLst>
        </pc:spChg>
      </pc:sldChg>
      <pc:sldChg chg="modSp add mod">
        <pc:chgData name="Giuseppe Torrisi" userId="7e2d242d-86da-4aa3-bb66-1f88aeb4d0c6" providerId="ADAL" clId="{8DAACAA9-267B-0047-B3AE-EB4F112FAB58}" dt="2025-06-24T15:36:52.992" v="1552" actId="20577"/>
        <pc:sldMkLst>
          <pc:docMk/>
          <pc:sldMk cId="601079540" sldId="975"/>
        </pc:sldMkLst>
        <pc:spChg chg="mod">
          <ac:chgData name="Giuseppe Torrisi" userId="7e2d242d-86da-4aa3-bb66-1f88aeb4d0c6" providerId="ADAL" clId="{8DAACAA9-267B-0047-B3AE-EB4F112FAB58}" dt="2025-06-24T15:36:52.992" v="1552" actId="20577"/>
          <ac:spMkLst>
            <pc:docMk/>
            <pc:sldMk cId="601079540" sldId="975"/>
            <ac:spMk id="5" creationId="{25AC108D-F295-2CC1-9481-2DF28A0DCD6D}"/>
          </ac:spMkLst>
        </pc:spChg>
      </pc:sldChg>
      <pc:sldChg chg="del">
        <pc:chgData name="Giuseppe Torrisi" userId="7e2d242d-86da-4aa3-bb66-1f88aeb4d0c6" providerId="ADAL" clId="{8DAACAA9-267B-0047-B3AE-EB4F112FAB58}" dt="2025-06-24T15:34:55.449" v="1536" actId="2696"/>
        <pc:sldMkLst>
          <pc:docMk/>
          <pc:sldMk cId="1079682308" sldId="975"/>
        </pc:sldMkLst>
      </pc:sldChg>
      <pc:sldChg chg="addSp delSp modSp add mod">
        <pc:chgData name="Giuseppe Torrisi" userId="7e2d242d-86da-4aa3-bb66-1f88aeb4d0c6" providerId="ADAL" clId="{8DAACAA9-267B-0047-B3AE-EB4F112FAB58}" dt="2025-06-24T21:27:14.296" v="1660" actId="1076"/>
        <pc:sldMkLst>
          <pc:docMk/>
          <pc:sldMk cId="176084207" sldId="976"/>
        </pc:sldMkLst>
        <pc:picChg chg="del">
          <ac:chgData name="Giuseppe Torrisi" userId="7e2d242d-86da-4aa3-bb66-1f88aeb4d0c6" providerId="ADAL" clId="{8DAACAA9-267B-0047-B3AE-EB4F112FAB58}" dt="2025-06-24T21:24:09.636" v="1640" actId="478"/>
          <ac:picMkLst>
            <pc:docMk/>
            <pc:sldMk cId="176084207" sldId="976"/>
            <ac:picMk id="3" creationId="{2D932DE6-ADB0-06A8-A82B-02D589A9F2FF}"/>
          </ac:picMkLst>
        </pc:picChg>
        <pc:picChg chg="add mod">
          <ac:chgData name="Giuseppe Torrisi" userId="7e2d242d-86da-4aa3-bb66-1f88aeb4d0c6" providerId="ADAL" clId="{8DAACAA9-267B-0047-B3AE-EB4F112FAB58}" dt="2025-06-24T21:27:11.021" v="1656" actId="1076"/>
          <ac:picMkLst>
            <pc:docMk/>
            <pc:sldMk cId="176084207" sldId="976"/>
            <ac:picMk id="4" creationId="{3F43DBD7-744B-8EA8-0215-E1E478E0E522}"/>
          </ac:picMkLst>
        </pc:picChg>
        <pc:picChg chg="add mod">
          <ac:chgData name="Giuseppe Torrisi" userId="7e2d242d-86da-4aa3-bb66-1f88aeb4d0c6" providerId="ADAL" clId="{8DAACAA9-267B-0047-B3AE-EB4F112FAB58}" dt="2025-06-24T21:27:14.296" v="1660" actId="1076"/>
          <ac:picMkLst>
            <pc:docMk/>
            <pc:sldMk cId="176084207" sldId="976"/>
            <ac:picMk id="6" creationId="{19421922-E721-E94C-85DB-AFE8411D8FFB}"/>
          </ac:picMkLst>
        </pc:picChg>
        <pc:picChg chg="del">
          <ac:chgData name="Giuseppe Torrisi" userId="7e2d242d-86da-4aa3-bb66-1f88aeb4d0c6" providerId="ADAL" clId="{8DAACAA9-267B-0047-B3AE-EB4F112FAB58}" dt="2025-06-24T21:24:08.584" v="1639" actId="478"/>
          <ac:picMkLst>
            <pc:docMk/>
            <pc:sldMk cId="176084207" sldId="976"/>
            <ac:picMk id="7" creationId="{DC514B7B-C36E-8048-E2A0-519E927AEB9E}"/>
          </ac:picMkLst>
        </pc:picChg>
      </pc:sldChg>
      <pc:sldChg chg="addSp delSp modSp del mod">
        <pc:chgData name="Giuseppe Torrisi" userId="7e2d242d-86da-4aa3-bb66-1f88aeb4d0c6" providerId="ADAL" clId="{8DAACAA9-267B-0047-B3AE-EB4F112FAB58}" dt="2025-06-24T15:46:00.120" v="1615" actId="2696"/>
        <pc:sldMkLst>
          <pc:docMk/>
          <pc:sldMk cId="1703111777" sldId="976"/>
        </pc:sldMkLst>
      </pc:sldChg>
      <pc:sldChg chg="addSp delSp modSp new del mod">
        <pc:chgData name="Giuseppe Torrisi" userId="7e2d242d-86da-4aa3-bb66-1f88aeb4d0c6" providerId="ADAL" clId="{8DAACAA9-267B-0047-B3AE-EB4F112FAB58}" dt="2025-06-24T15:46:00.120" v="1615" actId="2696"/>
        <pc:sldMkLst>
          <pc:docMk/>
          <pc:sldMk cId="360175423" sldId="977"/>
        </pc:sldMkLst>
        <pc:spChg chg="add mod">
          <ac:chgData name="Giuseppe Torrisi" userId="7e2d242d-86da-4aa3-bb66-1f88aeb4d0c6" providerId="ADAL" clId="{8DAACAA9-267B-0047-B3AE-EB4F112FAB58}" dt="2025-06-24T14:45:32.328" v="1294" actId="120"/>
          <ac:spMkLst>
            <pc:docMk/>
            <pc:sldMk cId="360175423" sldId="977"/>
            <ac:spMk id="9" creationId="{8212EC63-60CD-B9A7-FF3B-50105C8C3B9C}"/>
          </ac:spMkLst>
        </pc:spChg>
      </pc:sldChg>
      <pc:sldChg chg="add">
        <pc:chgData name="Giuseppe Torrisi" userId="7e2d242d-86da-4aa3-bb66-1f88aeb4d0c6" providerId="ADAL" clId="{8DAACAA9-267B-0047-B3AE-EB4F112FAB58}" dt="2025-06-24T15:46:05.011" v="1616"/>
        <pc:sldMkLst>
          <pc:docMk/>
          <pc:sldMk cId="2689852592" sldId="977"/>
        </pc:sldMkLst>
      </pc:sldChg>
      <pc:sldChg chg="modSp add del mod">
        <pc:chgData name="Giuseppe Torrisi" userId="7e2d242d-86da-4aa3-bb66-1f88aeb4d0c6" providerId="ADAL" clId="{8DAACAA9-267B-0047-B3AE-EB4F112FAB58}" dt="2025-06-24T15:52:55.085" v="1617" actId="2696"/>
        <pc:sldMkLst>
          <pc:docMk/>
          <pc:sldMk cId="343783164" sldId="978"/>
        </pc:sldMkLst>
        <pc:spChg chg="mod">
          <ac:chgData name="Giuseppe Torrisi" userId="7e2d242d-86da-4aa3-bb66-1f88aeb4d0c6" providerId="ADAL" clId="{8DAACAA9-267B-0047-B3AE-EB4F112FAB58}" dt="2025-06-24T15:42:39.383" v="1582" actId="20577"/>
          <ac:spMkLst>
            <pc:docMk/>
            <pc:sldMk cId="343783164" sldId="978"/>
            <ac:spMk id="2" creationId="{16090669-A618-E783-BFAA-A9D075D71F47}"/>
          </ac:spMkLst>
        </pc:spChg>
      </pc:sldChg>
      <pc:sldChg chg="add">
        <pc:chgData name="Giuseppe Torrisi" userId="7e2d242d-86da-4aa3-bb66-1f88aeb4d0c6" providerId="ADAL" clId="{8DAACAA9-267B-0047-B3AE-EB4F112FAB58}" dt="2025-06-24T15:53:17.738" v="1618"/>
        <pc:sldMkLst>
          <pc:docMk/>
          <pc:sldMk cId="1720296356" sldId="978"/>
        </pc:sldMkLst>
      </pc:sldChg>
      <pc:sldChg chg="addSp delSp modSp new del mod">
        <pc:chgData name="Giuseppe Torrisi" userId="7e2d242d-86da-4aa3-bb66-1f88aeb4d0c6" providerId="ADAL" clId="{8DAACAA9-267B-0047-B3AE-EB4F112FAB58}" dt="2025-06-24T15:42:30.633" v="1570" actId="2696"/>
        <pc:sldMkLst>
          <pc:docMk/>
          <pc:sldMk cId="2101091360" sldId="978"/>
        </pc:sldMkLst>
        <pc:spChg chg="add mod">
          <ac:chgData name="Giuseppe Torrisi" userId="7e2d242d-86da-4aa3-bb66-1f88aeb4d0c6" providerId="ADAL" clId="{8DAACAA9-267B-0047-B3AE-EB4F112FAB58}" dt="2025-06-24T15:41:43.193" v="1564" actId="20577"/>
          <ac:spMkLst>
            <pc:docMk/>
            <pc:sldMk cId="2101091360" sldId="978"/>
            <ac:spMk id="5" creationId="{F5B52FFA-CF09-5CC0-516C-AA2820A13A7E}"/>
          </ac:spMkLst>
        </pc:spChg>
      </pc:sldChg>
      <pc:sldChg chg="add">
        <pc:chgData name="Giuseppe Torrisi" userId="7e2d242d-86da-4aa3-bb66-1f88aeb4d0c6" providerId="ADAL" clId="{8DAACAA9-267B-0047-B3AE-EB4F112FAB58}" dt="2025-06-24T15:34:59.061" v="1537"/>
        <pc:sldMkLst>
          <pc:docMk/>
          <pc:sldMk cId="1318814398" sldId="979"/>
        </pc:sldMkLst>
      </pc:sldChg>
      <pc:sldChg chg="addSp delSp modSp new del mod">
        <pc:chgData name="Giuseppe Torrisi" userId="7e2d242d-86da-4aa3-bb66-1f88aeb4d0c6" providerId="ADAL" clId="{8DAACAA9-267B-0047-B3AE-EB4F112FAB58}" dt="2025-06-24T15:34:55.449" v="1536" actId="2696"/>
        <pc:sldMkLst>
          <pc:docMk/>
          <pc:sldMk cId="2696845265" sldId="979"/>
        </pc:sldMkLst>
      </pc:sldChg>
      <pc:sldChg chg="modSp add mod">
        <pc:chgData name="Giuseppe Torrisi" userId="7e2d242d-86da-4aa3-bb66-1f88aeb4d0c6" providerId="ADAL" clId="{8DAACAA9-267B-0047-B3AE-EB4F112FAB58}" dt="2025-06-24T15:35:33.207" v="1538" actId="21"/>
        <pc:sldMkLst>
          <pc:docMk/>
          <pc:sldMk cId="3105343051" sldId="980"/>
        </pc:sldMkLst>
        <pc:spChg chg="mod">
          <ac:chgData name="Giuseppe Torrisi" userId="7e2d242d-86da-4aa3-bb66-1f88aeb4d0c6" providerId="ADAL" clId="{8DAACAA9-267B-0047-B3AE-EB4F112FAB58}" dt="2025-06-24T15:35:33.207" v="1538" actId="21"/>
          <ac:spMkLst>
            <pc:docMk/>
            <pc:sldMk cId="3105343051" sldId="980"/>
            <ac:spMk id="5" creationId="{F9D1F2E4-641E-D2D4-0951-7A006D08701D}"/>
          </ac:spMkLst>
        </pc:spChg>
      </pc:sldChg>
      <pc:sldChg chg="addSp delSp modSp new del mod">
        <pc:chgData name="Giuseppe Torrisi" userId="7e2d242d-86da-4aa3-bb66-1f88aeb4d0c6" providerId="ADAL" clId="{8DAACAA9-267B-0047-B3AE-EB4F112FAB58}" dt="2025-06-24T15:31:20.441" v="1478" actId="2696"/>
        <pc:sldMkLst>
          <pc:docMk/>
          <pc:sldMk cId="3983764484" sldId="980"/>
        </pc:sldMkLst>
        <pc:spChg chg="mod">
          <ac:chgData name="Giuseppe Torrisi" userId="7e2d242d-86da-4aa3-bb66-1f88aeb4d0c6" providerId="ADAL" clId="{8DAACAA9-267B-0047-B3AE-EB4F112FAB58}" dt="2025-06-24T15:31:12.628" v="1477" actId="20577"/>
          <ac:spMkLst>
            <pc:docMk/>
            <pc:sldMk cId="3983764484" sldId="980"/>
            <ac:spMk id="2" creationId="{743285D7-8C69-F035-B066-936B833C1055}"/>
          </ac:spMkLst>
        </pc:spChg>
        <pc:spChg chg="del">
          <ac:chgData name="Giuseppe Torrisi" userId="7e2d242d-86da-4aa3-bb66-1f88aeb4d0c6" providerId="ADAL" clId="{8DAACAA9-267B-0047-B3AE-EB4F112FAB58}" dt="2025-06-24T14:14:15.287" v="877" actId="478"/>
          <ac:spMkLst>
            <pc:docMk/>
            <pc:sldMk cId="3983764484" sldId="980"/>
            <ac:spMk id="3" creationId="{939B2FBB-7506-A0E7-7CE5-0EBA54FAFD24}"/>
          </ac:spMkLst>
        </pc:spChg>
        <pc:spChg chg="add mod">
          <ac:chgData name="Giuseppe Torrisi" userId="7e2d242d-86da-4aa3-bb66-1f88aeb4d0c6" providerId="ADAL" clId="{8DAACAA9-267B-0047-B3AE-EB4F112FAB58}" dt="2025-06-24T15:29:10.525" v="1468" actId="113"/>
          <ac:spMkLst>
            <pc:docMk/>
            <pc:sldMk cId="3983764484" sldId="980"/>
            <ac:spMk id="5" creationId="{F9D1F2E4-641E-D2D4-0951-7A006D08701D}"/>
          </ac:spMkLst>
        </pc:spChg>
      </pc:sldChg>
      <pc:sldChg chg="addSp delSp modSp new mod">
        <pc:chgData name="Giuseppe Torrisi" userId="7e2d242d-86da-4aa3-bb66-1f88aeb4d0c6" providerId="ADAL" clId="{8DAACAA9-267B-0047-B3AE-EB4F112FAB58}" dt="2025-06-24T15:34:17.760" v="1534" actId="115"/>
        <pc:sldMkLst>
          <pc:docMk/>
          <pc:sldMk cId="1924570595" sldId="981"/>
        </pc:sldMkLst>
        <pc:spChg chg="del">
          <ac:chgData name="Giuseppe Torrisi" userId="7e2d242d-86da-4aa3-bb66-1f88aeb4d0c6" providerId="ADAL" clId="{8DAACAA9-267B-0047-B3AE-EB4F112FAB58}" dt="2025-06-24T14:52:54.976" v="1394" actId="478"/>
          <ac:spMkLst>
            <pc:docMk/>
            <pc:sldMk cId="1924570595" sldId="981"/>
            <ac:spMk id="2" creationId="{CBD7A776-572F-D731-42F8-4597C191E83A}"/>
          </ac:spMkLst>
        </pc:spChg>
        <pc:spChg chg="del">
          <ac:chgData name="Giuseppe Torrisi" userId="7e2d242d-86da-4aa3-bb66-1f88aeb4d0c6" providerId="ADAL" clId="{8DAACAA9-267B-0047-B3AE-EB4F112FAB58}" dt="2025-06-24T14:38:38.137" v="1129" actId="478"/>
          <ac:spMkLst>
            <pc:docMk/>
            <pc:sldMk cId="1924570595" sldId="981"/>
            <ac:spMk id="3" creationId="{37C927E0-CD84-819C-F60D-88A4BE80804A}"/>
          </ac:spMkLst>
        </pc:spChg>
        <pc:spChg chg="add mod">
          <ac:chgData name="Giuseppe Torrisi" userId="7e2d242d-86da-4aa3-bb66-1f88aeb4d0c6" providerId="ADAL" clId="{8DAACAA9-267B-0047-B3AE-EB4F112FAB58}" dt="2025-06-24T15:34:17.760" v="1534" actId="115"/>
          <ac:spMkLst>
            <pc:docMk/>
            <pc:sldMk cId="1924570595" sldId="981"/>
            <ac:spMk id="5" creationId="{5D488BD4-0628-8A67-9315-D2310BFA5652}"/>
          </ac:spMkLst>
        </pc:spChg>
        <pc:spChg chg="add mod">
          <ac:chgData name="Giuseppe Torrisi" userId="7e2d242d-86da-4aa3-bb66-1f88aeb4d0c6" providerId="ADAL" clId="{8DAACAA9-267B-0047-B3AE-EB4F112FAB58}" dt="2025-06-24T15:34:10.720" v="1531" actId="20577"/>
          <ac:spMkLst>
            <pc:docMk/>
            <pc:sldMk cId="1924570595" sldId="981"/>
            <ac:spMk id="6" creationId="{4B8BD390-B928-DA90-8B2A-3A8C9FB65A48}"/>
          </ac:spMkLst>
        </pc:spChg>
      </pc:sldChg>
      <pc:sldChg chg="new del">
        <pc:chgData name="Giuseppe Torrisi" userId="7e2d242d-86da-4aa3-bb66-1f88aeb4d0c6" providerId="ADAL" clId="{8DAACAA9-267B-0047-B3AE-EB4F112FAB58}" dt="2025-06-24T14:37:35.123" v="1117" actId="2696"/>
        <pc:sldMkLst>
          <pc:docMk/>
          <pc:sldMk cId="4076421675" sldId="981"/>
        </pc:sldMkLst>
      </pc:sldChg>
      <pc:sldChg chg="addSp delSp modSp new mod modShow">
        <pc:chgData name="Giuseppe Torrisi" userId="7e2d242d-86da-4aa3-bb66-1f88aeb4d0c6" providerId="ADAL" clId="{8DAACAA9-267B-0047-B3AE-EB4F112FAB58}" dt="2025-06-24T21:42:23.144" v="1678" actId="729"/>
        <pc:sldMkLst>
          <pc:docMk/>
          <pc:sldMk cId="3991099102" sldId="982"/>
        </pc:sldMkLst>
        <pc:spChg chg="del">
          <ac:chgData name="Giuseppe Torrisi" userId="7e2d242d-86da-4aa3-bb66-1f88aeb4d0c6" providerId="ADAL" clId="{8DAACAA9-267B-0047-B3AE-EB4F112FAB58}" dt="2025-06-24T21:41:56.692" v="1664" actId="478"/>
          <ac:spMkLst>
            <pc:docMk/>
            <pc:sldMk cId="3991099102" sldId="982"/>
            <ac:spMk id="2" creationId="{5305B76A-FAF6-48EB-5E9E-183B2505A942}"/>
          </ac:spMkLst>
        </pc:spChg>
        <pc:spChg chg="del">
          <ac:chgData name="Giuseppe Torrisi" userId="7e2d242d-86da-4aa3-bb66-1f88aeb4d0c6" providerId="ADAL" clId="{8DAACAA9-267B-0047-B3AE-EB4F112FAB58}" dt="2025-06-24T21:41:56.692" v="1664" actId="478"/>
          <ac:spMkLst>
            <pc:docMk/>
            <pc:sldMk cId="3991099102" sldId="982"/>
            <ac:spMk id="3" creationId="{3FE671FA-B3CB-E884-5601-73335A0B87BD}"/>
          </ac:spMkLst>
        </pc:spChg>
        <pc:spChg chg="add mod">
          <ac:chgData name="Giuseppe Torrisi" userId="7e2d242d-86da-4aa3-bb66-1f88aeb4d0c6" providerId="ADAL" clId="{8DAACAA9-267B-0047-B3AE-EB4F112FAB58}" dt="2025-06-24T21:42:20.559" v="1677" actId="113"/>
          <ac:spMkLst>
            <pc:docMk/>
            <pc:sldMk cId="3991099102" sldId="982"/>
            <ac:spMk id="5" creationId="{050A1846-247B-2C86-A226-6E032C0CA36E}"/>
          </ac:spMkLst>
        </pc:spChg>
      </pc:sldChg>
    </pc:docChg>
  </pc:docChgLst>
  <pc:docChgLst>
    <pc:chgData name="Giuseppe Torrisi" userId="7e2d242d-86da-4aa3-bb66-1f88aeb4d0c6" providerId="ADAL" clId="{C525C865-DB73-D143-9496-F1CA246CE743}"/>
    <pc:docChg chg="undo redo custSel addSld delSld modSld sldOrd">
      <pc:chgData name="Giuseppe Torrisi" userId="7e2d242d-86da-4aa3-bb66-1f88aeb4d0c6" providerId="ADAL" clId="{C525C865-DB73-D143-9496-F1CA246CE743}" dt="2023-07-11T22:59:51.881" v="3479" actId="1076"/>
      <pc:docMkLst>
        <pc:docMk/>
      </pc:docMkLst>
      <pc:sldChg chg="addSp delSp modSp mod">
        <pc:chgData name="Giuseppe Torrisi" userId="7e2d242d-86da-4aa3-bb66-1f88aeb4d0c6" providerId="ADAL" clId="{C525C865-DB73-D143-9496-F1CA246CE743}" dt="2023-07-10T09:13:44.755" v="1410" actId="21"/>
        <pc:sldMkLst>
          <pc:docMk/>
          <pc:sldMk cId="2583190008" sldId="261"/>
        </pc:sldMkLst>
      </pc:sldChg>
      <pc:sldChg chg="add del">
        <pc:chgData name="Giuseppe Torrisi" userId="7e2d242d-86da-4aa3-bb66-1f88aeb4d0c6" providerId="ADAL" clId="{C525C865-DB73-D143-9496-F1CA246CE743}" dt="2023-07-11T22:46:38.277" v="3401" actId="2696"/>
        <pc:sldMkLst>
          <pc:docMk/>
          <pc:sldMk cId="1047855938" sldId="266"/>
        </pc:sldMkLst>
      </pc:sldChg>
      <pc:sldChg chg="add">
        <pc:chgData name="Giuseppe Torrisi" userId="7e2d242d-86da-4aa3-bb66-1f88aeb4d0c6" providerId="ADAL" clId="{C525C865-DB73-D143-9496-F1CA246CE743}" dt="2023-07-09T14:21:54.737" v="1204"/>
        <pc:sldMkLst>
          <pc:docMk/>
          <pc:sldMk cId="592669459" sldId="267"/>
        </pc:sldMkLst>
      </pc:sldChg>
      <pc:sldChg chg="addSp delSp modSp mod modNotesTx">
        <pc:chgData name="Giuseppe Torrisi" userId="7e2d242d-86da-4aa3-bb66-1f88aeb4d0c6" providerId="ADAL" clId="{C525C865-DB73-D143-9496-F1CA246CE743}" dt="2023-07-11T22:52:29.442" v="3449" actId="1076"/>
        <pc:sldMkLst>
          <pc:docMk/>
          <pc:sldMk cId="91912278" sldId="268"/>
        </pc:sldMkLst>
      </pc:sldChg>
      <pc:sldChg chg="addSp delSp modSp mod">
        <pc:chgData name="Giuseppe Torrisi" userId="7e2d242d-86da-4aa3-bb66-1f88aeb4d0c6" providerId="ADAL" clId="{C525C865-DB73-D143-9496-F1CA246CE743}" dt="2023-07-11T21:05:55.927" v="3181"/>
        <pc:sldMkLst>
          <pc:docMk/>
          <pc:sldMk cId="3699634262" sldId="269"/>
        </pc:sldMkLst>
      </pc:sldChg>
      <pc:sldChg chg="addSp delSp modSp add del mod">
        <pc:chgData name="Giuseppe Torrisi" userId="7e2d242d-86da-4aa3-bb66-1f88aeb4d0c6" providerId="ADAL" clId="{C525C865-DB73-D143-9496-F1CA246CE743}" dt="2023-07-11T13:46:39.527" v="2788" actId="2696"/>
        <pc:sldMkLst>
          <pc:docMk/>
          <pc:sldMk cId="1355664163" sldId="270"/>
        </pc:sldMkLst>
      </pc:sldChg>
      <pc:sldChg chg="addSp delSp modSp add del mod">
        <pc:chgData name="Giuseppe Torrisi" userId="7e2d242d-86da-4aa3-bb66-1f88aeb4d0c6" providerId="ADAL" clId="{C525C865-DB73-D143-9496-F1CA246CE743}" dt="2023-07-09T14:06:07.512" v="936"/>
        <pc:sldMkLst>
          <pc:docMk/>
          <pc:sldMk cId="2866000053" sldId="271"/>
        </pc:sldMkLst>
      </pc:sldChg>
      <pc:sldChg chg="addSp delSp modSp del mod">
        <pc:chgData name="Giuseppe Torrisi" userId="7e2d242d-86da-4aa3-bb66-1f88aeb4d0c6" providerId="ADAL" clId="{C525C865-DB73-D143-9496-F1CA246CE743}" dt="2023-07-11T22:47:53.075" v="3410" actId="2696"/>
        <pc:sldMkLst>
          <pc:docMk/>
          <pc:sldMk cId="1356872789" sldId="272"/>
        </pc:sldMkLst>
      </pc:sldChg>
      <pc:sldChg chg="delSp add mod">
        <pc:chgData name="Giuseppe Torrisi" userId="7e2d242d-86da-4aa3-bb66-1f88aeb4d0c6" providerId="ADAL" clId="{C525C865-DB73-D143-9496-F1CA246CE743}" dt="2023-07-11T22:56:18.188" v="3451" actId="478"/>
        <pc:sldMkLst>
          <pc:docMk/>
          <pc:sldMk cId="1203329231" sldId="273"/>
        </pc:sldMkLst>
      </pc:sldChg>
      <pc:sldChg chg="del">
        <pc:chgData name="Giuseppe Torrisi" userId="7e2d242d-86da-4aa3-bb66-1f88aeb4d0c6" providerId="ADAL" clId="{C525C865-DB73-D143-9496-F1CA246CE743}" dt="2023-07-09T13:51:35.441" v="555" actId="2696"/>
        <pc:sldMkLst>
          <pc:docMk/>
          <pc:sldMk cId="3380697064" sldId="273"/>
        </pc:sldMkLst>
      </pc:sldChg>
      <pc:sldChg chg="add del">
        <pc:chgData name="Giuseppe Torrisi" userId="7e2d242d-86da-4aa3-bb66-1f88aeb4d0c6" providerId="ADAL" clId="{C525C865-DB73-D143-9496-F1CA246CE743}" dt="2023-07-11T13:57:37.903" v="2843" actId="2696"/>
        <pc:sldMkLst>
          <pc:docMk/>
          <pc:sldMk cId="855327608" sldId="274"/>
        </pc:sldMkLst>
      </pc:sldChg>
      <pc:sldChg chg="addSp modSp add mod">
        <pc:chgData name="Giuseppe Torrisi" userId="7e2d242d-86da-4aa3-bb66-1f88aeb4d0c6" providerId="ADAL" clId="{C525C865-DB73-D143-9496-F1CA246CE743}" dt="2023-07-09T14:19:33.237" v="1185" actId="1076"/>
        <pc:sldMkLst>
          <pc:docMk/>
          <pc:sldMk cId="4236923255" sldId="275"/>
        </pc:sldMkLst>
      </pc:sldChg>
      <pc:sldChg chg="addSp delSp modSp add mod ord">
        <pc:chgData name="Giuseppe Torrisi" userId="7e2d242d-86da-4aa3-bb66-1f88aeb4d0c6" providerId="ADAL" clId="{C525C865-DB73-D143-9496-F1CA246CE743}" dt="2023-07-11T21:27:04.579" v="3228" actId="1076"/>
        <pc:sldMkLst>
          <pc:docMk/>
          <pc:sldMk cId="780619201" sldId="276"/>
        </pc:sldMkLst>
      </pc:sldChg>
      <pc:sldChg chg="addSp delSp modSp new del mod">
        <pc:chgData name="Giuseppe Torrisi" userId="7e2d242d-86da-4aa3-bb66-1f88aeb4d0c6" providerId="ADAL" clId="{C525C865-DB73-D143-9496-F1CA246CE743}" dt="2023-07-09T13:52:58.168" v="593" actId="680"/>
        <pc:sldMkLst>
          <pc:docMk/>
          <pc:sldMk cId="1285243640" sldId="276"/>
        </pc:sldMkLst>
      </pc:sldChg>
      <pc:sldChg chg="addSp delSp modSp add mod ord">
        <pc:chgData name="Giuseppe Torrisi" userId="7e2d242d-86da-4aa3-bb66-1f88aeb4d0c6" providerId="ADAL" clId="{C525C865-DB73-D143-9496-F1CA246CE743}" dt="2023-07-11T14:11:55.591" v="2977" actId="1076"/>
        <pc:sldMkLst>
          <pc:docMk/>
          <pc:sldMk cId="2852442809" sldId="277"/>
        </pc:sldMkLst>
      </pc:sldChg>
      <pc:sldChg chg="addSp delSp modSp add mod">
        <pc:chgData name="Giuseppe Torrisi" userId="7e2d242d-86da-4aa3-bb66-1f88aeb4d0c6" providerId="ADAL" clId="{C525C865-DB73-D143-9496-F1CA246CE743}" dt="2023-07-10T20:46:09.614" v="1875" actId="20577"/>
        <pc:sldMkLst>
          <pc:docMk/>
          <pc:sldMk cId="1134148314" sldId="278"/>
        </pc:sldMkLst>
      </pc:sldChg>
      <pc:sldChg chg="addSp modSp add mod">
        <pc:chgData name="Giuseppe Torrisi" userId="7e2d242d-86da-4aa3-bb66-1f88aeb4d0c6" providerId="ADAL" clId="{C525C865-DB73-D143-9496-F1CA246CE743}" dt="2023-07-10T20:57:38.211" v="2054" actId="1076"/>
        <pc:sldMkLst>
          <pc:docMk/>
          <pc:sldMk cId="1913836192" sldId="279"/>
        </pc:sldMkLst>
      </pc:sldChg>
      <pc:sldChg chg="add del">
        <pc:chgData name="Giuseppe Torrisi" userId="7e2d242d-86da-4aa3-bb66-1f88aeb4d0c6" providerId="ADAL" clId="{C525C865-DB73-D143-9496-F1CA246CE743}" dt="2023-07-09T14:05:45.248" v="924" actId="2696"/>
        <pc:sldMkLst>
          <pc:docMk/>
          <pc:sldMk cId="2102490955" sldId="280"/>
        </pc:sldMkLst>
      </pc:sldChg>
      <pc:sldChg chg="add del">
        <pc:chgData name="Giuseppe Torrisi" userId="7e2d242d-86da-4aa3-bb66-1f88aeb4d0c6" providerId="ADAL" clId="{C525C865-DB73-D143-9496-F1CA246CE743}" dt="2023-07-11T13:39:36.738" v="2643" actId="2696"/>
        <pc:sldMkLst>
          <pc:docMk/>
          <pc:sldMk cId="2988672185" sldId="280"/>
        </pc:sldMkLst>
      </pc:sldChg>
      <pc:sldChg chg="addSp delSp modSp add mod">
        <pc:chgData name="Giuseppe Torrisi" userId="7e2d242d-86da-4aa3-bb66-1f88aeb4d0c6" providerId="ADAL" clId="{C525C865-DB73-D143-9496-F1CA246CE743}" dt="2023-07-11T22:00:15.613" v="3273" actId="1076"/>
        <pc:sldMkLst>
          <pc:docMk/>
          <pc:sldMk cId="491635003" sldId="281"/>
        </pc:sldMkLst>
      </pc:sldChg>
      <pc:sldChg chg="addSp modSp add mod">
        <pc:chgData name="Giuseppe Torrisi" userId="7e2d242d-86da-4aa3-bb66-1f88aeb4d0c6" providerId="ADAL" clId="{C525C865-DB73-D143-9496-F1CA246CE743}" dt="2023-07-09T14:05:54.253" v="932" actId="115"/>
        <pc:sldMkLst>
          <pc:docMk/>
          <pc:sldMk cId="855292099" sldId="282"/>
        </pc:sldMkLst>
      </pc:sldChg>
      <pc:sldChg chg="add del">
        <pc:chgData name="Giuseppe Torrisi" userId="7e2d242d-86da-4aa3-bb66-1f88aeb4d0c6" providerId="ADAL" clId="{C525C865-DB73-D143-9496-F1CA246CE743}" dt="2023-07-09T14:01:12.662" v="805"/>
        <pc:sldMkLst>
          <pc:docMk/>
          <pc:sldMk cId="2639657862" sldId="282"/>
        </pc:sldMkLst>
      </pc:sldChg>
      <pc:sldChg chg="addSp delSp modSp add mod">
        <pc:chgData name="Giuseppe Torrisi" userId="7e2d242d-86da-4aa3-bb66-1f88aeb4d0c6" providerId="ADAL" clId="{C525C865-DB73-D143-9496-F1CA246CE743}" dt="2023-07-09T14:06:01.319" v="933"/>
        <pc:sldMkLst>
          <pc:docMk/>
          <pc:sldMk cId="1150929023" sldId="283"/>
        </pc:sldMkLst>
      </pc:sldChg>
      <pc:sldChg chg="addSp delSp modSp add mod">
        <pc:chgData name="Giuseppe Torrisi" userId="7e2d242d-86da-4aa3-bb66-1f88aeb4d0c6" providerId="ADAL" clId="{C525C865-DB73-D143-9496-F1CA246CE743}" dt="2023-07-09T14:06:04.468" v="935"/>
        <pc:sldMkLst>
          <pc:docMk/>
          <pc:sldMk cId="1767160604" sldId="284"/>
        </pc:sldMkLst>
      </pc:sldChg>
      <pc:sldChg chg="modSp add mod">
        <pc:chgData name="Giuseppe Torrisi" userId="7e2d242d-86da-4aa3-bb66-1f88aeb4d0c6" providerId="ADAL" clId="{C525C865-DB73-D143-9496-F1CA246CE743}" dt="2023-07-09T14:09:29.019" v="1024" actId="20577"/>
        <pc:sldMkLst>
          <pc:docMk/>
          <pc:sldMk cId="1139577888" sldId="285"/>
        </pc:sldMkLst>
      </pc:sldChg>
      <pc:sldChg chg="addSp modSp add mod">
        <pc:chgData name="Giuseppe Torrisi" userId="7e2d242d-86da-4aa3-bb66-1f88aeb4d0c6" providerId="ADAL" clId="{C525C865-DB73-D143-9496-F1CA246CE743}" dt="2023-07-11T13:21:36.157" v="2551" actId="1076"/>
        <pc:sldMkLst>
          <pc:docMk/>
          <pc:sldMk cId="1832072275" sldId="286"/>
        </pc:sldMkLst>
      </pc:sldChg>
      <pc:sldChg chg="addSp delSp modSp add mod">
        <pc:chgData name="Giuseppe Torrisi" userId="7e2d242d-86da-4aa3-bb66-1f88aeb4d0c6" providerId="ADAL" clId="{C525C865-DB73-D143-9496-F1CA246CE743}" dt="2023-07-11T13:13:24.670" v="2470" actId="113"/>
        <pc:sldMkLst>
          <pc:docMk/>
          <pc:sldMk cId="2149382132" sldId="287"/>
        </pc:sldMkLst>
      </pc:sldChg>
      <pc:sldChg chg="addSp delSp modSp add mod">
        <pc:chgData name="Giuseppe Torrisi" userId="7e2d242d-86da-4aa3-bb66-1f88aeb4d0c6" providerId="ADAL" clId="{C525C865-DB73-D143-9496-F1CA246CE743}" dt="2023-07-11T22:30:46.626" v="3322" actId="1036"/>
        <pc:sldMkLst>
          <pc:docMk/>
          <pc:sldMk cId="3218212973" sldId="288"/>
        </pc:sldMkLst>
      </pc:sldChg>
      <pc:sldChg chg="modSp add del mod">
        <pc:chgData name="Giuseppe Torrisi" userId="7e2d242d-86da-4aa3-bb66-1f88aeb4d0c6" providerId="ADAL" clId="{C525C865-DB73-D143-9496-F1CA246CE743}" dt="2023-07-10T22:17:51.588" v="2268" actId="2696"/>
        <pc:sldMkLst>
          <pc:docMk/>
          <pc:sldMk cId="1995875682" sldId="289"/>
        </pc:sldMkLst>
      </pc:sldChg>
      <pc:sldChg chg="add del">
        <pc:chgData name="Giuseppe Torrisi" userId="7e2d242d-86da-4aa3-bb66-1f88aeb4d0c6" providerId="ADAL" clId="{C525C865-DB73-D143-9496-F1CA246CE743}" dt="2023-07-10T22:18:53.114" v="2269" actId="2696"/>
        <pc:sldMkLst>
          <pc:docMk/>
          <pc:sldMk cId="1320572394" sldId="290"/>
        </pc:sldMkLst>
      </pc:sldChg>
      <pc:sldChg chg="add del">
        <pc:chgData name="Giuseppe Torrisi" userId="7e2d242d-86da-4aa3-bb66-1f88aeb4d0c6" providerId="ADAL" clId="{C525C865-DB73-D143-9496-F1CA246CE743}" dt="2023-07-10T22:18:54.082" v="2270" actId="2696"/>
        <pc:sldMkLst>
          <pc:docMk/>
          <pc:sldMk cId="1788610431" sldId="291"/>
        </pc:sldMkLst>
      </pc:sldChg>
      <pc:sldChg chg="add del">
        <pc:chgData name="Giuseppe Torrisi" userId="7e2d242d-86da-4aa3-bb66-1f88aeb4d0c6" providerId="ADAL" clId="{C525C865-DB73-D143-9496-F1CA246CE743}" dt="2023-07-10T22:18:55.418" v="2271" actId="2696"/>
        <pc:sldMkLst>
          <pc:docMk/>
          <pc:sldMk cId="727560645" sldId="292"/>
        </pc:sldMkLst>
      </pc:sldChg>
      <pc:sldChg chg="add del">
        <pc:chgData name="Giuseppe Torrisi" userId="7e2d242d-86da-4aa3-bb66-1f88aeb4d0c6" providerId="ADAL" clId="{C525C865-DB73-D143-9496-F1CA246CE743}" dt="2023-07-10T22:18:56.543" v="2272" actId="2696"/>
        <pc:sldMkLst>
          <pc:docMk/>
          <pc:sldMk cId="2502149918" sldId="293"/>
        </pc:sldMkLst>
      </pc:sldChg>
      <pc:sldChg chg="add del">
        <pc:chgData name="Giuseppe Torrisi" userId="7e2d242d-86da-4aa3-bb66-1f88aeb4d0c6" providerId="ADAL" clId="{C525C865-DB73-D143-9496-F1CA246CE743}" dt="2023-07-10T22:18:58.196" v="2273" actId="2696"/>
        <pc:sldMkLst>
          <pc:docMk/>
          <pc:sldMk cId="2291904526" sldId="294"/>
        </pc:sldMkLst>
      </pc:sldChg>
      <pc:sldChg chg="add del">
        <pc:chgData name="Giuseppe Torrisi" userId="7e2d242d-86da-4aa3-bb66-1f88aeb4d0c6" providerId="ADAL" clId="{C525C865-DB73-D143-9496-F1CA246CE743}" dt="2023-07-10T22:18:59.492" v="2274" actId="2696"/>
        <pc:sldMkLst>
          <pc:docMk/>
          <pc:sldMk cId="1806977578" sldId="295"/>
        </pc:sldMkLst>
      </pc:sldChg>
      <pc:sldChg chg="addSp delSp modSp add del mod delAnim">
        <pc:chgData name="Giuseppe Torrisi" userId="7e2d242d-86da-4aa3-bb66-1f88aeb4d0c6" providerId="ADAL" clId="{C525C865-DB73-D143-9496-F1CA246CE743}" dt="2023-07-11T13:47:44.456" v="2791" actId="2696"/>
        <pc:sldMkLst>
          <pc:docMk/>
          <pc:sldMk cId="3793340594" sldId="296"/>
        </pc:sldMkLst>
      </pc:sldChg>
      <pc:sldChg chg="addSp delSp modSp add mod">
        <pc:chgData name="Giuseppe Torrisi" userId="7e2d242d-86da-4aa3-bb66-1f88aeb4d0c6" providerId="ADAL" clId="{C525C865-DB73-D143-9496-F1CA246CE743}" dt="2023-07-11T22:29:15.923" v="3321" actId="1076"/>
        <pc:sldMkLst>
          <pc:docMk/>
          <pc:sldMk cId="3365877511" sldId="297"/>
        </pc:sldMkLst>
      </pc:sldChg>
      <pc:sldChg chg="add del">
        <pc:chgData name="Giuseppe Torrisi" userId="7e2d242d-86da-4aa3-bb66-1f88aeb4d0c6" providerId="ADAL" clId="{C525C865-DB73-D143-9496-F1CA246CE743}" dt="2023-07-11T13:41:41.880" v="2692" actId="2696"/>
        <pc:sldMkLst>
          <pc:docMk/>
          <pc:sldMk cId="1521647686" sldId="298"/>
        </pc:sldMkLst>
      </pc:sldChg>
      <pc:sldChg chg="addSp modSp add">
        <pc:chgData name="Giuseppe Torrisi" userId="7e2d242d-86da-4aa3-bb66-1f88aeb4d0c6" providerId="ADAL" clId="{C525C865-DB73-D143-9496-F1CA246CE743}" dt="2023-07-11T14:07:29.620" v="2875"/>
        <pc:sldMkLst>
          <pc:docMk/>
          <pc:sldMk cId="71780269" sldId="299"/>
        </pc:sldMkLst>
      </pc:sldChg>
      <pc:sldChg chg="addSp delSp modSp add mod">
        <pc:chgData name="Giuseppe Torrisi" userId="7e2d242d-86da-4aa3-bb66-1f88aeb4d0c6" providerId="ADAL" clId="{C525C865-DB73-D143-9496-F1CA246CE743}" dt="2023-07-11T22:37:06.863" v="3326" actId="1076"/>
        <pc:sldMkLst>
          <pc:docMk/>
          <pc:sldMk cId="3350308590" sldId="300"/>
        </pc:sldMkLst>
      </pc:sldChg>
      <pc:sldChg chg="addSp delSp modSp add del mod">
        <pc:chgData name="Giuseppe Torrisi" userId="7e2d242d-86da-4aa3-bb66-1f88aeb4d0c6" providerId="ADAL" clId="{C525C865-DB73-D143-9496-F1CA246CE743}" dt="2023-07-11T13:45:22.198" v="2755" actId="2696"/>
        <pc:sldMkLst>
          <pc:docMk/>
          <pc:sldMk cId="1652670852" sldId="301"/>
        </pc:sldMkLst>
      </pc:sldChg>
      <pc:sldChg chg="addSp delSp modSp add mod">
        <pc:chgData name="Giuseppe Torrisi" userId="7e2d242d-86da-4aa3-bb66-1f88aeb4d0c6" providerId="ADAL" clId="{C525C865-DB73-D143-9496-F1CA246CE743}" dt="2023-07-11T14:07:32.195" v="2877"/>
        <pc:sldMkLst>
          <pc:docMk/>
          <pc:sldMk cId="2500653875" sldId="302"/>
        </pc:sldMkLst>
      </pc:sldChg>
      <pc:sldChg chg="add del">
        <pc:chgData name="Giuseppe Torrisi" userId="7e2d242d-86da-4aa3-bb66-1f88aeb4d0c6" providerId="ADAL" clId="{C525C865-DB73-D143-9496-F1CA246CE743}" dt="2023-07-09T14:15:16.825" v="1129" actId="2696"/>
        <pc:sldMkLst>
          <pc:docMk/>
          <pc:sldMk cId="2308782666" sldId="318"/>
        </pc:sldMkLst>
      </pc:sldChg>
      <pc:sldChg chg="add del">
        <pc:chgData name="Giuseppe Torrisi" userId="7e2d242d-86da-4aa3-bb66-1f88aeb4d0c6" providerId="ADAL" clId="{C525C865-DB73-D143-9496-F1CA246CE743}" dt="2023-07-11T13:39:38.673" v="2644" actId="2696"/>
        <pc:sldMkLst>
          <pc:docMk/>
          <pc:sldMk cId="2498820483" sldId="319"/>
        </pc:sldMkLst>
      </pc:sldChg>
      <pc:sldChg chg="add del">
        <pc:chgData name="Giuseppe Torrisi" userId="7e2d242d-86da-4aa3-bb66-1f88aeb4d0c6" providerId="ADAL" clId="{C525C865-DB73-D143-9496-F1CA246CE743}" dt="2023-07-11T13:46:17.047" v="2781" actId="2696"/>
        <pc:sldMkLst>
          <pc:docMk/>
          <pc:sldMk cId="471281374" sldId="320"/>
        </pc:sldMkLst>
      </pc:sldChg>
      <pc:sldChg chg="addSp delSp modSp add mod">
        <pc:chgData name="Giuseppe Torrisi" userId="7e2d242d-86da-4aa3-bb66-1f88aeb4d0c6" providerId="ADAL" clId="{C525C865-DB73-D143-9496-F1CA246CE743}" dt="2023-07-11T22:39:16.206" v="3351" actId="1076"/>
        <pc:sldMkLst>
          <pc:docMk/>
          <pc:sldMk cId="4103891823" sldId="321"/>
        </pc:sldMkLst>
      </pc:sldChg>
      <pc:sldChg chg="modSp add del mod">
        <pc:chgData name="Giuseppe Torrisi" userId="7e2d242d-86da-4aa3-bb66-1f88aeb4d0c6" providerId="ADAL" clId="{C525C865-DB73-D143-9496-F1CA246CE743}" dt="2023-07-11T13:57:34.505" v="2842" actId="2696"/>
        <pc:sldMkLst>
          <pc:docMk/>
          <pc:sldMk cId="3435370829" sldId="322"/>
        </pc:sldMkLst>
      </pc:sldChg>
      <pc:sldChg chg="addSp delSp modSp add mod">
        <pc:chgData name="Giuseppe Torrisi" userId="7e2d242d-86da-4aa3-bb66-1f88aeb4d0c6" providerId="ADAL" clId="{C525C865-DB73-D143-9496-F1CA246CE743}" dt="2023-07-11T22:44:46.487" v="3385" actId="1076"/>
        <pc:sldMkLst>
          <pc:docMk/>
          <pc:sldMk cId="1886323033" sldId="323"/>
        </pc:sldMkLst>
      </pc:sldChg>
      <pc:sldChg chg="addSp delSp modSp add mod">
        <pc:chgData name="Giuseppe Torrisi" userId="7e2d242d-86da-4aa3-bb66-1f88aeb4d0c6" providerId="ADAL" clId="{C525C865-DB73-D143-9496-F1CA246CE743}" dt="2023-07-11T22:46:48.520" v="3409" actId="20577"/>
        <pc:sldMkLst>
          <pc:docMk/>
          <pc:sldMk cId="3423401429" sldId="324"/>
        </pc:sldMkLst>
      </pc:sldChg>
      <pc:sldChg chg="add">
        <pc:chgData name="Giuseppe Torrisi" userId="7e2d242d-86da-4aa3-bb66-1f88aeb4d0c6" providerId="ADAL" clId="{C525C865-DB73-D143-9496-F1CA246CE743}" dt="2023-07-09T14:21:54.737" v="1204"/>
        <pc:sldMkLst>
          <pc:docMk/>
          <pc:sldMk cId="253931178" sldId="325"/>
        </pc:sldMkLst>
      </pc:sldChg>
      <pc:sldChg chg="add del">
        <pc:chgData name="Giuseppe Torrisi" userId="7e2d242d-86da-4aa3-bb66-1f88aeb4d0c6" providerId="ADAL" clId="{C525C865-DB73-D143-9496-F1CA246CE743}" dt="2023-07-11T22:55:13.900" v="3450" actId="2696"/>
        <pc:sldMkLst>
          <pc:docMk/>
          <pc:sldMk cId="2193551052" sldId="326"/>
        </pc:sldMkLst>
      </pc:sldChg>
      <pc:sldChg chg="add">
        <pc:chgData name="Giuseppe Torrisi" userId="7e2d242d-86da-4aa3-bb66-1f88aeb4d0c6" providerId="ADAL" clId="{C525C865-DB73-D143-9496-F1CA246CE743}" dt="2023-07-09T14:21:54.737" v="1204"/>
        <pc:sldMkLst>
          <pc:docMk/>
          <pc:sldMk cId="2521885269" sldId="327"/>
        </pc:sldMkLst>
      </pc:sldChg>
      <pc:sldChg chg="add del">
        <pc:chgData name="Giuseppe Torrisi" userId="7e2d242d-86da-4aa3-bb66-1f88aeb4d0c6" providerId="ADAL" clId="{C525C865-DB73-D143-9496-F1CA246CE743}" dt="2023-07-11T22:57:19.833" v="3452" actId="2696"/>
        <pc:sldMkLst>
          <pc:docMk/>
          <pc:sldMk cId="2986977556" sldId="922"/>
        </pc:sldMkLst>
      </pc:sldChg>
      <pc:sldChg chg="addSp modSp add mod">
        <pc:chgData name="Giuseppe Torrisi" userId="7e2d242d-86da-4aa3-bb66-1f88aeb4d0c6" providerId="ADAL" clId="{C525C865-DB73-D143-9496-F1CA246CE743}" dt="2023-07-11T22:59:51.881" v="3479" actId="1076"/>
        <pc:sldMkLst>
          <pc:docMk/>
          <pc:sldMk cId="4115365838" sldId="924"/>
        </pc:sldMkLst>
      </pc:sldChg>
      <pc:sldChg chg="modSp add mod">
        <pc:chgData name="Giuseppe Torrisi" userId="7e2d242d-86da-4aa3-bb66-1f88aeb4d0c6" providerId="ADAL" clId="{C525C865-DB73-D143-9496-F1CA246CE743}" dt="2023-07-11T22:58:44.159" v="3472" actId="20577"/>
        <pc:sldMkLst>
          <pc:docMk/>
          <pc:sldMk cId="1644744569" sldId="933"/>
        </pc:sldMkLst>
      </pc:sldChg>
      <pc:sldChg chg="modSp add del mod">
        <pc:chgData name="Giuseppe Torrisi" userId="7e2d242d-86da-4aa3-bb66-1f88aeb4d0c6" providerId="ADAL" clId="{C525C865-DB73-D143-9496-F1CA246CE743}" dt="2023-07-11T22:58:56.878" v="3473" actId="2696"/>
        <pc:sldMkLst>
          <pc:docMk/>
          <pc:sldMk cId="219056994" sldId="934"/>
        </pc:sldMkLst>
      </pc:sldChg>
      <pc:sldChg chg="addSp delSp modSp add mod">
        <pc:chgData name="Giuseppe Torrisi" userId="7e2d242d-86da-4aa3-bb66-1f88aeb4d0c6" providerId="ADAL" clId="{C525C865-DB73-D143-9496-F1CA246CE743}" dt="2023-07-11T22:59:40.376" v="3477" actId="22"/>
        <pc:sldMkLst>
          <pc:docMk/>
          <pc:sldMk cId="2899675392" sldId="935"/>
        </pc:sldMkLst>
      </pc:sldChg>
      <pc:sldChg chg="addSp delSp modSp new mod">
        <pc:chgData name="Giuseppe Torrisi" userId="7e2d242d-86da-4aa3-bb66-1f88aeb4d0c6" providerId="ADAL" clId="{C525C865-DB73-D143-9496-F1CA246CE743}" dt="2023-07-11T22:49:07.462" v="3420" actId="20577"/>
        <pc:sldMkLst>
          <pc:docMk/>
          <pc:sldMk cId="1041793387" sldId="936"/>
        </pc:sldMkLst>
      </pc:sldChg>
      <pc:sldChg chg="addSp delSp modSp new mod ord">
        <pc:chgData name="Giuseppe Torrisi" userId="7e2d242d-86da-4aa3-bb66-1f88aeb4d0c6" providerId="ADAL" clId="{C525C865-DB73-D143-9496-F1CA246CE743}" dt="2023-07-11T22:57:56.188" v="3453" actId="20578"/>
        <pc:sldMkLst>
          <pc:docMk/>
          <pc:sldMk cId="2278740872" sldId="937"/>
        </pc:sldMkLst>
      </pc:sldChg>
      <pc:sldChg chg="addSp delSp modSp new del mod">
        <pc:chgData name="Giuseppe Torrisi" userId="7e2d242d-86da-4aa3-bb66-1f88aeb4d0c6" providerId="ADAL" clId="{C525C865-DB73-D143-9496-F1CA246CE743}" dt="2023-07-11T22:49:13.585" v="3421" actId="2696"/>
        <pc:sldMkLst>
          <pc:docMk/>
          <pc:sldMk cId="3470780468" sldId="938"/>
        </pc:sldMkLst>
      </pc:sldChg>
      <pc:sldChg chg="addSp delSp modSp new mod">
        <pc:chgData name="Giuseppe Torrisi" userId="7e2d242d-86da-4aa3-bb66-1f88aeb4d0c6" providerId="ADAL" clId="{C525C865-DB73-D143-9496-F1CA246CE743}" dt="2023-07-11T22:49:54.573" v="3431" actId="113"/>
        <pc:sldMkLst>
          <pc:docMk/>
          <pc:sldMk cId="120035091" sldId="939"/>
        </pc:sldMkLst>
      </pc:sldChg>
      <pc:sldChg chg="addSp delSp modSp new del mod">
        <pc:chgData name="Giuseppe Torrisi" userId="7e2d242d-86da-4aa3-bb66-1f88aeb4d0c6" providerId="ADAL" clId="{C525C865-DB73-D143-9496-F1CA246CE743}" dt="2023-07-11T22:50:17.353" v="3435" actId="2696"/>
        <pc:sldMkLst>
          <pc:docMk/>
          <pc:sldMk cId="1010324593" sldId="940"/>
        </pc:sldMkLst>
      </pc:sldChg>
      <pc:sldChg chg="addSp delSp modSp new del mod">
        <pc:chgData name="Giuseppe Torrisi" userId="7e2d242d-86da-4aa3-bb66-1f88aeb4d0c6" providerId="ADAL" clId="{C525C865-DB73-D143-9496-F1CA246CE743}" dt="2023-07-11T14:39:01.614" v="3059" actId="2696"/>
        <pc:sldMkLst>
          <pc:docMk/>
          <pc:sldMk cId="3705837445" sldId="941"/>
        </pc:sldMkLst>
      </pc:sldChg>
      <pc:sldChg chg="addSp delSp modSp add mod">
        <pc:chgData name="Giuseppe Torrisi" userId="7e2d242d-86da-4aa3-bb66-1f88aeb4d0c6" providerId="ADAL" clId="{C525C865-DB73-D143-9496-F1CA246CE743}" dt="2023-07-10T20:18:32.719" v="1762" actId="1076"/>
        <pc:sldMkLst>
          <pc:docMk/>
          <pc:sldMk cId="3557666973" sldId="942"/>
        </pc:sldMkLst>
      </pc:sldChg>
      <pc:sldChg chg="addSp delSp modSp add mod">
        <pc:chgData name="Giuseppe Torrisi" userId="7e2d242d-86da-4aa3-bb66-1f88aeb4d0c6" providerId="ADAL" clId="{C525C865-DB73-D143-9496-F1CA246CE743}" dt="2023-07-10T20:52:17.328" v="2014" actId="478"/>
        <pc:sldMkLst>
          <pc:docMk/>
          <pc:sldMk cId="842058070" sldId="943"/>
        </pc:sldMkLst>
      </pc:sldChg>
      <pc:sldChg chg="addSp modSp add mod">
        <pc:chgData name="Giuseppe Torrisi" userId="7e2d242d-86da-4aa3-bb66-1f88aeb4d0c6" providerId="ADAL" clId="{C525C865-DB73-D143-9496-F1CA246CE743}" dt="2023-07-10T20:53:06.642" v="2040" actId="20577"/>
        <pc:sldMkLst>
          <pc:docMk/>
          <pc:sldMk cId="2698310364" sldId="944"/>
        </pc:sldMkLst>
      </pc:sldChg>
      <pc:sldChg chg="addSp delSp modSp add mod ord">
        <pc:chgData name="Giuseppe Torrisi" userId="7e2d242d-86da-4aa3-bb66-1f88aeb4d0c6" providerId="ADAL" clId="{C525C865-DB73-D143-9496-F1CA246CE743}" dt="2023-07-11T21:42:35.574" v="3239" actId="20578"/>
        <pc:sldMkLst>
          <pc:docMk/>
          <pc:sldMk cId="900247374" sldId="945"/>
        </pc:sldMkLst>
      </pc:sldChg>
      <pc:sldChg chg="addSp delSp modSp add mod ord">
        <pc:chgData name="Giuseppe Torrisi" userId="7e2d242d-86da-4aa3-bb66-1f88aeb4d0c6" providerId="ADAL" clId="{C525C865-DB73-D143-9496-F1CA246CE743}" dt="2023-07-11T21:43:08.682" v="3240" actId="478"/>
        <pc:sldMkLst>
          <pc:docMk/>
          <pc:sldMk cId="1713977741" sldId="946"/>
        </pc:sldMkLst>
      </pc:sldChg>
      <pc:sldChg chg="addSp delSp modSp add mod">
        <pc:chgData name="Giuseppe Torrisi" userId="7e2d242d-86da-4aa3-bb66-1f88aeb4d0c6" providerId="ADAL" clId="{C525C865-DB73-D143-9496-F1CA246CE743}" dt="2023-07-11T21:55:53.444" v="3254" actId="1076"/>
        <pc:sldMkLst>
          <pc:docMk/>
          <pc:sldMk cId="3604858895" sldId="947"/>
        </pc:sldMkLst>
      </pc:sldChg>
      <pc:sldChg chg="addSp delSp new del mod">
        <pc:chgData name="Giuseppe Torrisi" userId="7e2d242d-86da-4aa3-bb66-1f88aeb4d0c6" providerId="ADAL" clId="{C525C865-DB73-D143-9496-F1CA246CE743}" dt="2023-07-10T22:16:53.297" v="2267" actId="2696"/>
        <pc:sldMkLst>
          <pc:docMk/>
          <pc:sldMk cId="2810856972" sldId="948"/>
        </pc:sldMkLst>
      </pc:sldChg>
      <pc:sldChg chg="addSp delSp modSp add mod">
        <pc:chgData name="Giuseppe Torrisi" userId="7e2d242d-86da-4aa3-bb66-1f88aeb4d0c6" providerId="ADAL" clId="{C525C865-DB73-D143-9496-F1CA246CE743}" dt="2023-07-11T22:02:34.428" v="3282" actId="1076"/>
        <pc:sldMkLst>
          <pc:docMk/>
          <pc:sldMk cId="786654741" sldId="949"/>
        </pc:sldMkLst>
      </pc:sldChg>
      <pc:sldChg chg="modSp add mod ord">
        <pc:chgData name="Giuseppe Torrisi" userId="7e2d242d-86da-4aa3-bb66-1f88aeb4d0c6" providerId="ADAL" clId="{C525C865-DB73-D143-9496-F1CA246CE743}" dt="2023-07-11T21:57:31.300" v="3257" actId="1038"/>
        <pc:sldMkLst>
          <pc:docMk/>
          <pc:sldMk cId="1434722288" sldId="950"/>
        </pc:sldMkLst>
      </pc:sldChg>
      <pc:sldChg chg="addSp delSp modSp add mod">
        <pc:chgData name="Giuseppe Torrisi" userId="7e2d242d-86da-4aa3-bb66-1f88aeb4d0c6" providerId="ADAL" clId="{C525C865-DB73-D143-9496-F1CA246CE743}" dt="2023-07-11T22:45:35.676" v="3390" actId="1035"/>
        <pc:sldMkLst>
          <pc:docMk/>
          <pc:sldMk cId="160557104" sldId="951"/>
        </pc:sldMkLst>
      </pc:sldChg>
      <pc:sldChg chg="addSp delSp modSp add mod">
        <pc:chgData name="Giuseppe Torrisi" userId="7e2d242d-86da-4aa3-bb66-1f88aeb4d0c6" providerId="ADAL" clId="{C525C865-DB73-D143-9496-F1CA246CE743}" dt="2023-07-11T22:46:15.852" v="3391" actId="14100"/>
        <pc:sldMkLst>
          <pc:docMk/>
          <pc:sldMk cId="140389644" sldId="952"/>
        </pc:sldMkLst>
      </pc:sldChg>
      <pc:sldChg chg="addSp delSp modSp add mod">
        <pc:chgData name="Giuseppe Torrisi" userId="7e2d242d-86da-4aa3-bb66-1f88aeb4d0c6" providerId="ADAL" clId="{C525C865-DB73-D143-9496-F1CA246CE743}" dt="2023-07-11T13:17:37.915" v="2508" actId="478"/>
        <pc:sldMkLst>
          <pc:docMk/>
          <pc:sldMk cId="410422938" sldId="953"/>
        </pc:sldMkLst>
      </pc:sldChg>
      <pc:sldChg chg="addSp delSp modSp add del mod">
        <pc:chgData name="Giuseppe Torrisi" userId="7e2d242d-86da-4aa3-bb66-1f88aeb4d0c6" providerId="ADAL" clId="{C525C865-DB73-D143-9496-F1CA246CE743}" dt="2023-07-11T13:14:28.126" v="2482" actId="14100"/>
        <pc:sldMkLst>
          <pc:docMk/>
          <pc:sldMk cId="3166769943" sldId="954"/>
        </pc:sldMkLst>
      </pc:sldChg>
      <pc:sldChg chg="addSp delSp modSp add del mod">
        <pc:chgData name="Giuseppe Torrisi" userId="7e2d242d-86da-4aa3-bb66-1f88aeb4d0c6" providerId="ADAL" clId="{C525C865-DB73-D143-9496-F1CA246CE743}" dt="2023-07-11T13:12:43.264" v="2465" actId="2696"/>
        <pc:sldMkLst>
          <pc:docMk/>
          <pc:sldMk cId="3242762138" sldId="954"/>
        </pc:sldMkLst>
      </pc:sldChg>
      <pc:sldChg chg="addSp delSp modSp add del mod">
        <pc:chgData name="Giuseppe Torrisi" userId="7e2d242d-86da-4aa3-bb66-1f88aeb4d0c6" providerId="ADAL" clId="{C525C865-DB73-D143-9496-F1CA246CE743}" dt="2023-07-11T13:15:01.626" v="2486"/>
        <pc:sldMkLst>
          <pc:docMk/>
          <pc:sldMk cId="2784063927" sldId="955"/>
        </pc:sldMkLst>
      </pc:sldChg>
      <pc:sldChg chg="addSp delSp modSp add mod">
        <pc:chgData name="Giuseppe Torrisi" userId="7e2d242d-86da-4aa3-bb66-1f88aeb4d0c6" providerId="ADAL" clId="{C525C865-DB73-D143-9496-F1CA246CE743}" dt="2023-07-11T13:19:42.897" v="2543" actId="404"/>
        <pc:sldMkLst>
          <pc:docMk/>
          <pc:sldMk cId="904891231" sldId="956"/>
        </pc:sldMkLst>
      </pc:sldChg>
      <pc:sldChg chg="addSp delSp modSp add mod">
        <pc:chgData name="Giuseppe Torrisi" userId="7e2d242d-86da-4aa3-bb66-1f88aeb4d0c6" providerId="ADAL" clId="{C525C865-DB73-D143-9496-F1CA246CE743}" dt="2023-07-11T22:09:18.947" v="3283" actId="478"/>
        <pc:sldMkLst>
          <pc:docMk/>
          <pc:sldMk cId="1918517837" sldId="957"/>
        </pc:sldMkLst>
      </pc:sldChg>
      <pc:sldChg chg="addSp modSp add mod">
        <pc:chgData name="Giuseppe Torrisi" userId="7e2d242d-86da-4aa3-bb66-1f88aeb4d0c6" providerId="ADAL" clId="{C525C865-DB73-D143-9496-F1CA246CE743}" dt="2023-07-11T13:34:06.892" v="2610" actId="1076"/>
        <pc:sldMkLst>
          <pc:docMk/>
          <pc:sldMk cId="1546837" sldId="958"/>
        </pc:sldMkLst>
      </pc:sldChg>
      <pc:sldChg chg="addSp delSp modSp add mod">
        <pc:chgData name="Giuseppe Torrisi" userId="7e2d242d-86da-4aa3-bb66-1f88aeb4d0c6" providerId="ADAL" clId="{C525C865-DB73-D143-9496-F1CA246CE743}" dt="2023-07-11T22:28:54.534" v="3317" actId="14100"/>
        <pc:sldMkLst>
          <pc:docMk/>
          <pc:sldMk cId="2027701167" sldId="959"/>
        </pc:sldMkLst>
      </pc:sldChg>
      <pc:sldChg chg="addSp delSp modSp add mod">
        <pc:chgData name="Giuseppe Torrisi" userId="7e2d242d-86da-4aa3-bb66-1f88aeb4d0c6" providerId="ADAL" clId="{C525C865-DB73-D143-9496-F1CA246CE743}" dt="2023-07-11T14:07:50.064" v="2884"/>
        <pc:sldMkLst>
          <pc:docMk/>
          <pc:sldMk cId="1643917614" sldId="960"/>
        </pc:sldMkLst>
      </pc:sldChg>
      <pc:sldChg chg="addSp delSp modSp add mod">
        <pc:chgData name="Giuseppe Torrisi" userId="7e2d242d-86da-4aa3-bb66-1f88aeb4d0c6" providerId="ADAL" clId="{C525C865-DB73-D143-9496-F1CA246CE743}" dt="2023-07-11T22:40:13.893" v="3354" actId="1076"/>
        <pc:sldMkLst>
          <pc:docMk/>
          <pc:sldMk cId="2490866666" sldId="961"/>
        </pc:sldMkLst>
      </pc:sldChg>
      <pc:sldChg chg="addSp delSp modSp add mod">
        <pc:chgData name="Giuseppe Torrisi" userId="7e2d242d-86da-4aa3-bb66-1f88aeb4d0c6" providerId="ADAL" clId="{C525C865-DB73-D143-9496-F1CA246CE743}" dt="2023-07-11T21:31:22.286" v="3235" actId="20577"/>
        <pc:sldMkLst>
          <pc:docMk/>
          <pc:sldMk cId="47910244" sldId="962"/>
        </pc:sldMkLst>
      </pc:sldChg>
      <pc:sldChg chg="addSp delSp modSp add mod">
        <pc:chgData name="Giuseppe Torrisi" userId="7e2d242d-86da-4aa3-bb66-1f88aeb4d0c6" providerId="ADAL" clId="{C525C865-DB73-D143-9496-F1CA246CE743}" dt="2023-07-11T21:20:24.042" v="3194" actId="478"/>
        <pc:sldMkLst>
          <pc:docMk/>
          <pc:sldMk cId="2033917552" sldId="963"/>
        </pc:sldMkLst>
      </pc:sldChg>
      <pc:sldChg chg="addSp modSp add mod">
        <pc:chgData name="Giuseppe Torrisi" userId="7e2d242d-86da-4aa3-bb66-1f88aeb4d0c6" providerId="ADAL" clId="{C525C865-DB73-D143-9496-F1CA246CE743}" dt="2023-07-11T21:21:22.464" v="3201" actId="208"/>
        <pc:sldMkLst>
          <pc:docMk/>
          <pc:sldMk cId="3442677581" sldId="964"/>
        </pc:sldMkLst>
      </pc:sldChg>
      <pc:sldChg chg="add">
        <pc:chgData name="Giuseppe Torrisi" userId="7e2d242d-86da-4aa3-bb66-1f88aeb4d0c6" providerId="ADAL" clId="{C525C865-DB73-D143-9496-F1CA246CE743}" dt="2023-07-11T22:44:09.037" v="3376"/>
        <pc:sldMkLst>
          <pc:docMk/>
          <pc:sldMk cId="340163453" sldId="965"/>
        </pc:sldMkLst>
      </pc:sldChg>
      <pc:sldChg chg="new del">
        <pc:chgData name="Giuseppe Torrisi" userId="7e2d242d-86da-4aa3-bb66-1f88aeb4d0c6" providerId="ADAL" clId="{C525C865-DB73-D143-9496-F1CA246CE743}" dt="2023-07-11T21:42:04.315" v="3238" actId="680"/>
        <pc:sldMkLst>
          <pc:docMk/>
          <pc:sldMk cId="893691406" sldId="965"/>
        </pc:sldMkLst>
      </pc:sldChg>
    </pc:docChg>
  </pc:docChgLst>
  <pc:docChgLst>
    <pc:chgData name="Giuseppe Torrisi" userId="7e2d242d-86da-4aa3-bb66-1f88aeb4d0c6" providerId="ADAL" clId="{EF5C4434-9679-9D45-87A8-4835F6AEBA89}"/>
    <pc:docChg chg="undo redo custSel addSld delSld modSld sldOrd">
      <pc:chgData name="Giuseppe Torrisi" userId="7e2d242d-86da-4aa3-bb66-1f88aeb4d0c6" providerId="ADAL" clId="{EF5C4434-9679-9D45-87A8-4835F6AEBA89}" dt="2024-06-26T20:40:23.410" v="1267" actId="1076"/>
      <pc:docMkLst>
        <pc:docMk/>
      </pc:docMkLst>
      <pc:sldChg chg="del">
        <pc:chgData name="Giuseppe Torrisi" userId="7e2d242d-86da-4aa3-bb66-1f88aeb4d0c6" providerId="ADAL" clId="{EF5C4434-9679-9D45-87A8-4835F6AEBA89}" dt="2024-06-23T16:45:00.424" v="44" actId="2696"/>
        <pc:sldMkLst>
          <pc:docMk/>
          <pc:sldMk cId="2583190008" sldId="261"/>
        </pc:sldMkLst>
      </pc:sldChg>
      <pc:sldChg chg="del">
        <pc:chgData name="Giuseppe Torrisi" userId="7e2d242d-86da-4aa3-bb66-1f88aeb4d0c6" providerId="ADAL" clId="{EF5C4434-9679-9D45-87A8-4835F6AEBA89}" dt="2024-06-23T16:45:30.021" v="87" actId="2696"/>
        <pc:sldMkLst>
          <pc:docMk/>
          <pc:sldMk cId="592669459" sldId="267"/>
        </pc:sldMkLst>
      </pc:sldChg>
      <pc:sldChg chg="del">
        <pc:chgData name="Giuseppe Torrisi" userId="7e2d242d-86da-4aa3-bb66-1f88aeb4d0c6" providerId="ADAL" clId="{EF5C4434-9679-9D45-87A8-4835F6AEBA89}" dt="2024-06-25T20:14:18.064" v="369" actId="2696"/>
        <pc:sldMkLst>
          <pc:docMk/>
          <pc:sldMk cId="91912278" sldId="268"/>
        </pc:sldMkLst>
      </pc:sldChg>
      <pc:sldChg chg="del">
        <pc:chgData name="Giuseppe Torrisi" userId="7e2d242d-86da-4aa3-bb66-1f88aeb4d0c6" providerId="ADAL" clId="{EF5C4434-9679-9D45-87A8-4835F6AEBA89}" dt="2024-06-25T20:14:21.930" v="370" actId="2696"/>
        <pc:sldMkLst>
          <pc:docMk/>
          <pc:sldMk cId="3699634262" sldId="269"/>
        </pc:sldMkLst>
      </pc:sldChg>
      <pc:sldChg chg="del">
        <pc:chgData name="Giuseppe Torrisi" userId="7e2d242d-86da-4aa3-bb66-1f88aeb4d0c6" providerId="ADAL" clId="{EF5C4434-9679-9D45-87A8-4835F6AEBA89}" dt="2024-06-23T16:45:10.364" v="64" actId="2696"/>
        <pc:sldMkLst>
          <pc:docMk/>
          <pc:sldMk cId="2866000053" sldId="271"/>
        </pc:sldMkLst>
      </pc:sldChg>
      <pc:sldChg chg="del">
        <pc:chgData name="Giuseppe Torrisi" userId="7e2d242d-86da-4aa3-bb66-1f88aeb4d0c6" providerId="ADAL" clId="{EF5C4434-9679-9D45-87A8-4835F6AEBA89}" dt="2024-06-23T16:45:30.406" v="89" actId="2696"/>
        <pc:sldMkLst>
          <pc:docMk/>
          <pc:sldMk cId="1203329231" sldId="273"/>
        </pc:sldMkLst>
      </pc:sldChg>
      <pc:sldChg chg="del">
        <pc:chgData name="Giuseppe Torrisi" userId="7e2d242d-86da-4aa3-bb66-1f88aeb4d0c6" providerId="ADAL" clId="{EF5C4434-9679-9D45-87A8-4835F6AEBA89}" dt="2024-06-23T16:45:27.333" v="81" actId="2696"/>
        <pc:sldMkLst>
          <pc:docMk/>
          <pc:sldMk cId="4236923255" sldId="275"/>
        </pc:sldMkLst>
      </pc:sldChg>
      <pc:sldChg chg="del">
        <pc:chgData name="Giuseppe Torrisi" userId="7e2d242d-86da-4aa3-bb66-1f88aeb4d0c6" providerId="ADAL" clId="{EF5C4434-9679-9D45-87A8-4835F6AEBA89}" dt="2024-06-23T16:45:07.837" v="49" actId="2696"/>
        <pc:sldMkLst>
          <pc:docMk/>
          <pc:sldMk cId="780619201" sldId="276"/>
        </pc:sldMkLst>
      </pc:sldChg>
      <pc:sldChg chg="del">
        <pc:chgData name="Giuseppe Torrisi" userId="7e2d242d-86da-4aa3-bb66-1f88aeb4d0c6" providerId="ADAL" clId="{EF5C4434-9679-9D45-87A8-4835F6AEBA89}" dt="2024-06-23T16:45:05.799" v="45" actId="2696"/>
        <pc:sldMkLst>
          <pc:docMk/>
          <pc:sldMk cId="2852442809" sldId="277"/>
        </pc:sldMkLst>
      </pc:sldChg>
      <pc:sldChg chg="del">
        <pc:chgData name="Giuseppe Torrisi" userId="7e2d242d-86da-4aa3-bb66-1f88aeb4d0c6" providerId="ADAL" clId="{EF5C4434-9679-9D45-87A8-4835F6AEBA89}" dt="2024-06-23T16:45:08.155" v="51" actId="2696"/>
        <pc:sldMkLst>
          <pc:docMk/>
          <pc:sldMk cId="1134148314" sldId="278"/>
        </pc:sldMkLst>
      </pc:sldChg>
      <pc:sldChg chg="del">
        <pc:chgData name="Giuseppe Torrisi" userId="7e2d242d-86da-4aa3-bb66-1f88aeb4d0c6" providerId="ADAL" clId="{EF5C4434-9679-9D45-87A8-4835F6AEBA89}" dt="2024-06-23T16:45:08.691" v="54" actId="2696"/>
        <pc:sldMkLst>
          <pc:docMk/>
          <pc:sldMk cId="1913836192" sldId="279"/>
        </pc:sldMkLst>
      </pc:sldChg>
      <pc:sldChg chg="del">
        <pc:chgData name="Giuseppe Torrisi" userId="7e2d242d-86da-4aa3-bb66-1f88aeb4d0c6" providerId="ADAL" clId="{EF5C4434-9679-9D45-87A8-4835F6AEBA89}" dt="2024-06-23T16:45:09.199" v="57" actId="2696"/>
        <pc:sldMkLst>
          <pc:docMk/>
          <pc:sldMk cId="491635003" sldId="281"/>
        </pc:sldMkLst>
      </pc:sldChg>
      <pc:sldChg chg="del">
        <pc:chgData name="Giuseppe Torrisi" userId="7e2d242d-86da-4aa3-bb66-1f88aeb4d0c6" providerId="ADAL" clId="{EF5C4434-9679-9D45-87A8-4835F6AEBA89}" dt="2024-06-23T16:45:09.924" v="61" actId="2696"/>
        <pc:sldMkLst>
          <pc:docMk/>
          <pc:sldMk cId="855292099" sldId="282"/>
        </pc:sldMkLst>
      </pc:sldChg>
      <pc:sldChg chg="del">
        <pc:chgData name="Giuseppe Torrisi" userId="7e2d242d-86da-4aa3-bb66-1f88aeb4d0c6" providerId="ADAL" clId="{EF5C4434-9679-9D45-87A8-4835F6AEBA89}" dt="2024-06-23T16:45:10.077" v="62" actId="2696"/>
        <pc:sldMkLst>
          <pc:docMk/>
          <pc:sldMk cId="1150929023" sldId="283"/>
        </pc:sldMkLst>
      </pc:sldChg>
      <pc:sldChg chg="del">
        <pc:chgData name="Giuseppe Torrisi" userId="7e2d242d-86da-4aa3-bb66-1f88aeb4d0c6" providerId="ADAL" clId="{EF5C4434-9679-9D45-87A8-4835F6AEBA89}" dt="2024-06-23T16:45:10.315" v="63" actId="2696"/>
        <pc:sldMkLst>
          <pc:docMk/>
          <pc:sldMk cId="1767160604" sldId="284"/>
        </pc:sldMkLst>
      </pc:sldChg>
      <pc:sldChg chg="del">
        <pc:chgData name="Giuseppe Torrisi" userId="7e2d242d-86da-4aa3-bb66-1f88aeb4d0c6" providerId="ADAL" clId="{EF5C4434-9679-9D45-87A8-4835F6AEBA89}" dt="2024-06-23T16:45:10.518" v="65" actId="2696"/>
        <pc:sldMkLst>
          <pc:docMk/>
          <pc:sldMk cId="1832072275" sldId="286"/>
        </pc:sldMkLst>
      </pc:sldChg>
      <pc:sldChg chg="del">
        <pc:chgData name="Giuseppe Torrisi" userId="7e2d242d-86da-4aa3-bb66-1f88aeb4d0c6" providerId="ADAL" clId="{EF5C4434-9679-9D45-87A8-4835F6AEBA89}" dt="2024-06-23T16:45:11.167" v="68" actId="2696"/>
        <pc:sldMkLst>
          <pc:docMk/>
          <pc:sldMk cId="2149382132" sldId="287"/>
        </pc:sldMkLst>
      </pc:sldChg>
      <pc:sldChg chg="del">
        <pc:chgData name="Giuseppe Torrisi" userId="7e2d242d-86da-4aa3-bb66-1f88aeb4d0c6" providerId="ADAL" clId="{EF5C4434-9679-9D45-87A8-4835F6AEBA89}" dt="2024-06-23T16:45:14.878" v="72" actId="2696"/>
        <pc:sldMkLst>
          <pc:docMk/>
          <pc:sldMk cId="3218212973" sldId="288"/>
        </pc:sldMkLst>
      </pc:sldChg>
      <pc:sldChg chg="del">
        <pc:chgData name="Giuseppe Torrisi" userId="7e2d242d-86da-4aa3-bb66-1f88aeb4d0c6" providerId="ADAL" clId="{EF5C4434-9679-9D45-87A8-4835F6AEBA89}" dt="2024-06-23T16:45:16.045" v="74" actId="2696"/>
        <pc:sldMkLst>
          <pc:docMk/>
          <pc:sldMk cId="3365877511" sldId="297"/>
        </pc:sldMkLst>
      </pc:sldChg>
      <pc:sldChg chg="del">
        <pc:chgData name="Giuseppe Torrisi" userId="7e2d242d-86da-4aa3-bb66-1f88aeb4d0c6" providerId="ADAL" clId="{EF5C4434-9679-9D45-87A8-4835F6AEBA89}" dt="2024-06-23T16:45:17.036" v="75" actId="2696"/>
        <pc:sldMkLst>
          <pc:docMk/>
          <pc:sldMk cId="71780269" sldId="299"/>
        </pc:sldMkLst>
      </pc:sldChg>
      <pc:sldChg chg="del">
        <pc:chgData name="Giuseppe Torrisi" userId="7e2d242d-86da-4aa3-bb66-1f88aeb4d0c6" providerId="ADAL" clId="{EF5C4434-9679-9D45-87A8-4835F6AEBA89}" dt="2024-06-23T16:45:19.682" v="76" actId="2696"/>
        <pc:sldMkLst>
          <pc:docMk/>
          <pc:sldMk cId="3350308590" sldId="300"/>
        </pc:sldMkLst>
      </pc:sldChg>
      <pc:sldChg chg="del">
        <pc:chgData name="Giuseppe Torrisi" userId="7e2d242d-86da-4aa3-bb66-1f88aeb4d0c6" providerId="ADAL" clId="{EF5C4434-9679-9D45-87A8-4835F6AEBA89}" dt="2024-06-23T16:45:24.673" v="77" actId="2696"/>
        <pc:sldMkLst>
          <pc:docMk/>
          <pc:sldMk cId="2500653875" sldId="302"/>
        </pc:sldMkLst>
      </pc:sldChg>
      <pc:sldChg chg="del">
        <pc:chgData name="Giuseppe Torrisi" userId="7e2d242d-86da-4aa3-bb66-1f88aeb4d0c6" providerId="ADAL" clId="{EF5C4434-9679-9D45-87A8-4835F6AEBA89}" dt="2024-06-23T16:45:25.476" v="78" actId="2696"/>
        <pc:sldMkLst>
          <pc:docMk/>
          <pc:sldMk cId="4103891823" sldId="321"/>
        </pc:sldMkLst>
      </pc:sldChg>
      <pc:sldChg chg="del">
        <pc:chgData name="Giuseppe Torrisi" userId="7e2d242d-86da-4aa3-bb66-1f88aeb4d0c6" providerId="ADAL" clId="{EF5C4434-9679-9D45-87A8-4835F6AEBA89}" dt="2024-06-23T16:45:28.515" v="82" actId="2696"/>
        <pc:sldMkLst>
          <pc:docMk/>
          <pc:sldMk cId="1886323033" sldId="323"/>
        </pc:sldMkLst>
      </pc:sldChg>
      <pc:sldChg chg="del">
        <pc:chgData name="Giuseppe Torrisi" userId="7e2d242d-86da-4aa3-bb66-1f88aeb4d0c6" providerId="ADAL" clId="{EF5C4434-9679-9D45-87A8-4835F6AEBA89}" dt="2024-06-23T16:45:29.448" v="86" actId="2696"/>
        <pc:sldMkLst>
          <pc:docMk/>
          <pc:sldMk cId="3423401429" sldId="324"/>
        </pc:sldMkLst>
      </pc:sldChg>
      <pc:sldChg chg="del">
        <pc:chgData name="Giuseppe Torrisi" userId="7e2d242d-86da-4aa3-bb66-1f88aeb4d0c6" providerId="ADAL" clId="{EF5C4434-9679-9D45-87A8-4835F6AEBA89}" dt="2024-06-23T16:45:30.211" v="88" actId="2696"/>
        <pc:sldMkLst>
          <pc:docMk/>
          <pc:sldMk cId="253931178" sldId="325"/>
        </pc:sldMkLst>
      </pc:sldChg>
      <pc:sldChg chg="add del">
        <pc:chgData name="Giuseppe Torrisi" userId="7e2d242d-86da-4aa3-bb66-1f88aeb4d0c6" providerId="ADAL" clId="{EF5C4434-9679-9D45-87A8-4835F6AEBA89}" dt="2024-06-23T16:45:39.506" v="99" actId="2696"/>
        <pc:sldMkLst>
          <pc:docMk/>
          <pc:sldMk cId="4115365838" sldId="924"/>
        </pc:sldMkLst>
      </pc:sldChg>
      <pc:sldChg chg="del">
        <pc:chgData name="Giuseppe Torrisi" userId="7e2d242d-86da-4aa3-bb66-1f88aeb4d0c6" providerId="ADAL" clId="{EF5C4434-9679-9D45-87A8-4835F6AEBA89}" dt="2024-06-23T16:45:30.749" v="90" actId="2696"/>
        <pc:sldMkLst>
          <pc:docMk/>
          <pc:sldMk cId="1644744569" sldId="933"/>
        </pc:sldMkLst>
      </pc:sldChg>
      <pc:sldChg chg="add del mod modShow">
        <pc:chgData name="Giuseppe Torrisi" userId="7e2d242d-86da-4aa3-bb66-1f88aeb4d0c6" providerId="ADAL" clId="{EF5C4434-9679-9D45-87A8-4835F6AEBA89}" dt="2024-06-26T08:41:43.441" v="675" actId="729"/>
        <pc:sldMkLst>
          <pc:docMk/>
          <pc:sldMk cId="1041793387" sldId="936"/>
        </pc:sldMkLst>
      </pc:sldChg>
      <pc:sldChg chg="mod modShow">
        <pc:chgData name="Giuseppe Torrisi" userId="7e2d242d-86da-4aa3-bb66-1f88aeb4d0c6" providerId="ADAL" clId="{EF5C4434-9679-9D45-87A8-4835F6AEBA89}" dt="2024-06-26T08:41:24.161" v="674" actId="729"/>
        <pc:sldMkLst>
          <pc:docMk/>
          <pc:sldMk cId="2278740872" sldId="937"/>
        </pc:sldMkLst>
      </pc:sldChg>
      <pc:sldChg chg="del">
        <pc:chgData name="Giuseppe Torrisi" userId="7e2d242d-86da-4aa3-bb66-1f88aeb4d0c6" providerId="ADAL" clId="{EF5C4434-9679-9D45-87A8-4835F6AEBA89}" dt="2024-06-26T08:41:09.096" v="673" actId="2696"/>
        <pc:sldMkLst>
          <pc:docMk/>
          <pc:sldMk cId="120035091" sldId="939"/>
        </pc:sldMkLst>
      </pc:sldChg>
      <pc:sldChg chg="del">
        <pc:chgData name="Giuseppe Torrisi" userId="7e2d242d-86da-4aa3-bb66-1f88aeb4d0c6" providerId="ADAL" clId="{EF5C4434-9679-9D45-87A8-4835F6AEBA89}" dt="2024-06-23T16:45:07.965" v="50" actId="2696"/>
        <pc:sldMkLst>
          <pc:docMk/>
          <pc:sldMk cId="3557666973" sldId="942"/>
        </pc:sldMkLst>
      </pc:sldChg>
      <pc:sldChg chg="del">
        <pc:chgData name="Giuseppe Torrisi" userId="7e2d242d-86da-4aa3-bb66-1f88aeb4d0c6" providerId="ADAL" clId="{EF5C4434-9679-9D45-87A8-4835F6AEBA89}" dt="2024-06-23T16:45:08.433" v="52" actId="2696"/>
        <pc:sldMkLst>
          <pc:docMk/>
          <pc:sldMk cId="842058070" sldId="943"/>
        </pc:sldMkLst>
      </pc:sldChg>
      <pc:sldChg chg="del">
        <pc:chgData name="Giuseppe Torrisi" userId="7e2d242d-86da-4aa3-bb66-1f88aeb4d0c6" providerId="ADAL" clId="{EF5C4434-9679-9D45-87A8-4835F6AEBA89}" dt="2024-06-23T16:45:08.533" v="53" actId="2696"/>
        <pc:sldMkLst>
          <pc:docMk/>
          <pc:sldMk cId="2698310364" sldId="944"/>
        </pc:sldMkLst>
      </pc:sldChg>
      <pc:sldChg chg="del">
        <pc:chgData name="Giuseppe Torrisi" userId="7e2d242d-86da-4aa3-bb66-1f88aeb4d0c6" providerId="ADAL" clId="{EF5C4434-9679-9D45-87A8-4835F6AEBA89}" dt="2024-06-23T16:45:08.880" v="55" actId="2696"/>
        <pc:sldMkLst>
          <pc:docMk/>
          <pc:sldMk cId="900247374" sldId="945"/>
        </pc:sldMkLst>
      </pc:sldChg>
      <pc:sldChg chg="del">
        <pc:chgData name="Giuseppe Torrisi" userId="7e2d242d-86da-4aa3-bb66-1f88aeb4d0c6" providerId="ADAL" clId="{EF5C4434-9679-9D45-87A8-4835F6AEBA89}" dt="2024-06-23T16:45:09.013" v="56" actId="2696"/>
        <pc:sldMkLst>
          <pc:docMk/>
          <pc:sldMk cId="1713977741" sldId="946"/>
        </pc:sldMkLst>
      </pc:sldChg>
      <pc:sldChg chg="del">
        <pc:chgData name="Giuseppe Torrisi" userId="7e2d242d-86da-4aa3-bb66-1f88aeb4d0c6" providerId="ADAL" clId="{EF5C4434-9679-9D45-87A8-4835F6AEBA89}" dt="2024-06-23T16:45:09.444" v="58" actId="2696"/>
        <pc:sldMkLst>
          <pc:docMk/>
          <pc:sldMk cId="3604858895" sldId="947"/>
        </pc:sldMkLst>
      </pc:sldChg>
      <pc:sldChg chg="del">
        <pc:chgData name="Giuseppe Torrisi" userId="7e2d242d-86da-4aa3-bb66-1f88aeb4d0c6" providerId="ADAL" clId="{EF5C4434-9679-9D45-87A8-4835F6AEBA89}" dt="2024-06-23T16:45:09.728" v="60" actId="2696"/>
        <pc:sldMkLst>
          <pc:docMk/>
          <pc:sldMk cId="786654741" sldId="949"/>
        </pc:sldMkLst>
      </pc:sldChg>
      <pc:sldChg chg="del">
        <pc:chgData name="Giuseppe Torrisi" userId="7e2d242d-86da-4aa3-bb66-1f88aeb4d0c6" providerId="ADAL" clId="{EF5C4434-9679-9D45-87A8-4835F6AEBA89}" dt="2024-06-23T16:45:09.589" v="59" actId="2696"/>
        <pc:sldMkLst>
          <pc:docMk/>
          <pc:sldMk cId="1434722288" sldId="950"/>
        </pc:sldMkLst>
      </pc:sldChg>
      <pc:sldChg chg="del">
        <pc:chgData name="Giuseppe Torrisi" userId="7e2d242d-86da-4aa3-bb66-1f88aeb4d0c6" providerId="ADAL" clId="{EF5C4434-9679-9D45-87A8-4835F6AEBA89}" dt="2024-06-23T16:45:28.949" v="84" actId="2696"/>
        <pc:sldMkLst>
          <pc:docMk/>
          <pc:sldMk cId="160557104" sldId="951"/>
        </pc:sldMkLst>
      </pc:sldChg>
      <pc:sldChg chg="del">
        <pc:chgData name="Giuseppe Torrisi" userId="7e2d242d-86da-4aa3-bb66-1f88aeb4d0c6" providerId="ADAL" clId="{EF5C4434-9679-9D45-87A8-4835F6AEBA89}" dt="2024-06-23T16:45:29.192" v="85" actId="2696"/>
        <pc:sldMkLst>
          <pc:docMk/>
          <pc:sldMk cId="140389644" sldId="952"/>
        </pc:sldMkLst>
      </pc:sldChg>
      <pc:sldChg chg="del">
        <pc:chgData name="Giuseppe Torrisi" userId="7e2d242d-86da-4aa3-bb66-1f88aeb4d0c6" providerId="ADAL" clId="{EF5C4434-9679-9D45-87A8-4835F6AEBA89}" dt="2024-06-23T16:45:11.372" v="69" actId="2696"/>
        <pc:sldMkLst>
          <pc:docMk/>
          <pc:sldMk cId="3166769943" sldId="954"/>
        </pc:sldMkLst>
      </pc:sldChg>
      <pc:sldChg chg="del">
        <pc:chgData name="Giuseppe Torrisi" userId="7e2d242d-86da-4aa3-bb66-1f88aeb4d0c6" providerId="ADAL" clId="{EF5C4434-9679-9D45-87A8-4835F6AEBA89}" dt="2024-06-23T16:45:11.971" v="70" actId="2696"/>
        <pc:sldMkLst>
          <pc:docMk/>
          <pc:sldMk cId="2784063927" sldId="955"/>
        </pc:sldMkLst>
      </pc:sldChg>
      <pc:sldChg chg="del">
        <pc:chgData name="Giuseppe Torrisi" userId="7e2d242d-86da-4aa3-bb66-1f88aeb4d0c6" providerId="ADAL" clId="{EF5C4434-9679-9D45-87A8-4835F6AEBA89}" dt="2024-06-23T16:45:13.328" v="71" actId="2696"/>
        <pc:sldMkLst>
          <pc:docMk/>
          <pc:sldMk cId="904891231" sldId="956"/>
        </pc:sldMkLst>
      </pc:sldChg>
      <pc:sldChg chg="del">
        <pc:chgData name="Giuseppe Torrisi" userId="7e2d242d-86da-4aa3-bb66-1f88aeb4d0c6" providerId="ADAL" clId="{EF5C4434-9679-9D45-87A8-4835F6AEBA89}" dt="2024-06-23T16:45:10.791" v="66" actId="2696"/>
        <pc:sldMkLst>
          <pc:docMk/>
          <pc:sldMk cId="1918517837" sldId="957"/>
        </pc:sldMkLst>
      </pc:sldChg>
      <pc:sldChg chg="del">
        <pc:chgData name="Giuseppe Torrisi" userId="7e2d242d-86da-4aa3-bb66-1f88aeb4d0c6" providerId="ADAL" clId="{EF5C4434-9679-9D45-87A8-4835F6AEBA89}" dt="2024-06-23T16:45:10.950" v="67" actId="2696"/>
        <pc:sldMkLst>
          <pc:docMk/>
          <pc:sldMk cId="1546837" sldId="958"/>
        </pc:sldMkLst>
      </pc:sldChg>
      <pc:sldChg chg="del">
        <pc:chgData name="Giuseppe Torrisi" userId="7e2d242d-86da-4aa3-bb66-1f88aeb4d0c6" providerId="ADAL" clId="{EF5C4434-9679-9D45-87A8-4835F6AEBA89}" dt="2024-06-23T16:45:15.851" v="73" actId="2696"/>
        <pc:sldMkLst>
          <pc:docMk/>
          <pc:sldMk cId="2027701167" sldId="959"/>
        </pc:sldMkLst>
      </pc:sldChg>
      <pc:sldChg chg="del">
        <pc:chgData name="Giuseppe Torrisi" userId="7e2d242d-86da-4aa3-bb66-1f88aeb4d0c6" providerId="ADAL" clId="{EF5C4434-9679-9D45-87A8-4835F6AEBA89}" dt="2024-06-23T16:45:25.908" v="79" actId="2696"/>
        <pc:sldMkLst>
          <pc:docMk/>
          <pc:sldMk cId="1643917614" sldId="960"/>
        </pc:sldMkLst>
      </pc:sldChg>
      <pc:sldChg chg="del">
        <pc:chgData name="Giuseppe Torrisi" userId="7e2d242d-86da-4aa3-bb66-1f88aeb4d0c6" providerId="ADAL" clId="{EF5C4434-9679-9D45-87A8-4835F6AEBA89}" dt="2024-06-23T16:45:26.866" v="80" actId="2696"/>
        <pc:sldMkLst>
          <pc:docMk/>
          <pc:sldMk cId="2490866666" sldId="961"/>
        </pc:sldMkLst>
      </pc:sldChg>
      <pc:sldChg chg="del">
        <pc:chgData name="Giuseppe Torrisi" userId="7e2d242d-86da-4aa3-bb66-1f88aeb4d0c6" providerId="ADAL" clId="{EF5C4434-9679-9D45-87A8-4835F6AEBA89}" dt="2024-06-23T16:45:07.660" v="48" actId="2696"/>
        <pc:sldMkLst>
          <pc:docMk/>
          <pc:sldMk cId="47910244" sldId="962"/>
        </pc:sldMkLst>
      </pc:sldChg>
      <pc:sldChg chg="del">
        <pc:chgData name="Giuseppe Torrisi" userId="7e2d242d-86da-4aa3-bb66-1f88aeb4d0c6" providerId="ADAL" clId="{EF5C4434-9679-9D45-87A8-4835F6AEBA89}" dt="2024-06-23T16:45:07.105" v="46" actId="2696"/>
        <pc:sldMkLst>
          <pc:docMk/>
          <pc:sldMk cId="2033917552" sldId="963"/>
        </pc:sldMkLst>
      </pc:sldChg>
      <pc:sldChg chg="del">
        <pc:chgData name="Giuseppe Torrisi" userId="7e2d242d-86da-4aa3-bb66-1f88aeb4d0c6" providerId="ADAL" clId="{EF5C4434-9679-9D45-87A8-4835F6AEBA89}" dt="2024-06-23T16:45:07.512" v="47" actId="2696"/>
        <pc:sldMkLst>
          <pc:docMk/>
          <pc:sldMk cId="3442677581" sldId="964"/>
        </pc:sldMkLst>
      </pc:sldChg>
      <pc:sldChg chg="del">
        <pc:chgData name="Giuseppe Torrisi" userId="7e2d242d-86da-4aa3-bb66-1f88aeb4d0c6" providerId="ADAL" clId="{EF5C4434-9679-9D45-87A8-4835F6AEBA89}" dt="2024-06-23T16:45:28.727" v="83" actId="2696"/>
        <pc:sldMkLst>
          <pc:docMk/>
          <pc:sldMk cId="340163453" sldId="965"/>
        </pc:sldMkLst>
      </pc:sldChg>
      <pc:sldChg chg="add del">
        <pc:chgData name="Giuseppe Torrisi" userId="7e2d242d-86da-4aa3-bb66-1f88aeb4d0c6" providerId="ADAL" clId="{EF5C4434-9679-9D45-87A8-4835F6AEBA89}" dt="2024-06-25T20:14:25.583" v="371" actId="2696"/>
        <pc:sldMkLst>
          <pc:docMk/>
          <pc:sldMk cId="2076818300" sldId="966"/>
        </pc:sldMkLst>
      </pc:sldChg>
      <pc:sldChg chg="modSp mod">
        <pc:chgData name="Giuseppe Torrisi" userId="7e2d242d-86da-4aa3-bb66-1f88aeb4d0c6" providerId="ADAL" clId="{EF5C4434-9679-9D45-87A8-4835F6AEBA89}" dt="2024-06-26T09:00:05.685" v="948" actId="20577"/>
        <pc:sldMkLst>
          <pc:docMk/>
          <pc:sldMk cId="2619490067" sldId="967"/>
        </pc:sldMkLst>
      </pc:sldChg>
      <pc:sldChg chg="modSp del mod ord">
        <pc:chgData name="Giuseppe Torrisi" userId="7e2d242d-86da-4aa3-bb66-1f88aeb4d0c6" providerId="ADAL" clId="{EF5C4434-9679-9D45-87A8-4835F6AEBA89}" dt="2024-06-26T08:49:36.225" v="798" actId="2696"/>
        <pc:sldMkLst>
          <pc:docMk/>
          <pc:sldMk cId="743347430" sldId="968"/>
        </pc:sldMkLst>
      </pc:sldChg>
      <pc:sldChg chg="modSp mod ord">
        <pc:chgData name="Giuseppe Torrisi" userId="7e2d242d-86da-4aa3-bb66-1f88aeb4d0c6" providerId="ADAL" clId="{EF5C4434-9679-9D45-87A8-4835F6AEBA89}" dt="2024-06-26T11:05:39.132" v="1123" actId="20577"/>
        <pc:sldMkLst>
          <pc:docMk/>
          <pc:sldMk cId="4168296509" sldId="969"/>
        </pc:sldMkLst>
      </pc:sldChg>
      <pc:sldChg chg="addSp modSp del mod">
        <pc:chgData name="Giuseppe Torrisi" userId="7e2d242d-86da-4aa3-bb66-1f88aeb4d0c6" providerId="ADAL" clId="{EF5C4434-9679-9D45-87A8-4835F6AEBA89}" dt="2024-06-26T08:53:59.132" v="929" actId="2696"/>
        <pc:sldMkLst>
          <pc:docMk/>
          <pc:sldMk cId="857686561" sldId="970"/>
        </pc:sldMkLst>
      </pc:sldChg>
      <pc:sldChg chg="modSp mod ord">
        <pc:chgData name="Giuseppe Torrisi" userId="7e2d242d-86da-4aa3-bb66-1f88aeb4d0c6" providerId="ADAL" clId="{EF5C4434-9679-9D45-87A8-4835F6AEBA89}" dt="2024-06-25T20:19:14.466" v="475" actId="108"/>
        <pc:sldMkLst>
          <pc:docMk/>
          <pc:sldMk cId="2467891685" sldId="971"/>
        </pc:sldMkLst>
      </pc:sldChg>
      <pc:sldChg chg="modSp new mod">
        <pc:chgData name="Giuseppe Torrisi" userId="7e2d242d-86da-4aa3-bb66-1f88aeb4d0c6" providerId="ADAL" clId="{EF5C4434-9679-9D45-87A8-4835F6AEBA89}" dt="2024-06-26T11:09:42.018" v="1200" actId="313"/>
        <pc:sldMkLst>
          <pc:docMk/>
          <pc:sldMk cId="667408262" sldId="972"/>
        </pc:sldMkLst>
      </pc:sldChg>
      <pc:sldChg chg="modSp new del mod">
        <pc:chgData name="Giuseppe Torrisi" userId="7e2d242d-86da-4aa3-bb66-1f88aeb4d0c6" providerId="ADAL" clId="{EF5C4434-9679-9D45-87A8-4835F6AEBA89}" dt="2024-06-26T08:54:18.171" v="935" actId="2696"/>
        <pc:sldMkLst>
          <pc:docMk/>
          <pc:sldMk cId="348993185" sldId="973"/>
        </pc:sldMkLst>
      </pc:sldChg>
      <pc:sldChg chg="addSp delSp modSp add mod ord">
        <pc:chgData name="Giuseppe Torrisi" userId="7e2d242d-86da-4aa3-bb66-1f88aeb4d0c6" providerId="ADAL" clId="{EF5C4434-9679-9D45-87A8-4835F6AEBA89}" dt="2024-06-26T14:36:01.002" v="1202" actId="20577"/>
        <pc:sldMkLst>
          <pc:docMk/>
          <pc:sldMk cId="2461991857" sldId="974"/>
        </pc:sldMkLst>
      </pc:sldChg>
      <pc:sldChg chg="modSp add mod">
        <pc:chgData name="Giuseppe Torrisi" userId="7e2d242d-86da-4aa3-bb66-1f88aeb4d0c6" providerId="ADAL" clId="{EF5C4434-9679-9D45-87A8-4835F6AEBA89}" dt="2024-06-26T11:06:34.852" v="1153" actId="114"/>
        <pc:sldMkLst>
          <pc:docMk/>
          <pc:sldMk cId="1079682308" sldId="975"/>
        </pc:sldMkLst>
      </pc:sldChg>
      <pc:sldChg chg="add del">
        <pc:chgData name="Giuseppe Torrisi" userId="7e2d242d-86da-4aa3-bb66-1f88aeb4d0c6" providerId="ADAL" clId="{EF5C4434-9679-9D45-87A8-4835F6AEBA89}" dt="2024-06-26T09:15:27.079" v="1090" actId="2696"/>
        <pc:sldMkLst>
          <pc:docMk/>
          <pc:sldMk cId="1253886937" sldId="976"/>
        </pc:sldMkLst>
      </pc:sldChg>
      <pc:sldChg chg="addSp delSp modSp new mod">
        <pc:chgData name="Giuseppe Torrisi" userId="7e2d242d-86da-4aa3-bb66-1f88aeb4d0c6" providerId="ADAL" clId="{EF5C4434-9679-9D45-87A8-4835F6AEBA89}" dt="2024-06-26T20:40:23.410" v="1267" actId="1076"/>
        <pc:sldMkLst>
          <pc:docMk/>
          <pc:sldMk cId="1703111777" sldId="976"/>
        </pc:sldMkLst>
      </pc:sldChg>
      <pc:sldMasterChg chg="addSldLayout delSldLayout">
        <pc:chgData name="Giuseppe Torrisi" userId="7e2d242d-86da-4aa3-bb66-1f88aeb4d0c6" providerId="ADAL" clId="{EF5C4434-9679-9D45-87A8-4835F6AEBA89}" dt="2024-06-23T16:45:39.508" v="100" actId="2696"/>
        <pc:sldMasterMkLst>
          <pc:docMk/>
          <pc:sldMasterMk cId="2361721662" sldId="2147483687"/>
        </pc:sldMasterMkLst>
        <pc:sldLayoutChg chg="add del">
          <pc:chgData name="Giuseppe Torrisi" userId="7e2d242d-86da-4aa3-bb66-1f88aeb4d0c6" providerId="ADAL" clId="{EF5C4434-9679-9D45-87A8-4835F6AEBA89}" dt="2024-06-23T16:45:39.508" v="100" actId="2696"/>
          <pc:sldLayoutMkLst>
            <pc:docMk/>
            <pc:sldMasterMk cId="2361721662" sldId="2147483687"/>
            <pc:sldLayoutMk cId="808036454" sldId="21474836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B7C04-6B31-1B44-8B43-F3E52F7623C0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58B73-90E2-6346-AE84-4D31672C3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64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E58B73-90E2-6346-AE84-4D31672C37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78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D50EAE-0F9E-074B-B6F3-AE5389F8D1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D8F156-AF32-C440-9DC2-422DC49C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2AD142-540B-204C-9E3F-D1D171C90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BDE362-34EB-5347-AEAA-1FD41D8B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E58BA-9BCB-084D-8ADF-E077BD261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302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E0DBA-038D-6246-9C87-F62FEFCBF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6945C0-045B-3140-AD38-791A87FEEA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56B974-F91C-564C-B5AD-DA430DBA5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DA703-13B0-3042-AD74-CE9E3B0E4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E5566-3694-A54D-8687-B8F30475E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01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886FAA-AF54-C642-81F0-9B459DAE7B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FDAA65-15C8-C24F-A464-80A7C60B47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12553-DA13-324E-B7F8-DB33F6523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D4200E-4621-5F4F-84B7-FB78CF5D3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41BA3-562B-4A49-87F7-3DF4C3CE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94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D0ABA-1C8F-CA48-AA4D-45CDA4E5B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0EA7A-6236-3346-AD26-C08D3DC7E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CBB5D-1CC8-614C-9882-1C8AACC2F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28B75-9318-754F-BDA1-96BCCA67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90001-8B0F-F142-9290-4E04534B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0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6AE704-A965-BE40-BADA-613D28AB9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D81A4-E0F5-2D42-B252-4E9027CB1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9DC6A-51C1-C948-B177-ABCA04615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B204C-2C8E-6840-A182-2ABD0E7CC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5A15C-A59A-2E4A-A885-89E869C29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10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19A14-7DE9-2E4D-AE57-0F44DA796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1AE8E-CA39-F14B-96FF-16183E435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1CCF0-742F-7D48-8999-F42FA65F3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CEBEB6-F6C7-C844-AFDB-23990D2D5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95178-9702-8644-8B2D-C9C486B31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12DC1-6962-4148-A4D4-211B8616B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01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DE00A-ACED-CA45-AB38-51BF464FF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95E450-28E3-C74A-B940-6ADDFBB8C1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CF44FC-65BE-E74D-B5E9-048949AC1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2B9030-1ECA-B640-BD7E-6B4E077E9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E39A82-BD4A-9746-82AC-B82B055D0C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C2C05E-9248-9D41-A545-6833BE391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13673E-4D65-AA47-8B44-E08D3F1B1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08444C-14AE-854E-921E-F8F56B5A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797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7296C-5B1D-5740-AF3F-04E073749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FD33D-6E68-054E-BCB8-B29DB6322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879E1-CD93-5346-9FF5-BBA470F10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0FA676-D704-BD41-9C29-82E3D7E28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307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99C45-15F6-9243-85E5-0D9A576C3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6D0FCF-F83D-524B-990F-4D34338D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233E58-EAFD-D54F-972B-CBDA31679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69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DBB44-4E2D-EB4F-96E4-128542745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0657E-2A46-D44E-8ECD-3F4140A72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80E910-A0D8-BF40-BB9C-823D3067C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7626DF-79FB-DA4C-B6C6-1E94A249D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AD9FE-FF6A-1040-84EA-A884B13B1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3EC762-BA4A-374C-90C7-4285C4F2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17343-B786-ED46-A0BA-31FE450A5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637125-509F-044D-982E-66EED22B40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26C357-8634-1442-A1B5-2F350169ED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3337C-3766-4645-9669-3FDA1E691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2E4EB-3A98-5945-9626-F07AF9D09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93354-EA3E-3449-8CB5-9B2DD7A4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6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F4EF14-FA6E-F848-9F65-ADD447192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CA1C1-9708-7046-83F0-780FA4AC6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33F79-7CDB-C443-9770-32230897E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91109-F4F8-4597-962C-A4F4B7960636}" type="datetimeFigureOut">
              <a:rPr lang="en-US" smtClean="0"/>
              <a:t>6/25/25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3FD6F0-E8D7-D94C-A5E9-C4139DA54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D3449A-74A5-8647-BBC5-C7C27E4964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FAD9F-AEE9-406E-B720-57D2B9DB2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2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l.infn.it/csn5formcalc202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eb.infn.it/openscience/consigli-per-la-pubblicazione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7493E3-C639-BC75-3026-E79CDEB18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126" y="-273823"/>
            <a:ext cx="883463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b="1" dirty="0">
                <a:solidFill>
                  <a:srgbClr val="CB6D04"/>
                </a:solidFill>
                <a:latin typeface="Roboto Light" panose="020F0302020204030204" pitchFamily="34" charset="0"/>
              </a:rPr>
              <a:t>GRV LNS 	</a:t>
            </a:r>
            <a:r>
              <a:rPr lang="it-IT" sz="3200" b="1" i="1" dirty="0">
                <a:solidFill>
                  <a:srgbClr val="CB6D04"/>
                </a:solidFill>
                <a:latin typeface="Roboto Light" panose="020F0302020204030204" pitchFamily="34" charset="0"/>
              </a:rPr>
              <a:t> Preventivi</a:t>
            </a:r>
            <a:endParaRPr lang="it-IT" b="1" i="1" dirty="0">
              <a:solidFill>
                <a:srgbClr val="CB6D04"/>
              </a:solidFill>
              <a:latin typeface="Roboto Light" panose="020F0302020204030204" pitchFamily="34" charset="0"/>
            </a:endParaRPr>
          </a:p>
        </p:txBody>
      </p: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A500FAA3-2085-733F-A45E-D7949C3E4978}"/>
              </a:ext>
            </a:extLst>
          </p:cNvPr>
          <p:cNvCxnSpPr>
            <a:cxnSpLocks/>
          </p:cNvCxnSpPr>
          <p:nvPr/>
        </p:nvCxnSpPr>
        <p:spPr>
          <a:xfrm>
            <a:off x="593873" y="748509"/>
            <a:ext cx="35311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A71B250-F1FB-1E18-A6BE-7A57671D6E46}"/>
              </a:ext>
            </a:extLst>
          </p:cNvPr>
          <p:cNvSpPr txBox="1"/>
          <p:nvPr/>
        </p:nvSpPr>
        <p:spPr>
          <a:xfrm>
            <a:off x="593872" y="851057"/>
            <a:ext cx="5502127" cy="414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GB" sz="2400" b="1" dirty="0">
                <a:solidFill>
                  <a:srgbClr val="CB6D04"/>
                </a:solidFill>
                <a:latin typeface="Roboto Light" panose="020F0302020204030204" pitchFamily="34" charset="0"/>
                <a:ea typeface="+mj-ea"/>
                <a:cs typeface="+mj-cs"/>
              </a:rPr>
              <a:t>Sigle </a:t>
            </a:r>
            <a:r>
              <a:rPr lang="en-GB" sz="2400" b="1" dirty="0" err="1">
                <a:solidFill>
                  <a:srgbClr val="CB6D04"/>
                </a:solidFill>
                <a:latin typeface="Roboto Light" panose="020F0302020204030204" pitchFamily="34" charset="0"/>
                <a:ea typeface="+mj-ea"/>
                <a:cs typeface="+mj-cs"/>
              </a:rPr>
              <a:t>attive</a:t>
            </a:r>
            <a:endParaRPr lang="en-GB" sz="2400" b="1" dirty="0">
              <a:solidFill>
                <a:srgbClr val="CB6D04"/>
              </a:solidFill>
              <a:latin typeface="Roboto Light" panose="020F0302020204030204" pitchFamily="34" charset="0"/>
              <a:ea typeface="+mj-ea"/>
              <a:cs typeface="+mj-cs"/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ADMIRAL*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AIM_MIA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ASTERIX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BIOHOT*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FRIDA*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>
                <a:solidFill>
                  <a:srgbClr val="002060"/>
                </a:solidFill>
              </a:rPr>
              <a:t>FUSION </a:t>
            </a:r>
            <a:r>
              <a:rPr lang="en-GB" i="1" dirty="0">
                <a:solidFill>
                  <a:srgbClr val="002060"/>
                </a:solidFill>
              </a:rPr>
              <a:t>(</a:t>
            </a:r>
            <a:r>
              <a:rPr lang="en-GB" i="1" u="sng" dirty="0">
                <a:solidFill>
                  <a:srgbClr val="002060"/>
                </a:solidFill>
              </a:rPr>
              <a:t>richiesta prolungamento 2026</a:t>
            </a:r>
            <a:r>
              <a:rPr lang="en-GB" i="1" dirty="0">
                <a:solidFill>
                  <a:srgbClr val="002060"/>
                </a:solidFill>
              </a:rPr>
              <a:t>)</a:t>
            </a:r>
            <a:endParaRPr lang="en-GB" b="1" i="1" dirty="0">
              <a:solidFill>
                <a:srgbClr val="00206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GEANT4INFN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>
                <a:solidFill>
                  <a:srgbClr val="C00000"/>
                </a:solidFill>
              </a:rPr>
              <a:t>HB2TF </a:t>
            </a:r>
            <a:r>
              <a:rPr lang="en-GB" i="1" dirty="0">
                <a:solidFill>
                  <a:srgbClr val="C00000"/>
                </a:solidFill>
              </a:rPr>
              <a:t>(Call)</a:t>
            </a:r>
            <a:endParaRPr lang="en-GB" b="1" i="1" dirty="0">
              <a:solidFill>
                <a:srgbClr val="C0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MIRO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PLASMA4BEAM2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SPRITZ</a:t>
            </a:r>
          </a:p>
          <a:p>
            <a:pPr marL="342900" indent="-342900">
              <a:buFont typeface="+mj-lt"/>
              <a:buAutoNum type="arabicPeriod"/>
            </a:pPr>
            <a:r>
              <a:rPr lang="en-GB" b="1" i="1" dirty="0"/>
              <a:t>TIMEPIX4</a:t>
            </a:r>
            <a:endParaRPr lang="en-GB" b="1" dirty="0"/>
          </a:p>
          <a:p>
            <a:endParaRPr lang="en-GB" sz="1200" b="1" dirty="0"/>
          </a:p>
          <a:p>
            <a:r>
              <a:rPr lang="en-GB" sz="1400" b="1" i="1" dirty="0"/>
              <a:t>*in chiusura 2025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06E65B-8E68-55A3-37A3-CD434744CD53}"/>
              </a:ext>
            </a:extLst>
          </p:cNvPr>
          <p:cNvSpPr txBox="1"/>
          <p:nvPr/>
        </p:nvSpPr>
        <p:spPr>
          <a:xfrm>
            <a:off x="4998720" y="748509"/>
            <a:ext cx="719328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>
                <a:solidFill>
                  <a:srgbClr val="00B050"/>
                </a:solidFill>
              </a:rPr>
              <a:t>Nuove Proposte</a:t>
            </a:r>
            <a:endParaRPr lang="en-GB" sz="2400" b="1" i="1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GB" b="1" i="1" u="sng" dirty="0" err="1">
                <a:solidFill>
                  <a:srgbClr val="00B050"/>
                </a:solidFill>
              </a:rPr>
              <a:t>CoDLAs</a:t>
            </a:r>
            <a:endParaRPr lang="en-GB" b="1" i="1" u="sng" dirty="0">
              <a:solidFill>
                <a:srgbClr val="00B050"/>
              </a:solidFill>
            </a:endParaRPr>
          </a:p>
          <a:p>
            <a:pPr algn="just"/>
            <a:r>
              <a:rPr lang="en-GB" i="1" dirty="0"/>
              <a:t>Giuseppe Torrisi (Resp. Nazionale)</a:t>
            </a:r>
            <a:endParaRPr lang="en-GB" b="1" i="1" dirty="0"/>
          </a:p>
          <a:p>
            <a:pPr marL="285750" indent="-285750" algn="just">
              <a:buFont typeface="Wingdings" pitchFamily="2" charset="2"/>
              <a:buChar char="Ø"/>
            </a:pPr>
            <a:r>
              <a:rPr lang="en-GB" b="1" i="1" dirty="0"/>
              <a:t>GIOTTO</a:t>
            </a:r>
          </a:p>
          <a:p>
            <a:pPr algn="just"/>
            <a:r>
              <a:rPr lang="en-GB" i="1" dirty="0"/>
              <a:t>Giuseppe Torrisi (Resp. Locale), A. Bacci (Resp. Nazionale, INFN-MI)</a:t>
            </a:r>
            <a:endParaRPr lang="en-GB" b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b="1" dirty="0"/>
              <a:t>HEARTBEAT</a:t>
            </a:r>
            <a:endParaRPr lang="en-GB" dirty="0"/>
          </a:p>
          <a:p>
            <a:r>
              <a:rPr lang="en-GB" i="1" dirty="0"/>
              <a:t>Pablo Cirrone (Resp. Locale), Lorenzo Manti (Resp. Nazionale, INFN-NA)</a:t>
            </a:r>
            <a:endParaRPr lang="en-GB" b="1" i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b="1" dirty="0"/>
              <a:t>DIAMIRA</a:t>
            </a:r>
            <a:endParaRPr lang="en-GB" dirty="0"/>
          </a:p>
          <a:p>
            <a:r>
              <a:rPr lang="en-GB" i="1" dirty="0"/>
              <a:t>Pablo Cirrone ((Resp. Locale), C. Verona (Resp. Nazionale, INFN-RM2)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GB" b="1" i="1" dirty="0"/>
              <a:t>ISOLPHARM APEX </a:t>
            </a:r>
          </a:p>
          <a:p>
            <a:pPr algn="just"/>
            <a:r>
              <a:rPr lang="en-IT" i="1" dirty="0"/>
              <a:t>Giorgio Russo (</a:t>
            </a:r>
            <a:r>
              <a:rPr lang="en-GB" i="1" kern="100" dirty="0">
                <a:ea typeface="Times New Roman" panose="02020603050405020304" pitchFamily="18" charset="0"/>
                <a:cs typeface="Times New Roman" panose="02020603050405020304" pitchFamily="18" charset="0"/>
              </a:rPr>
              <a:t>Resp. Locale)</a:t>
            </a:r>
            <a:endParaRPr lang="en-GB" i="1" dirty="0"/>
          </a:p>
          <a:p>
            <a:pPr marL="285750" indent="-285750">
              <a:buFont typeface="Wingdings" pitchFamily="2" charset="2"/>
              <a:buChar char="Ø"/>
            </a:pPr>
            <a:r>
              <a:rPr lang="en-GB" b="1" dirty="0">
                <a:solidFill>
                  <a:srgbClr val="C00000"/>
                </a:solidFill>
              </a:rPr>
              <a:t>MULTI-GRAPH (Call)</a:t>
            </a:r>
            <a:endParaRPr lang="en-GB" dirty="0">
              <a:solidFill>
                <a:srgbClr val="C00000"/>
              </a:solidFill>
            </a:endParaRPr>
          </a:p>
          <a:p>
            <a:r>
              <a:rPr lang="en-GB" i="1" dirty="0"/>
              <a:t>Manuela Cavallaro </a:t>
            </a:r>
            <a:r>
              <a:rPr lang="en-GB" dirty="0"/>
              <a:t>(</a:t>
            </a:r>
            <a:r>
              <a:rPr lang="en-GB" i="1" dirty="0"/>
              <a:t>Resp. Locale</a:t>
            </a:r>
            <a:r>
              <a:rPr lang="en-GB" dirty="0"/>
              <a:t>), </a:t>
            </a:r>
            <a:r>
              <a:rPr lang="en-GB" i="1" dirty="0"/>
              <a:t>Daniela Calvo (Res. Nazionale, INFN-TO)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en-GB" b="1" i="1" u="sng" dirty="0">
                <a:solidFill>
                  <a:srgbClr val="00B050"/>
                </a:solidFill>
              </a:rPr>
              <a:t>INSIGHT</a:t>
            </a:r>
          </a:p>
          <a:p>
            <a:r>
              <a:rPr lang="en-GB" i="1" dirty="0"/>
              <a:t>Grazia D'Agostino (Resp. Nazionale)</a:t>
            </a:r>
            <a:endParaRPr lang="en-GB" sz="1800" i="1" kern="1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en-GB" b="1" i="1" u="sng" dirty="0">
                <a:solidFill>
                  <a:srgbClr val="00B050"/>
                </a:solidFill>
              </a:rPr>
              <a:t>VIP (Virtual Versatile Ion Production)</a:t>
            </a:r>
          </a:p>
          <a:p>
            <a:pPr algn="just"/>
            <a:r>
              <a:rPr lang="en-GB" i="1" dirty="0"/>
              <a:t>Lorenzo Neri (Resp. Nazionale)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GB" b="1" spc="-165" dirty="0" err="1">
                <a:solidFill>
                  <a:srgbClr val="006FC0"/>
                </a:solidFill>
                <a:latin typeface="Arial"/>
                <a:cs typeface="Arial"/>
              </a:rPr>
              <a:t>Proposta</a:t>
            </a:r>
            <a:r>
              <a:rPr lang="en-GB" b="1" spc="-165" dirty="0">
                <a:solidFill>
                  <a:srgbClr val="006FC0"/>
                </a:solidFill>
                <a:latin typeface="Arial"/>
                <a:cs typeface="Arial"/>
              </a:rPr>
              <a:t> GRANT Giovani</a:t>
            </a:r>
            <a:r>
              <a:rPr lang="en-GB" b="1" dirty="0"/>
              <a:t>, </a:t>
            </a:r>
            <a:r>
              <a:rPr lang="en-GB" dirty="0"/>
              <a:t>Sahar Arjmand</a:t>
            </a:r>
          </a:p>
          <a:p>
            <a:pPr algn="just"/>
            <a:endParaRPr lang="en-GB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04230F-38D4-39DA-A8F5-22EEDFAE733C}"/>
              </a:ext>
            </a:extLst>
          </p:cNvPr>
          <p:cNvSpPr txBox="1"/>
          <p:nvPr/>
        </p:nvSpPr>
        <p:spPr>
          <a:xfrm>
            <a:off x="0" y="6550223"/>
            <a:ext cx="4125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i="1" dirty="0">
                <a:solidFill>
                  <a:srgbClr val="CB6D04"/>
                </a:solidFill>
                <a:latin typeface="Roboto Light" panose="020F0302020204030204" pitchFamily="34" charset="0"/>
              </a:rPr>
              <a:t>25 Giugno 2025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4619918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285D7-8C69-F035-B066-936B833C1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rgbClr val="000000"/>
                </a:solidFill>
                <a:latin typeface="Helvetica" pitchFamily="2" charset="0"/>
              </a:rPr>
              <a:t>Per la </a:t>
            </a:r>
            <a:r>
              <a:rPr lang="en-GB" b="1" dirty="0" err="1">
                <a:solidFill>
                  <a:srgbClr val="000000"/>
                </a:solidFill>
                <a:latin typeface="Helvetica" pitchFamily="2" charset="0"/>
              </a:rPr>
              <a:t>riunione</a:t>
            </a:r>
            <a:r>
              <a:rPr lang="en-GB" b="1" dirty="0">
                <a:solidFill>
                  <a:srgbClr val="000000"/>
                </a:solidFill>
                <a:latin typeface="Helvetica" pitchFamily="2" charset="0"/>
              </a:rPr>
              <a:t> CSN5 </a:t>
            </a:r>
            <a:r>
              <a:rPr lang="en-GB" b="1" u="sng" dirty="0">
                <a:solidFill>
                  <a:srgbClr val="000000"/>
                </a:solidFill>
                <a:latin typeface="Helvetica" pitchFamily="2" charset="0"/>
              </a:rPr>
              <a:t>15-18 </a:t>
            </a:r>
            <a:r>
              <a:rPr lang="en-GB" b="1" u="sng" dirty="0" err="1">
                <a:solidFill>
                  <a:srgbClr val="000000"/>
                </a:solidFill>
                <a:latin typeface="Helvetica" pitchFamily="2" charset="0"/>
              </a:rPr>
              <a:t>Luglio</a:t>
            </a:r>
            <a:r>
              <a:rPr lang="en-GB" b="1" u="sng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GB" b="1" dirty="0">
              <a:solidFill>
                <a:srgbClr val="000000"/>
              </a:solidFill>
              <a:latin typeface="Helvetica" pitchFamily="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D1F2E4-641E-D2D4-0951-7A006D08701D}"/>
              </a:ext>
            </a:extLst>
          </p:cNvPr>
          <p:cNvSpPr txBox="1"/>
          <p:nvPr/>
        </p:nvSpPr>
        <p:spPr>
          <a:xfrm>
            <a:off x="390144" y="1497598"/>
            <a:ext cx="1120444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3-4 slide per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nuovi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(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caso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scientifico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sviluppi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, FTE 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richieste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finanziarie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</a:t>
            </a:r>
          </a:p>
          <a:p>
            <a:pPr algn="l">
              <a:buNone/>
            </a:pP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2 slide per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prolungamenti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(a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che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punto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sono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cosa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vogliono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fare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ancora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).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br>
              <a:rPr lang="en-GB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53430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7B36414-A2B3-180D-88E0-996A14AE5608}"/>
              </a:ext>
            </a:extLst>
          </p:cNvPr>
          <p:cNvSpPr txBox="1"/>
          <p:nvPr/>
        </p:nvSpPr>
        <p:spPr>
          <a:xfrm>
            <a:off x="112888" y="665034"/>
            <a:ext cx="5542845" cy="5766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61975" algn="l">
              <a:lnSpc>
                <a:spcPts val="1705"/>
              </a:lnSpc>
              <a:buNone/>
            </a:pPr>
            <a:r>
              <a:rPr lang="en-GB" sz="1800" b="0" i="0" u="none" strike="noStrike" dirty="0" err="1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Sottocommissione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 "</a:t>
            </a:r>
            <a:r>
              <a:rPr lang="en-GB" sz="1800" b="1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ACCELERATORI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"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Laura BANDIERA </a:t>
            </a: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Andrea BERSANI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Anna GIRIBONO </a:t>
            </a: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Francesco GRESPAN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Laura MONACO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Gianluca QUARTA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Giuseppe TORRISI</a:t>
            </a:r>
          </a:p>
          <a:p>
            <a:pPr marL="1123950" algn="l">
              <a:lnSpc>
                <a:spcPts val="1705"/>
              </a:lnSpc>
              <a:buNone/>
            </a:pPr>
            <a:endParaRPr lang="en-GB" dirty="0">
              <a:solidFill>
                <a:srgbClr val="303F50"/>
              </a:solidFill>
              <a:latin typeface="Arial" panose="020B0604020202020204" pitchFamily="34" charset="0"/>
            </a:endParaRPr>
          </a:p>
          <a:p>
            <a:pPr marL="1123950" algn="l">
              <a:lnSpc>
                <a:spcPts val="1705"/>
              </a:lnSpc>
              <a:buNone/>
            </a:pPr>
            <a:endParaRPr lang="en-GB" b="0" i="0" u="none" strike="noStrike" dirty="0">
              <a:solidFill>
                <a:srgbClr val="303F50"/>
              </a:solidFill>
              <a:effectLst/>
              <a:latin typeface="Arial" panose="020B0604020202020204" pitchFamily="34" charset="0"/>
            </a:endParaRPr>
          </a:p>
          <a:p>
            <a:pPr marL="1123950" algn="l">
              <a:lnSpc>
                <a:spcPts val="1705"/>
              </a:lnSpc>
              <a:buNone/>
            </a:pPr>
            <a:endParaRPr lang="en-GB" dirty="0">
              <a:solidFill>
                <a:srgbClr val="303F50"/>
              </a:solidFill>
              <a:latin typeface="Arial" panose="020B0604020202020204" pitchFamily="34" charset="0"/>
            </a:endParaRPr>
          </a:p>
          <a:p>
            <a:pPr marL="1123950" algn="l">
              <a:lnSpc>
                <a:spcPts val="1705"/>
              </a:lnSpc>
              <a:buNone/>
            </a:pP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561975" algn="l">
              <a:lnSpc>
                <a:spcPts val="1705"/>
              </a:lnSpc>
              <a:buNone/>
            </a:pPr>
            <a:endParaRPr lang="en-GB" dirty="0">
              <a:solidFill>
                <a:srgbClr val="303F50"/>
              </a:solidFill>
              <a:latin typeface="Symbol" pitchFamily="2" charset="2"/>
            </a:endParaRPr>
          </a:p>
          <a:p>
            <a:pPr marL="561975" algn="l">
              <a:lnSpc>
                <a:spcPts val="1705"/>
              </a:lnSpc>
              <a:buNone/>
            </a:pPr>
            <a:endParaRPr lang="en-GB" sz="1800" b="0" i="0" u="none" strike="noStrike" dirty="0">
              <a:solidFill>
                <a:srgbClr val="303F50"/>
              </a:solidFill>
              <a:effectLst/>
              <a:latin typeface="Symbol" pitchFamily="2" charset="2"/>
            </a:endParaRPr>
          </a:p>
          <a:p>
            <a:pPr marL="561975" algn="l">
              <a:lnSpc>
                <a:spcPts val="1705"/>
              </a:lnSpc>
              <a:buNone/>
            </a:pPr>
            <a:endParaRPr lang="en-GB" dirty="0">
              <a:solidFill>
                <a:srgbClr val="303F50"/>
              </a:solidFill>
              <a:latin typeface="Symbol" pitchFamily="2" charset="2"/>
            </a:endParaRPr>
          </a:p>
          <a:p>
            <a:pPr marL="561975" algn="l">
              <a:lnSpc>
                <a:spcPts val="1705"/>
              </a:lnSpc>
              <a:buNone/>
            </a:pPr>
            <a:r>
              <a:rPr lang="en-GB" sz="1800" b="0" i="0" u="none" strike="noStrike" dirty="0" err="1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Sottocommissione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 "</a:t>
            </a:r>
            <a:r>
              <a:rPr lang="en-GB" sz="1800" b="1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INTERDISCIPLINARE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"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Fulvia ARFELLI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Andrea ATTILI </a:t>
            </a:r>
            <a:endParaRPr lang="en-GB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Silva BORTOLUSSI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Massimiliano CLEMENZA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Valeria CONTE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Bruno GOLOSIO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Flavia Groppi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Francesco ROMANO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1123950" algn="l">
              <a:lnSpc>
                <a:spcPts val="1705"/>
              </a:lnSpc>
              <a:buNone/>
            </a:pP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Courier New" panose="02070309020205020404" pitchFamily="49" charset="0"/>
              </a:rPr>
              <a:t>o</a:t>
            </a:r>
            <a:r>
              <a:rPr lang="en-GB" sz="800" b="0" i="0" u="none" strike="noStrike" dirty="0">
                <a:solidFill>
                  <a:srgbClr val="303F50"/>
                </a:solidFill>
                <a:effectLst/>
                <a:latin typeface="Times New Roman" panose="02020603050405020304" pitchFamily="18" charset="0"/>
              </a:rPr>
              <a:t>    </a:t>
            </a:r>
            <a:r>
              <a:rPr lang="en-GB" sz="1800" b="0" i="0" u="none" strike="noStrike" dirty="0">
                <a:solidFill>
                  <a:srgbClr val="303F50"/>
                </a:solidFill>
                <a:effectLst/>
                <a:latin typeface="Arial" panose="020B0604020202020204" pitchFamily="34" charset="0"/>
              </a:rPr>
              <a:t>Emanuele SCIFONI</a:t>
            </a: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marL="561975" algn="l">
              <a:lnSpc>
                <a:spcPts val="1705"/>
              </a:lnSpc>
              <a:buNone/>
            </a:pPr>
            <a:endParaRPr lang="it-IT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538DC5-9D27-A439-7284-11E96D3D56CD}"/>
              </a:ext>
            </a:extLst>
          </p:cNvPr>
          <p:cNvSpPr txBox="1"/>
          <p:nvPr/>
        </p:nvSpPr>
        <p:spPr>
          <a:xfrm>
            <a:off x="5747379" y="665034"/>
            <a:ext cx="6331733" cy="59375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61975">
              <a:lnSpc>
                <a:spcPts val="1705"/>
              </a:lnSpc>
            </a:pP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</a:t>
            </a:r>
            <a:r>
              <a:rPr lang="en-GB" dirty="0" err="1">
                <a:solidFill>
                  <a:srgbClr val="303F50"/>
                </a:solidFill>
                <a:latin typeface="Arial" panose="020B0604020202020204" pitchFamily="34" charset="0"/>
              </a:rPr>
              <a:t>Sottocommissione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 "</a:t>
            </a:r>
            <a:r>
              <a:rPr lang="en-GB" b="1" dirty="0">
                <a:solidFill>
                  <a:srgbClr val="303F50"/>
                </a:solidFill>
                <a:latin typeface="Arial" panose="020B0604020202020204" pitchFamily="34" charset="0"/>
              </a:rPr>
              <a:t>RIVELATORI-ELETTRONICA-IIT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"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Roberto AMMENDOLA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Mara BRUZZI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Simona GIORDANENGO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Raffaele GIORDANO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Chiara GUAZZONI (MI).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Matthias LAUBENSTEIN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Alessandro LONARDO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Arianna MOROZZI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Federico PILO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Raffaella RADOGNA (BA)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Carla SBARRA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Gabriele SIMI</a:t>
            </a:r>
          </a:p>
          <a:p>
            <a:pPr marL="1123950">
              <a:lnSpc>
                <a:spcPts val="1705"/>
              </a:lnSpc>
            </a:pPr>
            <a:endParaRPr lang="en-GB" dirty="0">
              <a:solidFill>
                <a:srgbClr val="303F50"/>
              </a:solidFill>
              <a:latin typeface="Arial" panose="020B0604020202020204" pitchFamily="34" charset="0"/>
            </a:endParaRPr>
          </a:p>
          <a:p>
            <a:pPr marL="1123950">
              <a:lnSpc>
                <a:spcPts val="1705"/>
              </a:lnSpc>
            </a:pP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561975">
              <a:lnSpc>
                <a:spcPts val="1705"/>
              </a:lnSpc>
            </a:pPr>
            <a:r>
              <a:rPr lang="en-GB" dirty="0" err="1">
                <a:solidFill>
                  <a:srgbClr val="303F50"/>
                </a:solidFill>
                <a:latin typeface="Arial" panose="020B0604020202020204" pitchFamily="34" charset="0"/>
              </a:rPr>
              <a:t>Sottocommissione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 "</a:t>
            </a:r>
            <a:r>
              <a:rPr lang="en-GB" b="1" dirty="0">
                <a:solidFill>
                  <a:srgbClr val="303F50"/>
                </a:solidFill>
                <a:latin typeface="Arial" panose="020B0604020202020204" pitchFamily="34" charset="0"/>
              </a:rPr>
              <a:t>CALCOLO"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Roberto AMMENDOLA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 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Andrea ATTILI (RM3)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 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Bruno GOLOSIO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  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Alessandro LONARDO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 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Emanuele SCIFONI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 marL="1123950">
              <a:lnSpc>
                <a:spcPts val="1705"/>
              </a:lnSpc>
            </a:pPr>
            <a:r>
              <a:rPr lang="en-GB" dirty="0">
                <a:solidFill>
                  <a:srgbClr val="303F50"/>
                </a:solidFill>
                <a:latin typeface="Courier New" panose="02070309020205020404" pitchFamily="49" charset="0"/>
              </a:rPr>
              <a:t>o</a:t>
            </a:r>
            <a:r>
              <a:rPr lang="en-GB" sz="800" dirty="0">
                <a:solidFill>
                  <a:srgbClr val="303F50"/>
                </a:solidFill>
                <a:latin typeface="Times New Roman" panose="02020603050405020304" pitchFamily="18" charset="0"/>
              </a:rPr>
              <a:t>   </a:t>
            </a:r>
            <a:r>
              <a:rPr lang="en-GB" dirty="0">
                <a:solidFill>
                  <a:srgbClr val="303F50"/>
                </a:solidFill>
                <a:latin typeface="Arial" panose="020B0604020202020204" pitchFamily="34" charset="0"/>
              </a:rPr>
              <a:t>Francesco Romano</a:t>
            </a:r>
            <a:endParaRPr lang="en-GB" dirty="0">
              <a:solidFill>
                <a:srgbClr val="000000"/>
              </a:solidFill>
              <a:latin typeface="Helvetica" pitchFamily="2" charset="0"/>
            </a:endParaRPr>
          </a:p>
          <a:p>
            <a:pPr>
              <a:buNone/>
            </a:pPr>
            <a:br>
              <a:rPr lang="en-GB" dirty="0"/>
            </a:b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18814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2468B-5E78-3708-1DA6-27208BE4C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78" y="18255"/>
            <a:ext cx="11246922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b="1" dirty="0" err="1">
                <a:solidFill>
                  <a:srgbClr val="CB6D04"/>
                </a:solidFill>
                <a:latin typeface="Roboto Light" panose="020F0302020204030204" pitchFamily="34" charset="0"/>
              </a:rPr>
              <a:t>Richieste</a:t>
            </a:r>
            <a:r>
              <a:rPr lang="en-GB" b="1" dirty="0">
                <a:solidFill>
                  <a:srgbClr val="CB6D04"/>
                </a:solidFill>
                <a:latin typeface="Roboto Light" panose="020F0302020204030204" pitchFamily="34" charset="0"/>
              </a:rPr>
              <a:t> di </a:t>
            </a:r>
            <a:r>
              <a:rPr lang="en-GB" b="1" dirty="0" err="1">
                <a:solidFill>
                  <a:srgbClr val="CB6D04"/>
                </a:solidFill>
                <a:latin typeface="Roboto Light" panose="020F0302020204030204" pitchFamily="34" charset="0"/>
              </a:rPr>
              <a:t>risorse</a:t>
            </a:r>
            <a:r>
              <a:rPr lang="en-GB" b="1" dirty="0">
                <a:solidFill>
                  <a:srgbClr val="CB6D04"/>
                </a:solidFill>
                <a:latin typeface="Roboto Light" panose="020F0302020204030204" pitchFamily="34" charset="0"/>
              </a:rPr>
              <a:t> di </a:t>
            </a:r>
            <a:r>
              <a:rPr lang="en-GB" b="1" dirty="0" err="1">
                <a:solidFill>
                  <a:srgbClr val="CB6D04"/>
                </a:solidFill>
                <a:latin typeface="Roboto Light" panose="020F0302020204030204" pitchFamily="34" charset="0"/>
              </a:rPr>
              <a:t>calcolo</a:t>
            </a:r>
            <a:r>
              <a:rPr lang="en-GB" b="1" dirty="0">
                <a:solidFill>
                  <a:srgbClr val="CB6D04"/>
                </a:solidFill>
                <a:latin typeface="Roboto Light" panose="020F0302020204030204" pitchFamily="34" charset="0"/>
              </a:rPr>
              <a:t>  e </a:t>
            </a:r>
            <a:r>
              <a:rPr lang="en-GB" b="1" dirty="0" err="1">
                <a:solidFill>
                  <a:srgbClr val="CB6D04"/>
                </a:solidFill>
                <a:latin typeface="Roboto Light" panose="020F0302020204030204" pitchFamily="34" charset="0"/>
              </a:rPr>
              <a:t>Licenze</a:t>
            </a:r>
            <a:r>
              <a:rPr lang="en-GB" b="1" dirty="0">
                <a:solidFill>
                  <a:srgbClr val="CB6D04"/>
                </a:solidFill>
                <a:latin typeface="Roboto Light" panose="020F0302020204030204" pitchFamily="34" charset="0"/>
              </a:rPr>
              <a:t> SW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7DFE6-EE3A-69C8-1FEB-780D19D6D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GB" u="sng" dirty="0">
                <a:latin typeface="Helvetica" pitchFamily="2" charset="0"/>
              </a:rPr>
              <a:t>Per le </a:t>
            </a:r>
            <a:r>
              <a:rPr lang="en-GB" b="0" i="0" u="sng" strike="noStrike" dirty="0" err="1">
                <a:effectLst/>
                <a:latin typeface="Helvetica" pitchFamily="2" charset="0"/>
              </a:rPr>
              <a:t>richieste</a:t>
            </a:r>
            <a:r>
              <a:rPr lang="en-GB" b="0" i="0" u="sng" strike="noStrike" dirty="0">
                <a:effectLst/>
                <a:latin typeface="Helvetica" pitchFamily="2" charset="0"/>
              </a:rPr>
              <a:t> di </a:t>
            </a:r>
            <a:r>
              <a:rPr lang="en-GB" b="0" i="0" u="sng" strike="noStrike" dirty="0" err="1">
                <a:effectLst/>
                <a:latin typeface="Helvetica" pitchFamily="2" charset="0"/>
              </a:rPr>
              <a:t>risorse</a:t>
            </a:r>
            <a:r>
              <a:rPr lang="en-GB" b="0" i="0" u="sng" strike="noStrike" dirty="0">
                <a:effectLst/>
                <a:latin typeface="Helvetica" pitchFamily="2" charset="0"/>
              </a:rPr>
              <a:t> di </a:t>
            </a:r>
            <a:r>
              <a:rPr lang="en-GB" b="0" i="0" u="sng" strike="noStrike" dirty="0" err="1">
                <a:effectLst/>
                <a:latin typeface="Helvetica" pitchFamily="2" charset="0"/>
              </a:rPr>
              <a:t>calcolo</a:t>
            </a:r>
            <a:r>
              <a:rPr lang="en-GB" b="0" i="0" u="sng" strike="noStrike" dirty="0">
                <a:effectLst/>
                <a:latin typeface="Helvetica" pitchFamily="2" charset="0"/>
              </a:rPr>
              <a:t> 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è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necessario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compilare</a:t>
            </a:r>
            <a:r>
              <a:rPr lang="en-GB" b="0" i="0" u="none" strike="noStrike" dirty="0">
                <a:effectLst/>
                <a:latin typeface="Helvetica" pitchFamily="2" charset="0"/>
              </a:rPr>
              <a:t> il form al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seguente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indirizzo</a:t>
            </a:r>
            <a:r>
              <a:rPr lang="en-GB" b="0" i="0" u="none" strike="noStrike" dirty="0">
                <a:effectLst/>
                <a:latin typeface="Helvetica" pitchFamily="2" charset="0"/>
              </a:rPr>
              <a:t>:  </a:t>
            </a:r>
            <a:r>
              <a:rPr lang="en-GB" u="sng" dirty="0">
                <a:hlinkClick r:id="rId2"/>
              </a:rPr>
              <a:t>https://l.infn.it/csn5formcalc2026</a:t>
            </a:r>
            <a:r>
              <a:rPr lang="en-GB" dirty="0">
                <a:latin typeface="Helvetica" pitchFamily="2" charset="0"/>
              </a:rPr>
              <a:t>. </a:t>
            </a:r>
            <a:r>
              <a:rPr lang="en-GB" b="0" i="0" u="none" strike="noStrike" dirty="0">
                <a:effectLst/>
                <a:latin typeface="Helvetica" pitchFamily="2" charset="0"/>
              </a:rPr>
              <a:t>Le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richieste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inserite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nel</a:t>
            </a:r>
            <a:r>
              <a:rPr lang="en-GB" b="0" i="0" u="none" strike="noStrike" dirty="0">
                <a:effectLst/>
                <a:latin typeface="Helvetica" pitchFamily="2" charset="0"/>
              </a:rPr>
              <a:t> form NON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andranno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inserite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nel</a:t>
            </a:r>
            <a:r>
              <a:rPr lang="en-GB" b="0" i="0" u="none" strike="noStrike" dirty="0">
                <a:effectLst/>
                <a:latin typeface="Helvetica" pitchFamily="2" charset="0"/>
              </a:rPr>
              <a:t> DB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dei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preventivi</a:t>
            </a:r>
            <a:r>
              <a:rPr lang="en-GB" b="0" i="0" u="none" strike="noStrike" dirty="0">
                <a:effectLst/>
                <a:latin typeface="Helvetica" pitchFamily="2" charset="0"/>
              </a:rPr>
              <a:t>.</a:t>
            </a:r>
          </a:p>
          <a:p>
            <a:r>
              <a:rPr lang="en-GB" dirty="0"/>
              <a:t>Vi </a:t>
            </a:r>
            <a:r>
              <a:rPr lang="en-GB" dirty="0" err="1"/>
              <a:t>chiediamo</a:t>
            </a:r>
            <a:r>
              <a:rPr lang="en-GB" dirty="0"/>
              <a:t> </a:t>
            </a:r>
            <a:r>
              <a:rPr lang="en-GB" dirty="0" err="1"/>
              <a:t>gentilmente</a:t>
            </a:r>
            <a:r>
              <a:rPr lang="en-GB" dirty="0"/>
              <a:t> di </a:t>
            </a:r>
            <a:r>
              <a:rPr lang="en-GB" dirty="0" err="1"/>
              <a:t>compilare</a:t>
            </a:r>
            <a:r>
              <a:rPr lang="en-GB" dirty="0"/>
              <a:t> il form   </a:t>
            </a:r>
            <a:r>
              <a:rPr lang="en-GB" b="1" dirty="0" err="1"/>
              <a:t>entro</a:t>
            </a:r>
            <a:r>
              <a:rPr lang="en-GB" b="1" dirty="0"/>
              <a:t> il 29/6 </a:t>
            </a:r>
            <a:r>
              <a:rPr lang="en-GB" dirty="0"/>
              <a:t>(</a:t>
            </a:r>
            <a:r>
              <a:rPr lang="en-GB" dirty="0" err="1"/>
              <a:t>possibilmente</a:t>
            </a:r>
            <a:r>
              <a:rPr lang="en-GB" dirty="0"/>
              <a:t> </a:t>
            </a:r>
            <a:r>
              <a:rPr lang="en-GB" dirty="0" err="1"/>
              <a:t>anche</a:t>
            </a:r>
            <a:r>
              <a:rPr lang="en-GB" dirty="0"/>
              <a:t> prima) in modo da </a:t>
            </a:r>
            <a:r>
              <a:rPr lang="en-GB" dirty="0" err="1"/>
              <a:t>darci</a:t>
            </a:r>
            <a:r>
              <a:rPr lang="en-GB" dirty="0"/>
              <a:t> il tempo di </a:t>
            </a:r>
            <a:r>
              <a:rPr lang="en-GB" dirty="0" err="1"/>
              <a:t>discutere</a:t>
            </a:r>
            <a:r>
              <a:rPr lang="en-GB" dirty="0"/>
              <a:t> con </a:t>
            </a:r>
            <a:r>
              <a:rPr lang="en-GB" dirty="0" err="1"/>
              <a:t>voi</a:t>
            </a:r>
            <a:r>
              <a:rPr lang="en-GB" dirty="0"/>
              <a:t> tutti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dettagli</a:t>
            </a:r>
            <a:r>
              <a:rPr lang="en-GB" dirty="0"/>
              <a:t> e </a:t>
            </a:r>
            <a:r>
              <a:rPr lang="en-GB" dirty="0" err="1"/>
              <a:t>valutare</a:t>
            </a:r>
            <a:r>
              <a:rPr lang="en-GB" dirty="0"/>
              <a:t> </a:t>
            </a:r>
            <a:r>
              <a:rPr lang="en-GB" dirty="0" err="1"/>
              <a:t>insieme</a:t>
            </a:r>
            <a:r>
              <a:rPr lang="en-GB" dirty="0"/>
              <a:t> le </a:t>
            </a:r>
            <a:r>
              <a:rPr lang="en-GB" dirty="0" err="1"/>
              <a:t>possibili</a:t>
            </a:r>
            <a:r>
              <a:rPr lang="en-GB" dirty="0"/>
              <a:t> </a:t>
            </a:r>
            <a:r>
              <a:rPr lang="en-GB" dirty="0" err="1"/>
              <a:t>strade</a:t>
            </a:r>
            <a:r>
              <a:rPr lang="en-GB" dirty="0"/>
              <a:t> </a:t>
            </a:r>
            <a:r>
              <a:rPr lang="en-GB" dirty="0" err="1"/>
              <a:t>ottimali</a:t>
            </a:r>
            <a:r>
              <a:rPr lang="en-GB" dirty="0"/>
              <a:t> per le </a:t>
            </a:r>
            <a:r>
              <a:rPr lang="en-GB" dirty="0" err="1"/>
              <a:t>vostre</a:t>
            </a:r>
            <a:r>
              <a:rPr lang="en-GB" dirty="0"/>
              <a:t> </a:t>
            </a:r>
            <a:r>
              <a:rPr lang="en-GB" dirty="0" err="1"/>
              <a:t>necessita</a:t>
            </a:r>
            <a:r>
              <a:rPr lang="en-GB" dirty="0"/>
              <a:t>’.</a:t>
            </a:r>
          </a:p>
          <a:p>
            <a:pPr marL="0" indent="0">
              <a:buNone/>
            </a:pPr>
            <a:br>
              <a:rPr lang="en-GB" dirty="0"/>
            </a:br>
            <a:endParaRPr lang="en-GB" b="0" i="0" u="none" strike="noStrike" dirty="0">
              <a:effectLst/>
              <a:latin typeface="Helvetica" pitchFamily="2" charset="0"/>
            </a:endParaRPr>
          </a:p>
          <a:p>
            <a:pPr algn="just"/>
            <a:r>
              <a:rPr lang="en-GB" b="0" i="0" u="none" strike="noStrike" dirty="0">
                <a:effectLst/>
                <a:latin typeface="Helvetica" pitchFamily="2" charset="0"/>
              </a:rPr>
              <a:t>le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richieste</a:t>
            </a:r>
            <a:r>
              <a:rPr lang="en-GB" b="0" i="0" u="none" strike="noStrike" dirty="0">
                <a:effectLst/>
                <a:latin typeface="Helvetica" pitchFamily="2" charset="0"/>
              </a:rPr>
              <a:t> per le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Licenze</a:t>
            </a:r>
            <a:r>
              <a:rPr lang="en-GB" b="0" i="0" u="none" strike="noStrike" dirty="0">
                <a:effectLst/>
                <a:latin typeface="Helvetica" pitchFamily="2" charset="0"/>
              </a:rPr>
              <a:t> SW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andranno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invece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inserite</a:t>
            </a:r>
            <a:r>
              <a:rPr lang="en-GB" b="0" i="0" u="none" strike="noStrike" dirty="0">
                <a:effectLst/>
                <a:latin typeface="Helvetica" pitchFamily="2" charset="0"/>
              </a:rPr>
              <a:t> nel DB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dei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preventivi</a:t>
            </a:r>
            <a:r>
              <a:rPr lang="en-GB" b="0" i="0" u="none" strike="noStrike" dirty="0">
                <a:effectLst/>
                <a:latin typeface="Helvetica" pitchFamily="2" charset="0"/>
              </a:rPr>
              <a:t> per le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sigle</a:t>
            </a:r>
            <a:r>
              <a:rPr lang="en-GB" b="0" i="0" u="none" strike="noStrike" dirty="0">
                <a:effectLst/>
                <a:latin typeface="Helvetica" pitchFamily="2" charset="0"/>
              </a:rPr>
              <a:t> (e non nel form).  Per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valorizzare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correttamente</a:t>
            </a:r>
            <a:r>
              <a:rPr lang="en-GB" b="0" i="0" u="none" strike="noStrike" dirty="0">
                <a:effectLst/>
                <a:latin typeface="Helvetica" pitchFamily="2" charset="0"/>
              </a:rPr>
              <a:t> la richiesta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finanziaria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corrispondente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è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stato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distribuito</a:t>
            </a:r>
            <a:r>
              <a:rPr lang="en-GB" b="0" i="0" u="none" strike="noStrike" dirty="0">
                <a:effectLst/>
                <a:latin typeface="Helvetica" pitchFamily="2" charset="0"/>
              </a:rPr>
              <a:t> un file con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costi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delle</a:t>
            </a:r>
            <a:r>
              <a:rPr lang="en-GB" b="0" i="0" u="none" strike="noStrike" dirty="0"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effectLst/>
                <a:latin typeface="Helvetica" pitchFamily="2" charset="0"/>
              </a:rPr>
              <a:t>licenze</a:t>
            </a:r>
            <a:r>
              <a:rPr lang="en-GB" b="0" i="0" u="none" strike="noStrike" dirty="0">
                <a:effectLst/>
                <a:latin typeface="Helvetica" pitchFamily="2" charset="0"/>
              </a:rPr>
              <a:t>.</a:t>
            </a:r>
            <a:br>
              <a:rPr lang="en-GB" b="0" i="0" u="none" strike="noStrike" dirty="0">
                <a:effectLst/>
                <a:latin typeface="Helvetica" pitchFamily="2" charset="0"/>
              </a:rPr>
            </a:br>
            <a:endParaRPr lang="en-GB" b="0" i="0" u="none" strike="noStrike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229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5AC108D-F295-2CC1-9481-2DF28A0DCD6D}"/>
              </a:ext>
            </a:extLst>
          </p:cNvPr>
          <p:cNvSpPr txBox="1"/>
          <p:nvPr/>
        </p:nvSpPr>
        <p:spPr>
          <a:xfrm>
            <a:off x="256032" y="948690"/>
            <a:ext cx="11581117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Le </a:t>
            </a:r>
            <a:r>
              <a:rPr lang="en-GB" dirty="0" err="1"/>
              <a:t>richieste</a:t>
            </a:r>
            <a:r>
              <a:rPr lang="en-GB" dirty="0"/>
              <a:t> </a:t>
            </a:r>
            <a:r>
              <a:rPr lang="en-GB" dirty="0" err="1"/>
              <a:t>si</a:t>
            </a:r>
            <a:r>
              <a:rPr lang="en-GB" dirty="0"/>
              <a:t> </a:t>
            </a:r>
            <a:r>
              <a:rPr lang="en-GB" dirty="0" err="1"/>
              <a:t>discutono</a:t>
            </a:r>
            <a:r>
              <a:rPr lang="en-GB" dirty="0"/>
              <a:t> prima di </a:t>
            </a:r>
            <a:r>
              <a:rPr lang="en-GB" dirty="0" err="1"/>
              <a:t>tutto</a:t>
            </a:r>
            <a:r>
              <a:rPr lang="en-GB" dirty="0"/>
              <a:t> con </a:t>
            </a:r>
            <a:r>
              <a:rPr lang="en-GB" dirty="0" err="1"/>
              <a:t>i</a:t>
            </a:r>
            <a:r>
              <a:rPr lang="en-GB" dirty="0"/>
              <a:t> referees. </a:t>
            </a:r>
          </a:p>
          <a:p>
            <a:pPr rtl="0"/>
            <a:endParaRPr lang="en-GB" dirty="0"/>
          </a:p>
          <a:p>
            <a:pPr rtl="0"/>
            <a:r>
              <a:rPr lang="en-GB" dirty="0" err="1"/>
              <a:t>Successivamente</a:t>
            </a:r>
            <a:r>
              <a:rPr lang="en-GB" dirty="0"/>
              <a:t>, il RN </a:t>
            </a:r>
            <a:r>
              <a:rPr lang="en-GB" dirty="0" err="1"/>
              <a:t>deve</a:t>
            </a:r>
            <a:r>
              <a:rPr lang="en-GB" dirty="0"/>
              <a:t> </a:t>
            </a:r>
            <a:r>
              <a:rPr lang="en-GB" dirty="0" err="1"/>
              <a:t>mandare</a:t>
            </a:r>
            <a:r>
              <a:rPr lang="en-GB" dirty="0"/>
              <a:t> un  mail al Presidente, ai referees e al </a:t>
            </a:r>
            <a:r>
              <a:rPr lang="en-GB" dirty="0" err="1"/>
              <a:t>suo</a:t>
            </a:r>
            <a:r>
              <a:rPr lang="en-GB" dirty="0"/>
              <a:t> </a:t>
            </a:r>
            <a:r>
              <a:rPr lang="en-GB" dirty="0" err="1"/>
              <a:t>coordinatore</a:t>
            </a:r>
            <a:r>
              <a:rPr lang="en-GB" dirty="0"/>
              <a:t> locale per </a:t>
            </a:r>
            <a:r>
              <a:rPr lang="en-GB" dirty="0" err="1"/>
              <a:t>notificare</a:t>
            </a:r>
            <a:r>
              <a:rPr lang="en-GB" dirty="0"/>
              <a:t> la </a:t>
            </a:r>
            <a:r>
              <a:rPr lang="en-GB" dirty="0" err="1"/>
              <a:t>cosa</a:t>
            </a:r>
            <a:r>
              <a:rPr lang="en-GB" dirty="0"/>
              <a:t> prima della </a:t>
            </a:r>
            <a:r>
              <a:rPr lang="en-GB" dirty="0" err="1"/>
              <a:t>riunione</a:t>
            </a:r>
            <a:r>
              <a:rPr lang="en-GB" dirty="0"/>
              <a:t> di </a:t>
            </a:r>
            <a:r>
              <a:rPr lang="en-GB" dirty="0" err="1"/>
              <a:t>Luglio</a:t>
            </a:r>
            <a:r>
              <a:rPr lang="en-GB" dirty="0"/>
              <a:t>.</a:t>
            </a:r>
            <a:br>
              <a:rPr lang="en-GB" dirty="0"/>
            </a:br>
            <a:endParaRPr lang="en-GB" dirty="0"/>
          </a:p>
          <a:p>
            <a:pPr rtl="0"/>
            <a:r>
              <a:rPr lang="en-GB" dirty="0"/>
              <a:t>Per </a:t>
            </a:r>
            <a:r>
              <a:rPr lang="en-GB" dirty="0" err="1"/>
              <a:t>inserire</a:t>
            </a:r>
            <a:r>
              <a:rPr lang="en-GB" dirty="0"/>
              <a:t> le </a:t>
            </a:r>
            <a:r>
              <a:rPr lang="en-GB" dirty="0" err="1"/>
              <a:t>richieste</a:t>
            </a:r>
            <a:r>
              <a:rPr lang="en-GB" dirty="0"/>
              <a:t> </a:t>
            </a:r>
            <a:r>
              <a:rPr lang="en-GB" dirty="0" err="1"/>
              <a:t>economiche</a:t>
            </a:r>
            <a:r>
              <a:rPr lang="en-GB" dirty="0"/>
              <a:t> </a:t>
            </a:r>
            <a:r>
              <a:rPr lang="en-GB" dirty="0" err="1"/>
              <a:t>nei</a:t>
            </a:r>
            <a:r>
              <a:rPr lang="en-GB" dirty="0"/>
              <a:t> </a:t>
            </a:r>
            <a:r>
              <a:rPr lang="en-GB" dirty="0" err="1"/>
              <a:t>preventivi</a:t>
            </a:r>
            <a:r>
              <a:rPr lang="en-GB" dirty="0"/>
              <a:t>, la </a:t>
            </a:r>
            <a:r>
              <a:rPr lang="en-GB" dirty="0" err="1"/>
              <a:t>segreteria</a:t>
            </a:r>
            <a:r>
              <a:rPr lang="en-GB" dirty="0"/>
              <a:t> </a:t>
            </a:r>
            <a:r>
              <a:rPr lang="en-GB" dirty="0" err="1"/>
              <a:t>scientifica</a:t>
            </a:r>
            <a:r>
              <a:rPr lang="en-GB" dirty="0"/>
              <a:t> della </a:t>
            </a:r>
            <a:r>
              <a:rPr lang="en-GB" dirty="0" err="1"/>
              <a:t>sede</a:t>
            </a:r>
            <a:r>
              <a:rPr lang="en-GB" dirty="0"/>
              <a:t> del RN DEVE </a:t>
            </a:r>
            <a:r>
              <a:rPr lang="en-GB" dirty="0" err="1"/>
              <a:t>riaprire</a:t>
            </a:r>
            <a:r>
              <a:rPr lang="en-GB" dirty="0"/>
              <a:t> </a:t>
            </a:r>
            <a:r>
              <a:rPr lang="en-GB" dirty="0" err="1"/>
              <a:t>localmente</a:t>
            </a:r>
            <a:r>
              <a:rPr lang="en-GB" dirty="0"/>
              <a:t> la sigla (</a:t>
            </a:r>
            <a:r>
              <a:rPr lang="en-GB" dirty="0" err="1"/>
              <a:t>che</a:t>
            </a:r>
            <a:r>
              <a:rPr lang="en-GB" dirty="0"/>
              <a:t> per </a:t>
            </a:r>
            <a:r>
              <a:rPr lang="en-GB" dirty="0" err="1"/>
              <a:t>sua</a:t>
            </a:r>
            <a:r>
              <a:rPr lang="en-GB" dirty="0"/>
              <a:t> natura </a:t>
            </a:r>
            <a:r>
              <a:rPr lang="en-GB" dirty="0" err="1"/>
              <a:t>sparisce</a:t>
            </a:r>
            <a:r>
              <a:rPr lang="en-GB" dirty="0"/>
              <a:t> a fine </a:t>
            </a:r>
            <a:r>
              <a:rPr lang="en-GB" dirty="0" err="1"/>
              <a:t>progetto</a:t>
            </a:r>
            <a:r>
              <a:rPr lang="en-GB" dirty="0"/>
              <a:t>). [?]</a:t>
            </a:r>
          </a:p>
          <a:p>
            <a:pPr rtl="0"/>
            <a:endParaRPr lang="en-GB" dirty="0"/>
          </a:p>
          <a:p>
            <a:br>
              <a:rPr lang="en-GB" dirty="0"/>
            </a:br>
            <a:r>
              <a:rPr lang="en-GB" dirty="0" err="1"/>
              <a:t>Anche</a:t>
            </a:r>
            <a:r>
              <a:rPr lang="en-GB" dirty="0"/>
              <a:t> le </a:t>
            </a:r>
            <a:r>
              <a:rPr lang="en-GB" dirty="0" err="1"/>
              <a:t>sigle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continuano</a:t>
            </a:r>
            <a:r>
              <a:rPr lang="en-GB" dirty="0"/>
              <a:t> o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chiedono</a:t>
            </a:r>
            <a:r>
              <a:rPr lang="en-GB" dirty="0"/>
              <a:t> un prolungamento per il 2026 </a:t>
            </a:r>
            <a:r>
              <a:rPr lang="en-GB" dirty="0" err="1"/>
              <a:t>dovranno</a:t>
            </a:r>
            <a:r>
              <a:rPr lang="en-GB" dirty="0"/>
              <a:t> </a:t>
            </a:r>
            <a:r>
              <a:rPr lang="en-GB" dirty="0" err="1"/>
              <a:t>completare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moduli </a:t>
            </a:r>
            <a:r>
              <a:rPr lang="en-GB" dirty="0" err="1"/>
              <a:t>entro</a:t>
            </a:r>
            <a:r>
              <a:rPr lang="en-GB" dirty="0"/>
              <a:t> il 5 </a:t>
            </a:r>
            <a:r>
              <a:rPr lang="en-GB" dirty="0" err="1"/>
              <a:t>caricando</a:t>
            </a:r>
            <a:r>
              <a:rPr lang="en-GB" dirty="0"/>
              <a:t> le </a:t>
            </a:r>
            <a:r>
              <a:rPr lang="en-GB" dirty="0" err="1"/>
              <a:t>richieste</a:t>
            </a:r>
            <a:r>
              <a:rPr lang="en-GB" dirty="0"/>
              <a:t> </a:t>
            </a:r>
            <a:r>
              <a:rPr lang="en-GB" dirty="0" err="1"/>
              <a:t>economiche</a:t>
            </a:r>
            <a:r>
              <a:rPr lang="en-GB" dirty="0"/>
              <a:t> e un report </a:t>
            </a:r>
            <a:r>
              <a:rPr lang="en-GB" dirty="0" err="1"/>
              <a:t>dell'attività</a:t>
            </a:r>
            <a:r>
              <a:rPr lang="en-GB" dirty="0"/>
              <a:t> </a:t>
            </a:r>
            <a:r>
              <a:rPr lang="en-GB" dirty="0" err="1"/>
              <a:t>pregressa</a:t>
            </a:r>
            <a:r>
              <a:rPr lang="en-GB" dirty="0"/>
              <a:t>.</a:t>
            </a:r>
          </a:p>
          <a:p>
            <a:br>
              <a:rPr lang="en-GB" dirty="0"/>
            </a:br>
            <a:endParaRPr lang="en-GB" dirty="0"/>
          </a:p>
          <a:p>
            <a:r>
              <a:rPr lang="en-GB" dirty="0"/>
              <a:t>- </a:t>
            </a:r>
            <a:r>
              <a:rPr lang="en-GB" dirty="0" err="1"/>
              <a:t>Ricordo</a:t>
            </a:r>
            <a:r>
              <a:rPr lang="en-GB" dirty="0"/>
              <a:t>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prolungamenti</a:t>
            </a:r>
            <a:r>
              <a:rPr lang="en-GB" dirty="0"/>
              <a:t> </a:t>
            </a:r>
            <a:r>
              <a:rPr lang="en-GB" dirty="0" err="1"/>
              <a:t>verranno</a:t>
            </a:r>
            <a:r>
              <a:rPr lang="en-GB" dirty="0"/>
              <a:t> </a:t>
            </a:r>
            <a:r>
              <a:rPr lang="en-GB" dirty="0" err="1"/>
              <a:t>discussi</a:t>
            </a:r>
            <a:r>
              <a:rPr lang="en-GB" dirty="0"/>
              <a:t> </a:t>
            </a:r>
            <a:r>
              <a:rPr lang="en-GB" dirty="0" err="1"/>
              <a:t>durante</a:t>
            </a:r>
            <a:r>
              <a:rPr lang="en-GB" dirty="0"/>
              <a:t> la </a:t>
            </a:r>
            <a:r>
              <a:rPr lang="en-GB" dirty="0" err="1"/>
              <a:t>riunione</a:t>
            </a:r>
            <a:r>
              <a:rPr lang="en-GB" dirty="0"/>
              <a:t> di </a:t>
            </a:r>
            <a:r>
              <a:rPr lang="en-GB" dirty="0" err="1"/>
              <a:t>bilancio</a:t>
            </a:r>
            <a:r>
              <a:rPr lang="en-GB" dirty="0"/>
              <a:t> di </a:t>
            </a:r>
            <a:r>
              <a:rPr lang="en-GB" dirty="0" err="1"/>
              <a:t>settembre</a:t>
            </a:r>
            <a:r>
              <a:rPr lang="en-GB" dirty="0"/>
              <a:t>. </a:t>
            </a:r>
            <a:r>
              <a:rPr lang="en-GB" dirty="0" err="1"/>
              <a:t>Pertanto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PI </a:t>
            </a:r>
            <a:r>
              <a:rPr lang="en-GB" dirty="0" err="1"/>
              <a:t>dovranno</a:t>
            </a:r>
            <a:r>
              <a:rPr lang="en-GB" dirty="0"/>
              <a:t> </a:t>
            </a:r>
            <a:r>
              <a:rPr lang="en-GB" dirty="0" err="1"/>
              <a:t>incontrarsi</a:t>
            </a:r>
            <a:r>
              <a:rPr lang="en-GB" dirty="0"/>
              <a:t> con </a:t>
            </a:r>
            <a:r>
              <a:rPr lang="en-GB" dirty="0" err="1"/>
              <a:t>i</a:t>
            </a:r>
            <a:r>
              <a:rPr lang="en-GB" dirty="0"/>
              <a:t> referee per </a:t>
            </a:r>
            <a:r>
              <a:rPr lang="en-GB" dirty="0" err="1"/>
              <a:t>discutere</a:t>
            </a:r>
            <a:r>
              <a:rPr lang="en-GB" dirty="0"/>
              <a:t> la </a:t>
            </a:r>
            <a:r>
              <a:rPr lang="en-GB" dirty="0" err="1"/>
              <a:t>proposta</a:t>
            </a:r>
            <a:r>
              <a:rPr lang="en-GB" dirty="0"/>
              <a:t> di prolungamento </a:t>
            </a:r>
            <a:r>
              <a:rPr lang="en-GB" dirty="0" err="1"/>
              <a:t>entro</a:t>
            </a:r>
            <a:r>
              <a:rPr lang="en-GB" dirty="0"/>
              <a:t> la prima </a:t>
            </a:r>
            <a:r>
              <a:rPr lang="en-GB" dirty="0" err="1"/>
              <a:t>settimana</a:t>
            </a:r>
            <a:r>
              <a:rPr lang="en-GB" dirty="0"/>
              <a:t> di </a:t>
            </a:r>
            <a:r>
              <a:rPr lang="en-GB" dirty="0" err="1"/>
              <a:t>settembre</a:t>
            </a:r>
            <a:r>
              <a:rPr lang="en-GB" dirty="0"/>
              <a:t>. </a:t>
            </a:r>
            <a:r>
              <a:rPr lang="en-GB" dirty="0" err="1"/>
              <a:t>L'organizzazione</a:t>
            </a:r>
            <a:r>
              <a:rPr lang="en-GB" dirty="0"/>
              <a:t> della </a:t>
            </a:r>
            <a:r>
              <a:rPr lang="en-GB" dirty="0" err="1"/>
              <a:t>riunione</a:t>
            </a:r>
            <a:r>
              <a:rPr lang="en-GB" dirty="0"/>
              <a:t>, </a:t>
            </a:r>
            <a:r>
              <a:rPr lang="en-GB" dirty="0" err="1"/>
              <a:t>che</a:t>
            </a:r>
            <a:r>
              <a:rPr lang="en-GB" dirty="0"/>
              <a:t> </a:t>
            </a:r>
            <a:r>
              <a:rPr lang="en-GB" dirty="0" err="1"/>
              <a:t>è</a:t>
            </a:r>
            <a:r>
              <a:rPr lang="en-GB" dirty="0"/>
              <a:t> </a:t>
            </a:r>
            <a:r>
              <a:rPr lang="en-GB" dirty="0" err="1"/>
              <a:t>condizione</a:t>
            </a:r>
            <a:r>
              <a:rPr lang="en-GB" dirty="0"/>
              <a:t> necessaria ma non </a:t>
            </a:r>
            <a:r>
              <a:rPr lang="en-GB" dirty="0" err="1"/>
              <a:t>sufficiente</a:t>
            </a:r>
            <a:r>
              <a:rPr lang="en-GB" dirty="0"/>
              <a:t> per </a:t>
            </a:r>
            <a:r>
              <a:rPr lang="en-GB" dirty="0" err="1"/>
              <a:t>l'approvazione</a:t>
            </a:r>
            <a:r>
              <a:rPr lang="en-GB" dirty="0"/>
              <a:t>, </a:t>
            </a:r>
            <a:r>
              <a:rPr lang="en-GB" dirty="0" err="1"/>
              <a:t>è</a:t>
            </a:r>
            <a:r>
              <a:rPr lang="en-GB" dirty="0"/>
              <a:t> a </a:t>
            </a:r>
            <a:r>
              <a:rPr lang="en-GB" dirty="0" err="1"/>
              <a:t>carico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PI.</a:t>
            </a:r>
          </a:p>
          <a:p>
            <a:pPr rtl="0"/>
            <a:endParaRPr lang="en-GB" dirty="0"/>
          </a:p>
          <a:p>
            <a:pPr rtl="0"/>
            <a:r>
              <a:rPr lang="en-GB" i="1" dirty="0" err="1"/>
              <a:t>Commento</a:t>
            </a:r>
            <a:r>
              <a:rPr lang="en-GB" i="1" dirty="0"/>
              <a:t> Presidente:</a:t>
            </a:r>
          </a:p>
          <a:p>
            <a:pPr rtl="0"/>
            <a:r>
              <a:rPr lang="en-GB" dirty="0" err="1"/>
              <a:t>ll</a:t>
            </a:r>
            <a:r>
              <a:rPr lang="en-GB" dirty="0"/>
              <a:t> prolungamento di un </a:t>
            </a:r>
            <a:r>
              <a:rPr lang="en-GB" dirty="0" err="1"/>
              <a:t>esperimento</a:t>
            </a:r>
            <a:r>
              <a:rPr lang="en-GB" dirty="0"/>
              <a:t> non </a:t>
            </a:r>
            <a:r>
              <a:rPr lang="en-GB" dirty="0" err="1"/>
              <a:t>è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cosa</a:t>
            </a:r>
            <a:r>
              <a:rPr lang="en-GB" dirty="0"/>
              <a:t> </a:t>
            </a:r>
            <a:r>
              <a:rPr lang="en-GB" dirty="0" err="1"/>
              <a:t>dovuta</a:t>
            </a:r>
            <a:r>
              <a:rPr lang="en-GB" dirty="0"/>
              <a:t>, ma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concessione</a:t>
            </a:r>
            <a:r>
              <a:rPr lang="en-GB" dirty="0"/>
              <a:t> </a:t>
            </a:r>
            <a:r>
              <a:rPr lang="en-GB" dirty="0" err="1"/>
              <a:t>eccezionale</a:t>
            </a:r>
            <a:r>
              <a:rPr lang="en-GB" dirty="0"/>
              <a:t> e a basso </a:t>
            </a:r>
            <a:r>
              <a:rPr lang="en-GB" dirty="0" err="1"/>
              <a:t>costo</a:t>
            </a:r>
            <a:r>
              <a:rPr lang="en-GB" dirty="0"/>
              <a:t>, </a:t>
            </a:r>
            <a:r>
              <a:rPr lang="en-GB" dirty="0" err="1"/>
              <a:t>attribuita</a:t>
            </a:r>
            <a:r>
              <a:rPr lang="en-GB" dirty="0"/>
              <a:t> </a:t>
            </a:r>
            <a:r>
              <a:rPr lang="en-GB" dirty="0" err="1"/>
              <a:t>nel</a:t>
            </a:r>
            <a:r>
              <a:rPr lang="en-GB" dirty="0"/>
              <a:t> </a:t>
            </a:r>
            <a:r>
              <a:rPr lang="en-GB" dirty="0" err="1"/>
              <a:t>caso</a:t>
            </a:r>
            <a:r>
              <a:rPr lang="en-GB" dirty="0"/>
              <a:t> in cui </a:t>
            </a:r>
            <a:r>
              <a:rPr lang="en-GB" dirty="0" err="1"/>
              <a:t>contrattempi</a:t>
            </a:r>
            <a:r>
              <a:rPr lang="en-GB" dirty="0"/>
              <a:t> </a:t>
            </a:r>
            <a:r>
              <a:rPr lang="en-GB" dirty="0" err="1"/>
              <a:t>evidenti</a:t>
            </a:r>
            <a:r>
              <a:rPr lang="en-GB" dirty="0"/>
              <a:t> </a:t>
            </a:r>
            <a:r>
              <a:rPr lang="en-GB" dirty="0" err="1"/>
              <a:t>abbiano</a:t>
            </a:r>
            <a:r>
              <a:rPr lang="en-GB" dirty="0"/>
              <a:t> </a:t>
            </a:r>
            <a:r>
              <a:rPr lang="en-GB" dirty="0" err="1"/>
              <a:t>impedito</a:t>
            </a:r>
            <a:r>
              <a:rPr lang="en-GB" dirty="0"/>
              <a:t>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conclusione</a:t>
            </a:r>
            <a:r>
              <a:rPr lang="en-GB" dirty="0"/>
              <a:t> </a:t>
            </a:r>
            <a:r>
              <a:rPr lang="en-GB" dirty="0" err="1"/>
              <a:t>onorevole</a:t>
            </a:r>
            <a:r>
              <a:rPr lang="en-GB" dirty="0"/>
              <a:t> di milestones importanti.</a:t>
            </a:r>
          </a:p>
          <a:p>
            <a:pPr rtl="0"/>
            <a:r>
              <a:rPr lang="en-GB" dirty="0" err="1"/>
              <a:t>Inviterei</a:t>
            </a:r>
            <a:r>
              <a:rPr lang="en-GB" dirty="0"/>
              <a:t> </a:t>
            </a:r>
            <a:r>
              <a:rPr lang="en-GB" dirty="0" err="1"/>
              <a:t>quindi</a:t>
            </a:r>
            <a:r>
              <a:rPr lang="en-GB" dirty="0"/>
              <a:t> </a:t>
            </a:r>
            <a:r>
              <a:rPr lang="en-GB" dirty="0" err="1"/>
              <a:t>responsabili</a:t>
            </a:r>
            <a:r>
              <a:rPr lang="en-GB" dirty="0"/>
              <a:t> </a:t>
            </a:r>
            <a:r>
              <a:rPr lang="en-GB" dirty="0" err="1"/>
              <a:t>nazionali</a:t>
            </a:r>
            <a:r>
              <a:rPr lang="en-GB" dirty="0"/>
              <a:t> e referee a </a:t>
            </a:r>
            <a:r>
              <a:rPr lang="en-GB" dirty="0" err="1"/>
              <a:t>tenere</a:t>
            </a:r>
            <a:r>
              <a:rPr lang="en-GB" dirty="0"/>
              <a:t> </a:t>
            </a:r>
            <a:r>
              <a:rPr lang="en-GB" dirty="0" err="1"/>
              <a:t>conto</a:t>
            </a:r>
            <a:r>
              <a:rPr lang="en-GB" dirty="0"/>
              <a:t> di </a:t>
            </a:r>
            <a:r>
              <a:rPr lang="en-GB" dirty="0" err="1"/>
              <a:t>questo</a:t>
            </a:r>
            <a:r>
              <a:rPr lang="en-GB" dirty="0"/>
              <a:t> </a:t>
            </a:r>
            <a:r>
              <a:rPr lang="en-GB" dirty="0" err="1"/>
              <a:t>aspetto</a:t>
            </a:r>
            <a:r>
              <a:rPr lang="en-GB" dirty="0"/>
              <a:t> </a:t>
            </a:r>
            <a:r>
              <a:rPr lang="en-GB" dirty="0" err="1"/>
              <a:t>nelle</a:t>
            </a:r>
            <a:r>
              <a:rPr lang="en-GB" dirty="0"/>
              <a:t> richiesta.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D745036-F913-A4D0-0EC2-790B5369656B}"/>
              </a:ext>
            </a:extLst>
          </p:cNvPr>
          <p:cNvSpPr txBox="1"/>
          <p:nvPr/>
        </p:nvSpPr>
        <p:spPr>
          <a:xfrm>
            <a:off x="256032" y="-1"/>
            <a:ext cx="3674700" cy="11281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IT"/>
            </a:defPPr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rgbClr val="CB6D04"/>
                </a:solidFill>
                <a:latin typeface="Roboto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GB" sz="4000" dirty="0" err="1"/>
              <a:t>Prolungamenti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01079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CB252-DFD6-A1F6-CB81-571BDD697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b="1" dirty="0">
                <a:solidFill>
                  <a:srgbClr val="CB6D04"/>
                </a:solidFill>
                <a:latin typeface="Roboto Light" panose="020F0302020204030204" pitchFamily="34" charset="0"/>
              </a:rPr>
              <a:t>VARIE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3A74E-9813-A545-56B1-9CEF9F8BC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32" y="1029977"/>
            <a:ext cx="11495314" cy="5809767"/>
          </a:xfrm>
        </p:spPr>
        <p:txBody>
          <a:bodyPr>
            <a:noAutofit/>
          </a:bodyPr>
          <a:lstStyle/>
          <a:p>
            <a:endParaRPr lang="en-GB" sz="1700" dirty="0"/>
          </a:p>
          <a:p>
            <a:r>
              <a:rPr lang="en-GB" sz="1700" dirty="0" err="1"/>
              <a:t>Gestione</a:t>
            </a:r>
            <a:r>
              <a:rPr lang="en-GB" sz="1700" dirty="0"/>
              <a:t> Open Access in CSN5 (</a:t>
            </a:r>
            <a:r>
              <a:rPr lang="en-GB" sz="1700" dirty="0" err="1"/>
              <a:t>vedi</a:t>
            </a:r>
            <a:r>
              <a:rPr lang="en-GB" sz="1700" dirty="0"/>
              <a:t> mail)</a:t>
            </a:r>
          </a:p>
          <a:p>
            <a:pPr marL="0" indent="0">
              <a:buNone/>
            </a:pPr>
            <a:endParaRPr lang="it-IT" sz="1700" dirty="0">
              <a:solidFill>
                <a:srgbClr val="000000"/>
              </a:solidFill>
              <a:latin typeface="Helvetica" pitchFamily="2" charset="0"/>
            </a:endParaRPr>
          </a:p>
          <a:p>
            <a:r>
              <a:rPr lang="it-IT" sz="1700" dirty="0">
                <a:solidFill>
                  <a:srgbClr val="000000"/>
                </a:solidFill>
                <a:latin typeface="Helvetica" pitchFamily="2" charset="0"/>
              </a:rPr>
              <a:t>Verificare stato Associati</a:t>
            </a:r>
          </a:p>
          <a:p>
            <a:pPr marL="0" indent="0">
              <a:buNone/>
            </a:pPr>
            <a:endParaRPr lang="it-IT" sz="1700" dirty="0">
              <a:solidFill>
                <a:srgbClr val="000000"/>
              </a:solidFill>
              <a:latin typeface="Helvetica" pitchFamily="2" charset="0"/>
            </a:endParaRPr>
          </a:p>
          <a:p>
            <a:r>
              <a:rPr lang="en-GB" sz="1700" dirty="0"/>
              <a:t>SPENDERE/IMPEGNARE TUTTO ENTRO SETTEMBRE </a:t>
            </a:r>
          </a:p>
          <a:p>
            <a:pPr marL="0" indent="0">
              <a:buNone/>
            </a:pPr>
            <a:r>
              <a:rPr lang="en-GB" sz="1700" dirty="0"/>
              <a:t>1 - 5 </a:t>
            </a:r>
            <a:r>
              <a:rPr lang="en-GB" sz="1700" dirty="0" err="1"/>
              <a:t>settembre</a:t>
            </a:r>
            <a:r>
              <a:rPr lang="en-GB" sz="1700" dirty="0"/>
              <a:t> </a:t>
            </a:r>
            <a:r>
              <a:rPr lang="en-GB" sz="1700" dirty="0" err="1"/>
              <a:t>storni</a:t>
            </a:r>
            <a:r>
              <a:rPr lang="en-GB" sz="1700" dirty="0"/>
              <a:t> </a:t>
            </a:r>
            <a:r>
              <a:rPr lang="en-GB" sz="1700" dirty="0" err="1"/>
              <a:t>dei</a:t>
            </a:r>
            <a:r>
              <a:rPr lang="en-GB" sz="1700" dirty="0"/>
              <a:t> </a:t>
            </a:r>
            <a:r>
              <a:rPr lang="en-GB" sz="1700" dirty="0" err="1"/>
              <a:t>capitoli</a:t>
            </a:r>
            <a:r>
              <a:rPr lang="en-GB" sz="1700" dirty="0"/>
              <a:t> di </a:t>
            </a:r>
            <a:r>
              <a:rPr lang="en-GB" sz="1700" dirty="0" err="1"/>
              <a:t>missione</a:t>
            </a:r>
            <a:r>
              <a:rPr lang="en-GB" sz="1700" dirty="0"/>
              <a:t> </a:t>
            </a:r>
            <a:r>
              <a:rPr lang="en-GB" sz="1700" dirty="0" err="1"/>
              <a:t>dalle</a:t>
            </a:r>
            <a:r>
              <a:rPr lang="en-GB" sz="1700" dirty="0"/>
              <a:t> </a:t>
            </a:r>
            <a:r>
              <a:rPr lang="en-GB" sz="1700" dirty="0" err="1"/>
              <a:t>sigle</a:t>
            </a:r>
            <a:r>
              <a:rPr lang="en-GB" sz="1700" dirty="0"/>
              <a:t> alle </a:t>
            </a:r>
            <a:r>
              <a:rPr lang="en-GB" sz="1700" dirty="0" err="1"/>
              <a:t>dotazioni</a:t>
            </a:r>
            <a:r>
              <a:rPr lang="en-GB" sz="1700" dirty="0"/>
              <a:t> (</a:t>
            </a:r>
            <a:r>
              <a:rPr lang="en-GB" sz="1700" dirty="0" err="1"/>
              <a:t>lasciando</a:t>
            </a:r>
            <a:r>
              <a:rPr lang="en-GB" sz="1700" dirty="0"/>
              <a:t> </a:t>
            </a:r>
            <a:r>
              <a:rPr lang="en-GB" sz="1700" dirty="0" err="1"/>
              <a:t>eventualmente</a:t>
            </a:r>
            <a:r>
              <a:rPr lang="en-GB" sz="1700" dirty="0"/>
              <a:t> un buffer di 0,5k (mail del 27 Maggio)</a:t>
            </a:r>
            <a:endParaRPr lang="it-IT" sz="1700" dirty="0">
              <a:solidFill>
                <a:srgbClr val="000000"/>
              </a:solidFill>
              <a:latin typeface="Helvetica" pitchFamily="2" charset="0"/>
            </a:endParaRPr>
          </a:p>
          <a:p>
            <a:endParaRPr lang="it-IT" sz="1700" dirty="0">
              <a:solidFill>
                <a:srgbClr val="000000"/>
              </a:solidFill>
              <a:latin typeface="Helvetica" pitchFamily="2" charset="0"/>
            </a:endParaRPr>
          </a:p>
          <a:p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552241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212EC63-60CD-B9A7-FF3B-50105C8C3B9C}"/>
              </a:ext>
            </a:extLst>
          </p:cNvPr>
          <p:cNvSpPr txBox="1"/>
          <p:nvPr/>
        </p:nvSpPr>
        <p:spPr>
          <a:xfrm>
            <a:off x="0" y="671691"/>
            <a:ext cx="11729156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Dalla mail del 27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maggio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just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Nella prima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settimana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settembre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tutti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fondi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missione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non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impegnati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verranno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stornati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sulle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Dotazioni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locali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 </a:t>
            </a:r>
          </a:p>
          <a:p>
            <a:pPr algn="just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Si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potranno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lasciare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0,5k di buffer per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eventuali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conguagli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  Consiglio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pertanto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, per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l'epoca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,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impegnare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le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missioni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che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pensate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fare in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autunno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specialmente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per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quanto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riguarda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turni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misura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 </a:t>
            </a:r>
          </a:p>
          <a:p>
            <a:pPr algn="just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Le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richieste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potranno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essere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corrette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in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seguito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nel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caso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in cui le date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previste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vengano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cambiate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just">
              <a:buNone/>
            </a:pP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Nel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caso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avanzi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spese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per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materiale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 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(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inventariabile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o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consumo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RN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sono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invitati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restituire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per la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riunione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settembre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quello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che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non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riusciranno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spendere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entro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l'anno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</a:t>
            </a:r>
          </a:p>
          <a:p>
            <a:pPr algn="just">
              <a:buNone/>
            </a:pP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just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Sempre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durante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la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riunione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settembre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prenderemo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in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considerazione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gli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avanzi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più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vistosi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chiederemo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garanzie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sulla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loro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spendibilità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entro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l'anno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 </a:t>
            </a:r>
          </a:p>
          <a:p>
            <a:pPr algn="just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In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mancanza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tali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garanzie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ne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trasferiremo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una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quota (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stabilita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caso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per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caso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sulle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casse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della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commissione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utilizzare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per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gli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anticipi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del 2026.</a:t>
            </a:r>
          </a:p>
          <a:p>
            <a:pPr algn="just">
              <a:buNone/>
            </a:pP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just">
              <a:buNone/>
            </a:pP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Cordiali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saluti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</a:t>
            </a:r>
          </a:p>
          <a:p>
            <a:pPr algn="just">
              <a:buNone/>
            </a:pP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just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Alberto</a:t>
            </a:r>
          </a:p>
          <a:p>
            <a:pPr algn="just">
              <a:buNone/>
            </a:pPr>
            <a:br>
              <a:rPr lang="en-GB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898525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50A1846-247B-2C86-A226-6E032C0CA36E}"/>
              </a:ext>
            </a:extLst>
          </p:cNvPr>
          <p:cNvSpPr txBox="1"/>
          <p:nvPr/>
        </p:nvSpPr>
        <p:spPr>
          <a:xfrm>
            <a:off x="357809" y="335845"/>
            <a:ext cx="11039060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br>
              <a:rPr lang="en-GB" dirty="0"/>
            </a:br>
            <a:endParaRPr lang="en-GB" dirty="0"/>
          </a:p>
          <a:p>
            <a:pPr>
              <a:buNone/>
            </a:pPr>
            <a:r>
              <a:rPr lang="en-GB" dirty="0"/>
              <a:t>Stefano Bianco </a:t>
            </a:r>
            <a:r>
              <a:rPr lang="en-GB" dirty="0">
                <a:sym typeface="Wingdings" pitchFamily="2" charset="2"/>
              </a:rPr>
              <a:t></a:t>
            </a:r>
            <a:r>
              <a:rPr lang="en-GB" dirty="0" err="1"/>
              <a:t>seguente</a:t>
            </a:r>
            <a:r>
              <a:rPr lang="en-GB" dirty="0"/>
              <a:t> </a:t>
            </a:r>
            <a:r>
              <a:rPr lang="en-GB" dirty="0" err="1"/>
              <a:t>gestione</a:t>
            </a:r>
            <a:r>
              <a:rPr lang="en-GB" dirty="0"/>
              <a:t> </a:t>
            </a:r>
            <a:r>
              <a:rPr lang="en-GB" b="1" dirty="0" err="1"/>
              <a:t>dei</a:t>
            </a:r>
            <a:r>
              <a:rPr lang="en-GB" b="1" dirty="0"/>
              <a:t> </a:t>
            </a:r>
            <a:r>
              <a:rPr lang="en-GB" b="1" dirty="0" err="1"/>
              <a:t>pagamenti</a:t>
            </a:r>
            <a:r>
              <a:rPr lang="en-GB" b="1" dirty="0"/>
              <a:t> Open Access:</a:t>
            </a:r>
          </a:p>
          <a:p>
            <a:pPr>
              <a:buNone/>
            </a:pPr>
            <a:br>
              <a:rPr lang="en-GB" dirty="0"/>
            </a:br>
            <a:endParaRPr lang="en-GB" dirty="0"/>
          </a:p>
          <a:p>
            <a:pPr>
              <a:buNone/>
            </a:pPr>
            <a:r>
              <a:rPr lang="en-GB" dirty="0"/>
              <a:t>1. Se un </a:t>
            </a:r>
            <a:r>
              <a:rPr lang="en-GB" dirty="0" err="1"/>
              <a:t>gruppo</a:t>
            </a:r>
            <a:r>
              <a:rPr lang="en-GB" dirty="0"/>
              <a:t> </a:t>
            </a:r>
            <a:r>
              <a:rPr lang="en-GB" dirty="0" err="1"/>
              <a:t>vuole</a:t>
            </a:r>
            <a:r>
              <a:rPr lang="en-GB" dirty="0"/>
              <a:t> </a:t>
            </a:r>
            <a:r>
              <a:rPr lang="en-GB" dirty="0" err="1"/>
              <a:t>pubblicare</a:t>
            </a:r>
            <a:r>
              <a:rPr lang="en-GB" dirty="0"/>
              <a:t> su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rivista</a:t>
            </a:r>
            <a:r>
              <a:rPr lang="en-GB" dirty="0"/>
              <a:t> Open Access</a:t>
            </a:r>
            <a:r>
              <a:rPr lang="en-GB" u="sng" dirty="0"/>
              <a:t> e ha </a:t>
            </a:r>
            <a:r>
              <a:rPr lang="en-GB" u="sng" dirty="0" err="1"/>
              <a:t>i</a:t>
            </a:r>
            <a:r>
              <a:rPr lang="en-GB" u="sng" dirty="0"/>
              <a:t> </a:t>
            </a:r>
            <a:r>
              <a:rPr lang="en-GB" u="sng" dirty="0" err="1"/>
              <a:t>fondi</a:t>
            </a:r>
            <a:r>
              <a:rPr lang="en-GB" u="sng" dirty="0"/>
              <a:t> per </a:t>
            </a:r>
            <a:r>
              <a:rPr lang="en-GB" u="sng" dirty="0" err="1"/>
              <a:t>pagare</a:t>
            </a:r>
            <a:r>
              <a:rPr lang="en-GB" u="sng" dirty="0"/>
              <a:t> la </a:t>
            </a:r>
            <a:r>
              <a:rPr lang="en-GB" u="sng" dirty="0" err="1"/>
              <a:t>pubblicazione</a:t>
            </a:r>
            <a:r>
              <a:rPr lang="en-GB" dirty="0"/>
              <a:t>, </a:t>
            </a:r>
            <a:r>
              <a:rPr lang="en-GB" dirty="0" err="1"/>
              <a:t>trasferisce</a:t>
            </a:r>
            <a:r>
              <a:rPr lang="en-GB" dirty="0"/>
              <a:t> il </a:t>
            </a:r>
            <a:r>
              <a:rPr lang="en-GB" dirty="0" err="1"/>
              <a:t>corrispettivo</a:t>
            </a:r>
            <a:r>
              <a:rPr lang="en-GB" dirty="0"/>
              <a:t> </a:t>
            </a:r>
            <a:r>
              <a:rPr lang="en-GB" dirty="0" err="1"/>
              <a:t>sul</a:t>
            </a:r>
            <a:r>
              <a:rPr lang="en-GB" dirty="0"/>
              <a:t> </a:t>
            </a:r>
            <a:r>
              <a:rPr lang="en-GB" dirty="0" err="1"/>
              <a:t>capitolo</a:t>
            </a:r>
            <a:r>
              <a:rPr lang="en-GB" dirty="0"/>
              <a:t> U1030101002 </a:t>
            </a:r>
            <a:r>
              <a:rPr lang="en-GB" dirty="0" err="1"/>
              <a:t>delle</a:t>
            </a:r>
            <a:r>
              <a:rPr lang="en-GB" dirty="0"/>
              <a:t> </a:t>
            </a:r>
            <a:r>
              <a:rPr lang="en-GB" dirty="0" err="1"/>
              <a:t>Dotazioni</a:t>
            </a:r>
            <a:r>
              <a:rPr lang="en-GB" dirty="0"/>
              <a:t> della </a:t>
            </a:r>
            <a:r>
              <a:rPr lang="en-GB" dirty="0" err="1"/>
              <a:t>sua</a:t>
            </a:r>
            <a:r>
              <a:rPr lang="en-GB" dirty="0"/>
              <a:t> </a:t>
            </a:r>
            <a:r>
              <a:rPr lang="en-GB" dirty="0" err="1"/>
              <a:t>sezione</a:t>
            </a:r>
            <a:r>
              <a:rPr lang="en-GB" dirty="0"/>
              <a:t>. Il </a:t>
            </a:r>
            <a:r>
              <a:rPr lang="en-GB" dirty="0" err="1"/>
              <a:t>coordinatore</a:t>
            </a:r>
            <a:r>
              <a:rPr lang="en-GB" dirty="0"/>
              <a:t> poi </a:t>
            </a:r>
            <a:r>
              <a:rPr lang="en-GB" dirty="0" err="1"/>
              <a:t>provvede</a:t>
            </a:r>
            <a:r>
              <a:rPr lang="en-GB" dirty="0"/>
              <a:t> al </a:t>
            </a:r>
            <a:r>
              <a:rPr lang="en-GB" dirty="0" err="1"/>
              <a:t>pagamento</a:t>
            </a:r>
            <a:r>
              <a:rPr lang="en-GB" dirty="0"/>
              <a:t>.</a:t>
            </a:r>
          </a:p>
          <a:p>
            <a:pPr>
              <a:buNone/>
            </a:pPr>
            <a:br>
              <a:rPr lang="en-GB" dirty="0"/>
            </a:br>
            <a:endParaRPr lang="en-GB" dirty="0"/>
          </a:p>
          <a:p>
            <a:pPr>
              <a:buNone/>
            </a:pPr>
            <a:r>
              <a:rPr lang="en-GB" dirty="0"/>
              <a:t>2. Se un </a:t>
            </a:r>
            <a:r>
              <a:rPr lang="en-GB" dirty="0" err="1"/>
              <a:t>gruppo</a:t>
            </a:r>
            <a:r>
              <a:rPr lang="en-GB" dirty="0"/>
              <a:t> </a:t>
            </a:r>
            <a:r>
              <a:rPr lang="en-GB" dirty="0" err="1"/>
              <a:t>vuole</a:t>
            </a:r>
            <a:r>
              <a:rPr lang="en-GB" dirty="0"/>
              <a:t> </a:t>
            </a:r>
            <a:r>
              <a:rPr lang="en-GB" dirty="0" err="1"/>
              <a:t>pubblicare</a:t>
            </a:r>
            <a:r>
              <a:rPr lang="en-GB" dirty="0"/>
              <a:t> su </a:t>
            </a:r>
            <a:r>
              <a:rPr lang="en-GB" dirty="0" err="1"/>
              <a:t>una</a:t>
            </a:r>
            <a:r>
              <a:rPr lang="en-GB" dirty="0"/>
              <a:t> </a:t>
            </a:r>
            <a:r>
              <a:rPr lang="en-GB" dirty="0" err="1"/>
              <a:t>rivista</a:t>
            </a:r>
            <a:r>
              <a:rPr lang="en-GB" dirty="0"/>
              <a:t> Open Access </a:t>
            </a:r>
            <a:r>
              <a:rPr lang="en-GB" u="sng" dirty="0"/>
              <a:t>e </a:t>
            </a:r>
            <a:r>
              <a:rPr lang="en-GB" b="1" u="sng" dirty="0"/>
              <a:t>non</a:t>
            </a:r>
            <a:r>
              <a:rPr lang="en-GB" u="sng" dirty="0"/>
              <a:t> ha </a:t>
            </a:r>
            <a:r>
              <a:rPr lang="en-GB" u="sng" dirty="0" err="1"/>
              <a:t>i</a:t>
            </a:r>
            <a:r>
              <a:rPr lang="en-GB" u="sng" dirty="0"/>
              <a:t> </a:t>
            </a:r>
            <a:r>
              <a:rPr lang="en-GB" u="sng" dirty="0" err="1"/>
              <a:t>fondi</a:t>
            </a:r>
            <a:r>
              <a:rPr lang="en-GB" u="sng" dirty="0"/>
              <a:t> per </a:t>
            </a:r>
            <a:r>
              <a:rPr lang="en-GB" u="sng" dirty="0" err="1"/>
              <a:t>pagare</a:t>
            </a:r>
            <a:r>
              <a:rPr lang="en-GB" u="sng" dirty="0"/>
              <a:t> la </a:t>
            </a:r>
            <a:r>
              <a:rPr lang="en-GB" u="sng" dirty="0" err="1"/>
              <a:t>pubblicazione</a:t>
            </a:r>
            <a:r>
              <a:rPr lang="en-GB" dirty="0"/>
              <a:t>, </a:t>
            </a:r>
            <a:r>
              <a:rPr lang="en-GB" dirty="0" err="1"/>
              <a:t>allora</a:t>
            </a:r>
            <a:r>
              <a:rPr lang="en-GB" dirty="0"/>
              <a:t> fa </a:t>
            </a:r>
            <a:r>
              <a:rPr lang="en-GB" dirty="0" err="1"/>
              <a:t>una</a:t>
            </a:r>
            <a:r>
              <a:rPr lang="en-GB" dirty="0"/>
              <a:t> richiesta </a:t>
            </a:r>
            <a:r>
              <a:rPr lang="en-GB" dirty="0" err="1"/>
              <a:t>straordinaria</a:t>
            </a:r>
            <a:r>
              <a:rPr lang="en-GB" dirty="0"/>
              <a:t> alla </a:t>
            </a:r>
            <a:r>
              <a:rPr lang="en-GB" dirty="0" err="1"/>
              <a:t>riunione</a:t>
            </a:r>
            <a:r>
              <a:rPr lang="en-GB" dirty="0"/>
              <a:t> di Commissione. I </a:t>
            </a:r>
            <a:r>
              <a:rPr lang="en-GB" dirty="0" err="1"/>
              <a:t>fondi</a:t>
            </a:r>
            <a:r>
              <a:rPr lang="en-GB" dirty="0"/>
              <a:t> </a:t>
            </a:r>
            <a:r>
              <a:rPr lang="en-GB" dirty="0" err="1"/>
              <a:t>richiesti</a:t>
            </a:r>
            <a:r>
              <a:rPr lang="en-GB" dirty="0"/>
              <a:t> </a:t>
            </a:r>
            <a:r>
              <a:rPr lang="en-GB" dirty="0" err="1"/>
              <a:t>vengono</a:t>
            </a:r>
            <a:r>
              <a:rPr lang="en-GB" dirty="0"/>
              <a:t> </a:t>
            </a:r>
            <a:r>
              <a:rPr lang="en-GB" dirty="0" err="1"/>
              <a:t>caricati</a:t>
            </a:r>
            <a:r>
              <a:rPr lang="en-GB" dirty="0"/>
              <a:t> </a:t>
            </a:r>
            <a:r>
              <a:rPr lang="en-GB" dirty="0" err="1"/>
              <a:t>sul</a:t>
            </a:r>
            <a:r>
              <a:rPr lang="en-GB" dirty="0"/>
              <a:t> </a:t>
            </a:r>
            <a:r>
              <a:rPr lang="en-GB" dirty="0" err="1"/>
              <a:t>capitolo</a:t>
            </a:r>
            <a:r>
              <a:rPr lang="en-GB" dirty="0"/>
              <a:t> </a:t>
            </a:r>
            <a:r>
              <a:rPr lang="en-GB" dirty="0">
                <a:effectLst/>
              </a:rPr>
              <a:t>U1030101002 </a:t>
            </a:r>
            <a:r>
              <a:rPr lang="en-GB" dirty="0" err="1">
                <a:effectLst/>
              </a:rPr>
              <a:t>delle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Dotazioni</a:t>
            </a:r>
            <a:r>
              <a:rPr lang="en-GB" dirty="0">
                <a:effectLst/>
              </a:rPr>
              <a:t> della </a:t>
            </a:r>
            <a:r>
              <a:rPr lang="en-GB" dirty="0" err="1">
                <a:effectLst/>
              </a:rPr>
              <a:t>sua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sezione</a:t>
            </a:r>
            <a:r>
              <a:rPr lang="en-GB" dirty="0">
                <a:effectLst/>
              </a:rPr>
              <a:t> e il </a:t>
            </a:r>
            <a:r>
              <a:rPr lang="en-GB" dirty="0" err="1">
                <a:effectLst/>
              </a:rPr>
              <a:t>coordinatore</a:t>
            </a:r>
            <a:r>
              <a:rPr lang="en-GB" dirty="0">
                <a:effectLst/>
              </a:rPr>
              <a:t> poi </a:t>
            </a:r>
            <a:r>
              <a:rPr lang="en-GB" dirty="0" err="1">
                <a:effectLst/>
              </a:rPr>
              <a:t>provvede</a:t>
            </a:r>
            <a:r>
              <a:rPr lang="en-GB" dirty="0">
                <a:effectLst/>
              </a:rPr>
              <a:t> al </a:t>
            </a:r>
            <a:r>
              <a:rPr lang="en-GB" dirty="0" err="1">
                <a:effectLst/>
              </a:rPr>
              <a:t>pagamento</a:t>
            </a:r>
            <a:r>
              <a:rPr lang="en-GB" dirty="0">
                <a:effectLst/>
              </a:rPr>
              <a:t>.</a:t>
            </a:r>
            <a:endParaRPr lang="en-GB" dirty="0"/>
          </a:p>
          <a:p>
            <a:pPr>
              <a:buNone/>
            </a:pPr>
            <a:br>
              <a:rPr lang="en-GB" dirty="0">
                <a:effectLst/>
              </a:rPr>
            </a:br>
            <a:endParaRPr lang="en-GB" dirty="0"/>
          </a:p>
          <a:p>
            <a:pPr>
              <a:buNone/>
            </a:pPr>
            <a:r>
              <a:rPr lang="en-GB" dirty="0">
                <a:effectLst/>
              </a:rPr>
              <a:t>Come </a:t>
            </a:r>
            <a:r>
              <a:rPr lang="en-GB" dirty="0" err="1">
                <a:effectLst/>
              </a:rPr>
              <a:t>sapete</a:t>
            </a:r>
            <a:r>
              <a:rPr lang="en-GB" dirty="0">
                <a:effectLst/>
              </a:rPr>
              <a:t> la policy generale </a:t>
            </a:r>
            <a:r>
              <a:rPr lang="en-GB" dirty="0" err="1">
                <a:effectLst/>
              </a:rPr>
              <a:t>è</a:t>
            </a:r>
            <a:r>
              <a:rPr lang="en-GB" dirty="0">
                <a:effectLst/>
              </a:rPr>
              <a:t> di </a:t>
            </a:r>
            <a:r>
              <a:rPr lang="en-GB" dirty="0" err="1">
                <a:effectLst/>
              </a:rPr>
              <a:t>evitare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gli</a:t>
            </a:r>
            <a:r>
              <a:rPr lang="en-GB" dirty="0">
                <a:effectLst/>
              </a:rPr>
              <a:t> Open Access ed </a:t>
            </a:r>
            <a:r>
              <a:rPr lang="en-GB" dirty="0" err="1">
                <a:effectLst/>
              </a:rPr>
              <a:t>eventualmente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preferire</a:t>
            </a:r>
            <a:r>
              <a:rPr lang="en-GB" dirty="0">
                <a:effectLst/>
              </a:rPr>
              <a:t> </a:t>
            </a:r>
            <a:r>
              <a:rPr lang="en-GB" dirty="0" err="1">
                <a:effectLst/>
              </a:rPr>
              <a:t>riviste</a:t>
            </a:r>
            <a:r>
              <a:rPr lang="en-GB" dirty="0">
                <a:effectLst/>
              </a:rPr>
              <a:t> in </a:t>
            </a:r>
            <a:r>
              <a:rPr lang="en-GB" dirty="0" err="1">
                <a:effectLst/>
              </a:rPr>
              <a:t>convenzione</a:t>
            </a:r>
            <a:r>
              <a:rPr lang="en-GB" dirty="0">
                <a:effectLst/>
              </a:rPr>
              <a:t>.</a:t>
            </a:r>
            <a:endParaRPr lang="en-GB" dirty="0"/>
          </a:p>
          <a:p>
            <a:pPr>
              <a:buNone/>
            </a:pPr>
            <a:br>
              <a:rPr lang="en-GB" dirty="0">
                <a:effectLst/>
              </a:rPr>
            </a:br>
            <a:endParaRPr lang="en-GB" dirty="0"/>
          </a:p>
          <a:p>
            <a:pPr>
              <a:buNone/>
            </a:pPr>
            <a:r>
              <a:rPr lang="en-GB" dirty="0"/>
              <a:t>La </a:t>
            </a:r>
            <a:r>
              <a:rPr lang="en-GB" dirty="0" err="1"/>
              <a:t>pagina</a:t>
            </a:r>
            <a:r>
              <a:rPr lang="en-GB" dirty="0"/>
              <a:t> di </a:t>
            </a:r>
            <a:r>
              <a:rPr lang="en-GB" dirty="0" err="1"/>
              <a:t>riferimento</a:t>
            </a:r>
            <a:r>
              <a:rPr lang="en-GB" dirty="0"/>
              <a:t> sempre </a:t>
            </a:r>
            <a:r>
              <a:rPr lang="en-GB" dirty="0" err="1"/>
              <a:t>aggiornata</a:t>
            </a:r>
            <a:r>
              <a:rPr lang="en-GB" dirty="0"/>
              <a:t> </a:t>
            </a:r>
            <a:r>
              <a:rPr lang="en-GB" dirty="0" err="1"/>
              <a:t>è</a:t>
            </a:r>
            <a:r>
              <a:rPr lang="en-GB" dirty="0"/>
              <a:t> </a:t>
            </a:r>
          </a:p>
          <a:p>
            <a:pPr>
              <a:buNone/>
            </a:pPr>
            <a:r>
              <a:rPr lang="en-GB" dirty="0"/>
              <a:t> </a:t>
            </a:r>
            <a:r>
              <a:rPr lang="en-GB" dirty="0">
                <a:hlinkClick r:id="rId2"/>
              </a:rPr>
              <a:t>https://web.infn.it/openscience/consigli-per-la-pubblicazionene/</a:t>
            </a:r>
            <a:endParaRPr lang="en-GB" dirty="0"/>
          </a:p>
          <a:p>
            <a:pPr>
              <a:buNone/>
            </a:pPr>
            <a:br>
              <a:rPr lang="en-GB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91099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A091A645-97BE-13B4-F9AF-2B52001A6D5B}"/>
              </a:ext>
            </a:extLst>
          </p:cNvPr>
          <p:cNvSpPr txBox="1"/>
          <p:nvPr/>
        </p:nvSpPr>
        <p:spPr>
          <a:xfrm>
            <a:off x="0" y="0"/>
            <a:ext cx="4088055" cy="40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>
              <a:lnSpc>
                <a:spcPct val="90000"/>
              </a:lnSpc>
              <a:spcBef>
                <a:spcPct val="0"/>
              </a:spcBef>
              <a:buNone/>
              <a:defRPr sz="4400" b="1">
                <a:solidFill>
                  <a:srgbClr val="CB6D04"/>
                </a:solidFill>
                <a:latin typeface="Roboto Light" panose="020F0302020204030204" pitchFamily="34" charset="0"/>
                <a:ea typeface="+mj-ea"/>
                <a:cs typeface="+mj-cs"/>
              </a:defRPr>
            </a:lvl1pPr>
          </a:lstStyle>
          <a:p>
            <a:r>
              <a:rPr lang="en-GB" dirty="0"/>
              <a:t>AGENDA</a:t>
            </a:r>
          </a:p>
        </p:txBody>
      </p:sp>
      <p:pic>
        <p:nvPicPr>
          <p:cNvPr id="4" name="Picture 3" descr="A screenshot of a phone&#10;&#10;AI-generated content may be incorrect.">
            <a:extLst>
              <a:ext uri="{FF2B5EF4-FFF2-40B4-BE49-F238E27FC236}">
                <a16:creationId xmlns:a16="http://schemas.microsoft.com/office/drawing/2014/main" id="{3F43DBD7-744B-8EA8-0215-E1E478E0E5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5670" y="623455"/>
            <a:ext cx="5346952" cy="6234545"/>
          </a:xfrm>
          <a:prstGeom prst="rect">
            <a:avLst/>
          </a:prstGeom>
        </p:spPr>
      </p:pic>
      <p:pic>
        <p:nvPicPr>
          <p:cNvPr id="6" name="Picture 5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9421922-E721-E94C-85DB-AFE8411D8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336" y="623455"/>
            <a:ext cx="5764664" cy="62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842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90669-A618-E783-BFAA-A9D075D71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666044"/>
          </a:xfrm>
        </p:spPr>
        <p:txBody>
          <a:bodyPr>
            <a:normAutofit fontScale="90000"/>
          </a:bodyPr>
          <a:lstStyle/>
          <a:p>
            <a:r>
              <a:rPr lang="it-IT" dirty="0"/>
              <a:t>Grant Giovani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B52FFA-CF09-5CC0-516C-AA2820A13A7E}"/>
              </a:ext>
            </a:extLst>
          </p:cNvPr>
          <p:cNvSpPr txBox="1"/>
          <p:nvPr/>
        </p:nvSpPr>
        <p:spPr>
          <a:xfrm>
            <a:off x="0" y="1100669"/>
            <a:ext cx="1219200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Verrà pubblicato prima della fine del mese il bando Grant Giovani dove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6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vincitori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avranno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Contratti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Ricerca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biennali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Potranno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applicare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giovani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con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massimo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5 anni dal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dottorato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o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che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dichiarano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conseguire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il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titolo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dottore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ricerca 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entro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6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mesi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dalla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scadenza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del bando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Le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modalità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selezione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saranno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le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stesse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sempre: un panel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esegue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una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preselezione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dei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progetti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una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commissione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interna valuta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candidati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selezionati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dopo il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seminario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Un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giovane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che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ha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avuto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un contratto di ricerca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potrà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in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seguito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avere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anche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borse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post-doc,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quando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saranno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istituite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 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Ad oggi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l'unica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forma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disponibile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contratto </a:t>
            </a:r>
            <a:r>
              <a:rPr lang="en-GB" b="1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è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il Contratto di Ricerca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</a:t>
            </a:r>
            <a:b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</a:b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Non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possono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applicare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al bando Grant Giovani chi ha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avuto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un contratto TD, un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articolo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36 o un RTT.</a:t>
            </a:r>
          </a:p>
          <a:p>
            <a:pPr algn="l">
              <a:buNone/>
            </a:pP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Può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altresì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applicare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(in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deroga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) chi ha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avuto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un RTDA-PNRR.</a:t>
            </a:r>
          </a:p>
          <a:p>
            <a:pPr algn="l">
              <a:buNone/>
            </a:pP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pPr algn="l">
              <a:buNone/>
            </a:pP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- Per la CSN5 il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costo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sarà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di 456.000 €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l'anno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. Ogni anno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vengono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messe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a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disposizione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entrambe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le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annualità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dei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6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nuovi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contratti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(12x38.000). </a:t>
            </a:r>
          </a:p>
        </p:txBody>
      </p:sp>
    </p:spTree>
    <p:extLst>
      <p:ext uri="{BB962C8B-B14F-4D97-AF65-F5344CB8AC3E}">
        <p14:creationId xmlns:p14="http://schemas.microsoft.com/office/powerpoint/2010/main" val="1720296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643"/>
            <a:ext cx="12192000" cy="822306"/>
          </a:xfrm>
          <a:prstGeom prst="rect">
            <a:avLst/>
          </a:prstGeom>
        </p:spPr>
        <p:txBody>
          <a:bodyPr vert="horz" wrap="square" lIns="0" tIns="143793" rIns="0" bIns="0" rtlCol="0" anchor="ctr">
            <a:spAutoFit/>
          </a:bodyPr>
          <a:lstStyle/>
          <a:p>
            <a:pPr marL="763270" algn="ctr">
              <a:lnSpc>
                <a:spcPct val="100000"/>
              </a:lnSpc>
              <a:spcBef>
                <a:spcPts val="95"/>
              </a:spcBef>
            </a:pPr>
            <a:r>
              <a:rPr b="1" spc="-190" dirty="0"/>
              <a:t>Valutazione</a:t>
            </a:r>
            <a:r>
              <a:rPr b="1" spc="-110" dirty="0"/>
              <a:t> </a:t>
            </a:r>
            <a:r>
              <a:rPr b="1" spc="-204" dirty="0"/>
              <a:t>Grant</a:t>
            </a:r>
            <a:r>
              <a:rPr b="1" spc="-100" dirty="0"/>
              <a:t> </a:t>
            </a:r>
            <a:r>
              <a:rPr b="1" spc="-185" dirty="0"/>
              <a:t>Giovani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512883" y="6265500"/>
            <a:ext cx="250373" cy="1797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000" b="0" i="0">
                <a:solidFill>
                  <a:srgbClr val="A7A299"/>
                </a:solidFill>
                <a:latin typeface="Verdana"/>
                <a:cs typeface="Verdana"/>
              </a:defRPr>
            </a:lvl1pPr>
          </a:lstStyle>
          <a:p>
            <a:pPr marL="118745">
              <a:spcBef>
                <a:spcPts val="100"/>
              </a:spcBef>
            </a:pPr>
            <a:fld id="{81D60167-4931-47E6-BA6A-407CBD079E47}" type="slidenum">
              <a:rPr lang="en-IT" spc="-50" smtClean="0"/>
              <a:pPr marL="118745">
                <a:spcBef>
                  <a:spcPts val="100"/>
                </a:spcBef>
              </a:pPr>
              <a:t>19</a:t>
            </a:fld>
            <a:endParaRPr spc="-25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0" y="1784786"/>
            <a:ext cx="12338304" cy="40498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6350" indent="-343535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dirty="0"/>
              <a:t>Il</a:t>
            </a:r>
            <a:r>
              <a:rPr spc="-40" dirty="0"/>
              <a:t> </a:t>
            </a:r>
            <a:r>
              <a:rPr spc="-75" dirty="0"/>
              <a:t>presidente</a:t>
            </a:r>
            <a:r>
              <a:rPr spc="-35" dirty="0"/>
              <a:t> </a:t>
            </a:r>
            <a:r>
              <a:rPr spc="-70" dirty="0"/>
              <a:t>nomina</a:t>
            </a:r>
            <a:r>
              <a:rPr spc="-30" dirty="0"/>
              <a:t> </a:t>
            </a:r>
            <a:r>
              <a:rPr spc="-55" dirty="0"/>
              <a:t>un</a:t>
            </a:r>
            <a:r>
              <a:rPr spc="-35" dirty="0"/>
              <a:t> </a:t>
            </a:r>
            <a:r>
              <a:rPr spc="-75" dirty="0"/>
              <a:t>panel</a:t>
            </a:r>
            <a:r>
              <a:rPr spc="-25" dirty="0"/>
              <a:t> </a:t>
            </a:r>
            <a:r>
              <a:rPr dirty="0"/>
              <a:t>di</a:t>
            </a:r>
            <a:r>
              <a:rPr spc="-40" dirty="0"/>
              <a:t> </a:t>
            </a:r>
            <a:r>
              <a:rPr spc="-50" dirty="0"/>
              <a:t>membri</a:t>
            </a:r>
            <a:r>
              <a:rPr spc="-35" dirty="0"/>
              <a:t> </a:t>
            </a:r>
            <a:r>
              <a:rPr spc="-60" dirty="0"/>
              <a:t>esterni</a:t>
            </a:r>
            <a:r>
              <a:rPr spc="-30" dirty="0"/>
              <a:t> </a:t>
            </a:r>
            <a:r>
              <a:rPr spc="-70" dirty="0"/>
              <a:t>alla</a:t>
            </a:r>
            <a:r>
              <a:rPr spc="-35" dirty="0"/>
              <a:t> </a:t>
            </a:r>
            <a:r>
              <a:rPr spc="-100" dirty="0"/>
              <a:t>commissione</a:t>
            </a:r>
            <a:r>
              <a:rPr spc="-25" dirty="0"/>
              <a:t> </a:t>
            </a:r>
            <a:r>
              <a:rPr spc="-114" dirty="0"/>
              <a:t>che</a:t>
            </a:r>
            <a:r>
              <a:rPr spc="-30" dirty="0"/>
              <a:t> effettua </a:t>
            </a:r>
            <a:r>
              <a:rPr spc="-25" dirty="0"/>
              <a:t>una </a:t>
            </a:r>
            <a:r>
              <a:rPr spc="-55" dirty="0"/>
              <a:t>prima</a:t>
            </a:r>
            <a:r>
              <a:rPr spc="-40" dirty="0"/>
              <a:t> </a:t>
            </a:r>
            <a:r>
              <a:rPr spc="-10" dirty="0"/>
              <a:t>selezione.</a:t>
            </a:r>
          </a:p>
          <a:p>
            <a:pPr marL="635">
              <a:lnSpc>
                <a:spcPct val="100000"/>
              </a:lnSpc>
              <a:spcBef>
                <a:spcPts val="1290"/>
              </a:spcBef>
              <a:buClr>
                <a:srgbClr val="FF0000"/>
              </a:buClr>
              <a:buFont typeface="Wingdings"/>
              <a:buChar char=""/>
            </a:pPr>
            <a:endParaRPr spc="-10" dirty="0"/>
          </a:p>
          <a:p>
            <a:pPr marL="356235" marR="5080" indent="-342265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6235" algn="l"/>
                <a:tab pos="563880" algn="l"/>
                <a:tab pos="1700530" algn="l"/>
                <a:tab pos="2773680" algn="l"/>
                <a:tab pos="3424554" algn="l"/>
                <a:tab pos="4378325" algn="l"/>
                <a:tab pos="5303520" algn="l"/>
                <a:tab pos="5624830" algn="l"/>
                <a:tab pos="6534150" algn="l"/>
                <a:tab pos="7006590" algn="l"/>
                <a:tab pos="7939405" algn="l"/>
              </a:tabLst>
            </a:pPr>
            <a:r>
              <a:rPr spc="-50" dirty="0"/>
              <a:t>I</a:t>
            </a:r>
            <a:r>
              <a:rPr dirty="0"/>
              <a:t>	</a:t>
            </a:r>
            <a:r>
              <a:rPr spc="-10" dirty="0"/>
              <a:t>selezionati</a:t>
            </a:r>
            <a:r>
              <a:rPr dirty="0"/>
              <a:t>	</a:t>
            </a:r>
            <a:r>
              <a:rPr spc="-10" dirty="0" err="1"/>
              <a:t>vengono</a:t>
            </a:r>
            <a:r>
              <a:rPr dirty="0"/>
              <a:t>	</a:t>
            </a:r>
            <a:r>
              <a:rPr spc="-10" dirty="0"/>
              <a:t>ascoltati</a:t>
            </a:r>
            <a:r>
              <a:rPr dirty="0"/>
              <a:t>	</a:t>
            </a:r>
            <a:r>
              <a:rPr spc="-25" dirty="0"/>
              <a:t>in</a:t>
            </a:r>
            <a:r>
              <a:rPr dirty="0"/>
              <a:t>	</a:t>
            </a:r>
            <a:r>
              <a:rPr spc="-10" dirty="0"/>
              <a:t>plenaria</a:t>
            </a:r>
            <a:r>
              <a:rPr dirty="0"/>
              <a:t>	</a:t>
            </a:r>
            <a:r>
              <a:rPr spc="-20" dirty="0"/>
              <a:t>alla</a:t>
            </a:r>
            <a:r>
              <a:rPr dirty="0"/>
              <a:t>	</a:t>
            </a:r>
            <a:r>
              <a:rPr spc="-10" dirty="0"/>
              <a:t>riunione</a:t>
            </a:r>
            <a:r>
              <a:rPr dirty="0"/>
              <a:t>	</a:t>
            </a:r>
            <a:r>
              <a:rPr spc="-45" dirty="0"/>
              <a:t>di </a:t>
            </a:r>
            <a:r>
              <a:rPr spc="-10" dirty="0"/>
              <a:t>novembre.</a:t>
            </a:r>
          </a:p>
          <a:p>
            <a:pPr marL="635">
              <a:lnSpc>
                <a:spcPct val="100000"/>
              </a:lnSpc>
              <a:spcBef>
                <a:spcPts val="1290"/>
              </a:spcBef>
              <a:buClr>
                <a:srgbClr val="FF0000"/>
              </a:buClr>
              <a:buFont typeface="Wingdings"/>
              <a:buChar char=""/>
            </a:pPr>
            <a:endParaRPr spc="-10" dirty="0"/>
          </a:p>
          <a:p>
            <a:pPr marL="355600" marR="6350" indent="-342900">
              <a:lnSpc>
                <a:spcPct val="100000"/>
              </a:lnSpc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spc="-70" dirty="0"/>
              <a:t>Una</a:t>
            </a:r>
            <a:r>
              <a:rPr spc="-45" dirty="0"/>
              <a:t> </a:t>
            </a:r>
            <a:r>
              <a:rPr spc="-70" dirty="0"/>
              <a:t>sottocommissione</a:t>
            </a:r>
            <a:r>
              <a:rPr spc="-40" dirty="0"/>
              <a:t> nominata </a:t>
            </a:r>
            <a:r>
              <a:rPr spc="-85" dirty="0"/>
              <a:t>(Presidente+3</a:t>
            </a:r>
            <a:r>
              <a:rPr spc="-20" dirty="0"/>
              <a:t> </a:t>
            </a:r>
            <a:r>
              <a:rPr spc="-25" dirty="0"/>
              <a:t>interni+1</a:t>
            </a:r>
            <a:r>
              <a:rPr spc="-35" dirty="0"/>
              <a:t> </a:t>
            </a:r>
            <a:r>
              <a:rPr spc="-45" dirty="0"/>
              <a:t>esterno)</a:t>
            </a:r>
            <a:r>
              <a:rPr spc="-50" dirty="0"/>
              <a:t> </a:t>
            </a:r>
            <a:r>
              <a:rPr spc="-20" dirty="0"/>
              <a:t>alla</a:t>
            </a:r>
            <a:r>
              <a:rPr spc="-40" dirty="0"/>
              <a:t> </a:t>
            </a:r>
            <a:r>
              <a:rPr dirty="0"/>
              <a:t>fine</a:t>
            </a:r>
            <a:r>
              <a:rPr spc="-40" dirty="0"/>
              <a:t> </a:t>
            </a:r>
            <a:r>
              <a:rPr dirty="0"/>
              <a:t>fa</a:t>
            </a:r>
            <a:r>
              <a:rPr spc="-40" dirty="0"/>
              <a:t> </a:t>
            </a:r>
            <a:r>
              <a:rPr spc="-25" dirty="0"/>
              <a:t>una 	</a:t>
            </a:r>
            <a:r>
              <a:rPr spc="-65" dirty="0"/>
              <a:t>graduatoria</a:t>
            </a:r>
            <a:r>
              <a:rPr spc="-70" dirty="0"/>
              <a:t> </a:t>
            </a:r>
            <a:r>
              <a:rPr spc="-110" dirty="0"/>
              <a:t>e</a:t>
            </a:r>
            <a:r>
              <a:rPr spc="-70" dirty="0"/>
              <a:t> </a:t>
            </a:r>
            <a:r>
              <a:rPr dirty="0"/>
              <a:t>i</a:t>
            </a:r>
            <a:r>
              <a:rPr spc="-70" dirty="0"/>
              <a:t> </a:t>
            </a:r>
            <a:r>
              <a:rPr spc="-20" dirty="0"/>
              <a:t>primi</a:t>
            </a:r>
            <a:r>
              <a:rPr spc="-65" dirty="0"/>
              <a:t> </a:t>
            </a:r>
            <a:r>
              <a:rPr spc="-90" dirty="0"/>
              <a:t>6</a:t>
            </a:r>
            <a:r>
              <a:rPr spc="-65" dirty="0"/>
              <a:t> </a:t>
            </a:r>
            <a:r>
              <a:rPr spc="-95" dirty="0"/>
              <a:t>vengono</a:t>
            </a:r>
            <a:r>
              <a:rPr spc="-75" dirty="0"/>
              <a:t> </a:t>
            </a:r>
            <a:r>
              <a:rPr spc="-120" dirty="0"/>
              <a:t>ammessi</a:t>
            </a:r>
            <a:r>
              <a:rPr spc="-95" dirty="0"/>
              <a:t> </a:t>
            </a:r>
            <a:r>
              <a:rPr spc="-70" dirty="0"/>
              <a:t>al</a:t>
            </a:r>
            <a:r>
              <a:rPr spc="-80" dirty="0"/>
              <a:t> </a:t>
            </a:r>
            <a:r>
              <a:rPr spc="-10" dirty="0"/>
              <a:t>finanziamento.</a:t>
            </a:r>
          </a:p>
        </p:txBody>
      </p:sp>
    </p:spTree>
    <p:extLst>
      <p:ext uri="{BB962C8B-B14F-4D97-AF65-F5344CB8AC3E}">
        <p14:creationId xmlns:p14="http://schemas.microsoft.com/office/powerpoint/2010/main" val="209903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83AEE-48BE-D235-F855-D25C53EB0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CB6D04"/>
                </a:solidFill>
                <a:effectLst/>
                <a:latin typeface="Roboto Light" panose="020F0302020204030204" pitchFamily="34" charset="0"/>
              </a:rPr>
              <a:t>Date importanti</a:t>
            </a:r>
            <a:endParaRPr lang="en-GB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28121-3F50-2499-E386-24AF6F898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GB" b="0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Helvetica" pitchFamily="2" charset="0"/>
              </a:rPr>
              <a:t>Database </a:t>
            </a:r>
            <a:r>
              <a:rPr lang="en-GB" dirty="0" err="1">
                <a:solidFill>
                  <a:srgbClr val="000000"/>
                </a:solidFill>
                <a:latin typeface="Helvetica" pitchFamily="2" charset="0"/>
              </a:rPr>
              <a:t>Preventivi</a:t>
            </a:r>
            <a:r>
              <a:rPr lang="en-GB" dirty="0">
                <a:solidFill>
                  <a:srgbClr val="000000"/>
                </a:solidFill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accessibile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</a:t>
            </a:r>
            <a:r>
              <a:rPr lang="en-GB" b="0" i="0" u="none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fino</a:t>
            </a:r>
            <a:r>
              <a:rPr lang="en-GB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al </a:t>
            </a:r>
            <a:r>
              <a:rPr lang="en-GB" b="1" i="0" u="sng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5 </a:t>
            </a:r>
            <a:r>
              <a:rPr lang="en-GB" b="1" i="0" u="sng" strike="noStrike" dirty="0" err="1">
                <a:solidFill>
                  <a:srgbClr val="000000"/>
                </a:solidFill>
                <a:effectLst/>
                <a:latin typeface="Helvetica" pitchFamily="2" charset="0"/>
              </a:rPr>
              <a:t>luglio</a:t>
            </a:r>
            <a:r>
              <a:rPr lang="en-GB" b="1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 (23.59).</a:t>
            </a:r>
          </a:p>
          <a:p>
            <a:endParaRPr lang="en-GB" b="1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r>
              <a:rPr lang="en-GB" dirty="0"/>
              <a:t>Gli FTE </a:t>
            </a:r>
            <a:r>
              <a:rPr lang="en-GB" dirty="0" err="1"/>
              <a:t>potranno</a:t>
            </a:r>
            <a:r>
              <a:rPr lang="en-GB" dirty="0"/>
              <a:t> </a:t>
            </a:r>
            <a:r>
              <a:rPr lang="en-GB" dirty="0" err="1"/>
              <a:t>essere</a:t>
            </a:r>
            <a:r>
              <a:rPr lang="en-GB" dirty="0"/>
              <a:t> </a:t>
            </a:r>
            <a:r>
              <a:rPr lang="en-GB" dirty="0" err="1"/>
              <a:t>aggiornati</a:t>
            </a:r>
            <a:r>
              <a:rPr lang="en-GB" dirty="0"/>
              <a:t> </a:t>
            </a:r>
            <a:r>
              <a:rPr lang="en-GB" dirty="0" err="1"/>
              <a:t>fino</a:t>
            </a:r>
            <a:r>
              <a:rPr lang="en-GB" dirty="0"/>
              <a:t> alla data ultima del </a:t>
            </a:r>
            <a:r>
              <a:rPr lang="en-GB" b="1" u="sng" dirty="0"/>
              <a:t>24 </a:t>
            </a:r>
            <a:r>
              <a:rPr lang="en-GB" b="1" u="sng" dirty="0" err="1"/>
              <a:t>luglio</a:t>
            </a:r>
            <a:r>
              <a:rPr lang="en-GB" b="1" u="sng" dirty="0"/>
              <a:t>. </a:t>
            </a:r>
          </a:p>
          <a:p>
            <a:endParaRPr lang="en-GB" dirty="0">
              <a:solidFill>
                <a:srgbClr val="000000"/>
              </a:solidFill>
              <a:effectLst/>
              <a:latin typeface="Helvetica Neue" panose="02000503000000020004" pitchFamily="2" charset="0"/>
            </a:endParaRPr>
          </a:p>
          <a:p>
            <a:r>
              <a:rPr lang="en-GB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Consiglio di Laboratorio del </a:t>
            </a:r>
            <a:r>
              <a:rPr lang="en-GB" b="1" u="sng" dirty="0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10 e 11 </a:t>
            </a:r>
            <a:r>
              <a:rPr lang="en-GB" b="1" u="sng" dirty="0" err="1">
                <a:solidFill>
                  <a:srgbClr val="000000"/>
                </a:solidFill>
                <a:effectLst/>
                <a:latin typeface="Helvetica Neue" panose="02000503000000020004" pitchFamily="2" charset="0"/>
              </a:rPr>
              <a:t>luglio</a:t>
            </a:r>
            <a:r>
              <a:rPr lang="en-GB" b="1" u="sng" dirty="0">
                <a:solidFill>
                  <a:srgbClr val="000000"/>
                </a:solidFill>
                <a:latin typeface="Helvetica Neue" panose="02000503000000020004" pitchFamily="2" charset="0"/>
              </a:rPr>
              <a:t>.</a:t>
            </a:r>
            <a:endParaRPr lang="en-GB" b="1" u="sng" dirty="0">
              <a:solidFill>
                <a:srgbClr val="000000"/>
              </a:solidFill>
              <a:effectLst/>
              <a:latin typeface="Helvetica Neue" panose="02000503000000020004" pitchFamily="2" charset="0"/>
            </a:endParaRPr>
          </a:p>
          <a:p>
            <a:endParaRPr lang="en-GB" b="1" i="0" u="none" strike="noStrike" dirty="0">
              <a:solidFill>
                <a:srgbClr val="000000"/>
              </a:solidFill>
              <a:effectLst/>
              <a:latin typeface="Helvetica" pitchFamily="2" charset="0"/>
            </a:endParaRPr>
          </a:p>
          <a:p>
            <a:r>
              <a:rPr lang="en-GB" b="1" dirty="0">
                <a:solidFill>
                  <a:srgbClr val="000000"/>
                </a:solidFill>
                <a:latin typeface="Helvetica" pitchFamily="2" charset="0"/>
              </a:rPr>
              <a:t>Riunione CSN5 </a:t>
            </a:r>
            <a:r>
              <a:rPr lang="en-GB" b="1" u="sng" dirty="0">
                <a:solidFill>
                  <a:srgbClr val="000000"/>
                </a:solidFill>
                <a:latin typeface="Helvetica" pitchFamily="2" charset="0"/>
              </a:rPr>
              <a:t>15-18 </a:t>
            </a:r>
            <a:r>
              <a:rPr lang="en-GB" b="1" u="sng" dirty="0" err="1">
                <a:solidFill>
                  <a:srgbClr val="000000"/>
                </a:solidFill>
                <a:latin typeface="Helvetica" pitchFamily="2" charset="0"/>
              </a:rPr>
              <a:t>Luglio</a:t>
            </a:r>
            <a:r>
              <a:rPr lang="en-GB" b="1" u="sng" dirty="0">
                <a:solidFill>
                  <a:srgbClr val="000000"/>
                </a:solidFill>
                <a:latin typeface="Helvetica" pitchFamily="2" charset="0"/>
              </a:rPr>
              <a:t> </a:t>
            </a:r>
            <a:endParaRPr lang="en-GB" b="1" dirty="0">
              <a:solidFill>
                <a:srgbClr val="000000"/>
              </a:solidFill>
              <a:latin typeface="Helvetica" pitchFamily="2" charset="0"/>
            </a:endParaRPr>
          </a:p>
          <a:p>
            <a:pPr algn="l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19490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98277" y="989901"/>
            <a:ext cx="7962265" cy="5658599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354965" indent="-342265">
              <a:spcBef>
                <a:spcPts val="844"/>
              </a:spcBef>
              <a:buClr>
                <a:srgbClr val="FF0000"/>
              </a:buClr>
              <a:buFont typeface="Wingdings"/>
              <a:buChar char=""/>
              <a:tabLst>
                <a:tab pos="354965" algn="l"/>
              </a:tabLst>
            </a:pPr>
            <a:r>
              <a:rPr sz="2400" b="1" spc="-150" dirty="0" err="1">
                <a:solidFill>
                  <a:srgbClr val="00B050"/>
                </a:solidFill>
                <a:latin typeface="Arial"/>
                <a:cs typeface="Arial"/>
              </a:rPr>
              <a:t>Progetti</a:t>
            </a:r>
            <a:r>
              <a:rPr sz="2400" b="1" spc="-135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sz="2400" b="1" spc="-175" dirty="0">
                <a:solidFill>
                  <a:srgbClr val="00B050"/>
                </a:solidFill>
                <a:latin typeface="Arial"/>
                <a:cs typeface="Arial"/>
              </a:rPr>
              <a:t>standard</a:t>
            </a:r>
            <a:r>
              <a:rPr lang="en-GB" sz="2400" b="1" spc="-100" dirty="0">
                <a:solidFill>
                  <a:srgbClr val="00B050"/>
                </a:solidFill>
                <a:latin typeface="Arial"/>
                <a:cs typeface="Arial"/>
              </a:rPr>
              <a:t> </a:t>
            </a:r>
            <a:r>
              <a:rPr lang="en-GB" sz="2400" b="1" spc="-100" dirty="0">
                <a:latin typeface="Arial"/>
                <a:cs typeface="Arial"/>
              </a:rPr>
              <a:t>(</a:t>
            </a:r>
            <a:r>
              <a:rPr lang="en-GB" sz="2400" b="1" spc="-195" dirty="0">
                <a:latin typeface="Arial"/>
                <a:cs typeface="Arial"/>
              </a:rPr>
              <a:t>core</a:t>
            </a:r>
            <a:r>
              <a:rPr lang="en-GB" sz="2400" b="1" spc="-135" dirty="0">
                <a:latin typeface="Arial"/>
                <a:cs typeface="Arial"/>
              </a:rPr>
              <a:t> </a:t>
            </a:r>
            <a:r>
              <a:rPr lang="en-GB" sz="2400" b="1" spc="-130" dirty="0">
                <a:latin typeface="Arial"/>
                <a:cs typeface="Arial"/>
              </a:rPr>
              <a:t>della</a:t>
            </a:r>
            <a:r>
              <a:rPr lang="en-GB" sz="2400" b="1" spc="-110" dirty="0">
                <a:latin typeface="Arial"/>
                <a:cs typeface="Arial"/>
              </a:rPr>
              <a:t> </a:t>
            </a:r>
            <a:r>
              <a:rPr lang="en-GB" sz="2400" b="1" spc="-330" dirty="0">
                <a:latin typeface="Arial"/>
                <a:cs typeface="Arial"/>
              </a:rPr>
              <a:t>CSN5)</a:t>
            </a:r>
            <a:endParaRPr sz="2400" b="1" dirty="0">
              <a:latin typeface="Arial"/>
              <a:cs typeface="Arial"/>
            </a:endParaRPr>
          </a:p>
          <a:p>
            <a:pPr marL="812165" lvl="1" indent="-342265">
              <a:spcBef>
                <a:spcPts val="630"/>
              </a:spcBef>
              <a:buClr>
                <a:srgbClr val="FF0000"/>
              </a:buClr>
              <a:buChar char="•"/>
              <a:tabLst>
                <a:tab pos="812165" algn="l"/>
              </a:tabLst>
            </a:pPr>
            <a:r>
              <a:rPr sz="2000" spc="-95" dirty="0" err="1">
                <a:latin typeface="Arial"/>
                <a:cs typeface="Arial"/>
              </a:rPr>
              <a:t>nuove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idee.</a:t>
            </a:r>
            <a:endParaRPr lang="it-IT" sz="2000" spc="-20" dirty="0">
              <a:latin typeface="Arial"/>
              <a:cs typeface="Arial"/>
            </a:endParaRPr>
          </a:p>
          <a:p>
            <a:pPr marL="812165" lvl="1" indent="-342265">
              <a:spcBef>
                <a:spcPts val="630"/>
              </a:spcBef>
              <a:buClr>
                <a:srgbClr val="FF0000"/>
              </a:buClr>
              <a:buChar char="•"/>
              <a:tabLst>
                <a:tab pos="812165" algn="l"/>
              </a:tabLst>
            </a:pPr>
            <a:r>
              <a:rPr lang="en-IT" sz="2000" spc="-20" dirty="0">
                <a:latin typeface="Arial"/>
                <a:cs typeface="Arial"/>
              </a:rPr>
              <a:t>~400 k€ su 3 anni tetto max</a:t>
            </a:r>
            <a:endParaRPr sz="2000" dirty="0">
              <a:latin typeface="Arial"/>
              <a:cs typeface="Arial"/>
            </a:endParaRPr>
          </a:p>
          <a:p>
            <a:pPr marL="812165" lvl="1" indent="-342265">
              <a:spcBef>
                <a:spcPts val="600"/>
              </a:spcBef>
              <a:buClr>
                <a:srgbClr val="FF0000"/>
              </a:buClr>
              <a:buChar char="•"/>
              <a:tabLst>
                <a:tab pos="812165" algn="l"/>
              </a:tabLst>
            </a:pPr>
            <a:r>
              <a:rPr sz="2000" spc="-40" dirty="0">
                <a:latin typeface="Arial"/>
                <a:cs typeface="Arial"/>
              </a:rPr>
              <a:t>Alto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rischio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30" dirty="0">
                <a:latin typeface="Arial"/>
                <a:cs typeface="Arial"/>
              </a:rPr>
              <a:t>–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alto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25" dirty="0">
                <a:latin typeface="Arial"/>
                <a:cs typeface="Arial"/>
              </a:rPr>
              <a:t>impatto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70" dirty="0">
                <a:latin typeface="Arial"/>
                <a:cs typeface="Arial"/>
              </a:rPr>
              <a:t>dei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 err="1">
                <a:latin typeface="Arial"/>
                <a:cs typeface="Arial"/>
              </a:rPr>
              <a:t>progetti</a:t>
            </a:r>
            <a:r>
              <a:rPr sz="2000" spc="-10" dirty="0">
                <a:latin typeface="Arial"/>
                <a:cs typeface="Arial"/>
              </a:rPr>
              <a:t>.</a:t>
            </a:r>
            <a:r>
              <a:rPr lang="it-IT" sz="2000" dirty="0">
                <a:latin typeface="Arial"/>
                <a:cs typeface="Arial"/>
              </a:rPr>
              <a:t> </a:t>
            </a:r>
            <a:r>
              <a:rPr sz="2000" spc="-75" dirty="0" err="1">
                <a:latin typeface="Arial"/>
                <a:cs typeface="Arial"/>
              </a:rPr>
              <a:t>Permettono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30" dirty="0">
                <a:latin typeface="Arial"/>
                <a:cs typeface="Arial"/>
              </a:rPr>
              <a:t>di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90" dirty="0">
                <a:latin typeface="Arial"/>
                <a:cs typeface="Arial"/>
              </a:rPr>
              <a:t>esplorare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65" dirty="0">
                <a:latin typeface="Arial"/>
                <a:cs typeface="Arial"/>
              </a:rPr>
              <a:t>nuovi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argomenti.</a:t>
            </a:r>
            <a:endParaRPr sz="2000" dirty="0">
              <a:latin typeface="Arial"/>
              <a:cs typeface="Arial"/>
            </a:endParaRPr>
          </a:p>
          <a:p>
            <a:pPr lvl="1">
              <a:spcBef>
                <a:spcPts val="170"/>
              </a:spcBef>
              <a:buClr>
                <a:srgbClr val="FF0000"/>
              </a:buClr>
            </a:pPr>
            <a:endParaRPr sz="2000" dirty="0">
              <a:latin typeface="Arial"/>
              <a:cs typeface="Arial"/>
            </a:endParaRPr>
          </a:p>
          <a:p>
            <a:pPr marL="355600" marR="5080" indent="-342900"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165" dirty="0">
                <a:solidFill>
                  <a:srgbClr val="006FC0"/>
                </a:solidFill>
                <a:latin typeface="Arial"/>
                <a:cs typeface="Arial"/>
              </a:rPr>
              <a:t>Grant</a:t>
            </a:r>
            <a:r>
              <a:rPr sz="2400" b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spc="-185" dirty="0">
                <a:solidFill>
                  <a:srgbClr val="006FC0"/>
                </a:solidFill>
                <a:latin typeface="Arial"/>
                <a:cs typeface="Arial"/>
              </a:rPr>
              <a:t>Giovani</a:t>
            </a:r>
            <a:r>
              <a:rPr sz="2400" b="1" spc="-10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spc="-170" dirty="0">
                <a:solidFill>
                  <a:srgbClr val="006FC0"/>
                </a:solidFill>
                <a:latin typeface="Arial"/>
                <a:cs typeface="Arial"/>
              </a:rPr>
              <a:t>Ricercatori</a:t>
            </a:r>
            <a:r>
              <a:rPr sz="2400" spc="-170" dirty="0">
                <a:solidFill>
                  <a:srgbClr val="006FC0"/>
                </a:solidFill>
                <a:latin typeface="Arial"/>
                <a:cs typeface="Arial"/>
              </a:rPr>
              <a:t>:</a:t>
            </a:r>
            <a:r>
              <a:rPr sz="2400" spc="-1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6</a:t>
            </a:r>
            <a:r>
              <a:rPr sz="2400" spc="-114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nuovi</a:t>
            </a:r>
            <a:r>
              <a:rPr sz="2400" spc="-90" dirty="0">
                <a:latin typeface="Arial"/>
                <a:cs typeface="Arial"/>
              </a:rPr>
              <a:t> </a:t>
            </a:r>
            <a:r>
              <a:rPr sz="2400" spc="-105" dirty="0">
                <a:latin typeface="Arial"/>
                <a:cs typeface="Arial"/>
              </a:rPr>
              <a:t>ogni </a:t>
            </a:r>
            <a:r>
              <a:rPr sz="2400" spc="-114" dirty="0">
                <a:latin typeface="Arial"/>
                <a:cs typeface="Arial"/>
              </a:rPr>
              <a:t>anno</a:t>
            </a:r>
            <a:r>
              <a:rPr sz="2400" spc="-11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con</a:t>
            </a:r>
            <a:r>
              <a:rPr sz="2400" spc="-105" dirty="0">
                <a:latin typeface="Arial"/>
                <a:cs typeface="Arial"/>
              </a:rPr>
              <a:t> </a:t>
            </a:r>
            <a:r>
              <a:rPr sz="2400" spc="-45" dirty="0">
                <a:latin typeface="Arial"/>
                <a:cs typeface="Arial"/>
              </a:rPr>
              <a:t>progetti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25" dirty="0">
                <a:latin typeface="Arial"/>
                <a:cs typeface="Arial"/>
              </a:rPr>
              <a:t>che </a:t>
            </a:r>
            <a:r>
              <a:rPr sz="2400" spc="-95" dirty="0">
                <a:latin typeface="Arial"/>
                <a:cs typeface="Arial"/>
              </a:rPr>
              <a:t>durano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140" dirty="0">
                <a:latin typeface="Arial"/>
                <a:cs typeface="Arial"/>
              </a:rPr>
              <a:t>2</a:t>
            </a:r>
            <a:r>
              <a:rPr sz="2400" spc="-120" dirty="0">
                <a:latin typeface="Arial"/>
                <a:cs typeface="Arial"/>
              </a:rPr>
              <a:t> </a:t>
            </a:r>
            <a:r>
              <a:rPr sz="2400" spc="-100" dirty="0">
                <a:latin typeface="Arial"/>
                <a:cs typeface="Arial"/>
              </a:rPr>
              <a:t>anni</a:t>
            </a:r>
            <a:r>
              <a:rPr sz="2400" spc="-114" dirty="0">
                <a:latin typeface="Arial"/>
                <a:cs typeface="Arial"/>
              </a:rPr>
              <a:t> </a:t>
            </a:r>
            <a:endParaRPr lang="it-IT" sz="2400" spc="-114" dirty="0">
              <a:latin typeface="Arial"/>
              <a:cs typeface="Arial"/>
            </a:endParaRPr>
          </a:p>
          <a:p>
            <a:pPr marL="355600" marR="5080" indent="-342900"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lang="en-IT" sz="2400" spc="-114" dirty="0">
                <a:latin typeface="Arial"/>
                <a:cs typeface="Arial"/>
              </a:rPr>
              <a:t>75 k€/year</a:t>
            </a:r>
            <a:endParaRPr lang="it-IT" sz="2400" spc="-210" dirty="0">
              <a:latin typeface="Arial"/>
              <a:cs typeface="Arial"/>
            </a:endParaRPr>
          </a:p>
          <a:p>
            <a:pPr marL="355600" marR="5080" indent="-342900"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endParaRPr sz="2400" dirty="0">
              <a:latin typeface="Arial"/>
              <a:cs typeface="Arial"/>
            </a:endParaRPr>
          </a:p>
          <a:p>
            <a:pPr marL="355600" marR="565785" indent="-342900"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2400" b="1" spc="-245" dirty="0">
                <a:solidFill>
                  <a:srgbClr val="C00000"/>
                </a:solidFill>
                <a:latin typeface="Arial"/>
                <a:cs typeface="Arial"/>
              </a:rPr>
              <a:t>Calls</a:t>
            </a:r>
            <a:r>
              <a:rPr sz="2400" b="1" spc="-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45" dirty="0">
                <a:solidFill>
                  <a:srgbClr val="C00000"/>
                </a:solidFill>
                <a:latin typeface="Arial"/>
                <a:cs typeface="Arial"/>
              </a:rPr>
              <a:t>per</a:t>
            </a:r>
            <a:r>
              <a:rPr sz="2400" b="1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8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400" b="1" spc="-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30" dirty="0">
                <a:solidFill>
                  <a:srgbClr val="C00000"/>
                </a:solidFill>
                <a:latin typeface="Arial"/>
                <a:cs typeface="Arial"/>
              </a:rPr>
              <a:t>progetti</a:t>
            </a:r>
            <a:r>
              <a:rPr sz="2400" b="1" spc="-114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30" dirty="0">
                <a:solidFill>
                  <a:srgbClr val="C00000"/>
                </a:solidFill>
                <a:latin typeface="Arial"/>
                <a:cs typeface="Arial"/>
              </a:rPr>
              <a:t>molto</a:t>
            </a:r>
            <a:r>
              <a:rPr sz="2400" b="1" spc="-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50" dirty="0" err="1">
                <a:solidFill>
                  <a:srgbClr val="C00000"/>
                </a:solidFill>
                <a:latin typeface="Arial"/>
                <a:cs typeface="Arial"/>
              </a:rPr>
              <a:t>impegnativi</a:t>
            </a:r>
            <a:endParaRPr sz="2400" dirty="0">
              <a:latin typeface="Arial"/>
              <a:cs typeface="Arial"/>
            </a:endParaRPr>
          </a:p>
          <a:p>
            <a:pPr marL="812165" lvl="1" indent="-342265">
              <a:spcBef>
                <a:spcPts val="630"/>
              </a:spcBef>
              <a:buClr>
                <a:srgbClr val="FF0000"/>
              </a:buClr>
              <a:buChar char="•"/>
              <a:tabLst>
                <a:tab pos="812165" algn="l"/>
              </a:tabLst>
            </a:pPr>
            <a:r>
              <a:rPr sz="2000" spc="-130" dirty="0">
                <a:latin typeface="Arial"/>
                <a:cs typeface="Arial"/>
              </a:rPr>
              <a:t>Pochi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35" dirty="0">
                <a:latin typeface="Arial"/>
                <a:cs typeface="Arial"/>
              </a:rPr>
              <a:t>progetti</a:t>
            </a:r>
            <a:r>
              <a:rPr sz="2000" spc="-95" dirty="0">
                <a:latin typeface="Arial"/>
                <a:cs typeface="Arial"/>
              </a:rPr>
              <a:t> </a:t>
            </a:r>
            <a:r>
              <a:rPr sz="2000" spc="-120" dirty="0">
                <a:latin typeface="Arial"/>
                <a:cs typeface="Arial"/>
              </a:rPr>
              <a:t>che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110" dirty="0">
                <a:latin typeface="Arial"/>
                <a:cs typeface="Arial"/>
              </a:rPr>
              <a:t>vengono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spc="-60" dirty="0">
                <a:latin typeface="Arial"/>
                <a:cs typeface="Arial"/>
              </a:rPr>
              <a:t>presentati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80" dirty="0">
                <a:latin typeface="Arial"/>
                <a:cs typeface="Arial"/>
              </a:rPr>
              <a:t>ogni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anno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(1&lt;N°&lt;10).</a:t>
            </a:r>
            <a:endParaRPr sz="2000" dirty="0">
              <a:latin typeface="Arial"/>
              <a:cs typeface="Arial"/>
            </a:endParaRPr>
          </a:p>
          <a:p>
            <a:pPr marL="812165" lvl="1" indent="-342900">
              <a:spcBef>
                <a:spcPts val="600"/>
              </a:spcBef>
              <a:buClr>
                <a:srgbClr val="FF0000"/>
              </a:buClr>
              <a:buChar char="•"/>
              <a:tabLst>
                <a:tab pos="812165" algn="l"/>
              </a:tabLst>
            </a:pPr>
            <a:r>
              <a:rPr sz="2000" spc="-165" dirty="0">
                <a:latin typeface="Arial"/>
                <a:cs typeface="Arial"/>
              </a:rPr>
              <a:t>Sono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40" dirty="0">
                <a:latin typeface="Arial"/>
                <a:cs typeface="Arial"/>
              </a:rPr>
              <a:t>poi</a:t>
            </a:r>
            <a:r>
              <a:rPr sz="2000" spc="-100" dirty="0">
                <a:latin typeface="Arial"/>
                <a:cs typeface="Arial"/>
              </a:rPr>
              <a:t> </a:t>
            </a:r>
            <a:r>
              <a:rPr sz="2000" spc="-85" dirty="0">
                <a:latin typeface="Arial"/>
                <a:cs typeface="Arial"/>
              </a:rPr>
              <a:t>selezionati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(0&lt;N°&lt;4).</a:t>
            </a:r>
            <a:endParaRPr lang="it-IT" sz="2000" spc="-10" dirty="0">
              <a:latin typeface="Arial"/>
              <a:cs typeface="Arial"/>
            </a:endParaRPr>
          </a:p>
          <a:p>
            <a:pPr marL="812165" lvl="1" indent="-342900">
              <a:spcBef>
                <a:spcPts val="600"/>
              </a:spcBef>
              <a:buClr>
                <a:srgbClr val="FF0000"/>
              </a:buClr>
              <a:buFontTx/>
              <a:buChar char="•"/>
              <a:tabLst>
                <a:tab pos="812165" algn="l"/>
              </a:tabLst>
            </a:pPr>
            <a:r>
              <a:rPr lang="en-GB" sz="2000" spc="-20" dirty="0">
                <a:latin typeface="Arial"/>
                <a:cs typeface="Arial"/>
              </a:rPr>
              <a:t>~1M€</a:t>
            </a:r>
            <a:endParaRPr lang="en-GB" sz="2000" dirty="0">
              <a:latin typeface="Arial"/>
              <a:cs typeface="Arial"/>
            </a:endParaRPr>
          </a:p>
          <a:p>
            <a:pPr marL="812165" lvl="1" indent="-342900">
              <a:spcBef>
                <a:spcPts val="600"/>
              </a:spcBef>
              <a:buClr>
                <a:srgbClr val="FF0000"/>
              </a:buClr>
              <a:buChar char="•"/>
              <a:tabLst>
                <a:tab pos="812165" algn="l"/>
              </a:tabLst>
            </a:pPr>
            <a:endParaRPr sz="2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8512883" y="6265500"/>
            <a:ext cx="250373" cy="1797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000" b="0" i="0">
                <a:solidFill>
                  <a:srgbClr val="A7A299"/>
                </a:solidFill>
                <a:latin typeface="Verdana"/>
                <a:cs typeface="Verdana"/>
              </a:defRPr>
            </a:lvl1pPr>
          </a:lstStyle>
          <a:p>
            <a:pPr marL="118745">
              <a:spcBef>
                <a:spcPts val="100"/>
              </a:spcBef>
            </a:pPr>
            <a:fld id="{81D60167-4931-47E6-BA6A-407CBD079E47}" type="slidenum">
              <a:rPr lang="en-IT" spc="-50" smtClean="0"/>
              <a:pPr marL="118745">
                <a:spcBef>
                  <a:spcPts val="100"/>
                </a:spcBef>
              </a:pPr>
              <a:t>20</a:t>
            </a:fld>
            <a:endParaRPr spc="-50"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33170"/>
            <a:ext cx="12240768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pc="-390" dirty="0"/>
              <a:t>CSN5</a:t>
            </a:r>
          </a:p>
        </p:txBody>
      </p:sp>
    </p:spTree>
    <p:extLst>
      <p:ext uri="{BB962C8B-B14F-4D97-AF65-F5344CB8AC3E}">
        <p14:creationId xmlns:p14="http://schemas.microsoft.com/office/powerpoint/2010/main" val="2003474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62200" y="759550"/>
            <a:ext cx="10515600" cy="536715"/>
          </a:xfrm>
          <a:prstGeom prst="rect">
            <a:avLst/>
          </a:prstGeom>
        </p:spPr>
        <p:txBody>
          <a:bodyPr vert="horz" wrap="square" lIns="0" tIns="165764" rIns="0" bIns="0" rtlCol="0" anchor="ctr">
            <a:spAutoFit/>
          </a:bodyPr>
          <a:lstStyle/>
          <a:p>
            <a:pPr marL="229108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001F5F"/>
                </a:solidFill>
                <a:latin typeface="Verdana"/>
                <a:cs typeface="Verdana"/>
              </a:rPr>
              <a:t>CALL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0" y="1128145"/>
            <a:ext cx="12192000" cy="1131079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3335">
              <a:spcBef>
                <a:spcPts val="1060"/>
              </a:spcBef>
            </a:pPr>
            <a:endParaRPr sz="1600" dirty="0">
              <a:latin typeface="Arial"/>
              <a:cs typeface="Arial"/>
            </a:endParaRPr>
          </a:p>
          <a:p>
            <a:pPr marL="299085" marR="6350" indent="-286385" algn="just">
              <a:spcBef>
                <a:spcPts val="960"/>
              </a:spcBef>
              <a:buFont typeface="Wingdings"/>
              <a:buChar char=""/>
              <a:tabLst>
                <a:tab pos="299085" algn="l"/>
              </a:tabLst>
            </a:pPr>
            <a:r>
              <a:rPr sz="1600" spc="-160" dirty="0">
                <a:latin typeface="Arial"/>
                <a:cs typeface="Arial"/>
              </a:rPr>
              <a:t>Le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Call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sono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C00000"/>
                </a:solidFill>
                <a:latin typeface="Arial"/>
                <a:cs typeface="Arial"/>
              </a:rPr>
              <a:t>progetti</a:t>
            </a:r>
            <a:r>
              <a:rPr sz="16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spc="-40" dirty="0">
                <a:solidFill>
                  <a:srgbClr val="C00000"/>
                </a:solidFill>
                <a:latin typeface="Arial"/>
                <a:cs typeface="Arial"/>
              </a:rPr>
              <a:t>di</a:t>
            </a:r>
            <a:r>
              <a:rPr sz="16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spc="-50" dirty="0">
                <a:solidFill>
                  <a:srgbClr val="C00000"/>
                </a:solidFill>
                <a:latin typeface="Arial"/>
                <a:cs typeface="Arial"/>
              </a:rPr>
              <a:t>rilievo</a:t>
            </a:r>
            <a:r>
              <a:rPr sz="1600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che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95" dirty="0" err="1">
                <a:latin typeface="Arial"/>
                <a:cs typeface="Arial"/>
              </a:rPr>
              <a:t>saranno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0" dirty="0" err="1">
                <a:latin typeface="Arial"/>
                <a:cs typeface="Arial"/>
              </a:rPr>
              <a:t>valutati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dal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20" dirty="0">
                <a:latin typeface="Arial"/>
                <a:cs typeface="Arial"/>
              </a:rPr>
              <a:t>Panel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e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dalla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Commissione,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e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pertanto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100" dirty="0">
                <a:solidFill>
                  <a:srgbClr val="C00000"/>
                </a:solidFill>
                <a:latin typeface="Arial"/>
                <a:cs typeface="Arial"/>
              </a:rPr>
              <a:t>vanno</a:t>
            </a:r>
            <a:r>
              <a:rPr sz="1600" spc="-15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spc="-85" dirty="0">
                <a:solidFill>
                  <a:srgbClr val="C00000"/>
                </a:solidFill>
                <a:latin typeface="Arial"/>
                <a:cs typeface="Arial"/>
              </a:rPr>
              <a:t>predisposte</a:t>
            </a:r>
            <a:r>
              <a:rPr sz="1600" spc="-145" dirty="0">
                <a:solidFill>
                  <a:srgbClr val="C00000"/>
                </a:solidFill>
                <a:latin typeface="Arial"/>
                <a:cs typeface="Arial"/>
              </a:rPr>
              <a:t> a</a:t>
            </a:r>
            <a:r>
              <a:rPr sz="1600" spc="-1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spc="-90" dirty="0">
                <a:solidFill>
                  <a:srgbClr val="C00000"/>
                </a:solidFill>
                <a:latin typeface="Arial"/>
                <a:cs typeface="Arial"/>
              </a:rPr>
              <a:t>dovere</a:t>
            </a:r>
            <a:r>
              <a:rPr sz="1600" spc="-1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spc="-90" dirty="0">
                <a:solidFill>
                  <a:srgbClr val="C00000"/>
                </a:solidFill>
                <a:latin typeface="Arial"/>
                <a:cs typeface="Arial"/>
              </a:rPr>
              <a:t>con</a:t>
            </a:r>
            <a:r>
              <a:rPr sz="1600" spc="-1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spc="-80" dirty="0">
                <a:solidFill>
                  <a:srgbClr val="C00000"/>
                </a:solidFill>
                <a:latin typeface="Arial"/>
                <a:cs typeface="Arial"/>
              </a:rPr>
              <a:t>largo</a:t>
            </a:r>
            <a:r>
              <a:rPr sz="1600" spc="-1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spc="-65" dirty="0">
                <a:solidFill>
                  <a:srgbClr val="C00000"/>
                </a:solidFill>
                <a:latin typeface="Arial"/>
                <a:cs typeface="Arial"/>
              </a:rPr>
              <a:t>anticipo</a:t>
            </a:r>
            <a:r>
              <a:rPr sz="1600" spc="-65" dirty="0">
                <a:latin typeface="Arial"/>
                <a:cs typeface="Arial"/>
              </a:rPr>
              <a:t>.</a:t>
            </a:r>
            <a:endParaRPr sz="1600" dirty="0">
              <a:latin typeface="Arial"/>
              <a:cs typeface="Arial"/>
            </a:endParaRPr>
          </a:p>
          <a:p>
            <a:pPr marL="298450" marR="5080" indent="-285750" algn="just">
              <a:spcBef>
                <a:spcPts val="960"/>
              </a:spcBef>
              <a:buFont typeface="Wingdings"/>
              <a:buChar char=""/>
              <a:tabLst>
                <a:tab pos="299720" algn="l"/>
              </a:tabLst>
            </a:pPr>
            <a:r>
              <a:rPr sz="1600" dirty="0">
                <a:latin typeface="Arial"/>
                <a:cs typeface="Arial"/>
              </a:rPr>
              <a:t>	</a:t>
            </a:r>
            <a:r>
              <a:rPr sz="1600" spc="-75" dirty="0">
                <a:latin typeface="Arial"/>
                <a:cs typeface="Arial"/>
              </a:rPr>
              <a:t>la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114" dirty="0">
                <a:latin typeface="Arial"/>
                <a:cs typeface="Arial"/>
              </a:rPr>
              <a:t>Call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lang="it-IT" sz="1600" spc="-70" dirty="0">
                <a:latin typeface="Arial"/>
                <a:cs typeface="Arial"/>
              </a:rPr>
              <a:t>rappresentano anche</a:t>
            </a:r>
            <a:r>
              <a:rPr sz="1600" spc="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un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135" dirty="0">
                <a:latin typeface="Arial"/>
                <a:cs typeface="Arial"/>
              </a:rPr>
              <a:t>mezzo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per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realizzare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un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progetto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di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ampio</a:t>
            </a:r>
            <a:r>
              <a:rPr sz="1600" spc="3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respiro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che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necessiti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di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65" dirty="0" err="1">
                <a:latin typeface="Arial"/>
                <a:cs typeface="Arial"/>
              </a:rPr>
              <a:t>finanziamenti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di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alto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livello.</a:t>
            </a:r>
            <a:r>
              <a:rPr sz="1600" spc="-80" dirty="0"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2024" y="43434"/>
            <a:ext cx="11999976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342390">
              <a:lnSpc>
                <a:spcPct val="100000"/>
              </a:lnSpc>
              <a:spcBef>
                <a:spcPts val="95"/>
              </a:spcBef>
            </a:pPr>
            <a:r>
              <a:rPr spc="-190" dirty="0"/>
              <a:t>Valutazione</a:t>
            </a:r>
            <a:r>
              <a:rPr spc="-105" dirty="0"/>
              <a:t> </a:t>
            </a:r>
            <a:r>
              <a:rPr spc="-520" dirty="0"/>
              <a:t>CALLS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xfrm>
            <a:off x="8512883" y="6265500"/>
            <a:ext cx="250373" cy="1797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1000" b="0" i="0">
                <a:solidFill>
                  <a:srgbClr val="A7A299"/>
                </a:solidFill>
                <a:latin typeface="Verdana"/>
                <a:cs typeface="Verdana"/>
              </a:defRPr>
            </a:lvl1pPr>
          </a:lstStyle>
          <a:p>
            <a:pPr marL="118745">
              <a:spcBef>
                <a:spcPts val="100"/>
              </a:spcBef>
            </a:pPr>
            <a:fld id="{81D60167-4931-47E6-BA6A-407CBD079E47}" type="slidenum">
              <a:rPr lang="en-IT" spc="-50" smtClean="0"/>
              <a:pPr marL="118745">
                <a:spcBef>
                  <a:spcPts val="100"/>
                </a:spcBef>
              </a:pPr>
              <a:t>22</a:t>
            </a:fld>
            <a:endParaRPr spc="-25" dirty="0"/>
          </a:p>
        </p:txBody>
      </p:sp>
      <p:sp>
        <p:nvSpPr>
          <p:cNvPr id="3" name="object 3"/>
          <p:cNvSpPr txBox="1"/>
          <p:nvPr/>
        </p:nvSpPr>
        <p:spPr>
          <a:xfrm>
            <a:off x="1998276" y="1214531"/>
            <a:ext cx="14300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265"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354965" algn="l"/>
                <a:tab pos="606425" algn="l"/>
              </a:tabLst>
            </a:pPr>
            <a:r>
              <a:rPr spc="-50" dirty="0">
                <a:latin typeface="Arial"/>
                <a:cs typeface="Arial"/>
              </a:rPr>
              <a:t>I</a:t>
            </a:r>
            <a:r>
              <a:rPr dirty="0">
                <a:latin typeface="Arial"/>
                <a:cs typeface="Arial"/>
              </a:rPr>
              <a:t>	</a:t>
            </a:r>
            <a:r>
              <a:rPr spc="-65" dirty="0">
                <a:latin typeface="Arial"/>
                <a:cs typeface="Arial"/>
              </a:rPr>
              <a:t>proposal</a:t>
            </a:r>
            <a:endParaRPr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5504" y="1214531"/>
            <a:ext cx="66535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  <a:tabLst>
                <a:tab pos="1009015" algn="l"/>
                <a:tab pos="2788920" algn="l"/>
                <a:tab pos="3542029" algn="l"/>
                <a:tab pos="3966210" algn="l"/>
                <a:tab pos="4400550" algn="l"/>
                <a:tab pos="5104130" algn="l"/>
                <a:tab pos="6196965" algn="l"/>
              </a:tabLst>
            </a:pPr>
            <a:r>
              <a:rPr spc="-10" dirty="0">
                <a:latin typeface="Arial"/>
                <a:cs typeface="Arial"/>
              </a:rPr>
              <a:t>vengono</a:t>
            </a:r>
            <a:r>
              <a:rPr dirty="0">
                <a:latin typeface="Arial"/>
                <a:cs typeface="Arial"/>
              </a:rPr>
              <a:t>	</a:t>
            </a:r>
            <a:r>
              <a:rPr spc="-10" dirty="0">
                <a:latin typeface="Arial"/>
                <a:cs typeface="Arial"/>
              </a:rPr>
              <a:t>preventivamente</a:t>
            </a:r>
            <a:r>
              <a:rPr dirty="0">
                <a:latin typeface="Arial"/>
                <a:cs typeface="Arial"/>
              </a:rPr>
              <a:t>	</a:t>
            </a:r>
            <a:r>
              <a:rPr spc="-10" dirty="0">
                <a:latin typeface="Arial"/>
                <a:cs typeface="Arial"/>
              </a:rPr>
              <a:t>inviati</a:t>
            </a:r>
            <a:r>
              <a:rPr dirty="0">
                <a:latin typeface="Arial"/>
                <a:cs typeface="Arial"/>
              </a:rPr>
              <a:t>	</a:t>
            </a:r>
            <a:r>
              <a:rPr spc="-25" dirty="0">
                <a:latin typeface="Arial"/>
                <a:cs typeface="Arial"/>
              </a:rPr>
              <a:t>ad</a:t>
            </a:r>
            <a:r>
              <a:rPr dirty="0">
                <a:latin typeface="Arial"/>
                <a:cs typeface="Arial"/>
              </a:rPr>
              <a:t>	</a:t>
            </a:r>
            <a:r>
              <a:rPr spc="-25" dirty="0">
                <a:latin typeface="Arial"/>
                <a:cs typeface="Arial"/>
              </a:rPr>
              <a:t>un</a:t>
            </a:r>
            <a:r>
              <a:rPr dirty="0">
                <a:latin typeface="Arial"/>
                <a:cs typeface="Arial"/>
              </a:rPr>
              <a:t>	</a:t>
            </a:r>
            <a:r>
              <a:rPr spc="-10" dirty="0">
                <a:latin typeface="Arial"/>
                <a:cs typeface="Arial"/>
              </a:rPr>
              <a:t>Panel</a:t>
            </a:r>
            <a:r>
              <a:rPr dirty="0">
                <a:latin typeface="Arial"/>
                <a:cs typeface="Arial"/>
              </a:rPr>
              <a:t>	</a:t>
            </a:r>
            <a:r>
              <a:rPr spc="-10" dirty="0">
                <a:latin typeface="Arial"/>
                <a:cs typeface="Arial"/>
              </a:rPr>
              <a:t>nominato</a:t>
            </a:r>
            <a:r>
              <a:rPr dirty="0">
                <a:latin typeface="Arial"/>
                <a:cs typeface="Arial"/>
              </a:rPr>
              <a:t>	</a:t>
            </a:r>
            <a:r>
              <a:rPr spc="-60" dirty="0">
                <a:latin typeface="Arial"/>
                <a:cs typeface="Arial"/>
              </a:rPr>
              <a:t>dalla</a:t>
            </a: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97820" y="1488852"/>
            <a:ext cx="8253095" cy="4280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235">
              <a:spcBef>
                <a:spcPts val="100"/>
              </a:spcBef>
            </a:pPr>
            <a:r>
              <a:rPr spc="-114" dirty="0">
                <a:latin typeface="Arial"/>
                <a:cs typeface="Arial"/>
              </a:rPr>
              <a:t>Commissione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140" dirty="0">
                <a:latin typeface="Arial"/>
                <a:cs typeface="Arial"/>
              </a:rPr>
              <a:t>su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proposta</a:t>
            </a:r>
            <a:r>
              <a:rPr spc="-60" dirty="0">
                <a:latin typeface="Arial"/>
                <a:cs typeface="Arial"/>
              </a:rPr>
              <a:t> del </a:t>
            </a:r>
            <a:r>
              <a:rPr spc="-10" dirty="0">
                <a:latin typeface="Arial"/>
                <a:cs typeface="Arial"/>
              </a:rPr>
              <a:t>Presidente.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290"/>
              </a:spcBef>
            </a:pPr>
            <a:endParaRPr dirty="0">
              <a:latin typeface="Arial"/>
              <a:cs typeface="Arial"/>
            </a:endParaRPr>
          </a:p>
          <a:p>
            <a:pPr marL="356235" marR="5080" indent="-342900" algn="just"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dirty="0">
                <a:latin typeface="Arial"/>
                <a:cs typeface="Arial"/>
              </a:rPr>
              <a:t>Il</a:t>
            </a:r>
            <a:r>
              <a:rPr spc="-95" dirty="0">
                <a:latin typeface="Arial"/>
                <a:cs typeface="Arial"/>
              </a:rPr>
              <a:t> </a:t>
            </a:r>
            <a:r>
              <a:rPr spc="-114" dirty="0">
                <a:latin typeface="Arial"/>
                <a:cs typeface="Arial"/>
              </a:rPr>
              <a:t>Panel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effettua</a:t>
            </a:r>
            <a:r>
              <a:rPr spc="-4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primo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screening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</a:t>
            </a:r>
            <a:r>
              <a:rPr spc="-40" dirty="0">
                <a:latin typeface="Arial"/>
                <a:cs typeface="Arial"/>
              </a:rPr>
              <a:t> alla </a:t>
            </a:r>
            <a:r>
              <a:rPr spc="-25" dirty="0">
                <a:latin typeface="Arial"/>
                <a:cs typeface="Arial"/>
              </a:rPr>
              <a:t>riunione</a:t>
            </a:r>
            <a:r>
              <a:rPr spc="-4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di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luglio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espone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45" dirty="0">
                <a:latin typeface="Arial"/>
                <a:cs typeface="Arial"/>
              </a:rPr>
              <a:t> giudizi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55" dirty="0">
                <a:latin typeface="Arial"/>
                <a:cs typeface="Arial"/>
              </a:rPr>
              <a:t>con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un </a:t>
            </a:r>
            <a:r>
              <a:rPr spc="-75" dirty="0">
                <a:latin typeface="Arial"/>
                <a:cs typeface="Arial"/>
              </a:rPr>
              <a:t>ranking</a:t>
            </a:r>
            <a:r>
              <a:rPr spc="-85" dirty="0">
                <a:latin typeface="Arial"/>
                <a:cs typeface="Arial"/>
              </a:rPr>
              <a:t> </a:t>
            </a:r>
            <a:r>
              <a:rPr spc="-140" dirty="0">
                <a:latin typeface="Arial"/>
                <a:cs typeface="Arial"/>
              </a:rPr>
              <a:t>a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120" dirty="0">
                <a:latin typeface="Arial"/>
                <a:cs typeface="Arial"/>
              </a:rPr>
              <a:t>fasce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55" dirty="0">
                <a:latin typeface="Arial"/>
                <a:cs typeface="Arial"/>
              </a:rPr>
              <a:t>(</a:t>
            </a:r>
            <a:r>
              <a:rPr b="1" spc="-155" dirty="0">
                <a:solidFill>
                  <a:srgbClr val="92D050"/>
                </a:solidFill>
                <a:latin typeface="Arial"/>
                <a:cs typeface="Arial"/>
              </a:rPr>
              <a:t>A</a:t>
            </a:r>
            <a:r>
              <a:rPr b="1" spc="-75" dirty="0">
                <a:solidFill>
                  <a:srgbClr val="92D050"/>
                </a:solidFill>
                <a:latin typeface="Arial"/>
                <a:cs typeface="Arial"/>
              </a:rPr>
              <a:t> </a:t>
            </a:r>
            <a:r>
              <a:rPr b="1" spc="-300" dirty="0">
                <a:solidFill>
                  <a:srgbClr val="FFC000"/>
                </a:solidFill>
                <a:latin typeface="Arial"/>
                <a:cs typeface="Arial"/>
              </a:rPr>
              <a:t>B</a:t>
            </a:r>
            <a:r>
              <a:rPr b="1" spc="-90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b="1" spc="-25" dirty="0">
                <a:solidFill>
                  <a:srgbClr val="FF0000"/>
                </a:solidFill>
                <a:latin typeface="Arial"/>
                <a:cs typeface="Arial"/>
              </a:rPr>
              <a:t>C</a:t>
            </a:r>
            <a:r>
              <a:rPr spc="-25" dirty="0">
                <a:latin typeface="Arial"/>
                <a:cs typeface="Arial"/>
              </a:rPr>
              <a:t>).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290"/>
              </a:spcBef>
              <a:buClr>
                <a:srgbClr val="FF0000"/>
              </a:buClr>
              <a:buFont typeface="Wingdings"/>
              <a:buChar char=""/>
            </a:pPr>
            <a:endParaRPr dirty="0">
              <a:latin typeface="Arial"/>
              <a:cs typeface="Arial"/>
            </a:endParaRPr>
          </a:p>
          <a:p>
            <a:pPr marL="354965" marR="5080" indent="-341630" algn="just">
              <a:buClr>
                <a:srgbClr val="FF0000"/>
              </a:buClr>
              <a:buFont typeface="Wingdings"/>
              <a:buChar char=""/>
              <a:tabLst>
                <a:tab pos="354965" algn="l"/>
                <a:tab pos="356235" algn="l"/>
              </a:tabLst>
            </a:pPr>
            <a:r>
              <a:rPr spc="-250" dirty="0">
                <a:latin typeface="Arial"/>
                <a:cs typeface="Arial"/>
              </a:rPr>
              <a:t>La</a:t>
            </a:r>
            <a:r>
              <a:rPr spc="125" dirty="0">
                <a:latin typeface="Arial"/>
                <a:cs typeface="Arial"/>
              </a:rPr>
              <a:t> </a:t>
            </a:r>
            <a:r>
              <a:rPr spc="-110" dirty="0">
                <a:latin typeface="Arial"/>
                <a:cs typeface="Arial"/>
              </a:rPr>
              <a:t>Commissione,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sempre</a:t>
            </a:r>
            <a:r>
              <a:rPr spc="-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125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luglio,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decide</a:t>
            </a:r>
            <a:r>
              <a:rPr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quali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sono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le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114" dirty="0">
                <a:latin typeface="Arial"/>
                <a:cs typeface="Arial"/>
              </a:rPr>
              <a:t>Call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degne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di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125" dirty="0">
                <a:latin typeface="Arial"/>
                <a:cs typeface="Arial"/>
              </a:rPr>
              <a:t>essere</a:t>
            </a:r>
            <a:r>
              <a:rPr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prese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in </a:t>
            </a:r>
            <a:r>
              <a:rPr spc="-65" dirty="0">
                <a:latin typeface="Arial"/>
                <a:cs typeface="Arial"/>
              </a:rPr>
              <a:t>considerazione</a:t>
            </a:r>
            <a:r>
              <a:rPr spc="8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</a:t>
            </a:r>
            <a:r>
              <a:rPr spc="65" dirty="0">
                <a:latin typeface="Arial"/>
                <a:cs typeface="Arial"/>
              </a:rPr>
              <a:t> </a:t>
            </a:r>
            <a:r>
              <a:rPr spc="-110" dirty="0">
                <a:latin typeface="Arial"/>
                <a:cs typeface="Arial"/>
              </a:rPr>
              <a:t>assegna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5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referee</a:t>
            </a:r>
            <a:r>
              <a:rPr spc="65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(3</a:t>
            </a:r>
            <a:r>
              <a:rPr spc="7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con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esperti</a:t>
            </a:r>
            <a:r>
              <a:rPr spc="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del</a:t>
            </a:r>
            <a:r>
              <a:rPr spc="5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settore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</a:t>
            </a:r>
            <a:r>
              <a:rPr spc="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almeno</a:t>
            </a:r>
            <a:r>
              <a:rPr spc="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1</a:t>
            </a:r>
            <a:r>
              <a:rPr spc="8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fra</a:t>
            </a:r>
            <a:r>
              <a:rPr spc="60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i </a:t>
            </a:r>
            <a:r>
              <a:rPr spc="-10" dirty="0">
                <a:latin typeface="Arial"/>
                <a:cs typeface="Arial"/>
              </a:rPr>
              <a:t>coordinatori).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290"/>
              </a:spcBef>
              <a:buClr>
                <a:srgbClr val="FF0000"/>
              </a:buClr>
              <a:buFont typeface="Wingdings"/>
              <a:buChar char=""/>
            </a:pPr>
            <a:endParaRPr dirty="0">
              <a:latin typeface="Arial"/>
              <a:cs typeface="Arial"/>
            </a:endParaRPr>
          </a:p>
          <a:p>
            <a:pPr marL="354965" indent="-342265">
              <a:buClr>
                <a:srgbClr val="FF0000"/>
              </a:buClr>
              <a:buFont typeface="Wingdings"/>
              <a:buChar char=""/>
              <a:tabLst>
                <a:tab pos="354965" algn="l"/>
              </a:tabLst>
            </a:pPr>
            <a:r>
              <a:rPr b="1" spc="-165" dirty="0">
                <a:solidFill>
                  <a:srgbClr val="C00000"/>
                </a:solidFill>
                <a:latin typeface="Arial"/>
                <a:cs typeface="Arial"/>
              </a:rPr>
              <a:t>Tassativo</a:t>
            </a:r>
            <a:r>
              <a:rPr spc="-165" dirty="0">
                <a:latin typeface="Arial"/>
                <a:cs typeface="Arial"/>
              </a:rPr>
              <a:t>:</a:t>
            </a:r>
            <a:r>
              <a:rPr spc="-100" dirty="0">
                <a:latin typeface="Arial"/>
                <a:cs typeface="Arial"/>
              </a:rPr>
              <a:t> </a:t>
            </a:r>
            <a:r>
              <a:rPr spc="-120" dirty="0">
                <a:latin typeface="Arial"/>
                <a:cs typeface="Arial"/>
              </a:rPr>
              <a:t>nessun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40" dirty="0">
                <a:latin typeface="Arial"/>
                <a:cs typeface="Arial"/>
              </a:rPr>
              <a:t>contatto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45" dirty="0">
                <a:latin typeface="Arial"/>
                <a:cs typeface="Arial"/>
              </a:rPr>
              <a:t>fra</a:t>
            </a:r>
            <a:r>
              <a:rPr spc="-70" dirty="0">
                <a:latin typeface="Arial"/>
                <a:cs typeface="Arial"/>
              </a:rPr>
              <a:t> referee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110" dirty="0">
                <a:latin typeface="Arial"/>
                <a:cs typeface="Arial"/>
              </a:rPr>
              <a:t>e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75" dirty="0">
                <a:latin typeface="Arial"/>
                <a:cs typeface="Arial"/>
              </a:rPr>
              <a:t>PI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55" dirty="0">
                <a:latin typeface="Arial"/>
                <a:cs typeface="Arial"/>
              </a:rPr>
              <a:t>prima </a:t>
            </a:r>
            <a:r>
              <a:rPr spc="-70" dirty="0">
                <a:latin typeface="Arial"/>
                <a:cs typeface="Arial"/>
              </a:rPr>
              <a:t>della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40" dirty="0">
                <a:latin typeface="Arial"/>
                <a:cs typeface="Arial"/>
              </a:rPr>
              <a:t>riunione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di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settembre.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290"/>
              </a:spcBef>
              <a:buClr>
                <a:srgbClr val="FF0000"/>
              </a:buClr>
              <a:buFont typeface="Wingdings"/>
              <a:buChar char=""/>
            </a:pPr>
            <a:endParaRPr dirty="0">
              <a:latin typeface="Arial"/>
              <a:cs typeface="Arial"/>
            </a:endParaRPr>
          </a:p>
          <a:p>
            <a:pPr marL="354330" marR="6985" indent="-342265" algn="just">
              <a:buClr>
                <a:srgbClr val="FF0000"/>
              </a:buClr>
              <a:buFont typeface="Wingdings"/>
              <a:buChar char=""/>
              <a:tabLst>
                <a:tab pos="354330" algn="l"/>
              </a:tabLst>
            </a:pPr>
            <a:r>
              <a:rPr spc="-170" dirty="0">
                <a:latin typeface="Arial"/>
                <a:cs typeface="Arial"/>
              </a:rPr>
              <a:t>A</a:t>
            </a:r>
            <a:r>
              <a:rPr spc="25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settembre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10" dirty="0">
                <a:latin typeface="Arial"/>
                <a:cs typeface="Arial"/>
              </a:rPr>
              <a:t>i</a:t>
            </a:r>
            <a:r>
              <a:rPr spc="20" dirty="0">
                <a:latin typeface="Arial"/>
                <a:cs typeface="Arial"/>
              </a:rPr>
              <a:t> </a:t>
            </a:r>
            <a:r>
              <a:rPr spc="-170" dirty="0">
                <a:latin typeface="Arial"/>
                <a:cs typeface="Arial"/>
              </a:rPr>
              <a:t>PI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presentano</a:t>
            </a:r>
            <a:r>
              <a:rPr spc="25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in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plenaria,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10" dirty="0">
                <a:latin typeface="Arial"/>
                <a:cs typeface="Arial"/>
              </a:rPr>
              <a:t>i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referee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110" dirty="0">
                <a:latin typeface="Arial"/>
                <a:cs typeface="Arial"/>
              </a:rPr>
              <a:t>e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10" dirty="0">
                <a:latin typeface="Arial"/>
                <a:cs typeface="Arial"/>
              </a:rPr>
              <a:t>i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45" dirty="0">
                <a:latin typeface="Arial"/>
                <a:cs typeface="Arial"/>
              </a:rPr>
              <a:t>coordinatori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65" dirty="0">
                <a:latin typeface="Arial"/>
                <a:cs typeface="Arial"/>
              </a:rPr>
              <a:t>fanno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domande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110" dirty="0">
                <a:latin typeface="Arial"/>
                <a:cs typeface="Arial"/>
              </a:rPr>
              <a:t>e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alla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fine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40" dirty="0">
                <a:latin typeface="Arial"/>
                <a:cs typeface="Arial"/>
              </a:rPr>
              <a:t>a</a:t>
            </a:r>
            <a:r>
              <a:rPr spc="-90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porte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00" dirty="0">
                <a:latin typeface="Arial"/>
                <a:cs typeface="Arial"/>
              </a:rPr>
              <a:t>chiuse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00" dirty="0">
                <a:latin typeface="Arial"/>
                <a:cs typeface="Arial"/>
              </a:rPr>
              <a:t>si </a:t>
            </a:r>
            <a:r>
              <a:rPr spc="-75" dirty="0">
                <a:latin typeface="Arial"/>
                <a:cs typeface="Arial"/>
              </a:rPr>
              <a:t>discute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per</a:t>
            </a:r>
            <a:r>
              <a:rPr spc="-85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l’approvazione</a:t>
            </a:r>
            <a:r>
              <a:rPr spc="-65" dirty="0">
                <a:latin typeface="Arial"/>
                <a:cs typeface="Arial"/>
              </a:rPr>
              <a:t> al</a:t>
            </a:r>
            <a:r>
              <a:rPr spc="-85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finanziamento.</a:t>
            </a:r>
            <a:endParaRPr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32991" y="224230"/>
            <a:ext cx="3572097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70" dirty="0"/>
              <a:t>Bando</a:t>
            </a:r>
            <a:r>
              <a:rPr spc="-125" dirty="0"/>
              <a:t> </a:t>
            </a:r>
            <a:r>
              <a:rPr spc="-520" dirty="0"/>
              <a:t>CALL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2070285" y="1966850"/>
            <a:ext cx="8251825" cy="5174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spcBef>
                <a:spcPts val="95"/>
              </a:spcBef>
              <a:buClr>
                <a:srgbClr val="FF0000"/>
              </a:buClr>
              <a:buFont typeface="Wingdings"/>
              <a:buChar char=""/>
              <a:tabLst>
                <a:tab pos="354965" algn="l"/>
                <a:tab pos="1493520" algn="l"/>
                <a:tab pos="2047875" algn="l"/>
                <a:tab pos="2400300" algn="l"/>
                <a:tab pos="3108960" algn="l"/>
                <a:tab pos="3462654" algn="l"/>
                <a:tab pos="4223385" algn="l"/>
                <a:tab pos="4987290" algn="l"/>
                <a:tab pos="6136005" algn="l"/>
                <a:tab pos="7085965" algn="l"/>
                <a:tab pos="7437755" algn="l"/>
              </a:tabLst>
            </a:pPr>
            <a:r>
              <a:rPr sz="1600" dirty="0">
                <a:latin typeface="Arial"/>
                <a:cs typeface="Arial"/>
              </a:rPr>
              <a:t>Il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bando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si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è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aperto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il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b="1" spc="-80" dirty="0">
                <a:solidFill>
                  <a:srgbClr val="C00000"/>
                </a:solidFill>
                <a:latin typeface="Arial"/>
                <a:cs typeface="Arial"/>
              </a:rPr>
              <a:t>25</a:t>
            </a:r>
            <a:r>
              <a:rPr sz="16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30" dirty="0" err="1">
                <a:solidFill>
                  <a:srgbClr val="C00000"/>
                </a:solidFill>
                <a:latin typeface="Arial"/>
                <a:cs typeface="Arial"/>
              </a:rPr>
              <a:t>marzo</a:t>
            </a:r>
            <a:r>
              <a:rPr lang="it-IT" sz="1600" b="1" spc="-20" dirty="0">
                <a:solidFill>
                  <a:srgbClr val="C00000"/>
                </a:solidFill>
                <a:latin typeface="Arial"/>
                <a:cs typeface="Arial"/>
              </a:rPr>
              <a:t>, è 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25" dirty="0" err="1">
                <a:latin typeface="Arial"/>
                <a:cs typeface="Arial"/>
              </a:rPr>
              <a:t>scad</a:t>
            </a:r>
            <a:r>
              <a:rPr lang="it-IT" sz="1600" spc="-125" dirty="0" err="1">
                <a:latin typeface="Arial"/>
                <a:cs typeface="Arial"/>
              </a:rPr>
              <a:t>uto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il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b="1" spc="-90" dirty="0">
                <a:solidFill>
                  <a:srgbClr val="C00000"/>
                </a:solidFill>
                <a:latin typeface="Arial"/>
                <a:cs typeface="Arial"/>
              </a:rPr>
              <a:t>31</a:t>
            </a:r>
            <a:r>
              <a:rPr sz="16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50" dirty="0">
                <a:solidFill>
                  <a:srgbClr val="C00000"/>
                </a:solidFill>
                <a:latin typeface="Arial"/>
                <a:cs typeface="Arial"/>
              </a:rPr>
              <a:t>maggio</a:t>
            </a:r>
            <a:r>
              <a:rPr sz="16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Arial"/>
                <a:cs typeface="Arial"/>
              </a:rPr>
              <a:t>2025</a:t>
            </a:r>
            <a:r>
              <a:rPr sz="1600" b="1" spc="3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endParaRPr lang="it-IT" sz="1600" b="1" spc="395" dirty="0">
              <a:solidFill>
                <a:srgbClr val="C00000"/>
              </a:solidFill>
              <a:latin typeface="Arial"/>
              <a:cs typeface="Arial"/>
            </a:endParaRPr>
          </a:p>
          <a:p>
            <a:pPr marL="354965" marR="5080" indent="-342900">
              <a:spcBef>
                <a:spcPts val="95"/>
              </a:spcBef>
              <a:buClr>
                <a:srgbClr val="FF0000"/>
              </a:buClr>
              <a:buFont typeface="Wingdings"/>
              <a:buChar char=""/>
              <a:tabLst>
                <a:tab pos="354965" algn="l"/>
                <a:tab pos="1493520" algn="l"/>
                <a:tab pos="2047875" algn="l"/>
                <a:tab pos="2400300" algn="l"/>
                <a:tab pos="3108960" algn="l"/>
                <a:tab pos="3462654" algn="l"/>
                <a:tab pos="4223385" algn="l"/>
                <a:tab pos="4987290" algn="l"/>
                <a:tab pos="6136005" algn="l"/>
                <a:tab pos="7085965" algn="l"/>
                <a:tab pos="7437755" algn="l"/>
              </a:tabLst>
            </a:pPr>
            <a:r>
              <a:rPr lang="it-IT" sz="1600" spc="-95" dirty="0">
                <a:latin typeface="Arial"/>
                <a:cs typeface="Arial"/>
              </a:rPr>
              <a:t>Alla riunione di luglio </a:t>
            </a:r>
            <a:r>
              <a:rPr sz="1600" spc="-95" dirty="0" err="1">
                <a:latin typeface="Arial"/>
                <a:cs typeface="Arial"/>
              </a:rPr>
              <a:t>discussione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10" dirty="0" err="1">
                <a:latin typeface="Arial"/>
                <a:cs typeface="Arial"/>
              </a:rPr>
              <a:t>dettagliata</a:t>
            </a:r>
            <a:r>
              <a:rPr sz="1600" dirty="0">
                <a:latin typeface="Arial"/>
                <a:cs typeface="Arial"/>
              </a:rPr>
              <a:t>	</a:t>
            </a:r>
            <a:r>
              <a:rPr sz="1600" spc="-25" dirty="0">
                <a:latin typeface="Arial"/>
                <a:cs typeface="Arial"/>
              </a:rPr>
              <a:t>con</a:t>
            </a:r>
            <a:r>
              <a:rPr lang="it-IT" sz="1600" spc="-2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	</a:t>
            </a:r>
            <a:r>
              <a:rPr sz="1600" spc="-25" dirty="0">
                <a:latin typeface="Arial"/>
                <a:cs typeface="Arial"/>
              </a:rPr>
              <a:t>il</a:t>
            </a:r>
            <a:r>
              <a:rPr sz="1600" dirty="0">
                <a:latin typeface="Arial"/>
                <a:cs typeface="Arial"/>
              </a:rPr>
              <a:t>	</a:t>
            </a:r>
            <a:r>
              <a:rPr sz="1600" spc="-20" dirty="0">
                <a:latin typeface="Arial"/>
                <a:cs typeface="Arial"/>
              </a:rPr>
              <a:t>Panel</a:t>
            </a:r>
            <a:r>
              <a:rPr sz="1600" spc="-10" dirty="0">
                <a:latin typeface="Arial"/>
                <a:cs typeface="Arial"/>
              </a:rPr>
              <a:t>;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65840" y="3158631"/>
            <a:ext cx="8256270" cy="30283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7620" indent="-340995" algn="just">
              <a:spcBef>
                <a:spcPts val="600"/>
              </a:spcBef>
              <a:buFont typeface="Wingdings"/>
              <a:buChar char=""/>
              <a:tabLst>
                <a:tab pos="355600" algn="l"/>
                <a:tab pos="356870" algn="l"/>
              </a:tabLst>
            </a:pPr>
            <a:r>
              <a:rPr sz="16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1600" spc="-220" dirty="0">
                <a:latin typeface="Arial"/>
                <a:cs typeface="Arial"/>
              </a:rPr>
              <a:t>Se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si</a:t>
            </a:r>
            <a:r>
              <a:rPr sz="1600" spc="2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ritiene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che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una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225" dirty="0">
                <a:latin typeface="Arial"/>
                <a:cs typeface="Arial"/>
              </a:rPr>
              <a:t>CALL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soddisfi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35" dirty="0">
                <a:latin typeface="Arial"/>
                <a:cs typeface="Arial"/>
              </a:rPr>
              <a:t>tutti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20" dirty="0" err="1">
                <a:latin typeface="Arial"/>
                <a:cs typeface="Arial"/>
              </a:rPr>
              <a:t>criteri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lang="it-IT" sz="1600" spc="15" dirty="0">
                <a:latin typeface="Arial"/>
                <a:cs typeface="Arial"/>
              </a:rPr>
              <a:t>(</a:t>
            </a:r>
            <a:r>
              <a:rPr sz="1600" spc="-20" dirty="0">
                <a:latin typeface="Arial"/>
                <a:cs typeface="Arial"/>
              </a:rPr>
              <a:t>di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alto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5" dirty="0">
                <a:latin typeface="Arial"/>
                <a:cs typeface="Arial"/>
              </a:rPr>
              <a:t>profilo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sia</a:t>
            </a:r>
            <a:r>
              <a:rPr sz="1600" spc="1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scientifico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che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formale,</a:t>
            </a:r>
            <a:r>
              <a:rPr sz="1600" spc="2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con</a:t>
            </a:r>
            <a:r>
              <a:rPr sz="1600" spc="-30" dirty="0">
                <a:latin typeface="Arial"/>
                <a:cs typeface="Arial"/>
              </a:rPr>
              <a:t> network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ampi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 </a:t>
            </a:r>
            <a:r>
              <a:rPr sz="1600" spc="-25" dirty="0">
                <a:latin typeface="Arial"/>
                <a:cs typeface="Arial"/>
              </a:rPr>
              <a:t>alto</a:t>
            </a:r>
            <a:r>
              <a:rPr sz="1600" spc="-30" dirty="0">
                <a:latin typeface="Arial"/>
                <a:cs typeface="Arial"/>
              </a:rPr>
              <a:t> livello </a:t>
            </a:r>
            <a:r>
              <a:rPr sz="1600" spc="-20" dirty="0">
                <a:latin typeface="Arial"/>
                <a:cs typeface="Arial"/>
              </a:rPr>
              <a:t>in</a:t>
            </a:r>
            <a:r>
              <a:rPr sz="1600" spc="-2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grado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 </a:t>
            </a:r>
            <a:r>
              <a:rPr sz="1600" spc="-70" dirty="0">
                <a:latin typeface="Arial"/>
                <a:cs typeface="Arial"/>
              </a:rPr>
              <a:t>dare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un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contributo</a:t>
            </a:r>
            <a:r>
              <a:rPr sz="1600" spc="-30" dirty="0">
                <a:latin typeface="Arial"/>
                <a:cs typeface="Arial"/>
              </a:rPr>
              <a:t> impatto </a:t>
            </a:r>
            <a:r>
              <a:rPr sz="1600" spc="-60" dirty="0">
                <a:latin typeface="Arial"/>
                <a:cs typeface="Arial"/>
              </a:rPr>
              <a:t>elevato,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dal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punto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 </a:t>
            </a:r>
            <a:r>
              <a:rPr sz="1600" spc="-75" dirty="0">
                <a:latin typeface="Arial"/>
                <a:cs typeface="Arial"/>
              </a:rPr>
              <a:t>vista</a:t>
            </a:r>
            <a:r>
              <a:rPr sz="1600" spc="-50" dirty="0">
                <a:latin typeface="Arial"/>
                <a:cs typeface="Arial"/>
              </a:rPr>
              <a:t> scientifico</a:t>
            </a:r>
            <a:r>
              <a:rPr sz="1600" spc="14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e</a:t>
            </a:r>
            <a:r>
              <a:rPr sz="1600" spc="14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tecnico,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a</a:t>
            </a:r>
            <a:r>
              <a:rPr sz="1600" spc="15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temi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ricerca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frontiera</a:t>
            </a:r>
            <a:r>
              <a:rPr sz="1600" spc="15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e</a:t>
            </a:r>
            <a:r>
              <a:rPr sz="1600" spc="16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interesse</a:t>
            </a:r>
            <a:r>
              <a:rPr sz="1600" spc="150" dirty="0">
                <a:latin typeface="Arial"/>
                <a:cs typeface="Arial"/>
              </a:rPr>
              <a:t> </a:t>
            </a:r>
            <a:r>
              <a:rPr sz="1600" spc="-55" dirty="0" err="1">
                <a:latin typeface="Arial"/>
                <a:cs typeface="Arial"/>
              </a:rPr>
              <a:t>dell’Ente</a:t>
            </a:r>
            <a:r>
              <a:rPr lang="it-IT" sz="1600" spc="-55" dirty="0">
                <a:latin typeface="Arial"/>
                <a:cs typeface="Arial"/>
              </a:rPr>
              <a:t>)</a:t>
            </a:r>
            <a:r>
              <a:rPr sz="1600" spc="13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si</a:t>
            </a:r>
            <a:r>
              <a:rPr sz="1600" spc="14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può</a:t>
            </a:r>
            <a:r>
              <a:rPr sz="1600" spc="14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decidere</a:t>
            </a:r>
            <a:r>
              <a:rPr sz="1600" spc="14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finanziarla</a:t>
            </a:r>
            <a:r>
              <a:rPr sz="1600" spc="-95" dirty="0">
                <a:latin typeface="Arial"/>
                <a:cs typeface="Arial"/>
              </a:rPr>
              <a:t> anche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scapito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degli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esperimenti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con </a:t>
            </a:r>
            <a:r>
              <a:rPr sz="1600" spc="-70" dirty="0">
                <a:latin typeface="Arial"/>
                <a:cs typeface="Arial"/>
              </a:rPr>
              <a:t>ranking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più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basso.</a:t>
            </a:r>
            <a:endParaRPr lang="it-IT" sz="1600" spc="-110" dirty="0">
              <a:latin typeface="Arial"/>
              <a:cs typeface="Arial"/>
            </a:endParaRPr>
          </a:p>
          <a:p>
            <a:pPr marL="355600" marR="7620" indent="-340995" algn="just">
              <a:spcBef>
                <a:spcPts val="600"/>
              </a:spcBef>
              <a:buFont typeface="Wingdings"/>
              <a:buChar char=""/>
              <a:tabLst>
                <a:tab pos="355600" algn="l"/>
                <a:tab pos="356870" algn="l"/>
              </a:tabLst>
            </a:pPr>
            <a:endParaRPr sz="1600" dirty="0">
              <a:latin typeface="Arial"/>
              <a:cs typeface="Arial"/>
            </a:endParaRPr>
          </a:p>
          <a:p>
            <a:pPr marL="355600" marR="5715" indent="-342900" algn="just">
              <a:spcBef>
                <a:spcPts val="6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1600" spc="-50" dirty="0">
                <a:latin typeface="Arial"/>
                <a:cs typeface="Arial"/>
              </a:rPr>
              <a:t>I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proponenti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delle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Call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dovranno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completare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10" dirty="0">
                <a:latin typeface="Arial"/>
                <a:cs typeface="Arial"/>
              </a:rPr>
              <a:t>i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190" dirty="0">
                <a:latin typeface="Arial"/>
                <a:cs typeface="Arial"/>
              </a:rPr>
              <a:t>DB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caricando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5" dirty="0">
                <a:latin typeface="Arial"/>
                <a:cs typeface="Arial"/>
              </a:rPr>
              <a:t>il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proposal,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mettendo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le</a:t>
            </a:r>
            <a:r>
              <a:rPr sz="1600" spc="7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richieste</a:t>
            </a:r>
            <a:r>
              <a:rPr sz="1600" spc="-50" dirty="0">
                <a:latin typeface="Arial"/>
                <a:cs typeface="Arial"/>
              </a:rPr>
              <a:t> finanziarie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25" dirty="0">
                <a:latin typeface="Arial"/>
                <a:cs typeface="Arial"/>
              </a:rPr>
              <a:t>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0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gli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250" dirty="0">
                <a:latin typeface="Arial"/>
                <a:cs typeface="Arial"/>
              </a:rPr>
              <a:t>FTE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che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verranno</a:t>
            </a:r>
            <a:r>
              <a:rPr sz="1600" spc="1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completati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in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caso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approvazione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della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Call.</a:t>
            </a:r>
            <a:r>
              <a:rPr sz="1600" dirty="0">
                <a:latin typeface="Arial"/>
                <a:cs typeface="Arial"/>
              </a:rPr>
              <a:t> </a:t>
            </a:r>
            <a:r>
              <a:rPr sz="1600" spc="-160" dirty="0">
                <a:latin typeface="Arial"/>
                <a:cs typeface="Arial"/>
              </a:rPr>
              <a:t>Le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richieste</a:t>
            </a:r>
            <a:r>
              <a:rPr sz="1600" spc="-50" dirty="0">
                <a:latin typeface="Arial"/>
                <a:cs typeface="Arial"/>
              </a:rPr>
              <a:t> per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personale </a:t>
            </a:r>
            <a:r>
              <a:rPr sz="1600" spc="-80" dirty="0">
                <a:latin typeface="Arial"/>
                <a:cs typeface="Arial"/>
              </a:rPr>
              <a:t>vanno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sotto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la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voce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Servizi</a:t>
            </a:r>
            <a:endParaRPr sz="1600" dirty="0">
              <a:latin typeface="Arial"/>
              <a:cs typeface="Arial"/>
            </a:endParaRPr>
          </a:p>
          <a:p>
            <a:pPr marL="354965" indent="-342265" algn="just">
              <a:spcBef>
                <a:spcPts val="600"/>
              </a:spcBef>
              <a:buClr>
                <a:srgbClr val="FF0000"/>
              </a:buClr>
              <a:buFont typeface="Wingdings"/>
              <a:buChar char=""/>
              <a:tabLst>
                <a:tab pos="354965" algn="l"/>
              </a:tabLst>
            </a:pPr>
            <a:r>
              <a:rPr sz="1600" spc="-110" dirty="0">
                <a:latin typeface="Arial"/>
                <a:cs typeface="Arial"/>
              </a:rPr>
              <a:t>Una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sola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29" dirty="0">
                <a:latin typeface="Arial"/>
                <a:cs typeface="Arial"/>
              </a:rPr>
              <a:t>CALL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pervenuta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nel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2023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per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il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2024: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95" dirty="0">
                <a:latin typeface="Arial"/>
                <a:cs typeface="Arial"/>
              </a:rPr>
              <a:t>ASIX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che</a:t>
            </a:r>
            <a:r>
              <a:rPr sz="1600" spc="-55" dirty="0">
                <a:latin typeface="Arial"/>
                <a:cs typeface="Arial"/>
              </a:rPr>
              <a:t> non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105" dirty="0">
                <a:latin typeface="Arial"/>
                <a:cs typeface="Arial"/>
              </a:rPr>
              <a:t>è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stata </a:t>
            </a:r>
            <a:r>
              <a:rPr sz="1600" spc="-10" dirty="0">
                <a:latin typeface="Arial"/>
                <a:cs typeface="Arial"/>
              </a:rPr>
              <a:t>approvata.</a:t>
            </a:r>
            <a:endParaRPr sz="1600" dirty="0">
              <a:latin typeface="Arial"/>
              <a:cs typeface="Arial"/>
            </a:endParaRPr>
          </a:p>
          <a:p>
            <a:pPr marL="355600" indent="-342265" algn="just">
              <a:spcBef>
                <a:spcPts val="6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1600" spc="-110" dirty="0">
                <a:latin typeface="Arial"/>
                <a:cs typeface="Arial"/>
              </a:rPr>
              <a:t>Una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sola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229" dirty="0">
                <a:latin typeface="Arial"/>
                <a:cs typeface="Arial"/>
              </a:rPr>
              <a:t>CALL</a:t>
            </a:r>
            <a:r>
              <a:rPr sz="1600" spc="-60" dirty="0">
                <a:latin typeface="Arial"/>
                <a:cs typeface="Arial"/>
              </a:rPr>
              <a:t> pervenuta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nel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90" dirty="0">
                <a:latin typeface="Arial"/>
                <a:cs typeface="Arial"/>
              </a:rPr>
              <a:t>2024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per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il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2025:</a:t>
            </a:r>
            <a:endParaRPr sz="1600" dirty="0">
              <a:latin typeface="Arial"/>
              <a:cs typeface="Arial"/>
            </a:endParaRPr>
          </a:p>
          <a:p>
            <a:pPr marL="13970" marR="1433830" indent="-635" algn="just"/>
            <a:r>
              <a:rPr sz="1600" b="1" spc="-95" dirty="0">
                <a:solidFill>
                  <a:srgbClr val="C00000"/>
                </a:solidFill>
                <a:latin typeface="Arial"/>
                <a:cs typeface="Arial"/>
              </a:rPr>
              <a:t>Titolo:</a:t>
            </a:r>
            <a:r>
              <a:rPr sz="1600" b="1" spc="-1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75" dirty="0">
                <a:solidFill>
                  <a:srgbClr val="C00000"/>
                </a:solidFill>
                <a:latin typeface="Arial"/>
                <a:cs typeface="Arial"/>
              </a:rPr>
              <a:t>BOND</a:t>
            </a:r>
            <a:r>
              <a:rPr sz="16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55" dirty="0">
                <a:solidFill>
                  <a:srgbClr val="C00000"/>
                </a:solidFill>
                <a:latin typeface="Arial"/>
                <a:cs typeface="Arial"/>
              </a:rPr>
              <a:t>-</a:t>
            </a:r>
            <a:r>
              <a:rPr sz="1600" b="1" spc="-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40" dirty="0">
                <a:solidFill>
                  <a:srgbClr val="C00000"/>
                </a:solidFill>
                <a:latin typeface="Arial"/>
                <a:cs typeface="Arial"/>
              </a:rPr>
              <a:t>Crystal</a:t>
            </a:r>
            <a:r>
              <a:rPr sz="1600" b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600" b="1" spc="-145" dirty="0">
                <a:solidFill>
                  <a:srgbClr val="C00000"/>
                </a:solidFill>
                <a:latin typeface="Arial"/>
                <a:cs typeface="Arial"/>
              </a:rPr>
              <a:t>BOND</a:t>
            </a:r>
            <a:r>
              <a:rPr sz="1600" spc="-145" dirty="0">
                <a:latin typeface="Arial"/>
                <a:cs typeface="Arial"/>
              </a:rPr>
              <a:t>;</a:t>
            </a:r>
            <a:r>
              <a:rPr sz="1600" spc="28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Linea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di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ricerca: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Acceleratori;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150" dirty="0">
                <a:latin typeface="Arial"/>
                <a:cs typeface="Arial"/>
              </a:rPr>
              <a:t>RN:</a:t>
            </a:r>
            <a:r>
              <a:rPr sz="1600" spc="-70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Andrea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Mazzolari;</a:t>
            </a:r>
            <a:r>
              <a:rPr sz="1600" spc="-30" dirty="0">
                <a:latin typeface="Arial"/>
                <a:cs typeface="Arial"/>
              </a:rPr>
              <a:t> </a:t>
            </a:r>
            <a:endParaRPr sz="16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D488BD4-0628-8A67-9315-D2310BFA5652}"/>
              </a:ext>
            </a:extLst>
          </p:cNvPr>
          <p:cNvSpPr txBox="1"/>
          <p:nvPr/>
        </p:nvSpPr>
        <p:spPr>
          <a:xfrm>
            <a:off x="838200" y="1700805"/>
            <a:ext cx="10000488" cy="4632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700" b="1" u="sng" dirty="0"/>
              <a:t>4 Call </a:t>
            </a:r>
            <a:r>
              <a:rPr lang="en-GB" sz="1700" b="1" u="sng" dirty="0" err="1"/>
              <a:t>pervenute</a:t>
            </a:r>
            <a:r>
              <a:rPr lang="en-GB" sz="1700" b="1" u="sng" dirty="0"/>
              <a:t> :</a:t>
            </a:r>
          </a:p>
          <a:p>
            <a:endParaRPr lang="en-GB" sz="1700" dirty="0"/>
          </a:p>
          <a:p>
            <a:pPr marL="800100" lvl="1" indent="-342900">
              <a:buFont typeface="+mj-lt"/>
              <a:buAutoNum type="arabicParenR"/>
            </a:pPr>
            <a:r>
              <a:rPr lang="en-GB" sz="1700" b="1" dirty="0"/>
              <a:t>STARS</a:t>
            </a:r>
            <a:r>
              <a:rPr lang="en-GB" sz="1700" dirty="0"/>
              <a:t>, </a:t>
            </a:r>
            <a:r>
              <a:rPr lang="en-GB" sz="1700" dirty="0" err="1"/>
              <a:t>linea</a:t>
            </a:r>
            <a:r>
              <a:rPr lang="en-GB" sz="1700" dirty="0"/>
              <a:t> </a:t>
            </a:r>
            <a:r>
              <a:rPr lang="en-GB" sz="1700" dirty="0" err="1"/>
              <a:t>rivelatori</a:t>
            </a:r>
            <a:r>
              <a:rPr lang="en-GB" sz="1700" dirty="0"/>
              <a:t>, PI Roberta Arcidiacono (TO)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sz="1700" b="1" dirty="0"/>
              <a:t>MULTI-GRAPH</a:t>
            </a:r>
            <a:r>
              <a:rPr lang="en-GB" sz="1700" dirty="0"/>
              <a:t>, </a:t>
            </a:r>
            <a:r>
              <a:rPr lang="en-GB" sz="1700" dirty="0" err="1"/>
              <a:t>linea</a:t>
            </a:r>
            <a:r>
              <a:rPr lang="en-GB" sz="1700" dirty="0"/>
              <a:t> </a:t>
            </a:r>
            <a:r>
              <a:rPr lang="en-GB" sz="1700" dirty="0" err="1"/>
              <a:t>interdisciplinare</a:t>
            </a:r>
            <a:r>
              <a:rPr lang="en-GB" sz="1700" dirty="0"/>
              <a:t>/</a:t>
            </a:r>
            <a:r>
              <a:rPr lang="en-GB" sz="1700" dirty="0" err="1"/>
              <a:t>rivelatori</a:t>
            </a:r>
            <a:r>
              <a:rPr lang="en-GB" sz="1700" dirty="0"/>
              <a:t>, PI Daniela Calvo (TO)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sz="1700" b="1" dirty="0"/>
              <a:t>INCANTO</a:t>
            </a:r>
            <a:r>
              <a:rPr lang="en-GB" sz="1700" dirty="0"/>
              <a:t>, </a:t>
            </a:r>
            <a:r>
              <a:rPr lang="en-GB" sz="1700" dirty="0" err="1"/>
              <a:t>linea</a:t>
            </a:r>
            <a:r>
              <a:rPr lang="en-GB" sz="1700" dirty="0"/>
              <a:t> </a:t>
            </a:r>
            <a:r>
              <a:rPr lang="en-GB" sz="1700" dirty="0" err="1"/>
              <a:t>rivelatori</a:t>
            </a:r>
            <a:r>
              <a:rPr lang="en-GB" sz="1700" dirty="0"/>
              <a:t>, PI Ivano Sarra (LNF)</a:t>
            </a:r>
          </a:p>
          <a:p>
            <a:pPr marL="800100" lvl="1" indent="-342900">
              <a:buFont typeface="+mj-lt"/>
              <a:buAutoNum type="arabicParenR"/>
            </a:pPr>
            <a:r>
              <a:rPr lang="en-GB" sz="1700" b="1" dirty="0"/>
              <a:t>DIOMEDES</a:t>
            </a:r>
            <a:r>
              <a:rPr lang="en-GB" sz="1700" dirty="0"/>
              <a:t>, </a:t>
            </a:r>
            <a:r>
              <a:rPr lang="en-GB" sz="1700" dirty="0" err="1"/>
              <a:t>linea</a:t>
            </a:r>
            <a:r>
              <a:rPr lang="en-GB" sz="1700" dirty="0"/>
              <a:t> </a:t>
            </a:r>
            <a:r>
              <a:rPr lang="en-GB" sz="1700" dirty="0" err="1"/>
              <a:t>rivelatori</a:t>
            </a:r>
            <a:r>
              <a:rPr lang="en-GB" sz="1700" dirty="0"/>
              <a:t>, PI Stefano Capra (MI).</a:t>
            </a:r>
          </a:p>
          <a:p>
            <a:pPr lvl="1"/>
            <a:endParaRPr lang="en-GB" sz="13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Panel </a:t>
            </a:r>
            <a:r>
              <a:rPr lang="en-GB" dirty="0" err="1"/>
              <a:t>già</a:t>
            </a:r>
            <a:r>
              <a:rPr lang="en-GB" dirty="0"/>
              <a:t> in moto per </a:t>
            </a:r>
            <a:r>
              <a:rPr lang="en-GB" dirty="0" err="1"/>
              <a:t>una</a:t>
            </a:r>
            <a:r>
              <a:rPr lang="en-GB" dirty="0"/>
              <a:t> prima </a:t>
            </a:r>
            <a:r>
              <a:rPr lang="en-GB" dirty="0" err="1"/>
              <a:t>valutazione</a:t>
            </a:r>
            <a:r>
              <a:rPr lang="en-GB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I </a:t>
            </a:r>
            <a:r>
              <a:rPr lang="en-GB" dirty="0" err="1"/>
              <a:t>coordinatori</a:t>
            </a:r>
            <a:r>
              <a:rPr lang="en-GB" dirty="0"/>
              <a:t> </a:t>
            </a:r>
            <a:r>
              <a:rPr lang="en-GB" dirty="0" err="1"/>
              <a:t>potranno</a:t>
            </a:r>
            <a:r>
              <a:rPr lang="en-GB" dirty="0"/>
              <a:t> </a:t>
            </a:r>
            <a:r>
              <a:rPr lang="en-GB" dirty="0" err="1"/>
              <a:t>visionare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proposal dal 5 </a:t>
            </a:r>
            <a:r>
              <a:rPr lang="en-GB" dirty="0" err="1"/>
              <a:t>luglio</a:t>
            </a:r>
            <a:r>
              <a:rPr lang="en-GB" dirty="0"/>
              <a:t> </a:t>
            </a:r>
            <a:r>
              <a:rPr lang="en-GB" dirty="0" err="1"/>
              <a:t>nei</a:t>
            </a:r>
            <a:r>
              <a:rPr lang="en-GB" dirty="0"/>
              <a:t> DB.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FTE a 0 per il </a:t>
            </a:r>
            <a:r>
              <a:rPr lang="en-GB" dirty="0" err="1"/>
              <a:t>momento</a:t>
            </a:r>
            <a:r>
              <a:rPr lang="en-GB" dirty="0"/>
              <a:t> </a:t>
            </a:r>
            <a:r>
              <a:rPr lang="en-GB" dirty="0" err="1"/>
              <a:t>aspettando</a:t>
            </a:r>
            <a:r>
              <a:rPr lang="en-GB" dirty="0"/>
              <a:t> di </a:t>
            </a:r>
            <a:r>
              <a:rPr lang="en-GB" dirty="0" err="1"/>
              <a:t>mettere</a:t>
            </a:r>
            <a:r>
              <a:rPr lang="en-GB" dirty="0"/>
              <a:t> </a:t>
            </a:r>
            <a:r>
              <a:rPr lang="en-GB" dirty="0" err="1"/>
              <a:t>dei</a:t>
            </a:r>
            <a:r>
              <a:rPr lang="en-GB" dirty="0"/>
              <a:t> numeri in </a:t>
            </a:r>
            <a:r>
              <a:rPr lang="en-GB" dirty="0" err="1"/>
              <a:t>caso</a:t>
            </a:r>
            <a:r>
              <a:rPr lang="en-GB" dirty="0"/>
              <a:t> di Call </a:t>
            </a:r>
            <a:r>
              <a:rPr lang="en-GB" dirty="0" err="1"/>
              <a:t>approvata</a:t>
            </a: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16 </a:t>
            </a:r>
            <a:r>
              <a:rPr lang="en-GB" dirty="0" err="1"/>
              <a:t>Luglio</a:t>
            </a:r>
            <a:r>
              <a:rPr lang="en-GB" dirty="0"/>
              <a:t> </a:t>
            </a:r>
            <a:r>
              <a:rPr lang="en-GB" dirty="0" err="1"/>
              <a:t>mattina</a:t>
            </a:r>
            <a:r>
              <a:rPr lang="en-GB" dirty="0"/>
              <a:t>, con la </a:t>
            </a:r>
            <a:r>
              <a:rPr lang="en-GB" dirty="0" err="1"/>
              <a:t>relazione</a:t>
            </a:r>
            <a:r>
              <a:rPr lang="en-GB" dirty="0"/>
              <a:t> del Panel e la </a:t>
            </a:r>
            <a:r>
              <a:rPr lang="en-GB" dirty="0" err="1"/>
              <a:t>discussione</a:t>
            </a:r>
            <a:r>
              <a:rPr lang="en-GB" dirty="0"/>
              <a:t> a </a:t>
            </a:r>
            <a:r>
              <a:rPr lang="en-GB" dirty="0" err="1"/>
              <a:t>porte</a:t>
            </a:r>
            <a:r>
              <a:rPr lang="en-GB" dirty="0"/>
              <a:t> </a:t>
            </a:r>
            <a:r>
              <a:rPr lang="en-GB" dirty="0" err="1"/>
              <a:t>chiuse</a:t>
            </a:r>
            <a:r>
              <a:rPr lang="en-GB" dirty="0"/>
              <a:t> in Commissione.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b="1" dirty="0"/>
              <a:t>Panel</a:t>
            </a:r>
            <a:r>
              <a:rPr lang="en-GB" dirty="0"/>
              <a:t> </a:t>
            </a:r>
            <a:r>
              <a:rPr lang="en-GB" dirty="0" err="1"/>
              <a:t>designato</a:t>
            </a:r>
            <a:r>
              <a:rPr lang="en-GB" dirty="0"/>
              <a:t> per la prima </a:t>
            </a:r>
            <a:r>
              <a:rPr lang="en-GB" dirty="0" err="1"/>
              <a:t>valutazione</a:t>
            </a:r>
            <a:r>
              <a:rPr lang="en-GB" dirty="0"/>
              <a:t> </a:t>
            </a:r>
            <a:r>
              <a:rPr lang="en-GB" dirty="0" err="1"/>
              <a:t>delle</a:t>
            </a:r>
            <a:r>
              <a:rPr lang="en-GB" dirty="0"/>
              <a:t> Call: </a:t>
            </a:r>
            <a:r>
              <a:rPr lang="en-GB" i="1" dirty="0"/>
              <a:t>Patrizia Azzi, Maria Giuseppina </a:t>
            </a:r>
            <a:r>
              <a:rPr lang="en-GB" i="1" dirty="0" err="1"/>
              <a:t>Bisogni</a:t>
            </a:r>
            <a:r>
              <a:rPr lang="en-GB" i="1" dirty="0"/>
              <a:t>, Antonio Falone, Agostino Lanza, David Mascali, Enrico Robutt</a:t>
            </a:r>
            <a:endParaRPr lang="it-IT" i="1" dirty="0">
              <a:solidFill>
                <a:srgbClr val="000000"/>
              </a:solidFill>
              <a:latin typeface="Helvetica" pitchFamily="2" charset="0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4B8BD390-B928-DA90-8B2A-3A8C9FB65A4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32991" y="224230"/>
            <a:ext cx="3572097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70" dirty="0"/>
              <a:t>Bando</a:t>
            </a:r>
            <a:r>
              <a:rPr spc="-125" dirty="0"/>
              <a:t> </a:t>
            </a:r>
            <a:r>
              <a:rPr spc="-520" dirty="0"/>
              <a:t>CALL</a:t>
            </a:r>
            <a:r>
              <a:rPr lang="it-IT" spc="-520" dirty="0"/>
              <a:t>:2025</a:t>
            </a:r>
            <a:endParaRPr spc="-520" dirty="0"/>
          </a:p>
        </p:txBody>
      </p:sp>
    </p:spTree>
    <p:extLst>
      <p:ext uri="{BB962C8B-B14F-4D97-AF65-F5344CB8AC3E}">
        <p14:creationId xmlns:p14="http://schemas.microsoft.com/office/powerpoint/2010/main" val="1924570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4056-B64A-C73C-DDFF-D2EEB0321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064" y="0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b="1" dirty="0">
                <a:solidFill>
                  <a:srgbClr val="CB6D04"/>
                </a:solidFill>
                <a:latin typeface="Roboto Light" panose="020F0302020204030204" pitchFamily="34" charset="0"/>
              </a:rPr>
              <a:t>Nuove Proposte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96831-7493-A3DF-57D0-32443625D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064" y="1849376"/>
            <a:ext cx="10953997" cy="4351338"/>
          </a:xfrm>
        </p:spPr>
        <p:txBody>
          <a:bodyPr>
            <a:normAutofit/>
          </a:bodyPr>
          <a:lstStyle/>
          <a:p>
            <a:pPr algn="just"/>
            <a:r>
              <a:rPr lang="en-GB" dirty="0">
                <a:effectLst/>
                <a:latin typeface="Helvetica" pitchFamily="2" charset="0"/>
              </a:rPr>
              <a:t>I proposal </a:t>
            </a:r>
            <a:r>
              <a:rPr lang="en-GB" dirty="0" err="1">
                <a:effectLst/>
                <a:latin typeface="Helvetica" pitchFamily="2" charset="0"/>
              </a:rPr>
              <a:t>devono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essere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caricati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sul</a:t>
            </a:r>
            <a:r>
              <a:rPr lang="en-GB" dirty="0">
                <a:effectLst/>
                <a:latin typeface="Helvetica" pitchFamily="2" charset="0"/>
              </a:rPr>
              <a:t> DB </a:t>
            </a:r>
            <a:r>
              <a:rPr lang="en-GB" dirty="0" err="1">
                <a:effectLst/>
                <a:latin typeface="Helvetica" pitchFamily="2" charset="0"/>
              </a:rPr>
              <a:t>entro</a:t>
            </a:r>
            <a:r>
              <a:rPr lang="en-GB" dirty="0">
                <a:effectLst/>
                <a:latin typeface="Helvetica" pitchFamily="2" charset="0"/>
              </a:rPr>
              <a:t> la chiusura prevista del 5 </a:t>
            </a:r>
            <a:r>
              <a:rPr lang="en-GB" dirty="0" err="1">
                <a:effectLst/>
                <a:latin typeface="Helvetica" pitchFamily="2" charset="0"/>
              </a:rPr>
              <a:t>luglio</a:t>
            </a:r>
            <a:r>
              <a:rPr lang="en-GB" dirty="0">
                <a:effectLst/>
                <a:latin typeface="Helvetica" pitchFamily="2" charset="0"/>
              </a:rPr>
              <a:t> </a:t>
            </a:r>
          </a:p>
          <a:p>
            <a:pPr algn="just"/>
            <a:r>
              <a:rPr lang="en-GB" dirty="0">
                <a:effectLst/>
                <a:latin typeface="Helvetica" pitchFamily="2" charset="0"/>
              </a:rPr>
              <a:t>prima della </a:t>
            </a:r>
            <a:r>
              <a:rPr lang="en-GB" dirty="0" err="1">
                <a:effectLst/>
                <a:latin typeface="Helvetica" pitchFamily="2" charset="0"/>
              </a:rPr>
              <a:t>riunione</a:t>
            </a:r>
            <a:r>
              <a:rPr lang="en-GB" dirty="0">
                <a:effectLst/>
                <a:latin typeface="Helvetica" pitchFamily="2" charset="0"/>
              </a:rPr>
              <a:t> di </a:t>
            </a:r>
            <a:r>
              <a:rPr lang="en-GB" dirty="0" err="1">
                <a:effectLst/>
                <a:latin typeface="Helvetica" pitchFamily="2" charset="0"/>
              </a:rPr>
              <a:t>luglio</a:t>
            </a:r>
            <a:r>
              <a:rPr lang="en-GB" dirty="0">
                <a:effectLst/>
                <a:latin typeface="Helvetica" pitchFamily="2" charset="0"/>
              </a:rPr>
              <a:t> (</a:t>
            </a:r>
            <a:r>
              <a:rPr lang="en-GB" dirty="0">
                <a:latin typeface="Helvetica" pitchFamily="2" charset="0"/>
              </a:rPr>
              <a:t>15</a:t>
            </a:r>
            <a:r>
              <a:rPr lang="en-GB" dirty="0">
                <a:effectLst/>
                <a:latin typeface="Helvetica" pitchFamily="2" charset="0"/>
              </a:rPr>
              <a:t>-18 </a:t>
            </a:r>
            <a:r>
              <a:rPr lang="en-GB" dirty="0" err="1">
                <a:effectLst/>
                <a:latin typeface="Helvetica" pitchFamily="2" charset="0"/>
              </a:rPr>
              <a:t>luglio</a:t>
            </a:r>
            <a:r>
              <a:rPr lang="en-GB" dirty="0">
                <a:effectLst/>
                <a:latin typeface="Helvetica" pitchFamily="2" charset="0"/>
              </a:rPr>
              <a:t>) </a:t>
            </a:r>
            <a:r>
              <a:rPr lang="en-GB" dirty="0" err="1">
                <a:effectLst/>
                <a:latin typeface="Helvetica" pitchFamily="2" charset="0"/>
              </a:rPr>
              <a:t>vengono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esaminati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almeno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dai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membri</a:t>
            </a:r>
            <a:r>
              <a:rPr lang="en-GB" dirty="0">
                <a:latin typeface="Helvetica" pitchFamily="2" charset="0"/>
              </a:rPr>
              <a:t> </a:t>
            </a:r>
            <a:r>
              <a:rPr lang="en-GB" dirty="0">
                <a:effectLst/>
                <a:latin typeface="Helvetica" pitchFamily="2" charset="0"/>
              </a:rPr>
              <a:t>della </a:t>
            </a:r>
            <a:r>
              <a:rPr lang="en-GB" dirty="0" err="1">
                <a:effectLst/>
                <a:latin typeface="Helvetica" pitchFamily="2" charset="0"/>
              </a:rPr>
              <a:t>sottocommissione</a:t>
            </a:r>
            <a:r>
              <a:rPr lang="en-GB" dirty="0">
                <a:effectLst/>
                <a:latin typeface="Helvetica" pitchFamily="2" charset="0"/>
              </a:rPr>
              <a:t> di </a:t>
            </a:r>
            <a:r>
              <a:rPr lang="en-GB" dirty="0" err="1">
                <a:effectLst/>
                <a:latin typeface="Helvetica" pitchFamily="2" charset="0"/>
              </a:rPr>
              <a:t>riferimento</a:t>
            </a:r>
            <a:r>
              <a:rPr lang="en-GB" dirty="0">
                <a:effectLst/>
                <a:latin typeface="Helvetica" pitchFamily="2" charset="0"/>
              </a:rPr>
              <a:t>.</a:t>
            </a:r>
          </a:p>
          <a:p>
            <a:pPr algn="just"/>
            <a:r>
              <a:rPr lang="en-GB" dirty="0">
                <a:effectLst/>
                <a:latin typeface="Helvetica" pitchFamily="2" charset="0"/>
              </a:rPr>
              <a:t>Alla </a:t>
            </a:r>
            <a:r>
              <a:rPr lang="en-GB" dirty="0" err="1">
                <a:effectLst/>
                <a:latin typeface="Helvetica" pitchFamily="2" charset="0"/>
              </a:rPr>
              <a:t>riunione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i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coordinatori</a:t>
            </a:r>
            <a:r>
              <a:rPr lang="en-GB" dirty="0">
                <a:effectLst/>
                <a:latin typeface="Helvetica" pitchFamily="2" charset="0"/>
              </a:rPr>
              <a:t> della </a:t>
            </a:r>
            <a:r>
              <a:rPr lang="en-GB" dirty="0" err="1">
                <a:effectLst/>
                <a:latin typeface="Helvetica" pitchFamily="2" charset="0"/>
              </a:rPr>
              <a:t>Sezioni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corrispondente</a:t>
            </a:r>
            <a:r>
              <a:rPr lang="en-GB" dirty="0">
                <a:effectLst/>
                <a:latin typeface="Helvetica" pitchFamily="2" charset="0"/>
              </a:rPr>
              <a:t> ai PI </a:t>
            </a:r>
            <a:r>
              <a:rPr lang="en-GB" dirty="0" err="1">
                <a:effectLst/>
                <a:latin typeface="Helvetica" pitchFamily="2" charset="0"/>
              </a:rPr>
              <a:t>presentano</a:t>
            </a:r>
            <a:r>
              <a:rPr lang="en-GB" dirty="0">
                <a:effectLst/>
                <a:latin typeface="Helvetica" pitchFamily="2" charset="0"/>
              </a:rPr>
              <a:t> con 3 slides le </a:t>
            </a:r>
            <a:r>
              <a:rPr lang="en-GB" dirty="0" err="1">
                <a:effectLst/>
                <a:latin typeface="Helvetica" pitchFamily="2" charset="0"/>
              </a:rPr>
              <a:t>nuove</a:t>
            </a:r>
            <a:r>
              <a:rPr lang="en-GB" dirty="0">
                <a:effectLst/>
                <a:latin typeface="Helvetica" pitchFamily="2" charset="0"/>
              </a:rPr>
              <a:t> </a:t>
            </a:r>
            <a:r>
              <a:rPr lang="en-GB" dirty="0" err="1">
                <a:effectLst/>
                <a:latin typeface="Helvetica" pitchFamily="2" charset="0"/>
              </a:rPr>
              <a:t>proposte</a:t>
            </a:r>
            <a:r>
              <a:rPr lang="en-GB" dirty="0">
                <a:effectLst/>
                <a:latin typeface="Helvetica" pitchFamily="2" charset="0"/>
              </a:rPr>
              <a:t> a </a:t>
            </a:r>
            <a:r>
              <a:rPr lang="en-GB" dirty="0" err="1">
                <a:effectLst/>
                <a:latin typeface="Helvetica" pitchFamily="2" charset="0"/>
              </a:rPr>
              <a:t>tutta</a:t>
            </a:r>
            <a:r>
              <a:rPr lang="en-GB" dirty="0">
                <a:effectLst/>
                <a:latin typeface="Helvetica" pitchFamily="2" charset="0"/>
              </a:rPr>
              <a:t> la Commissione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572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24230"/>
            <a:ext cx="12191999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b="1" spc="-235" dirty="0"/>
              <a:t>Procedura</a:t>
            </a:r>
            <a:r>
              <a:rPr b="1" spc="-85" dirty="0"/>
              <a:t> </a:t>
            </a:r>
            <a:r>
              <a:rPr b="1" spc="-180" dirty="0"/>
              <a:t>operativa</a:t>
            </a:r>
            <a:r>
              <a:rPr b="1" spc="-75" dirty="0"/>
              <a:t> </a:t>
            </a:r>
            <a:r>
              <a:rPr b="1" spc="-204" dirty="0"/>
              <a:t>Esperimenti</a:t>
            </a:r>
            <a:r>
              <a:rPr b="1" spc="-100" dirty="0"/>
              <a:t> </a:t>
            </a:r>
            <a:r>
              <a:rPr b="1" spc="-175" dirty="0"/>
              <a:t>Standard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59407" y="1197977"/>
            <a:ext cx="9473184" cy="31188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985" indent="-342900" algn="just"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1600" spc="-245" dirty="0">
                <a:latin typeface="Arial"/>
                <a:cs typeface="Arial"/>
              </a:rPr>
              <a:t>La</a:t>
            </a:r>
            <a:r>
              <a:rPr sz="1600" spc="14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Commissione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è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suddivisa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in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3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sottocommissioni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corrispondenti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alle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3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aree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tematiche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principali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e popolate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dai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coordinatori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secondo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le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loro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 err="1">
                <a:latin typeface="Arial"/>
                <a:cs typeface="Arial"/>
              </a:rPr>
              <a:t>competenze</a:t>
            </a:r>
            <a:r>
              <a:rPr sz="1600" spc="-10" dirty="0">
                <a:latin typeface="Arial"/>
                <a:cs typeface="Arial"/>
              </a:rPr>
              <a:t>.</a:t>
            </a:r>
            <a:endParaRPr lang="it-IT" sz="1600" spc="-10" dirty="0">
              <a:latin typeface="Arial"/>
              <a:cs typeface="Arial"/>
            </a:endParaRPr>
          </a:p>
          <a:p>
            <a:pPr marL="355600" marR="6985" indent="-342900" algn="just"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endParaRPr sz="1600" dirty="0">
              <a:latin typeface="Arial"/>
              <a:cs typeface="Arial"/>
            </a:endParaRPr>
          </a:p>
          <a:p>
            <a:pPr marL="355600" marR="8255" indent="-342900" algn="just">
              <a:spcBef>
                <a:spcPts val="6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1600" spc="-40" dirty="0">
                <a:latin typeface="Arial"/>
                <a:cs typeface="Arial"/>
              </a:rPr>
              <a:t>I </a:t>
            </a:r>
            <a:r>
              <a:rPr sz="1600" spc="-65" dirty="0">
                <a:latin typeface="Arial"/>
                <a:cs typeface="Arial"/>
              </a:rPr>
              <a:t>proposal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devono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essere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caricati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sul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80" dirty="0">
                <a:latin typeface="Arial"/>
                <a:cs typeface="Arial"/>
              </a:rPr>
              <a:t>DB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entro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la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chiusura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prevista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lang="it-IT" sz="1600" spc="-45" dirty="0">
                <a:latin typeface="Arial"/>
                <a:cs typeface="Arial"/>
              </a:rPr>
              <a:t>i</a:t>
            </a:r>
            <a:r>
              <a:rPr sz="1600" spc="-25" dirty="0">
                <a:latin typeface="Arial"/>
                <a:cs typeface="Arial"/>
              </a:rPr>
              <a:t>n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modo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da</a:t>
            </a:r>
            <a:r>
              <a:rPr sz="1600" spc="8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poter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110" dirty="0">
                <a:latin typeface="Arial"/>
                <a:cs typeface="Arial"/>
              </a:rPr>
              <a:t>essere</a:t>
            </a:r>
            <a:r>
              <a:rPr sz="1600" spc="95" dirty="0">
                <a:latin typeface="Arial"/>
                <a:cs typeface="Arial"/>
              </a:rPr>
              <a:t> </a:t>
            </a:r>
            <a:r>
              <a:rPr sz="1600" spc="-65" dirty="0" err="1">
                <a:latin typeface="Arial"/>
                <a:cs typeface="Arial"/>
              </a:rPr>
              <a:t>esaminati</a:t>
            </a:r>
            <a:r>
              <a:rPr sz="1600" spc="80" dirty="0">
                <a:latin typeface="Arial"/>
                <a:cs typeface="Arial"/>
              </a:rPr>
              <a:t> </a:t>
            </a:r>
            <a:r>
              <a:rPr sz="1600" spc="-60" dirty="0" err="1">
                <a:latin typeface="Arial"/>
                <a:cs typeface="Arial"/>
              </a:rPr>
              <a:t>dai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membri</a:t>
            </a:r>
            <a:r>
              <a:rPr sz="1600" spc="9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della</a:t>
            </a:r>
            <a:r>
              <a:rPr sz="1600" spc="-30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sottocommissione</a:t>
            </a:r>
            <a:r>
              <a:rPr sz="1600" spc="-11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di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riferimento,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prima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della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riunione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di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40" dirty="0" err="1">
                <a:latin typeface="Arial"/>
                <a:cs typeface="Arial"/>
              </a:rPr>
              <a:t>luglio</a:t>
            </a:r>
            <a:r>
              <a:rPr sz="1600" spc="-40" dirty="0">
                <a:latin typeface="Arial"/>
                <a:cs typeface="Arial"/>
              </a:rPr>
              <a:t>.</a:t>
            </a:r>
            <a:endParaRPr lang="it-IT" sz="1600" spc="-40" dirty="0">
              <a:latin typeface="Arial"/>
              <a:cs typeface="Arial"/>
            </a:endParaRPr>
          </a:p>
          <a:p>
            <a:pPr marL="355600" marR="8255" indent="-342900" algn="just">
              <a:spcBef>
                <a:spcPts val="6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endParaRPr sz="1600" dirty="0">
              <a:latin typeface="Arial"/>
              <a:cs typeface="Arial"/>
            </a:endParaRPr>
          </a:p>
          <a:p>
            <a:pPr marL="355600" marR="5715" indent="-342900" algn="just">
              <a:spcBef>
                <a:spcPts val="6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z="1600" spc="-10" dirty="0">
                <a:latin typeface="Arial"/>
                <a:cs typeface="Arial"/>
              </a:rPr>
              <a:t>Alla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riunione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di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luglio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i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coordinatori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della </a:t>
            </a:r>
            <a:r>
              <a:rPr sz="1600" spc="-80" dirty="0">
                <a:latin typeface="Arial"/>
                <a:cs typeface="Arial"/>
              </a:rPr>
              <a:t>Sezioni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corrispondente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ai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PI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presentano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con</a:t>
            </a:r>
            <a:r>
              <a:rPr sz="1600" spc="-2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3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slides</a:t>
            </a:r>
            <a:r>
              <a:rPr sz="1600" spc="-15" dirty="0">
                <a:latin typeface="Arial"/>
                <a:cs typeface="Arial"/>
              </a:rPr>
              <a:t> </a:t>
            </a:r>
            <a:r>
              <a:rPr sz="1600" spc="-25" dirty="0">
                <a:latin typeface="Arial"/>
                <a:cs typeface="Arial"/>
              </a:rPr>
              <a:t>le </a:t>
            </a:r>
            <a:r>
              <a:rPr sz="1600" spc="-30" dirty="0">
                <a:latin typeface="Arial"/>
                <a:cs typeface="Arial"/>
              </a:rPr>
              <a:t>nuove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spc="-30" dirty="0">
                <a:latin typeface="Arial"/>
                <a:cs typeface="Arial"/>
              </a:rPr>
              <a:t>proposte</a:t>
            </a:r>
            <a:r>
              <a:rPr sz="1600" spc="-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a tutta la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Commissione.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85" dirty="0">
                <a:latin typeface="Arial"/>
                <a:cs typeface="Arial"/>
              </a:rPr>
              <a:t>Con</a:t>
            </a:r>
            <a:r>
              <a:rPr sz="1600" dirty="0">
                <a:latin typeface="Arial"/>
                <a:cs typeface="Arial"/>
              </a:rPr>
              <a:t> i </a:t>
            </a:r>
            <a:r>
              <a:rPr sz="1600" spc="-25" dirty="0">
                <a:latin typeface="Arial"/>
                <a:cs typeface="Arial"/>
              </a:rPr>
              <a:t>coordinatori</a:t>
            </a:r>
            <a:r>
              <a:rPr sz="1600" dirty="0">
                <a:latin typeface="Arial"/>
                <a:cs typeface="Arial"/>
              </a:rPr>
              <a:t> non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si </a:t>
            </a:r>
            <a:r>
              <a:rPr sz="1600" spc="-35" dirty="0">
                <a:latin typeface="Arial"/>
                <a:cs typeface="Arial"/>
              </a:rPr>
              <a:t>discutono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dirty="0">
                <a:latin typeface="Arial"/>
                <a:cs typeface="Arial"/>
              </a:rPr>
              <a:t>gli </a:t>
            </a:r>
            <a:r>
              <a:rPr sz="1600" spc="-10" dirty="0">
                <a:latin typeface="Arial"/>
                <a:cs typeface="Arial"/>
              </a:rPr>
              <a:t>aspetti</a:t>
            </a:r>
            <a:r>
              <a:rPr sz="1600" spc="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scientifici </a:t>
            </a:r>
            <a:r>
              <a:rPr sz="1600" spc="-50" dirty="0">
                <a:latin typeface="Arial"/>
                <a:cs typeface="Arial"/>
              </a:rPr>
              <a:t>delle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proposte.</a:t>
            </a:r>
            <a:endParaRPr sz="1600" dirty="0">
              <a:latin typeface="Arial"/>
              <a:cs typeface="Arial"/>
            </a:endParaRPr>
          </a:p>
          <a:p>
            <a:pPr marL="809625" lvl="1" indent="-339725" algn="just">
              <a:spcBef>
                <a:spcPts val="600"/>
              </a:spcBef>
              <a:buClr>
                <a:srgbClr val="FF0000"/>
              </a:buClr>
              <a:buChar char="•"/>
              <a:tabLst>
                <a:tab pos="809625" algn="l"/>
              </a:tabLst>
            </a:pPr>
            <a:r>
              <a:rPr sz="1600" spc="-155" dirty="0">
                <a:latin typeface="Arial"/>
                <a:cs typeface="Arial"/>
              </a:rPr>
              <a:t>Le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presentazioni</a:t>
            </a:r>
            <a:r>
              <a:rPr sz="1600" spc="-5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servono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75" dirty="0">
                <a:latin typeface="Arial"/>
                <a:cs typeface="Arial"/>
              </a:rPr>
              <a:t>solo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ad</a:t>
            </a:r>
            <a:r>
              <a:rPr sz="1600" spc="-5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informare</a:t>
            </a:r>
            <a:r>
              <a:rPr sz="1600" spc="-35" dirty="0">
                <a:latin typeface="Arial"/>
                <a:cs typeface="Arial"/>
              </a:rPr>
              <a:t> </a:t>
            </a:r>
            <a:r>
              <a:rPr sz="1600" spc="-65" dirty="0">
                <a:latin typeface="Arial"/>
                <a:cs typeface="Arial"/>
              </a:rPr>
              <a:t>la</a:t>
            </a:r>
            <a:r>
              <a:rPr sz="1600" spc="-60" dirty="0">
                <a:latin typeface="Arial"/>
                <a:cs typeface="Arial"/>
              </a:rPr>
              <a:t> </a:t>
            </a:r>
            <a:r>
              <a:rPr sz="1600" spc="-80" dirty="0">
                <a:latin typeface="Arial"/>
                <a:cs typeface="Arial"/>
              </a:rPr>
              <a:t>commissione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nel</a:t>
            </a:r>
            <a:r>
              <a:rPr sz="1600" spc="-4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suo</a:t>
            </a:r>
            <a:r>
              <a:rPr sz="1600" spc="-40" dirty="0">
                <a:latin typeface="Arial"/>
                <a:cs typeface="Arial"/>
              </a:rPr>
              <a:t> </a:t>
            </a:r>
            <a:r>
              <a:rPr sz="1600" spc="-10" dirty="0">
                <a:latin typeface="Arial"/>
                <a:cs typeface="Arial"/>
              </a:rPr>
              <a:t>complesso.</a:t>
            </a:r>
            <a:endParaRPr sz="1600" dirty="0">
              <a:latin typeface="Arial"/>
              <a:cs typeface="Arial"/>
            </a:endParaRPr>
          </a:p>
          <a:p>
            <a:pPr marL="809625" marR="447040" lvl="1" indent="-339725" algn="just">
              <a:spcBef>
                <a:spcPts val="600"/>
              </a:spcBef>
              <a:buClr>
                <a:srgbClr val="FF0000"/>
              </a:buClr>
              <a:buChar char="•"/>
              <a:tabLst>
                <a:tab pos="812800" algn="l"/>
              </a:tabLst>
            </a:pPr>
            <a:r>
              <a:rPr sz="1600" spc="-15" dirty="0">
                <a:latin typeface="Arial"/>
                <a:cs typeface="Arial"/>
              </a:rPr>
              <a:t>Il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0" dirty="0">
                <a:latin typeface="Arial"/>
                <a:cs typeface="Arial"/>
              </a:rPr>
              <a:t>coordinatore</a:t>
            </a:r>
            <a:r>
              <a:rPr sz="1600" spc="-120" dirty="0">
                <a:latin typeface="Arial"/>
                <a:cs typeface="Arial"/>
              </a:rPr>
              <a:t> </a:t>
            </a:r>
            <a:r>
              <a:rPr sz="1600" spc="-70" dirty="0">
                <a:latin typeface="Arial"/>
                <a:cs typeface="Arial"/>
              </a:rPr>
              <a:t>locale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non</a:t>
            </a:r>
            <a:r>
              <a:rPr sz="1600" spc="-90" dirty="0">
                <a:latin typeface="Arial"/>
                <a:cs typeface="Arial"/>
              </a:rPr>
              <a:t> </a:t>
            </a:r>
            <a:r>
              <a:rPr sz="1600" spc="-95" dirty="0">
                <a:latin typeface="Arial"/>
                <a:cs typeface="Arial"/>
              </a:rPr>
              <a:t>è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tenuto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spc="-130" dirty="0">
                <a:latin typeface="Arial"/>
                <a:cs typeface="Arial"/>
              </a:rPr>
              <a:t>a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rendere</a:t>
            </a:r>
            <a:r>
              <a:rPr sz="1600" spc="-75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conto</a:t>
            </a:r>
            <a:r>
              <a:rPr sz="1600" spc="-105" dirty="0">
                <a:latin typeface="Arial"/>
                <a:cs typeface="Arial"/>
              </a:rPr>
              <a:t> </a:t>
            </a:r>
            <a:r>
              <a:rPr sz="1600" spc="-60" dirty="0">
                <a:latin typeface="Arial"/>
                <a:cs typeface="Arial"/>
              </a:rPr>
              <a:t>degli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45" dirty="0">
                <a:latin typeface="Arial"/>
                <a:cs typeface="Arial"/>
              </a:rPr>
              <a:t>aspetti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40" dirty="0">
                <a:latin typeface="Arial"/>
                <a:cs typeface="Arial"/>
              </a:rPr>
              <a:t>scientifici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della</a:t>
            </a:r>
            <a:r>
              <a:rPr sz="1600" spc="-80" dirty="0">
                <a:latin typeface="Arial"/>
                <a:cs typeface="Arial"/>
              </a:rPr>
              <a:t> </a:t>
            </a:r>
            <a:r>
              <a:rPr sz="1600" spc="-55" dirty="0">
                <a:latin typeface="Arial"/>
                <a:cs typeface="Arial"/>
              </a:rPr>
              <a:t>proposta</a:t>
            </a:r>
            <a:r>
              <a:rPr sz="1600" spc="-65" dirty="0">
                <a:latin typeface="Arial"/>
                <a:cs typeface="Arial"/>
              </a:rPr>
              <a:t> 	</a:t>
            </a:r>
            <a:r>
              <a:rPr sz="1600" spc="-55" dirty="0">
                <a:latin typeface="Arial"/>
                <a:cs typeface="Arial"/>
              </a:rPr>
              <a:t>(eventualmente</a:t>
            </a:r>
            <a:r>
              <a:rPr sz="1600" spc="-100" dirty="0">
                <a:latin typeface="Arial"/>
                <a:cs typeface="Arial"/>
              </a:rPr>
              <a:t> </a:t>
            </a:r>
            <a:r>
              <a:rPr sz="1600" spc="-35" dirty="0">
                <a:latin typeface="Arial"/>
                <a:cs typeface="Arial"/>
              </a:rPr>
              <a:t>quelli</a:t>
            </a:r>
            <a:r>
              <a:rPr sz="1600" spc="-65" dirty="0">
                <a:latin typeface="Arial"/>
                <a:cs typeface="Arial"/>
              </a:rPr>
              <a:t> organizzativi:</a:t>
            </a:r>
            <a:r>
              <a:rPr sz="1600" spc="-114" dirty="0">
                <a:latin typeface="Arial"/>
                <a:cs typeface="Arial"/>
              </a:rPr>
              <a:t> </a:t>
            </a:r>
            <a:r>
              <a:rPr sz="1600" spc="-20" dirty="0">
                <a:latin typeface="Arial"/>
                <a:cs typeface="Arial"/>
              </a:rPr>
              <a:t>strutture,</a:t>
            </a:r>
            <a:r>
              <a:rPr sz="1600" spc="-95" dirty="0">
                <a:latin typeface="Arial"/>
                <a:cs typeface="Arial"/>
              </a:rPr>
              <a:t> </a:t>
            </a:r>
            <a:r>
              <a:rPr sz="1600" spc="-185" dirty="0">
                <a:latin typeface="Arial"/>
                <a:cs typeface="Arial"/>
              </a:rPr>
              <a:t>FTE,</a:t>
            </a:r>
            <a:r>
              <a:rPr sz="1600" spc="-85" dirty="0">
                <a:latin typeface="Arial"/>
                <a:cs typeface="Arial"/>
              </a:rPr>
              <a:t> </a:t>
            </a:r>
            <a:r>
              <a:rPr sz="1600" spc="-100" dirty="0">
                <a:latin typeface="Arial"/>
                <a:cs typeface="Arial"/>
              </a:rPr>
              <a:t>Sezioni</a:t>
            </a:r>
            <a:r>
              <a:rPr sz="1600" spc="-65" dirty="0">
                <a:latin typeface="Arial"/>
                <a:cs typeface="Arial"/>
              </a:rPr>
              <a:t> </a:t>
            </a:r>
            <a:r>
              <a:rPr sz="1600" spc="-70" dirty="0" err="1">
                <a:latin typeface="Arial"/>
                <a:cs typeface="Arial"/>
              </a:rPr>
              <a:t>partecipanti</a:t>
            </a:r>
            <a:r>
              <a:rPr sz="1600" spc="-70" dirty="0">
                <a:latin typeface="Arial"/>
                <a:cs typeface="Arial"/>
              </a:rPr>
              <a:t>…).</a:t>
            </a:r>
            <a:endParaRPr lang="it-IT" sz="1600" spc="-7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0260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58543"/>
            <a:ext cx="12192000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781685" marR="5080" indent="-769620">
              <a:lnSpc>
                <a:spcPct val="100000"/>
              </a:lnSpc>
              <a:spcBef>
                <a:spcPts val="95"/>
              </a:spcBef>
            </a:pPr>
            <a:r>
              <a:rPr sz="4000" spc="-240" dirty="0"/>
              <a:t>Procedura</a:t>
            </a:r>
            <a:r>
              <a:rPr sz="4000" spc="-100" dirty="0"/>
              <a:t> </a:t>
            </a:r>
            <a:r>
              <a:rPr sz="4000" spc="-170" dirty="0"/>
              <a:t>di</a:t>
            </a:r>
            <a:r>
              <a:rPr sz="4000" spc="-125" dirty="0"/>
              <a:t> </a:t>
            </a:r>
            <a:r>
              <a:rPr sz="4000" spc="-225" dirty="0"/>
              <a:t>ranking</a:t>
            </a:r>
            <a:r>
              <a:rPr sz="4000" spc="-90" dirty="0"/>
              <a:t> </a:t>
            </a:r>
            <a:r>
              <a:rPr sz="4000" spc="-170" dirty="0"/>
              <a:t>per</a:t>
            </a:r>
            <a:r>
              <a:rPr sz="4000" spc="-110" dirty="0"/>
              <a:t> </a:t>
            </a:r>
            <a:r>
              <a:rPr sz="4000" spc="-100" dirty="0"/>
              <a:t>i</a:t>
            </a:r>
            <a:r>
              <a:rPr sz="4000" spc="-125" dirty="0"/>
              <a:t> </a:t>
            </a:r>
            <a:r>
              <a:rPr sz="4000" spc="-245" dirty="0"/>
              <a:t>Proposal</a:t>
            </a:r>
            <a:r>
              <a:rPr sz="4000" spc="-110" dirty="0"/>
              <a:t> </a:t>
            </a:r>
            <a:r>
              <a:rPr sz="4000" spc="-210" dirty="0"/>
              <a:t>degli</a:t>
            </a:r>
            <a:r>
              <a:rPr sz="4000" spc="-100" dirty="0"/>
              <a:t> </a:t>
            </a:r>
            <a:r>
              <a:rPr sz="4000" spc="-170" dirty="0" err="1"/>
              <a:t>Esperimenti</a:t>
            </a:r>
            <a:r>
              <a:rPr lang="it-IT" sz="4000" spc="-170" dirty="0"/>
              <a:t> </a:t>
            </a:r>
            <a:r>
              <a:rPr sz="4000" spc="-220" dirty="0"/>
              <a:t>Standard</a:t>
            </a:r>
            <a:endParaRPr sz="4000" spc="-20" dirty="0"/>
          </a:p>
        </p:txBody>
      </p:sp>
      <p:sp>
        <p:nvSpPr>
          <p:cNvPr id="3" name="object 3"/>
          <p:cNvSpPr txBox="1"/>
          <p:nvPr/>
        </p:nvSpPr>
        <p:spPr>
          <a:xfrm>
            <a:off x="121920" y="1458013"/>
            <a:ext cx="11301983" cy="402482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357505" marR="5715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r>
              <a:rPr spc="-90" dirty="0">
                <a:latin typeface="Arial"/>
                <a:cs typeface="Arial"/>
              </a:rPr>
              <a:t>Per</a:t>
            </a:r>
            <a:r>
              <a:rPr spc="-1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 </a:t>
            </a:r>
            <a:r>
              <a:rPr spc="-50" dirty="0">
                <a:latin typeface="Arial"/>
                <a:cs typeface="Arial"/>
              </a:rPr>
              <a:t>proposal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di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45" dirty="0">
                <a:latin typeface="Arial"/>
                <a:cs typeface="Arial"/>
              </a:rPr>
              <a:t>esperimento</a:t>
            </a:r>
            <a:r>
              <a:rPr spc="-1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standard</a:t>
            </a:r>
            <a:r>
              <a:rPr spc="-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si</a:t>
            </a:r>
            <a:r>
              <a:rPr spc="-10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stabilisce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 </a:t>
            </a:r>
            <a:r>
              <a:rPr spc="-45" dirty="0">
                <a:latin typeface="Arial"/>
                <a:cs typeface="Arial"/>
              </a:rPr>
              <a:t>ranking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35" dirty="0" err="1">
                <a:latin typeface="Arial"/>
                <a:cs typeface="Arial"/>
              </a:rPr>
              <a:t>numerico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85" dirty="0" err="1">
                <a:latin typeface="Arial"/>
                <a:cs typeface="Arial"/>
              </a:rPr>
              <a:t>suddiviso</a:t>
            </a:r>
            <a:r>
              <a:rPr spc="-9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in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3 </a:t>
            </a:r>
            <a:r>
              <a:rPr spc="-10" dirty="0" err="1">
                <a:latin typeface="Arial"/>
                <a:cs typeface="Arial"/>
              </a:rPr>
              <a:t>voci</a:t>
            </a:r>
            <a:r>
              <a:rPr lang="it-IT" spc="-10" dirty="0">
                <a:latin typeface="Arial"/>
                <a:cs typeface="Arial"/>
              </a:rPr>
              <a:t>:</a:t>
            </a:r>
          </a:p>
          <a:p>
            <a:pPr marL="357505" marR="5715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endParaRPr lang="it-IT" spc="-10" dirty="0">
              <a:latin typeface="Arial"/>
              <a:cs typeface="Arial"/>
            </a:endParaRPr>
          </a:p>
          <a:p>
            <a:pPr marL="357505" marR="5715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endParaRPr lang="it-IT" spc="-10" dirty="0">
              <a:latin typeface="Arial"/>
              <a:cs typeface="Arial"/>
            </a:endParaRPr>
          </a:p>
          <a:p>
            <a:pPr marL="814705" marR="5715" lvl="1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r>
              <a:rPr lang="it-IT" spc="-10" dirty="0">
                <a:latin typeface="Arial"/>
                <a:cs typeface="Arial"/>
              </a:rPr>
              <a:t>1. </a:t>
            </a:r>
            <a:r>
              <a:rPr dirty="0" err="1">
                <a:latin typeface="Arial"/>
                <a:cs typeface="Arial"/>
              </a:rPr>
              <a:t>Impatto</a:t>
            </a:r>
            <a:r>
              <a:rPr spc="7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scientifico/tecnico.</a:t>
            </a:r>
            <a:r>
              <a:rPr spc="7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Chiarezza</a:t>
            </a:r>
            <a:r>
              <a:rPr spc="7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nella</a:t>
            </a:r>
            <a:r>
              <a:rPr spc="7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spiegazione</a:t>
            </a:r>
            <a:r>
              <a:rPr spc="8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della</a:t>
            </a:r>
            <a:r>
              <a:rPr spc="7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novelty</a:t>
            </a:r>
            <a:r>
              <a:rPr spc="80" dirty="0">
                <a:latin typeface="Arial"/>
                <a:cs typeface="Arial"/>
              </a:rPr>
              <a:t>  </a:t>
            </a:r>
            <a:r>
              <a:rPr spc="-50" dirty="0">
                <a:latin typeface="Arial"/>
                <a:cs typeface="Arial"/>
              </a:rPr>
              <a:t>e </a:t>
            </a:r>
            <a:r>
              <a:rPr spc="-20" dirty="0">
                <a:latin typeface="Arial"/>
                <a:cs typeface="Arial"/>
              </a:rPr>
              <a:t>sull’incremento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rispetto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 err="1">
                <a:latin typeface="Arial"/>
                <a:cs typeface="Arial"/>
              </a:rPr>
              <a:t>allo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 err="1">
                <a:latin typeface="Arial"/>
                <a:cs typeface="Arial"/>
              </a:rPr>
              <a:t>stato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dell’arte.</a:t>
            </a:r>
            <a:r>
              <a:rPr spc="70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Attinenza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con</a:t>
            </a:r>
            <a:r>
              <a:rPr spc="7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le</a:t>
            </a:r>
            <a:r>
              <a:rPr spc="7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mission</a:t>
            </a:r>
            <a:r>
              <a:rPr spc="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dell’Ente. Attinenza con le tematiche della CSN5. (1-10)</a:t>
            </a:r>
            <a:endParaRPr lang="it-IT" dirty="0">
              <a:latin typeface="Arial"/>
              <a:cs typeface="Arial"/>
            </a:endParaRPr>
          </a:p>
          <a:p>
            <a:pPr marL="814705" marR="5715" lvl="1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endParaRPr lang="en-IT" b="1" spc="-95" dirty="0">
              <a:solidFill>
                <a:srgbClr val="C00000"/>
              </a:solidFill>
              <a:latin typeface="Arial"/>
              <a:cs typeface="Arial"/>
            </a:endParaRPr>
          </a:p>
          <a:p>
            <a:pPr marL="814705" marR="5715" lvl="1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endParaRPr lang="en-IT" b="1" spc="-95" dirty="0">
              <a:solidFill>
                <a:srgbClr val="C00000"/>
              </a:solidFill>
              <a:latin typeface="Arial"/>
              <a:cs typeface="Arial"/>
            </a:endParaRPr>
          </a:p>
          <a:p>
            <a:pPr marL="814705" marR="5715" lvl="1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r>
              <a:rPr lang="en-IT" b="1" spc="-95" dirty="0">
                <a:solidFill>
                  <a:srgbClr val="C00000"/>
                </a:solidFill>
                <a:latin typeface="Arial"/>
                <a:cs typeface="Arial"/>
              </a:rPr>
              <a:t>2. </a:t>
            </a:r>
            <a:r>
              <a:rPr spc="-95" dirty="0" err="1">
                <a:latin typeface="Arial"/>
                <a:cs typeface="Arial"/>
              </a:rPr>
              <a:t>Chiarezza</a:t>
            </a:r>
            <a:r>
              <a:rPr spc="4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nella</a:t>
            </a:r>
            <a:r>
              <a:rPr spc="50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spiegazione</a:t>
            </a:r>
            <a:r>
              <a:rPr spc="5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delle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metodologie.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95" dirty="0">
                <a:latin typeface="Arial"/>
                <a:cs typeface="Arial"/>
              </a:rPr>
              <a:t>Chiarezza</a:t>
            </a:r>
            <a:r>
              <a:rPr spc="4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nella</a:t>
            </a:r>
            <a:r>
              <a:rPr spc="40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spiegazione</a:t>
            </a:r>
            <a:r>
              <a:rPr spc="50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dei </a:t>
            </a:r>
            <a:r>
              <a:rPr dirty="0">
                <a:latin typeface="Arial"/>
                <a:cs typeface="Arial"/>
              </a:rPr>
              <a:t>risultati</a:t>
            </a:r>
            <a:r>
              <a:rPr spc="9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attesi.</a:t>
            </a:r>
            <a:r>
              <a:rPr spc="10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Metodi</a:t>
            </a:r>
            <a:r>
              <a:rPr spc="9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di</a:t>
            </a:r>
            <a:r>
              <a:rPr spc="95" dirty="0">
                <a:latin typeface="Arial"/>
                <a:cs typeface="Arial"/>
              </a:rPr>
              <a:t> </a:t>
            </a:r>
            <a:r>
              <a:rPr spc="-35" dirty="0" err="1">
                <a:latin typeface="Arial"/>
                <a:cs typeface="Arial"/>
              </a:rPr>
              <a:t>valutazione</a:t>
            </a:r>
            <a:r>
              <a:rPr spc="110" dirty="0">
                <a:latin typeface="Arial"/>
                <a:cs typeface="Arial"/>
              </a:rPr>
              <a:t> </a:t>
            </a:r>
            <a:r>
              <a:rPr lang="it-IT" spc="110" dirty="0">
                <a:latin typeface="Arial"/>
                <a:cs typeface="Arial"/>
              </a:rPr>
              <a:t>	</a:t>
            </a:r>
            <a:r>
              <a:rPr dirty="0">
                <a:latin typeface="Arial"/>
                <a:cs typeface="Arial"/>
              </a:rPr>
              <a:t>del</a:t>
            </a:r>
            <a:r>
              <a:rPr spc="100" dirty="0">
                <a:latin typeface="Arial"/>
                <a:cs typeface="Arial"/>
              </a:rPr>
              <a:t> </a:t>
            </a:r>
            <a:r>
              <a:rPr spc="-45" dirty="0">
                <a:latin typeface="Arial"/>
                <a:cs typeface="Arial"/>
              </a:rPr>
              <a:t>progresso</a:t>
            </a:r>
            <a:r>
              <a:rPr spc="100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dell’esperimento.</a:t>
            </a:r>
            <a:r>
              <a:rPr spc="9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Analisi e mitigazione dei rischi. (1-10)</a:t>
            </a:r>
            <a:endParaRPr lang="it-IT" dirty="0">
              <a:latin typeface="Arial"/>
              <a:cs typeface="Arial"/>
            </a:endParaRPr>
          </a:p>
          <a:p>
            <a:pPr marL="814705" marR="5715" lvl="1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endParaRPr lang="en-IT" b="1" spc="-25" dirty="0">
              <a:solidFill>
                <a:srgbClr val="C00000"/>
              </a:solidFill>
              <a:latin typeface="Arial"/>
              <a:cs typeface="Arial"/>
            </a:endParaRPr>
          </a:p>
          <a:p>
            <a:pPr marL="814705" marR="5715" lvl="1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endParaRPr lang="en-IT" b="1" spc="-25" dirty="0">
              <a:solidFill>
                <a:srgbClr val="C00000"/>
              </a:solidFill>
              <a:latin typeface="Arial"/>
              <a:cs typeface="Arial"/>
            </a:endParaRPr>
          </a:p>
          <a:p>
            <a:pPr marL="814705" marR="5715" lvl="1" indent="-343535" algn="just">
              <a:lnSpc>
                <a:spcPts val="2140"/>
              </a:lnSpc>
              <a:spcBef>
                <a:spcPts val="185"/>
              </a:spcBef>
              <a:buClr>
                <a:srgbClr val="FF0000"/>
              </a:buClr>
              <a:buFont typeface="Wingdings"/>
              <a:buChar char=""/>
              <a:tabLst>
                <a:tab pos="357505" algn="l"/>
              </a:tabLst>
            </a:pPr>
            <a:r>
              <a:rPr lang="en-IT" b="1" spc="-25" dirty="0">
                <a:solidFill>
                  <a:srgbClr val="C00000"/>
                </a:solidFill>
                <a:latin typeface="Arial"/>
                <a:cs typeface="Arial"/>
              </a:rPr>
              <a:t>3. </a:t>
            </a:r>
            <a:r>
              <a:rPr dirty="0" err="1">
                <a:latin typeface="Arial"/>
                <a:cs typeface="Arial"/>
              </a:rPr>
              <a:t>Sostenibilità</a:t>
            </a:r>
            <a:r>
              <a:rPr spc="38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dell’esperimento.</a:t>
            </a:r>
            <a:r>
              <a:rPr spc="38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Consistenza</a:t>
            </a:r>
            <a:r>
              <a:rPr spc="39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</a:t>
            </a:r>
            <a:r>
              <a:rPr spc="38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giustificazione</a:t>
            </a:r>
            <a:r>
              <a:rPr spc="39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delle</a:t>
            </a:r>
            <a:r>
              <a:rPr spc="38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richieste </a:t>
            </a:r>
            <a:r>
              <a:rPr spc="-20" dirty="0">
                <a:latin typeface="Arial"/>
                <a:cs typeface="Arial"/>
              </a:rPr>
              <a:t>finanziarie.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95" dirty="0">
                <a:latin typeface="Arial"/>
                <a:cs typeface="Arial"/>
              </a:rPr>
              <a:t>Consistenza</a:t>
            </a:r>
            <a:r>
              <a:rPr spc="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del</a:t>
            </a:r>
            <a:r>
              <a:rPr spc="25" dirty="0">
                <a:latin typeface="Arial"/>
                <a:cs typeface="Arial"/>
              </a:rPr>
              <a:t> </a:t>
            </a:r>
            <a:r>
              <a:rPr lang="it-IT" spc="25" dirty="0">
                <a:latin typeface="Arial"/>
                <a:cs typeface="Arial"/>
              </a:rPr>
              <a:t>	</a:t>
            </a:r>
            <a:r>
              <a:rPr spc="-35" dirty="0" err="1">
                <a:latin typeface="Arial"/>
                <a:cs typeface="Arial"/>
              </a:rPr>
              <a:t>personale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impegnato</a:t>
            </a:r>
            <a:r>
              <a:rPr spc="25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nell’esperimento</a:t>
            </a:r>
            <a:r>
              <a:rPr spc="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con</a:t>
            </a:r>
            <a:r>
              <a:rPr spc="3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l’attività </a:t>
            </a:r>
            <a:r>
              <a:rPr spc="-75" dirty="0">
                <a:latin typeface="Arial"/>
                <a:cs typeface="Arial"/>
              </a:rPr>
              <a:t>prevista.</a:t>
            </a:r>
            <a:r>
              <a:rPr dirty="0">
                <a:latin typeface="Arial"/>
                <a:cs typeface="Arial"/>
              </a:rPr>
              <a:t> Competenza dei proponenti riguardo l’argomento della </a:t>
            </a:r>
            <a:r>
              <a:rPr lang="it-IT" dirty="0">
                <a:latin typeface="Arial"/>
                <a:cs typeface="Arial"/>
              </a:rPr>
              <a:t>	</a:t>
            </a:r>
            <a:r>
              <a:rPr dirty="0" err="1">
                <a:latin typeface="Arial"/>
                <a:cs typeface="Arial"/>
              </a:rPr>
              <a:t>proposta</a:t>
            </a:r>
            <a:r>
              <a:rPr dirty="0">
                <a:latin typeface="Arial"/>
                <a:cs typeface="Arial"/>
              </a:rPr>
              <a:t>. (1-10).</a:t>
            </a:r>
          </a:p>
        </p:txBody>
      </p:sp>
    </p:spTree>
    <p:extLst>
      <p:ext uri="{BB962C8B-B14F-4D97-AF65-F5344CB8AC3E}">
        <p14:creationId xmlns:p14="http://schemas.microsoft.com/office/powerpoint/2010/main" val="2533381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537" y="386292"/>
            <a:ext cx="9393016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10" dirty="0"/>
              <a:t>Giudizi</a:t>
            </a:r>
            <a:r>
              <a:rPr spc="-80" dirty="0"/>
              <a:t> </a:t>
            </a:r>
            <a:r>
              <a:rPr spc="-165" dirty="0"/>
              <a:t>e</a:t>
            </a:r>
            <a:r>
              <a:rPr spc="-110" dirty="0"/>
              <a:t> </a:t>
            </a:r>
            <a:r>
              <a:rPr spc="-235" dirty="0"/>
              <a:t>Selezione</a:t>
            </a:r>
            <a:r>
              <a:rPr spc="-75" dirty="0"/>
              <a:t> </a:t>
            </a:r>
            <a:r>
              <a:rPr spc="-210" dirty="0"/>
              <a:t>Finale</a:t>
            </a:r>
            <a:r>
              <a:rPr spc="-70" dirty="0"/>
              <a:t> </a:t>
            </a:r>
            <a:r>
              <a:rPr spc="-175" dirty="0"/>
              <a:t>dei</a:t>
            </a:r>
            <a:r>
              <a:rPr spc="-75" dirty="0"/>
              <a:t> </a:t>
            </a:r>
            <a:r>
              <a:rPr spc="-250" dirty="0"/>
              <a:t>Proposal</a:t>
            </a:r>
            <a:r>
              <a:rPr spc="-90" dirty="0"/>
              <a:t> </a:t>
            </a:r>
            <a:r>
              <a:rPr spc="-195" dirty="0"/>
              <a:t>a</a:t>
            </a:r>
            <a:r>
              <a:rPr spc="-90" dirty="0"/>
              <a:t> </a:t>
            </a:r>
            <a:r>
              <a:rPr spc="-275" dirty="0"/>
              <a:t>Luglio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98276" y="1454965"/>
            <a:ext cx="8124190" cy="19954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3535"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>
                <a:latin typeface="Arial"/>
                <a:cs typeface="Arial"/>
              </a:rPr>
              <a:t>I</a:t>
            </a:r>
            <a:r>
              <a:rPr spc="-7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voti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sui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proposal</a:t>
            </a:r>
            <a:r>
              <a:rPr spc="-4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di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luglio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vanno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95" dirty="0">
                <a:latin typeface="Arial"/>
                <a:cs typeface="Arial"/>
              </a:rPr>
              <a:t>accompagnati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100" dirty="0">
                <a:latin typeface="Arial"/>
                <a:cs typeface="Arial"/>
              </a:rPr>
              <a:t>da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65" dirty="0">
                <a:latin typeface="Arial"/>
                <a:cs typeface="Arial"/>
              </a:rPr>
              <a:t>giudizi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puntuali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110" dirty="0">
                <a:latin typeface="Arial"/>
                <a:cs typeface="Arial"/>
              </a:rPr>
              <a:t>e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dettagliati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dai </a:t>
            </a:r>
            <a:r>
              <a:rPr spc="-55" dirty="0">
                <a:latin typeface="Arial"/>
                <a:cs typeface="Arial"/>
              </a:rPr>
              <a:t>quali </a:t>
            </a:r>
            <a:r>
              <a:rPr spc="-105" dirty="0">
                <a:latin typeface="Arial"/>
                <a:cs typeface="Arial"/>
              </a:rPr>
              <a:t>si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evincono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le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65" dirty="0">
                <a:latin typeface="Arial"/>
                <a:cs typeface="Arial"/>
              </a:rPr>
              <a:t>ragioni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del </a:t>
            </a:r>
            <a:r>
              <a:rPr spc="-10" dirty="0">
                <a:latin typeface="Arial"/>
                <a:cs typeface="Arial"/>
              </a:rPr>
              <a:t>voto.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290"/>
              </a:spcBef>
              <a:buClr>
                <a:srgbClr val="FF0000"/>
              </a:buClr>
              <a:buFont typeface="Wingdings"/>
              <a:buChar char=""/>
            </a:pPr>
            <a:endParaRPr dirty="0">
              <a:latin typeface="Arial"/>
              <a:cs typeface="Arial"/>
            </a:endParaRPr>
          </a:p>
          <a:p>
            <a:pPr marL="355600" indent="-342900"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pc="-80" dirty="0">
                <a:latin typeface="Arial"/>
                <a:cs typeface="Arial"/>
              </a:rPr>
              <a:t>Per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105" dirty="0">
                <a:latin typeface="Arial"/>
                <a:cs typeface="Arial"/>
              </a:rPr>
              <a:t>passare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la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prima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fase</a:t>
            </a:r>
            <a:r>
              <a:rPr spc="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</a:t>
            </a:r>
            <a:r>
              <a:rPr spc="1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proposal</a:t>
            </a:r>
            <a:r>
              <a:rPr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deve</a:t>
            </a:r>
            <a:r>
              <a:rPr spc="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totalizzare</a:t>
            </a:r>
            <a:r>
              <a:rPr spc="15" dirty="0">
                <a:latin typeface="Arial"/>
                <a:cs typeface="Arial"/>
              </a:rPr>
              <a:t> </a:t>
            </a:r>
            <a:r>
              <a:rPr b="1" spc="-100" dirty="0">
                <a:solidFill>
                  <a:srgbClr val="C00000"/>
                </a:solidFill>
                <a:latin typeface="Arial"/>
                <a:cs typeface="Arial"/>
              </a:rPr>
              <a:t>almeno</a:t>
            </a:r>
            <a:r>
              <a:rPr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C00000"/>
                </a:solidFill>
                <a:latin typeface="Arial"/>
                <a:cs typeface="Arial"/>
              </a:rPr>
              <a:t>18/30</a:t>
            </a:r>
            <a:r>
              <a:rPr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</a:t>
            </a:r>
            <a:r>
              <a:rPr spc="30" dirty="0">
                <a:latin typeface="Arial"/>
                <a:cs typeface="Arial"/>
              </a:rPr>
              <a:t> </a:t>
            </a:r>
            <a:r>
              <a:rPr spc="-20" dirty="0" err="1">
                <a:latin typeface="Arial"/>
                <a:cs typeface="Arial"/>
              </a:rPr>
              <a:t>deve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aver</a:t>
            </a:r>
            <a:r>
              <a:rPr spc="-100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preso</a:t>
            </a:r>
            <a:r>
              <a:rPr spc="-85" dirty="0">
                <a:latin typeface="Arial"/>
                <a:cs typeface="Arial"/>
              </a:rPr>
              <a:t> </a:t>
            </a:r>
            <a:r>
              <a:rPr b="1" spc="-150" dirty="0">
                <a:solidFill>
                  <a:srgbClr val="C00000"/>
                </a:solidFill>
                <a:latin typeface="Arial"/>
                <a:cs typeface="Arial"/>
              </a:rPr>
              <a:t>un</a:t>
            </a:r>
            <a:r>
              <a:rPr b="1" spc="-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114" dirty="0">
                <a:solidFill>
                  <a:srgbClr val="C00000"/>
                </a:solidFill>
                <a:latin typeface="Arial"/>
                <a:cs typeface="Arial"/>
              </a:rPr>
              <a:t>voto</a:t>
            </a:r>
            <a:r>
              <a:rPr b="1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150" dirty="0">
                <a:solidFill>
                  <a:srgbClr val="C00000"/>
                </a:solidFill>
                <a:latin typeface="Arial"/>
                <a:cs typeface="Arial"/>
              </a:rPr>
              <a:t>maggiore</a:t>
            </a:r>
            <a:r>
              <a:rPr b="1" spc="-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100" dirty="0">
                <a:solidFill>
                  <a:srgbClr val="C00000"/>
                </a:solidFill>
                <a:latin typeface="Arial"/>
                <a:cs typeface="Arial"/>
              </a:rPr>
              <a:t>di</a:t>
            </a:r>
            <a:r>
              <a:rPr b="1" spc="-9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C00000"/>
                </a:solidFill>
                <a:latin typeface="Arial"/>
                <a:cs typeface="Arial"/>
              </a:rPr>
              <a:t>4/10</a:t>
            </a:r>
            <a:r>
              <a:rPr b="1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210" dirty="0">
                <a:solidFill>
                  <a:srgbClr val="C00000"/>
                </a:solidFill>
                <a:latin typeface="Arial"/>
                <a:cs typeface="Arial"/>
              </a:rPr>
              <a:t>su</a:t>
            </a:r>
            <a:r>
              <a:rPr b="1" spc="-8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45" dirty="0">
                <a:solidFill>
                  <a:srgbClr val="C00000"/>
                </a:solidFill>
                <a:latin typeface="Arial"/>
                <a:cs typeface="Arial"/>
              </a:rPr>
              <a:t>tutte</a:t>
            </a:r>
            <a:r>
              <a:rPr b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85" dirty="0">
                <a:solidFill>
                  <a:srgbClr val="C00000"/>
                </a:solidFill>
                <a:latin typeface="Arial"/>
                <a:cs typeface="Arial"/>
              </a:rPr>
              <a:t>le</a:t>
            </a:r>
            <a:r>
              <a:rPr b="1" spc="-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b="1" spc="-10" dirty="0">
                <a:solidFill>
                  <a:srgbClr val="C00000"/>
                </a:solidFill>
                <a:latin typeface="Arial"/>
                <a:cs typeface="Arial"/>
              </a:rPr>
              <a:t>voci</a:t>
            </a:r>
            <a:r>
              <a:rPr spc="-10" dirty="0">
                <a:latin typeface="Arial"/>
                <a:cs typeface="Arial"/>
              </a:rPr>
              <a:t>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220"/>
              </a:spcBef>
              <a:buClr>
                <a:srgbClr val="FF0000"/>
              </a:buClr>
            </a:pP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564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302317"/>
            <a:ext cx="12326112" cy="627736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3052445" marR="5080" indent="-3040380">
              <a:lnSpc>
                <a:spcPct val="100000"/>
              </a:lnSpc>
              <a:spcBef>
                <a:spcPts val="95"/>
              </a:spcBef>
            </a:pPr>
            <a:r>
              <a:rPr sz="4000" spc="-245" dirty="0"/>
              <a:t>Dopo</a:t>
            </a:r>
            <a:r>
              <a:rPr sz="4000" spc="-120" dirty="0"/>
              <a:t> </a:t>
            </a:r>
            <a:r>
              <a:rPr sz="4000" spc="-150" dirty="0"/>
              <a:t>la</a:t>
            </a:r>
            <a:r>
              <a:rPr sz="4000" spc="-100" dirty="0"/>
              <a:t> </a:t>
            </a:r>
            <a:r>
              <a:rPr sz="4000" spc="-225" dirty="0"/>
              <a:t>Riunione</a:t>
            </a:r>
            <a:r>
              <a:rPr sz="4000" spc="-90" dirty="0"/>
              <a:t> </a:t>
            </a:r>
            <a:r>
              <a:rPr sz="4000" spc="-170" dirty="0"/>
              <a:t>di</a:t>
            </a:r>
            <a:r>
              <a:rPr sz="4000" spc="-114" dirty="0"/>
              <a:t> </a:t>
            </a:r>
            <a:r>
              <a:rPr sz="4000" spc="-260" dirty="0"/>
              <a:t>Luglio</a:t>
            </a:r>
            <a:r>
              <a:rPr sz="4000" spc="-100" dirty="0"/>
              <a:t> </a:t>
            </a:r>
            <a:r>
              <a:rPr sz="4000" spc="-165" dirty="0"/>
              <a:t>e</a:t>
            </a:r>
            <a:r>
              <a:rPr sz="4000" spc="-105" dirty="0"/>
              <a:t> </a:t>
            </a:r>
            <a:r>
              <a:rPr sz="4000" spc="-175" dirty="0"/>
              <a:t>prima</a:t>
            </a:r>
            <a:r>
              <a:rPr sz="4000" spc="-100" dirty="0"/>
              <a:t> </a:t>
            </a:r>
            <a:r>
              <a:rPr sz="4000" spc="-165" dirty="0"/>
              <a:t>della</a:t>
            </a:r>
            <a:r>
              <a:rPr sz="4000" spc="-90" dirty="0"/>
              <a:t> </a:t>
            </a:r>
            <a:r>
              <a:rPr sz="4000" spc="-225" dirty="0"/>
              <a:t>Riunione</a:t>
            </a:r>
            <a:r>
              <a:rPr sz="4000" spc="-90" dirty="0"/>
              <a:t> </a:t>
            </a:r>
            <a:r>
              <a:rPr sz="4000" spc="-25" dirty="0"/>
              <a:t>di </a:t>
            </a:r>
            <a:r>
              <a:rPr sz="4000" spc="-85" dirty="0"/>
              <a:t>Settembre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3985" y="1454966"/>
            <a:ext cx="11016684" cy="22852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715" indent="-343535" algn="just"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>
                <a:latin typeface="Arial"/>
                <a:cs typeface="Arial"/>
              </a:rPr>
              <a:t>Ai</a:t>
            </a:r>
            <a:r>
              <a:rPr spc="-95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proposal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40" dirty="0">
                <a:latin typeface="Arial"/>
                <a:cs typeface="Arial"/>
              </a:rPr>
              <a:t>approvati</a:t>
            </a:r>
            <a:r>
              <a:rPr spc="-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luglio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verranno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100" dirty="0">
                <a:latin typeface="Arial"/>
                <a:cs typeface="Arial"/>
              </a:rPr>
              <a:t>assegnati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almeno</a:t>
            </a:r>
            <a:r>
              <a:rPr spc="-5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2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referee, </a:t>
            </a:r>
            <a:r>
              <a:rPr dirty="0">
                <a:latin typeface="Arial"/>
                <a:cs typeface="Arial"/>
              </a:rPr>
              <a:t>di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cui</a:t>
            </a:r>
            <a:r>
              <a:rPr spc="-45" dirty="0">
                <a:latin typeface="Arial"/>
                <a:cs typeface="Arial"/>
              </a:rPr>
              <a:t> </a:t>
            </a:r>
            <a:r>
              <a:rPr b="1" spc="-50" dirty="0">
                <a:latin typeface="Arial"/>
                <a:cs typeface="Arial"/>
              </a:rPr>
              <a:t>almeno </a:t>
            </a:r>
            <a:r>
              <a:rPr b="1" dirty="0">
                <a:latin typeface="Arial"/>
                <a:cs typeface="Arial"/>
              </a:rPr>
              <a:t>uno</a:t>
            </a:r>
            <a:r>
              <a:rPr b="1" spc="10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fra</a:t>
            </a:r>
            <a:r>
              <a:rPr b="1" spc="11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i</a:t>
            </a:r>
            <a:r>
              <a:rPr b="1" spc="105" dirty="0">
                <a:latin typeface="Arial"/>
                <a:cs typeface="Arial"/>
              </a:rPr>
              <a:t> </a:t>
            </a:r>
            <a:r>
              <a:rPr b="1" spc="-75" dirty="0">
                <a:latin typeface="Arial"/>
                <a:cs typeface="Arial"/>
              </a:rPr>
              <a:t>coordinatori.</a:t>
            </a:r>
            <a:r>
              <a:rPr b="1" spc="10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Deve</a:t>
            </a:r>
            <a:r>
              <a:rPr spc="110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essere</a:t>
            </a:r>
            <a:r>
              <a:rPr spc="11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presente</a:t>
            </a:r>
            <a:r>
              <a:rPr spc="1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almeno</a:t>
            </a:r>
            <a:r>
              <a:rPr spc="10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</a:t>
            </a:r>
            <a:r>
              <a:rPr spc="10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esperto</a:t>
            </a:r>
            <a:r>
              <a:rPr spc="10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del</a:t>
            </a:r>
            <a:r>
              <a:rPr spc="10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settore </a:t>
            </a:r>
            <a:r>
              <a:rPr spc="-65" dirty="0">
                <a:latin typeface="Arial"/>
                <a:cs typeface="Arial"/>
              </a:rPr>
              <a:t>eventualmente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esterno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alla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Commissione.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290"/>
              </a:spcBef>
              <a:buClr>
                <a:srgbClr val="FF0000"/>
              </a:buClr>
            </a:pPr>
            <a:endParaRPr dirty="0">
              <a:latin typeface="Arial"/>
              <a:cs typeface="Arial"/>
            </a:endParaRPr>
          </a:p>
          <a:p>
            <a:pPr marL="355600" marR="7620" indent="-343535" algn="just"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pc="-90" dirty="0">
                <a:latin typeface="Arial"/>
                <a:cs typeface="Arial"/>
              </a:rPr>
              <a:t>Prima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della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riunione</a:t>
            </a:r>
            <a:r>
              <a:rPr spc="-9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di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settembre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210" dirty="0">
                <a:latin typeface="Arial"/>
                <a:cs typeface="Arial"/>
              </a:rPr>
              <a:t>PI</a:t>
            </a:r>
            <a:r>
              <a:rPr spc="85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devono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105" dirty="0">
                <a:latin typeface="Arial"/>
                <a:cs typeface="Arial"/>
              </a:rPr>
              <a:t>organizzare</a:t>
            </a:r>
            <a:r>
              <a:rPr spc="-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</a:t>
            </a:r>
            <a:r>
              <a:rPr spc="-5" dirty="0">
                <a:latin typeface="Arial"/>
                <a:cs typeface="Arial"/>
              </a:rPr>
              <a:t> </a:t>
            </a:r>
            <a:r>
              <a:rPr spc="-55" dirty="0">
                <a:latin typeface="Arial"/>
                <a:cs typeface="Arial"/>
              </a:rPr>
              <a:t>(unico)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incontro</a:t>
            </a:r>
            <a:r>
              <a:rPr spc="-3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fra</a:t>
            </a:r>
            <a:r>
              <a:rPr spc="-25" dirty="0">
                <a:latin typeface="Arial"/>
                <a:cs typeface="Arial"/>
              </a:rPr>
              <a:t> il </a:t>
            </a:r>
            <a:r>
              <a:rPr spc="-65" dirty="0">
                <a:latin typeface="Arial"/>
                <a:cs typeface="Arial"/>
              </a:rPr>
              <a:t>gruppo </a:t>
            </a:r>
            <a:r>
              <a:rPr spc="-110" dirty="0">
                <a:latin typeface="Arial"/>
                <a:cs typeface="Arial"/>
              </a:rPr>
              <a:t>e</a:t>
            </a:r>
            <a:r>
              <a:rPr spc="-6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referee</a:t>
            </a:r>
            <a:r>
              <a:rPr spc="-65" dirty="0">
                <a:latin typeface="Arial"/>
                <a:cs typeface="Arial"/>
              </a:rPr>
              <a:t> durante</a:t>
            </a:r>
            <a:r>
              <a:rPr spc="-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il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quale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la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proposta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viene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130" dirty="0">
                <a:latin typeface="Arial"/>
                <a:cs typeface="Arial"/>
              </a:rPr>
              <a:t>discussa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nel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dettaglio.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1290"/>
              </a:spcBef>
              <a:buClr>
                <a:srgbClr val="FF0000"/>
              </a:buClr>
              <a:buFont typeface="Wingdings"/>
              <a:buChar char=""/>
            </a:pPr>
            <a:endParaRPr dirty="0">
              <a:latin typeface="Arial"/>
              <a:cs typeface="Arial"/>
            </a:endParaRPr>
          </a:p>
          <a:p>
            <a:pPr marL="356235" marR="5080" indent="-343535" algn="just">
              <a:buClr>
                <a:srgbClr val="FF0000"/>
              </a:buClr>
              <a:buFont typeface="Wingdings"/>
              <a:buChar char=""/>
              <a:tabLst>
                <a:tab pos="356235" algn="l"/>
              </a:tabLst>
            </a:pPr>
            <a:r>
              <a:rPr spc="-75" dirty="0">
                <a:latin typeface="Arial"/>
                <a:cs typeface="Arial"/>
              </a:rPr>
              <a:t>Durante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l’incontro</a:t>
            </a:r>
            <a:r>
              <a:rPr spc="-4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referee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105" dirty="0">
                <a:latin typeface="Arial"/>
                <a:cs typeface="Arial"/>
              </a:rPr>
              <a:t>possono</a:t>
            </a:r>
            <a:r>
              <a:rPr spc="-20" dirty="0">
                <a:latin typeface="Arial"/>
                <a:cs typeface="Arial"/>
              </a:rPr>
              <a:t> </a:t>
            </a:r>
            <a:r>
              <a:rPr spc="-100" dirty="0">
                <a:latin typeface="Arial"/>
                <a:cs typeface="Arial"/>
              </a:rPr>
              <a:t>già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proporre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rimodulazioni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40" dirty="0">
                <a:latin typeface="Arial"/>
                <a:cs typeface="Arial"/>
              </a:rPr>
              <a:t>del </a:t>
            </a:r>
            <a:r>
              <a:rPr spc="-60" dirty="0">
                <a:latin typeface="Arial"/>
                <a:cs typeface="Arial"/>
              </a:rPr>
              <a:t>piano</a:t>
            </a:r>
            <a:r>
              <a:rPr spc="-2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di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lavoro </a:t>
            </a:r>
            <a:r>
              <a:rPr spc="-110" dirty="0">
                <a:latin typeface="Arial"/>
                <a:cs typeface="Arial"/>
              </a:rPr>
              <a:t>e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dei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0" dirty="0" err="1">
                <a:latin typeface="Arial"/>
                <a:cs typeface="Arial"/>
              </a:rPr>
              <a:t>costi</a:t>
            </a:r>
            <a:r>
              <a:rPr spc="-10" dirty="0">
                <a:latin typeface="Arial"/>
                <a:cs typeface="Arial"/>
              </a:rPr>
              <a:t>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183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93193"/>
            <a:ext cx="8528494" cy="689291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85" dirty="0"/>
              <a:t>Durante</a:t>
            </a:r>
            <a:r>
              <a:rPr spc="-95" dirty="0"/>
              <a:t> </a:t>
            </a:r>
            <a:r>
              <a:rPr spc="-150" dirty="0"/>
              <a:t>la</a:t>
            </a:r>
            <a:r>
              <a:rPr spc="-100" dirty="0"/>
              <a:t> </a:t>
            </a:r>
            <a:r>
              <a:rPr spc="-225" dirty="0"/>
              <a:t>Riunione</a:t>
            </a:r>
            <a:r>
              <a:rPr spc="-95" dirty="0"/>
              <a:t> </a:t>
            </a:r>
            <a:r>
              <a:rPr spc="-170" dirty="0"/>
              <a:t>di</a:t>
            </a:r>
            <a:r>
              <a:rPr spc="-110" dirty="0"/>
              <a:t> </a:t>
            </a:r>
            <a:r>
              <a:rPr spc="-155" dirty="0"/>
              <a:t>Settembre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40285" y="815458"/>
            <a:ext cx="8126730" cy="28341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pc="-55" dirty="0">
                <a:latin typeface="Arial"/>
                <a:cs typeface="Arial"/>
              </a:rPr>
              <a:t>I</a:t>
            </a:r>
            <a:r>
              <a:rPr spc="-95" dirty="0">
                <a:latin typeface="Arial"/>
                <a:cs typeface="Arial"/>
              </a:rPr>
              <a:t> </a:t>
            </a:r>
            <a:r>
              <a:rPr spc="-175" dirty="0">
                <a:latin typeface="Arial"/>
                <a:cs typeface="Arial"/>
              </a:rPr>
              <a:t>PI</a:t>
            </a:r>
            <a:r>
              <a:rPr spc="-80" dirty="0">
                <a:latin typeface="Arial"/>
                <a:cs typeface="Arial"/>
              </a:rPr>
              <a:t> presentano</a:t>
            </a:r>
            <a:r>
              <a:rPr spc="-85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la proposta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in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plenaria.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90"/>
              </a:spcBef>
              <a:buClr>
                <a:srgbClr val="FF0000"/>
              </a:buClr>
              <a:buFont typeface="Wingdings"/>
              <a:buChar char=""/>
            </a:pPr>
            <a:endParaRPr lang="en-IT" dirty="0">
              <a:latin typeface="Arial"/>
              <a:cs typeface="Arial"/>
            </a:endParaRPr>
          </a:p>
          <a:p>
            <a:pPr>
              <a:spcBef>
                <a:spcPts val="90"/>
              </a:spcBef>
              <a:buClr>
                <a:srgbClr val="FF0000"/>
              </a:buClr>
              <a:buFont typeface="Wingdings"/>
              <a:buChar char=""/>
            </a:pPr>
            <a:endParaRPr dirty="0">
              <a:latin typeface="Arial"/>
              <a:cs typeface="Arial"/>
            </a:endParaRPr>
          </a:p>
          <a:p>
            <a:pPr marL="355600" marR="8255" indent="-342265" algn="just">
              <a:buClr>
                <a:srgbClr val="FF0000"/>
              </a:buClr>
              <a:buFont typeface="Wingdings"/>
              <a:buChar char=""/>
              <a:tabLst>
                <a:tab pos="355600" algn="l"/>
              </a:tabLst>
            </a:pPr>
            <a:r>
              <a:rPr spc="-75" dirty="0">
                <a:latin typeface="Arial"/>
                <a:cs typeface="Arial"/>
              </a:rPr>
              <a:t>Alla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fine</a:t>
            </a:r>
            <a:r>
              <a:rPr spc="-6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i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referee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propongono</a:t>
            </a:r>
            <a:r>
              <a:rPr spc="-40" dirty="0">
                <a:latin typeface="Arial"/>
                <a:cs typeface="Arial"/>
              </a:rPr>
              <a:t> dei </a:t>
            </a:r>
            <a:r>
              <a:rPr dirty="0">
                <a:latin typeface="Arial"/>
                <a:cs typeface="Arial"/>
              </a:rPr>
              <a:t>voti</a:t>
            </a:r>
            <a:r>
              <a:rPr spc="-45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accompagnati</a:t>
            </a:r>
            <a:r>
              <a:rPr spc="-35" dirty="0">
                <a:latin typeface="Arial"/>
                <a:cs typeface="Arial"/>
              </a:rPr>
              <a:t> </a:t>
            </a:r>
            <a:r>
              <a:rPr spc="-125" dirty="0">
                <a:latin typeface="Arial"/>
                <a:cs typeface="Arial"/>
              </a:rPr>
              <a:t>da</a:t>
            </a:r>
            <a:r>
              <a:rPr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giudizi</a:t>
            </a:r>
            <a:r>
              <a:rPr spc="-25" dirty="0">
                <a:latin typeface="Arial"/>
                <a:cs typeface="Arial"/>
              </a:rPr>
              <a:t> </a:t>
            </a:r>
            <a:r>
              <a:rPr spc="-40" dirty="0">
                <a:latin typeface="Arial"/>
                <a:cs typeface="Arial"/>
              </a:rPr>
              <a:t>dettagliati, </a:t>
            </a:r>
            <a:r>
              <a:rPr spc="-35" dirty="0">
                <a:latin typeface="Arial"/>
                <a:cs typeface="Arial"/>
              </a:rPr>
              <a:t>secondo </a:t>
            </a:r>
            <a:r>
              <a:rPr spc="-70" dirty="0">
                <a:latin typeface="Arial"/>
                <a:cs typeface="Arial"/>
              </a:rPr>
              <a:t>la </a:t>
            </a:r>
            <a:r>
              <a:rPr spc="-25" dirty="0">
                <a:latin typeface="Arial"/>
                <a:cs typeface="Arial"/>
              </a:rPr>
              <a:t>struttura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del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ranking </a:t>
            </a:r>
            <a:r>
              <a:rPr spc="-105" dirty="0">
                <a:latin typeface="Arial"/>
                <a:cs typeface="Arial"/>
              </a:rPr>
              <a:t>già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descritto.</a:t>
            </a:r>
            <a:endParaRPr dirty="0">
              <a:latin typeface="Arial"/>
              <a:cs typeface="Arial"/>
            </a:endParaRPr>
          </a:p>
          <a:p>
            <a:pPr>
              <a:spcBef>
                <a:spcPts val="90"/>
              </a:spcBef>
              <a:buClr>
                <a:srgbClr val="FF0000"/>
              </a:buClr>
            </a:pPr>
            <a:endParaRPr dirty="0">
              <a:latin typeface="Arial"/>
              <a:cs typeface="Arial"/>
            </a:endParaRPr>
          </a:p>
          <a:p>
            <a:pPr>
              <a:spcBef>
                <a:spcPts val="90"/>
              </a:spcBef>
              <a:buClr>
                <a:srgbClr val="FF0000"/>
              </a:buClr>
            </a:pPr>
            <a:endParaRPr dirty="0">
              <a:latin typeface="Arial"/>
              <a:cs typeface="Arial"/>
            </a:endParaRPr>
          </a:p>
          <a:p>
            <a:pPr marL="356870" marR="5080" indent="-343535" algn="just">
              <a:buClr>
                <a:srgbClr val="FF0000"/>
              </a:buClr>
              <a:buFont typeface="Wingdings"/>
              <a:buChar char=""/>
              <a:tabLst>
                <a:tab pos="356870" algn="l"/>
              </a:tabLst>
            </a:pPr>
            <a:r>
              <a:rPr dirty="0">
                <a:latin typeface="Arial"/>
                <a:cs typeface="Arial"/>
              </a:rPr>
              <a:t>Alla</a:t>
            </a:r>
            <a:r>
              <a:rPr spc="105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fine</a:t>
            </a:r>
            <a:r>
              <a:rPr spc="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si</a:t>
            </a:r>
            <a:r>
              <a:rPr spc="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stila</a:t>
            </a:r>
            <a:r>
              <a:rPr spc="12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una</a:t>
            </a:r>
            <a:r>
              <a:rPr spc="120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graduatoria</a:t>
            </a:r>
            <a:r>
              <a:rPr spc="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</a:t>
            </a:r>
            <a:r>
              <a:rPr spc="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si</a:t>
            </a:r>
            <a:r>
              <a:rPr spc="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può</a:t>
            </a:r>
            <a:r>
              <a:rPr spc="114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scegliere</a:t>
            </a:r>
            <a:r>
              <a:rPr spc="114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quanti</a:t>
            </a:r>
            <a:r>
              <a:rPr spc="11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e</a:t>
            </a:r>
            <a:r>
              <a:rPr spc="130" dirty="0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quali</a:t>
            </a:r>
            <a:r>
              <a:rPr spc="114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esperimenti </a:t>
            </a:r>
            <a:r>
              <a:rPr dirty="0">
                <a:latin typeface="Arial"/>
                <a:cs typeface="Arial"/>
              </a:rPr>
              <a:t>finanziare</a:t>
            </a:r>
            <a:r>
              <a:rPr spc="80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in</a:t>
            </a:r>
            <a:r>
              <a:rPr spc="7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relazione</a:t>
            </a:r>
            <a:r>
              <a:rPr spc="80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ai</a:t>
            </a:r>
            <a:r>
              <a:rPr spc="80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punteggi</a:t>
            </a:r>
            <a:r>
              <a:rPr spc="7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e</a:t>
            </a:r>
            <a:r>
              <a:rPr spc="7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alle</a:t>
            </a:r>
            <a:r>
              <a:rPr spc="80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disponibilità</a:t>
            </a:r>
            <a:r>
              <a:rPr spc="85" dirty="0">
                <a:latin typeface="Arial"/>
                <a:cs typeface="Arial"/>
              </a:rPr>
              <a:t>  </a:t>
            </a:r>
            <a:r>
              <a:rPr dirty="0">
                <a:latin typeface="Arial"/>
                <a:cs typeface="Arial"/>
              </a:rPr>
              <a:t>economica</a:t>
            </a:r>
            <a:r>
              <a:rPr spc="80" dirty="0">
                <a:latin typeface="Arial"/>
                <a:cs typeface="Arial"/>
              </a:rPr>
              <a:t>  </a:t>
            </a:r>
            <a:r>
              <a:rPr spc="-10" dirty="0">
                <a:latin typeface="Arial"/>
                <a:cs typeface="Arial"/>
              </a:rPr>
              <a:t>della </a:t>
            </a:r>
            <a:r>
              <a:rPr spc="-25" dirty="0">
                <a:latin typeface="Arial"/>
                <a:cs typeface="Arial"/>
              </a:rPr>
              <a:t>Commissione.</a:t>
            </a:r>
            <a:endParaRPr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7112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886321" y="998508"/>
            <a:ext cx="8208009" cy="1905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9875" marR="210185" indent="-257810">
              <a:spcBef>
                <a:spcPts val="100"/>
              </a:spcBef>
              <a:buClr>
                <a:srgbClr val="FF0000"/>
              </a:buClr>
              <a:buFont typeface="Wingdings"/>
              <a:buChar char=""/>
              <a:tabLst>
                <a:tab pos="269875" algn="l"/>
              </a:tabLst>
            </a:pPr>
            <a:r>
              <a:rPr spc="-185" dirty="0">
                <a:latin typeface="Arial"/>
                <a:cs typeface="Arial"/>
              </a:rPr>
              <a:t>Le</a:t>
            </a:r>
            <a:r>
              <a:rPr spc="-75" dirty="0">
                <a:latin typeface="Arial"/>
                <a:cs typeface="Arial"/>
              </a:rPr>
              <a:t> graduatorie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14" dirty="0">
                <a:latin typeface="Arial"/>
                <a:cs typeface="Arial"/>
              </a:rPr>
              <a:t>sono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in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alcuni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130" dirty="0">
                <a:latin typeface="Arial"/>
                <a:cs typeface="Arial"/>
              </a:rPr>
              <a:t>casi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95" dirty="0">
                <a:latin typeface="Arial"/>
                <a:cs typeface="Arial"/>
              </a:rPr>
              <a:t>cambiate</a:t>
            </a:r>
            <a:r>
              <a:rPr spc="-90" dirty="0">
                <a:latin typeface="Arial"/>
                <a:cs typeface="Arial"/>
              </a:rPr>
              <a:t> </a:t>
            </a:r>
            <a:r>
              <a:rPr spc="-45" dirty="0">
                <a:latin typeface="Arial"/>
                <a:cs typeface="Arial"/>
              </a:rPr>
              <a:t>rispetto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160" dirty="0">
                <a:latin typeface="Arial"/>
                <a:cs typeface="Arial"/>
              </a:rPr>
              <a:t>a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55" dirty="0">
                <a:latin typeface="Arial"/>
                <a:cs typeface="Arial"/>
              </a:rPr>
              <a:t>luglio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160" dirty="0">
                <a:latin typeface="Arial"/>
                <a:cs typeface="Arial"/>
              </a:rPr>
              <a:t>a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seguito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del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30" dirty="0">
                <a:latin typeface="Arial"/>
                <a:cs typeface="Arial"/>
              </a:rPr>
              <a:t>fatto</a:t>
            </a:r>
            <a:r>
              <a:rPr spc="-100" dirty="0">
                <a:latin typeface="Arial"/>
                <a:cs typeface="Arial"/>
              </a:rPr>
              <a:t> </a:t>
            </a:r>
            <a:r>
              <a:rPr spc="-114" dirty="0">
                <a:latin typeface="Arial"/>
                <a:cs typeface="Arial"/>
              </a:rPr>
              <a:t>che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25" dirty="0">
                <a:latin typeface="Arial"/>
                <a:cs typeface="Arial"/>
              </a:rPr>
              <a:t>in </a:t>
            </a:r>
            <a:r>
              <a:rPr spc="-100" dirty="0">
                <a:latin typeface="Arial"/>
                <a:cs typeface="Arial"/>
              </a:rPr>
              <a:t>questa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125" dirty="0">
                <a:latin typeface="Arial"/>
                <a:cs typeface="Arial"/>
              </a:rPr>
              <a:t>seconda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30" dirty="0">
                <a:latin typeface="Arial"/>
                <a:cs typeface="Arial"/>
              </a:rPr>
              <a:t>fase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le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valutazioni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114" dirty="0">
                <a:latin typeface="Arial"/>
                <a:cs typeface="Arial"/>
              </a:rPr>
              <a:t>sono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80" dirty="0">
                <a:latin typeface="Arial"/>
                <a:cs typeface="Arial"/>
              </a:rPr>
              <a:t>state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40" dirty="0">
                <a:latin typeface="Arial"/>
                <a:cs typeface="Arial"/>
              </a:rPr>
              <a:t>fatte</a:t>
            </a:r>
            <a:r>
              <a:rPr spc="-95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dalla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120" dirty="0">
                <a:latin typeface="Arial"/>
                <a:cs typeface="Arial"/>
              </a:rPr>
              <a:t>Commissione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35" dirty="0">
                <a:latin typeface="Arial"/>
                <a:cs typeface="Arial"/>
              </a:rPr>
              <a:t>in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plenaria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50" dirty="0">
                <a:latin typeface="Arial"/>
                <a:cs typeface="Arial"/>
              </a:rPr>
              <a:t>a </a:t>
            </a:r>
            <a:r>
              <a:rPr spc="-85" dirty="0">
                <a:latin typeface="Arial"/>
                <a:cs typeface="Arial"/>
              </a:rPr>
              <a:t>seguito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dei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70" dirty="0">
                <a:latin typeface="Arial"/>
                <a:cs typeface="Arial"/>
              </a:rPr>
              <a:t>commenti</a:t>
            </a:r>
            <a:r>
              <a:rPr spc="-85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dei</a:t>
            </a:r>
            <a:r>
              <a:rPr spc="-55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referee.</a:t>
            </a:r>
            <a:endParaRPr dirty="0">
              <a:latin typeface="Arial"/>
              <a:cs typeface="Arial"/>
            </a:endParaRPr>
          </a:p>
          <a:p>
            <a:pPr marL="269875" marR="5080" indent="-257810">
              <a:spcBef>
                <a:spcPts val="900"/>
              </a:spcBef>
              <a:buClr>
                <a:srgbClr val="FF0000"/>
              </a:buClr>
              <a:buFont typeface="Wingdings"/>
              <a:buChar char=""/>
              <a:tabLst>
                <a:tab pos="269875" algn="l"/>
              </a:tabLst>
            </a:pPr>
            <a:r>
              <a:rPr lang="it-IT" spc="-200" dirty="0">
                <a:latin typeface="Arial"/>
                <a:cs typeface="Arial"/>
              </a:rPr>
              <a:t>Nel 2024  </a:t>
            </a:r>
            <a:r>
              <a:rPr spc="-200" dirty="0">
                <a:latin typeface="Arial"/>
                <a:cs typeface="Arial"/>
              </a:rPr>
              <a:t>A</a:t>
            </a:r>
            <a:r>
              <a:rPr spc="-75" dirty="0">
                <a:latin typeface="Arial"/>
                <a:cs typeface="Arial"/>
              </a:rPr>
              <a:t> </a:t>
            </a:r>
            <a:r>
              <a:rPr spc="-55" dirty="0">
                <a:latin typeface="Arial"/>
                <a:cs typeface="Arial"/>
              </a:rPr>
              <a:t>luglio </a:t>
            </a:r>
            <a:r>
              <a:rPr spc="-65" dirty="0">
                <a:latin typeface="Arial"/>
                <a:cs typeface="Arial"/>
              </a:rPr>
              <a:t>arrivate</a:t>
            </a:r>
            <a:r>
              <a:rPr spc="-90" dirty="0">
                <a:latin typeface="Arial"/>
                <a:cs typeface="Arial"/>
              </a:rPr>
              <a:t> </a:t>
            </a:r>
            <a:r>
              <a:rPr spc="-100" dirty="0">
                <a:latin typeface="Arial"/>
                <a:cs typeface="Arial"/>
              </a:rPr>
              <a:t>29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proposte,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95" dirty="0">
                <a:latin typeface="Arial"/>
                <a:cs typeface="Arial"/>
              </a:rPr>
              <a:t>ne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14" dirty="0">
                <a:latin typeface="Arial"/>
                <a:cs typeface="Arial"/>
              </a:rPr>
              <a:t>sono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state</a:t>
            </a:r>
            <a:r>
              <a:rPr spc="-95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bocciate</a:t>
            </a:r>
            <a:r>
              <a:rPr spc="-90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5.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85" dirty="0">
                <a:latin typeface="Arial"/>
                <a:cs typeface="Arial"/>
              </a:rPr>
              <a:t>Tutte</a:t>
            </a:r>
            <a:r>
              <a:rPr spc="-90" dirty="0">
                <a:latin typeface="Arial"/>
                <a:cs typeface="Arial"/>
              </a:rPr>
              <a:t> </a:t>
            </a:r>
            <a:r>
              <a:rPr spc="-75" dirty="0">
                <a:latin typeface="Arial"/>
                <a:cs typeface="Arial"/>
              </a:rPr>
              <a:t>le</a:t>
            </a:r>
            <a:r>
              <a:rPr spc="-65" dirty="0">
                <a:latin typeface="Arial"/>
                <a:cs typeface="Arial"/>
              </a:rPr>
              <a:t> </a:t>
            </a:r>
            <a:r>
              <a:rPr spc="-100" dirty="0">
                <a:latin typeface="Arial"/>
                <a:cs typeface="Arial"/>
              </a:rPr>
              <a:t>24</a:t>
            </a:r>
            <a:r>
              <a:rPr spc="-80" dirty="0">
                <a:latin typeface="Arial"/>
                <a:cs typeface="Arial"/>
              </a:rPr>
              <a:t> </a:t>
            </a:r>
            <a:r>
              <a:rPr spc="-65" dirty="0">
                <a:latin typeface="Arial"/>
                <a:cs typeface="Arial"/>
              </a:rPr>
              <a:t>arrivate</a:t>
            </a:r>
            <a:r>
              <a:rPr spc="-90" dirty="0">
                <a:latin typeface="Arial"/>
                <a:cs typeface="Arial"/>
              </a:rPr>
              <a:t> </a:t>
            </a:r>
            <a:r>
              <a:rPr spc="-160" dirty="0">
                <a:latin typeface="Arial"/>
                <a:cs typeface="Arial"/>
              </a:rPr>
              <a:t>a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20" dirty="0">
                <a:latin typeface="Arial"/>
                <a:cs typeface="Arial"/>
              </a:rPr>
              <a:t>settembre </a:t>
            </a:r>
            <a:r>
              <a:rPr spc="-114" dirty="0">
                <a:latin typeface="Arial"/>
                <a:cs typeface="Arial"/>
              </a:rPr>
              <a:t>sono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passate.</a:t>
            </a:r>
            <a:endParaRPr dirty="0">
              <a:latin typeface="Arial"/>
              <a:cs typeface="Arial"/>
            </a:endParaRPr>
          </a:p>
          <a:p>
            <a:pPr marL="269875" indent="-257175">
              <a:spcBef>
                <a:spcPts val="900"/>
              </a:spcBef>
              <a:buClr>
                <a:srgbClr val="FF0000"/>
              </a:buClr>
              <a:buFont typeface="Wingdings"/>
              <a:buChar char=""/>
              <a:tabLst>
                <a:tab pos="269875" algn="l"/>
              </a:tabLst>
            </a:pPr>
            <a:r>
              <a:rPr spc="-55" dirty="0">
                <a:latin typeface="Arial"/>
                <a:cs typeface="Arial"/>
              </a:rPr>
              <a:t>Tutti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60" dirty="0">
                <a:latin typeface="Arial"/>
                <a:cs typeface="Arial"/>
              </a:rPr>
              <a:t>finanziati </a:t>
            </a:r>
            <a:r>
              <a:rPr spc="-105" dirty="0">
                <a:latin typeface="Arial"/>
                <a:cs typeface="Arial"/>
              </a:rPr>
              <a:t>con</a:t>
            </a:r>
            <a:r>
              <a:rPr spc="-65" dirty="0">
                <a:latin typeface="Arial"/>
                <a:cs typeface="Arial"/>
              </a:rPr>
              <a:t> tagli</a:t>
            </a:r>
            <a:r>
              <a:rPr spc="-60" dirty="0">
                <a:latin typeface="Arial"/>
                <a:cs typeface="Arial"/>
              </a:rPr>
              <a:t> </a:t>
            </a:r>
            <a:r>
              <a:rPr spc="-130" dirty="0">
                <a:latin typeface="Arial"/>
                <a:cs typeface="Arial"/>
              </a:rPr>
              <a:t>abbastanza</a:t>
            </a:r>
            <a:r>
              <a:rPr spc="-50" dirty="0">
                <a:latin typeface="Arial"/>
                <a:cs typeface="Arial"/>
              </a:rPr>
              <a:t> </a:t>
            </a:r>
            <a:r>
              <a:rPr spc="-65" dirty="0">
                <a:latin typeface="Arial"/>
                <a:cs typeface="Arial"/>
              </a:rPr>
              <a:t>proporzionali</a:t>
            </a:r>
            <a:r>
              <a:rPr spc="-30" dirty="0">
                <a:latin typeface="Arial"/>
                <a:cs typeface="Arial"/>
              </a:rPr>
              <a:t> </a:t>
            </a:r>
            <a:r>
              <a:rPr spc="-90" dirty="0">
                <a:latin typeface="Arial"/>
                <a:cs typeface="Arial"/>
              </a:rPr>
              <a:t>al</a:t>
            </a:r>
            <a:r>
              <a:rPr spc="-70" dirty="0">
                <a:latin typeface="Arial"/>
                <a:cs typeface="Arial"/>
              </a:rPr>
              <a:t> </a:t>
            </a:r>
            <a:r>
              <a:rPr spc="-10" dirty="0">
                <a:latin typeface="Arial"/>
                <a:cs typeface="Arial"/>
              </a:rPr>
              <a:t>ranking.</a:t>
            </a:r>
            <a:endParaRPr dirty="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917419" y="3946584"/>
          <a:ext cx="8280399" cy="1828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8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F7E0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Elettronica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–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rivelatori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N.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(media;</a:t>
                      </a:r>
                      <a:r>
                        <a:rPr sz="1200" b="1" spc="38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STDEV)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F7E08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Interdisciplinare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N.</a:t>
                      </a:r>
                      <a:r>
                        <a:rPr sz="1200" b="1" spc="-3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(media;</a:t>
                      </a:r>
                      <a:r>
                        <a:rPr sz="1200" b="1" spc="-1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STDEV)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F7E08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Acceleratori</a:t>
                      </a:r>
                      <a:endParaRPr sz="1200">
                        <a:latin typeface="Verdana"/>
                        <a:cs typeface="Verdan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N.</a:t>
                      </a:r>
                      <a:r>
                        <a:rPr sz="1200" b="1" spc="-2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(media;</a:t>
                      </a:r>
                      <a:r>
                        <a:rPr sz="1200" b="1" spc="385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Verdana"/>
                          <a:cs typeface="Verdana"/>
                        </a:rPr>
                        <a:t>STDEV)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EF7E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 marR="6546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10" dirty="0">
                          <a:latin typeface="Verdana"/>
                          <a:cs typeface="Verdana"/>
                        </a:rPr>
                        <a:t>Progetti presentati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25" dirty="0">
                          <a:latin typeface="Verdana"/>
                          <a:cs typeface="Verdana"/>
                        </a:rPr>
                        <a:t>15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25" dirty="0">
                          <a:latin typeface="Verdana"/>
                          <a:cs typeface="Verdana"/>
                        </a:rPr>
                        <a:t>11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50" dirty="0">
                          <a:latin typeface="Verdana"/>
                          <a:cs typeface="Verdana"/>
                        </a:rPr>
                        <a:t>3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565">
                <a:tc>
                  <a:txBody>
                    <a:bodyPr/>
                    <a:lstStyle/>
                    <a:p>
                      <a:pPr marL="91440" marR="54737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20" dirty="0">
                          <a:latin typeface="Verdana"/>
                          <a:cs typeface="Verdana"/>
                        </a:rPr>
                        <a:t>Valutazione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luglio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13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(23;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3)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8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(21;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2)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7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(25;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1)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B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91440" marR="54737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spc="-20" dirty="0">
                          <a:latin typeface="Verdana"/>
                          <a:cs typeface="Verdana"/>
                        </a:rPr>
                        <a:t>Valutazione 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settembre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15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(23;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2)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6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(24;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2)</a:t>
                      </a:r>
                      <a:endParaRPr sz="120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C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sz="1200" dirty="0">
                          <a:latin typeface="Verdana"/>
                          <a:cs typeface="Verdana"/>
                        </a:rPr>
                        <a:t>3</a:t>
                      </a:r>
                      <a:r>
                        <a:rPr sz="1200" spc="-2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dirty="0">
                          <a:latin typeface="Verdana"/>
                          <a:cs typeface="Verdana"/>
                        </a:rPr>
                        <a:t>(26;</a:t>
                      </a:r>
                      <a:r>
                        <a:rPr sz="1200" spc="-10" dirty="0">
                          <a:latin typeface="Verdana"/>
                          <a:cs typeface="Verdana"/>
                        </a:rPr>
                        <a:t> </a:t>
                      </a:r>
                      <a:r>
                        <a:rPr sz="1200" spc="-25" dirty="0">
                          <a:latin typeface="Verdana"/>
                          <a:cs typeface="Verdana"/>
                        </a:rPr>
                        <a:t>1)</a:t>
                      </a:r>
                      <a:endParaRPr sz="1200" dirty="0">
                        <a:latin typeface="Verdana"/>
                        <a:cs typeface="Verdana"/>
                      </a:endParaRPr>
                    </a:p>
                  </a:txBody>
                  <a:tcPr marL="0" marR="0" marT="438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8D7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47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30e81a-876c-40fa-afc3-659f76f48137">
      <Terms xmlns="http://schemas.microsoft.com/office/infopath/2007/PartnerControls"/>
    </lcf76f155ced4ddcb4097134ff3c332f>
    <_ip_UnifiedCompliancePolicyUIAction xmlns="http://schemas.microsoft.com/sharepoint/v3" xsi:nil="true"/>
    <TaxCatchAll xmlns="33d1be05-7d02-4e2b-a5f0-a73cf0ce1e4d" xsi:nil="true"/>
    <_ip_UnifiedCompliancePolicyProperties xmlns="http://schemas.microsoft.com/sharepoint/v3" xsi:nil="true"/>
    <Gruppi_x0020_di_x0020_destinatari xmlns="0d30e81a-876c-40fa-afc3-659f76f48137" xsi:nil="true"/>
    <_ModernAudienceTargetUserField xmlns="0d30e81a-876c-40fa-afc3-659f76f48137">
      <UserInfo>
        <DisplayName/>
        <AccountId xsi:nil="true"/>
        <AccountType/>
      </UserInfo>
    </_ModernAudienceTargetUserField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313113D60DC242AFAD4A69C58D707A" ma:contentTypeVersion="24" ma:contentTypeDescription="Create a new document." ma:contentTypeScope="" ma:versionID="23b5324e264f9a46de10c331a3a41bf6">
  <xsd:schema xmlns:xsd="http://www.w3.org/2001/XMLSchema" xmlns:xs="http://www.w3.org/2001/XMLSchema" xmlns:p="http://schemas.microsoft.com/office/2006/metadata/properties" xmlns:ns1="http://schemas.microsoft.com/sharepoint/v3" xmlns:ns2="0d30e81a-876c-40fa-afc3-659f76f48137" xmlns:ns3="33d1be05-7d02-4e2b-a5f0-a73cf0ce1e4d" targetNamespace="http://schemas.microsoft.com/office/2006/metadata/properties" ma:root="true" ma:fieldsID="897954493b5786d61c8cd717b83c545e" ns1:_="" ns2:_="" ns3:_="">
    <xsd:import namespace="http://schemas.microsoft.com/sharepoint/v3"/>
    <xsd:import namespace="0d30e81a-876c-40fa-afc3-659f76f48137"/>
    <xsd:import namespace="33d1be05-7d02-4e2b-a5f0-a73cf0ce1e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Gruppi_x0020_di_x0020_destinatari" minOccurs="0"/>
                <xsd:element ref="ns2:_ModernAudienceTargetUserField" minOccurs="0"/>
                <xsd:element ref="ns2:_ModernAudienceAadObjectI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30e81a-876c-40fa-afc3-659f76f481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Gruppi_x0020_di_x0020_destinatari" ma:index="18" nillable="true" ma:displayName="Gruppi di destinatari" ma:internalName="Gruppi_x0020_di_x0020_destinatari">
      <xsd:simpleType>
        <xsd:restriction base="dms:Unknown"/>
      </xsd:simpleType>
    </xsd:element>
    <xsd:element name="_ModernAudienceTargetUserField" ma:index="19" nillable="true" ma:displayName="Audience" ma:list="UserInfo" ma:SharePointGroup="0" ma:internalName="_ModernAudienceTargetUserField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ModernAudienceAadObjectIds" ma:index="20" nillable="true" ma:displayName="AudienceIds" ma:list="{bbede0ca-4dc1-488a-9073-3c9e330b20d7}" ma:internalName="_ModernAudienceAadObjectIds" ma:readOnly="true" ma:showField="_AadObjectIdForUser" ma:web="33d1be05-7d02-4e2b-a5f0-a73cf0ce1e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5655b07b-e106-434b-8e42-295331486e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8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3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d1be05-7d02-4e2b-a5f0-a73cf0ce1e4d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6137d681-4531-44a5-a634-fec393f51e54}" ma:internalName="TaxCatchAll" ma:showField="CatchAllData" ma:web="33d1be05-7d02-4e2b-a5f0-a73cf0ce1e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6DEA37-3425-493F-B840-DFBB2E86135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598F083-C5B2-467E-AAFB-1307FEF640F5}">
  <ds:schemaRefs>
    <ds:schemaRef ds:uri="http://purl.org/dc/dcmitype/"/>
    <ds:schemaRef ds:uri="http://purl.org/dc/terms/"/>
    <ds:schemaRef ds:uri="http://purl.org/dc/elements/1.1/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0d30e81a-876c-40fa-afc3-659f76f48137"/>
    <ds:schemaRef ds:uri="http://schemas.microsoft.com/office/infopath/2007/PartnerControls"/>
    <ds:schemaRef ds:uri="http://schemas.openxmlformats.org/package/2006/metadata/core-properties"/>
    <ds:schemaRef ds:uri="33d1be05-7d02-4e2b-a5f0-a73cf0ce1e4d"/>
  </ds:schemaRefs>
</ds:datastoreItem>
</file>

<file path=customXml/itemProps3.xml><?xml version="1.0" encoding="utf-8"?>
<ds:datastoreItem xmlns:ds="http://schemas.openxmlformats.org/officeDocument/2006/customXml" ds:itemID="{9AB7D5CF-3F58-4E74-A771-A17BFF7822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d30e81a-876c-40fa-afc3-659f76f48137"/>
    <ds:schemaRef ds:uri="33d1be05-7d02-4e2b-a5f0-a73cf0ce1e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10405</TotalTime>
  <Words>2561</Words>
  <Application>Microsoft Macintosh PowerPoint</Application>
  <PresentationFormat>Widescreen</PresentationFormat>
  <Paragraphs>287</Paragraphs>
  <Slides>24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Helvetica</vt:lpstr>
      <vt:lpstr>Helvetica Neue</vt:lpstr>
      <vt:lpstr>Roboto Light</vt:lpstr>
      <vt:lpstr>Symbol</vt:lpstr>
      <vt:lpstr>Times New Roman</vt:lpstr>
      <vt:lpstr>Verdana</vt:lpstr>
      <vt:lpstr>Wingdings</vt:lpstr>
      <vt:lpstr>Office Theme</vt:lpstr>
      <vt:lpstr>GRV LNS   Preventivi</vt:lpstr>
      <vt:lpstr>Date importanti</vt:lpstr>
      <vt:lpstr>Nuove Proposte</vt:lpstr>
      <vt:lpstr>Procedura operativa Esperimenti Standard</vt:lpstr>
      <vt:lpstr>Procedura di ranking per i Proposal degli Esperimenti Standard</vt:lpstr>
      <vt:lpstr>Giudizi e Selezione Finale dei Proposal a Luglio</vt:lpstr>
      <vt:lpstr>Dopo la Riunione di Luglio e prima della Riunione di Settembre</vt:lpstr>
      <vt:lpstr>Durante la Riunione di Settembre</vt:lpstr>
      <vt:lpstr>PowerPoint Presentation</vt:lpstr>
      <vt:lpstr>Per la riunione CSN5 15-18 Luglio </vt:lpstr>
      <vt:lpstr>PowerPoint Presentation</vt:lpstr>
      <vt:lpstr>Richieste di risorse di calcolo  e Licenze SW</vt:lpstr>
      <vt:lpstr>PowerPoint Presentation</vt:lpstr>
      <vt:lpstr>VARIE</vt:lpstr>
      <vt:lpstr>PowerPoint Presentation</vt:lpstr>
      <vt:lpstr>PowerPoint Presentation</vt:lpstr>
      <vt:lpstr>PowerPoint Presentation</vt:lpstr>
      <vt:lpstr>Grant Giovani</vt:lpstr>
      <vt:lpstr>Valutazione Grant Giovani</vt:lpstr>
      <vt:lpstr>CSN5</vt:lpstr>
      <vt:lpstr>CALL</vt:lpstr>
      <vt:lpstr>Valutazione CALLS</vt:lpstr>
      <vt:lpstr>Bando CALL</vt:lpstr>
      <vt:lpstr>Bando CALL:2025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Prof. Pappalardo ed i fasci radioattivi</dc:title>
  <dc:creator>Alessia Francesca Di Pietro</dc:creator>
  <cp:lastModifiedBy>Giuseppe Torrisi</cp:lastModifiedBy>
  <cp:revision>36</cp:revision>
  <dcterms:created xsi:type="dcterms:W3CDTF">2023-04-26T12:39:32Z</dcterms:created>
  <dcterms:modified xsi:type="dcterms:W3CDTF">2025-06-25T06:01:09Z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0x0101004F313113D60DC242AFAD4A69C58D707A</vt:lpwstr>
  </property>
  <property fmtid="{D5CDD505-2E9C-101B-9397-08002B2CF9AE}" pid="3" name="MediaServiceImageTags">
    <vt:lpwstr/>
  </property>
</Properties>
</file>