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01" r:id="rId2"/>
  </p:sldMasterIdLst>
  <p:notesMasterIdLst>
    <p:notesMasterId r:id="rId15"/>
  </p:notesMasterIdLst>
  <p:sldIdLst>
    <p:sldId id="770" r:id="rId3"/>
    <p:sldId id="780" r:id="rId4"/>
    <p:sldId id="781" r:id="rId5"/>
    <p:sldId id="782" r:id="rId6"/>
    <p:sldId id="773" r:id="rId7"/>
    <p:sldId id="660" r:id="rId8"/>
    <p:sldId id="771" r:id="rId9"/>
    <p:sldId id="776" r:id="rId10"/>
    <p:sldId id="775" r:id="rId11"/>
    <p:sldId id="777" r:id="rId12"/>
    <p:sldId id="778" r:id="rId13"/>
    <p:sldId id="772" r:id="rId1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42ED9B-97A9-488B-9DEE-B21C30376294}" v="199" dt="2025-06-20T10:35:27.2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28"/>
    <p:restoredTop sz="94679"/>
  </p:normalViewPr>
  <p:slideViewPr>
    <p:cSldViewPr snapToGrid="0">
      <p:cViewPr varScale="1">
        <p:scale>
          <a:sx n="88" d="100"/>
          <a:sy n="88" d="100"/>
        </p:scale>
        <p:origin x="6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tsuki Washimi" userId="e2da01e3-2588-46ad-8085-ba913906ae8a" providerId="ADAL" clId="{0142ED9B-97A9-488B-9DEE-B21C30376294}"/>
    <pc:docChg chg="undo custSel addSld delSld modSld sldOrd">
      <pc:chgData name="Tatsuki Washimi" userId="e2da01e3-2588-46ad-8085-ba913906ae8a" providerId="ADAL" clId="{0142ED9B-97A9-488B-9DEE-B21C30376294}" dt="2025-06-20T10:34:52.791" v="1218"/>
      <pc:docMkLst>
        <pc:docMk/>
      </pc:docMkLst>
      <pc:sldChg chg="add del">
        <pc:chgData name="Tatsuki Washimi" userId="e2da01e3-2588-46ad-8085-ba913906ae8a" providerId="ADAL" clId="{0142ED9B-97A9-488B-9DEE-B21C30376294}" dt="2025-06-18T11:22:31.438" v="655"/>
        <pc:sldMkLst>
          <pc:docMk/>
          <pc:sldMk cId="2479682379" sldId="597"/>
        </pc:sldMkLst>
      </pc:sldChg>
      <pc:sldChg chg="add del">
        <pc:chgData name="Tatsuki Washimi" userId="e2da01e3-2588-46ad-8085-ba913906ae8a" providerId="ADAL" clId="{0142ED9B-97A9-488B-9DEE-B21C30376294}" dt="2025-06-20T10:30:46.761" v="1097"/>
        <pc:sldMkLst>
          <pc:docMk/>
          <pc:sldMk cId="2474939891" sldId="770"/>
        </pc:sldMkLst>
      </pc:sldChg>
      <pc:sldChg chg="addSp delSp modSp mod">
        <pc:chgData name="Tatsuki Washimi" userId="e2da01e3-2588-46ad-8085-ba913906ae8a" providerId="ADAL" clId="{0142ED9B-97A9-488B-9DEE-B21C30376294}" dt="2025-06-20T10:32:01.519" v="1109"/>
        <pc:sldMkLst>
          <pc:docMk/>
          <pc:sldMk cId="1754539130" sldId="771"/>
        </pc:sldMkLst>
        <pc:spChg chg="add del mod">
          <ac:chgData name="Tatsuki Washimi" userId="e2da01e3-2588-46ad-8085-ba913906ae8a" providerId="ADAL" clId="{0142ED9B-97A9-488B-9DEE-B21C30376294}" dt="2025-06-20T10:31:09.508" v="1101" actId="478"/>
          <ac:spMkLst>
            <pc:docMk/>
            <pc:sldMk cId="1754539130" sldId="771"/>
            <ac:spMk id="3" creationId="{8C5424FE-4AB2-F637-81AF-2C2F3107470D}"/>
          </ac:spMkLst>
        </pc:spChg>
        <pc:spChg chg="add">
          <ac:chgData name="Tatsuki Washimi" userId="e2da01e3-2588-46ad-8085-ba913906ae8a" providerId="ADAL" clId="{0142ED9B-97A9-488B-9DEE-B21C30376294}" dt="2025-06-20T10:23:49.807" v="901"/>
          <ac:spMkLst>
            <pc:docMk/>
            <pc:sldMk cId="1754539130" sldId="771"/>
            <ac:spMk id="4" creationId="{5C0536D6-E205-445C-47E5-D93D89BDFE32}"/>
          </ac:spMkLst>
        </pc:spChg>
        <pc:spChg chg="add mod">
          <ac:chgData name="Tatsuki Washimi" userId="e2da01e3-2588-46ad-8085-ba913906ae8a" providerId="ADAL" clId="{0142ED9B-97A9-488B-9DEE-B21C30376294}" dt="2025-06-20T10:32:01.519" v="1109"/>
          <ac:spMkLst>
            <pc:docMk/>
            <pc:sldMk cId="1754539130" sldId="771"/>
            <ac:spMk id="4" creationId="{CD453C0D-47C1-A28B-FEBA-3ECB0B038957}"/>
          </ac:spMkLst>
        </pc:spChg>
        <pc:spChg chg="add mod">
          <ac:chgData name="Tatsuki Washimi" userId="e2da01e3-2588-46ad-8085-ba913906ae8a" providerId="ADAL" clId="{0142ED9B-97A9-488B-9DEE-B21C30376294}" dt="2025-06-20T10:24:48.759" v="927" actId="1037"/>
          <ac:spMkLst>
            <pc:docMk/>
            <pc:sldMk cId="1754539130" sldId="771"/>
            <ac:spMk id="6" creationId="{7EFB061B-9F70-EAD6-F28D-5CAA816E5FA9}"/>
          </ac:spMkLst>
        </pc:spChg>
        <pc:spChg chg="add mod">
          <ac:chgData name="Tatsuki Washimi" userId="e2da01e3-2588-46ad-8085-ba913906ae8a" providerId="ADAL" clId="{0142ED9B-97A9-488B-9DEE-B21C30376294}" dt="2025-06-19T15:31:14.236" v="855" actId="207"/>
          <ac:spMkLst>
            <pc:docMk/>
            <pc:sldMk cId="1754539130" sldId="771"/>
            <ac:spMk id="7" creationId="{B997F25C-DF2E-2005-97F9-F79E4FC19FBD}"/>
          </ac:spMkLst>
        </pc:spChg>
        <pc:spChg chg="add mod">
          <ac:chgData name="Tatsuki Washimi" userId="e2da01e3-2588-46ad-8085-ba913906ae8a" providerId="ADAL" clId="{0142ED9B-97A9-488B-9DEE-B21C30376294}" dt="2025-06-20T10:24:48.759" v="927" actId="1037"/>
          <ac:spMkLst>
            <pc:docMk/>
            <pc:sldMk cId="1754539130" sldId="771"/>
            <ac:spMk id="8" creationId="{D6710DD1-4677-9494-6612-EA6CDE83AAC2}"/>
          </ac:spMkLst>
        </pc:spChg>
        <pc:spChg chg="add mod">
          <ac:chgData name="Tatsuki Washimi" userId="e2da01e3-2588-46ad-8085-ba913906ae8a" providerId="ADAL" clId="{0142ED9B-97A9-488B-9DEE-B21C30376294}" dt="2025-06-19T14:27:34.431" v="845" actId="1076"/>
          <ac:spMkLst>
            <pc:docMk/>
            <pc:sldMk cId="1754539130" sldId="771"/>
            <ac:spMk id="9" creationId="{409E157E-2D69-023F-D4B0-4884AA03BBF9}"/>
          </ac:spMkLst>
        </pc:spChg>
        <pc:spChg chg="add mod">
          <ac:chgData name="Tatsuki Washimi" userId="e2da01e3-2588-46ad-8085-ba913906ae8a" providerId="ADAL" clId="{0142ED9B-97A9-488B-9DEE-B21C30376294}" dt="2025-06-20T10:26:12.873" v="995" actId="14100"/>
          <ac:spMkLst>
            <pc:docMk/>
            <pc:sldMk cId="1754539130" sldId="771"/>
            <ac:spMk id="11" creationId="{01A16ECB-8A4E-3646-13CA-5F646035E47C}"/>
          </ac:spMkLst>
        </pc:spChg>
        <pc:spChg chg="add mod">
          <ac:chgData name="Tatsuki Washimi" userId="e2da01e3-2588-46ad-8085-ba913906ae8a" providerId="ADAL" clId="{0142ED9B-97A9-488B-9DEE-B21C30376294}" dt="2025-06-20T10:26:18.827" v="1027" actId="1038"/>
          <ac:spMkLst>
            <pc:docMk/>
            <pc:sldMk cId="1754539130" sldId="771"/>
            <ac:spMk id="12" creationId="{B310499D-0E6D-5F93-3038-D49523E79FD9}"/>
          </ac:spMkLst>
        </pc:spChg>
        <pc:picChg chg="add mod ord modCrop">
          <ac:chgData name="Tatsuki Washimi" userId="e2da01e3-2588-46ad-8085-ba913906ae8a" providerId="ADAL" clId="{0142ED9B-97A9-488B-9DEE-B21C30376294}" dt="2025-06-20T10:24:56.921" v="960" actId="1038"/>
          <ac:picMkLst>
            <pc:docMk/>
            <pc:sldMk cId="1754539130" sldId="771"/>
            <ac:picMk id="5" creationId="{D386D89A-D188-7996-BBF0-555487AD3A78}"/>
          </ac:picMkLst>
        </pc:picChg>
        <pc:picChg chg="add mod ord modCrop">
          <ac:chgData name="Tatsuki Washimi" userId="e2da01e3-2588-46ad-8085-ba913906ae8a" providerId="ADAL" clId="{0142ED9B-97A9-488B-9DEE-B21C30376294}" dt="2025-06-20T10:25:41.299" v="972"/>
          <ac:picMkLst>
            <pc:docMk/>
            <pc:sldMk cId="1754539130" sldId="771"/>
            <ac:picMk id="10" creationId="{8000898D-4D40-FD49-0187-CA6FA6C179A5}"/>
          </ac:picMkLst>
        </pc:picChg>
        <pc:picChg chg="add mod">
          <ac:chgData name="Tatsuki Washimi" userId="e2da01e3-2588-46ad-8085-ba913906ae8a" providerId="ADAL" clId="{0142ED9B-97A9-488B-9DEE-B21C30376294}" dt="2025-06-20T10:24:48.759" v="927" actId="1037"/>
          <ac:picMkLst>
            <pc:docMk/>
            <pc:sldMk cId="1754539130" sldId="771"/>
            <ac:picMk id="1026" creationId="{F32B1EED-CCE9-3D3E-EB0C-7CEC8DA7E8AF}"/>
          </ac:picMkLst>
        </pc:picChg>
        <pc:picChg chg="add mod">
          <ac:chgData name="Tatsuki Washimi" userId="e2da01e3-2588-46ad-8085-ba913906ae8a" providerId="ADAL" clId="{0142ED9B-97A9-488B-9DEE-B21C30376294}" dt="2025-06-19T15:31:21.400" v="856" actId="1076"/>
          <ac:picMkLst>
            <pc:docMk/>
            <pc:sldMk cId="1754539130" sldId="771"/>
            <ac:picMk id="2050" creationId="{D9B472EF-FEBE-285B-E164-CDA3103B1E9E}"/>
          </ac:picMkLst>
        </pc:picChg>
      </pc:sldChg>
      <pc:sldChg chg="addSp modSp new mod ord">
        <pc:chgData name="Tatsuki Washimi" userId="e2da01e3-2588-46ad-8085-ba913906ae8a" providerId="ADAL" clId="{0142ED9B-97A9-488B-9DEE-B21C30376294}" dt="2025-06-20T10:34:52.791" v="1218"/>
        <pc:sldMkLst>
          <pc:docMk/>
          <pc:sldMk cId="2169052876" sldId="772"/>
        </pc:sldMkLst>
        <pc:spChg chg="add mod">
          <ac:chgData name="Tatsuki Washimi" userId="e2da01e3-2588-46ad-8085-ba913906ae8a" providerId="ADAL" clId="{0142ED9B-97A9-488B-9DEE-B21C30376294}" dt="2025-06-18T10:54:14.201" v="296" actId="1076"/>
          <ac:spMkLst>
            <pc:docMk/>
            <pc:sldMk cId="2169052876" sldId="772"/>
            <ac:spMk id="4" creationId="{D9B2C0C6-1499-6C56-9E2E-B95E5AF821C4}"/>
          </ac:spMkLst>
        </pc:spChg>
        <pc:spChg chg="add mod">
          <ac:chgData name="Tatsuki Washimi" userId="e2da01e3-2588-46ad-8085-ba913906ae8a" providerId="ADAL" clId="{0142ED9B-97A9-488B-9DEE-B21C30376294}" dt="2025-06-18T10:41:54.619" v="227" actId="1076"/>
          <ac:spMkLst>
            <pc:docMk/>
            <pc:sldMk cId="2169052876" sldId="772"/>
            <ac:spMk id="5" creationId="{BDA3BB98-213B-19D8-5D74-3D56C2EABBFB}"/>
          </ac:spMkLst>
        </pc:spChg>
        <pc:spChg chg="add mod">
          <ac:chgData name="Tatsuki Washimi" userId="e2da01e3-2588-46ad-8085-ba913906ae8a" providerId="ADAL" clId="{0142ED9B-97A9-488B-9DEE-B21C30376294}" dt="2025-06-18T10:43:36.255" v="270" actId="1076"/>
          <ac:spMkLst>
            <pc:docMk/>
            <pc:sldMk cId="2169052876" sldId="772"/>
            <ac:spMk id="6" creationId="{82A50B9E-E5E6-8913-1415-DC710AD190C0}"/>
          </ac:spMkLst>
        </pc:spChg>
        <pc:spChg chg="add mod">
          <ac:chgData name="Tatsuki Washimi" userId="e2da01e3-2588-46ad-8085-ba913906ae8a" providerId="ADAL" clId="{0142ED9B-97A9-488B-9DEE-B21C30376294}" dt="2025-06-18T10:53:52.098" v="293" actId="1076"/>
          <ac:spMkLst>
            <pc:docMk/>
            <pc:sldMk cId="2169052876" sldId="772"/>
            <ac:spMk id="7" creationId="{8F601C78-91ED-0088-7C92-F8A0F7376B9C}"/>
          </ac:spMkLst>
        </pc:spChg>
        <pc:picChg chg="add">
          <ac:chgData name="Tatsuki Washimi" userId="e2da01e3-2588-46ad-8085-ba913906ae8a" providerId="ADAL" clId="{0142ED9B-97A9-488B-9DEE-B21C30376294}" dt="2025-06-18T10:37:33.112" v="130"/>
          <ac:picMkLst>
            <pc:docMk/>
            <pc:sldMk cId="2169052876" sldId="772"/>
            <ac:picMk id="2050" creationId="{CF195663-D2C6-966F-BD1F-DA7D5AC8D3C2}"/>
          </ac:picMkLst>
        </pc:picChg>
      </pc:sldChg>
      <pc:sldChg chg="new del">
        <pc:chgData name="Tatsuki Washimi" userId="e2da01e3-2588-46ad-8085-ba913906ae8a" providerId="ADAL" clId="{0142ED9B-97A9-488B-9DEE-B21C30376294}" dt="2025-06-18T11:16:33.578" v="626" actId="47"/>
        <pc:sldMkLst>
          <pc:docMk/>
          <pc:sldMk cId="669966648" sldId="773"/>
        </pc:sldMkLst>
      </pc:sldChg>
      <pc:sldChg chg="add">
        <pc:chgData name="Tatsuki Washimi" userId="e2da01e3-2588-46ad-8085-ba913906ae8a" providerId="ADAL" clId="{0142ED9B-97A9-488B-9DEE-B21C30376294}" dt="2025-06-20T10:30:26.676" v="1094"/>
        <pc:sldMkLst>
          <pc:docMk/>
          <pc:sldMk cId="2085305697" sldId="773"/>
        </pc:sldMkLst>
      </pc:sldChg>
      <pc:sldChg chg="addSp modSp add del mod ord">
        <pc:chgData name="Tatsuki Washimi" userId="e2da01e3-2588-46ad-8085-ba913906ae8a" providerId="ADAL" clId="{0142ED9B-97A9-488B-9DEE-B21C30376294}" dt="2025-06-20T10:03:30.597" v="893" actId="47"/>
        <pc:sldMkLst>
          <pc:docMk/>
          <pc:sldMk cId="1304052086" sldId="774"/>
        </pc:sldMkLst>
      </pc:sldChg>
      <pc:sldChg chg="addSp delSp modSp add mod">
        <pc:chgData name="Tatsuki Washimi" userId="e2da01e3-2588-46ad-8085-ba913906ae8a" providerId="ADAL" clId="{0142ED9B-97A9-488B-9DEE-B21C30376294}" dt="2025-06-20T10:32:25.420" v="1127" actId="20577"/>
        <pc:sldMkLst>
          <pc:docMk/>
          <pc:sldMk cId="3569995849" sldId="775"/>
        </pc:sldMkLst>
        <pc:spChg chg="del mod">
          <ac:chgData name="Tatsuki Washimi" userId="e2da01e3-2588-46ad-8085-ba913906ae8a" providerId="ADAL" clId="{0142ED9B-97A9-488B-9DEE-B21C30376294}" dt="2025-06-20T10:32:19.951" v="1114" actId="478"/>
          <ac:spMkLst>
            <pc:docMk/>
            <pc:sldMk cId="3569995849" sldId="775"/>
            <ac:spMk id="3" creationId="{39D73D80-F204-CCD2-55F3-EC1730ED0274}"/>
          </ac:spMkLst>
        </pc:spChg>
        <pc:spChg chg="add mod">
          <ac:chgData name="Tatsuki Washimi" userId="e2da01e3-2588-46ad-8085-ba913906ae8a" providerId="ADAL" clId="{0142ED9B-97A9-488B-9DEE-B21C30376294}" dt="2025-06-18T11:25:39.522" v="742" actId="1076"/>
          <ac:spMkLst>
            <pc:docMk/>
            <pc:sldMk cId="3569995849" sldId="775"/>
            <ac:spMk id="5" creationId="{D2CFF683-1267-FFE3-BFDA-D9FA1387DEB5}"/>
          </ac:spMkLst>
        </pc:spChg>
        <pc:spChg chg="add mod">
          <ac:chgData name="Tatsuki Washimi" userId="e2da01e3-2588-46ad-8085-ba913906ae8a" providerId="ADAL" clId="{0142ED9B-97A9-488B-9DEE-B21C30376294}" dt="2025-06-18T11:26:15.163" v="762" actId="207"/>
          <ac:spMkLst>
            <pc:docMk/>
            <pc:sldMk cId="3569995849" sldId="775"/>
            <ac:spMk id="6" creationId="{BC8DF4EA-35AA-87E3-EE49-790FEADDDFA8}"/>
          </ac:spMkLst>
        </pc:spChg>
        <pc:spChg chg="add mod">
          <ac:chgData name="Tatsuki Washimi" userId="e2da01e3-2588-46ad-8085-ba913906ae8a" providerId="ADAL" clId="{0142ED9B-97A9-488B-9DEE-B21C30376294}" dt="2025-06-20T10:32:25.420" v="1127" actId="20577"/>
          <ac:spMkLst>
            <pc:docMk/>
            <pc:sldMk cId="3569995849" sldId="775"/>
            <ac:spMk id="7" creationId="{45A0D539-7B4F-BB20-60DF-FE6D693A28ED}"/>
          </ac:spMkLst>
        </pc:spChg>
        <pc:picChg chg="add mod modCrop">
          <ac:chgData name="Tatsuki Washimi" userId="e2da01e3-2588-46ad-8085-ba913906ae8a" providerId="ADAL" clId="{0142ED9B-97A9-488B-9DEE-B21C30376294}" dt="2025-06-18T11:23:20.066" v="669" actId="1076"/>
          <ac:picMkLst>
            <pc:docMk/>
            <pc:sldMk cId="3569995849" sldId="775"/>
            <ac:picMk id="4" creationId="{E34E578B-5D8C-96A1-A4E2-BAF3B2E6D68A}"/>
          </ac:picMkLst>
        </pc:picChg>
        <pc:picChg chg="add mod">
          <ac:chgData name="Tatsuki Washimi" userId="e2da01e3-2588-46ad-8085-ba913906ae8a" providerId="ADAL" clId="{0142ED9B-97A9-488B-9DEE-B21C30376294}" dt="2025-06-18T11:23:04.121" v="667" actId="1076"/>
          <ac:picMkLst>
            <pc:docMk/>
            <pc:sldMk cId="3569995849" sldId="775"/>
            <ac:picMk id="4098" creationId="{B7441DF2-59FB-EA1F-875A-1920CC9EC26E}"/>
          </ac:picMkLst>
        </pc:picChg>
        <pc:picChg chg="add mod">
          <ac:chgData name="Tatsuki Washimi" userId="e2da01e3-2588-46ad-8085-ba913906ae8a" providerId="ADAL" clId="{0142ED9B-97A9-488B-9DEE-B21C30376294}" dt="2025-06-18T11:18:09.736" v="640" actId="1076"/>
          <ac:picMkLst>
            <pc:docMk/>
            <pc:sldMk cId="3569995849" sldId="775"/>
            <ac:picMk id="4100" creationId="{5255169C-56DD-8261-3893-58F08763A387}"/>
          </ac:picMkLst>
        </pc:picChg>
      </pc:sldChg>
      <pc:sldChg chg="addSp delSp modSp add del mod">
        <pc:chgData name="Tatsuki Washimi" userId="e2da01e3-2588-46ad-8085-ba913906ae8a" providerId="ADAL" clId="{0142ED9B-97A9-488B-9DEE-B21C30376294}" dt="2025-06-20T10:32:13.167" v="1113"/>
        <pc:sldMkLst>
          <pc:docMk/>
          <pc:sldMk cId="306050271" sldId="776"/>
        </pc:sldMkLst>
        <pc:spChg chg="del">
          <ac:chgData name="Tatsuki Washimi" userId="e2da01e3-2588-46ad-8085-ba913906ae8a" providerId="ADAL" clId="{0142ED9B-97A9-488B-9DEE-B21C30376294}" dt="2025-06-20T10:32:12.705" v="1112" actId="478"/>
          <ac:spMkLst>
            <pc:docMk/>
            <pc:sldMk cId="306050271" sldId="776"/>
            <ac:spMk id="3" creationId="{2F3571AB-243B-3556-0076-ECD6A4532E5A}"/>
          </ac:spMkLst>
        </pc:spChg>
        <pc:spChg chg="add">
          <ac:chgData name="Tatsuki Washimi" userId="e2da01e3-2588-46ad-8085-ba913906ae8a" providerId="ADAL" clId="{0142ED9B-97A9-488B-9DEE-B21C30376294}" dt="2025-06-19T15:30:01.729" v="849"/>
          <ac:spMkLst>
            <pc:docMk/>
            <pc:sldMk cId="306050271" sldId="776"/>
            <ac:spMk id="4" creationId="{5C227B72-468E-8977-0364-DC501179BFC2}"/>
          </ac:spMkLst>
        </pc:spChg>
        <pc:spChg chg="add mod">
          <ac:chgData name="Tatsuki Washimi" userId="e2da01e3-2588-46ad-8085-ba913906ae8a" providerId="ADAL" clId="{0142ED9B-97A9-488B-9DEE-B21C30376294}" dt="2025-06-20T10:27:25.369" v="1093" actId="14100"/>
          <ac:spMkLst>
            <pc:docMk/>
            <pc:sldMk cId="306050271" sldId="776"/>
            <ac:spMk id="4" creationId="{80300B29-E14D-DA6C-59FE-9B690FA810ED}"/>
          </ac:spMkLst>
        </pc:spChg>
        <pc:spChg chg="add mod">
          <ac:chgData name="Tatsuki Washimi" userId="e2da01e3-2588-46ad-8085-ba913906ae8a" providerId="ADAL" clId="{0142ED9B-97A9-488B-9DEE-B21C30376294}" dt="2025-06-20T10:32:13.167" v="1113"/>
          <ac:spMkLst>
            <pc:docMk/>
            <pc:sldMk cId="306050271" sldId="776"/>
            <ac:spMk id="6" creationId="{3AC36149-5B2F-BD3B-5B1E-00E5C6367830}"/>
          </ac:spMkLst>
        </pc:spChg>
        <pc:picChg chg="add mod">
          <ac:chgData name="Tatsuki Washimi" userId="e2da01e3-2588-46ad-8085-ba913906ae8a" providerId="ADAL" clId="{0142ED9B-97A9-488B-9DEE-B21C30376294}" dt="2025-06-20T10:26:32.833" v="1046" actId="1036"/>
          <ac:picMkLst>
            <pc:docMk/>
            <pc:sldMk cId="306050271" sldId="776"/>
            <ac:picMk id="5" creationId="{3D020FDC-9186-1503-7192-0347F7950B6B}"/>
          </ac:picMkLst>
        </pc:picChg>
        <pc:picChg chg="add mod">
          <ac:chgData name="Tatsuki Washimi" userId="e2da01e3-2588-46ad-8085-ba913906ae8a" providerId="ADAL" clId="{0142ED9B-97A9-488B-9DEE-B21C30376294}" dt="2025-06-20T10:26:32.833" v="1046" actId="1036"/>
          <ac:picMkLst>
            <pc:docMk/>
            <pc:sldMk cId="306050271" sldId="776"/>
            <ac:picMk id="1026" creationId="{1C4CFF7C-1852-3D9C-1FEB-F7BA365B209B}"/>
          </ac:picMkLst>
        </pc:picChg>
      </pc:sldChg>
      <pc:sldChg chg="addSp delSp modSp add mod">
        <pc:chgData name="Tatsuki Washimi" userId="e2da01e3-2588-46ad-8085-ba913906ae8a" providerId="ADAL" clId="{0142ED9B-97A9-488B-9DEE-B21C30376294}" dt="2025-06-20T10:32:34.693" v="1135" actId="20577"/>
        <pc:sldMkLst>
          <pc:docMk/>
          <pc:sldMk cId="1401115473" sldId="777"/>
        </pc:sldMkLst>
        <pc:spChg chg="del mod">
          <ac:chgData name="Tatsuki Washimi" userId="e2da01e3-2588-46ad-8085-ba913906ae8a" providerId="ADAL" clId="{0142ED9B-97A9-488B-9DEE-B21C30376294}" dt="2025-06-20T10:32:30.680" v="1128" actId="478"/>
          <ac:spMkLst>
            <pc:docMk/>
            <pc:sldMk cId="1401115473" sldId="777"/>
            <ac:spMk id="3" creationId="{EADC7C5E-E77B-CB58-441B-107E9A595189}"/>
          </ac:spMkLst>
        </pc:spChg>
        <pc:spChg chg="add mod">
          <ac:chgData name="Tatsuki Washimi" userId="e2da01e3-2588-46ad-8085-ba913906ae8a" providerId="ADAL" clId="{0142ED9B-97A9-488B-9DEE-B21C30376294}" dt="2025-06-18T11:11:43.113" v="475" actId="1076"/>
          <ac:spMkLst>
            <pc:docMk/>
            <pc:sldMk cId="1401115473" sldId="777"/>
            <ac:spMk id="4" creationId="{8B71EE0A-71CF-305B-A4E1-748681269965}"/>
          </ac:spMkLst>
        </pc:spChg>
        <pc:spChg chg="add mod">
          <ac:chgData name="Tatsuki Washimi" userId="e2da01e3-2588-46ad-8085-ba913906ae8a" providerId="ADAL" clId="{0142ED9B-97A9-488B-9DEE-B21C30376294}" dt="2025-06-20T10:32:34.693" v="1135" actId="20577"/>
          <ac:spMkLst>
            <pc:docMk/>
            <pc:sldMk cId="1401115473" sldId="777"/>
            <ac:spMk id="5" creationId="{D03A9EB4-7DEF-37A0-1F21-500F705098D1}"/>
          </ac:spMkLst>
        </pc:spChg>
        <pc:spChg chg="add mod">
          <ac:chgData name="Tatsuki Washimi" userId="e2da01e3-2588-46ad-8085-ba913906ae8a" providerId="ADAL" clId="{0142ED9B-97A9-488B-9DEE-B21C30376294}" dt="2025-06-18T11:10:12.587" v="458" actId="1076"/>
          <ac:spMkLst>
            <pc:docMk/>
            <pc:sldMk cId="1401115473" sldId="777"/>
            <ac:spMk id="7" creationId="{5A40F993-F819-FF87-C4FA-39AC2A12F682}"/>
          </ac:spMkLst>
        </pc:spChg>
        <pc:spChg chg="add mod">
          <ac:chgData name="Tatsuki Washimi" userId="e2da01e3-2588-46ad-8085-ba913906ae8a" providerId="ADAL" clId="{0142ED9B-97A9-488B-9DEE-B21C30376294}" dt="2025-06-18T11:11:25.137" v="467" actId="1076"/>
          <ac:spMkLst>
            <pc:docMk/>
            <pc:sldMk cId="1401115473" sldId="777"/>
            <ac:spMk id="8" creationId="{D9801175-4232-7094-ACF5-96474F6E0D63}"/>
          </ac:spMkLst>
        </pc:spChg>
        <pc:spChg chg="add mod">
          <ac:chgData name="Tatsuki Washimi" userId="e2da01e3-2588-46ad-8085-ba913906ae8a" providerId="ADAL" clId="{0142ED9B-97A9-488B-9DEE-B21C30376294}" dt="2025-06-18T11:10:12.587" v="458" actId="1076"/>
          <ac:spMkLst>
            <pc:docMk/>
            <pc:sldMk cId="1401115473" sldId="777"/>
            <ac:spMk id="9" creationId="{27162A19-3457-157E-6DD7-3CDA9855002B}"/>
          </ac:spMkLst>
        </pc:spChg>
        <pc:spChg chg="add mod">
          <ac:chgData name="Tatsuki Washimi" userId="e2da01e3-2588-46ad-8085-ba913906ae8a" providerId="ADAL" clId="{0142ED9B-97A9-488B-9DEE-B21C30376294}" dt="2025-06-18T11:14:34.223" v="585" actId="1036"/>
          <ac:spMkLst>
            <pc:docMk/>
            <pc:sldMk cId="1401115473" sldId="777"/>
            <ac:spMk id="13" creationId="{EB8EFD5B-2FFA-B499-2BE0-617B35057609}"/>
          </ac:spMkLst>
        </pc:spChg>
        <pc:spChg chg="add mod">
          <ac:chgData name="Tatsuki Washimi" userId="e2da01e3-2588-46ad-8085-ba913906ae8a" providerId="ADAL" clId="{0142ED9B-97A9-488B-9DEE-B21C30376294}" dt="2025-06-18T11:14:20.814" v="557" actId="1076"/>
          <ac:spMkLst>
            <pc:docMk/>
            <pc:sldMk cId="1401115473" sldId="777"/>
            <ac:spMk id="14" creationId="{1B438138-09FD-C5A6-298D-4D8A3A48AA1C}"/>
          </ac:spMkLst>
        </pc:spChg>
        <pc:spChg chg="add mod">
          <ac:chgData name="Tatsuki Washimi" userId="e2da01e3-2588-46ad-8085-ba913906ae8a" providerId="ADAL" clId="{0142ED9B-97A9-488B-9DEE-B21C30376294}" dt="2025-06-18T11:14:49.471" v="593" actId="1035"/>
          <ac:spMkLst>
            <pc:docMk/>
            <pc:sldMk cId="1401115473" sldId="777"/>
            <ac:spMk id="15" creationId="{C48E6652-26D4-3871-498C-1BC0EBE715FB}"/>
          </ac:spMkLst>
        </pc:spChg>
        <pc:grpChg chg="add mod">
          <ac:chgData name="Tatsuki Washimi" userId="e2da01e3-2588-46ad-8085-ba913906ae8a" providerId="ADAL" clId="{0142ED9B-97A9-488B-9DEE-B21C30376294}" dt="2025-06-18T11:10:12.587" v="458" actId="1076"/>
          <ac:grpSpMkLst>
            <pc:docMk/>
            <pc:sldMk cId="1401115473" sldId="777"/>
            <ac:grpSpMk id="10" creationId="{A415F542-012A-345C-EA34-363ABCCE26C5}"/>
          </ac:grpSpMkLst>
        </pc:grpChg>
        <pc:picChg chg="add mod ord">
          <ac:chgData name="Tatsuki Washimi" userId="e2da01e3-2588-46ad-8085-ba913906ae8a" providerId="ADAL" clId="{0142ED9B-97A9-488B-9DEE-B21C30376294}" dt="2025-06-18T11:13:10.755" v="517" actId="1076"/>
          <ac:picMkLst>
            <pc:docMk/>
            <pc:sldMk cId="1401115473" sldId="777"/>
            <ac:picMk id="6" creationId="{C9B0CDE9-1F51-FF73-1C66-17AC12CE3FAD}"/>
          </ac:picMkLst>
        </pc:picChg>
        <pc:picChg chg="add mod modCrop">
          <ac:chgData name="Tatsuki Washimi" userId="e2da01e3-2588-46ad-8085-ba913906ae8a" providerId="ADAL" clId="{0142ED9B-97A9-488B-9DEE-B21C30376294}" dt="2025-06-18T11:10:41.748" v="464" actId="732"/>
          <ac:picMkLst>
            <pc:docMk/>
            <pc:sldMk cId="1401115473" sldId="777"/>
            <ac:picMk id="12" creationId="{D79C5879-2617-B3CA-7BF9-ECB82CB840E0}"/>
          </ac:picMkLst>
        </pc:picChg>
        <pc:picChg chg="add mod">
          <ac:chgData name="Tatsuki Washimi" userId="e2da01e3-2588-46ad-8085-ba913906ae8a" providerId="ADAL" clId="{0142ED9B-97A9-488B-9DEE-B21C30376294}" dt="2025-06-18T11:10:35.040" v="462"/>
          <ac:picMkLst>
            <pc:docMk/>
            <pc:sldMk cId="1401115473" sldId="777"/>
            <ac:picMk id="3074" creationId="{1E941F62-EA41-318D-0E28-BCD3B55F4C77}"/>
          </ac:picMkLst>
        </pc:picChg>
      </pc:sldChg>
      <pc:sldChg chg="addSp delSp modSp add mod">
        <pc:chgData name="Tatsuki Washimi" userId="e2da01e3-2588-46ad-8085-ba913906ae8a" providerId="ADAL" clId="{0142ED9B-97A9-488B-9DEE-B21C30376294}" dt="2025-06-20T10:34:15.674" v="1216" actId="20577"/>
        <pc:sldMkLst>
          <pc:docMk/>
          <pc:sldMk cId="439203610" sldId="778"/>
        </pc:sldMkLst>
        <pc:spChg chg="del mod">
          <ac:chgData name="Tatsuki Washimi" userId="e2da01e3-2588-46ad-8085-ba913906ae8a" providerId="ADAL" clId="{0142ED9B-97A9-488B-9DEE-B21C30376294}" dt="2025-06-20T10:33:02.988" v="1140" actId="478"/>
          <ac:spMkLst>
            <pc:docMk/>
            <pc:sldMk cId="439203610" sldId="778"/>
            <ac:spMk id="3" creationId="{7B431549-F235-F45A-CAA9-1FCC3B147869}"/>
          </ac:spMkLst>
        </pc:spChg>
        <pc:spChg chg="add del mod">
          <ac:chgData name="Tatsuki Washimi" userId="e2da01e3-2588-46ad-8085-ba913906ae8a" providerId="ADAL" clId="{0142ED9B-97A9-488B-9DEE-B21C30376294}" dt="2025-06-20T10:33:44.725" v="1166" actId="478"/>
          <ac:spMkLst>
            <pc:docMk/>
            <pc:sldMk cId="439203610" sldId="778"/>
            <ac:spMk id="4" creationId="{394036F6-A48F-BAB0-C53B-25746DC14FD0}"/>
          </ac:spMkLst>
        </pc:spChg>
        <pc:spChg chg="add mod">
          <ac:chgData name="Tatsuki Washimi" userId="e2da01e3-2588-46ad-8085-ba913906ae8a" providerId="ADAL" clId="{0142ED9B-97A9-488B-9DEE-B21C30376294}" dt="2025-06-20T10:34:15.674" v="1216" actId="20577"/>
          <ac:spMkLst>
            <pc:docMk/>
            <pc:sldMk cId="439203610" sldId="778"/>
            <ac:spMk id="5" creationId="{0FBF8FE4-0DC9-ADE4-D913-1C08434AEEAB}"/>
          </ac:spMkLst>
        </pc:spChg>
        <pc:spChg chg="add del mod">
          <ac:chgData name="Tatsuki Washimi" userId="e2da01e3-2588-46ad-8085-ba913906ae8a" providerId="ADAL" clId="{0142ED9B-97A9-488B-9DEE-B21C30376294}" dt="2025-06-20T07:55:12.446" v="860" actId="478"/>
          <ac:spMkLst>
            <pc:docMk/>
            <pc:sldMk cId="439203610" sldId="778"/>
            <ac:spMk id="7" creationId="{0C8FC7D1-5F46-8D2C-F1AB-0E05C26E8A50}"/>
          </ac:spMkLst>
        </pc:spChg>
        <pc:spChg chg="add">
          <ac:chgData name="Tatsuki Washimi" userId="e2da01e3-2588-46ad-8085-ba913906ae8a" providerId="ADAL" clId="{0142ED9B-97A9-488B-9DEE-B21C30376294}" dt="2025-06-20T07:56:46.768" v="873"/>
          <ac:spMkLst>
            <pc:docMk/>
            <pc:sldMk cId="439203610" sldId="778"/>
            <ac:spMk id="10" creationId="{F2714A80-1F2C-ECBA-1E46-D20508228872}"/>
          </ac:spMkLst>
        </pc:spChg>
        <pc:spChg chg="add">
          <ac:chgData name="Tatsuki Washimi" userId="e2da01e3-2588-46ad-8085-ba913906ae8a" providerId="ADAL" clId="{0142ED9B-97A9-488B-9DEE-B21C30376294}" dt="2025-06-20T08:00:03.956" v="882"/>
          <ac:spMkLst>
            <pc:docMk/>
            <pc:sldMk cId="439203610" sldId="778"/>
            <ac:spMk id="12" creationId="{9A9643D5-5FE8-4E9B-4101-08D7831A992D}"/>
          </ac:spMkLst>
        </pc:spChg>
        <pc:spChg chg="add del">
          <ac:chgData name="Tatsuki Washimi" userId="e2da01e3-2588-46ad-8085-ba913906ae8a" providerId="ADAL" clId="{0142ED9B-97A9-488B-9DEE-B21C30376294}" dt="2025-06-20T08:02:58.058" v="888" actId="478"/>
          <ac:spMkLst>
            <pc:docMk/>
            <pc:sldMk cId="439203610" sldId="778"/>
            <ac:spMk id="14" creationId="{D1056B59-B131-3798-CC85-8F68CB4F96A8}"/>
          </ac:spMkLst>
        </pc:spChg>
        <pc:spChg chg="add">
          <ac:chgData name="Tatsuki Washimi" userId="e2da01e3-2588-46ad-8085-ba913906ae8a" providerId="ADAL" clId="{0142ED9B-97A9-488B-9DEE-B21C30376294}" dt="2025-06-20T08:08:04.493" v="889"/>
          <ac:spMkLst>
            <pc:docMk/>
            <pc:sldMk cId="439203610" sldId="778"/>
            <ac:spMk id="15" creationId="{AC61029A-1D08-CC09-E735-A8668C8409F3}"/>
          </ac:spMkLst>
        </pc:spChg>
        <pc:picChg chg="add del">
          <ac:chgData name="Tatsuki Washimi" userId="e2da01e3-2588-46ad-8085-ba913906ae8a" providerId="ADAL" clId="{0142ED9B-97A9-488B-9DEE-B21C30376294}" dt="2025-06-20T07:54:45.580" v="858" actId="478"/>
          <ac:picMkLst>
            <pc:docMk/>
            <pc:sldMk cId="439203610" sldId="778"/>
            <ac:picMk id="5" creationId="{D57C63CD-86E7-63D7-0BF7-0D1963C9E7EC}"/>
          </ac:picMkLst>
        </pc:picChg>
        <pc:picChg chg="add del mod">
          <ac:chgData name="Tatsuki Washimi" userId="e2da01e3-2588-46ad-8085-ba913906ae8a" providerId="ADAL" clId="{0142ED9B-97A9-488B-9DEE-B21C30376294}" dt="2025-06-20T07:55:10.533" v="859" actId="478"/>
          <ac:picMkLst>
            <pc:docMk/>
            <pc:sldMk cId="439203610" sldId="778"/>
            <ac:picMk id="6" creationId="{10117833-65BA-2FCA-A191-6AD2F3855FFA}"/>
          </ac:picMkLst>
        </pc:picChg>
        <pc:picChg chg="add mod modCrop">
          <ac:chgData name="Tatsuki Washimi" userId="e2da01e3-2588-46ad-8085-ba913906ae8a" providerId="ADAL" clId="{0142ED9B-97A9-488B-9DEE-B21C30376294}" dt="2025-06-20T07:57:08.916" v="881" actId="14100"/>
          <ac:picMkLst>
            <pc:docMk/>
            <pc:sldMk cId="439203610" sldId="778"/>
            <ac:picMk id="9" creationId="{DBA3396B-A265-845D-1F06-7448C3CAB696}"/>
          </ac:picMkLst>
        </pc:picChg>
        <pc:picChg chg="add mod">
          <ac:chgData name="Tatsuki Washimi" userId="e2da01e3-2588-46ad-8085-ba913906ae8a" providerId="ADAL" clId="{0142ED9B-97A9-488B-9DEE-B21C30376294}" dt="2025-06-20T07:57:06.219" v="880" actId="1076"/>
          <ac:picMkLst>
            <pc:docMk/>
            <pc:sldMk cId="439203610" sldId="778"/>
            <ac:picMk id="11" creationId="{49685867-8874-129D-A9D6-B90AD5842683}"/>
          </ac:picMkLst>
        </pc:picChg>
        <pc:picChg chg="add mod modCrop">
          <ac:chgData name="Tatsuki Washimi" userId="e2da01e3-2588-46ad-8085-ba913906ae8a" providerId="ADAL" clId="{0142ED9B-97A9-488B-9DEE-B21C30376294}" dt="2025-06-20T10:04:20.294" v="900" actId="1076"/>
          <ac:picMkLst>
            <pc:docMk/>
            <pc:sldMk cId="439203610" sldId="778"/>
            <ac:picMk id="13" creationId="{B96D2701-493D-37D5-51EC-22F345E7E47F}"/>
          </ac:picMkLst>
        </pc:picChg>
        <pc:picChg chg="add mod">
          <ac:chgData name="Tatsuki Washimi" userId="e2da01e3-2588-46ad-8085-ba913906ae8a" providerId="ADAL" clId="{0142ED9B-97A9-488B-9DEE-B21C30376294}" dt="2025-06-20T08:08:44.964" v="892" actId="1076"/>
          <ac:picMkLst>
            <pc:docMk/>
            <pc:sldMk cId="439203610" sldId="778"/>
            <ac:picMk id="16" creationId="{688343F5-4137-618E-3EA0-C08ADD4EFDB6}"/>
          </ac:picMkLst>
        </pc:picChg>
      </pc:sldChg>
      <pc:sldChg chg="add del">
        <pc:chgData name="Tatsuki Washimi" userId="e2da01e3-2588-46ad-8085-ba913906ae8a" providerId="ADAL" clId="{0142ED9B-97A9-488B-9DEE-B21C30376294}" dt="2025-06-18T11:04:54.512" v="399"/>
        <pc:sldMkLst>
          <pc:docMk/>
          <pc:sldMk cId="1202913767" sldId="778"/>
        </pc:sldMkLst>
      </pc:sldChg>
      <pc:sldChg chg="add del">
        <pc:chgData name="Tatsuki Washimi" userId="e2da01e3-2588-46ad-8085-ba913906ae8a" providerId="ADAL" clId="{0142ED9B-97A9-488B-9DEE-B21C30376294}" dt="2025-06-18T11:05:47.682" v="409"/>
        <pc:sldMkLst>
          <pc:docMk/>
          <pc:sldMk cId="2159463959" sldId="778"/>
        </pc:sldMkLst>
      </pc:sldChg>
      <pc:sldChg chg="add del">
        <pc:chgData name="Tatsuki Washimi" userId="e2da01e3-2588-46ad-8085-ba913906ae8a" providerId="ADAL" clId="{0142ED9B-97A9-488B-9DEE-B21C30376294}" dt="2025-06-20T10:04:04.638" v="894" actId="47"/>
        <pc:sldMkLst>
          <pc:docMk/>
          <pc:sldMk cId="438437457" sldId="779"/>
        </pc:sldMkLst>
      </pc:sldChg>
      <pc:sldChg chg="add del">
        <pc:chgData name="Tatsuki Washimi" userId="e2da01e3-2588-46ad-8085-ba913906ae8a" providerId="ADAL" clId="{0142ED9B-97A9-488B-9DEE-B21C30376294}" dt="2025-06-20T10:30:35.334" v="1096" actId="47"/>
        <pc:sldMkLst>
          <pc:docMk/>
          <pc:sldMk cId="2934594242" sldId="779"/>
        </pc:sldMkLst>
      </pc:sldChg>
      <pc:sldChg chg="add">
        <pc:chgData name="Tatsuki Washimi" userId="e2da01e3-2588-46ad-8085-ba913906ae8a" providerId="ADAL" clId="{0142ED9B-97A9-488B-9DEE-B21C30376294}" dt="2025-06-20T10:30:26.676" v="1094"/>
        <pc:sldMkLst>
          <pc:docMk/>
          <pc:sldMk cId="2611233486" sldId="780"/>
        </pc:sldMkLst>
      </pc:sldChg>
      <pc:sldChg chg="add">
        <pc:chgData name="Tatsuki Washimi" userId="e2da01e3-2588-46ad-8085-ba913906ae8a" providerId="ADAL" clId="{0142ED9B-97A9-488B-9DEE-B21C30376294}" dt="2025-06-20T10:30:26.676" v="1094"/>
        <pc:sldMkLst>
          <pc:docMk/>
          <pc:sldMk cId="811515078" sldId="781"/>
        </pc:sldMkLst>
      </pc:sldChg>
      <pc:sldChg chg="add">
        <pc:chgData name="Tatsuki Washimi" userId="e2da01e3-2588-46ad-8085-ba913906ae8a" providerId="ADAL" clId="{0142ED9B-97A9-488B-9DEE-B21C30376294}" dt="2025-06-20T10:30:26.676" v="1094"/>
        <pc:sldMkLst>
          <pc:docMk/>
          <pc:sldMk cId="3085024011" sldId="78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1ED48-3DE6-BB47-8C51-5ACFA44B464B}" type="datetimeFigureOut">
              <a:rPr kumimoji="1" lang="ja-JP" altLang="en-US" smtClean="0"/>
              <a:t>2025/6/22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83EE9-D85F-8A49-AF1D-0E66524258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7285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83EE9-D85F-8A49-AF1D-0E66524258E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3276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8681-B471-FA40-8CE1-303945B4DBC2}" type="datetime1">
              <a:rPr kumimoji="1" lang="ja-JP" altLang="en-US" smtClean="0"/>
              <a:t>2025/6/22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0902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54405-916D-7642-8486-E559A1AB0E0D}" type="datetime1">
              <a:rPr kumimoji="1" lang="ja-JP" altLang="en-US" smtClean="0"/>
              <a:t>2025/6/22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5396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2B88C-3AB1-094A-9573-E7E69A887BBE}" type="datetime1">
              <a:rPr kumimoji="1" lang="ja-JP" altLang="en-US" smtClean="0"/>
              <a:t>2025/6/22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4545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AE0E1-C522-8047-8238-35B6B3DFFE82}" type="datetime1">
              <a:rPr kumimoji="1" lang="ja-JP" altLang="en-US" smtClean="0"/>
              <a:t>2025/6/22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0723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692A8-6BDD-9148-A8AD-704ACE59898F}" type="datetime1">
              <a:rPr kumimoji="1" lang="ja-JP" altLang="en-US" smtClean="0"/>
              <a:t>2025/6/22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0561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09364-A399-CE4F-B645-B4242B3BDD82}" type="datetime1">
              <a:rPr kumimoji="1" lang="ja-JP" altLang="en-US" smtClean="0"/>
              <a:t>2025/6/22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8635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5D973-63B1-7C47-92BF-1E65ECF93363}" type="datetime1">
              <a:rPr kumimoji="1" lang="ja-JP" altLang="en-US" smtClean="0"/>
              <a:t>2025/6/22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7125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FF17-32B9-9042-AA4B-C7DDF4A0EDA1}" type="datetime1">
              <a:rPr kumimoji="1" lang="ja-JP" altLang="en-US" smtClean="0"/>
              <a:t>2025/6/22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1564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DB41B-3025-8A43-BC5F-C357010C7D17}" type="datetime1">
              <a:rPr kumimoji="1" lang="ja-JP" altLang="en-US" smtClean="0"/>
              <a:t>2025/6/22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1236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>
            <a:extLst>
              <a:ext uri="{FF2B5EF4-FFF2-40B4-BE49-F238E27FC236}">
                <a16:creationId xmlns:a16="http://schemas.microsoft.com/office/drawing/2014/main" id="{79E82B3A-2BA8-A140-9D29-3E1417F0EC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642" y="2467006"/>
            <a:ext cx="11014063" cy="62806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 i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kumimoji="1" lang="ja-JP" altLang="en-US"/>
              <a:t>プレゼンテーションタイトル</a:t>
            </a:r>
            <a:endParaRPr kumimoji="1" lang="ja-JP" altLang="en-US" dirty="0"/>
          </a:p>
        </p:txBody>
      </p:sp>
      <p:sp>
        <p:nvSpPr>
          <p:cNvPr id="8" name="テキスト プレースホルダー 12">
            <a:extLst>
              <a:ext uri="{FF2B5EF4-FFF2-40B4-BE49-F238E27FC236}">
                <a16:creationId xmlns:a16="http://schemas.microsoft.com/office/drawing/2014/main" id="{B6228ECC-ACA9-E749-870C-4BF10B1DF0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65" y="3213185"/>
            <a:ext cx="11014063" cy="3949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kumimoji="1" lang="ja-JP" altLang="en-US"/>
              <a:t>サブタイトル</a:t>
            </a:r>
            <a:endParaRPr kumimoji="1" lang="ja-JP" altLang="en-US" dirty="0"/>
          </a:p>
        </p:txBody>
      </p:sp>
      <p:sp>
        <p:nvSpPr>
          <p:cNvPr id="2" name="テキスト プレースホルダー 3">
            <a:extLst>
              <a:ext uri="{FF2B5EF4-FFF2-40B4-BE49-F238E27FC236}">
                <a16:creationId xmlns:a16="http://schemas.microsoft.com/office/drawing/2014/main" id="{75A425CC-2361-FDCA-E1AE-A19AE806D2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65" y="4207959"/>
            <a:ext cx="3695447" cy="117094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kumimoji="1" lang="zh-TW" altLang="en-US" dirty="0"/>
              <a:t>部署名／役職</a:t>
            </a:r>
            <a:br>
              <a:rPr kumimoji="1" lang="en-US" altLang="zh-TW" dirty="0"/>
            </a:br>
            <a:r>
              <a:rPr kumimoji="1" lang="zh-TW" altLang="en-US" dirty="0"/>
              <a:t>氏名</a:t>
            </a:r>
            <a:endParaRPr kumimoji="1" lang="en-US" altLang="zh-TW" dirty="0"/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624FC449-0516-D864-FDE3-23E9746E23B4}"/>
              </a:ext>
            </a:extLst>
          </p:cNvPr>
          <p:cNvCxnSpPr>
            <a:cxnSpLocks/>
          </p:cNvCxnSpPr>
          <p:nvPr userDrawn="1"/>
        </p:nvCxnSpPr>
        <p:spPr>
          <a:xfrm>
            <a:off x="1308451" y="6298340"/>
            <a:ext cx="0" cy="180000"/>
          </a:xfrm>
          <a:prstGeom prst="line">
            <a:avLst/>
          </a:prstGeom>
          <a:ln>
            <a:solidFill>
              <a:srgbClr val="7E7F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プレースホルダー 24">
            <a:extLst>
              <a:ext uri="{FF2B5EF4-FFF2-40B4-BE49-F238E27FC236}">
                <a16:creationId xmlns:a16="http://schemas.microsoft.com/office/drawing/2014/main" id="{E830252E-13EC-DC4A-C1BE-9FBE05723C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96288" y="6298340"/>
            <a:ext cx="1117600" cy="2317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kumimoji="1" lang="ja-JP" altLang="en-US" sz="900" b="0" i="0" kern="120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kumimoji="1" lang="ja-JP" altLang="en-US"/>
              <a:t>日付</a:t>
            </a:r>
          </a:p>
        </p:txBody>
      </p:sp>
      <p:sp>
        <p:nvSpPr>
          <p:cNvPr id="11" name="テキスト プレースホルダー 11">
            <a:extLst>
              <a:ext uri="{FF2B5EF4-FFF2-40B4-BE49-F238E27FC236}">
                <a16:creationId xmlns:a16="http://schemas.microsoft.com/office/drawing/2014/main" id="{F4CBDCEA-BFB4-6CD8-80F4-0642734E7F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9298" y="6294715"/>
            <a:ext cx="841969" cy="23177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buNone/>
              <a:defRPr sz="900" b="0" i="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/>
              <a:t>機密区分</a:t>
            </a: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97014F2B-9035-8CA0-F9A1-29085D3EC115}"/>
              </a:ext>
            </a:extLst>
          </p:cNvPr>
          <p:cNvCxnSpPr>
            <a:cxnSpLocks/>
          </p:cNvCxnSpPr>
          <p:nvPr userDrawn="1"/>
        </p:nvCxnSpPr>
        <p:spPr>
          <a:xfrm>
            <a:off x="360096" y="3131329"/>
            <a:ext cx="11471807" cy="0"/>
          </a:xfrm>
          <a:prstGeom prst="line">
            <a:avLst/>
          </a:prstGeom>
          <a:ln w="19050">
            <a:solidFill>
              <a:srgbClr val="FFE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グラフィックス 11">
            <a:extLst>
              <a:ext uri="{FF2B5EF4-FFF2-40B4-BE49-F238E27FC236}">
                <a16:creationId xmlns:a16="http://schemas.microsoft.com/office/drawing/2014/main" id="{FB31F22A-4A9C-3B37-9372-62C97D893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1047" y="586930"/>
            <a:ext cx="943200" cy="943200"/>
          </a:xfrm>
          <a:prstGeom prst="rect">
            <a:avLst/>
          </a:prstGeom>
        </p:spPr>
      </p:pic>
      <p:pic>
        <p:nvPicPr>
          <p:cNvPr id="14" name="グラフィックス 13">
            <a:extLst>
              <a:ext uri="{FF2B5EF4-FFF2-40B4-BE49-F238E27FC236}">
                <a16:creationId xmlns:a16="http://schemas.microsoft.com/office/drawing/2014/main" id="{B8D0E12F-907A-60B7-A086-CD8A151FD0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9332" y="6284647"/>
            <a:ext cx="151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36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70">
          <p15:clr>
            <a:srgbClr val="FBAE40"/>
          </p15:clr>
        </p15:guide>
        <p15:guide id="3" pos="7310">
          <p15:clr>
            <a:srgbClr val="FBAE40"/>
          </p15:clr>
        </p15:guide>
        <p15:guide id="4" orient="horz" pos="391">
          <p15:clr>
            <a:srgbClr val="FBAE40"/>
          </p15:clr>
        </p15:guide>
        <p15:guide id="6" orient="horz" pos="392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>
            <a:extLst>
              <a:ext uri="{FF2B5EF4-FFF2-40B4-BE49-F238E27FC236}">
                <a16:creationId xmlns:a16="http://schemas.microsoft.com/office/drawing/2014/main" id="{9649B595-9AF8-0441-9F3C-D4964E8C6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4393" y="2454684"/>
            <a:ext cx="8108327" cy="62806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4000" b="1" i="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kumimoji="1" lang="ja-JP" altLang="en-US" dirty="0"/>
              <a:t>中扉タイトル</a:t>
            </a:r>
          </a:p>
        </p:txBody>
      </p:sp>
      <p:sp>
        <p:nvSpPr>
          <p:cNvPr id="6" name="テキスト プレースホルダー 12">
            <a:extLst>
              <a:ext uri="{FF2B5EF4-FFF2-40B4-BE49-F238E27FC236}">
                <a16:creationId xmlns:a16="http://schemas.microsoft.com/office/drawing/2014/main" id="{8E893808-3EA8-6D47-8E5B-9E2EB871A0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4393" y="3213185"/>
            <a:ext cx="8108579" cy="9983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0" i="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kumimoji="1" lang="ja-JP" altLang="en-US" dirty="0"/>
              <a:t>中扉サブタイトル</a:t>
            </a:r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8676F07D-10F5-4738-1003-0E9EA2A8997E}"/>
              </a:ext>
            </a:extLst>
          </p:cNvPr>
          <p:cNvCxnSpPr>
            <a:cxnSpLocks/>
          </p:cNvCxnSpPr>
          <p:nvPr userDrawn="1"/>
        </p:nvCxnSpPr>
        <p:spPr>
          <a:xfrm>
            <a:off x="360096" y="3131329"/>
            <a:ext cx="11471807" cy="0"/>
          </a:xfrm>
          <a:prstGeom prst="line">
            <a:avLst/>
          </a:prstGeom>
          <a:ln w="19050">
            <a:solidFill>
              <a:srgbClr val="FFE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710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4D25C-E19C-6A42-A823-7DC6EA7BD8EA}" type="datetime1">
              <a:rPr kumimoji="1" lang="ja-JP" altLang="en-US" smtClean="0"/>
              <a:t>2025/6/22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73912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本文_シンボル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8221F92E-2ACB-D016-A8B0-CEA552A9684F}"/>
              </a:ext>
            </a:extLst>
          </p:cNvPr>
          <p:cNvCxnSpPr>
            <a:cxnSpLocks/>
          </p:cNvCxnSpPr>
          <p:nvPr userDrawn="1"/>
        </p:nvCxnSpPr>
        <p:spPr>
          <a:xfrm>
            <a:off x="111760" y="661436"/>
            <a:ext cx="119684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3051017-BFD1-0F6C-6E61-25192EDD79A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9659" y="746641"/>
            <a:ext cx="11172681" cy="55593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pPr lvl="0"/>
            <a:r>
              <a:rPr lang="ja-JP" altLang="en-US" dirty="0"/>
              <a:t>本文</a:t>
            </a:r>
            <a:endParaRPr lang="en-US" altLang="ja-JP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17CBA7E-FE7E-CCBD-20E6-350F30FCE4D0}"/>
              </a:ext>
            </a:extLst>
          </p:cNvPr>
          <p:cNvSpPr txBox="1"/>
          <p:nvPr userDrawn="1"/>
        </p:nvSpPr>
        <p:spPr>
          <a:xfrm>
            <a:off x="11644249" y="6523692"/>
            <a:ext cx="377026" cy="2308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BAA8B-85D2-254D-A263-ECF14F85B80A}" type="slidenum">
              <a:rPr kumimoji="1" lang="en-US" altLang="ja-JP" sz="900" b="0" i="0" kern="1200" noProof="0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900" b="0" i="0" kern="1200" noProof="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27E18FD0-569E-B6BC-6282-E730C08B98CC}"/>
              </a:ext>
            </a:extLst>
          </p:cNvPr>
          <p:cNvCxnSpPr>
            <a:cxnSpLocks/>
          </p:cNvCxnSpPr>
          <p:nvPr userDrawn="1"/>
        </p:nvCxnSpPr>
        <p:spPr>
          <a:xfrm>
            <a:off x="11562136" y="6523692"/>
            <a:ext cx="0" cy="180000"/>
          </a:xfrm>
          <a:prstGeom prst="line">
            <a:avLst/>
          </a:prstGeom>
          <a:ln>
            <a:solidFill>
              <a:srgbClr val="7E7F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プレースホルダー 11">
            <a:extLst>
              <a:ext uri="{FF2B5EF4-FFF2-40B4-BE49-F238E27FC236}">
                <a16:creationId xmlns:a16="http://schemas.microsoft.com/office/drawing/2014/main" id="{C26C197E-4BC1-EFFB-C9C4-3E25560342B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98199" y="6515804"/>
            <a:ext cx="1280102" cy="2317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None/>
              <a:defRPr sz="900" b="0" i="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/>
              <a:t>機密区分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9A16D6B6-5EDB-7E1B-C223-59C5FF933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9353" y="188251"/>
            <a:ext cx="10912700" cy="44955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2400" b="1" i="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kumimoji="1" lang="ja-JP" altLang="en-US"/>
              <a:t>タイトル</a:t>
            </a:r>
            <a:endParaRPr kumimoji="1" lang="ja-JP" altLang="en-US" dirty="0"/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974F4717-1169-903C-4E3E-D6DA91A89F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9659" y="6523692"/>
            <a:ext cx="2494798" cy="2058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 b="0" i="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pPr lvl="0"/>
            <a:r>
              <a:rPr kumimoji="1" lang="ja-JP" altLang="en-US"/>
              <a:t>フッター</a:t>
            </a: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A518C8A8-4CCE-B4E9-8A37-84AFB26E70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42647" y="16587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772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本文_ロ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B8E34E3-2580-CACC-5BD0-F708C2F98A8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9659" y="746641"/>
            <a:ext cx="11172681" cy="55593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pPr lvl="0"/>
            <a:r>
              <a:rPr lang="ja-JP" altLang="en-US" dirty="0"/>
              <a:t>本文</a:t>
            </a:r>
            <a:endParaRPr lang="en-US" altLang="ja-JP" dirty="0"/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E0C28EA8-F024-DB2A-F282-5833C47DFA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9353" y="188251"/>
            <a:ext cx="10912700" cy="449556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2400" b="1" i="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kumimoji="1" lang="ja-JP" altLang="en-US"/>
              <a:t>タイトル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48D2053-E1A7-B0D3-395A-AA228A498978}"/>
              </a:ext>
            </a:extLst>
          </p:cNvPr>
          <p:cNvSpPr txBox="1"/>
          <p:nvPr userDrawn="1"/>
        </p:nvSpPr>
        <p:spPr>
          <a:xfrm>
            <a:off x="11644249" y="6523692"/>
            <a:ext cx="377026" cy="2308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BAA8B-85D2-254D-A263-ECF14F85B80A}" type="slidenum">
              <a:rPr kumimoji="1" lang="en-US" altLang="ja-JP" sz="900" b="0" i="0" kern="1200" noProof="0" smtClean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900" b="0" i="0" kern="1200" noProof="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5437101E-0F36-0744-DD47-44A9C0286C2B}"/>
              </a:ext>
            </a:extLst>
          </p:cNvPr>
          <p:cNvCxnSpPr>
            <a:cxnSpLocks/>
          </p:cNvCxnSpPr>
          <p:nvPr userDrawn="1"/>
        </p:nvCxnSpPr>
        <p:spPr>
          <a:xfrm>
            <a:off x="11562136" y="6523692"/>
            <a:ext cx="0" cy="180000"/>
          </a:xfrm>
          <a:prstGeom prst="line">
            <a:avLst/>
          </a:prstGeom>
          <a:ln>
            <a:solidFill>
              <a:srgbClr val="7E7F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プレースホルダー 11">
            <a:extLst>
              <a:ext uri="{FF2B5EF4-FFF2-40B4-BE49-F238E27FC236}">
                <a16:creationId xmlns:a16="http://schemas.microsoft.com/office/drawing/2014/main" id="{79EA9F4A-D9F6-084F-4A9C-443EE0D219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01429" y="6515804"/>
            <a:ext cx="1280102" cy="2317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None/>
              <a:defRPr sz="900" b="0" i="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/>
              <a:t>機密区分</a:t>
            </a:r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F890054E-0DAF-3E9F-654D-1CD70A164350}"/>
              </a:ext>
            </a:extLst>
          </p:cNvPr>
          <p:cNvCxnSpPr>
            <a:cxnSpLocks/>
          </p:cNvCxnSpPr>
          <p:nvPr userDrawn="1"/>
        </p:nvCxnSpPr>
        <p:spPr>
          <a:xfrm>
            <a:off x="10819752" y="6523692"/>
            <a:ext cx="0" cy="180000"/>
          </a:xfrm>
          <a:prstGeom prst="line">
            <a:avLst/>
          </a:prstGeom>
          <a:ln>
            <a:solidFill>
              <a:srgbClr val="7E7F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プレースホルダー 5">
            <a:extLst>
              <a:ext uri="{FF2B5EF4-FFF2-40B4-BE49-F238E27FC236}">
                <a16:creationId xmlns:a16="http://schemas.microsoft.com/office/drawing/2014/main" id="{E6BFCBE3-22AE-5FFA-91F7-DE3021F06B7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9659" y="6523692"/>
            <a:ext cx="2494798" cy="2058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50" b="0" i="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pPr lvl="0"/>
            <a:r>
              <a:rPr kumimoji="1" lang="ja-JP" altLang="en-US"/>
              <a:t>フッター</a:t>
            </a:r>
          </a:p>
        </p:txBody>
      </p: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2C6F4914-36C3-1EFF-7144-2009E00405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1692" y="6548524"/>
            <a:ext cx="522000" cy="13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907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全面ビジュアル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CCCB08E-2170-A049-8FF6-290834BA819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pPr lvl="0"/>
            <a:r>
              <a:rPr lang="ja-JP" altLang="en-US"/>
              <a:t>全面ビジュアルなど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770338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最終ペー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F259E381-29B4-B05B-A37B-FF97490CED6A}"/>
              </a:ext>
            </a:extLst>
          </p:cNvPr>
          <p:cNvCxnSpPr>
            <a:cxnSpLocks/>
          </p:cNvCxnSpPr>
          <p:nvPr userDrawn="1"/>
        </p:nvCxnSpPr>
        <p:spPr>
          <a:xfrm>
            <a:off x="1973288" y="3486388"/>
            <a:ext cx="8245424" cy="0"/>
          </a:xfrm>
          <a:prstGeom prst="line">
            <a:avLst/>
          </a:prstGeom>
          <a:ln w="19050">
            <a:solidFill>
              <a:srgbClr val="FFE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3">
            <a:extLst>
              <a:ext uri="{FF2B5EF4-FFF2-40B4-BE49-F238E27FC236}">
                <a16:creationId xmlns:a16="http://schemas.microsoft.com/office/drawing/2014/main" id="{C1A301AD-3D41-5E5E-D501-DD49946030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08508" y="2728059"/>
            <a:ext cx="7174983" cy="162402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3200" b="1" i="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kumimoji="1" lang="zh-TW" altLang="en-US" dirty="0"/>
              <a:t>ご清聴ありがとうございました</a:t>
            </a:r>
            <a:br>
              <a:rPr kumimoji="1" lang="en-US" altLang="zh-TW" dirty="0"/>
            </a:br>
            <a:r>
              <a:rPr kumimoji="1" lang="zh-TW" altLang="en-US" dirty="0"/>
              <a:t>などの文言</a:t>
            </a:r>
            <a:endParaRPr kumimoji="1"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661707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ブランドシンボルペー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グラフィックス 2">
            <a:extLst>
              <a:ext uri="{FF2B5EF4-FFF2-40B4-BE49-F238E27FC236}">
                <a16:creationId xmlns:a16="http://schemas.microsoft.com/office/drawing/2014/main" id="{DCF85571-50C8-5424-C969-984923BE26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16000" y="2349000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55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32959-A433-E140-BF0D-7AD8AC6F6902}" type="datetime1">
              <a:rPr kumimoji="1" lang="ja-JP" altLang="en-US" smtClean="0"/>
              <a:t>2025/6/22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7326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FC944-25B4-7C47-BB08-005E3E62A177}" type="datetime1">
              <a:rPr kumimoji="1" lang="ja-JP" altLang="en-US" smtClean="0"/>
              <a:t>2025/6/22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3303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0A263-C095-364E-84E6-DA5A76C400E2}" type="datetime1">
              <a:rPr kumimoji="1" lang="ja-JP" altLang="en-US" smtClean="0"/>
              <a:t>2025/6/22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9532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15C0-5B8A-FC40-B565-56E3F4B9957F}" type="datetime1">
              <a:rPr kumimoji="1" lang="ja-JP" altLang="en-US" smtClean="0"/>
              <a:t>2025/6/22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1626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129AF-0540-8841-9C87-EC615DDDF0C6}" type="datetime1">
              <a:rPr kumimoji="1" lang="ja-JP" altLang="en-US" smtClean="0"/>
              <a:t>2025/6/22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6512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BED80-6947-4943-B245-0C8F5EF2E40B}" type="datetime1">
              <a:rPr kumimoji="1" lang="ja-JP" altLang="en-US" smtClean="0"/>
              <a:t>2025/6/22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7840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FB6D54F4-9388-9642-9B6E-592C04A2156D}" type="datetime1">
              <a:rPr kumimoji="1" lang="ja-JP" altLang="en-US" smtClean="0"/>
              <a:t>2025/6/22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CD58AFBD-B8C8-8D4E-AC8E-1C80830D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6655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573B198B-D8FE-674A-830C-2ADA5D40379D}" type="datetime1">
              <a:rPr kumimoji="1" lang="ja-JP" altLang="en-US" smtClean="0"/>
              <a:t>2025/6/22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CD58AFBD-B8C8-8D4E-AC8E-1C80830DA3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24347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kumimoji="1"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kumimoji="1"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kumimoji="1"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kumimoji="1"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kumimoji="1"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kumimoji="1"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kumimoji="1"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kumimoji="1"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kumimoji="1"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kumimoji="1"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416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Yu Gothic" panose="020B0400000000000000" pitchFamily="34" charset="-128"/>
          <a:ea typeface="Yu Gothic" panose="020B04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Yu Gothic" panose="020B0400000000000000" pitchFamily="34" charset="-128"/>
          <a:ea typeface="Yu Gothic" panose="020B04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Yu Gothic" panose="020B0400000000000000" pitchFamily="34" charset="-128"/>
          <a:ea typeface="Yu Gothic" panose="020B0400000000000000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Yu Gothic" panose="020B0400000000000000" pitchFamily="34" charset="-128"/>
          <a:ea typeface="Yu Gothic" panose="020B0400000000000000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Yu Gothic" panose="020B0400000000000000" pitchFamily="34" charset="-128"/>
          <a:ea typeface="Yu Gothic" panose="020B0400000000000000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Yu Gothic" panose="020B0400000000000000" pitchFamily="34" charset="-128"/>
          <a:ea typeface="Yu Gothic" panose="020B0400000000000000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2.wdp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A714C-5AEF-8654-8488-B4712AE26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3C242B06-8374-2747-7CD4-16D77D9C6163}"/>
              </a:ext>
            </a:extLst>
          </p:cNvPr>
          <p:cNvSpPr txBox="1">
            <a:spLocks/>
          </p:cNvSpPr>
          <p:nvPr/>
        </p:nvSpPr>
        <p:spPr>
          <a:xfrm>
            <a:off x="-1" y="898633"/>
            <a:ext cx="12191999" cy="27973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ja-JP" sz="5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Italy-Japan Collaboration</a:t>
            </a:r>
          </a:p>
          <a:p>
            <a:pPr algn="ctr"/>
            <a:r>
              <a:rPr lang="en-US" altLang="ja-JP" sz="5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Towards </a:t>
            </a:r>
          </a:p>
          <a:p>
            <a:pPr algn="ctr"/>
            <a:r>
              <a:rPr lang="en-US" altLang="ja-JP" sz="5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the Einstein Telescope</a:t>
            </a:r>
          </a:p>
        </p:txBody>
      </p:sp>
      <p:sp>
        <p:nvSpPr>
          <p:cNvPr id="4" name="字幕 2">
            <a:extLst>
              <a:ext uri="{FF2B5EF4-FFF2-40B4-BE49-F238E27FC236}">
                <a16:creationId xmlns:a16="http://schemas.microsoft.com/office/drawing/2014/main" id="{B2FC7BD0-CDAA-6E88-17FC-A58B7E3960C0}"/>
              </a:ext>
            </a:extLst>
          </p:cNvPr>
          <p:cNvSpPr txBox="1">
            <a:spLocks/>
          </p:cNvSpPr>
          <p:nvPr/>
        </p:nvSpPr>
        <p:spPr>
          <a:xfrm>
            <a:off x="812800" y="3935867"/>
            <a:ext cx="10566400" cy="2508476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kumimoji="1"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kumimoji="1"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kumimoji="1"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kumimoji="1"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kumimoji="1"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kumimoji="1"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kumimoji="1"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kumimoji="1"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kumimoji="1"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3600" dirty="0"/>
              <a:t>Prof. Takayuki TOMARU,</a:t>
            </a:r>
          </a:p>
          <a:p>
            <a:pPr marL="0" indent="0" algn="ctr">
              <a:buNone/>
            </a:pPr>
            <a:r>
              <a:rPr lang="en-US" altLang="ja-JP" sz="3600" dirty="0"/>
              <a:t>Prof. Tatsuki </a:t>
            </a:r>
            <a:r>
              <a:rPr lang="en-US" altLang="ja-JP" sz="3600" dirty="0" err="1"/>
              <a:t>Washimi</a:t>
            </a:r>
            <a:endParaRPr lang="en-US" altLang="ja-JP" sz="3600" dirty="0"/>
          </a:p>
          <a:p>
            <a:pPr marL="0" indent="0" algn="ctr">
              <a:buNone/>
            </a:pPr>
            <a:r>
              <a:rPr lang="en-US" altLang="ja-JP" sz="3600" dirty="0"/>
              <a:t>National Astronomical Observatory of Japan @ Osaka Expo. 2025, Italian Pavillion</a:t>
            </a:r>
            <a:endParaRPr lang="ja-JP" altLang="en-US" sz="3600"/>
          </a:p>
        </p:txBody>
      </p:sp>
    </p:spTree>
    <p:extLst>
      <p:ext uri="{BB962C8B-B14F-4D97-AF65-F5344CB8AC3E}">
        <p14:creationId xmlns:p14="http://schemas.microsoft.com/office/powerpoint/2010/main" val="2474939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F16EF-A1B6-F888-84A8-019DBC780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4C73C6B-D603-BEA6-F5FE-23D4D0612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B71EE0A-71CF-305B-A4E1-748681269965}"/>
              </a:ext>
            </a:extLst>
          </p:cNvPr>
          <p:cNvSpPr txBox="1"/>
          <p:nvPr/>
        </p:nvSpPr>
        <p:spPr>
          <a:xfrm>
            <a:off x="5324740" y="952445"/>
            <a:ext cx="3419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Analysis of infrasound data of Sos </a:t>
            </a:r>
            <a:r>
              <a:rPr kumimoji="1" lang="en-US" altLang="ja-JP" sz="2400" dirty="0" err="1"/>
              <a:t>Enattos</a:t>
            </a:r>
            <a:r>
              <a:rPr kumimoji="1" lang="en-US" altLang="ja-JP" sz="2400" dirty="0"/>
              <a:t>, operated by the Poland group </a:t>
            </a:r>
            <a:endParaRPr kumimoji="1" lang="ja-JP" altLang="en-US" sz="2400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A415F542-012A-345C-EA34-363ABCCE26C5}"/>
              </a:ext>
            </a:extLst>
          </p:cNvPr>
          <p:cNvGrpSpPr/>
          <p:nvPr/>
        </p:nvGrpSpPr>
        <p:grpSpPr>
          <a:xfrm>
            <a:off x="237068" y="998959"/>
            <a:ext cx="4995862" cy="2785533"/>
            <a:chOff x="457199" y="3429000"/>
            <a:chExt cx="4995862" cy="2785533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1E941F62-EA41-318D-0E28-BCD3B55F4C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9" y="3429000"/>
              <a:ext cx="4995862" cy="2785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5A40F993-F819-FF87-C4FA-39AC2A12F682}"/>
                </a:ext>
              </a:extLst>
            </p:cNvPr>
            <p:cNvSpPr/>
            <p:nvPr/>
          </p:nvSpPr>
          <p:spPr>
            <a:xfrm>
              <a:off x="541865" y="5744103"/>
              <a:ext cx="1388535" cy="32173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solidFill>
                    <a:schemeClr val="bg1"/>
                  </a:solidFill>
                </a:rPr>
                <a:t>T. Washimi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D9801175-4232-7094-ACF5-96474F6E0D63}"/>
                </a:ext>
              </a:extLst>
            </p:cNvPr>
            <p:cNvSpPr/>
            <p:nvPr/>
          </p:nvSpPr>
          <p:spPr>
            <a:xfrm>
              <a:off x="3810001" y="5258328"/>
              <a:ext cx="1566333" cy="32173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solidFill>
                    <a:schemeClr val="bg1"/>
                  </a:solidFill>
                </a:rPr>
                <a:t>M. </a:t>
              </a:r>
              <a:r>
                <a:rPr kumimoji="1" lang="en-US" altLang="ja-JP" dirty="0" err="1">
                  <a:solidFill>
                    <a:schemeClr val="bg1"/>
                  </a:solidFill>
                </a:rPr>
                <a:t>Suchenek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27162A19-3457-157E-6DD7-3CDA9855002B}"/>
                </a:ext>
              </a:extLst>
            </p:cNvPr>
            <p:cNvSpPr/>
            <p:nvPr/>
          </p:nvSpPr>
          <p:spPr>
            <a:xfrm>
              <a:off x="2332828" y="3732428"/>
              <a:ext cx="1477173" cy="32173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solidFill>
                    <a:schemeClr val="bg1"/>
                  </a:solidFill>
                </a:rPr>
                <a:t>D. Rosińska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D79C5879-2617-B3CA-7BF9-ECB82CB840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142"/>
          <a:stretch>
            <a:fillRect/>
          </a:stretch>
        </p:blipFill>
        <p:spPr>
          <a:xfrm>
            <a:off x="8979302" y="838199"/>
            <a:ext cx="3069419" cy="575099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9B0CDE9-1F51-FF73-1C66-17AC12CE3F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7867" y="3209602"/>
            <a:ext cx="6008157" cy="337958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B8EFD5B-2FFA-B499-2BE0-617B35057609}"/>
              </a:ext>
            </a:extLst>
          </p:cNvPr>
          <p:cNvSpPr txBox="1"/>
          <p:nvPr/>
        </p:nvSpPr>
        <p:spPr>
          <a:xfrm>
            <a:off x="3727505" y="1014414"/>
            <a:ext cx="1538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Discussion </a:t>
            </a:r>
          </a:p>
          <a:p>
            <a:r>
              <a:rPr kumimoji="1" lang="en-US" altLang="ja-JP" dirty="0">
                <a:solidFill>
                  <a:schemeClr val="bg1"/>
                </a:solidFill>
              </a:rPr>
              <a:t>@ </a:t>
            </a:r>
            <a:r>
              <a:rPr kumimoji="1" lang="en-US" altLang="ja-JP" dirty="0" err="1">
                <a:solidFill>
                  <a:schemeClr val="bg1"/>
                </a:solidFill>
              </a:rPr>
              <a:t>U.Warsaw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B438138-09FD-C5A6-298D-4D8A3A48AA1C}"/>
              </a:ext>
            </a:extLst>
          </p:cNvPr>
          <p:cNvSpPr txBox="1"/>
          <p:nvPr/>
        </p:nvSpPr>
        <p:spPr>
          <a:xfrm>
            <a:off x="10345515" y="812691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Measurements </a:t>
            </a:r>
          </a:p>
          <a:p>
            <a:r>
              <a:rPr kumimoji="1" lang="en-US" altLang="ja-JP" dirty="0"/>
              <a:t>@ Sos </a:t>
            </a:r>
            <a:r>
              <a:rPr kumimoji="1" lang="en-US" altLang="ja-JP" dirty="0" err="1"/>
              <a:t>Enattos</a:t>
            </a:r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48E6652-26D4-3871-498C-1BC0EBE715FB}"/>
              </a:ext>
            </a:extLst>
          </p:cNvPr>
          <p:cNvSpPr/>
          <p:nvPr/>
        </p:nvSpPr>
        <p:spPr>
          <a:xfrm>
            <a:off x="2112697" y="6369055"/>
            <a:ext cx="1751844" cy="32173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TW’s analysis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03A9EB4-7DEF-37A0-1F21-500F705098D1}"/>
              </a:ext>
            </a:extLst>
          </p:cNvPr>
          <p:cNvSpPr txBox="1"/>
          <p:nvPr/>
        </p:nvSpPr>
        <p:spPr>
          <a:xfrm>
            <a:off x="120074" y="136885"/>
            <a:ext cx="6012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/>
              <a:t>SPB/SCB Works @ Poland</a:t>
            </a:r>
          </a:p>
        </p:txBody>
      </p:sp>
    </p:spTree>
    <p:extLst>
      <p:ext uri="{BB962C8B-B14F-4D97-AF65-F5344CB8AC3E}">
        <p14:creationId xmlns:p14="http://schemas.microsoft.com/office/powerpoint/2010/main" val="1401115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86DA0-4492-F022-4338-474C0CAC0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8A70943-437C-5CE0-3D0A-7C1257D73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BA3396B-A265-845D-1F06-7448C3CAB6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09" t="3921" r="8993" b="6372"/>
          <a:stretch>
            <a:fillRect/>
          </a:stretch>
        </p:blipFill>
        <p:spPr>
          <a:xfrm>
            <a:off x="6992327" y="846663"/>
            <a:ext cx="4954140" cy="326705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9685867-8874-129D-A9D6-B90AD58426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371" y="846663"/>
            <a:ext cx="5807363" cy="326705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96D2701-493D-37D5-51EC-22F345E7E4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17176" y="4203159"/>
            <a:ext cx="5806078" cy="256423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688343F5-4137-618E-3EA0-C08ADD4EFD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471" y="3589780"/>
            <a:ext cx="1836687" cy="326705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FBF8FE4-0DC9-ADE4-D913-1C08434AEEAB}"/>
              </a:ext>
            </a:extLst>
          </p:cNvPr>
          <p:cNvSpPr txBox="1"/>
          <p:nvPr/>
        </p:nvSpPr>
        <p:spPr>
          <a:xfrm>
            <a:off x="120074" y="136885"/>
            <a:ext cx="11595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/>
              <a:t>ET SPB/SCB </a:t>
            </a:r>
            <a:r>
              <a:rPr kumimoji="1" lang="en-US" altLang="ja-JP" sz="3600" b="1"/>
              <a:t>and Virgo Members </a:t>
            </a:r>
            <a:r>
              <a:rPr kumimoji="1" lang="en-US" altLang="ja-JP" sz="3600" b="1" dirty="0"/>
              <a:t>Works @ KAGRA</a:t>
            </a:r>
          </a:p>
        </p:txBody>
      </p:sp>
    </p:spTree>
    <p:extLst>
      <p:ext uri="{BB962C8B-B14F-4D97-AF65-F5344CB8AC3E}">
        <p14:creationId xmlns:p14="http://schemas.microsoft.com/office/powerpoint/2010/main" val="439203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7F3A385-4D1B-AA86-5022-30533FFE8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F195663-D2C6-966F-BD1F-DA7D5AC8D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0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9B2C0C6-1499-6C56-9E2E-B95E5AF821C4}"/>
              </a:ext>
            </a:extLst>
          </p:cNvPr>
          <p:cNvSpPr txBox="1"/>
          <p:nvPr/>
        </p:nvSpPr>
        <p:spPr>
          <a:xfrm>
            <a:off x="3402013" y="127000"/>
            <a:ext cx="8646054" cy="584775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ja-JP" sz="3200" b="0" i="0" dirty="0">
                <a:solidFill>
                  <a:schemeClr val="tx1"/>
                </a:solidFill>
                <a:effectLst/>
                <a:latin typeface="Google Sans Text"/>
              </a:rPr>
              <a:t>2024-11</a:t>
            </a:r>
            <a:r>
              <a:rPr lang="en-US" altLang="ja-JP" sz="3200" dirty="0">
                <a:solidFill>
                  <a:schemeClr val="tx1"/>
                </a:solidFill>
                <a:latin typeface="Google Sans Text"/>
              </a:rPr>
              <a:t>-</a:t>
            </a:r>
            <a:r>
              <a:rPr lang="en-US" altLang="ja-JP" sz="3200" b="0" i="0" dirty="0">
                <a:solidFill>
                  <a:schemeClr val="tx1"/>
                </a:solidFill>
                <a:effectLst/>
                <a:latin typeface="Google Sans Text"/>
              </a:rPr>
              <a:t>12, the 3rd ET annual meeting @ Warsaw </a:t>
            </a:r>
            <a:endParaRPr lang="ja-JP" altLang="en-US" sz="3200" dirty="0">
              <a:solidFill>
                <a:schemeClr val="tx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DA3BB98-213B-19D8-5D74-3D56C2EABBFB}"/>
              </a:ext>
            </a:extLst>
          </p:cNvPr>
          <p:cNvSpPr/>
          <p:nvPr/>
        </p:nvSpPr>
        <p:spPr>
          <a:xfrm>
            <a:off x="330200" y="1159933"/>
            <a:ext cx="2734734" cy="47413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Tatsuki Washimi</a:t>
            </a:r>
            <a:r>
              <a:rPr lang="ja-JP" altLang="en-US" dirty="0">
                <a:solidFill>
                  <a:schemeClr val="bg1"/>
                </a:solidFill>
              </a:rPr>
              <a:t> </a:t>
            </a:r>
            <a:r>
              <a:rPr lang="en-US" altLang="ja-JP" dirty="0">
                <a:solidFill>
                  <a:schemeClr val="bg1"/>
                </a:solidFill>
              </a:rPr>
              <a:t>(NAOJ)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2A50B9E-E5E6-8913-1415-DC710AD190C0}"/>
              </a:ext>
            </a:extLst>
          </p:cNvPr>
          <p:cNvSpPr/>
          <p:nvPr/>
        </p:nvSpPr>
        <p:spPr>
          <a:xfrm>
            <a:off x="4398435" y="1769534"/>
            <a:ext cx="3776132" cy="787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Mark Andrew Barton</a:t>
            </a:r>
            <a:r>
              <a:rPr lang="ja-JP" altLang="en-US" dirty="0">
                <a:solidFill>
                  <a:schemeClr val="bg1"/>
                </a:solidFill>
              </a:rPr>
              <a:t> </a:t>
            </a:r>
            <a:r>
              <a:rPr lang="en-US" altLang="ja-JP" dirty="0">
                <a:solidFill>
                  <a:schemeClr val="bg1"/>
                </a:solidFill>
              </a:rPr>
              <a:t>(</a:t>
            </a:r>
            <a:r>
              <a:rPr lang="en-US" altLang="ja-JP" dirty="0" err="1">
                <a:solidFill>
                  <a:schemeClr val="bg1"/>
                </a:solidFill>
              </a:rPr>
              <a:t>U.Glasgow</a:t>
            </a:r>
            <a:r>
              <a:rPr lang="en-US" altLang="ja-JP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NAOJ in 2014-2019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F601C78-91ED-0088-7C92-F8A0F7376B9C}"/>
              </a:ext>
            </a:extLst>
          </p:cNvPr>
          <p:cNvSpPr/>
          <p:nvPr/>
        </p:nvSpPr>
        <p:spPr>
          <a:xfrm>
            <a:off x="5609168" y="5854700"/>
            <a:ext cx="2781298" cy="787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bg1"/>
                </a:solidFill>
              </a:rPr>
              <a:t>Lucia Trozzo</a:t>
            </a:r>
            <a:r>
              <a:rPr lang="ja-JP" altLang="en-US" dirty="0">
                <a:solidFill>
                  <a:schemeClr val="bg1"/>
                </a:solidFill>
              </a:rPr>
              <a:t> </a:t>
            </a:r>
            <a:r>
              <a:rPr lang="en-US" altLang="ja-JP" dirty="0">
                <a:solidFill>
                  <a:schemeClr val="bg1"/>
                </a:solidFill>
              </a:rPr>
              <a:t>(INFN-NA)</a:t>
            </a:r>
          </a:p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ICRR in 2018-2020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052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BE3F0F1-5698-D035-F00D-FF5526E28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8194" y="6114184"/>
            <a:ext cx="551167" cy="365125"/>
          </a:xfrm>
        </p:spPr>
        <p:txBody>
          <a:bodyPr/>
          <a:lstStyle/>
          <a:p>
            <a:fld id="{CD58AFBD-B8C8-8D4E-AC8E-1C80830DA33F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1398B2B-801D-BB1C-5563-A4856F7D1F1E}"/>
              </a:ext>
            </a:extLst>
          </p:cNvPr>
          <p:cNvSpPr txBox="1"/>
          <p:nvPr/>
        </p:nvSpPr>
        <p:spPr>
          <a:xfrm>
            <a:off x="147782" y="166041"/>
            <a:ext cx="6203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/>
              <a:t>ITALY-JAPAN Collaboration</a:t>
            </a:r>
            <a:endParaRPr kumimoji="1" lang="ja-JP" altLang="en-US" sz="3600" b="1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DE23F2D-6F65-C128-B490-51AF3B95A95D}"/>
              </a:ext>
            </a:extLst>
          </p:cNvPr>
          <p:cNvSpPr txBox="1"/>
          <p:nvPr/>
        </p:nvSpPr>
        <p:spPr>
          <a:xfrm>
            <a:off x="1003667" y="1309673"/>
            <a:ext cx="55739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ja-JP" sz="2400" dirty="0"/>
              <a:t>ELITES - ET-LCGT Telescopes: </a:t>
            </a:r>
          </a:p>
          <a:p>
            <a:r>
              <a:rPr lang="en" altLang="ja-JP" sz="2400" dirty="0"/>
              <a:t>      Exchange of Scientists (2012-2017)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E175FA1-9474-AA47-1734-312C84E9C426}"/>
              </a:ext>
            </a:extLst>
          </p:cNvPr>
          <p:cNvSpPr txBox="1"/>
          <p:nvPr/>
        </p:nvSpPr>
        <p:spPr>
          <a:xfrm>
            <a:off x="1003667" y="3650136"/>
            <a:ext cx="104038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ja-JP" sz="2400" dirty="0"/>
              <a:t>NEWS - New windows on the universe and technological advancements </a:t>
            </a:r>
          </a:p>
          <a:p>
            <a:r>
              <a:rPr lang="en" altLang="ja-JP" sz="2400" dirty="0"/>
              <a:t>    from trilateral EU-US-Japan collaboration (2017-2023)</a:t>
            </a:r>
            <a:endParaRPr kumimoji="1" lang="ja-JP" altLang="en-US" sz="240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00E43A7-CC3F-FB48-95D1-FF0286004C4E}"/>
              </a:ext>
            </a:extLst>
          </p:cNvPr>
          <p:cNvSpPr txBox="1"/>
          <p:nvPr/>
        </p:nvSpPr>
        <p:spPr>
          <a:xfrm>
            <a:off x="1003667" y="4573260"/>
            <a:ext cx="108314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ja-JP" sz="2400" dirty="0"/>
              <a:t>PROBES - PROBES of new physics and technological advancements from </a:t>
            </a:r>
          </a:p>
          <a:p>
            <a:r>
              <a:rPr lang="en" altLang="ja-JP" sz="2400" dirty="0"/>
              <a:t>   particle and gravitational wave physics experiments. A cooperative Europe – </a:t>
            </a:r>
          </a:p>
          <a:p>
            <a:r>
              <a:rPr lang="en" altLang="ja-JP" sz="2400" dirty="0"/>
              <a:t>   United States - Asia effort (2022-2026)</a:t>
            </a:r>
            <a:endParaRPr kumimoji="1" lang="ja-JP" altLang="en-US" sz="240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9D9E68E-944B-48FE-000A-CBA38F6613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715" y="212437"/>
            <a:ext cx="4477443" cy="298496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8991C7F-1C88-D8C1-60DC-4E2892DF1C1F}"/>
              </a:ext>
            </a:extLst>
          </p:cNvPr>
          <p:cNvSpPr txBox="1"/>
          <p:nvPr/>
        </p:nvSpPr>
        <p:spPr>
          <a:xfrm>
            <a:off x="1743994" y="2140670"/>
            <a:ext cx="51106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i="1" dirty="0"/>
              <a:t>1</a:t>
            </a:r>
            <a:r>
              <a:rPr kumimoji="1" lang="en-US" altLang="ja-JP" i="1" baseline="30000" dirty="0"/>
              <a:t>st</a:t>
            </a:r>
            <a:r>
              <a:rPr kumimoji="1" lang="en-US" altLang="ja-JP" i="1" dirty="0"/>
              <a:t>  </a:t>
            </a:r>
            <a:r>
              <a:rPr kumimoji="1" lang="en-US" altLang="ja-JP" i="1" dirty="0" err="1"/>
              <a:t>ELiTES</a:t>
            </a:r>
            <a:r>
              <a:rPr kumimoji="1" lang="en-US" altLang="ja-JP" i="1" dirty="0"/>
              <a:t> General Meeting: Oct. 3-4, 2012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i="1" dirty="0"/>
              <a:t>2</a:t>
            </a:r>
            <a:r>
              <a:rPr lang="en-US" altLang="ja-JP" i="1" baseline="30000" dirty="0"/>
              <a:t>nd</a:t>
            </a:r>
            <a:r>
              <a:rPr lang="en-US" altLang="ja-JP" i="1" dirty="0"/>
              <a:t> </a:t>
            </a:r>
            <a:r>
              <a:rPr lang="en-US" altLang="ja-JP" i="1" dirty="0" err="1"/>
              <a:t>ELiTES</a:t>
            </a:r>
            <a:r>
              <a:rPr lang="en-US" altLang="ja-JP" i="1" dirty="0"/>
              <a:t> General Meeting: Dec. 4-5, 2013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i="1" dirty="0"/>
              <a:t>3</a:t>
            </a:r>
            <a:r>
              <a:rPr kumimoji="1" lang="en-US" altLang="ja-JP" i="1" baseline="30000" dirty="0"/>
              <a:t>rd</a:t>
            </a:r>
            <a:r>
              <a:rPr kumimoji="1" lang="en-US" altLang="ja-JP" i="1" dirty="0"/>
              <a:t> </a:t>
            </a:r>
            <a:r>
              <a:rPr lang="en-US" altLang="ja-JP" i="1" dirty="0" err="1"/>
              <a:t>ELiTES</a:t>
            </a:r>
            <a:r>
              <a:rPr lang="en-US" altLang="ja-JP" i="1" dirty="0"/>
              <a:t> General Meeting: Feb. 9-10,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i="1" dirty="0"/>
              <a:t>4</a:t>
            </a:r>
            <a:r>
              <a:rPr kumimoji="1" lang="en-US" altLang="ja-JP" i="1" baseline="30000" dirty="0"/>
              <a:t>th</a:t>
            </a:r>
            <a:r>
              <a:rPr kumimoji="1" lang="en-US" altLang="ja-JP" i="1" dirty="0"/>
              <a:t> </a:t>
            </a:r>
            <a:r>
              <a:rPr lang="en-US" altLang="ja-JP" i="1" dirty="0" err="1"/>
              <a:t>ELiTES</a:t>
            </a:r>
            <a:r>
              <a:rPr lang="en-US" altLang="ja-JP" i="1" dirty="0"/>
              <a:t> General Meeting: Dec. 2-3,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i="1" dirty="0"/>
              <a:t>5</a:t>
            </a:r>
            <a:r>
              <a:rPr kumimoji="1" lang="en-US" altLang="ja-JP" i="1" baseline="30000" dirty="0"/>
              <a:t>th</a:t>
            </a:r>
            <a:r>
              <a:rPr kumimoji="1" lang="en-US" altLang="ja-JP" i="1" dirty="0"/>
              <a:t> </a:t>
            </a:r>
            <a:r>
              <a:rPr lang="en-US" altLang="ja-JP" i="1" dirty="0" err="1"/>
              <a:t>ELiTES</a:t>
            </a:r>
            <a:r>
              <a:rPr lang="en-US" altLang="ja-JP" i="1" dirty="0"/>
              <a:t> General Meeting: Feb. 8-10, 2017</a:t>
            </a:r>
            <a:endParaRPr kumimoji="1" lang="ja-JP" altLang="en-US" i="1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8EFD64F-6900-00F1-FD33-42E05322DC57}"/>
              </a:ext>
            </a:extLst>
          </p:cNvPr>
          <p:cNvSpPr txBox="1"/>
          <p:nvPr/>
        </p:nvSpPr>
        <p:spPr>
          <a:xfrm>
            <a:off x="7633367" y="3188677"/>
            <a:ext cx="4201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@European Union Delegation at Japan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AE6CDD-49E1-F5B3-F0E2-4C504B394DBF}"/>
              </a:ext>
            </a:extLst>
          </p:cNvPr>
          <p:cNvSpPr txBox="1"/>
          <p:nvPr/>
        </p:nvSpPr>
        <p:spPr>
          <a:xfrm>
            <a:off x="517237" y="762778"/>
            <a:ext cx="5136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u="sng" dirty="0"/>
              <a:t>Collaboration Program (Italy)</a:t>
            </a:r>
            <a:endParaRPr kumimoji="1" lang="ja-JP" altLang="en-US" sz="2800" b="1" u="sng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908065E-5F1A-0682-451D-C5ACBE14F4B1}"/>
              </a:ext>
            </a:extLst>
          </p:cNvPr>
          <p:cNvSpPr txBox="1"/>
          <p:nvPr/>
        </p:nvSpPr>
        <p:spPr>
          <a:xfrm>
            <a:off x="1003667" y="5823514"/>
            <a:ext cx="10130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ja-JP" sz="2400" dirty="0"/>
              <a:t>GRAVITY - New Technologies for Next-Generation Gravitational-Wave </a:t>
            </a:r>
          </a:p>
          <a:p>
            <a:r>
              <a:rPr lang="en" altLang="ja-JP" sz="2400" dirty="0"/>
              <a:t>    Detectors (2026-2030)</a:t>
            </a:r>
            <a:endParaRPr kumimoji="1" lang="ja-JP" altLang="en-US" sz="2400"/>
          </a:p>
        </p:txBody>
      </p:sp>
    </p:spTree>
    <p:extLst>
      <p:ext uri="{BB962C8B-B14F-4D97-AF65-F5344CB8AC3E}">
        <p14:creationId xmlns:p14="http://schemas.microsoft.com/office/powerpoint/2010/main" val="2611233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8704D-A2AF-6C07-1F2C-7F1232B0D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A6A6C1D-207F-D50E-3B09-6EBAF5ABF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8194" y="6114184"/>
            <a:ext cx="551167" cy="365125"/>
          </a:xfrm>
        </p:spPr>
        <p:txBody>
          <a:bodyPr/>
          <a:lstStyle/>
          <a:p>
            <a:fld id="{CD58AFBD-B8C8-8D4E-AC8E-1C80830DA33F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0AD5D92-55AD-C45B-E8A3-4F3004E744D1}"/>
              </a:ext>
            </a:extLst>
          </p:cNvPr>
          <p:cNvSpPr txBox="1"/>
          <p:nvPr/>
        </p:nvSpPr>
        <p:spPr>
          <a:xfrm>
            <a:off x="157018" y="212437"/>
            <a:ext cx="6203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/>
              <a:t>ITALY-JAPAN Collaboration</a:t>
            </a:r>
            <a:endParaRPr kumimoji="1" lang="ja-JP" altLang="en-US" sz="3600" b="1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05FB979-11C7-BEAC-FC22-93DFF7148E83}"/>
              </a:ext>
            </a:extLst>
          </p:cNvPr>
          <p:cNvSpPr txBox="1"/>
          <p:nvPr/>
        </p:nvSpPr>
        <p:spPr>
          <a:xfrm>
            <a:off x="1145308" y="1853455"/>
            <a:ext cx="7098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Core-to-Core Program (Japan): FY2013-FY2017</a:t>
            </a:r>
            <a:endParaRPr kumimoji="1" lang="ja-JP" altLang="en-US" sz="240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4C93AE5-4D56-BFB4-4392-B0DCD03714FC}"/>
              </a:ext>
            </a:extLst>
          </p:cNvPr>
          <p:cNvSpPr txBox="1"/>
          <p:nvPr/>
        </p:nvSpPr>
        <p:spPr>
          <a:xfrm>
            <a:off x="1145308" y="2341563"/>
            <a:ext cx="7098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Core-to-Core Program (Japan): FY2018-FY2023</a:t>
            </a:r>
            <a:endParaRPr kumimoji="1" lang="ja-JP" altLang="en-US" sz="240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E133BCE-241F-127F-F7FC-79B6F0BFE1E3}"/>
              </a:ext>
            </a:extLst>
          </p:cNvPr>
          <p:cNvSpPr txBox="1"/>
          <p:nvPr/>
        </p:nvSpPr>
        <p:spPr>
          <a:xfrm>
            <a:off x="1530086" y="2937724"/>
            <a:ext cx="9661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i="1" dirty="0"/>
              <a:t>These programs involve international research collaborations with a wide range of countries, </a:t>
            </a:r>
          </a:p>
          <a:p>
            <a:r>
              <a:rPr lang="en" altLang="ja-JP" i="1" dirty="0"/>
              <a:t>but Italy was one of the main target countries.</a:t>
            </a:r>
            <a:endParaRPr kumimoji="1" lang="ja-JP" altLang="en-US" i="1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74F175F-2EBE-DB64-CF7A-476F07BD13CB}"/>
              </a:ext>
            </a:extLst>
          </p:cNvPr>
          <p:cNvSpPr txBox="1"/>
          <p:nvPr/>
        </p:nvSpPr>
        <p:spPr>
          <a:xfrm>
            <a:off x="498764" y="1016788"/>
            <a:ext cx="5456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u="sng" dirty="0"/>
              <a:t>Collaboration Program (Japan)</a:t>
            </a:r>
            <a:endParaRPr kumimoji="1" lang="ja-JP" altLang="en-US" sz="2800" b="1" u="sng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84CB5D0-9E14-1A4F-0955-E18A131F03C6}"/>
              </a:ext>
            </a:extLst>
          </p:cNvPr>
          <p:cNvSpPr txBox="1"/>
          <p:nvPr/>
        </p:nvSpPr>
        <p:spPr>
          <a:xfrm>
            <a:off x="498764" y="4350429"/>
            <a:ext cx="1800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u="sng" dirty="0" err="1"/>
              <a:t>LoI</a:t>
            </a:r>
            <a:r>
              <a:rPr lang="en-US" altLang="ja-JP" sz="2800" b="1" u="sng" dirty="0"/>
              <a:t> / MoU</a:t>
            </a:r>
            <a:endParaRPr kumimoji="1" lang="ja-JP" altLang="en-US" sz="2800" b="1" u="sng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77332C0-5A61-5B21-9B85-21BD42C687E8}"/>
              </a:ext>
            </a:extLst>
          </p:cNvPr>
          <p:cNvSpPr txBox="1"/>
          <p:nvPr/>
        </p:nvSpPr>
        <p:spPr>
          <a:xfrm>
            <a:off x="914019" y="5283187"/>
            <a:ext cx="108937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400" dirty="0"/>
              <a:t>Einstein Telescope Collaboration &amp; KAGRA Collaboration (</a:t>
            </a:r>
            <a:r>
              <a:rPr lang="en-US" altLang="ja-JP" sz="2400" dirty="0" err="1"/>
              <a:t>LoI</a:t>
            </a:r>
            <a:r>
              <a:rPr lang="en-US" altLang="ja-JP" sz="2400" dirty="0"/>
              <a:t>): Feb., 2019 –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400" dirty="0"/>
              <a:t>Perugia Univ. – NAOJ – ICRR (MoU): Jan. , 2023 –</a:t>
            </a:r>
          </a:p>
        </p:txBody>
      </p:sp>
    </p:spTree>
    <p:extLst>
      <p:ext uri="{BB962C8B-B14F-4D97-AF65-F5344CB8AC3E}">
        <p14:creationId xmlns:p14="http://schemas.microsoft.com/office/powerpoint/2010/main" val="811515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D6F7C9C-B0C4-C648-D5EE-B358ABADB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93D29B9-8C1D-DF82-1F4E-F473F6CED17C}"/>
              </a:ext>
            </a:extLst>
          </p:cNvPr>
          <p:cNvSpPr txBox="1"/>
          <p:nvPr/>
        </p:nvSpPr>
        <p:spPr>
          <a:xfrm>
            <a:off x="120074" y="136885"/>
            <a:ext cx="7596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/>
              <a:t>Contributions From ET to KAGRA</a:t>
            </a:r>
            <a:endParaRPr kumimoji="1" lang="ja-JP" altLang="en-US" sz="3600" b="1"/>
          </a:p>
        </p:txBody>
      </p:sp>
      <p:pic>
        <p:nvPicPr>
          <p:cNvPr id="5" name="図 4" descr="病室にいる人たち&#10;&#10;AI 生成コンテンツは誤りを含む可能性があります。">
            <a:extLst>
              <a:ext uri="{FF2B5EF4-FFF2-40B4-BE49-F238E27FC236}">
                <a16:creationId xmlns:a16="http://schemas.microsoft.com/office/drawing/2014/main" id="{21ADC209-A46E-140B-5810-307316A2BD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83" y="908118"/>
            <a:ext cx="3225252" cy="2143164"/>
          </a:xfrm>
          <a:prstGeom prst="rect">
            <a:avLst/>
          </a:prstGeom>
        </p:spPr>
      </p:pic>
      <p:pic>
        <p:nvPicPr>
          <p:cNvPr id="7" name="図 6" descr="人, 屋内, 立つ, 男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BA0E2DB6-A5C3-A291-E874-E32AE1949B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3791" y="3664279"/>
            <a:ext cx="2045983" cy="273094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3C6C14F-6B46-30FF-0152-7AB3A2E899F0}"/>
              </a:ext>
            </a:extLst>
          </p:cNvPr>
          <p:cNvSpPr txBox="1"/>
          <p:nvPr/>
        </p:nvSpPr>
        <p:spPr>
          <a:xfrm>
            <a:off x="1869117" y="3148532"/>
            <a:ext cx="1779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Virgo’s Payload</a:t>
            </a:r>
            <a:endParaRPr kumimoji="1" lang="ja-JP" altLang="en-US" i="1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99E6B12-A252-1DF2-A018-D7F740E30F14}"/>
              </a:ext>
            </a:extLst>
          </p:cNvPr>
          <p:cNvSpPr txBox="1"/>
          <p:nvPr/>
        </p:nvSpPr>
        <p:spPr>
          <a:xfrm>
            <a:off x="323273" y="6395222"/>
            <a:ext cx="4377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Sapphire Q measurement @ Roma Univ.</a:t>
            </a:r>
            <a:endParaRPr kumimoji="1" lang="ja-JP" altLang="en-US" i="1"/>
          </a:p>
        </p:txBody>
      </p:sp>
      <p:sp>
        <p:nvSpPr>
          <p:cNvPr id="10" name="右矢印 9">
            <a:extLst>
              <a:ext uri="{FF2B5EF4-FFF2-40B4-BE49-F238E27FC236}">
                <a16:creationId xmlns:a16="http://schemas.microsoft.com/office/drawing/2014/main" id="{2EA1DDA9-658A-7190-0447-D6E4E0605A29}"/>
              </a:ext>
            </a:extLst>
          </p:cNvPr>
          <p:cNvSpPr/>
          <p:nvPr/>
        </p:nvSpPr>
        <p:spPr>
          <a:xfrm>
            <a:off x="4830408" y="4120350"/>
            <a:ext cx="409957" cy="966210"/>
          </a:xfrm>
          <a:prstGeom prst="rightArrow">
            <a:avLst/>
          </a:prstGeom>
          <a:solidFill>
            <a:srgbClr val="76D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 descr="病室にいる人たち&#10;&#10;AI 生成コンテンツは誤りを含む可能性があります。">
            <a:extLst>
              <a:ext uri="{FF2B5EF4-FFF2-40B4-BE49-F238E27FC236}">
                <a16:creationId xmlns:a16="http://schemas.microsoft.com/office/drawing/2014/main" id="{B5AA12FA-D843-B364-62D6-E2214DDB8C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7247" y="147217"/>
            <a:ext cx="3523193" cy="2639526"/>
          </a:xfrm>
          <a:prstGeom prst="rect">
            <a:avLst/>
          </a:prstGeom>
        </p:spPr>
      </p:pic>
      <p:pic>
        <p:nvPicPr>
          <p:cNvPr id="14" name="図 13" descr="人, 食品, 民衆, 男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2CD0DC78-BE16-38DB-C6D2-720F4BDDE2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9527" y="783216"/>
            <a:ext cx="3350922" cy="2510463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4A2CAF7-A0CD-076A-83E0-F69C9F4CF8D9}"/>
              </a:ext>
            </a:extLst>
          </p:cNvPr>
          <p:cNvSpPr txBox="1"/>
          <p:nvPr/>
        </p:nvSpPr>
        <p:spPr>
          <a:xfrm>
            <a:off x="8958798" y="2779200"/>
            <a:ext cx="291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HCB by KAGRA &amp; Perugia</a:t>
            </a:r>
            <a:endParaRPr kumimoji="1" lang="ja-JP" altLang="en-US" i="1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AF7ACCE-1C60-A227-DD73-984E4CE257CC}"/>
              </a:ext>
            </a:extLst>
          </p:cNvPr>
          <p:cNvSpPr txBox="1"/>
          <p:nvPr/>
        </p:nvSpPr>
        <p:spPr>
          <a:xfrm>
            <a:off x="5373526" y="3293679"/>
            <a:ext cx="2980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HL VIS by KAGRA &amp; Roma</a:t>
            </a:r>
            <a:endParaRPr kumimoji="1" lang="ja-JP" altLang="en-US" i="1"/>
          </a:p>
        </p:txBody>
      </p:sp>
      <p:pic>
        <p:nvPicPr>
          <p:cNvPr id="18" name="図 17" descr="部屋に集まっている人たち&#10;&#10;AI 生成コンテンツは誤りを含む可能性があります。">
            <a:extLst>
              <a:ext uri="{FF2B5EF4-FFF2-40B4-BE49-F238E27FC236}">
                <a16:creationId xmlns:a16="http://schemas.microsoft.com/office/drawing/2014/main" id="{A639E0F6-08A1-7C52-3980-1D01CFCC212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5553" y="3361222"/>
            <a:ext cx="3362738" cy="252205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C5132C4-54E9-6C60-4400-46BC74C3FD2D}"/>
              </a:ext>
            </a:extLst>
          </p:cNvPr>
          <p:cNvSpPr txBox="1"/>
          <p:nvPr/>
        </p:nvSpPr>
        <p:spPr>
          <a:xfrm>
            <a:off x="8735553" y="5967121"/>
            <a:ext cx="3493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KAGAR International Workshop </a:t>
            </a:r>
          </a:p>
          <a:p>
            <a:r>
              <a:rPr kumimoji="1" lang="en-US" altLang="ja-JP" i="1" dirty="0"/>
              <a:t>@Perugia</a:t>
            </a:r>
            <a:endParaRPr kumimoji="1" lang="ja-JP" altLang="en-US" i="1"/>
          </a:p>
        </p:txBody>
      </p:sp>
      <p:pic>
        <p:nvPicPr>
          <p:cNvPr id="6" name="図 5" descr="屋内, 冷蔵庫, 座る, 開く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23B24F67-6628-3A82-1D48-7CAC6AE622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181" y="3158345"/>
            <a:ext cx="1579936" cy="2808776"/>
          </a:xfrm>
          <a:prstGeom prst="rect">
            <a:avLst/>
          </a:prstGeom>
        </p:spPr>
      </p:pic>
      <p:pic>
        <p:nvPicPr>
          <p:cNvPr id="13" name="図 12" descr="草, 人, 建物, 子供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80676431-BB6A-A34D-146F-AA97A05FB6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679" y="3930842"/>
            <a:ext cx="3081915" cy="2311436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811A20C-C242-6D16-8C25-EDC1066ABFEC}"/>
              </a:ext>
            </a:extLst>
          </p:cNvPr>
          <p:cNvSpPr txBox="1"/>
          <p:nvPr/>
        </p:nvSpPr>
        <p:spPr>
          <a:xfrm>
            <a:off x="5262951" y="6290286"/>
            <a:ext cx="3201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err="1"/>
              <a:t>Nagashi</a:t>
            </a:r>
            <a:r>
              <a:rPr kumimoji="1" lang="en-US" altLang="ja-JP" i="1" dirty="0"/>
              <a:t>-Somen Party @KEK</a:t>
            </a:r>
            <a:endParaRPr kumimoji="1" lang="ja-JP" altLang="en-US" i="1"/>
          </a:p>
        </p:txBody>
      </p:sp>
    </p:spTree>
    <p:extLst>
      <p:ext uri="{BB962C8B-B14F-4D97-AF65-F5344CB8AC3E}">
        <p14:creationId xmlns:p14="http://schemas.microsoft.com/office/powerpoint/2010/main" val="3085024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9A1185E-213E-ADE4-8B19-82B91080E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8089" y="6197312"/>
            <a:ext cx="551167" cy="365125"/>
          </a:xfrm>
        </p:spPr>
        <p:txBody>
          <a:bodyPr/>
          <a:lstStyle/>
          <a:p>
            <a:fld id="{CD58AFBD-B8C8-8D4E-AC8E-1C80830DA33F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75BBCAA-0174-BFF5-5EBF-1E54B06FA274}"/>
              </a:ext>
            </a:extLst>
          </p:cNvPr>
          <p:cNvSpPr txBox="1"/>
          <p:nvPr/>
        </p:nvSpPr>
        <p:spPr>
          <a:xfrm>
            <a:off x="120074" y="136885"/>
            <a:ext cx="7579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/>
              <a:t>Contributions From KAGRA to ET</a:t>
            </a:r>
            <a:endParaRPr kumimoji="1" lang="ja-JP" altLang="en-US" sz="3600" b="1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9952E45-046E-94E1-63A3-92335A9A1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82" y="946311"/>
            <a:ext cx="5729637" cy="327913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F71DFFD-6F6C-AFFA-F311-98A018490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831" y="3407418"/>
            <a:ext cx="6165169" cy="345058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7011FE6-9D45-DF32-66B2-8BA4AD8F8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0883" y="2859311"/>
            <a:ext cx="2590432" cy="1311612"/>
          </a:xfrm>
          <a:prstGeom prst="rect">
            <a:avLst/>
          </a:prstGeom>
        </p:spPr>
      </p:pic>
      <p:pic>
        <p:nvPicPr>
          <p:cNvPr id="6" name="図 5" descr="人, 屋外, 子供, テーブル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1C394EBC-7A87-23D8-12C5-ACEA1D460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26" y="217378"/>
            <a:ext cx="3258347" cy="3258347"/>
          </a:xfrm>
          <a:prstGeom prst="rect">
            <a:avLst/>
          </a:prstGeom>
        </p:spPr>
      </p:pic>
      <p:pic>
        <p:nvPicPr>
          <p:cNvPr id="9" name="図 8" descr="人, 屋内, テーブル, グループ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B54798FE-43C5-1EF4-C704-DBF4FA8F3A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52" y="4388542"/>
            <a:ext cx="2969950" cy="19815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7F2DCEF-2851-2018-9B7A-A6654A2C4FF0}"/>
              </a:ext>
            </a:extLst>
          </p:cNvPr>
          <p:cNvSpPr txBox="1"/>
          <p:nvPr/>
        </p:nvSpPr>
        <p:spPr>
          <a:xfrm>
            <a:off x="5995075" y="1170651"/>
            <a:ext cx="2762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/>
              <a:t>ICRR Inter-University</a:t>
            </a:r>
          </a:p>
          <a:p>
            <a:r>
              <a:rPr kumimoji="1" lang="en-US" altLang="ja-JP" sz="2000" b="1" i="1" dirty="0"/>
              <a:t>Research Program</a:t>
            </a:r>
            <a:endParaRPr kumimoji="1" lang="ja-JP" altLang="en-US" sz="2000" b="1" i="1"/>
          </a:p>
        </p:txBody>
      </p:sp>
      <p:pic>
        <p:nvPicPr>
          <p:cNvPr id="14" name="図 13" descr="バイクに乗っている人たち&#10;&#10;AI 生成コンテンツは誤りを含む可能性があります。">
            <a:extLst>
              <a:ext uri="{FF2B5EF4-FFF2-40B4-BE49-F238E27FC236}">
                <a16:creationId xmlns:a16="http://schemas.microsoft.com/office/drawing/2014/main" id="{F7D03A95-D733-491A-40EB-007B3AF98C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1221" y="4388543"/>
            <a:ext cx="2969950" cy="1981513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F28D215-E3D3-76B8-0F8A-AB2D524A1114}"/>
              </a:ext>
            </a:extLst>
          </p:cNvPr>
          <p:cNvSpPr txBox="1"/>
          <p:nvPr/>
        </p:nvSpPr>
        <p:spPr>
          <a:xfrm>
            <a:off x="6369399" y="4586139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>
                <a:solidFill>
                  <a:srgbClr val="0432FF"/>
                </a:solidFill>
              </a:rPr>
              <a:t>CAOS</a:t>
            </a:r>
            <a:endParaRPr kumimoji="1" lang="ja-JP" altLang="en-US" sz="2400" b="1" i="1">
              <a:solidFill>
                <a:srgbClr val="0432FF"/>
              </a:solidFill>
            </a:endParaRPr>
          </a:p>
        </p:txBody>
      </p:sp>
      <p:sp>
        <p:nvSpPr>
          <p:cNvPr id="16" name="円/楕円 15">
            <a:extLst>
              <a:ext uri="{FF2B5EF4-FFF2-40B4-BE49-F238E27FC236}">
                <a16:creationId xmlns:a16="http://schemas.microsoft.com/office/drawing/2014/main" id="{84DE8753-25F0-64C2-F190-055561DCA35C}"/>
              </a:ext>
            </a:extLst>
          </p:cNvPr>
          <p:cNvSpPr/>
          <p:nvPr/>
        </p:nvSpPr>
        <p:spPr>
          <a:xfrm>
            <a:off x="9093700" y="5170750"/>
            <a:ext cx="740228" cy="33149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5305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893C013A-FD0B-7347-B1A4-0F39F35F50D8}"/>
              </a:ext>
            </a:extLst>
          </p:cNvPr>
          <p:cNvGrpSpPr/>
          <p:nvPr/>
        </p:nvGrpSpPr>
        <p:grpSpPr>
          <a:xfrm>
            <a:off x="4855176" y="718913"/>
            <a:ext cx="7336821" cy="3014530"/>
            <a:chOff x="1627910" y="584775"/>
            <a:chExt cx="9601200" cy="367030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1C29829F-B02F-1045-89CB-8CC244514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7910" y="584775"/>
              <a:ext cx="9601200" cy="3670300"/>
            </a:xfrm>
            <a:prstGeom prst="rect">
              <a:avLst/>
            </a:prstGeom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420B18BC-D595-AE46-849D-E182CCC06403}"/>
                </a:ext>
              </a:extLst>
            </p:cNvPr>
            <p:cNvSpPr/>
            <p:nvPr/>
          </p:nvSpPr>
          <p:spPr>
            <a:xfrm>
              <a:off x="1627910" y="584775"/>
              <a:ext cx="1904999" cy="5258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pic>
        <p:nvPicPr>
          <p:cNvPr id="11" name="図 10">
            <a:extLst>
              <a:ext uri="{FF2B5EF4-FFF2-40B4-BE49-F238E27FC236}">
                <a16:creationId xmlns:a16="http://schemas.microsoft.com/office/drawing/2014/main" id="{DA6F8713-491B-044E-BDFC-188FD8B0D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94" y="1984634"/>
            <a:ext cx="5456541" cy="3352477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572734B-2C91-9E4A-A539-25FCC9B0FAF4}"/>
              </a:ext>
            </a:extLst>
          </p:cNvPr>
          <p:cNvSpPr txBox="1"/>
          <p:nvPr/>
        </p:nvSpPr>
        <p:spPr>
          <a:xfrm>
            <a:off x="110839" y="153986"/>
            <a:ext cx="9708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Very Soft 6N Al Stranded </a:t>
            </a:r>
            <a:r>
              <a:rPr kumimoji="0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C</a:t>
            </a: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t>able as Heat-link</a:t>
            </a:r>
            <a:endParaRPr kumimoji="1" lang="ja-JP" altLang="en-US" sz="36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F8BC9FA-DF1F-F810-311A-7C6BC6EF4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8AFBD-B8C8-8D4E-AC8E-1C80830DA33F}" type="slidenum">
              <a:rPr kumimoji="1" lang="ja-JP" alt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0371C55-C55F-B200-58BF-1C3E03AA15EB}"/>
              </a:ext>
            </a:extLst>
          </p:cNvPr>
          <p:cNvSpPr txBox="1"/>
          <p:nvPr/>
        </p:nvSpPr>
        <p:spPr>
          <a:xfrm>
            <a:off x="777117" y="5466352"/>
            <a:ext cx="109224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2400" dirty="0">
                <a:solidFill>
                  <a:srgbClr val="0432FF"/>
                </a:solidFill>
              </a:rPr>
              <a:t>In cooperation with KAGRA, we are currently working on the production of an </a:t>
            </a:r>
          </a:p>
          <a:p>
            <a:r>
              <a:rPr lang="en" altLang="ja-JP" sz="2400" dirty="0">
                <a:solidFill>
                  <a:srgbClr val="0432FF"/>
                </a:solidFill>
              </a:rPr>
              <a:t>ultra-soft heat link with large thermal conductivity for the ET test cryostat being </a:t>
            </a:r>
          </a:p>
          <a:p>
            <a:r>
              <a:rPr lang="en" altLang="ja-JP" sz="2400" dirty="0">
                <a:solidFill>
                  <a:srgbClr val="0432FF"/>
                </a:solidFill>
              </a:rPr>
              <a:t>developed at the University of Rome.</a:t>
            </a:r>
            <a:endParaRPr kumimoji="1" lang="ja-JP" altLang="en-US" sz="240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498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386D89A-D188-7996-BBF0-555487AD3A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624" t="13210" b="3421"/>
          <a:stretch>
            <a:fillRect/>
          </a:stretch>
        </p:blipFill>
        <p:spPr>
          <a:xfrm>
            <a:off x="601130" y="854083"/>
            <a:ext cx="8108181" cy="5750032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BE3F0F1-5698-D035-F00D-FF5526E28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7EFB061B-9F70-EAD6-F28D-5CAA816E5FA9}"/>
              </a:ext>
            </a:extLst>
          </p:cNvPr>
          <p:cNvSpPr/>
          <p:nvPr/>
        </p:nvSpPr>
        <p:spPr>
          <a:xfrm>
            <a:off x="29852" y="905931"/>
            <a:ext cx="4015090" cy="3318936"/>
          </a:xfrm>
          <a:prstGeom prst="wedgeRectCallout">
            <a:avLst>
              <a:gd name="adj1" fmla="val 59243"/>
              <a:gd name="adj2" fmla="val -546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32B1EED-CCE9-3D3E-EB0C-7CEC8DA7E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70" y="1009414"/>
            <a:ext cx="3754250" cy="311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B997F25C-DF2E-2005-97F9-F79E4FC19FBD}"/>
              </a:ext>
            </a:extLst>
          </p:cNvPr>
          <p:cNvSpPr/>
          <p:nvPr/>
        </p:nvSpPr>
        <p:spPr>
          <a:xfrm>
            <a:off x="7903354" y="759064"/>
            <a:ext cx="4174124" cy="2568336"/>
          </a:xfrm>
          <a:prstGeom prst="wedgeRectCallout">
            <a:avLst>
              <a:gd name="adj1" fmla="val -57144"/>
              <a:gd name="adj2" fmla="val -1175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9B472EF-FEBE-285B-E164-CDA3103B1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6576" y="854083"/>
            <a:ext cx="3867680" cy="233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6710DD1-4677-9494-6612-EA6CDE83AAC2}"/>
              </a:ext>
            </a:extLst>
          </p:cNvPr>
          <p:cNvSpPr txBox="1"/>
          <p:nvPr/>
        </p:nvSpPr>
        <p:spPr>
          <a:xfrm>
            <a:off x="3118084" y="957779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P2</a:t>
            </a:r>
            <a:endParaRPr kumimoji="1" lang="ja-JP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09E157E-2D69-023F-D4B0-4884AA03BBF9}"/>
              </a:ext>
            </a:extLst>
          </p:cNvPr>
          <p:cNvSpPr txBox="1"/>
          <p:nvPr/>
        </p:nvSpPr>
        <p:spPr>
          <a:xfrm>
            <a:off x="11220937" y="2635807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P3</a:t>
            </a:r>
            <a:endParaRPr kumimoji="1" lang="ja-JP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01A16ECB-8A4E-3646-13CA-5F646035E47C}"/>
              </a:ext>
            </a:extLst>
          </p:cNvPr>
          <p:cNvSpPr/>
          <p:nvPr/>
        </p:nvSpPr>
        <p:spPr>
          <a:xfrm>
            <a:off x="8056576" y="3530601"/>
            <a:ext cx="4105572" cy="3168533"/>
          </a:xfrm>
          <a:prstGeom prst="wedgeRectCallout">
            <a:avLst>
              <a:gd name="adj1" fmla="val -53899"/>
              <a:gd name="adj2" fmla="val -9475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8000898D-4D40-FD49-0187-CA6FA6C179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29443" y="4001108"/>
            <a:ext cx="3959837" cy="2570023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310499D-0E6D-5F93-3038-D49523E79FD9}"/>
              </a:ext>
            </a:extLst>
          </p:cNvPr>
          <p:cNvSpPr txBox="1"/>
          <p:nvPr/>
        </p:nvSpPr>
        <p:spPr>
          <a:xfrm>
            <a:off x="8736919" y="3424250"/>
            <a:ext cx="2852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Sos </a:t>
            </a:r>
            <a:r>
              <a:rPr kumimoji="1" lang="en-US" altLang="ja-JP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Enattos</a:t>
            </a:r>
            <a:endParaRPr kumimoji="1" lang="ja-JP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D453C0D-47C1-A28B-FEBA-3ECB0B038957}"/>
              </a:ext>
            </a:extLst>
          </p:cNvPr>
          <p:cNvSpPr txBox="1"/>
          <p:nvPr/>
        </p:nvSpPr>
        <p:spPr>
          <a:xfrm>
            <a:off x="120074" y="136885"/>
            <a:ext cx="6448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/>
              <a:t>SPB/SCB Works @ </a:t>
            </a:r>
            <a:r>
              <a:rPr kumimoji="1" lang="en-US" altLang="ja-JP" sz="3600" b="1" dirty="0" err="1"/>
              <a:t>Sardigna</a:t>
            </a:r>
            <a:endParaRPr kumimoji="1" lang="en-US" altLang="ja-JP" sz="3600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31B7826-E495-C666-9177-234330F1C802}"/>
              </a:ext>
            </a:extLst>
          </p:cNvPr>
          <p:cNvSpPr txBox="1"/>
          <p:nvPr/>
        </p:nvSpPr>
        <p:spPr>
          <a:xfrm>
            <a:off x="7030436" y="286869"/>
            <a:ext cx="4064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/>
              <a:t>T. </a:t>
            </a:r>
            <a:r>
              <a:rPr kumimoji="1" lang="en-US" altLang="ja-JP" sz="2000" i="1" dirty="0" err="1"/>
              <a:t>Washimi</a:t>
            </a:r>
            <a:r>
              <a:rPr kumimoji="1" lang="en-US" altLang="ja-JP" sz="2000" i="1" dirty="0"/>
              <a:t> is at Sardinia just now!</a:t>
            </a:r>
            <a:endParaRPr kumimoji="1" lang="ja-JP" altLang="en-US" sz="2000" i="1"/>
          </a:p>
        </p:txBody>
      </p:sp>
    </p:spTree>
    <p:extLst>
      <p:ext uri="{BB962C8B-B14F-4D97-AF65-F5344CB8AC3E}">
        <p14:creationId xmlns:p14="http://schemas.microsoft.com/office/powerpoint/2010/main" val="1754539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25CB3-487B-EA4B-E27B-F6FDA04CB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FEACD74-DF81-D4F7-B268-37EB6F86D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4CFF7C-1852-3D9C-1FEB-F7BA365B2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556" y="2311399"/>
            <a:ext cx="5191286" cy="323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D020FDC-9186-1503-7192-0347F7950B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636" y="2311399"/>
            <a:ext cx="5758111" cy="3239347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0300B29-E14D-DA6C-59FE-9B690FA810ED}"/>
              </a:ext>
            </a:extLst>
          </p:cNvPr>
          <p:cNvSpPr txBox="1"/>
          <p:nvPr/>
        </p:nvSpPr>
        <p:spPr>
          <a:xfrm>
            <a:off x="895129" y="1243966"/>
            <a:ext cx="6487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ARCHIMEDES Experiment at Sar-Grav Lab </a:t>
            </a:r>
            <a:endParaRPr kumimoji="1" lang="ja-JP" altLang="en-US" sz="2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AC36149-5B2F-BD3B-5B1E-00E5C6367830}"/>
              </a:ext>
            </a:extLst>
          </p:cNvPr>
          <p:cNvSpPr txBox="1"/>
          <p:nvPr/>
        </p:nvSpPr>
        <p:spPr>
          <a:xfrm>
            <a:off x="120074" y="136885"/>
            <a:ext cx="6448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/>
              <a:t>SPB/SCB Works @ </a:t>
            </a:r>
            <a:r>
              <a:rPr kumimoji="1" lang="en-US" altLang="ja-JP" sz="3600" b="1" dirty="0" err="1"/>
              <a:t>Sardigna</a:t>
            </a:r>
            <a:endParaRPr kumimoji="1" lang="en-US" altLang="ja-JP" sz="3600" b="1" dirty="0"/>
          </a:p>
        </p:txBody>
      </p:sp>
    </p:spTree>
    <p:extLst>
      <p:ext uri="{BB962C8B-B14F-4D97-AF65-F5344CB8AC3E}">
        <p14:creationId xmlns:p14="http://schemas.microsoft.com/office/powerpoint/2010/main" val="306050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B9740-9AF8-C9E8-4F95-6BA269353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BA9E9D9-FE05-1E0E-DADD-C401D0530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AFBD-B8C8-8D4E-AC8E-1C80830DA33F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7441DF2-59FB-EA1F-875A-1920CC9EC2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438" y="824402"/>
            <a:ext cx="4572362" cy="315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5255169C-56DD-8261-3893-58F08763A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2668" y="824402"/>
            <a:ext cx="6366932" cy="417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34E578B-5D8C-96A1-A4E2-BAF3B2E6D68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40520" y="3733994"/>
            <a:ext cx="6096528" cy="292538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2CFF683-1267-FFE3-BFDA-D9FA1387DEB5}"/>
              </a:ext>
            </a:extLst>
          </p:cNvPr>
          <p:cNvSpPr txBox="1"/>
          <p:nvPr/>
        </p:nvSpPr>
        <p:spPr>
          <a:xfrm>
            <a:off x="152400" y="4995331"/>
            <a:ext cx="3419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Seminar of KAGRA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Discussion of the NN</a:t>
            </a:r>
            <a:r>
              <a:rPr kumimoji="1" lang="en-US" altLang="ja-JP" sz="2400" dirty="0"/>
              <a:t> </a:t>
            </a:r>
            <a:endParaRPr kumimoji="1" lang="ja-JP" altLang="en-US" sz="2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C8DF4EA-35AA-87E3-EE49-790FEADDDFA8}"/>
              </a:ext>
            </a:extLst>
          </p:cNvPr>
          <p:cNvSpPr txBox="1"/>
          <p:nvPr/>
        </p:nvSpPr>
        <p:spPr>
          <a:xfrm>
            <a:off x="5757239" y="905931"/>
            <a:ext cx="1347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2022-11-08</a:t>
            </a:r>
          </a:p>
          <a:p>
            <a:r>
              <a:rPr lang="en-US" altLang="ja-JP" dirty="0">
                <a:solidFill>
                  <a:schemeClr val="bg1"/>
                </a:solidFill>
              </a:rPr>
              <a:t>@GSSI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5A0D539-7B4F-BB20-60DF-FE6D693A28ED}"/>
              </a:ext>
            </a:extLst>
          </p:cNvPr>
          <p:cNvSpPr txBox="1"/>
          <p:nvPr/>
        </p:nvSpPr>
        <p:spPr>
          <a:xfrm>
            <a:off x="120074" y="136885"/>
            <a:ext cx="5576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/>
              <a:t>SPB/SCB Works @ GSSI</a:t>
            </a:r>
          </a:p>
        </p:txBody>
      </p:sp>
    </p:spTree>
    <p:extLst>
      <p:ext uri="{BB962C8B-B14F-4D97-AF65-F5344CB8AC3E}">
        <p14:creationId xmlns:p14="http://schemas.microsoft.com/office/powerpoint/2010/main" val="35699958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メッシュ">
  <a:themeElements>
    <a:clrScheme name="メッシュ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A9E023"/>
      </a:accent1>
      <a:accent2>
        <a:srgbClr val="1FCDB6"/>
      </a:accent2>
      <a:accent3>
        <a:srgbClr val="5F99C9"/>
      </a:accent3>
      <a:accent4>
        <a:srgbClr val="AE65D1"/>
      </a:accent4>
      <a:accent5>
        <a:srgbClr val="D06423"/>
      </a:accent5>
      <a:accent6>
        <a:srgbClr val="DCAB11"/>
      </a:accent6>
      <a:hlink>
        <a:srgbClr val="ADE133"/>
      </a:hlink>
      <a:folHlink>
        <a:srgbClr val="C2EA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メッシュ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1FEE2289-88FB-467C-9C9A-54F3C85768F0}"/>
    </a:ext>
  </a:extLst>
</a:theme>
</file>

<file path=ppt/theme/theme2.xml><?xml version="1.0" encoding="utf-8"?>
<a:theme xmlns:a="http://schemas.openxmlformats.org/drawingml/2006/main" name="テーマ0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2023" id="{D4F0F492-049F-DD4E-9B9D-4B7FAAEA4A94}" vid="{BF69777A-231A-B14E-8631-A8429F652707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3071</TotalTime>
  <Words>463</Words>
  <Application>Microsoft Macintosh PowerPoint</Application>
  <PresentationFormat>ワイド画面</PresentationFormat>
  <Paragraphs>89</Paragraphs>
  <Slides>12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12</vt:i4>
      </vt:variant>
    </vt:vector>
  </HeadingPairs>
  <TitlesOfParts>
    <vt:vector size="20" baseType="lpstr">
      <vt:lpstr>Google Sans Text</vt:lpstr>
      <vt:lpstr>Hiragino Maru Gothic ProN W4</vt:lpstr>
      <vt:lpstr>Meiryo UI</vt:lpstr>
      <vt:lpstr>Yu Gothic</vt:lpstr>
      <vt:lpstr>Yu Gothic</vt:lpstr>
      <vt:lpstr>Arial</vt:lpstr>
      <vt:lpstr>メッシュ</vt:lpstr>
      <vt:lpstr>テーマ01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Takayuki Tomaru</dc:creator>
  <cp:lastModifiedBy>Takayuki Tomaru</cp:lastModifiedBy>
  <cp:revision>22</cp:revision>
  <dcterms:created xsi:type="dcterms:W3CDTF">2025-06-12T03:19:50Z</dcterms:created>
  <dcterms:modified xsi:type="dcterms:W3CDTF">2025-06-22T05:56:32Z</dcterms:modified>
</cp:coreProperties>
</file>