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060CC-0A86-96AD-DE02-6B2ECA9D5A4E}" v="12" dt="2025-05-26T16:44:10.940"/>
    <p1510:client id="{382E6336-AF99-3920-CF8C-F98427A98216}" v="300" dt="2025-05-26T19:14:49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13" Type="http://schemas.microsoft.com/office/2015/10/relationships/revisionInfo" Target="revisionInfo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microsoft.com/office/2016/11/relationships/changesInfo" Target="changesInfos/changesInfo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IA SELLITRI" userId="82f55907-6387-466c-8bc7-24e166aa7045" providerId="ADAL" clId="{F3083AE9-86FC-D647-B235-C914902B14EE}"/>
    <pc:docChg chg="addSld modSld">
      <pc:chgData name="GIOIA SELLITRI" userId="82f55907-6387-466c-8bc7-24e166aa7045" providerId="ADAL" clId="{F3083AE9-86FC-D647-B235-C914902B14EE}" dt="2025-04-01T16:43:37.385" v="745" actId="20577"/>
      <pc:docMkLst>
        <pc:docMk/>
      </pc:docMkLst>
      <pc:sldChg chg="modSp new">
        <pc:chgData name="GIOIA SELLITRI" userId="82f55907-6387-466c-8bc7-24e166aa7045" providerId="ADAL" clId="{F3083AE9-86FC-D647-B235-C914902B14EE}" dt="2025-04-01T16:36:51.069" v="519" actId="20577"/>
        <pc:sldMkLst>
          <pc:docMk/>
          <pc:sldMk cId="2749766179" sldId="260"/>
        </pc:sldMkLst>
        <pc:spChg chg="mod">
          <ac:chgData name="GIOIA SELLITRI" userId="82f55907-6387-466c-8bc7-24e166aa7045" providerId="ADAL" clId="{F3083AE9-86FC-D647-B235-C914902B14EE}" dt="2025-04-01T16:32:41.152" v="40" actId="20577"/>
          <ac:spMkLst>
            <pc:docMk/>
            <pc:sldMk cId="2749766179" sldId="260"/>
            <ac:spMk id="2" creationId="{E508D6DC-2D83-D3E3-7B78-6DA3D763A8DB}"/>
          </ac:spMkLst>
        </pc:spChg>
        <pc:spChg chg="mod">
          <ac:chgData name="GIOIA SELLITRI" userId="82f55907-6387-466c-8bc7-24e166aa7045" providerId="ADAL" clId="{F3083AE9-86FC-D647-B235-C914902B14EE}" dt="2025-04-01T16:36:51.069" v="519" actId="20577"/>
          <ac:spMkLst>
            <pc:docMk/>
            <pc:sldMk cId="2749766179" sldId="260"/>
            <ac:spMk id="3" creationId="{3AD84FDA-2161-0933-98FA-3CADB646E7AF}"/>
          </ac:spMkLst>
        </pc:spChg>
      </pc:sldChg>
      <pc:sldChg chg="modSp new">
        <pc:chgData name="GIOIA SELLITRI" userId="82f55907-6387-466c-8bc7-24e166aa7045" providerId="ADAL" clId="{F3083AE9-86FC-D647-B235-C914902B14EE}" dt="2025-04-01T16:43:37.385" v="745" actId="20577"/>
        <pc:sldMkLst>
          <pc:docMk/>
          <pc:sldMk cId="1760170152" sldId="261"/>
        </pc:sldMkLst>
        <pc:spChg chg="mod">
          <ac:chgData name="GIOIA SELLITRI" userId="82f55907-6387-466c-8bc7-24e166aa7045" providerId="ADAL" clId="{F3083AE9-86FC-D647-B235-C914902B14EE}" dt="2025-04-01T16:43:37.385" v="745" actId="20577"/>
          <ac:spMkLst>
            <pc:docMk/>
            <pc:sldMk cId="1760170152" sldId="261"/>
            <ac:spMk id="2" creationId="{0C5EE209-9FA3-2A77-0BB8-AB9F119B1E44}"/>
          </ac:spMkLst>
        </pc:spChg>
        <pc:spChg chg="mod">
          <ac:chgData name="GIOIA SELLITRI" userId="82f55907-6387-466c-8bc7-24e166aa7045" providerId="ADAL" clId="{F3083AE9-86FC-D647-B235-C914902B14EE}" dt="2025-04-01T16:43:12.840" v="705" actId="20577"/>
          <ac:spMkLst>
            <pc:docMk/>
            <pc:sldMk cId="1760170152" sldId="261"/>
            <ac:spMk id="3" creationId="{F90BB570-16FF-AE48-8EAC-E87EDAC9B5B5}"/>
          </ac:spMkLst>
        </pc:spChg>
      </pc:sldChg>
    </pc:docChg>
  </pc:docChgLst>
  <pc:docChgLst>
    <pc:chgData name="Utente guest" userId="S::urn:spo:anon#86888e81ba1ab99137631da2a259c9f8497ca911d196a923e95e7db20f7e63a0::" providerId="AD" clId="Web-{7F8E97A7-1FC6-AF6D-DAD6-95EFFFDC1428}"/>
    <pc:docChg chg="modSld">
      <pc:chgData name="Utente guest" userId="S::urn:spo:anon#86888e81ba1ab99137631da2a259c9f8497ca911d196a923e95e7db20f7e63a0::" providerId="AD" clId="Web-{7F8E97A7-1FC6-AF6D-DAD6-95EFFFDC1428}" dt="2025-05-08T12:10:22.389" v="1" actId="1076"/>
      <pc:docMkLst>
        <pc:docMk/>
      </pc:docMkLst>
      <pc:sldChg chg="modSp">
        <pc:chgData name="Utente guest" userId="S::urn:spo:anon#86888e81ba1ab99137631da2a259c9f8497ca911d196a923e95e7db20f7e63a0::" providerId="AD" clId="Web-{7F8E97A7-1FC6-AF6D-DAD6-95EFFFDC1428}" dt="2025-05-08T12:10:22.389" v="1" actId="1076"/>
        <pc:sldMkLst>
          <pc:docMk/>
          <pc:sldMk cId="2934542430" sldId="259"/>
        </pc:sldMkLst>
        <pc:picChg chg="mod">
          <ac:chgData name="Utente guest" userId="S::urn:spo:anon#86888e81ba1ab99137631da2a259c9f8497ca911d196a923e95e7db20f7e63a0::" providerId="AD" clId="Web-{7F8E97A7-1FC6-AF6D-DAD6-95EFFFDC1428}" dt="2025-05-08T12:10:22.389" v="1" actId="1076"/>
          <ac:picMkLst>
            <pc:docMk/>
            <pc:sldMk cId="2934542430" sldId="259"/>
            <ac:picMk id="7" creationId="{D0DC73D6-62AF-4628-7902-059A2F0E542C}"/>
          </ac:picMkLst>
        </pc:picChg>
      </pc:sldChg>
    </pc:docChg>
  </pc:docChgLst>
  <pc:docChgLst>
    <pc:chgData name="ALESSANDRO MARCHESAN" userId="S::alessandro.marchesan@galileitrieste.onmicrosoft.com::e7b12adf-e283-4121-a08f-b68771032e4d" providerId="AD" clId="Web-{7DABCCF5-AD87-7EBC-CD7C-14E11890FA4A}"/>
    <pc:docChg chg="addSld modSld sldOrd">
      <pc:chgData name="ALESSANDRO MARCHESAN" userId="S::alessandro.marchesan@galileitrieste.onmicrosoft.com::e7b12adf-e283-4121-a08f-b68771032e4d" providerId="AD" clId="Web-{7DABCCF5-AD87-7EBC-CD7C-14E11890FA4A}" dt="2025-04-01T16:48:06.568" v="1757" actId="1076"/>
      <pc:docMkLst>
        <pc:docMk/>
      </pc:docMkLst>
      <pc:sldChg chg="addSp delSp modSp mod setBg">
        <pc:chgData name="ALESSANDRO MARCHESAN" userId="S::alessandro.marchesan@galileitrieste.onmicrosoft.com::e7b12adf-e283-4121-a08f-b68771032e4d" providerId="AD" clId="Web-{7DABCCF5-AD87-7EBC-CD7C-14E11890FA4A}" dt="2025-04-01T15:58:23.187" v="82"/>
        <pc:sldMkLst>
          <pc:docMk/>
          <pc:sldMk cId="3962583941" sldId="256"/>
        </pc:sldMkLst>
        <pc:spChg chg="mod">
          <ac:chgData name="ALESSANDRO MARCHESAN" userId="S::alessandro.marchesan@galileitrieste.onmicrosoft.com::e7b12adf-e283-4121-a08f-b68771032e4d" providerId="AD" clId="Web-{7DABCCF5-AD87-7EBC-CD7C-14E11890FA4A}" dt="2025-04-01T15:58:23.187" v="82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ALESSANDRO MARCHESAN" userId="S::alessandro.marchesan@galileitrieste.onmicrosoft.com::e7b12adf-e283-4121-a08f-b68771032e4d" providerId="AD" clId="Web-{7DABCCF5-AD87-7EBC-CD7C-14E11890FA4A}" dt="2025-04-01T15:58:23.187" v="82"/>
          <ac:spMkLst>
            <pc:docMk/>
            <pc:sldMk cId="3962583941" sldId="256"/>
            <ac:spMk id="3" creationId="{00000000-0000-0000-0000-000000000000}"/>
          </ac:spMkLst>
        </pc:spChg>
        <pc:spChg chg="add">
          <ac:chgData name="ALESSANDRO MARCHESAN" userId="S::alessandro.marchesan@galileitrieste.onmicrosoft.com::e7b12adf-e283-4121-a08f-b68771032e4d" providerId="AD" clId="Web-{7DABCCF5-AD87-7EBC-CD7C-14E11890FA4A}" dt="2025-04-01T15:58:23.187" v="82"/>
          <ac:spMkLst>
            <pc:docMk/>
            <pc:sldMk cId="3962583941" sldId="256"/>
            <ac:spMk id="28" creationId="{0671A8AE-40A1-4631-A6B8-581AFF065482}"/>
          </ac:spMkLst>
        </pc:spChg>
        <pc:spChg chg="add">
          <ac:chgData name="ALESSANDRO MARCHESAN" userId="S::alessandro.marchesan@galileitrieste.onmicrosoft.com::e7b12adf-e283-4121-a08f-b68771032e4d" providerId="AD" clId="Web-{7DABCCF5-AD87-7EBC-CD7C-14E11890FA4A}" dt="2025-04-01T15:58:23.187" v="82"/>
          <ac:spMkLst>
            <pc:docMk/>
            <pc:sldMk cId="3962583941" sldId="256"/>
            <ac:spMk id="29" creationId="{AB58EF07-17C2-48CF-ABB0-EEF1F17CB8F0}"/>
          </ac:spMkLst>
        </pc:spChg>
        <pc:spChg chg="add">
          <ac:chgData name="ALESSANDRO MARCHESAN" userId="S::alessandro.marchesan@galileitrieste.onmicrosoft.com::e7b12adf-e283-4121-a08f-b68771032e4d" providerId="AD" clId="Web-{7DABCCF5-AD87-7EBC-CD7C-14E11890FA4A}" dt="2025-04-01T15:58:23.187" v="82"/>
          <ac:spMkLst>
            <pc:docMk/>
            <pc:sldMk cId="3962583941" sldId="256"/>
            <ac:spMk id="30" creationId="{AF2F604E-43BE-4DC3-B983-E071523364F8}"/>
          </ac:spMkLst>
        </pc:spChg>
        <pc:spChg chg="add">
          <ac:chgData name="ALESSANDRO MARCHESAN" userId="S::alessandro.marchesan@galileitrieste.onmicrosoft.com::e7b12adf-e283-4121-a08f-b68771032e4d" providerId="AD" clId="Web-{7DABCCF5-AD87-7EBC-CD7C-14E11890FA4A}" dt="2025-04-01T15:58:23.187" v="82"/>
          <ac:spMkLst>
            <pc:docMk/>
            <pc:sldMk cId="3962583941" sldId="256"/>
            <ac:spMk id="31" creationId="{08C9B587-E65E-4B52-B37C-ABEBB6E87928}"/>
          </ac:spMkLst>
        </pc:spChg>
        <pc:picChg chg="add mod ord">
          <ac:chgData name="ALESSANDRO MARCHESAN" userId="S::alessandro.marchesan@galileitrieste.onmicrosoft.com::e7b12adf-e283-4121-a08f-b68771032e4d" providerId="AD" clId="Web-{7DABCCF5-AD87-7EBC-CD7C-14E11890FA4A}" dt="2025-04-01T15:58:23.187" v="82"/>
          <ac:picMkLst>
            <pc:docMk/>
            <pc:sldMk cId="3962583941" sldId="256"/>
            <ac:picMk id="4" creationId="{8F4D52C7-54C8-7CE7-FC68-875F47C754E5}"/>
          </ac:picMkLst>
        </pc:picChg>
      </pc:sldChg>
      <pc:sldChg chg="modSp new">
        <pc:chgData name="ALESSANDRO MARCHESAN" userId="S::alessandro.marchesan@galileitrieste.onmicrosoft.com::e7b12adf-e283-4121-a08f-b68771032e4d" providerId="AD" clId="Web-{7DABCCF5-AD87-7EBC-CD7C-14E11890FA4A}" dt="2025-04-01T16:08:44.539" v="686" actId="20577"/>
        <pc:sldMkLst>
          <pc:docMk/>
          <pc:sldMk cId="3262805117" sldId="257"/>
        </pc:sldMkLst>
        <pc:spChg chg="mod">
          <ac:chgData name="ALESSANDRO MARCHESAN" userId="S::alessandro.marchesan@galileitrieste.onmicrosoft.com::e7b12adf-e283-4121-a08f-b68771032e4d" providerId="AD" clId="Web-{7DABCCF5-AD87-7EBC-CD7C-14E11890FA4A}" dt="2025-04-01T16:00:17.566" v="150" actId="20577"/>
          <ac:spMkLst>
            <pc:docMk/>
            <pc:sldMk cId="3262805117" sldId="257"/>
            <ac:spMk id="2" creationId="{69CEE27A-11C9-2BE0-C58D-3DFF13D7205C}"/>
          </ac:spMkLst>
        </pc:spChg>
        <pc:spChg chg="mod">
          <ac:chgData name="ALESSANDRO MARCHESAN" userId="S::alessandro.marchesan@galileitrieste.onmicrosoft.com::e7b12adf-e283-4121-a08f-b68771032e4d" providerId="AD" clId="Web-{7DABCCF5-AD87-7EBC-CD7C-14E11890FA4A}" dt="2025-04-01T16:08:44.539" v="686" actId="20577"/>
          <ac:spMkLst>
            <pc:docMk/>
            <pc:sldMk cId="3262805117" sldId="257"/>
            <ac:spMk id="3" creationId="{D86D6FFD-5EEA-D924-630D-D5CBE7AAC630}"/>
          </ac:spMkLst>
        </pc:spChg>
      </pc:sldChg>
      <pc:sldChg chg="modSp new">
        <pc:chgData name="ALESSANDRO MARCHESAN" userId="S::alessandro.marchesan@galileitrieste.onmicrosoft.com::e7b12adf-e283-4121-a08f-b68771032e4d" providerId="AD" clId="Web-{7DABCCF5-AD87-7EBC-CD7C-14E11890FA4A}" dt="2025-04-01T16:14:56.350" v="1061" actId="20577"/>
        <pc:sldMkLst>
          <pc:docMk/>
          <pc:sldMk cId="2220613837" sldId="258"/>
        </pc:sldMkLst>
        <pc:spChg chg="mod">
          <ac:chgData name="ALESSANDRO MARCHESAN" userId="S::alessandro.marchesan@galileitrieste.onmicrosoft.com::e7b12adf-e283-4121-a08f-b68771032e4d" providerId="AD" clId="Web-{7DABCCF5-AD87-7EBC-CD7C-14E11890FA4A}" dt="2025-04-01T16:11:00.216" v="688"/>
          <ac:spMkLst>
            <pc:docMk/>
            <pc:sldMk cId="2220613837" sldId="258"/>
            <ac:spMk id="2" creationId="{83BD3D39-DAC4-8553-0AD9-7CB656A990D1}"/>
          </ac:spMkLst>
        </pc:spChg>
        <pc:spChg chg="mod">
          <ac:chgData name="ALESSANDRO MARCHESAN" userId="S::alessandro.marchesan@galileitrieste.onmicrosoft.com::e7b12adf-e283-4121-a08f-b68771032e4d" providerId="AD" clId="Web-{7DABCCF5-AD87-7EBC-CD7C-14E11890FA4A}" dt="2025-04-01T16:14:56.350" v="1061" actId="20577"/>
          <ac:spMkLst>
            <pc:docMk/>
            <pc:sldMk cId="2220613837" sldId="258"/>
            <ac:spMk id="3" creationId="{8BAE02E9-3ECA-6F11-6880-E9087ADC6F22}"/>
          </ac:spMkLst>
        </pc:spChg>
      </pc:sldChg>
      <pc:sldChg chg="addSp delSp modSp new">
        <pc:chgData name="ALESSANDRO MARCHESAN" userId="S::alessandro.marchesan@galileitrieste.onmicrosoft.com::e7b12adf-e283-4121-a08f-b68771032e4d" providerId="AD" clId="Web-{7DABCCF5-AD87-7EBC-CD7C-14E11890FA4A}" dt="2025-04-01T16:29:14.306" v="1279" actId="20577"/>
        <pc:sldMkLst>
          <pc:docMk/>
          <pc:sldMk cId="2934542430" sldId="259"/>
        </pc:sldMkLst>
        <pc:spChg chg="mod">
          <ac:chgData name="ALESSANDRO MARCHESAN" userId="S::alessandro.marchesan@galileitrieste.onmicrosoft.com::e7b12adf-e283-4121-a08f-b68771032e4d" providerId="AD" clId="Web-{7DABCCF5-AD87-7EBC-CD7C-14E11890FA4A}" dt="2025-04-01T16:28:00.787" v="1141" actId="20577"/>
          <ac:spMkLst>
            <pc:docMk/>
            <pc:sldMk cId="2934542430" sldId="259"/>
            <ac:spMk id="2" creationId="{709807B5-E3BF-6F95-CD57-A6D1DF4244A5}"/>
          </ac:spMkLst>
        </pc:spChg>
        <pc:spChg chg="add mod">
          <ac:chgData name="ALESSANDRO MARCHESAN" userId="S::alessandro.marchesan@galileitrieste.onmicrosoft.com::e7b12adf-e283-4121-a08f-b68771032e4d" providerId="AD" clId="Web-{7DABCCF5-AD87-7EBC-CD7C-14E11890FA4A}" dt="2025-04-01T16:29:14.306" v="1279" actId="20577"/>
          <ac:spMkLst>
            <pc:docMk/>
            <pc:sldMk cId="2934542430" sldId="259"/>
            <ac:spMk id="8" creationId="{278A8C82-47E1-C4F9-9961-CE34098A6850}"/>
          </ac:spMkLst>
        </pc:spChg>
        <pc:picChg chg="add mod ord">
          <ac:chgData name="ALESSANDRO MARCHESAN" userId="S::alessandro.marchesan@galileitrieste.onmicrosoft.com::e7b12adf-e283-4121-a08f-b68771032e4d" providerId="AD" clId="Web-{7DABCCF5-AD87-7EBC-CD7C-14E11890FA4A}" dt="2025-04-01T16:28:03.818" v="1143" actId="1076"/>
          <ac:picMkLst>
            <pc:docMk/>
            <pc:sldMk cId="2934542430" sldId="259"/>
            <ac:picMk id="7" creationId="{D0DC73D6-62AF-4628-7902-059A2F0E542C}"/>
          </ac:picMkLst>
        </pc:picChg>
      </pc:sldChg>
      <pc:sldChg chg="addSp modSp">
        <pc:chgData name="ALESSANDRO MARCHESAN" userId="S::alessandro.marchesan@galileitrieste.onmicrosoft.com::e7b12adf-e283-4121-a08f-b68771032e4d" providerId="AD" clId="Web-{7DABCCF5-AD87-7EBC-CD7C-14E11890FA4A}" dt="2025-04-01T16:39:45.299" v="1642" actId="20577"/>
        <pc:sldMkLst>
          <pc:docMk/>
          <pc:sldMk cId="2749766179" sldId="260"/>
        </pc:sldMkLst>
        <pc:spChg chg="mod">
          <ac:chgData name="ALESSANDRO MARCHESAN" userId="S::alessandro.marchesan@galileitrieste.onmicrosoft.com::e7b12adf-e283-4121-a08f-b68771032e4d" providerId="AD" clId="Web-{7DABCCF5-AD87-7EBC-CD7C-14E11890FA4A}" dt="2025-04-01T16:39:36.330" v="1640" actId="14100"/>
          <ac:spMkLst>
            <pc:docMk/>
            <pc:sldMk cId="2749766179" sldId="260"/>
            <ac:spMk id="2" creationId="{E508D6DC-2D83-D3E3-7B78-6DA3D763A8DB}"/>
          </ac:spMkLst>
        </pc:spChg>
        <pc:spChg chg="mod">
          <ac:chgData name="ALESSANDRO MARCHESAN" userId="S::alessandro.marchesan@galileitrieste.onmicrosoft.com::e7b12adf-e283-4121-a08f-b68771032e4d" providerId="AD" clId="Web-{7DABCCF5-AD87-7EBC-CD7C-14E11890FA4A}" dt="2025-04-01T16:39:45.299" v="1642" actId="20577"/>
          <ac:spMkLst>
            <pc:docMk/>
            <pc:sldMk cId="2749766179" sldId="260"/>
            <ac:spMk id="3" creationId="{3AD84FDA-2161-0933-98FA-3CADB646E7AF}"/>
          </ac:spMkLst>
        </pc:spChg>
        <pc:picChg chg="add mod">
          <ac:chgData name="ALESSANDRO MARCHESAN" userId="S::alessandro.marchesan@galileitrieste.onmicrosoft.com::e7b12adf-e283-4121-a08f-b68771032e4d" providerId="AD" clId="Web-{7DABCCF5-AD87-7EBC-CD7C-14E11890FA4A}" dt="2025-04-01T16:39:26.704" v="1637" actId="14100"/>
          <ac:picMkLst>
            <pc:docMk/>
            <pc:sldMk cId="2749766179" sldId="260"/>
            <ac:picMk id="4" creationId="{03B5C545-CA81-5683-F6F3-C56D20A565BE}"/>
          </ac:picMkLst>
        </pc:picChg>
      </pc:sldChg>
      <pc:sldChg chg="addSp modSp ord">
        <pc:chgData name="ALESSANDRO MARCHESAN" userId="S::alessandro.marchesan@galileitrieste.onmicrosoft.com::e7b12adf-e283-4121-a08f-b68771032e4d" providerId="AD" clId="Web-{7DABCCF5-AD87-7EBC-CD7C-14E11890FA4A}" dt="2025-04-01T16:48:06.568" v="1757" actId="1076"/>
        <pc:sldMkLst>
          <pc:docMk/>
          <pc:sldMk cId="1760170152" sldId="261"/>
        </pc:sldMkLst>
        <pc:spChg chg="mod">
          <ac:chgData name="ALESSANDRO MARCHESAN" userId="S::alessandro.marchesan@galileitrieste.onmicrosoft.com::e7b12adf-e283-4121-a08f-b68771032e4d" providerId="AD" clId="Web-{7DABCCF5-AD87-7EBC-CD7C-14E11890FA4A}" dt="2025-04-01T16:47:40.286" v="1748" actId="20577"/>
          <ac:spMkLst>
            <pc:docMk/>
            <pc:sldMk cId="1760170152" sldId="261"/>
            <ac:spMk id="2" creationId="{0C5EE209-9FA3-2A77-0BB8-AB9F119B1E44}"/>
          </ac:spMkLst>
        </pc:spChg>
        <pc:spChg chg="mod">
          <ac:chgData name="ALESSANDRO MARCHESAN" userId="S::alessandro.marchesan@galileitrieste.onmicrosoft.com::e7b12adf-e283-4121-a08f-b68771032e4d" providerId="AD" clId="Web-{7DABCCF5-AD87-7EBC-CD7C-14E11890FA4A}" dt="2025-04-01T16:47:55.677" v="1750" actId="14100"/>
          <ac:spMkLst>
            <pc:docMk/>
            <pc:sldMk cId="1760170152" sldId="261"/>
            <ac:spMk id="3" creationId="{F90BB570-16FF-AE48-8EAC-E87EDAC9B5B5}"/>
          </ac:spMkLst>
        </pc:spChg>
        <pc:picChg chg="add mod">
          <ac:chgData name="ALESSANDRO MARCHESAN" userId="S::alessandro.marchesan@galileitrieste.onmicrosoft.com::e7b12adf-e283-4121-a08f-b68771032e4d" providerId="AD" clId="Web-{7DABCCF5-AD87-7EBC-CD7C-14E11890FA4A}" dt="2025-04-01T16:48:06.568" v="1757" actId="1076"/>
          <ac:picMkLst>
            <pc:docMk/>
            <pc:sldMk cId="1760170152" sldId="261"/>
            <ac:picMk id="4" creationId="{77D6FC89-1F22-568C-AC5A-4098D56812B7}"/>
          </ac:picMkLst>
        </pc:picChg>
      </pc:sldChg>
    </pc:docChg>
  </pc:docChgLst>
  <pc:docChgLst>
    <pc:chgData name="RICCARDO CHIRONNA" userId="S::riccardo.chironna@galileitrieste.onmicrosoft.com::10302a81-1bd2-42ff-88da-f43f6870949d" providerId="AD" clId="Web-{E2E6E695-8A00-7BFC-0E85-C9D13D4692D0}"/>
    <pc:docChg chg="modSld">
      <pc:chgData name="RICCARDO CHIRONNA" userId="S::riccardo.chironna@galileitrieste.onmicrosoft.com::10302a81-1bd2-42ff-88da-f43f6870949d" providerId="AD" clId="Web-{E2E6E695-8A00-7BFC-0E85-C9D13D4692D0}" dt="2025-04-01T16:08:55.751" v="1" actId="20577"/>
      <pc:docMkLst>
        <pc:docMk/>
      </pc:docMkLst>
      <pc:sldChg chg="modSp">
        <pc:chgData name="RICCARDO CHIRONNA" userId="S::riccardo.chironna@galileitrieste.onmicrosoft.com::10302a81-1bd2-42ff-88da-f43f6870949d" providerId="AD" clId="Web-{E2E6E695-8A00-7BFC-0E85-C9D13D4692D0}" dt="2025-04-01T16:08:55.751" v="1" actId="20577"/>
        <pc:sldMkLst>
          <pc:docMk/>
          <pc:sldMk cId="3262805117" sldId="257"/>
        </pc:sldMkLst>
        <pc:spChg chg="mod">
          <ac:chgData name="RICCARDO CHIRONNA" userId="S::riccardo.chironna@galileitrieste.onmicrosoft.com::10302a81-1bd2-42ff-88da-f43f6870949d" providerId="AD" clId="Web-{E2E6E695-8A00-7BFC-0E85-C9D13D4692D0}" dt="2025-04-01T16:08:55.751" v="1" actId="20577"/>
          <ac:spMkLst>
            <pc:docMk/>
            <pc:sldMk cId="3262805117" sldId="257"/>
            <ac:spMk id="3" creationId="{D86D6FFD-5EEA-D924-630D-D5CBE7AAC630}"/>
          </ac:spMkLst>
        </pc:spChg>
      </pc:sldChg>
    </pc:docChg>
  </pc:docChgLst>
  <pc:docChgLst>
    <pc:chgData name="RICCARDO CHIRONNA" userId="10302a81-1bd2-42ff-88da-f43f6870949d" providerId="ADAL" clId="{8E8BFA2F-4BA8-3C41-BACA-AE9557334466}"/>
    <pc:docChg chg="custSel modSld">
      <pc:chgData name="RICCARDO CHIRONNA" userId="10302a81-1bd2-42ff-88da-f43f6870949d" providerId="ADAL" clId="{8E8BFA2F-4BA8-3C41-BACA-AE9557334466}" dt="2025-05-26T21:23:26.488" v="2" actId="1076"/>
      <pc:docMkLst>
        <pc:docMk/>
      </pc:docMkLst>
      <pc:sldChg chg="delSp modSp">
        <pc:chgData name="RICCARDO CHIRONNA" userId="10302a81-1bd2-42ff-88da-f43f6870949d" providerId="ADAL" clId="{8E8BFA2F-4BA8-3C41-BACA-AE9557334466}" dt="2025-05-26T21:23:26.488" v="2" actId="1076"/>
        <pc:sldMkLst>
          <pc:docMk/>
          <pc:sldMk cId="2749766179" sldId="260"/>
        </pc:sldMkLst>
        <pc:spChg chg="del">
          <ac:chgData name="RICCARDO CHIRONNA" userId="10302a81-1bd2-42ff-88da-f43f6870949d" providerId="ADAL" clId="{8E8BFA2F-4BA8-3C41-BACA-AE9557334466}" dt="2025-05-26T21:23:18.657" v="1" actId="21"/>
          <ac:spMkLst>
            <pc:docMk/>
            <pc:sldMk cId="2749766179" sldId="260"/>
            <ac:spMk id="6" creationId="{7B9BC6AF-9424-E3CD-19EF-413CEE9D12DB}"/>
          </ac:spMkLst>
        </pc:spChg>
        <pc:picChg chg="mod">
          <ac:chgData name="RICCARDO CHIRONNA" userId="10302a81-1bd2-42ff-88da-f43f6870949d" providerId="ADAL" clId="{8E8BFA2F-4BA8-3C41-BACA-AE9557334466}" dt="2025-05-26T21:23:26.488" v="2" actId="1076"/>
          <ac:picMkLst>
            <pc:docMk/>
            <pc:sldMk cId="2749766179" sldId="260"/>
            <ac:picMk id="4" creationId="{03B5C545-CA81-5683-F6F3-C56D20A565BE}"/>
          </ac:picMkLst>
        </pc:picChg>
        <pc:picChg chg="del">
          <ac:chgData name="RICCARDO CHIRONNA" userId="10302a81-1bd2-42ff-88da-f43f6870949d" providerId="ADAL" clId="{8E8BFA2F-4BA8-3C41-BACA-AE9557334466}" dt="2025-05-26T21:23:16.691" v="0" actId="21"/>
          <ac:picMkLst>
            <pc:docMk/>
            <pc:sldMk cId="2749766179" sldId="260"/>
            <ac:picMk id="5" creationId="{6EBBC574-CB58-16E7-4044-CE5798239CBC}"/>
          </ac:picMkLst>
        </pc:picChg>
      </pc:sldChg>
    </pc:docChg>
  </pc:docChgLst>
  <pc:docChgLst>
    <pc:chgData name="Utente guest" userId="S::urn:spo:anon#86888e81ba1ab99137631da2a259c9f8497ca911d196a923e95e7db20f7e63a0::" providerId="AD" clId="Web-{382E6336-AF99-3920-CF8C-F98427A98216}"/>
    <pc:docChg chg="modSld">
      <pc:chgData name="Utente guest" userId="S::urn:spo:anon#86888e81ba1ab99137631da2a259c9f8497ca911d196a923e95e7db20f7e63a0::" providerId="AD" clId="Web-{382E6336-AF99-3920-CF8C-F98427A98216}" dt="2025-05-26T19:14:49.422" v="199" actId="1076"/>
      <pc:docMkLst>
        <pc:docMk/>
      </pc:docMkLst>
      <pc:sldChg chg="addSp delSp modSp mod setBg">
        <pc:chgData name="Utente guest" userId="S::urn:spo:anon#86888e81ba1ab99137631da2a259c9f8497ca911d196a923e95e7db20f7e63a0::" providerId="AD" clId="Web-{382E6336-AF99-3920-CF8C-F98427A98216}" dt="2025-05-26T19:07:24.780" v="136" actId="1076"/>
        <pc:sldMkLst>
          <pc:docMk/>
          <pc:sldMk cId="3262805117" sldId="257"/>
        </pc:sldMkLst>
        <pc:spChg chg="mod">
          <ac:chgData name="Utente guest" userId="S::urn:spo:anon#86888e81ba1ab99137631da2a259c9f8497ca911d196a923e95e7db20f7e63a0::" providerId="AD" clId="Web-{382E6336-AF99-3920-CF8C-F98427A98216}" dt="2025-05-26T19:04:57.056" v="74" actId="1076"/>
          <ac:spMkLst>
            <pc:docMk/>
            <pc:sldMk cId="3262805117" sldId="257"/>
            <ac:spMk id="2" creationId="{69CEE27A-11C9-2BE0-C58D-3DFF13D7205C}"/>
          </ac:spMkLst>
        </pc:spChg>
        <pc:spChg chg="mod ord">
          <ac:chgData name="Utente guest" userId="S::urn:spo:anon#86888e81ba1ab99137631da2a259c9f8497ca911d196a923e95e7db20f7e63a0::" providerId="AD" clId="Web-{382E6336-AF99-3920-CF8C-F98427A98216}" dt="2025-05-26T19:05:15.807" v="75" actId="1076"/>
          <ac:spMkLst>
            <pc:docMk/>
            <pc:sldMk cId="3262805117" sldId="257"/>
            <ac:spMk id="3" creationId="{D86D6FFD-5EEA-D924-630D-D5CBE7AAC630}"/>
          </ac:spMkLst>
        </pc:spChg>
        <pc:spChg chg="add mod">
          <ac:chgData name="Utente guest" userId="S::urn:spo:anon#86888e81ba1ab99137631da2a259c9f8497ca911d196a923e95e7db20f7e63a0::" providerId="AD" clId="Web-{382E6336-AF99-3920-CF8C-F98427A98216}" dt="2025-05-26T19:04:17.493" v="70" actId="14100"/>
          <ac:spMkLst>
            <pc:docMk/>
            <pc:sldMk cId="3262805117" sldId="257"/>
            <ac:spMk id="5" creationId="{AC66DD73-2A6B-26E7-1C60-8BF3F3818467}"/>
          </ac:spMkLst>
        </pc:spChg>
        <pc:spChg chg="add mod">
          <ac:chgData name="Utente guest" userId="S::urn:spo:anon#86888e81ba1ab99137631da2a259c9f8497ca911d196a923e95e7db20f7e63a0::" providerId="AD" clId="Web-{382E6336-AF99-3920-CF8C-F98427A98216}" dt="2025-05-26T19:06:56.654" v="130" actId="20577"/>
          <ac:spMkLst>
            <pc:docMk/>
            <pc:sldMk cId="3262805117" sldId="257"/>
            <ac:spMk id="7" creationId="{FCD544BF-410B-3454-C18A-819D7982ED77}"/>
          </ac:spMkLst>
        </pc:spChg>
        <pc:picChg chg="add del mod">
          <ac:chgData name="Utente guest" userId="S::urn:spo:anon#86888e81ba1ab99137631da2a259c9f8497ca911d196a923e95e7db20f7e63a0::" providerId="AD" clId="Web-{382E6336-AF99-3920-CF8C-F98427A98216}" dt="2025-05-26T19:04:49.306" v="73"/>
          <ac:picMkLst>
            <pc:docMk/>
            <pc:sldMk cId="3262805117" sldId="257"/>
            <ac:picMk id="4" creationId="{D286679D-F4FA-06F2-3A0F-2E50967D6DAA}"/>
          </ac:picMkLst>
        </pc:picChg>
        <pc:picChg chg="add mod">
          <ac:chgData name="Utente guest" userId="S::urn:spo:anon#86888e81ba1ab99137631da2a259c9f8497ca911d196a923e95e7db20f7e63a0::" providerId="AD" clId="Web-{382E6336-AF99-3920-CF8C-F98427A98216}" dt="2025-05-26T19:07:24.780" v="136" actId="1076"/>
          <ac:picMkLst>
            <pc:docMk/>
            <pc:sldMk cId="3262805117" sldId="257"/>
            <ac:picMk id="6" creationId="{5648B301-4E8B-B4CA-276D-E32B569AA0AE}"/>
          </ac:picMkLst>
        </pc:picChg>
        <pc:picChg chg="add mod">
          <ac:chgData name="Utente guest" userId="S::urn:spo:anon#86888e81ba1ab99137631da2a259c9f8497ca911d196a923e95e7db20f7e63a0::" providerId="AD" clId="Web-{382E6336-AF99-3920-CF8C-F98427A98216}" dt="2025-05-26T19:07:14.061" v="135" actId="1076"/>
          <ac:picMkLst>
            <pc:docMk/>
            <pc:sldMk cId="3262805117" sldId="257"/>
            <ac:picMk id="8" creationId="{666B0243-43BE-DCB1-EDD9-F74A3DB81309}"/>
          </ac:picMkLst>
        </pc:picChg>
      </pc:sldChg>
      <pc:sldChg chg="addSp delSp modSp">
        <pc:chgData name="Utente guest" userId="S::urn:spo:anon#86888e81ba1ab99137631da2a259c9f8497ca911d196a923e95e7db20f7e63a0::" providerId="AD" clId="Web-{382E6336-AF99-3920-CF8C-F98427A98216}" dt="2025-05-26T19:13:29.810" v="178" actId="1076"/>
        <pc:sldMkLst>
          <pc:docMk/>
          <pc:sldMk cId="2220613837" sldId="258"/>
        </pc:sldMkLst>
        <pc:spChg chg="mod">
          <ac:chgData name="Utente guest" userId="S::urn:spo:anon#86888e81ba1ab99137631da2a259c9f8497ca911d196a923e95e7db20f7e63a0::" providerId="AD" clId="Web-{382E6336-AF99-3920-CF8C-F98427A98216}" dt="2025-05-26T19:08:21.285" v="137" actId="14100"/>
          <ac:spMkLst>
            <pc:docMk/>
            <pc:sldMk cId="2220613837" sldId="258"/>
            <ac:spMk id="3" creationId="{8BAE02E9-3ECA-6F11-6880-E9087ADC6F22}"/>
          </ac:spMkLst>
        </pc:spChg>
        <pc:spChg chg="add del mod">
          <ac:chgData name="Utente guest" userId="S::urn:spo:anon#86888e81ba1ab99137631da2a259c9f8497ca911d196a923e95e7db20f7e63a0::" providerId="AD" clId="Web-{382E6336-AF99-3920-CF8C-F98427A98216}" dt="2025-05-26T19:09:02.989" v="140"/>
          <ac:spMkLst>
            <pc:docMk/>
            <pc:sldMk cId="2220613837" sldId="258"/>
            <ac:spMk id="5" creationId="{697B60FB-DD52-F07E-0E1A-19BEFC4A9D3E}"/>
          </ac:spMkLst>
        </pc:spChg>
        <pc:spChg chg="add mod">
          <ac:chgData name="Utente guest" userId="S::urn:spo:anon#86888e81ba1ab99137631da2a259c9f8497ca911d196a923e95e7db20f7e63a0::" providerId="AD" clId="Web-{382E6336-AF99-3920-CF8C-F98427A98216}" dt="2025-05-26T19:12:23.480" v="165" actId="1076"/>
          <ac:spMkLst>
            <pc:docMk/>
            <pc:sldMk cId="2220613837" sldId="258"/>
            <ac:spMk id="8" creationId="{ACD298AE-6D6B-65FB-B237-0B2C261A8F4E}"/>
          </ac:spMkLst>
        </pc:spChg>
        <pc:spChg chg="add mod">
          <ac:chgData name="Utente guest" userId="S::urn:spo:anon#86888e81ba1ab99137631da2a259c9f8497ca911d196a923e95e7db20f7e63a0::" providerId="AD" clId="Web-{382E6336-AF99-3920-CF8C-F98427A98216}" dt="2025-05-26T19:13:29.810" v="178" actId="1076"/>
          <ac:spMkLst>
            <pc:docMk/>
            <pc:sldMk cId="2220613837" sldId="258"/>
            <ac:spMk id="9" creationId="{449788E1-847B-19CB-3782-D233A0F5092B}"/>
          </ac:spMkLst>
        </pc:spChg>
        <pc:picChg chg="add mod">
          <ac:chgData name="Utente guest" userId="S::urn:spo:anon#86888e81ba1ab99137631da2a259c9f8497ca911d196a923e95e7db20f7e63a0::" providerId="AD" clId="Web-{382E6336-AF99-3920-CF8C-F98427A98216}" dt="2025-05-26T19:10:03.163" v="144" actId="1076"/>
          <ac:picMkLst>
            <pc:docMk/>
            <pc:sldMk cId="2220613837" sldId="258"/>
            <ac:picMk id="6" creationId="{89ED1FE1-0D85-3E68-0989-F55132ABD1B0}"/>
          </ac:picMkLst>
        </pc:picChg>
        <pc:picChg chg="add mod">
          <ac:chgData name="Utente guest" userId="S::urn:spo:anon#86888e81ba1ab99137631da2a259c9f8497ca911d196a923e95e7db20f7e63a0::" providerId="AD" clId="Web-{382E6336-AF99-3920-CF8C-F98427A98216}" dt="2025-05-26T19:11:01.618" v="147" actId="1076"/>
          <ac:picMkLst>
            <pc:docMk/>
            <pc:sldMk cId="2220613837" sldId="258"/>
            <ac:picMk id="7" creationId="{ABCFE216-2B69-6653-E76E-A17D02137227}"/>
          </ac:picMkLst>
        </pc:picChg>
      </pc:sldChg>
      <pc:sldChg chg="addSp modSp">
        <pc:chgData name="Utente guest" userId="S::urn:spo:anon#86888e81ba1ab99137631da2a259c9f8497ca911d196a923e95e7db20f7e63a0::" providerId="AD" clId="Web-{382E6336-AF99-3920-CF8C-F98427A98216}" dt="2025-05-26T19:14:49.422" v="199" actId="1076"/>
        <pc:sldMkLst>
          <pc:docMk/>
          <pc:sldMk cId="2749766179" sldId="260"/>
        </pc:sldMkLst>
        <pc:spChg chg="add mod">
          <ac:chgData name="Utente guest" userId="S::urn:spo:anon#86888e81ba1ab99137631da2a259c9f8497ca911d196a923e95e7db20f7e63a0::" providerId="AD" clId="Web-{382E6336-AF99-3920-CF8C-F98427A98216}" dt="2025-05-26T19:14:49.422" v="199" actId="1076"/>
          <ac:spMkLst>
            <pc:docMk/>
            <pc:sldMk cId="2749766179" sldId="260"/>
            <ac:spMk id="6" creationId="{7B9BC6AF-9424-E3CD-19EF-413CEE9D12DB}"/>
          </ac:spMkLst>
        </pc:spChg>
        <pc:picChg chg="mod">
          <ac:chgData name="Utente guest" userId="S::urn:spo:anon#86888e81ba1ab99137631da2a259c9f8497ca911d196a923e95e7db20f7e63a0::" providerId="AD" clId="Web-{382E6336-AF99-3920-CF8C-F98427A98216}" dt="2025-05-26T19:11:15.665" v="148" actId="1076"/>
          <ac:picMkLst>
            <pc:docMk/>
            <pc:sldMk cId="2749766179" sldId="260"/>
            <ac:picMk id="4" creationId="{03B5C545-CA81-5683-F6F3-C56D20A565BE}"/>
          </ac:picMkLst>
        </pc:picChg>
        <pc:picChg chg="add mod">
          <ac:chgData name="Utente guest" userId="S::urn:spo:anon#86888e81ba1ab99137631da2a259c9f8497ca911d196a923e95e7db20f7e63a0::" providerId="AD" clId="Web-{382E6336-AF99-3920-CF8C-F98427A98216}" dt="2025-05-26T19:11:27.697" v="151" actId="1076"/>
          <ac:picMkLst>
            <pc:docMk/>
            <pc:sldMk cId="2749766179" sldId="260"/>
            <ac:picMk id="5" creationId="{6EBBC574-CB58-16E7-4044-CE5798239CBC}"/>
          </ac:picMkLst>
        </pc:picChg>
      </pc:sldChg>
    </pc:docChg>
  </pc:docChgLst>
  <pc:docChgLst>
    <pc:chgData name="ALESSANDRO MARCHESAN" userId="S::alessandro.marchesan@galileitrieste.onmicrosoft.com::e7b12adf-e283-4121-a08f-b68771032e4d" providerId="AD" clId="Web-{103060CC-0A86-96AD-DE02-6B2ECA9D5A4E}"/>
    <pc:docChg chg="modSld">
      <pc:chgData name="ALESSANDRO MARCHESAN" userId="S::alessandro.marchesan@galileitrieste.onmicrosoft.com::e7b12adf-e283-4121-a08f-b68771032e4d" providerId="AD" clId="Web-{103060CC-0A86-96AD-DE02-6B2ECA9D5A4E}" dt="2025-05-26T16:44:10.940" v="10" actId="1076"/>
      <pc:docMkLst>
        <pc:docMk/>
      </pc:docMkLst>
      <pc:sldChg chg="modSp">
        <pc:chgData name="ALESSANDRO MARCHESAN" userId="S::alessandro.marchesan@galileitrieste.onmicrosoft.com::e7b12adf-e283-4121-a08f-b68771032e4d" providerId="AD" clId="Web-{103060CC-0A86-96AD-DE02-6B2ECA9D5A4E}" dt="2025-05-26T15:11:36.287" v="8" actId="20577"/>
        <pc:sldMkLst>
          <pc:docMk/>
          <pc:sldMk cId="3962583941" sldId="256"/>
        </pc:sldMkLst>
        <pc:spChg chg="mod">
          <ac:chgData name="ALESSANDRO MARCHESAN" userId="S::alessandro.marchesan@galileitrieste.onmicrosoft.com::e7b12adf-e283-4121-a08f-b68771032e4d" providerId="AD" clId="Web-{103060CC-0A86-96AD-DE02-6B2ECA9D5A4E}" dt="2025-05-26T15:11:36.287" v="8" actId="20577"/>
          <ac:spMkLst>
            <pc:docMk/>
            <pc:sldMk cId="3962583941" sldId="256"/>
            <ac:spMk id="3" creationId="{00000000-0000-0000-0000-000000000000}"/>
          </ac:spMkLst>
        </pc:spChg>
      </pc:sldChg>
      <pc:sldChg chg="modSp">
        <pc:chgData name="ALESSANDRO MARCHESAN" userId="S::alessandro.marchesan@galileitrieste.onmicrosoft.com::e7b12adf-e283-4121-a08f-b68771032e4d" providerId="AD" clId="Web-{103060CC-0A86-96AD-DE02-6B2ECA9D5A4E}" dt="2025-05-26T16:44:10.940" v="10" actId="1076"/>
        <pc:sldMkLst>
          <pc:docMk/>
          <pc:sldMk cId="1760170152" sldId="261"/>
        </pc:sldMkLst>
        <pc:picChg chg="mod">
          <ac:chgData name="ALESSANDRO MARCHESAN" userId="S::alessandro.marchesan@galileitrieste.onmicrosoft.com::e7b12adf-e283-4121-a08f-b68771032e4d" providerId="AD" clId="Web-{103060CC-0A86-96AD-DE02-6B2ECA9D5A4E}" dt="2025-05-26T16:44:10.940" v="10" actId="1076"/>
          <ac:picMkLst>
            <pc:docMk/>
            <pc:sldMk cId="1760170152" sldId="261"/>
            <ac:picMk id="4" creationId="{77D6FC89-1F22-568C-AC5A-4098D56812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Piano inclinato">
            <a:extLst>
              <a:ext uri="{FF2B5EF4-FFF2-40B4-BE49-F238E27FC236}">
                <a16:creationId xmlns:a16="http://schemas.microsoft.com/office/drawing/2014/main" id="{8F4D52C7-54C8-7CE7-FC68-875F47C754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9" t="9091" r="8042" b="-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4800">
                <a:solidFill>
                  <a:schemeClr val="bg1"/>
                </a:solidFill>
                <a:latin typeface="Times New Roman"/>
                <a:cs typeface="Times New Roman"/>
              </a:rPr>
              <a:t>Gli scivolamenti sui piani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  <a:latin typeface="Times New Roman"/>
                <a:cs typeface="Times New Roman"/>
              </a:rPr>
              <a:t>Riccardo </a:t>
            </a:r>
            <a:r>
              <a:rPr lang="de-DE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Chironna</a:t>
            </a:r>
            <a:r>
              <a:rPr lang="de-DE" sz="2000" dirty="0">
                <a:solidFill>
                  <a:schemeClr val="bg1"/>
                </a:solidFill>
                <a:latin typeface="Times New Roman"/>
                <a:cs typeface="Times New Roman"/>
              </a:rPr>
              <a:t>, Alessandro </a:t>
            </a:r>
            <a:r>
              <a:rPr lang="de-DE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Marchesan</a:t>
            </a:r>
            <a:r>
              <a:rPr lang="de-DE" sz="2000" dirty="0">
                <a:solidFill>
                  <a:schemeClr val="bg1"/>
                </a:solidFill>
                <a:latin typeface="Times New Roman"/>
                <a:cs typeface="Times New Roman"/>
              </a:rPr>
              <a:t>, Gioia </a:t>
            </a:r>
            <a:r>
              <a:rPr lang="de-DE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Sellitri</a:t>
            </a:r>
            <a:endParaRPr lang="de-DE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EE27A-11C9-2BE0-C58D-3DFF13D7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48" y="245407"/>
            <a:ext cx="3290887" cy="2452687"/>
          </a:xfrm>
        </p:spPr>
        <p:txBody>
          <a:bodyPr anchor="ctr">
            <a:normAutofit/>
          </a:bodyPr>
          <a:lstStyle/>
          <a:p>
            <a:r>
              <a:rPr lang="it-IT" sz="3600">
                <a:latin typeface="Times New Roman"/>
                <a:cs typeface="Times New Roman"/>
              </a:rPr>
              <a:t>Che esperimenti abbiamo condotto?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6D6FFD-5EEA-D924-630D-D5CBE7AA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53" y="2699498"/>
            <a:ext cx="6308796" cy="248630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it-IT" sz="1800">
                <a:latin typeface="Times New Roman"/>
                <a:ea typeface="Calibri"/>
                <a:cs typeface="Calibri"/>
              </a:rPr>
              <a:t>Durante il </a:t>
            </a:r>
            <a:r>
              <a:rPr lang="it-IT" sz="1800" b="1">
                <a:latin typeface="Times New Roman"/>
                <a:ea typeface="Calibri"/>
                <a:cs typeface="Calibri"/>
              </a:rPr>
              <a:t>primo incontro</a:t>
            </a:r>
            <a:r>
              <a:rPr lang="it-IT" sz="1800">
                <a:latin typeface="Times New Roman"/>
                <a:ea typeface="Calibri"/>
                <a:cs typeface="Calibri"/>
              </a:rPr>
              <a:t> abbiamo calcolato il coefficiente di attrito statico tra diverse superfici (plastica-plastica, legno-plastica) in due diversi modi: </a:t>
            </a:r>
            <a:endParaRPr lang="it-IT" sz="1800">
              <a:latin typeface="Aptos" panose="020B0004020202020204"/>
              <a:ea typeface="Calibri"/>
              <a:cs typeface="Calibri"/>
            </a:endParaRPr>
          </a:p>
          <a:p>
            <a:r>
              <a:rPr lang="it-IT" sz="1800">
                <a:latin typeface="Times New Roman"/>
                <a:ea typeface="Calibri"/>
                <a:cs typeface="Calibri"/>
              </a:rPr>
              <a:t>valutando quale fosse la massa minima di acqua versata in un bicchiere che faceva muovere il legnetto tramite un filo attaccato ad una carrucola;</a:t>
            </a:r>
          </a:p>
          <a:p>
            <a:r>
              <a:rPr lang="it-IT" sz="1800">
                <a:latin typeface="Times New Roman"/>
                <a:ea typeface="Calibri"/>
                <a:cs typeface="Calibri"/>
              </a:rPr>
              <a:t>trascinando il corpo con un dinamometro per misurare il massimo valore che segnava prima che l'oggetto iniziasse a muoversi;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66DD73-2A6B-26E7-1C60-8BF3F3818467}"/>
              </a:ext>
            </a:extLst>
          </p:cNvPr>
          <p:cNvSpPr txBox="1"/>
          <p:nvPr/>
        </p:nvSpPr>
        <p:spPr>
          <a:xfrm>
            <a:off x="10169998" y="3704651"/>
            <a:ext cx="203621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000" dirty="0"/>
              <a:t>Il mattoncino di legno ricoperto su un lato di plastica ed il piano su cui è stato trascinato</a:t>
            </a:r>
          </a:p>
        </p:txBody>
      </p:sp>
      <p:pic>
        <p:nvPicPr>
          <p:cNvPr id="6" name="Immagine 5" descr="Immagine che contiene muro, interno, orologio, specchio&#10;&#10;Il contenuto generato dall&amp;#39;IA potrebbe non essere corretto.">
            <a:extLst>
              <a:ext uri="{FF2B5EF4-FFF2-40B4-BE49-F238E27FC236}">
                <a16:creationId xmlns:a16="http://schemas.microsoft.com/office/drawing/2014/main" id="{5648B301-4E8B-B4CA-276D-E32B569AA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065" y="246529"/>
            <a:ext cx="1730341" cy="301438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D544BF-410B-3454-C18A-819D7982ED77}"/>
              </a:ext>
            </a:extLst>
          </p:cNvPr>
          <p:cNvSpPr txBox="1"/>
          <p:nvPr/>
        </p:nvSpPr>
        <p:spPr>
          <a:xfrm>
            <a:off x="10584692" y="574037"/>
            <a:ext cx="98006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000" dirty="0"/>
              <a:t>Il bicchiere di plastica in cui abbiamo versato l'acqua </a:t>
            </a:r>
          </a:p>
        </p:txBody>
      </p:sp>
      <p:pic>
        <p:nvPicPr>
          <p:cNvPr id="8" name="Immagine 7" descr="Immagine che contiene muro, strumento, rosso, interno&#10;&#10;Il contenuto generato dall&amp;#39;IA potrebbe non essere corretto.">
            <a:extLst>
              <a:ext uri="{FF2B5EF4-FFF2-40B4-BE49-F238E27FC236}">
                <a16:creationId xmlns:a16="http://schemas.microsoft.com/office/drawing/2014/main" id="{666B0243-43BE-DCB1-EDD9-F74A3DB81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835" y="4258235"/>
            <a:ext cx="3938682" cy="22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0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9807B5-E3BF-6F95-CD57-A6D1DF4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>
                <a:latin typeface="Times New Roman"/>
                <a:cs typeface="Times New Roman"/>
              </a:rPr>
              <a:t>Ragionamento dietro al primo incontro</a:t>
            </a:r>
            <a:endParaRPr lang="it-IT"/>
          </a:p>
        </p:txBody>
      </p:sp>
      <p:pic>
        <p:nvPicPr>
          <p:cNvPr id="7" name="Segnaposto contenuto 6" descr="Immagine che contiene testo, Carattere, ricevuta, bianc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D0DC73D6-62AF-4628-7902-059A2F0E5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287" y="2210638"/>
            <a:ext cx="6169146" cy="4290295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8A8C82-47E1-C4F9-9961-CE34098A6850}"/>
              </a:ext>
            </a:extLst>
          </p:cNvPr>
          <p:cNvSpPr txBox="1"/>
          <p:nvPr/>
        </p:nvSpPr>
        <p:spPr>
          <a:xfrm>
            <a:off x="1157897" y="1302253"/>
            <a:ext cx="986892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>
                <a:latin typeface="Times New Roman"/>
                <a:cs typeface="Times New Roman"/>
              </a:rPr>
              <a:t>Per ottenere il coefficiente di attrito statico, si eguagliava la forza peso del bicchiere appeso con la forza di attrito statico del blocco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54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BD3D39-DAC4-8553-0AD9-7CB656A9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aseline="0">
                <a:latin typeface="Times New Roman"/>
              </a:rPr>
              <a:t>Che esperimenti abbiamo condotto?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AE02E9-3ECA-6F11-6880-E9087ADC6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41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>
                <a:latin typeface="Times New Roman"/>
                <a:ea typeface="Calibri"/>
                <a:cs typeface="Times New Roman"/>
              </a:rPr>
              <a:t>Durante il </a:t>
            </a:r>
            <a:r>
              <a:rPr lang="it-IT" b="1">
                <a:latin typeface="Times New Roman"/>
                <a:ea typeface="Calibri"/>
                <a:cs typeface="Times New Roman"/>
              </a:rPr>
              <a:t>secondo incontro</a:t>
            </a:r>
            <a:r>
              <a:rPr lang="it-IT">
                <a:latin typeface="Times New Roman"/>
                <a:ea typeface="Calibri"/>
                <a:cs typeface="Times New Roman"/>
              </a:rPr>
              <a:t> abbiamo: </a:t>
            </a:r>
            <a:endParaRPr lang="it-IT">
              <a:latin typeface="Aptos" panose="020B0004020202020204"/>
              <a:ea typeface="Calibri"/>
              <a:cs typeface="Times New Roman"/>
            </a:endParaRPr>
          </a:p>
          <a:p>
            <a:r>
              <a:rPr lang="it-IT">
                <a:latin typeface="Times New Roman"/>
                <a:ea typeface="Calibri"/>
                <a:cs typeface="Times New Roman"/>
              </a:rPr>
              <a:t>inclinato un piano con un pesetto sopra, per misurare l'angolo a cui avrebbe iniziato a muoversi per ottenere il coefficiente di attrito statico;</a:t>
            </a:r>
            <a:endParaRPr lang="it-IT">
              <a:latin typeface="Aptos" panose="020B0004020202020204"/>
              <a:ea typeface="Calibri"/>
              <a:cs typeface="Times New Roman"/>
            </a:endParaRPr>
          </a:p>
          <a:p>
            <a:r>
              <a:rPr lang="it-IT">
                <a:latin typeface="Times New Roman"/>
                <a:ea typeface="Calibri"/>
                <a:cs typeface="Times New Roman"/>
              </a:rPr>
              <a:t>sfruttato la conservazione dell'energia, misurando la velocità finale del corpo dopo il tratto inclinato, per misurare il coefficiente di attrito dinamico</a:t>
            </a:r>
          </a:p>
        </p:txBody>
      </p:sp>
      <p:pic>
        <p:nvPicPr>
          <p:cNvPr id="6" name="Immagine 5" descr="Immagine che contiene porta, Alluminio, Materiale composito, muro&#10;&#10;Il contenuto generato dall&amp;#39;IA potrebbe non essere corretto.">
            <a:extLst>
              <a:ext uri="{FF2B5EF4-FFF2-40B4-BE49-F238E27FC236}">
                <a16:creationId xmlns:a16="http://schemas.microsoft.com/office/drawing/2014/main" id="{89ED1FE1-0D85-3E68-0989-F55132AB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859" y="369794"/>
            <a:ext cx="1808781" cy="3216089"/>
          </a:xfrm>
          <a:prstGeom prst="rect">
            <a:avLst/>
          </a:prstGeom>
        </p:spPr>
      </p:pic>
      <p:pic>
        <p:nvPicPr>
          <p:cNvPr id="7" name="Immagine 6" descr="Immagine che contiene muro, interno, lavandino, arte&#10;&#10;Il contenuto generato dall&amp;#39;IA potrebbe non essere corretto.">
            <a:extLst>
              <a:ext uri="{FF2B5EF4-FFF2-40B4-BE49-F238E27FC236}">
                <a16:creationId xmlns:a16="http://schemas.microsoft.com/office/drawing/2014/main" id="{ABCFE216-2B69-6653-E76E-A17D02137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742" y="4000500"/>
            <a:ext cx="1539840" cy="272303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D298AE-6D6B-65FB-B237-0B2C261A8F4E}"/>
              </a:ext>
            </a:extLst>
          </p:cNvPr>
          <p:cNvSpPr txBox="1"/>
          <p:nvPr/>
        </p:nvSpPr>
        <p:spPr>
          <a:xfrm>
            <a:off x="10588594" y="3582314"/>
            <a:ext cx="151209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000" dirty="0"/>
              <a:t>Il piano che abbiamo inclinato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9788E1-847B-19CB-3782-D233A0F5092B}"/>
              </a:ext>
            </a:extLst>
          </p:cNvPr>
          <p:cNvSpPr txBox="1"/>
          <p:nvPr/>
        </p:nvSpPr>
        <p:spPr>
          <a:xfrm>
            <a:off x="9262964" y="5362376"/>
            <a:ext cx="109207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000" dirty="0"/>
              <a:t>Il pesetto metallico</a:t>
            </a:r>
          </a:p>
        </p:txBody>
      </p:sp>
    </p:spTree>
    <p:extLst>
      <p:ext uri="{BB962C8B-B14F-4D97-AF65-F5344CB8AC3E}">
        <p14:creationId xmlns:p14="http://schemas.microsoft.com/office/powerpoint/2010/main" val="222061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D6DC-2D83-D3E3-7B78-6DA3D763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618"/>
          </a:xfrm>
        </p:spPr>
        <p:txBody>
          <a:bodyPr/>
          <a:lstStyle/>
          <a:p>
            <a:pPr algn="ctr"/>
            <a:r>
              <a:rPr lang="it-IT">
                <a:latin typeface="Times New Roman"/>
                <a:cs typeface="Times New Roman"/>
              </a:rPr>
              <a:t>Ragionamento dietro al secondo incontro 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84FDA-2161-0933-98FA-3CADB646E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33" y="1119467"/>
            <a:ext cx="10515600" cy="14577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sz="2400">
                <a:latin typeface="Times New Roman"/>
                <a:cs typeface="Times New Roman"/>
              </a:rPr>
              <a:t>Abbiamo inclinato il piano finché il pesetto non ha cominciato a scivolare verso il basso. Grazie alle formule trigonometriche abbiamo ricavato l'angolo dall'altezza e dalla lunghezza, e poi con le formule del piano inclinato abbiamo trovato il coefficiente di attrito statico.</a:t>
            </a:r>
            <a:endParaRPr lang="it-IT" sz="2400"/>
          </a:p>
        </p:txBody>
      </p:sp>
      <p:pic>
        <p:nvPicPr>
          <p:cNvPr id="4" name="Immagine 3" descr="Immagine che contiene testo, Carattere, bianco, design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03B5C545-CA81-5683-F6F3-C56D20A56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87" y="2577264"/>
            <a:ext cx="6712291" cy="384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6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E209-9FA3-2A77-0BB8-AB9F119B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>
                <a:latin typeface="Times New Roman"/>
                <a:cs typeface="Times New Roman"/>
              </a:rPr>
              <a:t>Ragionamento dietro al secondo incontro 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BB570-16FF-AE48-8EAC-E87EDAC9B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3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>
                <a:latin typeface="Times New Roman"/>
                <a:cs typeface="Times New Roman"/>
              </a:rPr>
              <a:t>Sfruttando le leggi della conservazione dell’energia siamo riusciti a individuare il lavoro della forza di attrito, e da esso abbiamo ricavato il coefficiente di attrito dinamico.</a:t>
            </a:r>
            <a:endParaRPr lang="it-IT"/>
          </a:p>
        </p:txBody>
      </p:sp>
      <p:pic>
        <p:nvPicPr>
          <p:cNvPr id="4" name="Immagine 3" descr="Immagine che contiene testo, Carattere, diagramma, bianc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77D6FC89-1F22-568C-AC5A-4098D5681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4" y="3142570"/>
            <a:ext cx="7530192" cy="29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70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Gli scivolamenti sui piani</vt:lpstr>
      <vt:lpstr>Che esperimenti abbiamo condotto?</vt:lpstr>
      <vt:lpstr>Ragionamento dietro al primo incontro</vt:lpstr>
      <vt:lpstr>Che esperimenti abbiamo condotto?</vt:lpstr>
      <vt:lpstr>Ragionamento dietro al secondo incontro </vt:lpstr>
      <vt:lpstr>Ragionamento dietro al secondo incontro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scivolamenti sui piani</dc:title>
  <dc:creator/>
  <cp:lastModifiedBy>Riccardo Chironna</cp:lastModifiedBy>
  <cp:revision>78</cp:revision>
  <dcterms:created xsi:type="dcterms:W3CDTF">2025-04-01T15:53:03Z</dcterms:created>
  <dcterms:modified xsi:type="dcterms:W3CDTF">2025-05-26T21:23:26Z</dcterms:modified>
</cp:coreProperties>
</file>