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16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86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60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95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5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90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57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75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5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07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2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49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51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66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90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1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25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97BD7F-D405-41A0-A75F-6BAB768B77E1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5710FD-F7D1-4DED-84FD-78BA38FF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65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relaboratorio.accademiadellescienze.it/esperimenti/fisica/107" TargetMode="External"/><Relationship Id="rId2" Type="http://schemas.openxmlformats.org/officeDocument/2006/relationships/hyperlink" Target="https://www.giovaniperlascienza.it/site/le-interferenze-di-onde-sonore-e-il-tubo-di-quinck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04A7C7D-0B44-2FF5-84D1-439DF1B7BCD0}"/>
              </a:ext>
            </a:extLst>
          </p:cNvPr>
          <p:cNvSpPr>
            <a:spLocks noGrp="1"/>
          </p:cNvSpPr>
          <p:nvPr/>
        </p:nvSpPr>
        <p:spPr bwMode="gray">
          <a:xfrm>
            <a:off x="649453" y="2471030"/>
            <a:ext cx="10893094" cy="1915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6600">
                <a:solidFill>
                  <a:srgbClr val="EBEBEB"/>
                </a:solidFill>
              </a:rPr>
              <a:t>IL TUBO DI QUINCKE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5DC8A656-C598-EC24-38FE-23CEE7ED92FC}"/>
              </a:ext>
            </a:extLst>
          </p:cNvPr>
          <p:cNvSpPr>
            <a:spLocks noGrp="1"/>
          </p:cNvSpPr>
          <p:nvPr/>
        </p:nvSpPr>
        <p:spPr bwMode="gray">
          <a:xfrm>
            <a:off x="1253613" y="4572498"/>
            <a:ext cx="9684774" cy="1189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MARCO GRASSI, LEO HARPF, FRANCESCA MUCCHIUT</a:t>
            </a:r>
          </a:p>
          <a:p>
            <a:pPr algn="ctr"/>
            <a:r>
              <a:rPr lang="it-IT" sz="1600" dirty="0"/>
              <a:t> </a:t>
            </a:r>
            <a:r>
              <a:rPr lang="it-IT" sz="1200" dirty="0"/>
              <a:t>Liceo scientifico G.Galilei Trieste 3L scienze applicate</a:t>
            </a:r>
          </a:p>
          <a:p>
            <a:pPr algn="ctr"/>
            <a:r>
              <a:rPr lang="it-IT" sz="1200" dirty="0"/>
              <a:t>A.S 2024/25</a:t>
            </a:r>
          </a:p>
        </p:txBody>
      </p:sp>
      <p:pic>
        <p:nvPicPr>
          <p:cNvPr id="1026" name="Picture 2" descr="Immagine che contiene muro, acciaio, interno, metallo&#10;&#10;Il contenuto generato dall&amp;#39;IA potrebbe non essere corretto.">
            <a:extLst>
              <a:ext uri="{FF2B5EF4-FFF2-40B4-BE49-F238E27FC236}">
                <a16:creationId xmlns:a16="http://schemas.microsoft.com/office/drawing/2014/main" id="{52BAFD93-9C0E-9B61-144F-643843E0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31" y="841357"/>
            <a:ext cx="7602538" cy="24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0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703EB1-E906-5382-711C-10576DEE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i="0" u="none" strike="noStrike" dirty="0">
                <a:solidFill>
                  <a:srgbClr val="EBEBEB"/>
                </a:solidFill>
                <a:effectLst/>
                <a:latin typeface="Century Gothic" panose="020B0502020202020204" pitchFamily="34" charset="0"/>
              </a:rPr>
              <a:t>COS’È E LA SUA STORIA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1F493AA-F80E-F7E0-EF37-8335F132D591}"/>
              </a:ext>
            </a:extLst>
          </p:cNvPr>
          <p:cNvSpPr>
            <a:spLocks noGrp="1"/>
          </p:cNvSpPr>
          <p:nvPr/>
        </p:nvSpPr>
        <p:spPr>
          <a:xfrm>
            <a:off x="493562" y="2857192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/>
              <a:t>È uno strumento che permette di studiare l'interferenza nel caso delle onde sonore. Consiste in un corpo metallico cavo composto da due estremità, una fissa e una allungabile, e presenta due fori in corrispondenza dei loro punti di incontro. </a:t>
            </a:r>
          </a:p>
          <a:p>
            <a:pPr algn="just">
              <a:buFont typeface="Calibri" charset="2"/>
              <a:buChar char="-"/>
            </a:pPr>
            <a:endParaRPr lang="it-IT"/>
          </a:p>
          <a:p>
            <a:pPr marL="0" indent="0" algn="just">
              <a:buNone/>
            </a:pPr>
            <a:r>
              <a:rPr lang="it-IT">
                <a:ea typeface="+mn-lt"/>
                <a:cs typeface="+mn-lt"/>
              </a:rPr>
              <a:t>John Friedrich Wilhelm </a:t>
            </a:r>
            <a:r>
              <a:rPr lang="it-IT" err="1">
                <a:ea typeface="+mn-lt"/>
                <a:cs typeface="+mn-lt"/>
              </a:rPr>
              <a:t>Hershel</a:t>
            </a:r>
            <a:r>
              <a:rPr lang="it-IT">
                <a:ea typeface="+mn-lt"/>
                <a:cs typeface="+mn-lt"/>
              </a:rPr>
              <a:t>, nel 1833, pensò di dividere in due parti un'onda col fine di ottenere un'interferenza tra esse. </a:t>
            </a:r>
          </a:p>
          <a:p>
            <a:pPr marL="0" indent="0" algn="just">
              <a:buNone/>
            </a:pPr>
            <a:r>
              <a:rPr lang="it-IT"/>
              <a:t>Circa 33 anni dopo, il fisico tedesco </a:t>
            </a:r>
            <a:r>
              <a:rPr lang="it-IT">
                <a:ea typeface="+mn-lt"/>
                <a:cs typeface="+mn-lt"/>
              </a:rPr>
              <a:t>George Hermann </a:t>
            </a:r>
            <a:r>
              <a:rPr lang="it-IT" err="1">
                <a:ea typeface="+mn-lt"/>
                <a:cs typeface="+mn-lt"/>
              </a:rPr>
              <a:t>Quincke</a:t>
            </a:r>
            <a:r>
              <a:rPr lang="it-IT">
                <a:ea typeface="+mn-lt"/>
                <a:cs typeface="+mn-lt"/>
              </a:rPr>
              <a:t>, seguendo </a:t>
            </a:r>
            <a:r>
              <a:rPr lang="it-IT" err="1">
                <a:ea typeface="+mn-lt"/>
                <a:cs typeface="+mn-lt"/>
              </a:rPr>
              <a:t>Hershel</a:t>
            </a:r>
            <a:r>
              <a:rPr lang="it-IT">
                <a:ea typeface="+mn-lt"/>
                <a:cs typeface="+mn-lt"/>
              </a:rPr>
              <a:t>, pubblicò i suoi risultati.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73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BCEFC-88AF-CD48-A338-449D022D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52762A-D2A9-9DF0-2714-74C84360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03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072">
            <a:extLst>
              <a:ext uri="{FF2B5EF4-FFF2-40B4-BE49-F238E27FC236}">
                <a16:creationId xmlns:a16="http://schemas.microsoft.com/office/drawing/2014/main" id="{4D742E62-D0CA-4DEC-815B-5ED27845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75" name="Oval 2074">
            <a:extLst>
              <a:ext uri="{FF2B5EF4-FFF2-40B4-BE49-F238E27FC236}">
                <a16:creationId xmlns:a16="http://schemas.microsoft.com/office/drawing/2014/main" id="{6ADD3D29-FB68-4A1C-B0DE-CAF42F28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77" name="Oval 2076">
            <a:extLst>
              <a:ext uri="{FF2B5EF4-FFF2-40B4-BE49-F238E27FC236}">
                <a16:creationId xmlns:a16="http://schemas.microsoft.com/office/drawing/2014/main" id="{24822E8D-300D-45E7-9F98-BDEC7436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79" name="Freeform: Shape 2078">
            <a:extLst>
              <a:ext uri="{FF2B5EF4-FFF2-40B4-BE49-F238E27FC236}">
                <a16:creationId xmlns:a16="http://schemas.microsoft.com/office/drawing/2014/main" id="{07C953DC-E764-4B76-B359-52546F4C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081" name="Freeform 5">
            <a:extLst>
              <a:ext uri="{FF2B5EF4-FFF2-40B4-BE49-F238E27FC236}">
                <a16:creationId xmlns:a16="http://schemas.microsoft.com/office/drawing/2014/main" id="{C187CEFC-9032-481B-B8CA-A323593D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083" name="Freeform 5">
            <a:extLst>
              <a:ext uri="{FF2B5EF4-FFF2-40B4-BE49-F238E27FC236}">
                <a16:creationId xmlns:a16="http://schemas.microsoft.com/office/drawing/2014/main" id="{4CB87468-9225-4E6A-A5B7-B47F08B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370256E-217B-27C1-E11A-CAC29E109E7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39098" y="629265"/>
            <a:ext cx="6072776" cy="1622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>
                <a:solidFill>
                  <a:schemeClr val="tx1"/>
                </a:solidFill>
              </a:rPr>
              <a:t>COME FUNZIONA?</a:t>
            </a:r>
          </a:p>
        </p:txBody>
      </p:sp>
      <p:pic>
        <p:nvPicPr>
          <p:cNvPr id="2051" name="Picture 3" descr="Immagine che contiene muro, interno, porta, Alluminio&#10;&#10;Il contenuto generato dall&amp;#39;IA potrebbe non essere corretto.">
            <a:extLst>
              <a:ext uri="{FF2B5EF4-FFF2-40B4-BE49-F238E27FC236}">
                <a16:creationId xmlns:a16="http://schemas.microsoft.com/office/drawing/2014/main" id="{2E535608-CFFC-0DCA-E4C5-C340EB20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r="26282"/>
          <a:stretch>
            <a:fillRect/>
          </a:stretch>
        </p:blipFill>
        <p:spPr bwMode="auto">
          <a:xfrm rot="16200000">
            <a:off x="8125690" y="-62358"/>
            <a:ext cx="2710388" cy="41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Rectangle 2084">
            <a:extLst>
              <a:ext uri="{FF2B5EF4-FFF2-40B4-BE49-F238E27FC236}">
                <a16:creationId xmlns:a16="http://schemas.microsoft.com/office/drawing/2014/main" id="{7296B8E7-1A3F-4C7F-A120-29E90E59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1C73C08-32A8-D5B7-A9E1-EFC0A2C00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</a:rPr>
              <a:t>Un suono viene emesso e direzionato verso uno dei due fori</a:t>
            </a:r>
          </a:p>
          <a:p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</a:rPr>
              <a:t>Un rilevatore di onde sonore viene posizionato sul foro del lato opposto</a:t>
            </a:r>
          </a:p>
          <a:p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</a:rPr>
              <a:t>In base ai dati rilevati da quest'ultimo si può analizzare il cambiamento del comportamento delle onde in relazione alla lunghezza dell'estremità mobile dello strumento</a:t>
            </a:r>
          </a:p>
        </p:txBody>
      </p:sp>
      <p:pic>
        <p:nvPicPr>
          <p:cNvPr id="2050" name="Picture 2" descr="Immagine che contiene metallo, interno, argento, acciaio&#10;&#10;Il contenuto generato dall&amp;#39;IA potrebbe non essere corretto.">
            <a:extLst>
              <a:ext uri="{FF2B5EF4-FFF2-40B4-BE49-F238E27FC236}">
                <a16:creationId xmlns:a16="http://schemas.microsoft.com/office/drawing/2014/main" id="{069EFD49-077E-5E10-663F-9CDE0F28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r="25626"/>
          <a:stretch>
            <a:fillRect/>
          </a:stretch>
        </p:blipFill>
        <p:spPr bwMode="auto">
          <a:xfrm>
            <a:off x="7418226" y="3520086"/>
            <a:ext cx="4125316" cy="27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55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358C5A-1A44-730D-8A92-B246F058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FA1BB-61D6-71CE-315C-FA67B084E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8825EB-CF74-364A-4BA1-3C694CC68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0"/>
            <a:ext cx="11572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9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878DFD3-A62B-2AD0-DEF7-BE0650742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0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C5884-B7CA-0E4D-AF93-FBB6DD43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SITOGRAFIA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0789832-CA6B-20EB-6207-E148380494D1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ea typeface="+mn-lt"/>
                <a:cs typeface="+mn-lt"/>
                <a:hlinkClick r:id="rId2"/>
              </a:rPr>
              <a:t>https://www.giovaniperlascienza.it/site/le-interferenze-di-onde-sonore-e-il-tubo-di-quincke/</a:t>
            </a:r>
            <a:endParaRPr lang="it-IT">
              <a:ea typeface="+mn-lt"/>
              <a:cs typeface="+mn-lt"/>
            </a:endParaRPr>
          </a:p>
          <a:p>
            <a:r>
              <a:rPr lang="it-IT">
                <a:ea typeface="+mn-lt"/>
                <a:cs typeface="+mn-lt"/>
                <a:hlinkClick r:id="rId3"/>
              </a:rPr>
              <a:t>https://farelaboratorio.accademiadellescienze.it/esperimenti/fisica/107</a:t>
            </a:r>
            <a:r>
              <a:rPr lang="it-IT">
                <a:ea typeface="+mn-lt"/>
                <a:cs typeface="+mn-lt"/>
              </a:rPr>
              <a:t> </a:t>
            </a: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545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</TotalTime>
  <Words>193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Riunioni ione</vt:lpstr>
      <vt:lpstr>Presentazione standard di PowerPoint</vt:lpstr>
      <vt:lpstr>COS’È E LA SUA STORIA</vt:lpstr>
      <vt:lpstr>Presentazione standard di PowerPoint</vt:lpstr>
      <vt:lpstr>COME FUNZIONA?</vt:lpstr>
      <vt:lpstr>Presentazione standard di PowerPoint</vt:lpstr>
      <vt:lpstr>Presentazione standard di PowerPoint</vt:lpstr>
      <vt:lpstr>SITOGRAFIA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Paolo Mucchiut</dc:creator>
  <cp:lastModifiedBy>Paolo Mucchiut</cp:lastModifiedBy>
  <cp:revision>2</cp:revision>
  <dcterms:created xsi:type="dcterms:W3CDTF">2025-05-27T05:04:00Z</dcterms:created>
  <dcterms:modified xsi:type="dcterms:W3CDTF">2025-05-27T05:15:31Z</dcterms:modified>
</cp:coreProperties>
</file>