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3" d="100"/>
          <a:sy n="93" d="100"/>
        </p:scale>
        <p:origin x="356" y="-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212339-D52D-410C-BE06-4C575E5FFFE4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Gallone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75212339-D52D-410C-BE06-4C575E5FFFE4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212339-D52D-410C-BE06-4C575E5FFFE4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212339-D52D-410C-BE06-4C575E5FFFE4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866640" y="4784253"/>
            <a:ext cx="316759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A. Gallo</a:t>
            </a:r>
            <a:r>
              <a:rPr lang="en-GB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RIUNIONE CIF LNF – 9/06/2025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496193" y="-18558"/>
            <a:ext cx="5972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RICHIESTE </a:t>
            </a:r>
            <a:r>
              <a:rPr lang="en-GB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supporto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reciproco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tra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DA e DR/DT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709796"/>
              </p:ext>
            </p:extLst>
          </p:nvPr>
        </p:nvGraphicFramePr>
        <p:xfrm>
          <a:off x="298922" y="570311"/>
          <a:ext cx="8556323" cy="4025570"/>
        </p:xfrm>
        <a:graphic>
          <a:graphicData uri="http://schemas.openxmlformats.org/drawingml/2006/table">
            <a:tbl>
              <a:tblPr/>
              <a:tblGrid>
                <a:gridCol w="1316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6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56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Richiedente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Destinatario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Descrizione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Impegno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[mesi*uomo]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2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SCF_Lab</a:t>
                      </a: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MoonLIGHT-2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ctr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test di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termovuoto</a:t>
                      </a: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marL="87313" indent="-87313" algn="l" defTabSz="179388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riaccensione di pompe e flussaggio LN2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COLD LAB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FLASH</a:t>
                      </a:r>
                      <a:endParaRPr lang="it-IT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ctr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installazione e gestione degli apparati sperimentali criogenici del laboratorio</a:t>
                      </a:r>
                    </a:p>
                    <a:p>
                      <a:pPr marL="92075" indent="-92075" algn="l" fontAlgn="ctr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disassemblaggio della clessidra del magnete di FINUDA e manutenzione dell'impianto criogenico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967592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ATLAS-ITK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Connessioni linee CO2 a test box e camera climatica e relativo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commissioning</a:t>
                      </a: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aggiornamenti SW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WinCC</a:t>
                      </a: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53382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COLD LAB 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Meccanica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disegno flange criostato 4K</a:t>
                      </a:r>
                    </a:p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modifiche meccaniche cavità decagonale </a:t>
                      </a:r>
                    </a:p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modifiche sistema sintonizzazione QUAX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66454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COLD LAB 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Radiofrequenza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supporto preparazione cavi e misure a COLD Lab (0.5 MU CTER)</a:t>
                      </a:r>
                    </a:p>
                    <a:p>
                      <a:pPr marL="88900" indent="-889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scelta componenti RF FLASH per TDR (0.5 MU CTER/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Tecnol</a:t>
                      </a: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.)</a:t>
                      </a:r>
                    </a:p>
                    <a:p>
                      <a:pPr marL="88900" indent="-889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Progettazione RF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cavita'</a:t>
                      </a: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FLASH (2 mesi S. Tocci)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069630"/>
                  </a:ext>
                </a:extLst>
              </a:tr>
              <a:tr h="26091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PADME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Meccanica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ctr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Allineamento nuovo elemento tracciatore fine linea</a:t>
                      </a:r>
                    </a:p>
                    <a:p>
                      <a:pPr marL="92075" indent="-92075" algn="l" fontAlgn="ctr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verifica misure del sistema del target + elemento a crociera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as</a:t>
                      </a: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built</a:t>
                      </a: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12160"/>
                  </a:ext>
                </a:extLst>
              </a:tr>
              <a:tr h="3931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ATLAS-ITK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Vuoto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Prove di brasatura capillari (in collaborazione con Mi)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SPARC_Lab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Officina </a:t>
                      </a:r>
                      <a:b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meccanica DT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Stampa 3D Nr. 10 cap. 10cm lunghezza</a:t>
                      </a:r>
                    </a:p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Stampa 3D Stampa 3D Nr. 30 cap. 3 cm lunghezza</a:t>
                      </a:r>
                    </a:p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Nr. 5 cap. 20 cm lunghezza sagomati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791963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539552" y="4803998"/>
            <a:ext cx="2482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Richieste ai servizi DA</a:t>
            </a:r>
          </a:p>
        </p:txBody>
      </p:sp>
    </p:spTree>
    <p:extLst>
      <p:ext uri="{BB962C8B-B14F-4D97-AF65-F5344CB8AC3E}">
        <p14:creationId xmlns:p14="http://schemas.microsoft.com/office/powerpoint/2010/main" val="3758161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18279</TotalTime>
  <Words>229</Words>
  <Application>Microsoft Office PowerPoint</Application>
  <PresentationFormat>On-screen Show (16:9)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 Sans Unicode</vt:lpstr>
      <vt:lpstr>Verdana</vt:lpstr>
      <vt:lpstr>Wingdings 2</vt:lpstr>
      <vt:lpstr>Wingdings 3</vt:lpstr>
      <vt:lpstr>Viale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Sandro</dc:creator>
  <cp:lastModifiedBy>alessandro gallo</cp:lastModifiedBy>
  <cp:revision>46</cp:revision>
  <dcterms:created xsi:type="dcterms:W3CDTF">2021-12-13T12:53:53Z</dcterms:created>
  <dcterms:modified xsi:type="dcterms:W3CDTF">2025-06-09T09:30:44Z</dcterms:modified>
</cp:coreProperties>
</file>