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4"/>
  </p:sldMasterIdLst>
  <p:notesMasterIdLst>
    <p:notesMasterId r:id="rId12"/>
  </p:notesMasterIdLst>
  <p:handoutMasterIdLst>
    <p:handoutMasterId r:id="rId13"/>
  </p:handoutMasterIdLst>
  <p:sldIdLst>
    <p:sldId id="351" r:id="rId5"/>
    <p:sldId id="334" r:id="rId6"/>
    <p:sldId id="349" r:id="rId7"/>
    <p:sldId id="355" r:id="rId8"/>
    <p:sldId id="354" r:id="rId9"/>
    <p:sldId id="350" r:id="rId10"/>
    <p:sldId id="356" r:id="rId11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6537" autoAdjust="0"/>
  </p:normalViewPr>
  <p:slideViewPr>
    <p:cSldViewPr snapToGrid="0">
      <p:cViewPr>
        <p:scale>
          <a:sx n="75" d="100"/>
          <a:sy n="75" d="100"/>
        </p:scale>
        <p:origin x="206" y="1046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-110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286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MSEDDINE ANANNA" userId="2a6d153e-84b8-45d4-821a-a3bda208db37" providerId="ADAL" clId="{2E1D0A97-E634-4F95-B8D1-5DC8AFB30C80}"/>
    <pc:docChg chg="custSel modSld">
      <pc:chgData name="CHEMSEDDINE ANANNA" userId="2a6d153e-84b8-45d4-821a-a3bda208db37" providerId="ADAL" clId="{2E1D0A97-E634-4F95-B8D1-5DC8AFB30C80}" dt="2025-05-22T12:38:34.016" v="49" actId="1076"/>
      <pc:docMkLst>
        <pc:docMk/>
      </pc:docMkLst>
      <pc:sldChg chg="modSp mod">
        <pc:chgData name="CHEMSEDDINE ANANNA" userId="2a6d153e-84b8-45d4-821a-a3bda208db37" providerId="ADAL" clId="{2E1D0A97-E634-4F95-B8D1-5DC8AFB30C80}" dt="2025-05-22T12:38:34.016" v="49" actId="1076"/>
        <pc:sldMkLst>
          <pc:docMk/>
          <pc:sldMk cId="4273949180" sldId="349"/>
        </pc:sldMkLst>
        <pc:spChg chg="mod">
          <ac:chgData name="CHEMSEDDINE ANANNA" userId="2a6d153e-84b8-45d4-821a-a3bda208db37" providerId="ADAL" clId="{2E1D0A97-E634-4F95-B8D1-5DC8AFB30C80}" dt="2025-05-22T12:38:34.016" v="49" actId="1076"/>
          <ac:spMkLst>
            <pc:docMk/>
            <pc:sldMk cId="4273949180" sldId="349"/>
            <ac:spMk id="2" creationId="{D9F78B9B-3A66-27E7-C75C-BE7B35A84277}"/>
          </ac:spMkLst>
        </pc:spChg>
        <pc:spChg chg="mod">
          <ac:chgData name="CHEMSEDDINE ANANNA" userId="2a6d153e-84b8-45d4-821a-a3bda208db37" providerId="ADAL" clId="{2E1D0A97-E634-4F95-B8D1-5DC8AFB30C80}" dt="2025-05-22T12:38:25.929" v="48" actId="1076"/>
          <ac:spMkLst>
            <pc:docMk/>
            <pc:sldMk cId="4273949180" sldId="349"/>
            <ac:spMk id="13" creationId="{02E46FD0-2B9C-4346-6DE0-3B2378E6452E}"/>
          </ac:spMkLst>
        </pc:spChg>
      </pc:sldChg>
      <pc:sldChg chg="modSp mod">
        <pc:chgData name="CHEMSEDDINE ANANNA" userId="2a6d153e-84b8-45d4-821a-a3bda208db37" providerId="ADAL" clId="{2E1D0A97-E634-4F95-B8D1-5DC8AFB30C80}" dt="2025-05-22T11:07:06.585" v="38" actId="20577"/>
        <pc:sldMkLst>
          <pc:docMk/>
          <pc:sldMk cId="1873208738" sldId="351"/>
        </pc:sldMkLst>
        <pc:spChg chg="mod">
          <ac:chgData name="CHEMSEDDINE ANANNA" userId="2a6d153e-84b8-45d4-821a-a3bda208db37" providerId="ADAL" clId="{2E1D0A97-E634-4F95-B8D1-5DC8AFB30C80}" dt="2025-05-22T11:07:06.585" v="38" actId="20577"/>
          <ac:spMkLst>
            <pc:docMk/>
            <pc:sldMk cId="1873208738" sldId="351"/>
            <ac:spMk id="10" creationId="{00791D15-35D1-7D12-B6A1-FCDB84555F77}"/>
          </ac:spMkLst>
        </pc:spChg>
      </pc:sldChg>
      <pc:sldChg chg="modSp mod">
        <pc:chgData name="CHEMSEDDINE ANANNA" userId="2a6d153e-84b8-45d4-821a-a3bda208db37" providerId="ADAL" clId="{2E1D0A97-E634-4F95-B8D1-5DC8AFB30C80}" dt="2025-05-22T07:39:06.968" v="2" actId="1076"/>
        <pc:sldMkLst>
          <pc:docMk/>
          <pc:sldMk cId="2016322025" sldId="354"/>
        </pc:sldMkLst>
        <pc:spChg chg="mod">
          <ac:chgData name="CHEMSEDDINE ANANNA" userId="2a6d153e-84b8-45d4-821a-a3bda208db37" providerId="ADAL" clId="{2E1D0A97-E634-4F95-B8D1-5DC8AFB30C80}" dt="2025-05-22T07:39:06.968" v="2" actId="1076"/>
          <ac:spMkLst>
            <pc:docMk/>
            <pc:sldMk cId="2016322025" sldId="354"/>
            <ac:spMk id="10" creationId="{E45400FD-138F-9B17-0ACD-EAACE884D990}"/>
          </ac:spMkLst>
        </pc:spChg>
      </pc:sldChg>
      <pc:sldChg chg="modSp mod">
        <pc:chgData name="CHEMSEDDINE ANANNA" userId="2a6d153e-84b8-45d4-821a-a3bda208db37" providerId="ADAL" clId="{2E1D0A97-E634-4F95-B8D1-5DC8AFB30C80}" dt="2025-05-22T11:08:54.941" v="45" actId="1076"/>
        <pc:sldMkLst>
          <pc:docMk/>
          <pc:sldMk cId="1764552288" sldId="355"/>
        </pc:sldMkLst>
        <pc:spChg chg="mod">
          <ac:chgData name="CHEMSEDDINE ANANNA" userId="2a6d153e-84b8-45d4-821a-a3bda208db37" providerId="ADAL" clId="{2E1D0A97-E634-4F95-B8D1-5DC8AFB30C80}" dt="2025-05-22T11:08:54.941" v="45" actId="1076"/>
          <ac:spMkLst>
            <pc:docMk/>
            <pc:sldMk cId="1764552288" sldId="355"/>
            <ac:spMk id="10" creationId="{0C7CD4B1-DDBC-1283-E12F-0F2636ADB1A2}"/>
          </ac:spMkLst>
        </pc:spChg>
        <pc:picChg chg="mod">
          <ac:chgData name="CHEMSEDDINE ANANNA" userId="2a6d153e-84b8-45d4-821a-a3bda208db37" providerId="ADAL" clId="{2E1D0A97-E634-4F95-B8D1-5DC8AFB30C80}" dt="2025-05-22T11:08:46.142" v="44" actId="1076"/>
          <ac:picMkLst>
            <pc:docMk/>
            <pc:sldMk cId="1764552288" sldId="355"/>
            <ac:picMk id="16" creationId="{17472D7A-B015-DB0F-9288-A1EE9B5A5585}"/>
          </ac:picMkLst>
        </pc:picChg>
        <pc:picChg chg="mod">
          <ac:chgData name="CHEMSEDDINE ANANNA" userId="2a6d153e-84b8-45d4-821a-a3bda208db37" providerId="ADAL" clId="{2E1D0A97-E634-4F95-B8D1-5DC8AFB30C80}" dt="2025-05-22T11:08:42.258" v="43" actId="1076"/>
          <ac:picMkLst>
            <pc:docMk/>
            <pc:sldMk cId="1764552288" sldId="355"/>
            <ac:picMk id="18" creationId="{463A7DD8-2813-D791-9BE1-EA323A011A2B}"/>
          </ac:picMkLst>
        </pc:picChg>
      </pc:sldChg>
      <pc:sldChg chg="modSp mod">
        <pc:chgData name="CHEMSEDDINE ANANNA" userId="2a6d153e-84b8-45d4-821a-a3bda208db37" providerId="ADAL" clId="{2E1D0A97-E634-4F95-B8D1-5DC8AFB30C80}" dt="2025-05-22T11:09:48.125" v="47" actId="1076"/>
        <pc:sldMkLst>
          <pc:docMk/>
          <pc:sldMk cId="4002801952" sldId="356"/>
        </pc:sldMkLst>
        <pc:spChg chg="mod">
          <ac:chgData name="CHEMSEDDINE ANANNA" userId="2a6d153e-84b8-45d4-821a-a3bda208db37" providerId="ADAL" clId="{2E1D0A97-E634-4F95-B8D1-5DC8AFB30C80}" dt="2025-05-22T11:09:48.125" v="47" actId="1076"/>
          <ac:spMkLst>
            <pc:docMk/>
            <pc:sldMk cId="4002801952" sldId="356"/>
            <ac:spMk id="2" creationId="{A9A4D2BE-BEC4-D9AD-37EA-0C84003F638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30E99E25-5B65-D93A-3010-8B947D67E6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DAEB28A-33CC-6CF5-1214-F2C3205F67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pPr rtl="0"/>
            <a:fld id="{03E67EA5-8EFE-4CDE-A774-E9526279E6E4}" type="datetime1">
              <a:rPr lang="it-IT" smtClean="0"/>
              <a:t>21/05/2025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D63414-6160-FF79-B3F6-CD615625C84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583E93F-BDEC-C5F7-2553-8324882C41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397C78D2-97D1-4B37-BDD1-08A09BD4CA99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91359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pPr rtl="0"/>
            <a:fld id="{78D779EF-F8B6-4ACA-8018-CCDCFAC7DE9C}" type="datetime1">
              <a:rPr lang="it-IT" smtClean="0"/>
              <a:t>21/05/2025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it-IT"/>
            </a:defPPr>
          </a:lstStyle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D5939589-3E79-4C82-AA4A-FE78234FAA59}" type="slidenum">
              <a:rPr lang="it-IT" smtClean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17C63F-8026-804D-23E5-D915EE14D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A867106-B99C-3E40-4994-678B3C3C07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FFE31A3-21F1-6FC8-6533-ABE3AB4008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91F1C0-CCE6-7AE3-78E9-0C58A31062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5939589-3E79-4C82-AA4A-FE78234FAA59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0625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5939589-3E79-4C82-AA4A-FE78234FAA59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1796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5939589-3E79-4C82-AA4A-FE78234FAA59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3364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olo titolo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57809"/>
            <a:ext cx="7983110" cy="3080335"/>
          </a:xfrm>
        </p:spPr>
        <p:txBody>
          <a:bodyPr lIns="0" tIns="0" rIns="0" bIns="0" rtlCol="0" anchor="b"/>
          <a:lstStyle>
            <a:lvl1pPr algn="l">
              <a:lnSpc>
                <a:spcPts val="5400"/>
              </a:lnSpc>
              <a:defRPr lang="it-IT" sz="5400" b="1" i="0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it-IT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61510" y="2744546"/>
            <a:ext cx="465456" cy="581432"/>
            <a:chOff x="7843462" y="2744546"/>
            <a:chExt cx="465456" cy="581432"/>
          </a:xfrm>
        </p:grpSpPr>
        <p:sp>
          <p:nvSpPr>
            <p:cNvPr id="19" name="Elemento grafico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1" name="Elemento grafico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3" name="Elemento grafico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immag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59" y="640080"/>
            <a:ext cx="4815836" cy="2103120"/>
          </a:xfrm>
        </p:spPr>
        <p:txBody>
          <a:bodyPr lIns="0" tIns="0" rIns="0" bIns="0" rtlCol="0" anchor="ctr" anchorCtr="0"/>
          <a:lstStyle>
            <a:lvl1pPr algn="l">
              <a:defRPr lang="it-IT" sz="4000" b="1" cap="all" spc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6183E8BD-29F0-8F9F-FC7D-73F8067BCDD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>
            <a:lvl1pPr>
              <a:defRPr lang="it-IT"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15" name="Segnaposto contenuto 2">
            <a:extLst>
              <a:ext uri="{FF2B5EF4-FFF2-40B4-BE49-F238E27FC236}">
                <a16:creationId xmlns:a16="http://schemas.microsoft.com/office/drawing/2014/main" id="{5C983CA3-739C-6C20-AFE0-0997370354B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31427" y="640080"/>
            <a:ext cx="5122889" cy="2103120"/>
          </a:xfrm>
        </p:spPr>
        <p:txBody>
          <a:bodyPr lIns="0" tIns="0" rIns="0" bIns="0" rtlCol="0" anchor="ctr" anchorCtr="0">
            <a:normAutofit/>
          </a:bodyPr>
          <a:lstStyle>
            <a:lvl1pPr marL="0" indent="0">
              <a:lnSpc>
                <a:spcPct val="110000"/>
              </a:lnSpc>
              <a:buNone/>
              <a:defRPr lang="it-IT" sz="1800">
                <a:solidFill>
                  <a:schemeClr val="tx1"/>
                </a:solidFill>
              </a:defRPr>
            </a:lvl1pPr>
            <a:lvl2pPr marL="228600">
              <a:lnSpc>
                <a:spcPct val="100000"/>
              </a:lnSpc>
              <a:defRPr lang="it-IT" sz="1600">
                <a:solidFill>
                  <a:schemeClr val="tx1"/>
                </a:solidFill>
              </a:defRPr>
            </a:lvl2pPr>
            <a:lvl3pPr marL="457200">
              <a:lnSpc>
                <a:spcPct val="100000"/>
              </a:lnSpc>
              <a:defRPr lang="it-IT" sz="1400">
                <a:solidFill>
                  <a:schemeClr val="tx1"/>
                </a:solidFill>
              </a:defRPr>
            </a:lvl3pPr>
            <a:lvl4pPr marL="685800">
              <a:lnSpc>
                <a:spcPct val="100000"/>
              </a:lnSpc>
              <a:defRPr lang="it-IT" sz="1200">
                <a:solidFill>
                  <a:schemeClr val="tx1"/>
                </a:solidFill>
              </a:defRPr>
            </a:lvl4pPr>
            <a:lvl5pPr>
              <a:defRPr lang="it-IT" sz="14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4BC9F29C-BBE9-AFB4-AFC6-30BCA4EB2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CBC4D286-C480-B4CF-4406-CACC323F9FAD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1280160" y="3017520"/>
            <a:ext cx="10374152" cy="3208866"/>
          </a:xfrm>
        </p:spPr>
        <p:txBody>
          <a:bodyPr rtlCol="0"/>
          <a:lstStyle>
            <a:defPPr>
              <a:defRPr lang="it-IT"/>
            </a:def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14" name="Segnaposto piè di pagina 13">
            <a:extLst>
              <a:ext uri="{FF2B5EF4-FFF2-40B4-BE49-F238E27FC236}">
                <a16:creationId xmlns:a16="http://schemas.microsoft.com/office/drawing/2014/main" id="{0BEE2817-4518-D59A-BD13-29A3D4FE64F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7539516" y="6356350"/>
            <a:ext cx="4114800" cy="365125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8905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59" y="4970638"/>
            <a:ext cx="9144000" cy="1280160"/>
          </a:xfrm>
        </p:spPr>
        <p:txBody>
          <a:bodyPr lIns="0" tIns="0" rIns="0" bIns="0" rtlCol="0" anchor="b" anchorCtr="0"/>
          <a:lstStyle>
            <a:lvl1pPr algn="l">
              <a:defRPr lang="it-IT" sz="4000" b="1" cap="all" spc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22" name="Segnaposto numero diapositiva 21">
            <a:extLst>
              <a:ext uri="{FF2B5EF4-FFF2-40B4-BE49-F238E27FC236}">
                <a16:creationId xmlns:a16="http://schemas.microsoft.com/office/drawing/2014/main" id="{F0626849-9D2D-3C95-8C10-FA8F325F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280160" y="685800"/>
            <a:ext cx="4937760" cy="4023360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1200"/>
              </a:spcBef>
              <a:buNone/>
              <a:defRPr lang="it-IT" sz="1800"/>
            </a:lvl1pPr>
            <a:lvl2pPr marL="457200">
              <a:spcBef>
                <a:spcPts val="1200"/>
              </a:spcBef>
              <a:defRPr lang="it-IT" sz="1800"/>
            </a:lvl2pPr>
            <a:lvl3pPr marL="914400">
              <a:spcBef>
                <a:spcPts val="1200"/>
              </a:spcBef>
              <a:defRPr lang="it-IT" sz="1800"/>
            </a:lvl3pPr>
            <a:lvl4pPr marL="1371600">
              <a:spcBef>
                <a:spcPts val="1200"/>
              </a:spcBef>
              <a:defRPr lang="it-IT" sz="1800"/>
            </a:lvl4pPr>
            <a:lvl5pPr marL="1828800">
              <a:spcBef>
                <a:spcPts val="1200"/>
              </a:spcBef>
              <a:defRPr lang="it-IT" sz="18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04755" y="685800"/>
            <a:ext cx="4937760" cy="4023360"/>
          </a:xfrm>
        </p:spPr>
        <p:txBody>
          <a:bodyPr lIns="0" tIns="0" rIns="0" bIns="0" rtlCol="0">
            <a:noAutofit/>
          </a:bodyPr>
          <a:lstStyle>
            <a:lvl1pPr>
              <a:spcBef>
                <a:spcPts val="1200"/>
              </a:spcBef>
              <a:defRPr lang="it-IT" sz="1800"/>
            </a:lvl1pPr>
            <a:lvl2pPr>
              <a:spcBef>
                <a:spcPts val="1200"/>
              </a:spcBef>
              <a:defRPr lang="it-IT" sz="1800"/>
            </a:lvl2pPr>
            <a:lvl3pPr>
              <a:spcBef>
                <a:spcPts val="1200"/>
              </a:spcBef>
              <a:defRPr lang="it-IT" sz="1800"/>
            </a:lvl3pPr>
            <a:lvl4pPr>
              <a:spcBef>
                <a:spcPts val="1200"/>
              </a:spcBef>
              <a:defRPr lang="it-IT" sz="1800"/>
            </a:lvl4pPr>
            <a:lvl5pPr>
              <a:spcBef>
                <a:spcPts val="1200"/>
              </a:spcBef>
              <a:defRPr lang="it-IT" sz="18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4717D91C-F78C-0E4C-FB27-7112AB840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22570" y="5680647"/>
            <a:ext cx="465456" cy="581432"/>
            <a:chOff x="7843462" y="2744546"/>
            <a:chExt cx="465456" cy="581432"/>
          </a:xfrm>
        </p:grpSpPr>
        <p:sp>
          <p:nvSpPr>
            <p:cNvPr id="15" name="Elemento grafico 12">
              <a:extLst>
                <a:ext uri="{FF2B5EF4-FFF2-40B4-BE49-F238E27FC236}">
                  <a16:creationId xmlns:a16="http://schemas.microsoft.com/office/drawing/2014/main" id="{CC935CF3-75DF-0DC7-1B2A-E0E0205DF64B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7" name="Elemento grafico 13">
              <a:extLst>
                <a:ext uri="{FF2B5EF4-FFF2-40B4-BE49-F238E27FC236}">
                  <a16:creationId xmlns:a16="http://schemas.microsoft.com/office/drawing/2014/main" id="{D5782BEB-6319-DEC1-F9ED-BA9201C6B9B7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8" name="Elemento grafico 15">
              <a:extLst>
                <a:ext uri="{FF2B5EF4-FFF2-40B4-BE49-F238E27FC236}">
                  <a16:creationId xmlns:a16="http://schemas.microsoft.com/office/drawing/2014/main" id="{6E59DFAF-9794-BD12-D89A-422FFFFCE023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21" name="Segnaposto piè di pagina 20">
            <a:extLst>
              <a:ext uri="{FF2B5EF4-FFF2-40B4-BE49-F238E27FC236}">
                <a16:creationId xmlns:a16="http://schemas.microsoft.com/office/drawing/2014/main" id="{36444A47-BCB3-5C86-F2B8-25092BE8D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 rIns="91440" rtlCol="0"/>
          <a:lstStyle>
            <a:lvl1pPr algn="l">
              <a:defRPr lang="it-IT"/>
            </a:lvl1pPr>
          </a:lstStyle>
          <a:p>
            <a:pPr rtl="0"/>
            <a:endParaRPr lang="it-IT" dirty="0"/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C648C53D-49AB-C003-70E8-5117AF079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A96BC1DE-6696-3408-564E-2D73B1266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711518" y="5393214"/>
            <a:ext cx="1097341" cy="736658"/>
            <a:chOff x="10508317" y="446637"/>
            <a:chExt cx="1097341" cy="736658"/>
          </a:xfrm>
        </p:grpSpPr>
        <p:sp>
          <p:nvSpPr>
            <p:cNvPr id="25" name="Elemento grafico 15">
              <a:extLst>
                <a:ext uri="{FF2B5EF4-FFF2-40B4-BE49-F238E27FC236}">
                  <a16:creationId xmlns:a16="http://schemas.microsoft.com/office/drawing/2014/main" id="{268EB1E4-29D6-C3F5-BCBB-FB7E7EE5C2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508317" y="492206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6" name="Elemento grafico 16">
              <a:extLst>
                <a:ext uri="{FF2B5EF4-FFF2-40B4-BE49-F238E27FC236}">
                  <a16:creationId xmlns:a16="http://schemas.microsoft.com/office/drawing/2014/main" id="{09524D46-140F-2F4F-430B-F59815A07C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477944" y="1055581"/>
              <a:ext cx="127714" cy="127714"/>
            </a:xfrm>
            <a:custGeom>
              <a:avLst/>
              <a:gdLst>
                <a:gd name="connsiteX0" fmla="*/ 63857 w 127714"/>
                <a:gd name="connsiteY0" fmla="*/ 18874 h 127714"/>
                <a:gd name="connsiteX1" fmla="*/ 108840 w 127714"/>
                <a:gd name="connsiteY1" fmla="*/ 63857 h 127714"/>
                <a:gd name="connsiteX2" fmla="*/ 63857 w 127714"/>
                <a:gd name="connsiteY2" fmla="*/ 108840 h 127714"/>
                <a:gd name="connsiteX3" fmla="*/ 18874 w 127714"/>
                <a:gd name="connsiteY3" fmla="*/ 63857 h 127714"/>
                <a:gd name="connsiteX4" fmla="*/ 63857 w 127714"/>
                <a:gd name="connsiteY4" fmla="*/ 18874 h 127714"/>
                <a:gd name="connsiteX5" fmla="*/ 63857 w 127714"/>
                <a:gd name="connsiteY5" fmla="*/ 0 h 127714"/>
                <a:gd name="connsiteX6" fmla="*/ 0 w 127714"/>
                <a:gd name="connsiteY6" fmla="*/ 63857 h 127714"/>
                <a:gd name="connsiteX7" fmla="*/ 63857 w 127714"/>
                <a:gd name="connsiteY7" fmla="*/ 127714 h 127714"/>
                <a:gd name="connsiteX8" fmla="*/ 127714 w 127714"/>
                <a:gd name="connsiteY8" fmla="*/ 63857 h 127714"/>
                <a:gd name="connsiteX9" fmla="*/ 63857 w 127714"/>
                <a:gd name="connsiteY9" fmla="*/ 0 h 127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4" h="127714">
                  <a:moveTo>
                    <a:pt x="63857" y="18874"/>
                  </a:moveTo>
                  <a:cubicBezTo>
                    <a:pt x="88700" y="18874"/>
                    <a:pt x="108840" y="39014"/>
                    <a:pt x="108840" y="63857"/>
                  </a:cubicBezTo>
                  <a:cubicBezTo>
                    <a:pt x="108840" y="88700"/>
                    <a:pt x="88700" y="108840"/>
                    <a:pt x="63857" y="108840"/>
                  </a:cubicBezTo>
                  <a:cubicBezTo>
                    <a:pt x="39014" y="108840"/>
                    <a:pt x="18874" y="88700"/>
                    <a:pt x="18874" y="63857"/>
                  </a:cubicBezTo>
                  <a:cubicBezTo>
                    <a:pt x="18898" y="39024"/>
                    <a:pt x="39024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4"/>
                    <a:pt x="63857" y="127714"/>
                  </a:cubicBezTo>
                  <a:cubicBezTo>
                    <a:pt x="99124" y="127714"/>
                    <a:pt x="127714" y="99124"/>
                    <a:pt x="127714" y="63857"/>
                  </a:cubicBezTo>
                  <a:cubicBezTo>
                    <a:pt x="127714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accent2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7" name="Elemento grafico 14">
              <a:extLst>
                <a:ext uri="{FF2B5EF4-FFF2-40B4-BE49-F238E27FC236}">
                  <a16:creationId xmlns:a16="http://schemas.microsoft.com/office/drawing/2014/main" id="{AC75143B-C717-8D04-743C-B40FB5EFB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241555" y="446637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3487376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60" y="640080"/>
            <a:ext cx="10087699" cy="1280160"/>
          </a:xfrm>
        </p:spPr>
        <p:txBody>
          <a:bodyPr lIns="0" tIns="0" rIns="0" bIns="0" rtlCol="0" anchor="b" anchorCtr="0"/>
          <a:lstStyle>
            <a:lvl1pPr>
              <a:defRPr lang="it-IT" sz="4000" b="1" cap="all" baseline="0"/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116B8DF0-B7E6-5032-C3C7-E457E793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80160" y="2103119"/>
            <a:ext cx="10087699" cy="4114800"/>
          </a:xfrm>
        </p:spPr>
        <p:txBody>
          <a:bodyPr lIns="0" tIns="0" rIns="0" bIns="0" rtlCol="0"/>
          <a:lstStyle>
            <a:defPPr>
              <a:defRPr lang="it-IT"/>
            </a:def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DC5F4D40-ADE4-5EEB-436C-8563A49C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 rtlCol="0"/>
          <a:lstStyle>
            <a:lvl1pPr algn="l">
              <a:defRPr lang="it-IT"/>
            </a:lvl1pPr>
          </a:lstStyle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le immagine e titolo 1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897" y="585216"/>
            <a:ext cx="8965094" cy="2276856"/>
          </a:xfrm>
        </p:spPr>
        <p:txBody>
          <a:bodyPr lIns="0" tIns="0" rIns="0" rtlCol="0" anchor="b"/>
          <a:lstStyle>
            <a:lvl1pPr algn="r">
              <a:lnSpc>
                <a:spcPts val="4800"/>
              </a:lnSpc>
              <a:defRPr lang="it-IT" sz="4800" b="1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7" name="Segnaposto immagine 14">
            <a:extLst>
              <a:ext uri="{FF2B5EF4-FFF2-40B4-BE49-F238E27FC236}">
                <a16:creationId xmlns:a16="http://schemas.microsoft.com/office/drawing/2014/main" id="{FC9B12A4-113B-B3F6-5926-5C2A6F504AB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71606" y="3205313"/>
            <a:ext cx="3043077" cy="3043083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rtlCol="0" anchor="t" anchorCtr="0">
            <a:noAutofit/>
          </a:bodyPr>
          <a:lstStyle>
            <a:lvl1pPr algn="ctr">
              <a:buNone/>
              <a:defRPr lang="it-IT"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Fai clic per aggiungere un'immagine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40609" y="3127248"/>
            <a:ext cx="6117381" cy="3017520"/>
          </a:xfrm>
        </p:spPr>
        <p:txBody>
          <a:bodyPr lIns="0" tIns="0" rIns="0" bIns="0" rtlCol="0">
            <a:normAutofit/>
          </a:bodyPr>
          <a:lstStyle>
            <a:lvl1pPr marL="0" indent="0" algn="r">
              <a:spcBef>
                <a:spcPts val="1200"/>
              </a:spcBef>
              <a:buNone/>
              <a:defRPr lang="it-IT" sz="24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it-IT"/>
              <a:t>Fare clic per inserire il testo</a:t>
            </a: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8AF51D36-DB19-27CD-47E0-A4261648D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8614240">
            <a:off x="3975343" y="2819532"/>
            <a:ext cx="465456" cy="581432"/>
            <a:chOff x="7843462" y="2744546"/>
            <a:chExt cx="465456" cy="581432"/>
          </a:xfrm>
        </p:grpSpPr>
        <p:sp>
          <p:nvSpPr>
            <p:cNvPr id="4" name="Elemento grafico 12">
              <a:extLst>
                <a:ext uri="{FF2B5EF4-FFF2-40B4-BE49-F238E27FC236}">
                  <a16:creationId xmlns:a16="http://schemas.microsoft.com/office/drawing/2014/main" id="{3EFED0E0-17D4-C5B0-09D0-B43338A856B3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5" name="Elemento grafico 13">
              <a:extLst>
                <a:ext uri="{FF2B5EF4-FFF2-40B4-BE49-F238E27FC236}">
                  <a16:creationId xmlns:a16="http://schemas.microsoft.com/office/drawing/2014/main" id="{8F798BBE-9B6F-700D-08A1-09ABC5388CCE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6" name="Elemento grafico 15">
              <a:extLst>
                <a:ext uri="{FF2B5EF4-FFF2-40B4-BE49-F238E27FC236}">
                  <a16:creationId xmlns:a16="http://schemas.microsoft.com/office/drawing/2014/main" id="{4AE2D1C5-9D85-9049-690C-3AFCE7E2DA56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9D0FE75D-ACD3-655E-58A7-8F2C18276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9362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36525"/>
            <a:ext cx="10515600" cy="1509713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6630"/>
            <a:ext cx="520991" cy="517379"/>
          </a:xfrm>
        </p:spPr>
        <p:txBody>
          <a:bodyPr rtlCol="0"/>
          <a:lstStyle>
            <a:defPPr>
              <a:defRPr lang="it-IT"/>
            </a:defPPr>
          </a:lstStyle>
          <a:p>
            <a:pPr rtl="0"/>
            <a:fld id="{D8DA9DAA-006C-4F4B-980E-E3DF019B24E2}" type="slidenum">
              <a:rPr lang="it-IT" smtClean="0"/>
              <a:t>‹#›</a:t>
            </a:fld>
            <a:endParaRPr lang="it-IT" dirty="0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B5B2B208-F5B9-0151-C982-A389CB0B29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20EEA6CA-DE1E-18ED-E69E-54A1372FE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15890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F973C81-5E94-41F6-CE15-3B4763B3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C835B5C-F994-9D57-3118-919EE90F5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immagin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6544" y="614202"/>
            <a:ext cx="5918072" cy="2276856"/>
          </a:xfrm>
        </p:spPr>
        <p:txBody>
          <a:bodyPr lIns="0" tIns="0" rIns="0" bIns="0" rtlCol="0" anchor="b"/>
          <a:lstStyle>
            <a:lvl1pPr algn="r">
              <a:lnSpc>
                <a:spcPts val="4000"/>
              </a:lnSpc>
              <a:defRPr lang="it-IT" sz="4000" b="1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1C738AB3-8054-6E21-C34C-36AF3A31AC4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>
            <a:lvl1pPr>
              <a:defRPr lang="it-IT"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19" name="Segnaposto immagine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280160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tIns="914400" rtlCol="0" anchor="t">
            <a:noAutofit/>
          </a:bodyPr>
          <a:lstStyle>
            <a:lvl1pPr algn="ctr">
              <a:buNone/>
              <a:defRPr lang="it-IT" sz="16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Fai clic per aggiungere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4FD1B85-4BEF-C1C1-5619-B82E9E44A9F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16548" y="3161752"/>
            <a:ext cx="5918068" cy="3144965"/>
          </a:xfrm>
        </p:spPr>
        <p:txBody>
          <a:bodyPr lIns="0" tIns="0" rIns="0" bIns="0" rtlCol="0">
            <a:normAutofit/>
          </a:bodyPr>
          <a:lstStyle>
            <a:lvl1pPr marL="0" indent="0" algn="r">
              <a:spcBef>
                <a:spcPts val="1200"/>
              </a:spcBef>
              <a:buNone/>
              <a:defRPr lang="it-IT" sz="2400">
                <a:solidFill>
                  <a:schemeClr val="bg1"/>
                </a:solidFill>
              </a:defRPr>
            </a:lvl1pPr>
            <a:lvl2pPr marL="457200" indent="0" algn="r">
              <a:spcBef>
                <a:spcPts val="1200"/>
              </a:spcBef>
              <a:buNone/>
              <a:defRPr lang="it-IT" sz="2400">
                <a:solidFill>
                  <a:schemeClr val="bg1"/>
                </a:solidFill>
              </a:defRPr>
            </a:lvl2pPr>
            <a:lvl3pPr marL="914400" indent="0" algn="r">
              <a:spcBef>
                <a:spcPts val="1200"/>
              </a:spcBef>
              <a:buNone/>
              <a:defRPr lang="it-IT" sz="2400">
                <a:solidFill>
                  <a:schemeClr val="bg1"/>
                </a:solidFill>
              </a:defRPr>
            </a:lvl3pPr>
            <a:lvl4pPr marL="1371600" indent="0" algn="r">
              <a:spcBef>
                <a:spcPts val="1200"/>
              </a:spcBef>
              <a:buNone/>
              <a:defRPr lang="it-IT" sz="2400">
                <a:solidFill>
                  <a:schemeClr val="bg1"/>
                </a:solidFill>
              </a:defRPr>
            </a:lvl4pPr>
            <a:lvl5pPr marL="1828800" indent="0" algn="r">
              <a:buNone/>
              <a:defRPr lang="it-IT"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13AE7F8D-AE68-4A83-BAB5-3A97D473C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emento grafico 12">
            <a:extLst>
              <a:ext uri="{FF2B5EF4-FFF2-40B4-BE49-F238E27FC236}">
                <a16:creationId xmlns:a16="http://schemas.microsoft.com/office/drawing/2014/main" id="{EA1B6985-3E5A-40F4-9268-D4AB3BBF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13" name="Elemento grafico 13">
            <a:extLst>
              <a:ext uri="{FF2B5EF4-FFF2-40B4-BE49-F238E27FC236}">
                <a16:creationId xmlns:a16="http://schemas.microsoft.com/office/drawing/2014/main" id="{338BC906-9D03-4280-85E8-21A81BC21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17" name="Elemento grafico 15">
            <a:extLst>
              <a:ext uri="{FF2B5EF4-FFF2-40B4-BE49-F238E27FC236}">
                <a16:creationId xmlns:a16="http://schemas.microsoft.com/office/drawing/2014/main" id="{C5C06D53-C9F6-47E8-BFE1-B8193A1AE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52402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CE9872E9-2F0D-2FEB-0974-F0BBBC5E033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7238999" y="6356350"/>
            <a:ext cx="3795615" cy="365125"/>
          </a:xfrm>
        </p:spPr>
        <p:txBody>
          <a:bodyPr rtlCol="0"/>
          <a:lstStyle>
            <a:lvl1pPr>
              <a:defRPr lang="it-IT">
                <a:solidFill>
                  <a:schemeClr val="bg1"/>
                </a:solidFill>
              </a:defRPr>
            </a:lvl1pPr>
          </a:lstStyle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+ immagin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59" y="3386775"/>
            <a:ext cx="8311102" cy="3080335"/>
          </a:xfrm>
        </p:spPr>
        <p:txBody>
          <a:bodyPr lIns="0" tIns="274320" rIns="0" bIns="0" rtlCol="0" anchor="t" anchorCtr="0"/>
          <a:lstStyle>
            <a:lvl1pPr algn="l">
              <a:lnSpc>
                <a:spcPts val="5400"/>
              </a:lnSpc>
              <a:defRPr lang="it-IT" sz="5400" b="1" i="0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it-IT"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0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9670435">
            <a:off x="7632743" y="794953"/>
            <a:ext cx="465456" cy="581432"/>
            <a:chOff x="7843462" y="2744546"/>
            <a:chExt cx="465456" cy="581432"/>
          </a:xfrm>
        </p:grpSpPr>
        <p:sp>
          <p:nvSpPr>
            <p:cNvPr id="19" name="Elemento grafico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1" name="Elemento grafico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3" name="Elemento grafico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3" name="Segnaposto immagine 14">
            <a:extLst>
              <a:ext uri="{FF2B5EF4-FFF2-40B4-BE49-F238E27FC236}">
                <a16:creationId xmlns:a16="http://schemas.microsoft.com/office/drawing/2014/main" id="{01D87F51-D69B-9038-0566-4FDC355AB6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97587" y="411831"/>
            <a:ext cx="3521337" cy="3521344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rtlCol="0" anchor="t" anchorCtr="0">
            <a:noAutofit/>
          </a:bodyPr>
          <a:lstStyle>
            <a:lvl1pPr algn="ctr">
              <a:buNone/>
              <a:defRPr lang="it-IT"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Fai clic per aggiungere un'immagine</a:t>
            </a:r>
          </a:p>
        </p:txBody>
      </p:sp>
    </p:spTree>
    <p:extLst>
      <p:ext uri="{BB962C8B-B14F-4D97-AF65-F5344CB8AC3E}">
        <p14:creationId xmlns:p14="http://schemas.microsoft.com/office/powerpoint/2010/main" val="195123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+ sottotitolo + immagin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0159" y="640080"/>
            <a:ext cx="10302240" cy="1852046"/>
          </a:xfrm>
        </p:spPr>
        <p:txBody>
          <a:bodyPr lIns="0" tIns="0" rIns="0" bIns="0" rtlCol="0" anchor="b"/>
          <a:lstStyle>
            <a:lvl1pPr algn="l">
              <a:lnSpc>
                <a:spcPts val="5400"/>
              </a:lnSpc>
              <a:defRPr lang="it-IT" sz="5400" b="1" i="0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0158" y="2588447"/>
            <a:ext cx="7853678" cy="726645"/>
          </a:xfrm>
        </p:spPr>
        <p:txBody>
          <a:bodyPr lIns="0" tIns="0" rIns="0" bIns="0" rtlCol="0" anchor="t" anchorCtr="0">
            <a:normAutofit/>
          </a:bodyPr>
          <a:lstStyle>
            <a:lvl1pPr marL="0" indent="0" algn="l">
              <a:buNone/>
              <a:defRPr lang="it-IT" sz="2400">
                <a:solidFill>
                  <a:schemeClr val="bg1"/>
                </a:solidFill>
              </a:defRPr>
            </a:lvl1pPr>
            <a:lvl2pPr marL="457200" indent="0" algn="ctr">
              <a:buNone/>
              <a:defRPr lang="it-IT" sz="2000"/>
            </a:lvl2pPr>
            <a:lvl3pPr marL="914400" indent="0" algn="ctr">
              <a:buNone/>
              <a:defRPr lang="it-IT" sz="1800"/>
            </a:lvl3pPr>
            <a:lvl4pPr marL="1371600" indent="0" algn="ctr">
              <a:buNone/>
              <a:defRPr lang="it-IT" sz="1600"/>
            </a:lvl4pPr>
            <a:lvl5pPr marL="1828800" indent="0" algn="ctr">
              <a:buNone/>
              <a:defRPr lang="it-IT" sz="1600"/>
            </a:lvl5pPr>
            <a:lvl6pPr marL="2286000" indent="0" algn="ctr">
              <a:buNone/>
              <a:defRPr lang="it-IT" sz="1600"/>
            </a:lvl6pPr>
            <a:lvl7pPr marL="2743200" indent="0" algn="ctr">
              <a:buNone/>
              <a:defRPr lang="it-IT" sz="1600"/>
            </a:lvl7pPr>
            <a:lvl8pPr marL="3200400" indent="0" algn="ctr">
              <a:buNone/>
              <a:defRPr lang="it-IT" sz="1600"/>
            </a:lvl8pPr>
            <a:lvl9pPr marL="3657600" indent="0" algn="ctr">
              <a:buNone/>
              <a:defRPr lang="it-IT" sz="1600"/>
            </a:lvl9pPr>
          </a:lstStyle>
          <a:p>
            <a:pPr lvl="0" rtl="0"/>
            <a:r>
              <a:rPr lang="it-IT"/>
              <a:t>Fare clic per inserire il testo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E825845-66DD-4B77-A729-CD97D156F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659974" y="4456458"/>
            <a:ext cx="465456" cy="581432"/>
            <a:chOff x="7843462" y="2744546"/>
            <a:chExt cx="465456" cy="581432"/>
          </a:xfrm>
        </p:grpSpPr>
        <p:sp>
          <p:nvSpPr>
            <p:cNvPr id="19" name="Elemento grafico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1" name="Elemento grafico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3" name="Elemento grafico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5" name="Segnaposto immagine 14">
            <a:extLst>
              <a:ext uri="{FF2B5EF4-FFF2-40B4-BE49-F238E27FC236}">
                <a16:creationId xmlns:a16="http://schemas.microsoft.com/office/drawing/2014/main" id="{5DDB7824-50BA-B12F-AD49-CA8953CA3A0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536252" y="3205313"/>
            <a:ext cx="3043077" cy="3043083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0" rtlCol="0" anchor="t" anchorCtr="0">
            <a:noAutofit/>
          </a:bodyPr>
          <a:lstStyle>
            <a:lvl1pPr algn="ctr">
              <a:buNone/>
              <a:defRPr lang="it-IT"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Fai clic per aggiungere un'immagine</a:t>
            </a:r>
          </a:p>
        </p:txBody>
      </p:sp>
    </p:spTree>
    <p:extLst>
      <p:ext uri="{BB962C8B-B14F-4D97-AF65-F5344CB8AC3E}">
        <p14:creationId xmlns:p14="http://schemas.microsoft.com/office/powerpoint/2010/main" val="65264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, immagine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4800" y="640080"/>
            <a:ext cx="7498080" cy="1280160"/>
          </a:xfrm>
        </p:spPr>
        <p:txBody>
          <a:bodyPr lIns="0" tIns="0" rIns="0" bIns="0" rtlCol="0" anchor="b" anchorCtr="0"/>
          <a:lstStyle>
            <a:lvl1pPr>
              <a:defRPr lang="it-IT" sz="4000" b="1" cap="all" spc="0" baseline="0"/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2376"/>
            <a:ext cx="520991" cy="517379"/>
          </a:xfrm>
        </p:spPr>
        <p:txBody>
          <a:bodyPr rtlCol="0" anchor="t" anchorCtr="0"/>
          <a:lstStyle>
            <a:lvl1pPr>
              <a:defRPr lang="it-IT"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17615" y="895646"/>
            <a:ext cx="1956925" cy="195692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tIns="91440" rtlCol="0" anchor="t" anchorCtr="0">
            <a:noAutofit/>
          </a:bodyPr>
          <a:lstStyle>
            <a:lvl1pPr algn="ctr">
              <a:buNone/>
              <a:defRPr lang="it-IT" sz="1800"/>
            </a:lvl1pPr>
          </a:lstStyle>
          <a:p>
            <a:pPr rtl="0"/>
            <a:r>
              <a:rPr lang="it-IT"/>
              <a:t>Fai clic per aggiungere un'immagine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14800" y="2194560"/>
            <a:ext cx="7498080" cy="402336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10000"/>
              </a:lnSpc>
              <a:buNone/>
              <a:defRPr lang="it-IT" sz="1800"/>
            </a:lvl1pPr>
            <a:lvl2pPr marL="228600">
              <a:defRPr lang="it-IT" sz="1600"/>
            </a:lvl2pPr>
            <a:lvl3pPr marL="457200">
              <a:defRPr lang="it-IT" sz="1400"/>
            </a:lvl3pPr>
            <a:lvl4pPr marL="685800">
              <a:defRPr lang="it-IT" sz="1200"/>
            </a:lvl4pPr>
            <a:lvl5pPr>
              <a:defRPr lang="it-IT" sz="14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758B5E78-A531-681D-1312-F21B52D0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970685" y="620661"/>
            <a:ext cx="403448" cy="381782"/>
            <a:chOff x="10969280" y="1780012"/>
            <a:chExt cx="403448" cy="381782"/>
          </a:xfrm>
        </p:grpSpPr>
        <p:sp>
          <p:nvSpPr>
            <p:cNvPr id="17" name="Elemento grafico 10">
              <a:extLst>
                <a:ext uri="{FF2B5EF4-FFF2-40B4-BE49-F238E27FC236}">
                  <a16:creationId xmlns:a16="http://schemas.microsoft.com/office/drawing/2014/main" id="{AAD06B87-D9B2-4F94-B734-A8F039A20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281590" y="2070656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accent2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19" name="Elemento grafico 11">
              <a:extLst>
                <a:ext uri="{FF2B5EF4-FFF2-40B4-BE49-F238E27FC236}">
                  <a16:creationId xmlns:a16="http://schemas.microsoft.com/office/drawing/2014/main" id="{BB13A13C-36EA-4B13-9175-C5FE95B34D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969280" y="1780012"/>
              <a:ext cx="139039" cy="139039"/>
            </a:xfrm>
            <a:custGeom>
              <a:avLst/>
              <a:gdLst>
                <a:gd name="connsiteX0" fmla="*/ 129602 w 139039"/>
                <a:gd name="connsiteY0" fmla="*/ 60082 h 139039"/>
                <a:gd name="connsiteX1" fmla="*/ 78957 w 139039"/>
                <a:gd name="connsiteY1" fmla="*/ 60082 h 139039"/>
                <a:gd name="connsiteX2" fmla="*/ 78957 w 139039"/>
                <a:gd name="connsiteY2" fmla="*/ 9437 h 139039"/>
                <a:gd name="connsiteX3" fmla="*/ 69520 w 139039"/>
                <a:gd name="connsiteY3" fmla="*/ 0 h 139039"/>
                <a:gd name="connsiteX4" fmla="*/ 60082 w 139039"/>
                <a:gd name="connsiteY4" fmla="*/ 9437 h 139039"/>
                <a:gd name="connsiteX5" fmla="*/ 60082 w 139039"/>
                <a:gd name="connsiteY5" fmla="*/ 60082 h 139039"/>
                <a:gd name="connsiteX6" fmla="*/ 9437 w 139039"/>
                <a:gd name="connsiteY6" fmla="*/ 60082 h 139039"/>
                <a:gd name="connsiteX7" fmla="*/ 0 w 139039"/>
                <a:gd name="connsiteY7" fmla="*/ 69520 h 139039"/>
                <a:gd name="connsiteX8" fmla="*/ 9437 w 139039"/>
                <a:gd name="connsiteY8" fmla="*/ 78957 h 139039"/>
                <a:gd name="connsiteX9" fmla="*/ 60082 w 139039"/>
                <a:gd name="connsiteY9" fmla="*/ 78957 h 139039"/>
                <a:gd name="connsiteX10" fmla="*/ 60082 w 139039"/>
                <a:gd name="connsiteY10" fmla="*/ 129602 h 139039"/>
                <a:gd name="connsiteX11" fmla="*/ 69520 w 139039"/>
                <a:gd name="connsiteY11" fmla="*/ 139039 h 139039"/>
                <a:gd name="connsiteX12" fmla="*/ 78957 w 139039"/>
                <a:gd name="connsiteY12" fmla="*/ 129602 h 139039"/>
                <a:gd name="connsiteX13" fmla="*/ 78957 w 139039"/>
                <a:gd name="connsiteY13" fmla="*/ 78957 h 139039"/>
                <a:gd name="connsiteX14" fmla="*/ 129602 w 139039"/>
                <a:gd name="connsiteY14" fmla="*/ 78957 h 139039"/>
                <a:gd name="connsiteX15" fmla="*/ 139039 w 139039"/>
                <a:gd name="connsiteY15" fmla="*/ 69520 h 139039"/>
                <a:gd name="connsiteX16" fmla="*/ 129602 w 139039"/>
                <a:gd name="connsiteY16" fmla="*/ 60082 h 13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9" h="139039">
                  <a:moveTo>
                    <a:pt x="129602" y="60082"/>
                  </a:moveTo>
                  <a:lnTo>
                    <a:pt x="78957" y="60082"/>
                  </a:lnTo>
                  <a:lnTo>
                    <a:pt x="78957" y="9437"/>
                  </a:lnTo>
                  <a:cubicBezTo>
                    <a:pt x="78957" y="4225"/>
                    <a:pt x="74731" y="0"/>
                    <a:pt x="69520" y="0"/>
                  </a:cubicBezTo>
                  <a:cubicBezTo>
                    <a:pt x="64308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8"/>
                    <a:pt x="0" y="69520"/>
                  </a:cubicBezTo>
                  <a:cubicBezTo>
                    <a:pt x="0" y="74731"/>
                    <a:pt x="4225" y="78957"/>
                    <a:pt x="9437" y="78957"/>
                  </a:cubicBezTo>
                  <a:lnTo>
                    <a:pt x="60082" y="78957"/>
                  </a:lnTo>
                  <a:lnTo>
                    <a:pt x="60082" y="129602"/>
                  </a:lnTo>
                  <a:cubicBezTo>
                    <a:pt x="60082" y="134814"/>
                    <a:pt x="64308" y="139039"/>
                    <a:pt x="69520" y="139039"/>
                  </a:cubicBezTo>
                  <a:cubicBezTo>
                    <a:pt x="74731" y="139039"/>
                    <a:pt x="78957" y="134814"/>
                    <a:pt x="78957" y="129602"/>
                  </a:cubicBezTo>
                  <a:lnTo>
                    <a:pt x="78957" y="78957"/>
                  </a:lnTo>
                  <a:lnTo>
                    <a:pt x="129602" y="78957"/>
                  </a:lnTo>
                  <a:cubicBezTo>
                    <a:pt x="134814" y="78957"/>
                    <a:pt x="139039" y="74731"/>
                    <a:pt x="139039" y="69520"/>
                  </a:cubicBezTo>
                  <a:cubicBezTo>
                    <a:pt x="139039" y="64308"/>
                    <a:pt x="134814" y="60082"/>
                    <a:pt x="129602" y="60082"/>
                  </a:cubicBezTo>
                  <a:close/>
                </a:path>
              </a:pathLst>
            </a:custGeom>
            <a:solidFill>
              <a:schemeClr val="accent2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sp>
        <p:nvSpPr>
          <p:cNvPr id="4" name="Segnaposto piè di pagina 8">
            <a:extLst>
              <a:ext uri="{FF2B5EF4-FFF2-40B4-BE49-F238E27FC236}">
                <a16:creationId xmlns:a16="http://schemas.microsoft.com/office/drawing/2014/main" id="{5189CAD3-7011-6481-11F8-05B5CB106F0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280160" y="6356350"/>
            <a:ext cx="4114800" cy="365125"/>
          </a:xfrm>
        </p:spPr>
        <p:txBody>
          <a:bodyPr lIns="0" rIns="91440" rtlCol="0"/>
          <a:lstStyle>
            <a:lvl1pPr algn="l">
              <a:defRPr lang="it-IT"/>
            </a:lvl1pPr>
          </a:lstStyle>
          <a:p>
            <a:pPr rtl="0"/>
            <a:endParaRPr lang="it-IT" dirty="0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CB7CB27F-7A56-A747-A4D6-5627C2463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 + sottotitolo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80159" y="3383280"/>
            <a:ext cx="10302240" cy="1852046"/>
          </a:xfrm>
        </p:spPr>
        <p:txBody>
          <a:bodyPr lIns="0" tIns="274320" rIns="0" bIns="0" rtlCol="0" anchor="t" anchorCtr="0"/>
          <a:lstStyle>
            <a:lvl1pPr algn="l">
              <a:lnSpc>
                <a:spcPts val="5400"/>
              </a:lnSpc>
              <a:defRPr lang="it-IT" sz="5400" b="1" i="0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80158" y="2966886"/>
            <a:ext cx="10302237" cy="397191"/>
          </a:xfrm>
        </p:spPr>
        <p:txBody>
          <a:bodyPr lIns="0" tIns="0" rIns="0" bIns="0" rtlCol="0" anchor="b" anchorCtr="0">
            <a:normAutofit/>
          </a:bodyPr>
          <a:lstStyle>
            <a:lvl1pPr marL="0" indent="0" algn="l">
              <a:buNone/>
              <a:defRPr lang="it-IT" sz="2400">
                <a:solidFill>
                  <a:schemeClr val="bg1"/>
                </a:solidFill>
              </a:defRPr>
            </a:lvl1pPr>
            <a:lvl2pPr marL="457200" indent="0" algn="ctr">
              <a:buNone/>
              <a:defRPr lang="it-IT" sz="2000"/>
            </a:lvl2pPr>
            <a:lvl3pPr marL="914400" indent="0" algn="ctr">
              <a:buNone/>
              <a:defRPr lang="it-IT" sz="1800"/>
            </a:lvl3pPr>
            <a:lvl4pPr marL="1371600" indent="0" algn="ctr">
              <a:buNone/>
              <a:defRPr lang="it-IT" sz="1600"/>
            </a:lvl4pPr>
            <a:lvl5pPr marL="1828800" indent="0" algn="ctr">
              <a:buNone/>
              <a:defRPr lang="it-IT" sz="1600"/>
            </a:lvl5pPr>
            <a:lvl6pPr marL="2286000" indent="0" algn="ctr">
              <a:buNone/>
              <a:defRPr lang="it-IT" sz="1600"/>
            </a:lvl6pPr>
            <a:lvl7pPr marL="2743200" indent="0" algn="ctr">
              <a:buNone/>
              <a:defRPr lang="it-IT" sz="1600"/>
            </a:lvl7pPr>
            <a:lvl8pPr marL="3200400" indent="0" algn="ctr">
              <a:buNone/>
              <a:defRPr lang="it-IT" sz="1600"/>
            </a:lvl8pPr>
            <a:lvl9pPr marL="3657600" indent="0" algn="ctr">
              <a:buNone/>
              <a:defRPr lang="it-IT" sz="1600"/>
            </a:lvl9pPr>
          </a:lstStyle>
          <a:p>
            <a:pPr lvl="0" rtl="0"/>
            <a:r>
              <a:rPr lang="it-IT"/>
              <a:t>Fare clic per inserire il testo</a:t>
            </a: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22749162-63A5-5BF9-895E-B0577A6C4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97692" y="620298"/>
            <a:ext cx="465456" cy="581432"/>
            <a:chOff x="7843462" y="2744546"/>
            <a:chExt cx="465456" cy="581432"/>
          </a:xfrm>
        </p:grpSpPr>
        <p:sp>
          <p:nvSpPr>
            <p:cNvPr id="19" name="Elemento grafico 12">
              <a:extLst>
                <a:ext uri="{FF2B5EF4-FFF2-40B4-BE49-F238E27FC236}">
                  <a16:creationId xmlns:a16="http://schemas.microsoft.com/office/drawing/2014/main" id="{818B4386-1FCF-4ACE-BE25-AF9CC5E2256F}"/>
                </a:ext>
              </a:extLst>
            </p:cNvPr>
            <p:cNvSpPr/>
            <p:nvPr userDrawn="1"/>
          </p:nvSpPr>
          <p:spPr>
            <a:xfrm>
              <a:off x="8217780" y="2973840"/>
              <a:ext cx="91138" cy="91138"/>
            </a:xfrm>
            <a:custGeom>
              <a:avLst/>
              <a:gdLst>
                <a:gd name="connsiteX0" fmla="*/ 91138 w 91138"/>
                <a:gd name="connsiteY0" fmla="*/ 45569 h 91138"/>
                <a:gd name="connsiteX1" fmla="*/ 45569 w 91138"/>
                <a:gd name="connsiteY1" fmla="*/ 91138 h 91138"/>
                <a:gd name="connsiteX2" fmla="*/ 0 w 91138"/>
                <a:gd name="connsiteY2" fmla="*/ 45569 h 91138"/>
                <a:gd name="connsiteX3" fmla="*/ 45569 w 91138"/>
                <a:gd name="connsiteY3" fmla="*/ 0 h 91138"/>
                <a:gd name="connsiteX4" fmla="*/ 91138 w 91138"/>
                <a:gd name="connsiteY4" fmla="*/ 45569 h 9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38" h="91138">
                  <a:moveTo>
                    <a:pt x="91138" y="45569"/>
                  </a:moveTo>
                  <a:cubicBezTo>
                    <a:pt x="91138" y="70736"/>
                    <a:pt x="70736" y="91138"/>
                    <a:pt x="45569" y="91138"/>
                  </a:cubicBezTo>
                  <a:cubicBezTo>
                    <a:pt x="20402" y="91138"/>
                    <a:pt x="0" y="70736"/>
                    <a:pt x="0" y="45569"/>
                  </a:cubicBezTo>
                  <a:cubicBezTo>
                    <a:pt x="0" y="20402"/>
                    <a:pt x="20402" y="0"/>
                    <a:pt x="45569" y="0"/>
                  </a:cubicBezTo>
                  <a:cubicBezTo>
                    <a:pt x="70736" y="0"/>
                    <a:pt x="91138" y="20402"/>
                    <a:pt x="91138" y="45569"/>
                  </a:cubicBezTo>
                  <a:close/>
                </a:path>
              </a:pathLst>
            </a:custGeom>
            <a:solidFill>
              <a:schemeClr val="bg1"/>
            </a:solidFill>
            <a:ln w="422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1" name="Elemento grafico 13">
              <a:extLst>
                <a:ext uri="{FF2B5EF4-FFF2-40B4-BE49-F238E27FC236}">
                  <a16:creationId xmlns:a16="http://schemas.microsoft.com/office/drawing/2014/main" id="{19319560-50ED-4963-A2CF-74663239D426}"/>
                </a:ext>
              </a:extLst>
            </p:cNvPr>
            <p:cNvSpPr/>
            <p:nvPr userDrawn="1"/>
          </p:nvSpPr>
          <p:spPr>
            <a:xfrm>
              <a:off x="7859002" y="2744546"/>
              <a:ext cx="139038" cy="139038"/>
            </a:xfrm>
            <a:custGeom>
              <a:avLst/>
              <a:gdLst>
                <a:gd name="connsiteX0" fmla="*/ 129601 w 139038"/>
                <a:gd name="connsiteY0" fmla="*/ 60082 h 139038"/>
                <a:gd name="connsiteX1" fmla="*/ 78956 w 139038"/>
                <a:gd name="connsiteY1" fmla="*/ 60082 h 139038"/>
                <a:gd name="connsiteX2" fmla="*/ 78956 w 139038"/>
                <a:gd name="connsiteY2" fmla="*/ 9437 h 139038"/>
                <a:gd name="connsiteX3" fmla="*/ 69519 w 139038"/>
                <a:gd name="connsiteY3" fmla="*/ 0 h 139038"/>
                <a:gd name="connsiteX4" fmla="*/ 60082 w 139038"/>
                <a:gd name="connsiteY4" fmla="*/ 9437 h 139038"/>
                <a:gd name="connsiteX5" fmla="*/ 60082 w 139038"/>
                <a:gd name="connsiteY5" fmla="*/ 60082 h 139038"/>
                <a:gd name="connsiteX6" fmla="*/ 9437 w 139038"/>
                <a:gd name="connsiteY6" fmla="*/ 60082 h 139038"/>
                <a:gd name="connsiteX7" fmla="*/ 0 w 139038"/>
                <a:gd name="connsiteY7" fmla="*/ 69519 h 139038"/>
                <a:gd name="connsiteX8" fmla="*/ 9437 w 139038"/>
                <a:gd name="connsiteY8" fmla="*/ 78956 h 139038"/>
                <a:gd name="connsiteX9" fmla="*/ 60082 w 139038"/>
                <a:gd name="connsiteY9" fmla="*/ 78956 h 139038"/>
                <a:gd name="connsiteX10" fmla="*/ 60082 w 139038"/>
                <a:gd name="connsiteY10" fmla="*/ 129601 h 139038"/>
                <a:gd name="connsiteX11" fmla="*/ 69519 w 139038"/>
                <a:gd name="connsiteY11" fmla="*/ 139038 h 139038"/>
                <a:gd name="connsiteX12" fmla="*/ 78956 w 139038"/>
                <a:gd name="connsiteY12" fmla="*/ 129601 h 139038"/>
                <a:gd name="connsiteX13" fmla="*/ 78956 w 139038"/>
                <a:gd name="connsiteY13" fmla="*/ 78956 h 139038"/>
                <a:gd name="connsiteX14" fmla="*/ 129601 w 139038"/>
                <a:gd name="connsiteY14" fmla="*/ 78956 h 139038"/>
                <a:gd name="connsiteX15" fmla="*/ 139038 w 139038"/>
                <a:gd name="connsiteY15" fmla="*/ 69519 h 139038"/>
                <a:gd name="connsiteX16" fmla="*/ 129601 w 139038"/>
                <a:gd name="connsiteY16" fmla="*/ 60082 h 13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39038" h="139038">
                  <a:moveTo>
                    <a:pt x="129601" y="60082"/>
                  </a:moveTo>
                  <a:lnTo>
                    <a:pt x="78956" y="60082"/>
                  </a:lnTo>
                  <a:lnTo>
                    <a:pt x="78956" y="9437"/>
                  </a:lnTo>
                  <a:cubicBezTo>
                    <a:pt x="78956" y="4225"/>
                    <a:pt x="74731" y="0"/>
                    <a:pt x="69519" y="0"/>
                  </a:cubicBezTo>
                  <a:cubicBezTo>
                    <a:pt x="64307" y="0"/>
                    <a:pt x="60082" y="4225"/>
                    <a:pt x="60082" y="9437"/>
                  </a:cubicBezTo>
                  <a:lnTo>
                    <a:pt x="60082" y="60082"/>
                  </a:lnTo>
                  <a:lnTo>
                    <a:pt x="9437" y="60082"/>
                  </a:lnTo>
                  <a:cubicBezTo>
                    <a:pt x="4225" y="60082"/>
                    <a:pt x="0" y="64307"/>
                    <a:pt x="0" y="69519"/>
                  </a:cubicBezTo>
                  <a:cubicBezTo>
                    <a:pt x="0" y="74731"/>
                    <a:pt x="4225" y="78956"/>
                    <a:pt x="9437" y="78956"/>
                  </a:cubicBezTo>
                  <a:lnTo>
                    <a:pt x="60082" y="78956"/>
                  </a:lnTo>
                  <a:lnTo>
                    <a:pt x="60082" y="129601"/>
                  </a:lnTo>
                  <a:cubicBezTo>
                    <a:pt x="60082" y="134813"/>
                    <a:pt x="64307" y="139038"/>
                    <a:pt x="69519" y="139038"/>
                  </a:cubicBezTo>
                  <a:cubicBezTo>
                    <a:pt x="74731" y="139038"/>
                    <a:pt x="78956" y="134813"/>
                    <a:pt x="78956" y="129601"/>
                  </a:cubicBezTo>
                  <a:lnTo>
                    <a:pt x="78956" y="78956"/>
                  </a:lnTo>
                  <a:lnTo>
                    <a:pt x="129601" y="78956"/>
                  </a:lnTo>
                  <a:cubicBezTo>
                    <a:pt x="134813" y="78956"/>
                    <a:pt x="139038" y="74731"/>
                    <a:pt x="139038" y="69519"/>
                  </a:cubicBezTo>
                  <a:cubicBezTo>
                    <a:pt x="139038" y="64307"/>
                    <a:pt x="134813" y="60082"/>
                    <a:pt x="129601" y="60082"/>
                  </a:cubicBezTo>
                  <a:close/>
                </a:path>
              </a:pathLst>
            </a:custGeom>
            <a:solidFill>
              <a:schemeClr val="bg1"/>
            </a:solidFill>
            <a:ln w="603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  <p:sp>
          <p:nvSpPr>
            <p:cNvPr id="23" name="Elemento grafico 15">
              <a:extLst>
                <a:ext uri="{FF2B5EF4-FFF2-40B4-BE49-F238E27FC236}">
                  <a16:creationId xmlns:a16="http://schemas.microsoft.com/office/drawing/2014/main" id="{E5ABBDAD-943D-48F3-9C80-B29C48966C79}"/>
                </a:ext>
              </a:extLst>
            </p:cNvPr>
            <p:cNvSpPr/>
            <p:nvPr userDrawn="1"/>
          </p:nvSpPr>
          <p:spPr>
            <a:xfrm>
              <a:off x="7843462" y="3198265"/>
              <a:ext cx="127713" cy="127713"/>
            </a:xfrm>
            <a:custGeom>
              <a:avLst/>
              <a:gdLst>
                <a:gd name="connsiteX0" fmla="*/ 63857 w 127713"/>
                <a:gd name="connsiteY0" fmla="*/ 18874 h 127713"/>
                <a:gd name="connsiteX1" fmla="*/ 108839 w 127713"/>
                <a:gd name="connsiteY1" fmla="*/ 63857 h 127713"/>
                <a:gd name="connsiteX2" fmla="*/ 63857 w 127713"/>
                <a:gd name="connsiteY2" fmla="*/ 108839 h 127713"/>
                <a:gd name="connsiteX3" fmla="*/ 18874 w 127713"/>
                <a:gd name="connsiteY3" fmla="*/ 63857 h 127713"/>
                <a:gd name="connsiteX4" fmla="*/ 63857 w 127713"/>
                <a:gd name="connsiteY4" fmla="*/ 18874 h 127713"/>
                <a:gd name="connsiteX5" fmla="*/ 63857 w 127713"/>
                <a:gd name="connsiteY5" fmla="*/ 0 h 127713"/>
                <a:gd name="connsiteX6" fmla="*/ 0 w 127713"/>
                <a:gd name="connsiteY6" fmla="*/ 63857 h 127713"/>
                <a:gd name="connsiteX7" fmla="*/ 63857 w 127713"/>
                <a:gd name="connsiteY7" fmla="*/ 127713 h 127713"/>
                <a:gd name="connsiteX8" fmla="*/ 127713 w 127713"/>
                <a:gd name="connsiteY8" fmla="*/ 63857 h 127713"/>
                <a:gd name="connsiteX9" fmla="*/ 63857 w 127713"/>
                <a:gd name="connsiteY9" fmla="*/ 0 h 127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713" h="127713">
                  <a:moveTo>
                    <a:pt x="63857" y="18874"/>
                  </a:moveTo>
                  <a:cubicBezTo>
                    <a:pt x="88700" y="18874"/>
                    <a:pt x="108839" y="39013"/>
                    <a:pt x="108839" y="63857"/>
                  </a:cubicBezTo>
                  <a:cubicBezTo>
                    <a:pt x="108839" y="88700"/>
                    <a:pt x="88700" y="108839"/>
                    <a:pt x="63857" y="108839"/>
                  </a:cubicBezTo>
                  <a:cubicBezTo>
                    <a:pt x="39013" y="108839"/>
                    <a:pt x="18874" y="88700"/>
                    <a:pt x="18874" y="63857"/>
                  </a:cubicBezTo>
                  <a:cubicBezTo>
                    <a:pt x="18898" y="39023"/>
                    <a:pt x="39023" y="18898"/>
                    <a:pt x="63857" y="18874"/>
                  </a:cubicBezTo>
                  <a:moveTo>
                    <a:pt x="63857" y="0"/>
                  </a:moveTo>
                  <a:cubicBezTo>
                    <a:pt x="28590" y="0"/>
                    <a:pt x="0" y="28590"/>
                    <a:pt x="0" y="63857"/>
                  </a:cubicBezTo>
                  <a:cubicBezTo>
                    <a:pt x="0" y="99124"/>
                    <a:pt x="28590" y="127713"/>
                    <a:pt x="63857" y="127713"/>
                  </a:cubicBezTo>
                  <a:cubicBezTo>
                    <a:pt x="99124" y="127713"/>
                    <a:pt x="127713" y="99124"/>
                    <a:pt x="127713" y="63857"/>
                  </a:cubicBezTo>
                  <a:cubicBezTo>
                    <a:pt x="127713" y="28590"/>
                    <a:pt x="99124" y="0"/>
                    <a:pt x="63857" y="0"/>
                  </a:cubicBezTo>
                  <a:close/>
                </a:path>
              </a:pathLst>
            </a:custGeom>
            <a:solidFill>
              <a:schemeClr val="bg1"/>
            </a:solidFill>
            <a:ln w="610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it-IT"/>
              </a:defPPr>
            </a:lstStyle>
            <a:p>
              <a:pPr rtl="0"/>
              <a:endParaRPr lang="it-IT" dirty="0"/>
            </a:p>
          </p:txBody>
        </p:sp>
      </p:grp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57912362-D30D-7B0B-BA94-0993B1EBC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280160" y="0"/>
            <a:ext cx="0" cy="2775857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64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0160" y="685800"/>
            <a:ext cx="9137012" cy="1280160"/>
          </a:xfrm>
        </p:spPr>
        <p:txBody>
          <a:bodyPr lIns="0" tIns="0" rIns="0" bIns="0" rtlCol="0"/>
          <a:lstStyle>
            <a:lvl1pPr>
              <a:defRPr lang="it-IT" sz="4000" b="1" cap="all" spc="0" baseline="0"/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15" name="Segnaposto numero diapositiva 14">
            <a:extLst>
              <a:ext uri="{FF2B5EF4-FFF2-40B4-BE49-F238E27FC236}">
                <a16:creationId xmlns:a16="http://schemas.microsoft.com/office/drawing/2014/main" id="{0F91A5DB-A2CA-1D70-9A06-3869A288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280160" y="2327440"/>
            <a:ext cx="4846320" cy="4040574"/>
          </a:xfrm>
        </p:spPr>
        <p:txBody>
          <a:bodyPr lIns="0" tIns="0" rIns="0" bIns="0" rtlCol="0">
            <a:normAutofit/>
          </a:bodyPr>
          <a:lstStyle>
            <a:lvl1pPr marL="0" indent="0">
              <a:spcAft>
                <a:spcPts val="0"/>
              </a:spcAft>
              <a:buNone/>
              <a:defRPr lang="it-IT" sz="1800"/>
            </a:lvl1pPr>
            <a:lvl2pPr marL="228600">
              <a:spcBef>
                <a:spcPts val="1200"/>
              </a:spcBef>
              <a:defRPr lang="it-IT" sz="1800"/>
            </a:lvl2pPr>
            <a:lvl3pPr marL="685800">
              <a:spcBef>
                <a:spcPts val="1200"/>
              </a:spcBef>
              <a:defRPr lang="it-IT" sz="1800"/>
            </a:lvl3pPr>
            <a:lvl4pPr marL="1143000">
              <a:spcBef>
                <a:spcPts val="1200"/>
              </a:spcBef>
              <a:defRPr lang="it-IT" sz="1800"/>
            </a:lvl4pPr>
            <a:lvl5pPr marL="1600200">
              <a:spcBef>
                <a:spcPts val="1200"/>
              </a:spcBef>
              <a:defRPr lang="it-IT" sz="18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23402" y="2327441"/>
            <a:ext cx="4846320" cy="4040574"/>
          </a:xfrm>
        </p:spPr>
        <p:txBody>
          <a:bodyPr lIns="0" tIns="0" rIns="0" bIns="0" rtlCol="0">
            <a:normAutofit/>
          </a:bodyPr>
          <a:lstStyle>
            <a:lvl1pPr marL="0" indent="0">
              <a:spcAft>
                <a:spcPts val="0"/>
              </a:spcAft>
              <a:buNone/>
              <a:defRPr lang="it-IT" sz="1800"/>
            </a:lvl1pPr>
            <a:lvl2pPr marL="228600">
              <a:spcBef>
                <a:spcPts val="1200"/>
              </a:spcBef>
              <a:defRPr lang="it-IT" sz="1800"/>
            </a:lvl2pPr>
            <a:lvl3pPr marL="685800">
              <a:spcBef>
                <a:spcPts val="1200"/>
              </a:spcBef>
              <a:defRPr lang="it-IT" sz="1800"/>
            </a:lvl3pPr>
            <a:lvl4pPr marL="1143000">
              <a:spcBef>
                <a:spcPts val="1200"/>
              </a:spcBef>
              <a:defRPr lang="it-IT" sz="1800"/>
            </a:lvl4pPr>
            <a:lvl5pPr marL="1600200">
              <a:spcBef>
                <a:spcPts val="1200"/>
              </a:spcBef>
              <a:defRPr lang="it-IT" sz="18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60F34ED-DA60-4CC2-B735-B0EC5D9FE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emento grafico 15">
            <a:extLst>
              <a:ext uri="{FF2B5EF4-FFF2-40B4-BE49-F238E27FC236}">
                <a16:creationId xmlns:a16="http://schemas.microsoft.com/office/drawing/2014/main" id="{A9475260-301F-4744-B1DA-7B00F6FB4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14" name="Elemento grafico 16">
            <a:extLst>
              <a:ext uri="{FF2B5EF4-FFF2-40B4-BE49-F238E27FC236}">
                <a16:creationId xmlns:a16="http://schemas.microsoft.com/office/drawing/2014/main" id="{9BBD3F4B-0836-48C5-AC68-747456D1D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16" name="Elemento grafico 14">
            <a:extLst>
              <a:ext uri="{FF2B5EF4-FFF2-40B4-BE49-F238E27FC236}">
                <a16:creationId xmlns:a16="http://schemas.microsoft.com/office/drawing/2014/main" id="{9B4398D5-99F4-4F83-AA77-9B4177648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13" name="Segnaposto piè di pagina 12">
            <a:extLst>
              <a:ext uri="{FF2B5EF4-FFF2-40B4-BE49-F238E27FC236}">
                <a16:creationId xmlns:a16="http://schemas.microsoft.com/office/drawing/2014/main" id="{6D6A69CF-70D6-AB12-CD8B-FD75B7EE1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rtlCol="0"/>
          <a:lstStyle>
            <a:lvl1pPr algn="l">
              <a:defRPr lang="it-IT"/>
            </a:lvl1pPr>
          </a:lstStyle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F9EFE408-BFE1-16DC-F7C6-47F55C171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2992" y="0"/>
            <a:ext cx="5779008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4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</a:lstStyle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572" y="685800"/>
            <a:ext cx="4754880" cy="5670550"/>
          </a:xfrm>
        </p:spPr>
        <p:txBody>
          <a:bodyPr lIns="0" tIns="0" rIns="0" bIns="0" rtlCol="0" anchor="ctr" anchorCtr="0"/>
          <a:lstStyle>
            <a:lvl1pPr algn="l">
              <a:defRPr lang="it-IT" sz="4000" b="1" cap="all" spc="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22" name="Segnaposto numero diapositiva 21">
            <a:extLst>
              <a:ext uri="{FF2B5EF4-FFF2-40B4-BE49-F238E27FC236}">
                <a16:creationId xmlns:a16="http://schemas.microsoft.com/office/drawing/2014/main" id="{4C0ED5DD-6381-0FFD-7B45-D21179A3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it-IT"/>
            </a:def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4" name="Segnaposto contenuto 5">
            <a:extLst>
              <a:ext uri="{FF2B5EF4-FFF2-40B4-BE49-F238E27FC236}">
                <a16:creationId xmlns:a16="http://schemas.microsoft.com/office/drawing/2014/main" id="{F042E432-AE48-385B-DEA1-32129394CE7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279526" y="1533524"/>
            <a:ext cx="4663440" cy="1895475"/>
          </a:xfrm>
        </p:spPr>
        <p:txBody>
          <a:bodyPr lIns="0" tIns="0" rIns="0" bIns="0" rtlCol="0" anchor="t" anchorCtr="0">
            <a:noAutofit/>
          </a:bodyPr>
          <a:lstStyle>
            <a:lvl1pPr marL="342900" indent="-512064">
              <a:spcBef>
                <a:spcPts val="1000"/>
              </a:spcBef>
              <a:buFont typeface="+mj-lt"/>
              <a:buAutoNum type="arabicPeriod"/>
              <a:defRPr lang="it-IT" sz="1800"/>
            </a:lvl1pPr>
            <a:lvl2pPr marL="1028700" indent="-342900">
              <a:spcBef>
                <a:spcPts val="1200"/>
              </a:spcBef>
              <a:buFont typeface="+mj-lt"/>
              <a:buAutoNum type="alphaLcPeriod"/>
              <a:defRPr lang="it-IT" sz="1800"/>
            </a:lvl2pPr>
            <a:lvl3pPr marL="1257300" indent="-342900">
              <a:spcBef>
                <a:spcPts val="1200"/>
              </a:spcBef>
              <a:buFont typeface="+mj-lt"/>
              <a:buAutoNum type="arabicParenR"/>
              <a:defRPr lang="it-IT" sz="1800"/>
            </a:lvl3pPr>
            <a:lvl4pPr marL="1714500" indent="-342900">
              <a:spcBef>
                <a:spcPts val="1200"/>
              </a:spcBef>
              <a:buFont typeface="+mj-lt"/>
              <a:buAutoNum type="alphaLcParenR"/>
              <a:defRPr lang="it-IT" sz="1800"/>
            </a:lvl4pPr>
            <a:lvl5pPr marL="2228850" indent="-400050">
              <a:spcBef>
                <a:spcPts val="1200"/>
              </a:spcBef>
              <a:buFont typeface="+mj-lt"/>
              <a:buAutoNum type="romanLcPeriod"/>
              <a:defRPr lang="it-IT" sz="18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7" name="Segnaposto contenuto 5">
            <a:extLst>
              <a:ext uri="{FF2B5EF4-FFF2-40B4-BE49-F238E27FC236}">
                <a16:creationId xmlns:a16="http://schemas.microsoft.com/office/drawing/2014/main" id="{DF111B2E-0535-57E2-FE92-620F9307A95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280160" y="3482974"/>
            <a:ext cx="4663440" cy="1190033"/>
          </a:xfrm>
        </p:spPr>
        <p:txBody>
          <a:bodyPr lIns="0" tIns="0" rIns="0" bIns="0" rtlCol="0" anchor="t" anchorCtr="0">
            <a:noAutofit/>
          </a:bodyPr>
          <a:lstStyle>
            <a:lvl1pPr marL="0" indent="0">
              <a:spcBef>
                <a:spcPts val="1200"/>
              </a:spcBef>
              <a:buNone/>
              <a:defRPr lang="it-IT" sz="1800"/>
            </a:lvl1pPr>
            <a:lvl2pPr marL="457200" indent="0">
              <a:spcBef>
                <a:spcPts val="1200"/>
              </a:spcBef>
              <a:buNone/>
              <a:defRPr lang="it-IT" sz="1600"/>
            </a:lvl2pPr>
            <a:lvl3pPr marL="914400" indent="0">
              <a:spcBef>
                <a:spcPts val="1200"/>
              </a:spcBef>
              <a:buNone/>
              <a:defRPr lang="it-IT" sz="1400"/>
            </a:lvl3pPr>
            <a:lvl4pPr marL="1371600" indent="0">
              <a:spcBef>
                <a:spcPts val="1200"/>
              </a:spcBef>
              <a:buNone/>
              <a:defRPr lang="it-IT" sz="1200"/>
            </a:lvl4pPr>
            <a:lvl5pPr marL="1828800" indent="0">
              <a:spcBef>
                <a:spcPts val="1200"/>
              </a:spcBef>
              <a:buNone/>
              <a:defRPr lang="it-IT" sz="1200"/>
            </a:lvl5pPr>
          </a:lstStyle>
          <a:p>
            <a:pPr lvl="0" rtl="0"/>
            <a:r>
              <a:rPr lang="it-IT"/>
              <a:t>Fare clic per inserire il testo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1280160" y="4692058"/>
            <a:ext cx="4663440" cy="1584918"/>
          </a:xfrm>
        </p:spPr>
        <p:txBody>
          <a:bodyPr lIns="0" tIns="0" rIns="0" bIns="0" rtlCol="0" anchor="t" anchorCtr="0">
            <a:noAutofit/>
          </a:bodyPr>
          <a:lstStyle>
            <a:lvl1pPr>
              <a:spcBef>
                <a:spcPts val="1200"/>
              </a:spcBef>
              <a:defRPr lang="it-IT" sz="1800"/>
            </a:lvl1pPr>
            <a:lvl2pPr>
              <a:spcBef>
                <a:spcPts val="1200"/>
              </a:spcBef>
              <a:defRPr lang="it-IT" sz="1600"/>
            </a:lvl2pPr>
            <a:lvl3pPr>
              <a:spcBef>
                <a:spcPts val="1200"/>
              </a:spcBef>
              <a:defRPr lang="it-IT" sz="1400"/>
            </a:lvl3pPr>
            <a:lvl4pPr>
              <a:spcBef>
                <a:spcPts val="1200"/>
              </a:spcBef>
              <a:defRPr lang="it-IT" sz="1200"/>
            </a:lvl4pPr>
            <a:lvl5pPr>
              <a:spcBef>
                <a:spcPts val="1200"/>
              </a:spcBef>
              <a:defRPr lang="it-IT" sz="1200"/>
            </a:lvl5pPr>
          </a:lstStyle>
          <a:p>
            <a:pPr lvl="0" rtl="0"/>
            <a:r>
              <a:rPr lang="it-IT"/>
              <a:t>Fare clic per inserire il testo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21" name="Segnaposto piè di pagina 20">
            <a:extLst>
              <a:ext uri="{FF2B5EF4-FFF2-40B4-BE49-F238E27FC236}">
                <a16:creationId xmlns:a16="http://schemas.microsoft.com/office/drawing/2014/main" id="{34C23E1A-9E5E-DA12-8E11-83F486766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356350"/>
            <a:ext cx="4114800" cy="365125"/>
          </a:xfrm>
        </p:spPr>
        <p:txBody>
          <a:bodyPr lIns="0" rIns="91440" rtlCol="0"/>
          <a:lstStyle>
            <a:lvl1pPr algn="l">
              <a:defRPr lang="it-IT"/>
            </a:lvl1pPr>
          </a:lstStyle>
          <a:p>
            <a:pPr rtl="0"/>
            <a:endParaRPr lang="it-IT" dirty="0"/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E3FE6E42-6A8F-C459-87EE-E2A5BAFA85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0664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932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160" y="301752"/>
            <a:ext cx="4663438" cy="2441448"/>
          </a:xfrm>
        </p:spPr>
        <p:txBody>
          <a:bodyPr lIns="0" tIns="0" rIns="0" bIns="0" rtlCol="0" anchor="ctr" anchorCtr="0"/>
          <a:lstStyle>
            <a:lvl1pPr algn="l">
              <a:lnSpc>
                <a:spcPts val="4000"/>
              </a:lnSpc>
              <a:spcBef>
                <a:spcPts val="1000"/>
              </a:spcBef>
              <a:defRPr lang="it-IT" sz="4000" b="1" i="0" cap="all" spc="0" baseline="0"/>
            </a:lvl1pPr>
          </a:lstStyle>
          <a:p>
            <a:pPr rtl="0"/>
            <a:r>
              <a:rPr lang="en-US"/>
              <a:t>Click to edit Master title style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632" y="726630"/>
            <a:ext cx="520991" cy="517379"/>
          </a:xfrm>
        </p:spPr>
        <p:txBody>
          <a:bodyPr rtlCol="0"/>
          <a:lstStyle>
            <a:lvl1pPr>
              <a:defRPr lang="it-IT"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8" name="Segnaposto testo 4">
            <a:extLst>
              <a:ext uri="{FF2B5EF4-FFF2-40B4-BE49-F238E27FC236}">
                <a16:creationId xmlns:a16="http://schemas.microsoft.com/office/drawing/2014/main" id="{9FB40175-FA51-DA14-A5B2-CD06DE6ECC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80161" y="2777067"/>
            <a:ext cx="4663440" cy="3550581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10000"/>
              </a:lnSpc>
              <a:buNone/>
              <a:defRPr lang="it-IT" sz="1800"/>
            </a:lvl1pPr>
            <a:lvl2pPr marL="228600">
              <a:lnSpc>
                <a:spcPct val="110000"/>
              </a:lnSpc>
              <a:defRPr lang="it-IT" sz="1600"/>
            </a:lvl2pPr>
            <a:lvl3pPr marL="457200">
              <a:lnSpc>
                <a:spcPct val="110000"/>
              </a:lnSpc>
              <a:defRPr lang="it-IT" sz="1400"/>
            </a:lvl3pPr>
            <a:lvl4pPr marL="685800">
              <a:lnSpc>
                <a:spcPct val="110000"/>
              </a:lnSpc>
              <a:defRPr lang="it-IT" sz="1200"/>
            </a:lvl4pPr>
            <a:lvl5pPr marL="914400">
              <a:lnSpc>
                <a:spcPct val="110000"/>
              </a:lnSpc>
              <a:defRPr lang="it-IT" sz="1200"/>
            </a:lvl5pPr>
          </a:lstStyle>
          <a:p>
            <a:pPr lvl="0" rtl="0"/>
            <a:r>
              <a:rPr lang="en-US"/>
              <a:t>Click to edit Master text styles</a:t>
            </a:r>
          </a:p>
          <a:p>
            <a:pPr lvl="1" rtl="0"/>
            <a:r>
              <a:rPr lang="en-US"/>
              <a:t>Second level</a:t>
            </a:r>
          </a:p>
          <a:p>
            <a:pPr lvl="2" rtl="0"/>
            <a:r>
              <a:rPr lang="en-US"/>
              <a:t>Third level</a:t>
            </a:r>
          </a:p>
          <a:p>
            <a:pPr lvl="3" rtl="0"/>
            <a:r>
              <a:rPr lang="en-US"/>
              <a:t>Fourth level</a:t>
            </a:r>
          </a:p>
          <a:p>
            <a:pPr lvl="4" rtl="0"/>
            <a:r>
              <a:rPr lang="en-US"/>
              <a:t>Fifth level</a:t>
            </a:r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515930B2-E36D-4D05-A6B3-CA1BF61D50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412089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</a:lstStyle>
          <a:p>
            <a:pPr algn="ctr" rtl="0"/>
            <a:endParaRPr lang="it-IT" dirty="0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95553" y="301752"/>
            <a:ext cx="5221224" cy="6263640"/>
          </a:xfrm>
        </p:spPr>
        <p:txBody>
          <a:bodyPr tIns="914400" rtlCol="0" anchor="t" anchorCtr="0"/>
          <a:lstStyle>
            <a:lvl1pPr algn="ctr">
              <a:buNone/>
              <a:defRPr lang="it-IT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Fai clic per aggiungere un'immagine</a:t>
            </a:r>
          </a:p>
        </p:txBody>
      </p:sp>
      <p:sp>
        <p:nvSpPr>
          <p:cNvPr id="10" name="Segnaposto piè di pagina 8">
            <a:extLst>
              <a:ext uri="{FF2B5EF4-FFF2-40B4-BE49-F238E27FC236}">
                <a16:creationId xmlns:a16="http://schemas.microsoft.com/office/drawing/2014/main" id="{7A4AE671-C203-0370-2888-FC8F7D444D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280160" y="6356350"/>
            <a:ext cx="4434825" cy="365125"/>
          </a:xfrm>
        </p:spPr>
        <p:txBody>
          <a:bodyPr rtlCol="0"/>
          <a:lstStyle>
            <a:lvl1pPr algn="l">
              <a:defRPr lang="it-IT"/>
            </a:lvl1pPr>
          </a:lstStyle>
          <a:p>
            <a:pPr rtl="0"/>
            <a:endParaRPr lang="it-IT" dirty="0"/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792BFA8-57AD-0B5C-2534-1E862B58D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45127" y="1371600"/>
            <a:ext cx="0" cy="548640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0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394" y="1"/>
            <a:ext cx="9918405" cy="164623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defPPr>
              <a:defRPr lang="it-IT"/>
            </a:defPPr>
          </a:lstStyle>
          <a:p>
            <a:pPr rt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5394" y="1825625"/>
            <a:ext cx="99184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</a:lstStyle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6121" y="726630"/>
            <a:ext cx="520991" cy="51737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lang="it-IT" sz="1800" b="1" i="0" cap="all" spc="100" baseline="0"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it-IT" smtClean="0"/>
              <a:pPr rtl="0"/>
              <a:t>‹#›</a:t>
            </a:fld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EF1C86-6A9C-D287-D381-5634A69BF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35394" y="6356350"/>
            <a:ext cx="27432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/>
              <a:t>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1B8477-3F24-EDCB-C8AC-843363639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38999" y="6356350"/>
            <a:ext cx="4114800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lang="it-IT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7" r:id="rId2"/>
    <p:sldLayoutId id="2147483728" r:id="rId3"/>
    <p:sldLayoutId id="2147483729" r:id="rId4"/>
    <p:sldLayoutId id="2147483710" r:id="rId5"/>
    <p:sldLayoutId id="2147483727" r:id="rId6"/>
    <p:sldLayoutId id="2147483701" r:id="rId7"/>
    <p:sldLayoutId id="2147483721" r:id="rId8"/>
    <p:sldLayoutId id="2147483720" r:id="rId9"/>
    <p:sldLayoutId id="2147483730" r:id="rId10"/>
    <p:sldLayoutId id="2147483722" r:id="rId11"/>
    <p:sldLayoutId id="2147483698" r:id="rId12"/>
    <p:sldLayoutId id="2147483732" r:id="rId13"/>
    <p:sldLayoutId id="2147483702" r:id="rId14"/>
    <p:sldLayoutId id="2147483703" r:id="rId15"/>
  </p:sldLayoutIdLst>
  <p:hf sldNum="0" hdr="0" ftr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lang="it-IT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it-IT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it-IT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E0C8E-F987-6DA1-60BC-077F06CA0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ABRE South dark matter direct-detection experiment">
            <a:extLst>
              <a:ext uri="{FF2B5EF4-FFF2-40B4-BE49-F238E27FC236}">
                <a16:creationId xmlns:a16="http://schemas.microsoft.com/office/drawing/2014/main" id="{B3F1C383-31A7-BAA5-E5D8-80DE92480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282"/>
            <a:ext cx="2564999" cy="217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ndex of /download/LOGO_DECLINAZIONI/LECCE">
            <a:extLst>
              <a:ext uri="{FF2B5EF4-FFF2-40B4-BE49-F238E27FC236}">
                <a16:creationId xmlns:a16="http://schemas.microsoft.com/office/drawing/2014/main" id="{E5B3256B-3E85-A59F-5E84-7584E749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174" y="237282"/>
            <a:ext cx="4471685" cy="202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rogetto MAD – Progetto MAD">
            <a:extLst>
              <a:ext uri="{FF2B5EF4-FFF2-40B4-BE49-F238E27FC236}">
                <a16:creationId xmlns:a16="http://schemas.microsoft.com/office/drawing/2014/main" id="{DCECB10D-5BDD-8EBB-5A38-DA3644918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31" y="4550655"/>
            <a:ext cx="4213586" cy="217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3C956A-5453-8535-BC08-D3FDE3E118FE}"/>
              </a:ext>
            </a:extLst>
          </p:cNvPr>
          <p:cNvSpPr txBox="1"/>
          <p:nvPr/>
        </p:nvSpPr>
        <p:spPr>
          <a:xfrm>
            <a:off x="1804686" y="983907"/>
            <a:ext cx="79344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noProof="0" dirty="0"/>
              <a:t>M.A.D project </a:t>
            </a:r>
            <a:br>
              <a:rPr lang="en-US" sz="2800" noProof="0" dirty="0"/>
            </a:br>
            <a:r>
              <a:rPr lang="en-US" sz="2800" noProof="0" dirty="0"/>
              <a:t>collaboration meeting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0C8139-D80A-3AAA-5509-1916BFF63520}"/>
              </a:ext>
            </a:extLst>
          </p:cNvPr>
          <p:cNvSpPr txBox="1"/>
          <p:nvPr/>
        </p:nvSpPr>
        <p:spPr>
          <a:xfrm>
            <a:off x="4412847" y="4088991"/>
            <a:ext cx="79344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noProof="0" dirty="0"/>
              <a:t>Rome, 22/05/2025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3F6306-8D40-182F-3F5D-BAB1CF7172B4}"/>
              </a:ext>
            </a:extLst>
          </p:cNvPr>
          <p:cNvSpPr txBox="1"/>
          <p:nvPr/>
        </p:nvSpPr>
        <p:spPr>
          <a:xfrm>
            <a:off x="5235814" y="5345900"/>
            <a:ext cx="79344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noProof="0" dirty="0"/>
              <a:t>By </a:t>
            </a:r>
            <a:r>
              <a:rPr lang="en-US" sz="3200" noProof="0" dirty="0" err="1"/>
              <a:t>Chemseddine</a:t>
            </a:r>
            <a:r>
              <a:rPr lang="en-US" sz="3200" noProof="0" dirty="0"/>
              <a:t> ANANNA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791D15-35D1-7D12-B6A1-FCDB84555F77}"/>
              </a:ext>
            </a:extLst>
          </p:cNvPr>
          <p:cNvSpPr txBox="1"/>
          <p:nvPr/>
        </p:nvSpPr>
        <p:spPr>
          <a:xfrm>
            <a:off x="2244524" y="2412546"/>
            <a:ext cx="793444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noProof="0" dirty="0"/>
              <a:t>SABRE MC simulation</a:t>
            </a:r>
          </a:p>
          <a:p>
            <a:pPr algn="ctr"/>
            <a:r>
              <a:rPr lang="en-US" sz="4000" b="1" noProof="0" dirty="0"/>
              <a:t>for PMT characterization</a:t>
            </a:r>
          </a:p>
        </p:txBody>
      </p:sp>
    </p:spTree>
    <p:extLst>
      <p:ext uri="{BB962C8B-B14F-4D97-AF65-F5344CB8AC3E}">
        <p14:creationId xmlns:p14="http://schemas.microsoft.com/office/powerpoint/2010/main" val="187320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ull Size">
            <a:extLst>
              <a:ext uri="{FF2B5EF4-FFF2-40B4-BE49-F238E27FC236}">
                <a16:creationId xmlns:a16="http://schemas.microsoft.com/office/drawing/2014/main" id="{C7677C2F-35D8-87AE-8BC3-B45A2CE3C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65" y="23440"/>
            <a:ext cx="8431495" cy="2807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0915D8-0F12-34FE-BE25-AB89F628F852}"/>
              </a:ext>
            </a:extLst>
          </p:cNvPr>
          <p:cNvSpPr txBox="1"/>
          <p:nvPr/>
        </p:nvSpPr>
        <p:spPr>
          <a:xfrm>
            <a:off x="183265" y="2637827"/>
            <a:ext cx="1154827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Simplified G4String interfaces and implementation with C++11/17.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Removed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obsolete/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std::string 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synonym member functions and deprecated non-std::string member functions, replacing with new free functions in G4StrUtil namespace. Might require user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code adaptation 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where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G4String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functions are explicitly used.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Major update the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G4PhysicsVector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related classes; introduced new public access methods;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removed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obsolete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unused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methods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 introduced possibility to use different Spline methods.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Removed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deprecated classes G4LPhysicsFreeVector and G4PhysicsLnVector; redirect G4PhysicsOrderedFreeVector to G4PhysicsFreeVector.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New version of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G4PhysicsModelCatalog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the catalog of physics models. Introduced a </a:t>
            </a:r>
            <a:r>
              <a:rPr lang="en-US" b="1" i="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modelID</a:t>
            </a:r>
            <a:r>
              <a:rPr lang="en-US" b="0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(a unique integer for each physics model, with close values for similar/related physics models), besides an index (the position in a vector) and the name (string) of the model. 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C++17 is the minimum ISO C++ Standard required to compile Geant4 and all applications using it.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Multithreading support is now enabled in the build of Geant4 by default.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0" noProof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CMake</a:t>
            </a:r>
            <a:r>
              <a:rPr lang="en-US" b="1" i="0" noProof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3.16 is the minimum version required to build Geant4.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1C655F-8C5F-472A-B772-2E3521406A2F}"/>
              </a:ext>
            </a:extLst>
          </p:cNvPr>
          <p:cNvSpPr txBox="1"/>
          <p:nvPr/>
        </p:nvSpPr>
        <p:spPr>
          <a:xfrm>
            <a:off x="7248948" y="1815298"/>
            <a:ext cx="609407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noProof="0" dirty="0">
                <a:solidFill>
                  <a:srgbClr val="000000"/>
                </a:solidFill>
                <a:latin typeface="Times New Roman" panose="02020603050405020304" pitchFamily="18" charset="0"/>
              </a:rPr>
              <a:t>V4.11</a:t>
            </a:r>
            <a:endParaRPr lang="en-US" sz="4000" noProof="0" dirty="0"/>
          </a:p>
        </p:txBody>
      </p:sp>
    </p:spTree>
    <p:extLst>
      <p:ext uri="{BB962C8B-B14F-4D97-AF65-F5344CB8AC3E}">
        <p14:creationId xmlns:p14="http://schemas.microsoft.com/office/powerpoint/2010/main" val="295540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02E46FD0-2B9C-4346-6DE0-3B2378E6452E}"/>
              </a:ext>
            </a:extLst>
          </p:cNvPr>
          <p:cNvSpPr txBox="1"/>
          <p:nvPr/>
        </p:nvSpPr>
        <p:spPr>
          <a:xfrm>
            <a:off x="376306" y="1348800"/>
            <a:ext cx="691857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detector geometry and physics fully rebuilt using Geant v4.11.</a:t>
            </a:r>
            <a:b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-&gt;Latest and greatest (compatibility issues)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All unnecessary components are removed </a:t>
            </a:r>
            <a:b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-&gt; </a:t>
            </a:r>
            <a:r>
              <a:rPr lang="en-US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Compact </a:t>
            </a: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code </a:t>
            </a:r>
            <a:r>
              <a:rPr lang="en-US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suitable </a:t>
            </a: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for multiple users/didactical purposes.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Optimization of contaminants decay within complex geometries (PTFE wrapping…).</a:t>
            </a:r>
            <a:br>
              <a:rPr lang="en-US" sz="2400" b="1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-&gt; Efficient simulation for local execution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Optical photons collection in </a:t>
            </a:r>
            <a:r>
              <a:rPr lang="en-US" sz="2400" b="1" noProof="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SbKCs</a:t>
            </a:r>
            <a:r>
              <a:rPr lang="en-US" sz="2400" b="1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(?) photocathodes after optical pads interaction</a:t>
            </a:r>
            <a:b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</a:b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-&gt; reconstruction of the expected PMT signal </a:t>
            </a:r>
            <a:r>
              <a:rPr lang="en-US" sz="2400" i="1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(W.I.P.). </a:t>
            </a:r>
          </a:p>
          <a:p>
            <a:endParaRPr lang="en-US" sz="2000" noProof="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noProof="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F78B9B-3A66-27E7-C75C-BE7B35A84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01" y="286229"/>
            <a:ext cx="6503619" cy="1062571"/>
          </a:xfrm>
        </p:spPr>
        <p:txBody>
          <a:bodyPr/>
          <a:lstStyle/>
          <a:p>
            <a:r>
              <a:rPr lang="en-US" noProof="0" dirty="0">
                <a:latin typeface="Amasis MT Pro Black" panose="020F0502020204030204" pitchFamily="18" charset="0"/>
              </a:rPr>
              <a:t>What is it about</a:t>
            </a:r>
            <a:endParaRPr lang="en-US" sz="2000" noProof="0" dirty="0">
              <a:latin typeface="Amasis MT Pro Black" panose="020F05020202040302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BFB006-0286-4832-E10A-EF51D729113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6356" y="-2862381"/>
            <a:ext cx="10557376" cy="669778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76A9C68-CBE5-3D9F-C7CD-35FBB1281D11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90431" y="3214885"/>
            <a:ext cx="5401569" cy="364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94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6E447-F835-1A31-4FE2-658D8BFB3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BD59A-5C1C-235D-87CD-C26EFD423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337" y="389132"/>
            <a:ext cx="8965094" cy="806704"/>
          </a:xfrm>
        </p:spPr>
        <p:txBody>
          <a:bodyPr/>
          <a:lstStyle/>
          <a:p>
            <a:r>
              <a:rPr lang="it-IT" dirty="0" err="1"/>
              <a:t>Preleminary</a:t>
            </a:r>
            <a:r>
              <a:rPr lang="it-IT" dirty="0"/>
              <a:t> </a:t>
            </a:r>
            <a:r>
              <a:rPr lang="it-IT" dirty="0" err="1"/>
              <a:t>results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7CD4B1-DDBC-1283-E12F-0F2636ADB1A2}"/>
              </a:ext>
            </a:extLst>
          </p:cNvPr>
          <p:cNvSpPr txBox="1"/>
          <p:nvPr/>
        </p:nvSpPr>
        <p:spPr>
          <a:xfrm>
            <a:off x="201162" y="1355259"/>
            <a:ext cx="42988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b="1" baseline="30000" noProof="0" dirty="0">
                <a:solidFill>
                  <a:srgbClr val="002060"/>
                </a:solidFill>
                <a:latin typeface="Times New Roman" panose="02020603050405020304" pitchFamily="18" charset="0"/>
              </a:rPr>
              <a:t>40</a:t>
            </a:r>
            <a:r>
              <a:rPr lang="en-US" sz="5400" b="1" noProof="0" dirty="0">
                <a:solidFill>
                  <a:srgbClr val="002060"/>
                </a:solidFill>
                <a:latin typeface="Times New Roman" panose="02020603050405020304" pitchFamily="18" charset="0"/>
              </a:rPr>
              <a:t>K spectrum</a:t>
            </a:r>
            <a:endParaRPr lang="en-US" sz="4000" noProof="0" dirty="0">
              <a:solidFill>
                <a:srgbClr val="002060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7472D7A-B015-DB0F-9288-A1EE9B5A5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982" y="2438012"/>
            <a:ext cx="5835856" cy="40308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A90A1F-AB9B-58B4-A698-82F43D4D3B72}"/>
              </a:ext>
            </a:extLst>
          </p:cNvPr>
          <p:cNvSpPr txBox="1"/>
          <p:nvPr/>
        </p:nvSpPr>
        <p:spPr>
          <a:xfrm>
            <a:off x="9718875" y="3155796"/>
            <a:ext cx="61461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1460.83 keV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63A7DD8-2813-D791-9BE1-EA323A011A2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059"/>
          <a:stretch/>
        </p:blipFill>
        <p:spPr>
          <a:xfrm>
            <a:off x="201162" y="2438012"/>
            <a:ext cx="6048746" cy="4030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55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391CEA-59B7-C147-91A2-3ACB8E186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3C08E-1104-9771-D6C4-79D4E94CC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337" y="389132"/>
            <a:ext cx="8965094" cy="806704"/>
          </a:xfrm>
        </p:spPr>
        <p:txBody>
          <a:bodyPr/>
          <a:lstStyle/>
          <a:p>
            <a:r>
              <a:rPr lang="it-IT" dirty="0" err="1"/>
              <a:t>Preleminary</a:t>
            </a:r>
            <a:r>
              <a:rPr lang="it-IT" dirty="0"/>
              <a:t> </a:t>
            </a:r>
            <a:r>
              <a:rPr lang="it-IT" dirty="0" err="1"/>
              <a:t>results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36415A-4AEB-B467-9768-1B37FD814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69" y="2060293"/>
            <a:ext cx="7277438" cy="44085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B4E228-5AC2-496F-482B-EA35AD4228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7826" y="1195836"/>
            <a:ext cx="4121605" cy="25001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B94FBE-4452-ECE5-DD12-FB8917D89A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7826" y="3847203"/>
            <a:ext cx="4121605" cy="26216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45400FD-138F-9B17-0ACD-EAACE884D990}"/>
              </a:ext>
            </a:extLst>
          </p:cNvPr>
          <p:cNvSpPr txBox="1"/>
          <p:nvPr/>
        </p:nvSpPr>
        <p:spPr>
          <a:xfrm>
            <a:off x="342569" y="922407"/>
            <a:ext cx="609407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noProof="0" dirty="0">
                <a:solidFill>
                  <a:srgbClr val="002060"/>
                </a:solidFill>
                <a:latin typeface="Times New Roman" panose="02020603050405020304" pitchFamily="18" charset="0"/>
              </a:rPr>
              <a:t>Optical photons</a:t>
            </a:r>
            <a:endParaRPr lang="en-US" sz="4400" noProof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2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E200-90E6-EA1B-36EA-3BA7E4016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22209" y="-775544"/>
            <a:ext cx="8965094" cy="2276856"/>
          </a:xfrm>
        </p:spPr>
        <p:txBody>
          <a:bodyPr/>
          <a:lstStyle/>
          <a:p>
            <a:r>
              <a:rPr lang="en-US" sz="8000" noProof="0" dirty="0"/>
              <a:t>Outlook</a:t>
            </a:r>
            <a:endParaRPr lang="en-US" sz="4000" noProof="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1327A2-3BE4-6EC8-2260-30E51D276B8D}"/>
              </a:ext>
            </a:extLst>
          </p:cNvPr>
          <p:cNvSpPr txBox="1"/>
          <p:nvPr/>
        </p:nvSpPr>
        <p:spPr>
          <a:xfrm>
            <a:off x="318175" y="1654446"/>
            <a:ext cx="76066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noProof="0" dirty="0"/>
              <a:t>Adding further components of the detector.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noProof="0" dirty="0"/>
              <a:t>Possible introduction of contamination distributions resulting from the crystal growth (N.F. after Z.R.)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noProof="0" dirty="0"/>
              <a:t>Reconstruction of alpha-emitters energies and </a:t>
            </a: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Assessment of the quenching by particle-type. </a:t>
            </a:r>
            <a:endParaRPr lang="en-US" sz="2400" noProof="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2400" noProof="0" dirty="0"/>
              <a:t>Simulating PMT signal using the optical photons light from the crystal (optical).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noProof="0" dirty="0"/>
              <a:t>Getting an estimation of the PMTs efficiency to be compared with upcoming measurements in Lecce.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Signal waveforms reconstruction for possible M.L. use. </a:t>
            </a:r>
            <a:endParaRPr lang="en-US" sz="2400" noProof="0" dirty="0"/>
          </a:p>
          <a:p>
            <a:pPr marL="457200" indent="-457200" algn="just">
              <a:buFont typeface="+mj-lt"/>
              <a:buAutoNum type="arabicPeriod"/>
            </a:pPr>
            <a:endParaRPr lang="en-US" sz="2400" noProof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0F5D40-566B-3EC5-94ED-713403215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6607" y="-21910"/>
            <a:ext cx="3935393" cy="687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46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FC637D-E783-E606-12C9-A7E5CD2A4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4D2BE-BEC4-D9AD-37EA-0C84003F6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179" y="952169"/>
            <a:ext cx="10256522" cy="2476831"/>
          </a:xfrm>
        </p:spPr>
        <p:txBody>
          <a:bodyPr anchor="b">
            <a:normAutofit/>
          </a:bodyPr>
          <a:lstStyle/>
          <a:p>
            <a:r>
              <a:rPr lang="en-US" sz="7200" noProof="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Any suggestions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0E6D89-02C9-1A28-E0FE-F9D7987AA26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60819" y="582733"/>
            <a:ext cx="5699760" cy="636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892863_TF89338750_Win32" id="{67303D53-E497-4E8A-A1B0-F8D4DA913DFF}" vid="{0B2B8082-CFD4-436D-9CB1-F42DAFFE77E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E87F72-70BF-43BC-A0D4-53665DC1267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2D646E0-DCC8-4209-B539-AA58186B6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BD9919-8F5A-4B99-83E1-E90FE1DCF2E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{E7C0BB4F-E8A2-45EC-B3F7-F4F87AA5A026}tf89338750_win32</Template>
  <TotalTime>1236</TotalTime>
  <Words>388</Words>
  <Application>Microsoft Office PowerPoint</Application>
  <PresentationFormat>Widescreen</PresentationFormat>
  <Paragraphs>34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Amasis MT Pro Black</vt:lpstr>
      <vt:lpstr>Arial</vt:lpstr>
      <vt:lpstr>Calibri</vt:lpstr>
      <vt:lpstr>Microsoft Sans Serif</vt:lpstr>
      <vt:lpstr>Times New Roman</vt:lpstr>
      <vt:lpstr>Univers</vt:lpstr>
      <vt:lpstr>GradientVTI</vt:lpstr>
      <vt:lpstr>PowerPoint Presentation</vt:lpstr>
      <vt:lpstr>PowerPoint Presentation</vt:lpstr>
      <vt:lpstr>What is it about</vt:lpstr>
      <vt:lpstr>Preleminary results</vt:lpstr>
      <vt:lpstr>Preleminary results</vt:lpstr>
      <vt:lpstr>Outlook</vt:lpstr>
      <vt:lpstr>Any suggestions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CHEMSEDDINE ANANNA</dc:creator>
  <cp:lastModifiedBy>CHEMSEDDINE ANANNA</cp:lastModifiedBy>
  <cp:revision>8</cp:revision>
  <dcterms:created xsi:type="dcterms:W3CDTF">2025-01-16T06:51:21Z</dcterms:created>
  <dcterms:modified xsi:type="dcterms:W3CDTF">2025-05-22T12:38:34Z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SIP_Label_2ad0b24d-6422-44b0-b3de-abb3a9e8c81a_Enabled">
    <vt:lpwstr>true</vt:lpwstr>
  </property>
  <property fmtid="{D5CDD505-2E9C-101B-9397-08002B2CF9AE}" pid="4" name="MSIP_Label_2ad0b24d-6422-44b0-b3de-abb3a9e8c81a_SetDate">
    <vt:lpwstr>2025-01-16T08:00:39Z</vt:lpwstr>
  </property>
  <property fmtid="{D5CDD505-2E9C-101B-9397-08002B2CF9AE}" pid="5" name="MSIP_Label_2ad0b24d-6422-44b0-b3de-abb3a9e8c81a_Method">
    <vt:lpwstr>Standard</vt:lpwstr>
  </property>
  <property fmtid="{D5CDD505-2E9C-101B-9397-08002B2CF9AE}" pid="6" name="MSIP_Label_2ad0b24d-6422-44b0-b3de-abb3a9e8c81a_Name">
    <vt:lpwstr>defa4170-0d19-0005-0004-bc88714345d2</vt:lpwstr>
  </property>
  <property fmtid="{D5CDD505-2E9C-101B-9397-08002B2CF9AE}" pid="7" name="MSIP_Label_2ad0b24d-6422-44b0-b3de-abb3a9e8c81a_SiteId">
    <vt:lpwstr>2fcfe26a-bb62-46b0-b1e3-28f9da0c45fd</vt:lpwstr>
  </property>
  <property fmtid="{D5CDD505-2E9C-101B-9397-08002B2CF9AE}" pid="8" name="MSIP_Label_2ad0b24d-6422-44b0-b3de-abb3a9e8c81a_ActionId">
    <vt:lpwstr>2947e132-dc78-4be5-96de-13122b40adad</vt:lpwstr>
  </property>
  <property fmtid="{D5CDD505-2E9C-101B-9397-08002B2CF9AE}" pid="9" name="MSIP_Label_2ad0b24d-6422-44b0-b3de-abb3a9e8c81a_ContentBits">
    <vt:lpwstr>0</vt:lpwstr>
  </property>
</Properties>
</file>