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408" r:id="rId2"/>
    <p:sldId id="428" r:id="rId3"/>
    <p:sldId id="424" r:id="rId4"/>
    <p:sldId id="425" r:id="rId5"/>
    <p:sldId id="426" r:id="rId6"/>
    <p:sldId id="409" r:id="rId7"/>
    <p:sldId id="410" r:id="rId8"/>
    <p:sldId id="412" r:id="rId9"/>
    <p:sldId id="413" r:id="rId10"/>
    <p:sldId id="421" r:id="rId11"/>
    <p:sldId id="422" r:id="rId12"/>
    <p:sldId id="423" r:id="rId13"/>
    <p:sldId id="427" r:id="rId14"/>
    <p:sldId id="420" r:id="rId15"/>
  </p:sldIdLst>
  <p:sldSz cx="9144000" cy="6858000" type="letter"/>
  <p:notesSz cx="7102475" cy="10234613"/>
  <p:custDataLst>
    <p:tags r:id="rId18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CCFFFF"/>
    <a:srgbClr val="D23C60"/>
    <a:srgbClr val="6C6CDC"/>
    <a:srgbClr val="FF0000"/>
    <a:srgbClr val="7B96E1"/>
    <a:srgbClr val="FF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300CFE-59BD-4A77-9369-561CA18A186B}" v="4" dt="2025-05-28T13:59:44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7356" autoAdjust="0"/>
  </p:normalViewPr>
  <p:slideViewPr>
    <p:cSldViewPr snapToGrid="0">
      <p:cViewPr varScale="1">
        <p:scale>
          <a:sx n="72" d="100"/>
          <a:sy n="72" d="100"/>
        </p:scale>
        <p:origin x="70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82" y="-58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 Bedeschi" userId="8b448c6b-d7b5-402d-9afa-bbd8eb617b56" providerId="ADAL" clId="{84300CFE-59BD-4A77-9369-561CA18A186B}"/>
    <pc:docChg chg="custSel addSld modSld modMainMaster">
      <pc:chgData name="Franco Bedeschi" userId="8b448c6b-d7b5-402d-9afa-bbd8eb617b56" providerId="ADAL" clId="{84300CFE-59BD-4A77-9369-561CA18A186B}" dt="2025-05-28T14:18:00.510" v="767" actId="113"/>
      <pc:docMkLst>
        <pc:docMk/>
      </pc:docMkLst>
      <pc:sldChg chg="modSp mod">
        <pc:chgData name="Franco Bedeschi" userId="8b448c6b-d7b5-402d-9afa-bbd8eb617b56" providerId="ADAL" clId="{84300CFE-59BD-4A77-9369-561CA18A186B}" dt="2025-05-28T14:12:29.799" v="718" actId="20577"/>
        <pc:sldMkLst>
          <pc:docMk/>
          <pc:sldMk cId="0" sldId="408"/>
        </pc:sldMkLst>
        <pc:spChg chg="mod">
          <ac:chgData name="Franco Bedeschi" userId="8b448c6b-d7b5-402d-9afa-bbd8eb617b56" providerId="ADAL" clId="{84300CFE-59BD-4A77-9369-561CA18A186B}" dt="2025-05-28T13:55:01.591" v="49" actId="313"/>
          <ac:spMkLst>
            <pc:docMk/>
            <pc:sldMk cId="0" sldId="408"/>
            <ac:spMk id="3074" creationId="{00000000-0000-0000-0000-000000000000}"/>
          </ac:spMkLst>
        </pc:spChg>
        <pc:spChg chg="mod">
          <ac:chgData name="Franco Bedeschi" userId="8b448c6b-d7b5-402d-9afa-bbd8eb617b56" providerId="ADAL" clId="{84300CFE-59BD-4A77-9369-561CA18A186B}" dt="2025-05-28T14:12:29.799" v="718" actId="20577"/>
          <ac:spMkLst>
            <pc:docMk/>
            <pc:sldMk cId="0" sldId="408"/>
            <ac:spMk id="3078" creationId="{00000000-0000-0000-0000-000000000000}"/>
          </ac:spMkLst>
        </pc:spChg>
        <pc:spChg chg="mod">
          <ac:chgData name="Franco Bedeschi" userId="8b448c6b-d7b5-402d-9afa-bbd8eb617b56" providerId="ADAL" clId="{84300CFE-59BD-4A77-9369-561CA18A186B}" dt="2025-05-28T13:54:13.690" v="48" actId="20577"/>
          <ac:spMkLst>
            <pc:docMk/>
            <pc:sldMk cId="0" sldId="408"/>
            <ac:spMk id="3079" creationId="{00000000-0000-0000-0000-000000000000}"/>
          </ac:spMkLst>
        </pc:spChg>
      </pc:sldChg>
      <pc:sldChg chg="modSp mod">
        <pc:chgData name="Franco Bedeschi" userId="8b448c6b-d7b5-402d-9afa-bbd8eb617b56" providerId="ADAL" clId="{84300CFE-59BD-4A77-9369-561CA18A186B}" dt="2025-05-28T14:02:39.272" v="308" actId="20577"/>
        <pc:sldMkLst>
          <pc:docMk/>
          <pc:sldMk cId="4160925058" sldId="409"/>
        </pc:sldMkLst>
        <pc:spChg chg="mod">
          <ac:chgData name="Franco Bedeschi" userId="8b448c6b-d7b5-402d-9afa-bbd8eb617b56" providerId="ADAL" clId="{84300CFE-59BD-4A77-9369-561CA18A186B}" dt="2025-05-28T14:00:48.168" v="180" actId="20577"/>
          <ac:spMkLst>
            <pc:docMk/>
            <pc:sldMk cId="4160925058" sldId="409"/>
            <ac:spMk id="2" creationId="{21714C5E-9720-0CB6-A2DF-CF0A285D4E1E}"/>
          </ac:spMkLst>
        </pc:spChg>
        <pc:spChg chg="mod">
          <ac:chgData name="Franco Bedeschi" userId="8b448c6b-d7b5-402d-9afa-bbd8eb617b56" providerId="ADAL" clId="{84300CFE-59BD-4A77-9369-561CA18A186B}" dt="2025-05-28T14:02:39.272" v="308" actId="20577"/>
          <ac:spMkLst>
            <pc:docMk/>
            <pc:sldMk cId="4160925058" sldId="409"/>
            <ac:spMk id="3" creationId="{01FF6F19-729C-CA0A-0333-DEB15181CEE2}"/>
          </ac:spMkLst>
        </pc:spChg>
        <pc:spChg chg="mod">
          <ac:chgData name="Franco Bedeschi" userId="8b448c6b-d7b5-402d-9afa-bbd8eb617b56" providerId="ADAL" clId="{84300CFE-59BD-4A77-9369-561CA18A186B}" dt="2025-05-28T13:55:04.659" v="50"/>
          <ac:spMkLst>
            <pc:docMk/>
            <pc:sldMk cId="4160925058" sldId="409"/>
            <ac:spMk id="4" creationId="{45DA75F9-CDF4-F521-CDCC-78EA48E4B749}"/>
          </ac:spMkLst>
        </pc:spChg>
      </pc:sldChg>
      <pc:sldChg chg="modSp">
        <pc:chgData name="Franco Bedeschi" userId="8b448c6b-d7b5-402d-9afa-bbd8eb617b56" providerId="ADAL" clId="{84300CFE-59BD-4A77-9369-561CA18A186B}" dt="2025-05-28T13:55:04.659" v="50"/>
        <pc:sldMkLst>
          <pc:docMk/>
          <pc:sldMk cId="1767739856" sldId="410"/>
        </pc:sldMkLst>
        <pc:spChg chg="mod">
          <ac:chgData name="Franco Bedeschi" userId="8b448c6b-d7b5-402d-9afa-bbd8eb617b56" providerId="ADAL" clId="{84300CFE-59BD-4A77-9369-561CA18A186B}" dt="2025-05-28T13:55:04.659" v="50"/>
          <ac:spMkLst>
            <pc:docMk/>
            <pc:sldMk cId="1767739856" sldId="410"/>
            <ac:spMk id="4" creationId="{2EB5E6ED-8B29-5B2E-8277-423E6752AB7F}"/>
          </ac:spMkLst>
        </pc:spChg>
      </pc:sldChg>
      <pc:sldChg chg="modSp">
        <pc:chgData name="Franco Bedeschi" userId="8b448c6b-d7b5-402d-9afa-bbd8eb617b56" providerId="ADAL" clId="{84300CFE-59BD-4A77-9369-561CA18A186B}" dt="2025-05-28T13:55:04.659" v="50"/>
        <pc:sldMkLst>
          <pc:docMk/>
          <pc:sldMk cId="414172284" sldId="412"/>
        </pc:sldMkLst>
        <pc:spChg chg="mod">
          <ac:chgData name="Franco Bedeschi" userId="8b448c6b-d7b5-402d-9afa-bbd8eb617b56" providerId="ADAL" clId="{84300CFE-59BD-4A77-9369-561CA18A186B}" dt="2025-05-28T13:55:04.659" v="50"/>
          <ac:spMkLst>
            <pc:docMk/>
            <pc:sldMk cId="414172284" sldId="412"/>
            <ac:spMk id="4" creationId="{4348F5E6-B206-B7DE-4461-2360EDAD576C}"/>
          </ac:spMkLst>
        </pc:spChg>
      </pc:sldChg>
      <pc:sldChg chg="modSp">
        <pc:chgData name="Franco Bedeschi" userId="8b448c6b-d7b5-402d-9afa-bbd8eb617b56" providerId="ADAL" clId="{84300CFE-59BD-4A77-9369-561CA18A186B}" dt="2025-05-28T13:55:04.659" v="50"/>
        <pc:sldMkLst>
          <pc:docMk/>
          <pc:sldMk cId="4184021252" sldId="413"/>
        </pc:sldMkLst>
        <pc:spChg chg="mod">
          <ac:chgData name="Franco Bedeschi" userId="8b448c6b-d7b5-402d-9afa-bbd8eb617b56" providerId="ADAL" clId="{84300CFE-59BD-4A77-9369-561CA18A186B}" dt="2025-05-28T13:55:04.659" v="50"/>
          <ac:spMkLst>
            <pc:docMk/>
            <pc:sldMk cId="4184021252" sldId="413"/>
            <ac:spMk id="4" creationId="{59DD401C-26A8-E579-7C06-A336A1ADD999}"/>
          </ac:spMkLst>
        </pc:spChg>
      </pc:sldChg>
      <pc:sldChg chg="modSp">
        <pc:chgData name="Franco Bedeschi" userId="8b448c6b-d7b5-402d-9afa-bbd8eb617b56" providerId="ADAL" clId="{84300CFE-59BD-4A77-9369-561CA18A186B}" dt="2025-05-28T13:55:04.659" v="50"/>
        <pc:sldMkLst>
          <pc:docMk/>
          <pc:sldMk cId="2125502188" sldId="420"/>
        </pc:sldMkLst>
        <pc:spChg chg="mod">
          <ac:chgData name="Franco Bedeschi" userId="8b448c6b-d7b5-402d-9afa-bbd8eb617b56" providerId="ADAL" clId="{84300CFE-59BD-4A77-9369-561CA18A186B}" dt="2025-05-28T13:55:04.659" v="50"/>
          <ac:spMkLst>
            <pc:docMk/>
            <pc:sldMk cId="2125502188" sldId="420"/>
            <ac:spMk id="4" creationId="{D3E2F20D-D755-2FCB-AE7F-F013219B7C2F}"/>
          </ac:spMkLst>
        </pc:spChg>
      </pc:sldChg>
      <pc:sldChg chg="modSp">
        <pc:chgData name="Franco Bedeschi" userId="8b448c6b-d7b5-402d-9afa-bbd8eb617b56" providerId="ADAL" clId="{84300CFE-59BD-4A77-9369-561CA18A186B}" dt="2025-05-28T13:55:04.659" v="50"/>
        <pc:sldMkLst>
          <pc:docMk/>
          <pc:sldMk cId="2528472870" sldId="421"/>
        </pc:sldMkLst>
        <pc:spChg chg="mod">
          <ac:chgData name="Franco Bedeschi" userId="8b448c6b-d7b5-402d-9afa-bbd8eb617b56" providerId="ADAL" clId="{84300CFE-59BD-4A77-9369-561CA18A186B}" dt="2025-05-28T13:55:04.659" v="50"/>
          <ac:spMkLst>
            <pc:docMk/>
            <pc:sldMk cId="2528472870" sldId="421"/>
            <ac:spMk id="4" creationId="{CD033735-2372-E170-E738-6EDFD0B3AFF4}"/>
          </ac:spMkLst>
        </pc:spChg>
      </pc:sldChg>
      <pc:sldChg chg="modSp">
        <pc:chgData name="Franco Bedeschi" userId="8b448c6b-d7b5-402d-9afa-bbd8eb617b56" providerId="ADAL" clId="{84300CFE-59BD-4A77-9369-561CA18A186B}" dt="2025-05-28T13:55:04.659" v="50"/>
        <pc:sldMkLst>
          <pc:docMk/>
          <pc:sldMk cId="1946356254" sldId="422"/>
        </pc:sldMkLst>
        <pc:spChg chg="mod">
          <ac:chgData name="Franco Bedeschi" userId="8b448c6b-d7b5-402d-9afa-bbd8eb617b56" providerId="ADAL" clId="{84300CFE-59BD-4A77-9369-561CA18A186B}" dt="2025-05-28T13:55:04.659" v="50"/>
          <ac:spMkLst>
            <pc:docMk/>
            <pc:sldMk cId="1946356254" sldId="422"/>
            <ac:spMk id="4" creationId="{9B7EB88E-DA69-A79D-9DB0-8C4FAF202CF9}"/>
          </ac:spMkLst>
        </pc:spChg>
      </pc:sldChg>
      <pc:sldChg chg="modSp mod">
        <pc:chgData name="Franco Bedeschi" userId="8b448c6b-d7b5-402d-9afa-bbd8eb617b56" providerId="ADAL" clId="{84300CFE-59BD-4A77-9369-561CA18A186B}" dt="2025-05-28T14:04:47.707" v="372" actId="20577"/>
        <pc:sldMkLst>
          <pc:docMk/>
          <pc:sldMk cId="3912248462" sldId="423"/>
        </pc:sldMkLst>
        <pc:spChg chg="mod">
          <ac:chgData name="Franco Bedeschi" userId="8b448c6b-d7b5-402d-9afa-bbd8eb617b56" providerId="ADAL" clId="{84300CFE-59BD-4A77-9369-561CA18A186B}" dt="2025-05-28T14:04:47.707" v="372" actId="20577"/>
          <ac:spMkLst>
            <pc:docMk/>
            <pc:sldMk cId="3912248462" sldId="423"/>
            <ac:spMk id="3" creationId="{368E55DC-CB9E-F0E3-75C0-8D8374363B56}"/>
          </ac:spMkLst>
        </pc:spChg>
        <pc:spChg chg="mod">
          <ac:chgData name="Franco Bedeschi" userId="8b448c6b-d7b5-402d-9afa-bbd8eb617b56" providerId="ADAL" clId="{84300CFE-59BD-4A77-9369-561CA18A186B}" dt="2025-05-28T13:55:04.659" v="50"/>
          <ac:spMkLst>
            <pc:docMk/>
            <pc:sldMk cId="3912248462" sldId="423"/>
            <ac:spMk id="4" creationId="{D2D7F1FA-5516-B6CC-CAFF-7D0A2A10EC12}"/>
          </ac:spMkLst>
        </pc:spChg>
      </pc:sldChg>
      <pc:sldChg chg="addSp delSp modSp new mod">
        <pc:chgData name="Franco Bedeschi" userId="8b448c6b-d7b5-402d-9afa-bbd8eb617b56" providerId="ADAL" clId="{84300CFE-59BD-4A77-9369-561CA18A186B}" dt="2025-05-28T13:57:16.520" v="101" actId="1076"/>
        <pc:sldMkLst>
          <pc:docMk/>
          <pc:sldMk cId="2020819313" sldId="424"/>
        </pc:sldMkLst>
        <pc:spChg chg="mod">
          <ac:chgData name="Franco Bedeschi" userId="8b448c6b-d7b5-402d-9afa-bbd8eb617b56" providerId="ADAL" clId="{84300CFE-59BD-4A77-9369-561CA18A186B}" dt="2025-05-28T13:56:56.534" v="96" actId="20577"/>
          <ac:spMkLst>
            <pc:docMk/>
            <pc:sldMk cId="2020819313" sldId="424"/>
            <ac:spMk id="2" creationId="{E029052B-BE0A-1A6B-3954-515D8B68D9CB}"/>
          </ac:spMkLst>
        </pc:spChg>
        <pc:spChg chg="del">
          <ac:chgData name="Franco Bedeschi" userId="8b448c6b-d7b5-402d-9afa-bbd8eb617b56" providerId="ADAL" clId="{84300CFE-59BD-4A77-9369-561CA18A186B}" dt="2025-05-28T13:57:00.974" v="97" actId="478"/>
          <ac:spMkLst>
            <pc:docMk/>
            <pc:sldMk cId="2020819313" sldId="424"/>
            <ac:spMk id="3" creationId="{02BBCE57-D3DC-1FAF-9BDB-317B62089838}"/>
          </ac:spMkLst>
        </pc:spChg>
        <pc:picChg chg="add mod">
          <ac:chgData name="Franco Bedeschi" userId="8b448c6b-d7b5-402d-9afa-bbd8eb617b56" providerId="ADAL" clId="{84300CFE-59BD-4A77-9369-561CA18A186B}" dt="2025-05-28T13:57:16.520" v="101" actId="1076"/>
          <ac:picMkLst>
            <pc:docMk/>
            <pc:sldMk cId="2020819313" sldId="424"/>
            <ac:picMk id="8" creationId="{E1A035D8-C466-01FC-22CC-6AFC9DB52FC0}"/>
          </ac:picMkLst>
        </pc:picChg>
      </pc:sldChg>
      <pc:sldChg chg="addSp delSp modSp new mod">
        <pc:chgData name="Franco Bedeschi" userId="8b448c6b-d7b5-402d-9afa-bbd8eb617b56" providerId="ADAL" clId="{84300CFE-59BD-4A77-9369-561CA18A186B}" dt="2025-05-28T13:58:32.952" v="122" actId="1076"/>
        <pc:sldMkLst>
          <pc:docMk/>
          <pc:sldMk cId="2764270138" sldId="425"/>
        </pc:sldMkLst>
        <pc:spChg chg="mod">
          <ac:chgData name="Franco Bedeschi" userId="8b448c6b-d7b5-402d-9afa-bbd8eb617b56" providerId="ADAL" clId="{84300CFE-59BD-4A77-9369-561CA18A186B}" dt="2025-05-28T13:57:28.882" v="114" actId="20577"/>
          <ac:spMkLst>
            <pc:docMk/>
            <pc:sldMk cId="2764270138" sldId="425"/>
            <ac:spMk id="2" creationId="{EE369C49-A2C0-803A-3EEB-D6F739DAD74A}"/>
          </ac:spMkLst>
        </pc:spChg>
        <pc:spChg chg="del">
          <ac:chgData name="Franco Bedeschi" userId="8b448c6b-d7b5-402d-9afa-bbd8eb617b56" providerId="ADAL" clId="{84300CFE-59BD-4A77-9369-561CA18A186B}" dt="2025-05-28T13:57:32.536" v="115" actId="478"/>
          <ac:spMkLst>
            <pc:docMk/>
            <pc:sldMk cId="2764270138" sldId="425"/>
            <ac:spMk id="3" creationId="{3F68A393-537B-8C53-3C9A-1C0656D5EC54}"/>
          </ac:spMkLst>
        </pc:spChg>
        <pc:picChg chg="add mod">
          <ac:chgData name="Franco Bedeschi" userId="8b448c6b-d7b5-402d-9afa-bbd8eb617b56" providerId="ADAL" clId="{84300CFE-59BD-4A77-9369-561CA18A186B}" dt="2025-05-28T13:58:32.952" v="122" actId="1076"/>
          <ac:picMkLst>
            <pc:docMk/>
            <pc:sldMk cId="2764270138" sldId="425"/>
            <ac:picMk id="8" creationId="{4360AAE8-E73A-4FF1-8494-148F64BF157A}"/>
          </ac:picMkLst>
        </pc:picChg>
      </pc:sldChg>
      <pc:sldChg chg="addSp delSp modSp new mod">
        <pc:chgData name="Franco Bedeschi" userId="8b448c6b-d7b5-402d-9afa-bbd8eb617b56" providerId="ADAL" clId="{84300CFE-59BD-4A77-9369-561CA18A186B}" dt="2025-05-28T13:59:52.735" v="142" actId="1076"/>
        <pc:sldMkLst>
          <pc:docMk/>
          <pc:sldMk cId="2482628670" sldId="426"/>
        </pc:sldMkLst>
        <pc:spChg chg="mod">
          <ac:chgData name="Franco Bedeschi" userId="8b448c6b-d7b5-402d-9afa-bbd8eb617b56" providerId="ADAL" clId="{84300CFE-59BD-4A77-9369-561CA18A186B}" dt="2025-05-28T13:59:41.461" v="139" actId="20577"/>
          <ac:spMkLst>
            <pc:docMk/>
            <pc:sldMk cId="2482628670" sldId="426"/>
            <ac:spMk id="2" creationId="{79F3C3A9-0F03-11F4-753A-4050906EAF0A}"/>
          </ac:spMkLst>
        </pc:spChg>
        <pc:spChg chg="del">
          <ac:chgData name="Franco Bedeschi" userId="8b448c6b-d7b5-402d-9afa-bbd8eb617b56" providerId="ADAL" clId="{84300CFE-59BD-4A77-9369-561CA18A186B}" dt="2025-05-28T13:59:44.520" v="140" actId="478"/>
          <ac:spMkLst>
            <pc:docMk/>
            <pc:sldMk cId="2482628670" sldId="426"/>
            <ac:spMk id="3" creationId="{0E2BCB2D-0D2C-5F32-B54A-4B27418BE132}"/>
          </ac:spMkLst>
        </pc:spChg>
        <pc:picChg chg="add mod">
          <ac:chgData name="Franco Bedeschi" userId="8b448c6b-d7b5-402d-9afa-bbd8eb617b56" providerId="ADAL" clId="{84300CFE-59BD-4A77-9369-561CA18A186B}" dt="2025-05-28T13:59:52.735" v="142" actId="1076"/>
          <ac:picMkLst>
            <pc:docMk/>
            <pc:sldMk cId="2482628670" sldId="426"/>
            <ac:picMk id="8" creationId="{273000EF-FC9E-FC20-6CCB-6F9995599AE9}"/>
          </ac:picMkLst>
        </pc:picChg>
      </pc:sldChg>
      <pc:sldChg chg="modSp new mod">
        <pc:chgData name="Franco Bedeschi" userId="8b448c6b-d7b5-402d-9afa-bbd8eb617b56" providerId="ADAL" clId="{84300CFE-59BD-4A77-9369-561CA18A186B}" dt="2025-05-28T14:08:58.704" v="691" actId="20577"/>
        <pc:sldMkLst>
          <pc:docMk/>
          <pc:sldMk cId="3319774621" sldId="427"/>
        </pc:sldMkLst>
        <pc:spChg chg="mod">
          <ac:chgData name="Franco Bedeschi" userId="8b448c6b-d7b5-402d-9afa-bbd8eb617b56" providerId="ADAL" clId="{84300CFE-59BD-4A77-9369-561CA18A186B}" dt="2025-05-28T14:05:17.385" v="397" actId="20577"/>
          <ac:spMkLst>
            <pc:docMk/>
            <pc:sldMk cId="3319774621" sldId="427"/>
            <ac:spMk id="2" creationId="{ED3A8C68-3947-24DE-912C-83437DCE1088}"/>
          </ac:spMkLst>
        </pc:spChg>
        <pc:spChg chg="mod">
          <ac:chgData name="Franco Bedeschi" userId="8b448c6b-d7b5-402d-9afa-bbd8eb617b56" providerId="ADAL" clId="{84300CFE-59BD-4A77-9369-561CA18A186B}" dt="2025-05-28T14:08:58.704" v="691" actId="20577"/>
          <ac:spMkLst>
            <pc:docMk/>
            <pc:sldMk cId="3319774621" sldId="427"/>
            <ac:spMk id="3" creationId="{743920B3-E779-528C-6072-BDE8E8321BCD}"/>
          </ac:spMkLst>
        </pc:spChg>
      </pc:sldChg>
      <pc:sldChg chg="addSp delSp modSp new mod">
        <pc:chgData name="Franco Bedeschi" userId="8b448c6b-d7b5-402d-9afa-bbd8eb617b56" providerId="ADAL" clId="{84300CFE-59BD-4A77-9369-561CA18A186B}" dt="2025-05-28T14:18:00.510" v="767" actId="113"/>
        <pc:sldMkLst>
          <pc:docMk/>
          <pc:sldMk cId="1714480490" sldId="428"/>
        </pc:sldMkLst>
        <pc:spChg chg="mod">
          <ac:chgData name="Franco Bedeschi" userId="8b448c6b-d7b5-402d-9afa-bbd8eb617b56" providerId="ADAL" clId="{84300CFE-59BD-4A77-9369-561CA18A186B}" dt="2025-05-28T14:14:33.355" v="743" actId="20577"/>
          <ac:spMkLst>
            <pc:docMk/>
            <pc:sldMk cId="1714480490" sldId="428"/>
            <ac:spMk id="2" creationId="{F931F9C3-DF2C-7D19-CBD2-011AF40D3675}"/>
          </ac:spMkLst>
        </pc:spChg>
        <pc:spChg chg="del">
          <ac:chgData name="Franco Bedeschi" userId="8b448c6b-d7b5-402d-9afa-bbd8eb617b56" providerId="ADAL" clId="{84300CFE-59BD-4A77-9369-561CA18A186B}" dt="2025-05-28T14:14:15.214" v="724" actId="478"/>
          <ac:spMkLst>
            <pc:docMk/>
            <pc:sldMk cId="1714480490" sldId="428"/>
            <ac:spMk id="3" creationId="{76ED0907-FFE6-EE61-3DD6-194AE0D511D1}"/>
          </ac:spMkLst>
        </pc:spChg>
        <pc:spChg chg="add mod">
          <ac:chgData name="Franco Bedeschi" userId="8b448c6b-d7b5-402d-9afa-bbd8eb617b56" providerId="ADAL" clId="{84300CFE-59BD-4A77-9369-561CA18A186B}" dt="2025-05-28T14:18:00.510" v="767" actId="113"/>
          <ac:spMkLst>
            <pc:docMk/>
            <pc:sldMk cId="1714480490" sldId="428"/>
            <ac:spMk id="9" creationId="{4C39524F-42C5-60F4-7A5C-3EE9087962E1}"/>
          </ac:spMkLst>
        </pc:spChg>
        <pc:picChg chg="add mod">
          <ac:chgData name="Franco Bedeschi" userId="8b448c6b-d7b5-402d-9afa-bbd8eb617b56" providerId="ADAL" clId="{84300CFE-59BD-4A77-9369-561CA18A186B}" dt="2025-05-28T14:14:24.434" v="727" actId="1076"/>
          <ac:picMkLst>
            <pc:docMk/>
            <pc:sldMk cId="1714480490" sldId="428"/>
            <ac:picMk id="8" creationId="{5C7C0CF1-B904-C27F-11DC-69CDBBB3A920}"/>
          </ac:picMkLst>
        </pc:picChg>
      </pc:sldChg>
      <pc:sldMasterChg chg="modSldLayout">
        <pc:chgData name="Franco Bedeschi" userId="8b448c6b-d7b5-402d-9afa-bbd8eb617b56" providerId="ADAL" clId="{84300CFE-59BD-4A77-9369-561CA18A186B}" dt="2025-05-28T13:55:04.659" v="50"/>
        <pc:sldMasterMkLst>
          <pc:docMk/>
          <pc:sldMasterMk cId="0" sldId="2147483650"/>
        </pc:sldMasterMkLst>
        <pc:sldLayoutChg chg="modSp">
          <pc:chgData name="Franco Bedeschi" userId="8b448c6b-d7b5-402d-9afa-bbd8eb617b56" providerId="ADAL" clId="{84300CFE-59BD-4A77-9369-561CA18A186B}" dt="2025-05-28T13:55:04.659" v="50"/>
          <pc:sldLayoutMkLst>
            <pc:docMk/>
            <pc:sldMasterMk cId="0" sldId="2147483650"/>
            <pc:sldLayoutMk cId="3238615516" sldId="2147483781"/>
          </pc:sldLayoutMkLst>
          <pc:spChg chg="mod">
            <ac:chgData name="Franco Bedeschi" userId="8b448c6b-d7b5-402d-9afa-bbd8eb617b56" providerId="ADAL" clId="{84300CFE-59BD-4A77-9369-561CA18A186B}" dt="2025-05-28T13:55:04.659" v="50"/>
            <ac:spMkLst>
              <pc:docMk/>
              <pc:sldMasterMk cId="0" sldId="2147483650"/>
              <pc:sldLayoutMk cId="3238615516" sldId="2147483781"/>
              <ac:spMk id="4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632575" y="9809163"/>
            <a:ext cx="403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1DE48FEA-D32B-4240-B0A4-4148B56571D5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42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57750"/>
            <a:ext cx="52133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4" tIns="45131" rIns="91874" bIns="45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76288"/>
            <a:ext cx="5094287" cy="3821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632575" y="9809163"/>
            <a:ext cx="403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EFF7EA94-3393-44A5-8E16-2F8A911D88C8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69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43473-F57B-45F4-8B18-3E8A60FB6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6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82B7D-78A0-4276-80A3-00FFA2A9B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2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6813" y="381000"/>
            <a:ext cx="1943100" cy="5280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381000"/>
            <a:ext cx="5676900" cy="5280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09EE-2BE5-4154-9330-393516739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8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Dual Readout prototype, May 2025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BA46-1C93-4567-A05B-77BEED2B3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1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A4FC-CE45-4408-A7C8-75C600F5B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6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513" y="15462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9913" y="15462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6983D-889A-48A2-A57E-5A7ED2080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1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FCF3-0441-4725-B23A-9FE456F16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FED78-110D-4058-8141-1C038787E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3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8146-9702-4881-9716-82FB817E8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9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E2ED0-DEFD-4036-A7DE-B1294E58D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2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B33F-7E9C-4C17-9B5D-742FE626A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638300" y="381000"/>
            <a:ext cx="63627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5462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20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436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3420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 b="1"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pic>
        <p:nvPicPr>
          <p:cNvPr id="1030" name="Picture 1031" descr="blue_line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05838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38" descr="logoinfn_negativ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0"/>
            <a:ext cx="139223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31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87900" y="6524625"/>
            <a:ext cx="836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ctr" hangingPunct="0">
              <a:spcBef>
                <a:spcPct val="0"/>
              </a:spcBef>
              <a:buClrTx/>
              <a:buFontTx/>
              <a:buNone/>
              <a:defRPr sz="1400">
                <a:solidFill>
                  <a:schemeClr val="bg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E9A6701B-A478-4746-B452-F9A66D8A2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524000" cy="121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8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28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CC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222442" y="244369"/>
            <a:ext cx="6411951" cy="685800"/>
          </a:xfrm>
        </p:spPr>
        <p:txBody>
          <a:bodyPr/>
          <a:lstStyle/>
          <a:p>
            <a:pPr eaLnBrk="1" hangingPunct="1"/>
            <a:r>
              <a:rPr lang="it-IT" sz="3200" dirty="0" err="1"/>
              <a:t>Scintillating</a:t>
            </a:r>
            <a:r>
              <a:rPr lang="it-IT" sz="3200" dirty="0"/>
              <a:t> </a:t>
            </a:r>
            <a:r>
              <a:rPr lang="it-IT" sz="3200" dirty="0" err="1"/>
              <a:t>fiber</a:t>
            </a:r>
            <a:r>
              <a:rPr lang="it-IT" sz="3200" dirty="0"/>
              <a:t> </a:t>
            </a:r>
            <a:r>
              <a:rPr lang="it-IT" sz="3200" dirty="0" err="1"/>
              <a:t>tests</a:t>
            </a:r>
            <a:r>
              <a:rPr lang="it-IT" sz="3200" dirty="0"/>
              <a:t> </a:t>
            </a:r>
            <a:endParaRPr lang="en-US" sz="3200" dirty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xfrm>
            <a:off x="1222442" y="3583515"/>
            <a:ext cx="4079132" cy="180560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Readout in IDEA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on HiDRa2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results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bg1"/>
                </a:solidFill>
              </a:rPr>
              <a:t>Dual Readout prototype, May 2025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/>
              <a:t>F. Bedeschi, INFN-Pisa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2993353F-A909-4581-A173-DEBD44DF0962}" type="slidenum">
              <a:rPr lang="en-US" sz="1400" smtClean="0">
                <a:solidFill>
                  <a:schemeClr val="bg1"/>
                </a:solidFill>
                <a:latin typeface="Times" pitchFamily="18" charset="0"/>
              </a:rPr>
              <a:pPr/>
              <a:t>1</a:t>
            </a:fld>
            <a:endParaRPr lang="en-US" sz="140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4572000" y="1343025"/>
            <a:ext cx="4471639" cy="13480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400" u="sng" dirty="0"/>
              <a:t>F. Bedeschi. </a:t>
            </a:r>
          </a:p>
          <a:p>
            <a:pPr eaLnBrk="1" hangingPunct="1"/>
            <a:r>
              <a:rPr lang="it-IT" sz="2400" dirty="0">
                <a:solidFill>
                  <a:srgbClr val="CCFFFF"/>
                </a:solidFill>
              </a:rPr>
              <a:t>Dual </a:t>
            </a:r>
            <a:r>
              <a:rPr lang="it-IT" sz="2400" dirty="0" err="1">
                <a:solidFill>
                  <a:srgbClr val="CCFFFF"/>
                </a:solidFill>
              </a:rPr>
              <a:t>Readout</a:t>
            </a:r>
            <a:r>
              <a:rPr lang="it-IT" sz="2400" dirty="0">
                <a:solidFill>
                  <a:srgbClr val="CCFFFF"/>
                </a:solidFill>
              </a:rPr>
              <a:t> </a:t>
            </a:r>
            <a:r>
              <a:rPr lang="it-IT" sz="2400" dirty="0" err="1">
                <a:solidFill>
                  <a:srgbClr val="CCFFFF"/>
                </a:solidFill>
              </a:rPr>
              <a:t>prototype</a:t>
            </a:r>
            <a:r>
              <a:rPr lang="it-IT" sz="2400" dirty="0">
                <a:solidFill>
                  <a:srgbClr val="CCFFFF"/>
                </a:solidFill>
              </a:rPr>
              <a:t>,</a:t>
            </a:r>
          </a:p>
          <a:p>
            <a:pPr eaLnBrk="1" hangingPunct="1"/>
            <a:r>
              <a:rPr lang="it-IT" sz="2400" dirty="0" err="1">
                <a:solidFill>
                  <a:srgbClr val="CCFFFF"/>
                </a:solidFill>
              </a:rPr>
              <a:t>May</a:t>
            </a:r>
            <a:r>
              <a:rPr lang="it-IT" sz="2400" dirty="0">
                <a:solidFill>
                  <a:srgbClr val="CCFFFF"/>
                </a:solidFill>
              </a:rPr>
              <a:t> 29, 2025</a:t>
            </a: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1808399" y="2468026"/>
            <a:ext cx="24048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533400" indent="-5334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4000" u="sng" dirty="0">
                <a:solidFill>
                  <a:srgbClr val="FF0000"/>
                </a:solidFill>
              </a:rPr>
              <a:t>OUTLINE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8ED34-1A29-5B8E-7042-1B7B357A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M1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ACEF5-98A2-02D3-0A8A-4EA9378DE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600"/>
            <a:ext cx="7772400" cy="4114800"/>
          </a:xfrm>
        </p:spPr>
        <p:txBody>
          <a:bodyPr/>
          <a:lstStyle/>
          <a:p>
            <a:r>
              <a:rPr lang="en-US" dirty="0"/>
              <a:t>Signals</a:t>
            </a:r>
          </a:p>
          <a:p>
            <a:r>
              <a:rPr lang="en-US" dirty="0"/>
              <a:t>Fits</a:t>
            </a:r>
          </a:p>
          <a:p>
            <a:r>
              <a:rPr lang="en-US" dirty="0"/>
              <a:t>Attenuation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33735-2372-E170-E738-6EDFD0B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Dual Readout prototype, May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3DA23-6DB8-E598-0B7D-B9D29DC4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01029-F5BA-9D15-8E84-914B3C32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4E7F5D-6B98-C876-F89F-82C8B6777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431" y="1453180"/>
            <a:ext cx="5294362" cy="5100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794974-3F53-470B-AE6D-42E466A01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97" y="1807141"/>
            <a:ext cx="7419000" cy="46698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209BA3-EC11-7BC9-4C94-BE2A488B4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540" y="1502341"/>
            <a:ext cx="7349714" cy="47751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C42EC0-888F-0BD8-A9DC-19BF54831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708" y="1320008"/>
            <a:ext cx="5683365" cy="53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7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E638-3DEB-2206-2A08-6728ADAA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plots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6AB85-9885-A797-23FE-8AF889131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04" y="1278371"/>
            <a:ext cx="7772400" cy="4114800"/>
          </a:xfrm>
        </p:spPr>
        <p:txBody>
          <a:bodyPr/>
          <a:lstStyle/>
          <a:p>
            <a:r>
              <a:rPr lang="en-US" dirty="0"/>
              <a:t>Good consistency – one problem fiber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EB88E-DA69-A79D-9DB0-8C4FAF20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Dual Readout prototype, May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10351-48C7-5B1F-DE71-B1857F7C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E3157-BBA0-3820-8007-52B0D6F0D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946D42-D722-1CE7-1F68-E8F944DAD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01" y="1925902"/>
            <a:ext cx="8668346" cy="4391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8CD4F4-E7F4-9FF8-B7BB-77295B4A5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35" y="1801541"/>
            <a:ext cx="8827761" cy="475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5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0E4B8-AF5E-8C53-E95B-9188AFCB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fiber E3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E55DC-CB9E-F0E3-75C0-8D8374363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371"/>
            <a:ext cx="7772400" cy="4114800"/>
          </a:xfrm>
        </p:spPr>
        <p:txBody>
          <a:bodyPr/>
          <a:lstStyle/>
          <a:p>
            <a:r>
              <a:rPr lang="en-US" dirty="0"/>
              <a:t>Large intensity step after one specific position</a:t>
            </a:r>
          </a:p>
          <a:p>
            <a:pPr lvl="1"/>
            <a:r>
              <a:rPr lang="en-US" dirty="0"/>
              <a:t>Microcrack found</a:t>
            </a:r>
          </a:p>
          <a:p>
            <a:pPr lvl="1"/>
            <a:r>
              <a:rPr lang="en-US" dirty="0"/>
              <a:t>Problem affects ~ few %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7F1FA-5516-B6CC-CAFF-7D0A2A10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Dual Readout prototype, May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B5AC3-2456-54A5-2F6A-303B453DC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ABB32-6723-ECFB-FA35-59C62B17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1BBAC4-A442-6DB9-5348-2FE7057E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194" y="1810987"/>
            <a:ext cx="4931358" cy="471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48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A8C68-3947-24DE-912C-83437DCE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and plans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920B3-E779-528C-6072-BDE8E8321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7" y="1475204"/>
            <a:ext cx="7830105" cy="4114800"/>
          </a:xfrm>
        </p:spPr>
        <p:txBody>
          <a:bodyPr/>
          <a:lstStyle/>
          <a:p>
            <a:r>
              <a:rPr lang="en-US" dirty="0"/>
              <a:t>Test on beam with partial modules (PMT only) in 2023-24</a:t>
            </a:r>
          </a:p>
          <a:p>
            <a:r>
              <a:rPr lang="en-US" dirty="0"/>
              <a:t>All modules nearly complete</a:t>
            </a:r>
          </a:p>
          <a:p>
            <a:r>
              <a:rPr lang="en-US" dirty="0" err="1"/>
              <a:t>SiPM</a:t>
            </a:r>
            <a:r>
              <a:rPr lang="en-US" dirty="0"/>
              <a:t> and boards available</a:t>
            </a:r>
          </a:p>
          <a:p>
            <a:pPr lvl="1"/>
            <a:r>
              <a:rPr lang="en-US" dirty="0"/>
              <a:t>Tested on mockup</a:t>
            </a:r>
          </a:p>
          <a:p>
            <a:r>
              <a:rPr lang="it-IT" dirty="0"/>
              <a:t>New test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CERN </a:t>
            </a:r>
            <a:r>
              <a:rPr lang="it-IT" dirty="0" err="1"/>
              <a:t>planned</a:t>
            </a:r>
            <a:r>
              <a:rPr lang="it-IT" dirty="0"/>
              <a:t> for </a:t>
            </a:r>
            <a:r>
              <a:rPr lang="it-IT" dirty="0" err="1"/>
              <a:t>summer</a:t>
            </a:r>
            <a:r>
              <a:rPr lang="it-IT" dirty="0"/>
              <a:t> 2025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35934-E517-00D1-74BB-4EE71017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Dual Readout prototype, May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754CC-1647-5A04-5EA5-771F8C973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D5937-F2CD-3AD9-F70B-C2389301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74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2F20D-D755-2FCB-AE7F-F013219B7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Dual Readout prototype, May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12891-A814-0B31-A9ED-4BE0C0E9A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4D3CD-B1BA-48FF-2D11-979485A3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Picture 2" descr="A cartoon character on a red background&#10;&#10;Description automatically generated">
            <a:extLst>
              <a:ext uri="{FF2B5EF4-FFF2-40B4-BE49-F238E27FC236}">
                <a16:creationId xmlns:a16="http://schemas.microsoft.com/office/drawing/2014/main" id="{010AC4E1-FBFC-5411-AD51-CBBD28D78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3" y="841641"/>
            <a:ext cx="7009014" cy="5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0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1F9C3-DF2C-7D19-CBD2-011AF40D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Readout in IDEA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24AB0-FA0A-94A2-C744-1D659D8B3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Dual Readout prototype, May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9A35E-1298-E82F-5277-F803E242E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2B760-EC85-6825-58AB-30DFFA86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7C0CF1-B904-C27F-11DC-69CDBBB3A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45" y="1277467"/>
            <a:ext cx="7102455" cy="53516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39524F-42C5-60F4-7A5C-3EE9087962E1}"/>
              </a:ext>
            </a:extLst>
          </p:cNvPr>
          <p:cNvSpPr txBox="1"/>
          <p:nvPr/>
        </p:nvSpPr>
        <p:spPr>
          <a:xfrm>
            <a:off x="2842982" y="2905780"/>
            <a:ext cx="2949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~7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b="1" dirty="0">
                <a:solidFill>
                  <a:srgbClr val="FF0000"/>
                </a:solidFill>
              </a:rPr>
              <a:t> – 70 M fibers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8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9052B-BE0A-1A6B-3954-515D8B68D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HiDRa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714C3-199F-09B6-356D-079DB12E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Dual Readout prototype, May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CBB0E-BA7C-221C-36DC-F7B42CCE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17529-A9DC-A6C6-FA27-769ACCFE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A035D8-C466-01FC-22CC-6AFC9DB52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622"/>
            <a:ext cx="9144000" cy="47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1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9C49-A2C0-803A-3EEB-D6F739DAD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EB184-FB3F-BE06-1ADB-2297538FC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Dual Readout prototype, May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8B174-074B-7633-5A52-96780D8F5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9A1B3-15FE-6FFA-387F-59B4AE59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60AAE8-E73A-4FF1-8494-148F64BF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4505"/>
            <a:ext cx="9028091" cy="478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7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3C3A9-0F03-11F4-753A-405090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SiPM</a:t>
            </a:r>
            <a:r>
              <a:rPr lang="en-US" dirty="0"/>
              <a:t> integration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E8030-2E63-7519-5E2D-15EC1ADC9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Dual Readout prototype, May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4FAA7-7CD6-78F1-C6B9-DAE70B406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77E22-4519-8985-C7FB-7117F5B9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3000EF-FC9E-FC20-6CCB-6F9995599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5092"/>
            <a:ext cx="9144000" cy="482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2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14C5E-9720-0CB6-A2DF-CF0A285D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cutting &amp; testing in Pisa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F6F19-729C-CA0A-0333-DEB15181C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33" y="1371593"/>
            <a:ext cx="8347849" cy="3915642"/>
          </a:xfrm>
        </p:spPr>
        <p:txBody>
          <a:bodyPr/>
          <a:lstStyle/>
          <a:p>
            <a:r>
              <a:rPr lang="en-US" dirty="0"/>
              <a:t>Cut fibers from spool to 2.7 m length</a:t>
            </a:r>
          </a:p>
          <a:p>
            <a:pPr lvl="1"/>
            <a:r>
              <a:rPr lang="en-US" dirty="0"/>
              <a:t>Gigantic effort! </a:t>
            </a:r>
            <a:r>
              <a:rPr lang="en-US" dirty="0">
                <a:sym typeface="Wingdings" panose="05000000000000000000" pitchFamily="2" charset="2"/>
              </a:rPr>
              <a:t> Bought cutting machine</a:t>
            </a:r>
            <a:endParaRPr lang="en-US" dirty="0"/>
          </a:p>
          <a:p>
            <a:r>
              <a:rPr lang="en-US" dirty="0"/>
              <a:t>Characterize scintillating BCF-12 fibers from </a:t>
            </a:r>
            <a:r>
              <a:rPr lang="en-US" dirty="0" err="1"/>
              <a:t>Luxium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Attenuation vs wave length</a:t>
            </a:r>
          </a:p>
          <a:p>
            <a:pPr lvl="1"/>
            <a:r>
              <a:rPr lang="en-US" dirty="0"/>
              <a:t>Cross-check signals/fits</a:t>
            </a:r>
          </a:p>
          <a:p>
            <a:r>
              <a:rPr lang="en-US" dirty="0"/>
              <a:t>Measurement procedure</a:t>
            </a:r>
          </a:p>
          <a:p>
            <a:pPr lvl="1"/>
            <a:r>
              <a:rPr lang="en-US" dirty="0"/>
              <a:t>~ 20 min/fiber </a:t>
            </a:r>
          </a:p>
          <a:p>
            <a:pPr lvl="1"/>
            <a:r>
              <a:rPr lang="en-US" dirty="0"/>
              <a:t>Measure only 6 fibers/spool (1 km)</a:t>
            </a:r>
          </a:p>
          <a:p>
            <a:pPr lvl="2"/>
            <a:r>
              <a:rPr lang="en-US" dirty="0"/>
              <a:t>2 fibers at start of spool (S1, S2)</a:t>
            </a:r>
          </a:p>
          <a:p>
            <a:pPr lvl="2"/>
            <a:r>
              <a:rPr lang="en-US" dirty="0"/>
              <a:t>2 fibers in the middle (M1, M2)</a:t>
            </a:r>
          </a:p>
          <a:p>
            <a:pPr lvl="2"/>
            <a:r>
              <a:rPr lang="en-US" dirty="0"/>
              <a:t>2 fibers at the end (E1, E2, E3)</a:t>
            </a:r>
          </a:p>
          <a:p>
            <a:pPr lvl="1"/>
            <a:r>
              <a:rPr lang="en-US" dirty="0"/>
              <a:t>All in all ½ day/spool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A75F9-CDF4-F521-CDCC-78EA48E4B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Dual Readout prototype, May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77EB1-5A1A-C121-A3E5-7F43FE47A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9F257-8084-4626-A4AC-92AA682F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2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767A5-21B0-3658-59BB-9DB391DF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EE551-C710-32D0-532A-020C499A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8948"/>
            <a:ext cx="7772400" cy="4114800"/>
          </a:xfrm>
        </p:spPr>
        <p:txBody>
          <a:bodyPr/>
          <a:lstStyle/>
          <a:p>
            <a:r>
              <a:rPr lang="en-US" dirty="0"/>
              <a:t>Long black box for measurements – Inside:</a:t>
            </a:r>
          </a:p>
          <a:p>
            <a:pPr lvl="1"/>
            <a:r>
              <a:rPr lang="en-US" dirty="0"/>
              <a:t>Grooved plastic to host fiber under test</a:t>
            </a:r>
          </a:p>
          <a:p>
            <a:pPr lvl="1"/>
            <a:r>
              <a:rPr lang="en-US" dirty="0"/>
              <a:t>Meter stick along groove to locate position along fiber</a:t>
            </a:r>
          </a:p>
          <a:p>
            <a:pPr lvl="1"/>
            <a:r>
              <a:rPr lang="en-US" dirty="0"/>
              <a:t>Optical coupling of fiber to clear quartz fiber</a:t>
            </a:r>
          </a:p>
          <a:p>
            <a:r>
              <a:rPr lang="en-US" dirty="0"/>
              <a:t>Outside:</a:t>
            </a:r>
          </a:p>
          <a:p>
            <a:pPr lvl="1"/>
            <a:r>
              <a:rPr lang="en-US" dirty="0"/>
              <a:t>Thorlabs spectrometer connected to laptop for DAQ</a:t>
            </a:r>
          </a:p>
          <a:p>
            <a:pPr lvl="1"/>
            <a:endParaRPr lang="en-US" dirty="0"/>
          </a:p>
          <a:p>
            <a:r>
              <a:rPr lang="en-US" dirty="0"/>
              <a:t>Light sources:</a:t>
            </a:r>
          </a:p>
          <a:p>
            <a:pPr lvl="1"/>
            <a:r>
              <a:rPr lang="en-US" dirty="0"/>
              <a:t>UV lamp  365 nm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5E6ED-8B29-5B2E-8277-423E6752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Dual Readout prototype, May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5FB21-54B5-05E6-9C2A-89E93735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6DE26-FEE9-FB85-FE1D-6A574053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3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BBB2-C596-C1F9-E2A0-C58D08FF9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DC3A1-BACC-8A49-AB03-7A65EEC69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01" y="1371600"/>
            <a:ext cx="7772400" cy="4114800"/>
          </a:xfrm>
        </p:spPr>
        <p:txBody>
          <a:bodyPr/>
          <a:lstStyle/>
          <a:p>
            <a:r>
              <a:rPr lang="en-US" dirty="0"/>
              <a:t>The box</a:t>
            </a:r>
          </a:p>
          <a:p>
            <a:r>
              <a:rPr lang="en-US" dirty="0"/>
              <a:t>The meter</a:t>
            </a:r>
          </a:p>
          <a:p>
            <a:r>
              <a:rPr lang="en-US" dirty="0"/>
              <a:t>Coupling</a:t>
            </a:r>
          </a:p>
          <a:p>
            <a:r>
              <a:rPr lang="en-US" dirty="0"/>
              <a:t>Spectrometer</a:t>
            </a:r>
          </a:p>
          <a:p>
            <a:r>
              <a:rPr lang="en-US" dirty="0"/>
              <a:t>DAQ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8F5E6-B206-B7DE-4461-2360EDAD5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Dual Readout prototype, May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0FF6E-32DB-CA1D-534C-A03CA5E3D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B9BFC-B1FB-49F8-1D79-6754A8EA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 descr="A picture containing indoor, dirty&#10;&#10;Description automatically generated">
            <a:extLst>
              <a:ext uri="{FF2B5EF4-FFF2-40B4-BE49-F238E27FC236}">
                <a16:creationId xmlns:a16="http://schemas.microsoft.com/office/drawing/2014/main" id="{A52CA861-5D53-DAD1-23A0-FE641034A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7408" y="2030968"/>
            <a:ext cx="5145234" cy="3858926"/>
          </a:xfrm>
          <a:prstGeom prst="rect">
            <a:avLst/>
          </a:prstGeom>
        </p:spPr>
      </p:pic>
      <p:pic>
        <p:nvPicPr>
          <p:cNvPr id="10" name="Picture 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EEA8848F-23C8-CDC1-DFF0-DA0A573FAC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7409" y="2030968"/>
            <a:ext cx="5145233" cy="3858925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98278AE4-E1AC-AFF7-0190-C106262ADA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2" t="30694" r="6915" b="32057"/>
          <a:stretch/>
        </p:blipFill>
        <p:spPr>
          <a:xfrm>
            <a:off x="2101992" y="3481692"/>
            <a:ext cx="6810137" cy="3099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C0709A-223B-0C9C-9E9E-86FF21A280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3"/>
          <a:stretch/>
        </p:blipFill>
        <p:spPr>
          <a:xfrm rot="5400000">
            <a:off x="4063310" y="1311567"/>
            <a:ext cx="4786009" cy="5143500"/>
          </a:xfrm>
          <a:prstGeom prst="rect">
            <a:avLst/>
          </a:prstGeom>
        </p:spPr>
      </p:pic>
      <p:pic>
        <p:nvPicPr>
          <p:cNvPr id="18" name="Picture 17" descr="A picture containing indoor&#10;&#10;Description automatically generated">
            <a:extLst>
              <a:ext uri="{FF2B5EF4-FFF2-40B4-BE49-F238E27FC236}">
                <a16:creationId xmlns:a16="http://schemas.microsoft.com/office/drawing/2014/main" id="{41D7197C-8F9C-36EA-49B5-C199478673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r="26099"/>
          <a:stretch/>
        </p:blipFill>
        <p:spPr>
          <a:xfrm rot="5400000">
            <a:off x="3616739" y="1698768"/>
            <a:ext cx="3052294" cy="675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CC186-0ADC-53B8-AECF-4EB46A1A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44501-B6E3-D80A-B3D2-A61D95E5D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7772400" cy="4114800"/>
          </a:xfrm>
        </p:spPr>
        <p:txBody>
          <a:bodyPr/>
          <a:lstStyle/>
          <a:p>
            <a:r>
              <a:rPr lang="en-US" dirty="0"/>
              <a:t>UV lamp 365 nm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D401C-26A8-E579-7C06-A336A1AD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Dual Readout prototype, May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D05EA-1CF8-397C-E6D9-54C595C6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754CB-D203-D63D-B161-5993E952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009C6B-68EA-0485-6ECD-6B7C2BD604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8662" y="2016463"/>
            <a:ext cx="5184843" cy="3888632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low confidence">
            <a:extLst>
              <a:ext uri="{FF2B5EF4-FFF2-40B4-BE49-F238E27FC236}">
                <a16:creationId xmlns:a16="http://schemas.microsoft.com/office/drawing/2014/main" id="{B4C7BB7E-9955-2588-C24E-A7C21ACF2A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5478" y="2450734"/>
            <a:ext cx="4642728" cy="348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2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62"/>
  <p:tag name="DEFAULTHEIGHT" val="328"/>
  <p:tag name="PREAMBLE" val="\documentclass{article}&#10;\pagestyle{empty}&#10;\usepackage{xspace,amssymb,amsfonts,amsmath}&#10;\usepackage{color}&#10;\usepackage{TeX4PPT}&#10;&#10;\begin{equation}&#10;E = \frac{s-\lambda q}{1-\lambda}&#10;\end{equation}&#10;\end{document}&#10;&#10;"/>
  <p:tag name="MAGPC" val="200"/>
  <p:tag name="FONTSIZE" val="10"/>
</p:tagLst>
</file>

<file path=ppt/theme/theme1.xml><?xml version="1.0" encoding="utf-8"?>
<a:theme xmlns:a="http://schemas.openxmlformats.org/drawingml/2006/main" name="Lezioni_CERN_2003">
  <a:themeElements>
    <a:clrScheme name="Lezioni_CERN_200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zioni_CERN_200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zioni_CERN_20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_CERN_20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Data\Microsoft\Templates\Lezioni_CERN_2003.pot</Template>
  <TotalTime>84</TotalTime>
  <Pages>22</Pages>
  <Words>432</Words>
  <Application>Microsoft Office PowerPoint</Application>
  <PresentationFormat>Letter Paper (8.5x11 in)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Helvetica</vt:lpstr>
      <vt:lpstr>Symbol</vt:lpstr>
      <vt:lpstr>Times</vt:lpstr>
      <vt:lpstr>Times New Roman</vt:lpstr>
      <vt:lpstr>Wingdings</vt:lpstr>
      <vt:lpstr>Lezioni_CERN_2003</vt:lpstr>
      <vt:lpstr>Scintillating fiber tests </vt:lpstr>
      <vt:lpstr>Dual Readout in IDEA</vt:lpstr>
      <vt:lpstr>The HiDRa</vt:lpstr>
      <vt:lpstr>Construction</vt:lpstr>
      <vt:lpstr>SiPM integration</vt:lpstr>
      <vt:lpstr>Fiber cutting &amp; testing in Pisa</vt:lpstr>
      <vt:lpstr>Equipment</vt:lpstr>
      <vt:lpstr>Equipment</vt:lpstr>
      <vt:lpstr>Source</vt:lpstr>
      <vt:lpstr>Example: M1</vt:lpstr>
      <vt:lpstr>Summary plots</vt:lpstr>
      <vt:lpstr>Problem fiber E3</vt:lpstr>
      <vt:lpstr>Current status and plans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of Collaboration Meeting talk</dc:title>
  <dc:subject>Bs workshop 1/14/05</dc:subject>
  <dc:creator>Franco Bedeschi</dc:creator>
  <cp:lastModifiedBy>Franco Bedeschi</cp:lastModifiedBy>
  <cp:revision>2423</cp:revision>
  <cp:lastPrinted>2016-07-07T09:28:22Z</cp:lastPrinted>
  <dcterms:created xsi:type="dcterms:W3CDTF">1997-01-27T15:41:37Z</dcterms:created>
  <dcterms:modified xsi:type="dcterms:W3CDTF">2025-05-28T14:18:03Z</dcterms:modified>
</cp:coreProperties>
</file>