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67" r:id="rId4"/>
    <p:sldId id="274" r:id="rId5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0E82B-39D1-E04C-A130-96F04BC5A0EE}" v="10" dt="2025-07-10T10:35:05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in Goasduff" userId="7b7cd8d9-23f9-4970-9f55-00f159c4bedc" providerId="ADAL" clId="{5320E82B-39D1-E04C-A130-96F04BC5A0EE}"/>
    <pc:docChg chg="undo custSel addSld delSld modSld">
      <pc:chgData name="Alain Goasduff" userId="7b7cd8d9-23f9-4970-9f55-00f159c4bedc" providerId="ADAL" clId="{5320E82B-39D1-E04C-A130-96F04BC5A0EE}" dt="2025-07-10T11:30:34.366" v="261" actId="20577"/>
      <pc:docMkLst>
        <pc:docMk/>
      </pc:docMkLst>
      <pc:sldChg chg="new del">
        <pc:chgData name="Alain Goasduff" userId="7b7cd8d9-23f9-4970-9f55-00f159c4bedc" providerId="ADAL" clId="{5320E82B-39D1-E04C-A130-96F04BC5A0EE}" dt="2025-07-10T10:25:11.139" v="2" actId="2696"/>
        <pc:sldMkLst>
          <pc:docMk/>
          <pc:sldMk cId="523714099" sldId="273"/>
        </pc:sldMkLst>
      </pc:sldChg>
      <pc:sldChg chg="addSp delSp modSp add mod">
        <pc:chgData name="Alain Goasduff" userId="7b7cd8d9-23f9-4970-9f55-00f159c4bedc" providerId="ADAL" clId="{5320E82B-39D1-E04C-A130-96F04BC5A0EE}" dt="2025-07-10T11:30:34.366" v="261" actId="20577"/>
        <pc:sldMkLst>
          <pc:docMk/>
          <pc:sldMk cId="3304490181" sldId="274"/>
        </pc:sldMkLst>
        <pc:spChg chg="mod">
          <ac:chgData name="Alain Goasduff" userId="7b7cd8d9-23f9-4970-9f55-00f159c4bedc" providerId="ADAL" clId="{5320E82B-39D1-E04C-A130-96F04BC5A0EE}" dt="2025-07-10T11:30:34.366" v="261" actId="20577"/>
          <ac:spMkLst>
            <pc:docMk/>
            <pc:sldMk cId="3304490181" sldId="274"/>
            <ac:spMk id="3" creationId="{B3FF26D0-A5C3-CE39-8F5E-DD1A563984EB}"/>
          </ac:spMkLst>
        </pc:spChg>
        <pc:picChg chg="add mod">
          <ac:chgData name="Alain Goasduff" userId="7b7cd8d9-23f9-4970-9f55-00f159c4bedc" providerId="ADAL" clId="{5320E82B-39D1-E04C-A130-96F04BC5A0EE}" dt="2025-07-10T10:37:18.369" v="257" actId="1076"/>
          <ac:picMkLst>
            <pc:docMk/>
            <pc:sldMk cId="3304490181" sldId="274"/>
            <ac:picMk id="4" creationId="{7D7D1EA0-781F-44BE-69EE-B5479EB45F38}"/>
          </ac:picMkLst>
        </pc:picChg>
        <pc:picChg chg="add del">
          <ac:chgData name="Alain Goasduff" userId="7b7cd8d9-23f9-4970-9f55-00f159c4bedc" providerId="ADAL" clId="{5320E82B-39D1-E04C-A130-96F04BC5A0EE}" dt="2025-07-10T10:25:32.620" v="14" actId="478"/>
          <ac:picMkLst>
            <pc:docMk/>
            <pc:sldMk cId="3304490181" sldId="274"/>
            <ac:picMk id="1026" creationId="{3C6D1D6B-6E07-17C1-1931-044BF756B369}"/>
          </ac:picMkLst>
        </pc:picChg>
        <pc:picChg chg="add del">
          <ac:chgData name="Alain Goasduff" userId="7b7cd8d9-23f9-4970-9f55-00f159c4bedc" providerId="ADAL" clId="{5320E82B-39D1-E04C-A130-96F04BC5A0EE}" dt="2025-07-10T10:25:32.620" v="14" actId="478"/>
          <ac:picMkLst>
            <pc:docMk/>
            <pc:sldMk cId="3304490181" sldId="274"/>
            <ac:picMk id="1030" creationId="{053C97BB-0DAC-D0A4-82EC-4FA6674A055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10/07/25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5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10/07/25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70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10/07/25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29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10/07/25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14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10/07/25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11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10/07/25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07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10/07/25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12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10/07/25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57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10/07/25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12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10/07/25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29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524-B5B9-4101-851A-FA2D59C989BE}" type="datetimeFigureOut">
              <a:rPr lang="it-IT" smtClean="0"/>
              <a:t>10/07/25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0617-84E4-4662-910D-DFA6BCC77F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68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53524-B5B9-4101-851A-FA2D59C989BE}" type="datetimeFigureOut">
              <a:rPr lang="it-IT" smtClean="0"/>
              <a:t>10/07/25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30617-84E4-4662-910D-DFA6BCC77F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43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862838" cy="4896544"/>
          </a:xfrm>
        </p:spPr>
        <p:txBody>
          <a:bodyPr>
            <a:normAutofit/>
          </a:bodyPr>
          <a:lstStyle/>
          <a:p>
            <a:r>
              <a:rPr lang="it-IT" sz="4400" b="1" dirty="0">
                <a:solidFill>
                  <a:schemeClr val="tx2">
                    <a:lumMod val="75000"/>
                  </a:schemeClr>
                </a:solidFill>
              </a:rPr>
              <a:t>BADGE</a:t>
            </a:r>
            <a:endParaRPr lang="it-IT" b="1" dirty="0">
              <a:solidFill>
                <a:schemeClr val="tx1"/>
              </a:solidFill>
            </a:endParaRPr>
          </a:p>
          <a:p>
            <a:r>
              <a:rPr lang="it-IT" b="1" dirty="0" err="1">
                <a:solidFill>
                  <a:schemeClr val="tx1"/>
                </a:solidFill>
              </a:rPr>
              <a:t>Please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wear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your</a:t>
            </a:r>
            <a:r>
              <a:rPr lang="it-IT" b="1" dirty="0">
                <a:solidFill>
                  <a:schemeClr val="tx1"/>
                </a:solidFill>
              </a:rPr>
              <a:t> badge to </a:t>
            </a:r>
            <a:r>
              <a:rPr lang="it-IT" b="1" dirty="0" err="1">
                <a:solidFill>
                  <a:schemeClr val="tx1"/>
                </a:solidFill>
              </a:rPr>
              <a:t>enter</a:t>
            </a:r>
            <a:r>
              <a:rPr lang="it-IT" b="1" dirty="0">
                <a:solidFill>
                  <a:schemeClr val="tx1"/>
                </a:solidFill>
              </a:rPr>
              <a:t> the Labs </a:t>
            </a:r>
          </a:p>
          <a:p>
            <a:r>
              <a:rPr lang="it-IT" b="1" dirty="0">
                <a:solidFill>
                  <a:schemeClr val="tx1"/>
                </a:solidFill>
              </a:rPr>
              <a:t>and </a:t>
            </a:r>
            <a:r>
              <a:rPr lang="it-IT" b="1" dirty="0" err="1">
                <a:solidFill>
                  <a:schemeClr val="tx1"/>
                </a:solidFill>
              </a:rPr>
              <a:t>at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all</a:t>
            </a:r>
            <a:r>
              <a:rPr lang="it-IT" b="1" dirty="0">
                <a:solidFill>
                  <a:schemeClr val="tx1"/>
                </a:solidFill>
              </a:rPr>
              <a:t> times during the Workshop.</a:t>
            </a:r>
          </a:p>
          <a:p>
            <a:endParaRPr lang="it-IT" b="1" dirty="0">
              <a:solidFill>
                <a:schemeClr val="tx1"/>
              </a:solidFill>
            </a:endParaRPr>
          </a:p>
          <a:p>
            <a:pPr lvl="0"/>
            <a:r>
              <a:rPr lang="it-IT" b="1" u="sng" dirty="0">
                <a:solidFill>
                  <a:schemeClr val="tx1"/>
                </a:solidFill>
                <a:sym typeface="Wingdings" pitchFamily="2" charset="2"/>
              </a:rPr>
              <a:t>You can drop it off </a:t>
            </a:r>
            <a:r>
              <a:rPr lang="it-IT" b="1" u="sng" dirty="0" err="1">
                <a:solidFill>
                  <a:schemeClr val="tx1"/>
                </a:solidFill>
                <a:sym typeface="Wingdings" pitchFamily="2" charset="2"/>
              </a:rPr>
              <a:t>at</a:t>
            </a:r>
            <a:r>
              <a:rPr lang="it-IT" b="1" u="sng" dirty="0">
                <a:solidFill>
                  <a:schemeClr val="tx1"/>
                </a:solidFill>
                <a:sym typeface="Wingdings" pitchFamily="2" charset="2"/>
              </a:rPr>
              <a:t> the desk, </a:t>
            </a:r>
            <a:r>
              <a:rPr lang="it-IT" b="1" u="sng" dirty="0" err="1">
                <a:solidFill>
                  <a:schemeClr val="tx1"/>
                </a:solidFill>
                <a:sym typeface="Wingdings" pitchFamily="2" charset="2"/>
              </a:rPr>
              <a:t>at</a:t>
            </a:r>
            <a:r>
              <a:rPr lang="it-IT" b="1" u="sng" dirty="0">
                <a:solidFill>
                  <a:schemeClr val="tx1"/>
                </a:solidFill>
                <a:sym typeface="Wingdings" pitchFamily="2" charset="2"/>
              </a:rPr>
              <a:t> the end of the Workshop</a:t>
            </a: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Connettore diritto 10"/>
          <p:cNvCxnSpPr/>
          <p:nvPr/>
        </p:nvCxnSpPr>
        <p:spPr>
          <a:xfrm>
            <a:off x="243463" y="1412776"/>
            <a:ext cx="8455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107504" y="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tx2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en-US" b="1" baseline="30000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7th</a:t>
            </a:r>
            <a:r>
              <a:rPr lang="en-US" b="1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 Pre-PAC workshop for AGATA@LNL</a:t>
            </a:r>
            <a:endParaRPr lang="it-IT" dirty="0">
              <a:solidFill>
                <a:schemeClr val="tx2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it-IT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INFN, Laboratori Nazionali di Legnaro</a:t>
            </a:r>
          </a:p>
          <a:p>
            <a:pPr algn="ctr"/>
            <a:r>
              <a:rPr lang="it-IT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10-11, JULY 2025</a:t>
            </a:r>
            <a:endParaRPr lang="it-IT" dirty="0">
              <a:solidFill>
                <a:schemeClr val="tx2"/>
              </a:solidFill>
              <a:latin typeface="Copperplate Gothic Light" panose="020E05070202060204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545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"/>
    </mc:Choice>
    <mc:Fallback xmlns="">
      <p:transition spd="slow" advTm="34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353543"/>
            <a:ext cx="7862838" cy="5171801"/>
          </a:xfrm>
        </p:spPr>
        <p:txBody>
          <a:bodyPr>
            <a:normAutofit/>
          </a:bodyPr>
          <a:lstStyle/>
          <a:p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4400" b="1" dirty="0">
                <a:solidFill>
                  <a:schemeClr val="tx2">
                    <a:lumMod val="75000"/>
                  </a:schemeClr>
                </a:solidFill>
              </a:rPr>
              <a:t>Wi-Fi</a:t>
            </a:r>
          </a:p>
          <a:p>
            <a:endParaRPr lang="it-IT" b="1" dirty="0">
              <a:solidFill>
                <a:schemeClr val="tx1"/>
              </a:solidFill>
            </a:endParaRPr>
          </a:p>
          <a:p>
            <a:r>
              <a:rPr lang="it-IT" b="1" dirty="0" err="1">
                <a:solidFill>
                  <a:schemeClr val="tx1"/>
                </a:solidFill>
              </a:rPr>
              <a:t>Please</a:t>
            </a:r>
            <a:r>
              <a:rPr lang="it-IT" b="1" dirty="0">
                <a:solidFill>
                  <a:schemeClr val="tx1"/>
                </a:solidFill>
              </a:rPr>
              <a:t>, use </a:t>
            </a:r>
            <a:r>
              <a:rPr lang="it-IT" b="1" dirty="0" err="1">
                <a:solidFill>
                  <a:schemeClr val="tx1"/>
                </a:solidFill>
              </a:rPr>
              <a:t>your</a:t>
            </a:r>
            <a:r>
              <a:rPr lang="it-IT" b="1" dirty="0">
                <a:solidFill>
                  <a:schemeClr val="tx1"/>
                </a:solidFill>
              </a:rPr>
              <a:t> EDUROAM account</a:t>
            </a: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Connettore diritto 10"/>
          <p:cNvCxnSpPr/>
          <p:nvPr/>
        </p:nvCxnSpPr>
        <p:spPr>
          <a:xfrm>
            <a:off x="395536" y="1268760"/>
            <a:ext cx="8455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683568" y="260648"/>
            <a:ext cx="7718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baseline="30000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7th</a:t>
            </a:r>
            <a:r>
              <a:rPr lang="en-US" b="1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 Pre-PAC workshop for AGATA@LNL</a:t>
            </a:r>
            <a:endParaRPr lang="it-IT" dirty="0">
              <a:solidFill>
                <a:schemeClr val="tx2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it-IT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INFN, Laboratori Nazionali di Legnaro</a:t>
            </a:r>
          </a:p>
          <a:p>
            <a:pPr algn="ctr"/>
            <a:r>
              <a:rPr lang="it-IT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10-11, JULY 2025</a:t>
            </a:r>
            <a:endParaRPr lang="it-IT" dirty="0">
              <a:solidFill>
                <a:schemeClr val="tx2"/>
              </a:solidFill>
              <a:latin typeface="Copperplate Gothic Light" panose="020E05070202060204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55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"/>
    </mc:Choice>
    <mc:Fallback xmlns="">
      <p:transition spd="slow" advTm="343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1382766"/>
            <a:ext cx="8928992" cy="416368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WORKSHOP DINNER</a:t>
            </a:r>
          </a:p>
          <a:p>
            <a:r>
              <a:rPr lang="en-US" sz="3800" b="1" dirty="0">
                <a:solidFill>
                  <a:schemeClr val="tx1"/>
                </a:solidFill>
              </a:rPr>
              <a:t>Thursday, 10</a:t>
            </a:r>
            <a:r>
              <a:rPr lang="en-US" sz="3800" b="1" baseline="30000" dirty="0">
                <a:solidFill>
                  <a:schemeClr val="tx1"/>
                </a:solidFill>
              </a:rPr>
              <a:t>th</a:t>
            </a:r>
            <a:r>
              <a:rPr lang="en-US" sz="3800" b="1" dirty="0">
                <a:solidFill>
                  <a:schemeClr val="tx1"/>
                </a:solidFill>
              </a:rPr>
              <a:t> July 8:30 p.m.</a:t>
            </a:r>
          </a:p>
          <a:p>
            <a:r>
              <a:rPr lang="it-IT" sz="3800" b="1" dirty="0" err="1">
                <a:solidFill>
                  <a:schemeClr val="tx1"/>
                </a:solidFill>
              </a:rPr>
              <a:t>Restaurant</a:t>
            </a:r>
            <a:r>
              <a:rPr lang="it-IT" sz="3800" b="1" dirty="0">
                <a:solidFill>
                  <a:schemeClr val="tx1"/>
                </a:solidFill>
              </a:rPr>
              <a:t> «Il Canzoniere»</a:t>
            </a:r>
          </a:p>
          <a:p>
            <a:r>
              <a:rPr lang="it-IT" sz="3800" b="1" dirty="0">
                <a:solidFill>
                  <a:schemeClr val="tx1"/>
                </a:solidFill>
              </a:rPr>
              <a:t> (Arquà Petrarca)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cxnSp>
        <p:nvCxnSpPr>
          <p:cNvPr id="11" name="Connettore diritto 10"/>
          <p:cNvCxnSpPr/>
          <p:nvPr/>
        </p:nvCxnSpPr>
        <p:spPr>
          <a:xfrm>
            <a:off x="395536" y="1268760"/>
            <a:ext cx="8455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683568" y="260648"/>
            <a:ext cx="7718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baseline="30000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7th</a:t>
            </a:r>
            <a:r>
              <a:rPr lang="en-US" b="1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 Pre-PAC workshop for AGATA@LNL</a:t>
            </a:r>
            <a:endParaRPr lang="it-IT" dirty="0">
              <a:solidFill>
                <a:schemeClr val="tx2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it-IT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INFN, Laboratori Nazionali di Legnaro</a:t>
            </a:r>
          </a:p>
          <a:p>
            <a:pPr algn="ctr"/>
            <a:r>
              <a:rPr lang="it-IT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10-11, JULY 2025</a:t>
            </a:r>
            <a:endParaRPr lang="it-IT" dirty="0">
              <a:solidFill>
                <a:schemeClr val="tx2"/>
              </a:solidFill>
              <a:latin typeface="Copperplate Gothic Light" panose="020E0507020206020404" pitchFamily="34" charset="0"/>
              <a:ea typeface="Batang" panose="02030600000101010101" pitchFamily="18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9EE90E-9E56-5812-D5B2-1A8160AA3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279"/>
            <a:ext cx="4211960" cy="281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E57F3E6-6A6C-607E-78EA-EC183299B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36" y="4254279"/>
            <a:ext cx="5009464" cy="281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"/>
    </mc:Choice>
    <mc:Fallback xmlns="">
      <p:transition spd="slow" advTm="34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3CF24-0DF0-E401-9DBD-753F0BA8C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3FF26D0-A5C3-CE39-8F5E-DD1A56398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1382766"/>
            <a:ext cx="9433048" cy="5214575"/>
          </a:xfrm>
        </p:spPr>
        <p:txBody>
          <a:bodyPr>
            <a:normAutofit fontScale="70000" lnSpcReduction="20000"/>
          </a:bodyPr>
          <a:lstStyle/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WORKSHOP DINNER</a:t>
            </a:r>
          </a:p>
          <a:p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800" b="1" dirty="0">
                <a:solidFill>
                  <a:schemeClr val="tx1"/>
                </a:solidFill>
              </a:rPr>
              <a:t>We will go by car leaving from LNL around 19:30</a:t>
            </a:r>
          </a:p>
          <a:p>
            <a:endParaRPr lang="en-US" sz="3800" b="1" dirty="0">
              <a:solidFill>
                <a:schemeClr val="tx1"/>
              </a:solidFill>
            </a:endParaRPr>
          </a:p>
          <a:p>
            <a:pPr algn="l"/>
            <a:r>
              <a:rPr lang="en-US" sz="3800" b="1" dirty="0">
                <a:solidFill>
                  <a:schemeClr val="tx1"/>
                </a:solidFill>
              </a:rPr>
              <a:t>Drivers: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Filippo Angelini (x4)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</a:rPr>
              <a:t>(Giovanna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Benzoni (</a:t>
            </a: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</a:rPr>
              <a:t>x4))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Simone Bottoni (x4)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Giacomo de Angelis (x4)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Franco Galtarossa (x2)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Alain Goasduff (x4)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Daniele Mengoni (x4)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B609698-CCF2-1209-FD6E-6E390BFB5357}"/>
              </a:ext>
            </a:extLst>
          </p:cNvPr>
          <p:cNvCxnSpPr/>
          <p:nvPr/>
        </p:nvCxnSpPr>
        <p:spPr>
          <a:xfrm>
            <a:off x="395536" y="1268760"/>
            <a:ext cx="8455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3A8F24CC-76EB-8410-0B5F-F9708C097A5B}"/>
              </a:ext>
            </a:extLst>
          </p:cNvPr>
          <p:cNvSpPr/>
          <p:nvPr/>
        </p:nvSpPr>
        <p:spPr>
          <a:xfrm>
            <a:off x="683568" y="260648"/>
            <a:ext cx="7718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baseline="30000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7th</a:t>
            </a:r>
            <a:r>
              <a:rPr lang="en-US" b="1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 Pre-PAC workshop for AGATA@LNL</a:t>
            </a:r>
            <a:endParaRPr lang="it-IT" dirty="0">
              <a:solidFill>
                <a:schemeClr val="tx2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it-IT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INFN, Laboratori Nazionali di Legnaro</a:t>
            </a:r>
          </a:p>
          <a:p>
            <a:pPr algn="ctr"/>
            <a:r>
              <a:rPr lang="it-IT" dirty="0">
                <a:solidFill>
                  <a:schemeClr val="tx2"/>
                </a:solidFill>
                <a:latin typeface="Copperplate Gothic Light" panose="020E0507020206020404" pitchFamily="34" charset="0"/>
              </a:rPr>
              <a:t>10-11, JULY 2025</a:t>
            </a:r>
            <a:endParaRPr lang="it-IT" dirty="0">
              <a:solidFill>
                <a:schemeClr val="tx2"/>
              </a:solidFill>
              <a:latin typeface="Copperplate Gothic Light" panose="020E0507020206020404" pitchFamily="34" charset="0"/>
              <a:ea typeface="Batang" panose="02030600000101010101" pitchFamily="18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D1EA0-781F-44BE-69EE-B5479EB45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284984"/>
            <a:ext cx="608180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"/>
    </mc:Choice>
    <mc:Fallback xmlns="">
      <p:transition spd="slow" advTm="3438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181</Words>
  <Application>Microsoft Macintosh PowerPoint</Application>
  <PresentationFormat>On-screen Show (4:3)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Copperplate Gothic Light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JACoW TEAM MEETING 2015 INFN Laboratori Nazionali di Legnaro  November 17-20, 2015</dc:title>
  <dc:creator>Anna</dc:creator>
  <cp:lastModifiedBy>Alain Goasduff</cp:lastModifiedBy>
  <cp:revision>61</cp:revision>
  <cp:lastPrinted>2016-10-11T14:45:23Z</cp:lastPrinted>
  <dcterms:created xsi:type="dcterms:W3CDTF">2015-11-17T11:53:25Z</dcterms:created>
  <dcterms:modified xsi:type="dcterms:W3CDTF">2025-07-10T11:30:34Z</dcterms:modified>
</cp:coreProperties>
</file>