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1"/>
  </p:notesMasterIdLst>
  <p:sldIdLst>
    <p:sldId id="2952" r:id="rId2"/>
    <p:sldId id="2898" r:id="rId3"/>
    <p:sldId id="2970" r:id="rId4"/>
    <p:sldId id="2948" r:id="rId5"/>
    <p:sldId id="2911" r:id="rId6"/>
    <p:sldId id="2969" r:id="rId7"/>
    <p:sldId id="2783" r:id="rId8"/>
    <p:sldId id="2972" r:id="rId9"/>
    <p:sldId id="292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8DF3ADA-AE2A-4182-B300-5F311801ED27}">
          <p14:sldIdLst>
            <p14:sldId id="2952"/>
            <p14:sldId id="2898"/>
            <p14:sldId id="2970"/>
            <p14:sldId id="2948"/>
            <p14:sldId id="2911"/>
            <p14:sldId id="2969"/>
            <p14:sldId id="2783"/>
            <p14:sldId id="2972"/>
            <p14:sldId id="29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574" userDrawn="1">
          <p15:clr>
            <a:srgbClr val="A4A3A4"/>
          </p15:clr>
        </p15:guide>
        <p15:guide id="3" orient="horz" pos="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4399B6"/>
    <a:srgbClr val="1DD11D"/>
    <a:srgbClr val="1B2431"/>
    <a:srgbClr val="0343DF"/>
    <a:srgbClr val="FFFFFF"/>
    <a:srgbClr val="7E1E9C"/>
    <a:srgbClr val="15B01A"/>
    <a:srgbClr val="CA0147"/>
    <a:srgbClr val="929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628FB-09F2-4F4C-A410-0CEA0B3188F3}" v="45" dt="2025-05-13T12:47:02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138" y="108"/>
      </p:cViewPr>
      <p:guideLst>
        <p:guide orient="horz" pos="618"/>
        <p:guide pos="574"/>
        <p:guide orient="horz" pos="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thea Fonnesu" userId="7bf8154d-1f01-455e-9a4e-eddc056ca8ec" providerId="ADAL" clId="{66BEC955-9507-4234-A806-B682B999E547}"/>
    <pc:docChg chg="custSel delSld modSld modSection">
      <pc:chgData name="Dorothea Fonnesu" userId="7bf8154d-1f01-455e-9a4e-eddc056ca8ec" providerId="ADAL" clId="{66BEC955-9507-4234-A806-B682B999E547}" dt="2024-11-11T11:06:05.098" v="2" actId="1076"/>
      <pc:docMkLst>
        <pc:docMk/>
      </pc:docMkLst>
      <pc:sldChg chg="del">
        <pc:chgData name="Dorothea Fonnesu" userId="7bf8154d-1f01-455e-9a4e-eddc056ca8ec" providerId="ADAL" clId="{66BEC955-9507-4234-A806-B682B999E547}" dt="2024-11-11T11:05:59.269" v="0" actId="47"/>
        <pc:sldMkLst>
          <pc:docMk/>
          <pc:sldMk cId="585196695" sldId="270"/>
        </pc:sldMkLst>
      </pc:sldChg>
      <pc:sldChg chg="delSp modSp mod">
        <pc:chgData name="Dorothea Fonnesu" userId="7bf8154d-1f01-455e-9a4e-eddc056ca8ec" providerId="ADAL" clId="{66BEC955-9507-4234-A806-B682B999E547}" dt="2024-11-11T11:06:05.098" v="2" actId="1076"/>
        <pc:sldMkLst>
          <pc:docMk/>
          <pc:sldMk cId="1532967072" sldId="2922"/>
        </pc:sldMkLst>
      </pc:sldChg>
      <pc:sldChg chg="del">
        <pc:chgData name="Dorothea Fonnesu" userId="7bf8154d-1f01-455e-9a4e-eddc056ca8ec" providerId="ADAL" clId="{66BEC955-9507-4234-A806-B682B999E547}" dt="2024-11-11T11:05:59.269" v="0" actId="47"/>
        <pc:sldMkLst>
          <pc:docMk/>
          <pc:sldMk cId="3746796580" sldId="2954"/>
        </pc:sldMkLst>
      </pc:sldChg>
      <pc:sldChg chg="del">
        <pc:chgData name="Dorothea Fonnesu" userId="7bf8154d-1f01-455e-9a4e-eddc056ca8ec" providerId="ADAL" clId="{66BEC955-9507-4234-A806-B682B999E547}" dt="2024-11-11T11:05:59.269" v="0" actId="47"/>
        <pc:sldMkLst>
          <pc:docMk/>
          <pc:sldMk cId="2348088955" sldId="2955"/>
        </pc:sldMkLst>
      </pc:sldChg>
      <pc:sldChg chg="del">
        <pc:chgData name="Dorothea Fonnesu" userId="7bf8154d-1f01-455e-9a4e-eddc056ca8ec" providerId="ADAL" clId="{66BEC955-9507-4234-A806-B682B999E547}" dt="2024-11-11T11:05:59.269" v="0" actId="47"/>
        <pc:sldMkLst>
          <pc:docMk/>
          <pc:sldMk cId="3005769644" sldId="2956"/>
        </pc:sldMkLst>
      </pc:sldChg>
    </pc:docChg>
  </pc:docChgLst>
  <pc:docChgLst>
    <pc:chgData name="Dorothea Fonnesu" userId="7bf8154d-1f01-455e-9a4e-eddc056ca8ec" providerId="ADAL" clId="{6C216447-B47E-44DE-8D09-6C8A911FA8D6}"/>
    <pc:docChg chg="undo custSel addSld delSld modSld sldOrd addMainMaster delMainMaster addSection delSection modSection">
      <pc:chgData name="Dorothea Fonnesu" userId="7bf8154d-1f01-455e-9a4e-eddc056ca8ec" providerId="ADAL" clId="{6C216447-B47E-44DE-8D09-6C8A911FA8D6}" dt="2024-11-11T11:04:48.399" v="1149" actId="47"/>
      <pc:docMkLst>
        <pc:docMk/>
      </pc:docMkLst>
      <pc:sldChg chg="add del">
        <pc:chgData name="Dorothea Fonnesu" userId="7bf8154d-1f01-455e-9a4e-eddc056ca8ec" providerId="ADAL" clId="{6C216447-B47E-44DE-8D09-6C8A911FA8D6}" dt="2024-11-11T11:04:48.399" v="1149" actId="47"/>
        <pc:sldMkLst>
          <pc:docMk/>
          <pc:sldMk cId="2485484266" sldId="258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305205964" sldId="261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585196695" sldId="270"/>
        </pc:sldMkLst>
      </pc:sldChg>
      <pc:sldChg chg="add del">
        <pc:chgData name="Dorothea Fonnesu" userId="7bf8154d-1f01-455e-9a4e-eddc056ca8ec" providerId="ADAL" clId="{6C216447-B47E-44DE-8D09-6C8A911FA8D6}" dt="2024-10-30T15:03:06.720" v="444" actId="2696"/>
        <pc:sldMkLst>
          <pc:docMk/>
          <pc:sldMk cId="4128628104" sldId="2794"/>
        </pc:sldMkLst>
      </pc:sldChg>
      <pc:sldChg chg="add del">
        <pc:chgData name="Dorothea Fonnesu" userId="7bf8154d-1f01-455e-9a4e-eddc056ca8ec" providerId="ADAL" clId="{6C216447-B47E-44DE-8D09-6C8A911FA8D6}" dt="2024-10-30T15:34:29.428" v="559" actId="2696"/>
        <pc:sldMkLst>
          <pc:docMk/>
          <pc:sldMk cId="1607643324" sldId="2795"/>
        </pc:sldMkLst>
      </pc:sldChg>
      <pc:sldChg chg="delSp modSp add del mod delAnim">
        <pc:chgData name="Dorothea Fonnesu" userId="7bf8154d-1f01-455e-9a4e-eddc056ca8ec" providerId="ADAL" clId="{6C216447-B47E-44DE-8D09-6C8A911FA8D6}" dt="2024-10-30T15:51:11.084" v="644" actId="2696"/>
        <pc:sldMkLst>
          <pc:docMk/>
          <pc:sldMk cId="514272978" sldId="2797"/>
        </pc:sldMkLst>
      </pc:sldChg>
      <pc:sldChg chg="add del ord">
        <pc:chgData name="Dorothea Fonnesu" userId="7bf8154d-1f01-455e-9a4e-eddc056ca8ec" providerId="ADAL" clId="{6C216447-B47E-44DE-8D09-6C8A911FA8D6}" dt="2024-11-07T19:39:23.022" v="674" actId="2696"/>
        <pc:sldMkLst>
          <pc:docMk/>
          <pc:sldMk cId="3232113926" sldId="2799"/>
        </pc:sldMkLst>
      </pc:sldChg>
      <pc:sldChg chg="modSp add del mod">
        <pc:chgData name="Dorothea Fonnesu" userId="7bf8154d-1f01-455e-9a4e-eddc056ca8ec" providerId="ADAL" clId="{6C216447-B47E-44DE-8D09-6C8A911FA8D6}" dt="2024-11-07T19:40:24.407" v="712" actId="1076"/>
        <pc:sldMkLst>
          <pc:docMk/>
          <pc:sldMk cId="441362131" sldId="2898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3603286395" sldId="2911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4101691039" sldId="2912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096602140" sldId="2913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4258149272" sldId="2914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2912140162" sldId="2915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686142038" sldId="2916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4131188296" sldId="2917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3295579127" sldId="2918"/>
        </pc:sldMkLst>
      </pc:sldChg>
      <pc:sldChg chg="modSp add del mod">
        <pc:chgData name="Dorothea Fonnesu" userId="7bf8154d-1f01-455e-9a4e-eddc056ca8ec" providerId="ADAL" clId="{6C216447-B47E-44DE-8D09-6C8A911FA8D6}" dt="2024-11-07T20:05:34.136" v="958" actId="207"/>
        <pc:sldMkLst>
          <pc:docMk/>
          <pc:sldMk cId="142219409" sldId="2919"/>
        </pc:sldMkLst>
      </pc:sldChg>
      <pc:sldChg chg="modSp add del mod">
        <pc:chgData name="Dorothea Fonnesu" userId="7bf8154d-1f01-455e-9a4e-eddc056ca8ec" providerId="ADAL" clId="{6C216447-B47E-44DE-8D09-6C8A911FA8D6}" dt="2024-11-07T19:34:48.333" v="671" actId="1076"/>
        <pc:sldMkLst>
          <pc:docMk/>
          <pc:sldMk cId="1532967072" sldId="2922"/>
        </pc:sldMkLst>
      </pc:sldChg>
      <pc:sldChg chg="modSp add del mod ord">
        <pc:chgData name="Dorothea Fonnesu" userId="7bf8154d-1f01-455e-9a4e-eddc056ca8ec" providerId="ADAL" clId="{6C216447-B47E-44DE-8D09-6C8A911FA8D6}" dt="2024-11-07T19:53:00.569" v="885" actId="2696"/>
        <pc:sldMkLst>
          <pc:docMk/>
          <pc:sldMk cId="4103099710" sldId="2929"/>
        </pc:sldMkLst>
      </pc:sldChg>
      <pc:sldChg chg="delSp modSp add del mod delAnim">
        <pc:chgData name="Dorothea Fonnesu" userId="7bf8154d-1f01-455e-9a4e-eddc056ca8ec" providerId="ADAL" clId="{6C216447-B47E-44DE-8D09-6C8A911FA8D6}" dt="2024-11-08T09:34:57.263" v="1134" actId="207"/>
        <pc:sldMkLst>
          <pc:docMk/>
          <pc:sldMk cId="1140452003" sldId="2931"/>
        </pc:sldMkLst>
      </pc:sldChg>
      <pc:sldChg chg="add del ord">
        <pc:chgData name="Dorothea Fonnesu" userId="7bf8154d-1f01-455e-9a4e-eddc056ca8ec" providerId="ADAL" clId="{6C216447-B47E-44DE-8D09-6C8A911FA8D6}" dt="2024-11-11T11:04:48.399" v="1149" actId="47"/>
        <pc:sldMkLst>
          <pc:docMk/>
          <pc:sldMk cId="685497504" sldId="2932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2119881363" sldId="2940"/>
        </pc:sldMkLst>
      </pc:sldChg>
      <pc:sldChg chg="modSp add del mod ord">
        <pc:chgData name="Dorothea Fonnesu" userId="7bf8154d-1f01-455e-9a4e-eddc056ca8ec" providerId="ADAL" clId="{6C216447-B47E-44DE-8D09-6C8A911FA8D6}" dt="2024-10-30T16:26:32.354" v="664"/>
        <pc:sldMkLst>
          <pc:docMk/>
          <pc:sldMk cId="1714168250" sldId="2941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4894347" sldId="2942"/>
        </pc:sldMkLst>
      </pc:sldChg>
      <pc:sldChg chg="delSp modSp add del mod ord delAnim">
        <pc:chgData name="Dorothea Fonnesu" userId="7bf8154d-1f01-455e-9a4e-eddc056ca8ec" providerId="ADAL" clId="{6C216447-B47E-44DE-8D09-6C8A911FA8D6}" dt="2024-11-07T19:50:44.533" v="880" actId="2696"/>
        <pc:sldMkLst>
          <pc:docMk/>
          <pc:sldMk cId="618852393" sldId="2943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695750329" sldId="2945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967528211" sldId="2946"/>
        </pc:sldMkLst>
      </pc:sldChg>
      <pc:sldChg chg="addSp modSp add del">
        <pc:chgData name="Dorothea Fonnesu" userId="7bf8154d-1f01-455e-9a4e-eddc056ca8ec" providerId="ADAL" clId="{6C216447-B47E-44DE-8D09-6C8A911FA8D6}" dt="2024-11-08T09:30:40.479" v="973" actId="1076"/>
        <pc:sldMkLst>
          <pc:docMk/>
          <pc:sldMk cId="884562521" sldId="2948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2881055139" sldId="2949"/>
        </pc:sldMkLst>
      </pc:sldChg>
      <pc:sldChg chg="delSp modSp add del mod">
        <pc:chgData name="Dorothea Fonnesu" userId="7bf8154d-1f01-455e-9a4e-eddc056ca8ec" providerId="ADAL" clId="{6C216447-B47E-44DE-8D09-6C8A911FA8D6}" dt="2024-10-30T15:56:03.595" v="662" actId="14100"/>
        <pc:sldMkLst>
          <pc:docMk/>
          <pc:sldMk cId="3140542483" sldId="2950"/>
        </pc:sldMkLst>
      </pc:sldChg>
      <pc:sldChg chg="modSp del mod">
        <pc:chgData name="Dorothea Fonnesu" userId="7bf8154d-1f01-455e-9a4e-eddc056ca8ec" providerId="ADAL" clId="{6C216447-B47E-44DE-8D09-6C8A911FA8D6}" dt="2024-10-30T13:55:54.802" v="380" actId="2696"/>
        <pc:sldMkLst>
          <pc:docMk/>
          <pc:sldMk cId="1464769833" sldId="2951"/>
        </pc:sldMkLst>
      </pc:sldChg>
      <pc:sldChg chg="addSp delSp modSp add del mod">
        <pc:chgData name="Dorothea Fonnesu" userId="7bf8154d-1f01-455e-9a4e-eddc056ca8ec" providerId="ADAL" clId="{6C216447-B47E-44DE-8D09-6C8A911FA8D6}" dt="2024-10-30T15:34:22.468" v="558" actId="2696"/>
        <pc:sldMkLst>
          <pc:docMk/>
          <pc:sldMk cId="2586847825" sldId="2952"/>
        </pc:sldMkLst>
      </pc:sldChg>
      <pc:sldChg chg="modSp add del mod">
        <pc:chgData name="Dorothea Fonnesu" userId="7bf8154d-1f01-455e-9a4e-eddc056ca8ec" providerId="ADAL" clId="{6C216447-B47E-44DE-8D09-6C8A911FA8D6}" dt="2024-10-30T15:34:22.468" v="558" actId="2696"/>
        <pc:sldMkLst>
          <pc:docMk/>
          <pc:sldMk cId="3746796580" sldId="2954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2348088955" sldId="2955"/>
        </pc:sldMkLst>
      </pc:sldChg>
      <pc:sldChg chg="modSp add del mod">
        <pc:chgData name="Dorothea Fonnesu" userId="7bf8154d-1f01-455e-9a4e-eddc056ca8ec" providerId="ADAL" clId="{6C216447-B47E-44DE-8D09-6C8A911FA8D6}" dt="2024-10-30T15:34:22.468" v="558" actId="2696"/>
        <pc:sldMkLst>
          <pc:docMk/>
          <pc:sldMk cId="3005769644" sldId="2956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019555591" sldId="2957"/>
        </pc:sldMkLst>
      </pc:sldChg>
      <pc:sldChg chg="add del">
        <pc:chgData name="Dorothea Fonnesu" userId="7bf8154d-1f01-455e-9a4e-eddc056ca8ec" providerId="ADAL" clId="{6C216447-B47E-44DE-8D09-6C8A911FA8D6}" dt="2024-10-30T15:34:22.468" v="558" actId="2696"/>
        <pc:sldMkLst>
          <pc:docMk/>
          <pc:sldMk cId="191171683" sldId="2958"/>
        </pc:sldMkLst>
      </pc:sldChg>
      <pc:sldChg chg="add del ord">
        <pc:chgData name="Dorothea Fonnesu" userId="7bf8154d-1f01-455e-9a4e-eddc056ca8ec" providerId="ADAL" clId="{6C216447-B47E-44DE-8D09-6C8A911FA8D6}" dt="2024-10-30T15:54:00.607" v="658" actId="2696"/>
        <pc:sldMkLst>
          <pc:docMk/>
          <pc:sldMk cId="2266164658" sldId="2959"/>
        </pc:sldMkLst>
      </pc:sldChg>
      <pc:sldChg chg="addSp delSp modSp add del mod delAnim">
        <pc:chgData name="Dorothea Fonnesu" userId="7bf8154d-1f01-455e-9a4e-eddc056ca8ec" providerId="ADAL" clId="{6C216447-B47E-44DE-8D09-6C8A911FA8D6}" dt="2024-11-08T09:25:57.072" v="960" actId="1076"/>
        <pc:sldMkLst>
          <pc:docMk/>
          <pc:sldMk cId="1290556370" sldId="2960"/>
        </pc:sldMkLst>
      </pc:sldChg>
      <pc:sldChg chg="addSp delSp modSp add del mod">
        <pc:chgData name="Dorothea Fonnesu" userId="7bf8154d-1f01-455e-9a4e-eddc056ca8ec" providerId="ADAL" clId="{6C216447-B47E-44DE-8D09-6C8A911FA8D6}" dt="2024-11-07T19:38:02.785" v="673" actId="478"/>
        <pc:sldMkLst>
          <pc:docMk/>
          <pc:sldMk cId="1745236535" sldId="2961"/>
        </pc:sldMkLst>
      </pc:sldChg>
      <pc:sldChg chg="addSp delSp modSp add del mod">
        <pc:chgData name="Dorothea Fonnesu" userId="7bf8154d-1f01-455e-9a4e-eddc056ca8ec" providerId="ADAL" clId="{6C216447-B47E-44DE-8D09-6C8A911FA8D6}" dt="2024-10-30T15:46:52.118" v="602" actId="113"/>
        <pc:sldMkLst>
          <pc:docMk/>
          <pc:sldMk cId="4213769997" sldId="2962"/>
        </pc:sldMkLst>
      </pc:sldChg>
      <pc:sldChg chg="addSp delSp modSp add del mod">
        <pc:chgData name="Dorothea Fonnesu" userId="7bf8154d-1f01-455e-9a4e-eddc056ca8ec" providerId="ADAL" clId="{6C216447-B47E-44DE-8D09-6C8A911FA8D6}" dt="2024-11-08T10:36:24.935" v="1148" actId="20577"/>
        <pc:sldMkLst>
          <pc:docMk/>
          <pc:sldMk cId="516681337" sldId="2963"/>
        </pc:sldMkLst>
      </pc:sldChg>
      <pc:sldChg chg="addSp delSp modSp add mod modAnim">
        <pc:chgData name="Dorothea Fonnesu" userId="7bf8154d-1f01-455e-9a4e-eddc056ca8ec" providerId="ADAL" clId="{6C216447-B47E-44DE-8D09-6C8A911FA8D6}" dt="2024-11-08T09:28:08.449" v="970" actId="208"/>
        <pc:sldMkLst>
          <pc:docMk/>
          <pc:sldMk cId="3981913232" sldId="2964"/>
        </pc:sldMkLst>
      </pc:sldChg>
      <pc:sldMasterChg chg="del delSldLayout">
        <pc:chgData name="Dorothea Fonnesu" userId="7bf8154d-1f01-455e-9a4e-eddc056ca8ec" providerId="ADAL" clId="{6C216447-B47E-44DE-8D09-6C8A911FA8D6}" dt="2024-11-11T11:04:48.399" v="1149" actId="47"/>
        <pc:sldMasterMkLst>
          <pc:docMk/>
          <pc:sldMasterMk cId="637093153" sldId="2147483648"/>
        </pc:sldMasterMkLst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1251533700" sldId="2147483649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1761487007" sldId="2147483650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2524986300" sldId="2147483651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475890380" sldId="2147483652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1070480601" sldId="2147483653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937608882" sldId="2147483654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40290310" sldId="2147483655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2035455363" sldId="2147483656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1079235663" sldId="2147483657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2976903262" sldId="2147483658"/>
          </pc:sldLayoutMkLst>
        </pc:sldLayoutChg>
        <pc:sldLayoutChg chg="del">
          <pc:chgData name="Dorothea Fonnesu" userId="7bf8154d-1f01-455e-9a4e-eddc056ca8ec" providerId="ADAL" clId="{6C216447-B47E-44DE-8D09-6C8A911FA8D6}" dt="2024-11-11T11:04:48.399" v="1149" actId="47"/>
          <pc:sldLayoutMkLst>
            <pc:docMk/>
            <pc:sldMasterMk cId="637093153" sldId="2147483648"/>
            <pc:sldLayoutMk cId="2498451536" sldId="2147483659"/>
          </pc:sldLayoutMkLst>
        </pc:sldLayoutChg>
      </pc:sldMasterChg>
      <pc:sldMasterChg chg="add del addSldLayout delSldLayout">
        <pc:chgData name="Dorothea Fonnesu" userId="7bf8154d-1f01-455e-9a4e-eddc056ca8ec" providerId="ADAL" clId="{6C216447-B47E-44DE-8D09-6C8A911FA8D6}" dt="2024-10-30T15:34:22.468" v="558" actId="2696"/>
        <pc:sldMasterMkLst>
          <pc:docMk/>
          <pc:sldMasterMk cId="1016020718" sldId="2147483660"/>
        </pc:sldMasterMkLst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1255860660" sldId="2147483661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2566992698" sldId="2147483662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2632293090" sldId="2147483663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2200951145" sldId="2147483664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770086416" sldId="2147483665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941656234" sldId="2147483666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2961891438" sldId="2147483667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1252101724" sldId="2147483668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3063353194" sldId="2147483669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38897513" sldId="2147483670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3005471641" sldId="2147483671"/>
          </pc:sldLayoutMkLst>
        </pc:sldLayoutChg>
        <pc:sldLayoutChg chg="add del">
          <pc:chgData name="Dorothea Fonnesu" userId="7bf8154d-1f01-455e-9a4e-eddc056ca8ec" providerId="ADAL" clId="{6C216447-B47E-44DE-8D09-6C8A911FA8D6}" dt="2024-10-30T15:34:22.468" v="558" actId="2696"/>
          <pc:sldLayoutMkLst>
            <pc:docMk/>
            <pc:sldMasterMk cId="1016020718" sldId="2147483660"/>
            <pc:sldLayoutMk cId="967126369" sldId="2147483672"/>
          </pc:sldLayoutMkLst>
        </pc:sldLayoutChg>
      </pc:sldMasterChg>
    </pc:docChg>
  </pc:docChgLst>
  <pc:docChgLst>
    <pc:chgData name="Cristian Pira" userId="7124120c-9f6d-49e9-b601-7d0d6e76e5f5" providerId="ADAL" clId="{9B9DF9C6-DCDF-4B48-B274-8299FF4E913E}"/>
    <pc:docChg chg="undo custSel modSld">
      <pc:chgData name="Cristian Pira" userId="7124120c-9f6d-49e9-b601-7d0d6e76e5f5" providerId="ADAL" clId="{9B9DF9C6-DCDF-4B48-B274-8299FF4E913E}" dt="2024-11-13T22:49:32.195" v="5" actId="1076"/>
      <pc:docMkLst>
        <pc:docMk/>
      </pc:docMkLst>
      <pc:sldChg chg="modSp mod">
        <pc:chgData name="Cristian Pira" userId="7124120c-9f6d-49e9-b601-7d0d6e76e5f5" providerId="ADAL" clId="{9B9DF9C6-DCDF-4B48-B274-8299FF4E913E}" dt="2024-11-13T22:49:32.195" v="5" actId="1076"/>
        <pc:sldMkLst>
          <pc:docMk/>
          <pc:sldMk cId="1096602140" sldId="2913"/>
        </pc:sldMkLst>
      </pc:sldChg>
    </pc:docChg>
  </pc:docChgLst>
  <pc:docChgLst>
    <pc:chgData name="Dorothea Fonnesu" userId="7bf8154d-1f01-455e-9a4e-eddc056ca8ec" providerId="ADAL" clId="{F70857BB-D2F6-40F5-97DC-CA03D858E0F4}"/>
    <pc:docChg chg="undo custSel addSld delSld modSld sldOrd modMainMaster modSection">
      <pc:chgData name="Dorothea Fonnesu" userId="7bf8154d-1f01-455e-9a4e-eddc056ca8ec" providerId="ADAL" clId="{F70857BB-D2F6-40F5-97DC-CA03D858E0F4}" dt="2025-05-12T09:01:05.102" v="1301" actId="478"/>
      <pc:docMkLst>
        <pc:docMk/>
      </pc:docMkLst>
      <pc:sldChg chg="delSp modSp mod">
        <pc:chgData name="Dorothea Fonnesu" userId="7bf8154d-1f01-455e-9a4e-eddc056ca8ec" providerId="ADAL" clId="{F70857BB-D2F6-40F5-97DC-CA03D858E0F4}" dt="2025-05-12T08:41:44.292" v="592"/>
        <pc:sldMkLst>
          <pc:docMk/>
          <pc:sldMk cId="441362131" sldId="2898"/>
        </pc:sldMkLst>
        <pc:spChg chg="mod">
          <ac:chgData name="Dorothea Fonnesu" userId="7bf8154d-1f01-455e-9a4e-eddc056ca8ec" providerId="ADAL" clId="{F70857BB-D2F6-40F5-97DC-CA03D858E0F4}" dt="2025-05-12T08:41:44.292" v="592"/>
          <ac:spMkLst>
            <pc:docMk/>
            <pc:sldMk cId="441362131" sldId="2898"/>
            <ac:spMk id="5" creationId="{A3E995D0-FD79-75D4-BD1B-646291FCFE8B}"/>
          </ac:spMkLst>
        </pc:spChg>
        <pc:spChg chg="del">
          <ac:chgData name="Dorothea Fonnesu" userId="7bf8154d-1f01-455e-9a4e-eddc056ca8ec" providerId="ADAL" clId="{F70857BB-D2F6-40F5-97DC-CA03D858E0F4}" dt="2025-05-12T08:28:29.403" v="467" actId="478"/>
          <ac:spMkLst>
            <pc:docMk/>
            <pc:sldMk cId="441362131" sldId="2898"/>
            <ac:spMk id="13" creationId="{1BB71F9B-EEA6-5D56-E092-631991DAF332}"/>
          </ac:spMkLst>
        </pc:spChg>
      </pc:sldChg>
      <pc:sldChg chg="addSp delSp modSp mod">
        <pc:chgData name="Dorothea Fonnesu" userId="7bf8154d-1f01-455e-9a4e-eddc056ca8ec" providerId="ADAL" clId="{F70857BB-D2F6-40F5-97DC-CA03D858E0F4}" dt="2025-05-12T09:00:01.500" v="1271" actId="20577"/>
        <pc:sldMkLst>
          <pc:docMk/>
          <pc:sldMk cId="3603286395" sldId="2911"/>
        </pc:sldMkLst>
        <pc:spChg chg="del mod">
          <ac:chgData name="Dorothea Fonnesu" userId="7bf8154d-1f01-455e-9a4e-eddc056ca8ec" providerId="ADAL" clId="{F70857BB-D2F6-40F5-97DC-CA03D858E0F4}" dt="2025-05-12T08:17:36.270" v="219" actId="478"/>
          <ac:spMkLst>
            <pc:docMk/>
            <pc:sldMk cId="3603286395" sldId="2911"/>
            <ac:spMk id="2" creationId="{A69AEAAB-3E1B-41A7-35E4-257B4F7B4F26}"/>
          </ac:spMkLst>
        </pc:spChg>
        <pc:spChg chg="add mod">
          <ac:chgData name="Dorothea Fonnesu" userId="7bf8154d-1f01-455e-9a4e-eddc056ca8ec" providerId="ADAL" clId="{F70857BB-D2F6-40F5-97DC-CA03D858E0F4}" dt="2025-05-12T08:41:56.449" v="602" actId="20577"/>
          <ac:spMkLst>
            <pc:docMk/>
            <pc:sldMk cId="3603286395" sldId="2911"/>
            <ac:spMk id="3" creationId="{E7AC9289-532C-FE6D-2A87-561F1E87A4D6}"/>
          </ac:spMkLst>
        </pc:spChg>
        <pc:spChg chg="add del mod">
          <ac:chgData name="Dorothea Fonnesu" userId="7bf8154d-1f01-455e-9a4e-eddc056ca8ec" providerId="ADAL" clId="{F70857BB-D2F6-40F5-97DC-CA03D858E0F4}" dt="2025-05-12T08:17:39.741" v="220" actId="478"/>
          <ac:spMkLst>
            <pc:docMk/>
            <pc:sldMk cId="3603286395" sldId="2911"/>
            <ac:spMk id="5" creationId="{16C47D42-4409-507C-F2B9-33431593220B}"/>
          </ac:spMkLst>
        </pc:spChg>
        <pc:spChg chg="del">
          <ac:chgData name="Dorothea Fonnesu" userId="7bf8154d-1f01-455e-9a4e-eddc056ca8ec" providerId="ADAL" clId="{F70857BB-D2F6-40F5-97DC-CA03D858E0F4}" dt="2025-05-12T08:17:24.253" v="217" actId="478"/>
          <ac:spMkLst>
            <pc:docMk/>
            <pc:sldMk cId="3603286395" sldId="2911"/>
            <ac:spMk id="18" creationId="{35814AE6-8443-AD78-71B5-C5CE91CB6C99}"/>
          </ac:spMkLst>
        </pc:spChg>
        <pc:spChg chg="add mod">
          <ac:chgData name="Dorothea Fonnesu" userId="7bf8154d-1f01-455e-9a4e-eddc056ca8ec" providerId="ADAL" clId="{F70857BB-D2F6-40F5-97DC-CA03D858E0F4}" dt="2025-05-12T08:45:11.222" v="701" actId="20577"/>
          <ac:spMkLst>
            <pc:docMk/>
            <pc:sldMk cId="3603286395" sldId="2911"/>
            <ac:spMk id="19" creationId="{B8E47F51-C6C4-FB30-A27B-65BC379408CD}"/>
          </ac:spMkLst>
        </pc:spChg>
        <pc:spChg chg="mod">
          <ac:chgData name="Dorothea Fonnesu" userId="7bf8154d-1f01-455e-9a4e-eddc056ca8ec" providerId="ADAL" clId="{F70857BB-D2F6-40F5-97DC-CA03D858E0F4}" dt="2025-05-12T08:45:39.327" v="702"/>
          <ac:spMkLst>
            <pc:docMk/>
            <pc:sldMk cId="3603286395" sldId="2911"/>
            <ac:spMk id="21" creationId="{8B7B4494-17C1-1F44-6334-347CA8474EBE}"/>
          </ac:spMkLst>
        </pc:spChg>
        <pc:spChg chg="mod topLvl">
          <ac:chgData name="Dorothea Fonnesu" userId="7bf8154d-1f01-455e-9a4e-eddc056ca8ec" providerId="ADAL" clId="{F70857BB-D2F6-40F5-97DC-CA03D858E0F4}" dt="2025-05-12T08:50:49.285" v="820" actId="164"/>
          <ac:spMkLst>
            <pc:docMk/>
            <pc:sldMk cId="3603286395" sldId="2911"/>
            <ac:spMk id="27" creationId="{95E44F17-CD01-A8D4-3EB0-660CF8FC0910}"/>
          </ac:spMkLst>
        </pc:spChg>
        <pc:spChg chg="add mod">
          <ac:chgData name="Dorothea Fonnesu" userId="7bf8154d-1f01-455e-9a4e-eddc056ca8ec" providerId="ADAL" clId="{F70857BB-D2F6-40F5-97DC-CA03D858E0F4}" dt="2025-05-12T08:50:49.285" v="820" actId="164"/>
          <ac:spMkLst>
            <pc:docMk/>
            <pc:sldMk cId="3603286395" sldId="2911"/>
            <ac:spMk id="30" creationId="{9ACB0605-499E-F6E6-F60E-8788FA46C0E5}"/>
          </ac:spMkLst>
        </pc:spChg>
        <pc:spChg chg="add mod">
          <ac:chgData name="Dorothea Fonnesu" userId="7bf8154d-1f01-455e-9a4e-eddc056ca8ec" providerId="ADAL" clId="{F70857BB-D2F6-40F5-97DC-CA03D858E0F4}" dt="2025-05-12T08:50:49.285" v="820" actId="164"/>
          <ac:spMkLst>
            <pc:docMk/>
            <pc:sldMk cId="3603286395" sldId="2911"/>
            <ac:spMk id="32" creationId="{EAD7D549-F958-81ED-6967-670E8BFA3514}"/>
          </ac:spMkLst>
        </pc:spChg>
        <pc:spChg chg="add mod">
          <ac:chgData name="Dorothea Fonnesu" userId="7bf8154d-1f01-455e-9a4e-eddc056ca8ec" providerId="ADAL" clId="{F70857BB-D2F6-40F5-97DC-CA03D858E0F4}" dt="2025-05-12T09:00:01.500" v="1271" actId="20577"/>
          <ac:spMkLst>
            <pc:docMk/>
            <pc:sldMk cId="3603286395" sldId="2911"/>
            <ac:spMk id="34" creationId="{A59787B0-8B6D-E987-C39B-02FFE698ACD3}"/>
          </ac:spMkLst>
        </pc:spChg>
        <pc:grpChg chg="add mod">
          <ac:chgData name="Dorothea Fonnesu" userId="7bf8154d-1f01-455e-9a4e-eddc056ca8ec" providerId="ADAL" clId="{F70857BB-D2F6-40F5-97DC-CA03D858E0F4}" dt="2025-05-12T08:23:19.649" v="349" actId="164"/>
          <ac:grpSpMkLst>
            <pc:docMk/>
            <pc:sldMk cId="3603286395" sldId="2911"/>
            <ac:grpSpMk id="12" creationId="{3AB12202-0BA3-1444-09D0-1C5C49CDCAD2}"/>
          </ac:grpSpMkLst>
        </pc:grpChg>
        <pc:grpChg chg="del">
          <ac:chgData name="Dorothea Fonnesu" userId="7bf8154d-1f01-455e-9a4e-eddc056ca8ec" providerId="ADAL" clId="{F70857BB-D2F6-40F5-97DC-CA03D858E0F4}" dt="2025-05-12T08:17:24.253" v="217" actId="478"/>
          <ac:grpSpMkLst>
            <pc:docMk/>
            <pc:sldMk cId="3603286395" sldId="2911"/>
            <ac:grpSpMk id="16" creationId="{E0A654D2-370C-B901-1904-57B04DE61EEE}"/>
          </ac:grpSpMkLst>
        </pc:grpChg>
        <pc:grpChg chg="del">
          <ac:chgData name="Dorothea Fonnesu" userId="7bf8154d-1f01-455e-9a4e-eddc056ca8ec" providerId="ADAL" clId="{F70857BB-D2F6-40F5-97DC-CA03D858E0F4}" dt="2025-05-12T08:17:24.253" v="217" actId="478"/>
          <ac:grpSpMkLst>
            <pc:docMk/>
            <pc:sldMk cId="3603286395" sldId="2911"/>
            <ac:grpSpMk id="17" creationId="{CA6C6B1D-4B81-DE7E-CB2D-96A43D982864}"/>
          </ac:grpSpMkLst>
        </pc:grpChg>
        <pc:grpChg chg="add del mod">
          <ac:chgData name="Dorothea Fonnesu" userId="7bf8154d-1f01-455e-9a4e-eddc056ca8ec" providerId="ADAL" clId="{F70857BB-D2F6-40F5-97DC-CA03D858E0F4}" dt="2025-05-12T08:45:50.280" v="703" actId="478"/>
          <ac:grpSpMkLst>
            <pc:docMk/>
            <pc:sldMk cId="3603286395" sldId="2911"/>
            <ac:grpSpMk id="20" creationId="{A3D8C187-2C5B-67C6-CC9D-31830B298E8C}"/>
          </ac:grpSpMkLst>
        </pc:grpChg>
        <pc:grpChg chg="add del mod">
          <ac:chgData name="Dorothea Fonnesu" userId="7bf8154d-1f01-455e-9a4e-eddc056ca8ec" providerId="ADAL" clId="{F70857BB-D2F6-40F5-97DC-CA03D858E0F4}" dt="2025-05-12T08:46:10.906" v="708" actId="165"/>
          <ac:grpSpMkLst>
            <pc:docMk/>
            <pc:sldMk cId="3603286395" sldId="2911"/>
            <ac:grpSpMk id="24" creationId="{0C48A165-FD91-B64C-8D35-D7ECE4D5C265}"/>
          </ac:grpSpMkLst>
        </pc:grpChg>
        <pc:grpChg chg="del mod topLvl">
          <ac:chgData name="Dorothea Fonnesu" userId="7bf8154d-1f01-455e-9a4e-eddc056ca8ec" providerId="ADAL" clId="{F70857BB-D2F6-40F5-97DC-CA03D858E0F4}" dt="2025-05-12T08:46:13.846" v="709" actId="165"/>
          <ac:grpSpMkLst>
            <pc:docMk/>
            <pc:sldMk cId="3603286395" sldId="2911"/>
            <ac:grpSpMk id="25" creationId="{1E44D4EE-0A13-D2D7-AEC6-3C8165B5DB40}"/>
          </ac:grpSpMkLst>
        </pc:grpChg>
        <pc:grpChg chg="add mod">
          <ac:chgData name="Dorothea Fonnesu" userId="7bf8154d-1f01-455e-9a4e-eddc056ca8ec" providerId="ADAL" clId="{F70857BB-D2F6-40F5-97DC-CA03D858E0F4}" dt="2025-05-12T08:50:54.545" v="821" actId="1076"/>
          <ac:grpSpMkLst>
            <pc:docMk/>
            <pc:sldMk cId="3603286395" sldId="2911"/>
            <ac:grpSpMk id="33" creationId="{AACC988A-0941-6E47-CBFE-8831BAAA75E7}"/>
          </ac:grpSpMkLst>
        </pc:grpChg>
        <pc:picChg chg="add mod">
          <ac:chgData name="Dorothea Fonnesu" userId="7bf8154d-1f01-455e-9a4e-eddc056ca8ec" providerId="ADAL" clId="{F70857BB-D2F6-40F5-97DC-CA03D858E0F4}" dt="2025-05-12T08:43:10.529" v="666" actId="1036"/>
          <ac:picMkLst>
            <pc:docMk/>
            <pc:sldMk cId="3603286395" sldId="2911"/>
            <ac:picMk id="9" creationId="{D7AD0CEE-BBA3-E190-7672-BFEAB64D798F}"/>
          </ac:picMkLst>
        </pc:picChg>
        <pc:picChg chg="del">
          <ac:chgData name="Dorothea Fonnesu" userId="7bf8154d-1f01-455e-9a4e-eddc056ca8ec" providerId="ADAL" clId="{F70857BB-D2F6-40F5-97DC-CA03D858E0F4}" dt="2025-05-12T08:17:24.253" v="217" actId="478"/>
          <ac:picMkLst>
            <pc:docMk/>
            <pc:sldMk cId="3603286395" sldId="2911"/>
            <ac:picMk id="15" creationId="{F262C4CF-FA9E-A705-6E44-C3948BCD923A}"/>
          </ac:picMkLst>
        </pc:picChg>
        <pc:picChg chg="mod">
          <ac:chgData name="Dorothea Fonnesu" userId="7bf8154d-1f01-455e-9a4e-eddc056ca8ec" providerId="ADAL" clId="{F70857BB-D2F6-40F5-97DC-CA03D858E0F4}" dt="2025-05-12T08:45:39.327" v="702"/>
          <ac:picMkLst>
            <pc:docMk/>
            <pc:sldMk cId="3603286395" sldId="2911"/>
            <ac:picMk id="22" creationId="{D37B21B7-5CBB-E84D-A382-C0F5014A7E10}"/>
          </ac:picMkLst>
        </pc:picChg>
        <pc:picChg chg="mod">
          <ac:chgData name="Dorothea Fonnesu" userId="7bf8154d-1f01-455e-9a4e-eddc056ca8ec" providerId="ADAL" clId="{F70857BB-D2F6-40F5-97DC-CA03D858E0F4}" dt="2025-05-12T08:45:39.327" v="702"/>
          <ac:picMkLst>
            <pc:docMk/>
            <pc:sldMk cId="3603286395" sldId="2911"/>
            <ac:picMk id="23" creationId="{899B9448-C3AC-EF97-8A5B-6746234BCCCD}"/>
          </ac:picMkLst>
        </pc:picChg>
        <pc:picChg chg="mod topLvl">
          <ac:chgData name="Dorothea Fonnesu" userId="7bf8154d-1f01-455e-9a4e-eddc056ca8ec" providerId="ADAL" clId="{F70857BB-D2F6-40F5-97DC-CA03D858E0F4}" dt="2025-05-12T08:50:49.285" v="820" actId="164"/>
          <ac:picMkLst>
            <pc:docMk/>
            <pc:sldMk cId="3603286395" sldId="2911"/>
            <ac:picMk id="26" creationId="{58E0622D-55C5-6367-A4E4-867ACEFE2CBE}"/>
          </ac:picMkLst>
        </pc:picChg>
        <pc:picChg chg="mod topLvl">
          <ac:chgData name="Dorothea Fonnesu" userId="7bf8154d-1f01-455e-9a4e-eddc056ca8ec" providerId="ADAL" clId="{F70857BB-D2F6-40F5-97DC-CA03D858E0F4}" dt="2025-05-12T08:50:49.285" v="820" actId="164"/>
          <ac:picMkLst>
            <pc:docMk/>
            <pc:sldMk cId="3603286395" sldId="2911"/>
            <ac:picMk id="28" creationId="{970001A2-4349-3F82-B8F9-E22088A3157B}"/>
          </ac:picMkLst>
        </pc:picChg>
        <pc:picChg chg="mod topLvl">
          <ac:chgData name="Dorothea Fonnesu" userId="7bf8154d-1f01-455e-9a4e-eddc056ca8ec" providerId="ADAL" clId="{F70857BB-D2F6-40F5-97DC-CA03D858E0F4}" dt="2025-05-12T08:50:49.285" v="820" actId="164"/>
          <ac:picMkLst>
            <pc:docMk/>
            <pc:sldMk cId="3603286395" sldId="2911"/>
            <ac:picMk id="29" creationId="{3E5911BE-6FC6-B36D-4E3C-38949C8B99DE}"/>
          </ac:picMkLst>
        </pc:picChg>
      </pc:sldChg>
      <pc:sldChg chg="ord">
        <pc:chgData name="Dorothea Fonnesu" userId="7bf8154d-1f01-455e-9a4e-eddc056ca8ec" providerId="ADAL" clId="{F70857BB-D2F6-40F5-97DC-CA03D858E0F4}" dt="2025-05-12T08:15:58.958" v="183"/>
        <pc:sldMkLst>
          <pc:docMk/>
          <pc:sldMk cId="4131188296" sldId="2917"/>
        </pc:sldMkLst>
      </pc:sldChg>
      <pc:sldChg chg="modSp mod">
        <pc:chgData name="Dorothea Fonnesu" userId="7bf8154d-1f01-455e-9a4e-eddc056ca8ec" providerId="ADAL" clId="{F70857BB-D2F6-40F5-97DC-CA03D858E0F4}" dt="2025-05-12T08:40:35.040" v="591" actId="1076"/>
        <pc:sldMkLst>
          <pc:docMk/>
          <pc:sldMk cId="884562521" sldId="2948"/>
        </pc:sldMkLst>
        <pc:spChg chg="mod">
          <ac:chgData name="Dorothea Fonnesu" userId="7bf8154d-1f01-455e-9a4e-eddc056ca8ec" providerId="ADAL" clId="{F70857BB-D2F6-40F5-97DC-CA03D858E0F4}" dt="2025-05-12T08:40:27.829" v="590"/>
          <ac:spMkLst>
            <pc:docMk/>
            <pc:sldMk cId="884562521" sldId="2948"/>
            <ac:spMk id="7" creationId="{7DB1E133-6064-B507-B964-631AEC8769F5}"/>
          </ac:spMkLst>
        </pc:spChg>
        <pc:picChg chg="mod">
          <ac:chgData name="Dorothea Fonnesu" userId="7bf8154d-1f01-455e-9a4e-eddc056ca8ec" providerId="ADAL" clId="{F70857BB-D2F6-40F5-97DC-CA03D858E0F4}" dt="2025-05-12T08:40:35.040" v="591" actId="1076"/>
          <ac:picMkLst>
            <pc:docMk/>
            <pc:sldMk cId="884562521" sldId="2948"/>
            <ac:picMk id="3" creationId="{16D676D4-DC78-2100-1CE3-A6A5FE0E658A}"/>
          </ac:picMkLst>
        </pc:picChg>
      </pc:sldChg>
      <pc:sldChg chg="addSp delSp modSp mod">
        <pc:chgData name="Dorothea Fonnesu" userId="7bf8154d-1f01-455e-9a4e-eddc056ca8ec" providerId="ADAL" clId="{F70857BB-D2F6-40F5-97DC-CA03D858E0F4}" dt="2025-05-12T08:28:15.759" v="466" actId="1076"/>
        <pc:sldMkLst>
          <pc:docMk/>
          <pc:sldMk cId="2586847825" sldId="2952"/>
        </pc:sldMkLst>
        <pc:spChg chg="del">
          <ac:chgData name="Dorothea Fonnesu" userId="7bf8154d-1f01-455e-9a4e-eddc056ca8ec" providerId="ADAL" clId="{F70857BB-D2F6-40F5-97DC-CA03D858E0F4}" dt="2025-05-12T08:20:44.054" v="268" actId="478"/>
          <ac:spMkLst>
            <pc:docMk/>
            <pc:sldMk cId="2586847825" sldId="2952"/>
            <ac:spMk id="4" creationId="{E37A435E-A943-8A67-9C99-C0F6A5B0C602}"/>
          </ac:spMkLst>
        </pc:spChg>
        <pc:spChg chg="add mod">
          <ac:chgData name="Dorothea Fonnesu" userId="7bf8154d-1f01-455e-9a4e-eddc056ca8ec" providerId="ADAL" clId="{F70857BB-D2F6-40F5-97DC-CA03D858E0F4}" dt="2025-05-12T08:22:45.037" v="343" actId="1036"/>
          <ac:spMkLst>
            <pc:docMk/>
            <pc:sldMk cId="2586847825" sldId="2952"/>
            <ac:spMk id="5" creationId="{F4CF1D60-D44A-B8C4-0BCD-4B8D5354D0BB}"/>
          </ac:spMkLst>
        </pc:spChg>
        <pc:spChg chg="del">
          <ac:chgData name="Dorothea Fonnesu" userId="7bf8154d-1f01-455e-9a4e-eddc056ca8ec" providerId="ADAL" clId="{F70857BB-D2F6-40F5-97DC-CA03D858E0F4}" dt="2025-05-12T08:26:57.985" v="427" actId="478"/>
          <ac:spMkLst>
            <pc:docMk/>
            <pc:sldMk cId="2586847825" sldId="2952"/>
            <ac:spMk id="6" creationId="{119160B7-1836-A273-C1AF-EA401BD14906}"/>
          </ac:spMkLst>
        </pc:spChg>
        <pc:spChg chg="del">
          <ac:chgData name="Dorothea Fonnesu" userId="7bf8154d-1f01-455e-9a4e-eddc056ca8ec" providerId="ADAL" clId="{F70857BB-D2F6-40F5-97DC-CA03D858E0F4}" dt="2025-05-12T08:20:44.054" v="268" actId="478"/>
          <ac:spMkLst>
            <pc:docMk/>
            <pc:sldMk cId="2586847825" sldId="2952"/>
            <ac:spMk id="7" creationId="{7358B78D-8905-4FE5-7F3A-C5B1D3F08F42}"/>
          </ac:spMkLst>
        </pc:spChg>
        <pc:spChg chg="mod">
          <ac:chgData name="Dorothea Fonnesu" userId="7bf8154d-1f01-455e-9a4e-eddc056ca8ec" providerId="ADAL" clId="{F70857BB-D2F6-40F5-97DC-CA03D858E0F4}" dt="2025-05-12T08:19:45.424" v="267" actId="20577"/>
          <ac:spMkLst>
            <pc:docMk/>
            <pc:sldMk cId="2586847825" sldId="2952"/>
            <ac:spMk id="10" creationId="{9BA9558E-0124-27F1-97EB-DC871284D6A7}"/>
          </ac:spMkLst>
        </pc:spChg>
        <pc:spChg chg="del">
          <ac:chgData name="Dorothea Fonnesu" userId="7bf8154d-1f01-455e-9a4e-eddc056ca8ec" providerId="ADAL" clId="{F70857BB-D2F6-40F5-97DC-CA03D858E0F4}" dt="2025-05-12T08:26:54.281" v="426" actId="478"/>
          <ac:spMkLst>
            <pc:docMk/>
            <pc:sldMk cId="2586847825" sldId="2952"/>
            <ac:spMk id="12" creationId="{0F16E50A-8735-A015-FB13-35CF7FF7BA61}"/>
          </ac:spMkLst>
        </pc:spChg>
        <pc:spChg chg="add del mod">
          <ac:chgData name="Dorothea Fonnesu" userId="7bf8154d-1f01-455e-9a4e-eddc056ca8ec" providerId="ADAL" clId="{F70857BB-D2F6-40F5-97DC-CA03D858E0F4}" dt="2025-05-12T08:28:15.759" v="466" actId="1076"/>
          <ac:spMkLst>
            <pc:docMk/>
            <pc:sldMk cId="2586847825" sldId="2952"/>
            <ac:spMk id="21" creationId="{B41C4EA6-CE5B-45DD-99CF-4E6C4E3FBD27}"/>
          </ac:spMkLst>
        </pc:spChg>
        <pc:spChg chg="del">
          <ac:chgData name="Dorothea Fonnesu" userId="7bf8154d-1f01-455e-9a4e-eddc056ca8ec" providerId="ADAL" clId="{F70857BB-D2F6-40F5-97DC-CA03D858E0F4}" dt="2025-05-12T08:18:52.972" v="250" actId="478"/>
          <ac:spMkLst>
            <pc:docMk/>
            <pc:sldMk cId="2586847825" sldId="2952"/>
            <ac:spMk id="23" creationId="{D9D2AF66-F158-4DC8-A2EC-9EAC36E662F8}"/>
          </ac:spMkLst>
        </pc:spChg>
        <pc:picChg chg="add mod">
          <ac:chgData name="Dorothea Fonnesu" userId="7bf8154d-1f01-455e-9a4e-eddc056ca8ec" providerId="ADAL" clId="{F70857BB-D2F6-40F5-97DC-CA03D858E0F4}" dt="2025-05-12T08:22:45.037" v="343" actId="1036"/>
          <ac:picMkLst>
            <pc:docMk/>
            <pc:sldMk cId="2586847825" sldId="2952"/>
            <ac:picMk id="2" creationId="{EFA5D4BC-1C57-C902-17AD-A0AF43CC88BE}"/>
          </ac:picMkLst>
        </pc:picChg>
        <pc:picChg chg="del">
          <ac:chgData name="Dorothea Fonnesu" userId="7bf8154d-1f01-455e-9a4e-eddc056ca8ec" providerId="ADAL" clId="{F70857BB-D2F6-40F5-97DC-CA03D858E0F4}" dt="2025-05-12T08:20:44.054" v="268" actId="478"/>
          <ac:picMkLst>
            <pc:docMk/>
            <pc:sldMk cId="2586847825" sldId="2952"/>
            <ac:picMk id="3" creationId="{9CCF7CE8-0FB4-4974-268E-709E235C3EA5}"/>
          </ac:picMkLst>
        </pc:picChg>
      </pc:sldChg>
      <pc:sldChg chg="addSp delSp modSp mod">
        <pc:chgData name="Dorothea Fonnesu" userId="7bf8154d-1f01-455e-9a4e-eddc056ca8ec" providerId="ADAL" clId="{F70857BB-D2F6-40F5-97DC-CA03D858E0F4}" dt="2025-05-12T08:28:42.955" v="489" actId="20577"/>
        <pc:sldMkLst>
          <pc:docMk/>
          <pc:sldMk cId="1019555591" sldId="2957"/>
        </pc:sldMkLst>
        <pc:spChg chg="del">
          <ac:chgData name="Dorothea Fonnesu" userId="7bf8154d-1f01-455e-9a4e-eddc056ca8ec" providerId="ADAL" clId="{F70857BB-D2F6-40F5-97DC-CA03D858E0F4}" dt="2025-05-12T08:23:41.012" v="351" actId="478"/>
          <ac:spMkLst>
            <pc:docMk/>
            <pc:sldMk cId="1019555591" sldId="2957"/>
            <ac:spMk id="3" creationId="{C16FCF9C-008A-C6A2-9557-46EF1AB8E9FA}"/>
          </ac:spMkLst>
        </pc:spChg>
        <pc:spChg chg="add del mod">
          <ac:chgData name="Dorothea Fonnesu" userId="7bf8154d-1f01-455e-9a4e-eddc056ca8ec" providerId="ADAL" clId="{F70857BB-D2F6-40F5-97DC-CA03D858E0F4}" dt="2025-05-12T08:23:43.150" v="352" actId="478"/>
          <ac:spMkLst>
            <pc:docMk/>
            <pc:sldMk cId="1019555591" sldId="2957"/>
            <ac:spMk id="5" creationId="{6D2D95A1-9D2F-8AF6-5742-25E485FBCA36}"/>
          </ac:spMkLst>
        </pc:spChg>
        <pc:spChg chg="mod">
          <ac:chgData name="Dorothea Fonnesu" userId="7bf8154d-1f01-455e-9a4e-eddc056ca8ec" providerId="ADAL" clId="{F70857BB-D2F6-40F5-97DC-CA03D858E0F4}" dt="2025-05-12T08:28:42.955" v="489" actId="20577"/>
          <ac:spMkLst>
            <pc:docMk/>
            <pc:sldMk cId="1019555591" sldId="2957"/>
            <ac:spMk id="7" creationId="{AE2C4550-2FA8-0D02-8E12-F0ACF78B2859}"/>
          </ac:spMkLst>
        </pc:spChg>
        <pc:grpChg chg="del">
          <ac:chgData name="Dorothea Fonnesu" userId="7bf8154d-1f01-455e-9a4e-eddc056ca8ec" providerId="ADAL" clId="{F70857BB-D2F6-40F5-97DC-CA03D858E0F4}" dt="2025-05-12T08:23:41.012" v="351" actId="478"/>
          <ac:grpSpMkLst>
            <pc:docMk/>
            <pc:sldMk cId="1019555591" sldId="2957"/>
            <ac:grpSpMk id="9" creationId="{518EF385-5525-DE02-3130-710F8A0EA8DC}"/>
          </ac:grpSpMkLst>
        </pc:grpChg>
        <pc:picChg chg="del">
          <ac:chgData name="Dorothea Fonnesu" userId="7bf8154d-1f01-455e-9a4e-eddc056ca8ec" providerId="ADAL" clId="{F70857BB-D2F6-40F5-97DC-CA03D858E0F4}" dt="2025-05-12T08:23:44.688" v="353" actId="478"/>
          <ac:picMkLst>
            <pc:docMk/>
            <pc:sldMk cId="1019555591" sldId="2957"/>
            <ac:picMk id="8" creationId="{196F181A-B08B-4CFF-D2B9-DB2350D908C4}"/>
          </ac:picMkLst>
        </pc:picChg>
      </pc:sldChg>
      <pc:sldChg chg="del">
        <pc:chgData name="Dorothea Fonnesu" userId="7bf8154d-1f01-455e-9a4e-eddc056ca8ec" providerId="ADAL" clId="{F70857BB-D2F6-40F5-97DC-CA03D858E0F4}" dt="2025-05-12T07:56:00.346" v="1" actId="47"/>
        <pc:sldMkLst>
          <pc:docMk/>
          <pc:sldMk cId="3981913232" sldId="2964"/>
        </pc:sldMkLst>
      </pc:sldChg>
      <pc:sldChg chg="del">
        <pc:chgData name="Dorothea Fonnesu" userId="7bf8154d-1f01-455e-9a4e-eddc056ca8ec" providerId="ADAL" clId="{F70857BB-D2F6-40F5-97DC-CA03D858E0F4}" dt="2025-05-12T07:55:58.433" v="0" actId="47"/>
        <pc:sldMkLst>
          <pc:docMk/>
          <pc:sldMk cId="2600249205" sldId="2965"/>
        </pc:sldMkLst>
      </pc:sldChg>
      <pc:sldChg chg="delSp modSp add mod">
        <pc:chgData name="Dorothea Fonnesu" userId="7bf8154d-1f01-455e-9a4e-eddc056ca8ec" providerId="ADAL" clId="{F70857BB-D2F6-40F5-97DC-CA03D858E0F4}" dt="2025-05-12T09:01:05.102" v="1301" actId="478"/>
        <pc:sldMkLst>
          <pc:docMk/>
          <pc:sldMk cId="2445564807" sldId="2969"/>
        </pc:sldMkLst>
        <pc:spChg chg="mod">
          <ac:chgData name="Dorothea Fonnesu" userId="7bf8154d-1f01-455e-9a4e-eddc056ca8ec" providerId="ADAL" clId="{F70857BB-D2F6-40F5-97DC-CA03D858E0F4}" dt="2025-05-12T09:01:01.373" v="1300" actId="20577"/>
          <ac:spMkLst>
            <pc:docMk/>
            <pc:sldMk cId="2445564807" sldId="2969"/>
            <ac:spMk id="2" creationId="{6FDE0939-1F06-5B64-6EFA-5E51B63152D2}"/>
          </ac:spMkLst>
        </pc:spChg>
        <pc:spChg chg="del">
          <ac:chgData name="Dorothea Fonnesu" userId="7bf8154d-1f01-455e-9a4e-eddc056ca8ec" providerId="ADAL" clId="{F70857BB-D2F6-40F5-97DC-CA03D858E0F4}" dt="2025-05-12T09:01:05.102" v="1301" actId="478"/>
          <ac:spMkLst>
            <pc:docMk/>
            <pc:sldMk cId="2445564807" sldId="2969"/>
            <ac:spMk id="18" creationId="{497C40B6-9727-5EA4-9906-F7F8928A3A37}"/>
          </ac:spMkLst>
        </pc:spChg>
        <pc:grpChg chg="del">
          <ac:chgData name="Dorothea Fonnesu" userId="7bf8154d-1f01-455e-9a4e-eddc056ca8ec" providerId="ADAL" clId="{F70857BB-D2F6-40F5-97DC-CA03D858E0F4}" dt="2025-05-12T09:01:05.102" v="1301" actId="478"/>
          <ac:grpSpMkLst>
            <pc:docMk/>
            <pc:sldMk cId="2445564807" sldId="2969"/>
            <ac:grpSpMk id="16" creationId="{251ED576-468C-6108-2920-95E9A8BE38B2}"/>
          </ac:grpSpMkLst>
        </pc:grpChg>
        <pc:grpChg chg="del">
          <ac:chgData name="Dorothea Fonnesu" userId="7bf8154d-1f01-455e-9a4e-eddc056ca8ec" providerId="ADAL" clId="{F70857BB-D2F6-40F5-97DC-CA03D858E0F4}" dt="2025-05-12T09:01:05.102" v="1301" actId="478"/>
          <ac:grpSpMkLst>
            <pc:docMk/>
            <pc:sldMk cId="2445564807" sldId="2969"/>
            <ac:grpSpMk id="17" creationId="{9B07A424-5B3F-CCAE-B487-EA0D0F5AAC9B}"/>
          </ac:grpSpMkLst>
        </pc:grpChg>
        <pc:picChg chg="del">
          <ac:chgData name="Dorothea Fonnesu" userId="7bf8154d-1f01-455e-9a4e-eddc056ca8ec" providerId="ADAL" clId="{F70857BB-D2F6-40F5-97DC-CA03D858E0F4}" dt="2025-05-12T09:01:05.102" v="1301" actId="478"/>
          <ac:picMkLst>
            <pc:docMk/>
            <pc:sldMk cId="2445564807" sldId="2969"/>
            <ac:picMk id="15" creationId="{39D98ADB-5AE1-F323-60E7-09AF7E79582D}"/>
          </ac:picMkLst>
        </pc:picChg>
      </pc:sldChg>
      <pc:sldChg chg="addSp delSp modSp add mod">
        <pc:chgData name="Dorothea Fonnesu" userId="7bf8154d-1f01-455e-9a4e-eddc056ca8ec" providerId="ADAL" clId="{F70857BB-D2F6-40F5-97DC-CA03D858E0F4}" dt="2025-05-12T08:39:20.458" v="560" actId="947"/>
        <pc:sldMkLst>
          <pc:docMk/>
          <pc:sldMk cId="2884550266" sldId="2970"/>
        </pc:sldMkLst>
        <pc:spChg chg="mod">
          <ac:chgData name="Dorothea Fonnesu" userId="7bf8154d-1f01-455e-9a4e-eddc056ca8ec" providerId="ADAL" clId="{F70857BB-D2F6-40F5-97DC-CA03D858E0F4}" dt="2025-05-12T08:33:31.500" v="543" actId="207"/>
          <ac:spMkLst>
            <pc:docMk/>
            <pc:sldMk cId="2884550266" sldId="2970"/>
            <ac:spMk id="3" creationId="{E4009F93-51DD-03BB-480D-E47F9DE0EDA4}"/>
          </ac:spMkLst>
        </pc:spChg>
        <pc:spChg chg="mod">
          <ac:chgData name="Dorothea Fonnesu" userId="7bf8154d-1f01-455e-9a4e-eddc056ca8ec" providerId="ADAL" clId="{F70857BB-D2F6-40F5-97DC-CA03D858E0F4}" dt="2025-05-12T08:39:20.458" v="560" actId="947"/>
          <ac:spMkLst>
            <pc:docMk/>
            <pc:sldMk cId="2884550266" sldId="2970"/>
            <ac:spMk id="7" creationId="{54FF778C-33F9-EB9F-025A-1F0C556841ED}"/>
          </ac:spMkLst>
        </pc:spChg>
        <pc:spChg chg="mod">
          <ac:chgData name="Dorothea Fonnesu" userId="7bf8154d-1f01-455e-9a4e-eddc056ca8ec" providerId="ADAL" clId="{F70857BB-D2F6-40F5-97DC-CA03D858E0F4}" dt="2025-05-12T08:31:47.393" v="532" actId="2711"/>
          <ac:spMkLst>
            <pc:docMk/>
            <pc:sldMk cId="2884550266" sldId="2970"/>
            <ac:spMk id="15" creationId="{AFA3F74F-FE6B-5CEE-CFDD-6BC9030A0FC2}"/>
          </ac:spMkLst>
        </pc:spChg>
        <pc:spChg chg="mod">
          <ac:chgData name="Dorothea Fonnesu" userId="7bf8154d-1f01-455e-9a4e-eddc056ca8ec" providerId="ADAL" clId="{F70857BB-D2F6-40F5-97DC-CA03D858E0F4}" dt="2025-05-12T08:31:47.393" v="532" actId="2711"/>
          <ac:spMkLst>
            <pc:docMk/>
            <pc:sldMk cId="2884550266" sldId="2970"/>
            <ac:spMk id="16" creationId="{88721BA7-AF19-A3EE-838B-726D49FB4ABF}"/>
          </ac:spMkLst>
        </pc:spChg>
        <pc:inkChg chg="add del">
          <ac:chgData name="Dorothea Fonnesu" userId="7bf8154d-1f01-455e-9a4e-eddc056ca8ec" providerId="ADAL" clId="{F70857BB-D2F6-40F5-97DC-CA03D858E0F4}" dt="2025-05-12T08:32:41.106" v="538" actId="478"/>
          <ac:inkMkLst>
            <pc:docMk/>
            <pc:sldMk cId="2884550266" sldId="2970"/>
            <ac:inkMk id="18" creationId="{1BC481B6-E82F-3E0A-6082-D9EA594E89AC}"/>
          </ac:inkMkLst>
        </pc:inkChg>
        <pc:inkChg chg="add del">
          <ac:chgData name="Dorothea Fonnesu" userId="7bf8154d-1f01-455e-9a4e-eddc056ca8ec" providerId="ADAL" clId="{F70857BB-D2F6-40F5-97DC-CA03D858E0F4}" dt="2025-05-12T08:32:34.596" v="537" actId="9405"/>
          <ac:inkMkLst>
            <pc:docMk/>
            <pc:sldMk cId="2884550266" sldId="2970"/>
            <ac:inkMk id="19" creationId="{324A20BF-0B58-02BA-5A7F-EFF519B6FFD0}"/>
          </ac:inkMkLst>
        </pc:inkChg>
        <pc:inkChg chg="add del">
          <ac:chgData name="Dorothea Fonnesu" userId="7bf8154d-1f01-455e-9a4e-eddc056ca8ec" providerId="ADAL" clId="{F70857BB-D2F6-40F5-97DC-CA03D858E0F4}" dt="2025-05-12T08:32:58.226" v="540" actId="478"/>
          <ac:inkMkLst>
            <pc:docMk/>
            <pc:sldMk cId="2884550266" sldId="2970"/>
            <ac:inkMk id="20" creationId="{7430E1A7-B73F-3FF2-261A-6F462CF2A5E8}"/>
          </ac:inkMkLst>
        </pc:inkChg>
        <pc:inkChg chg="add">
          <ac:chgData name="Dorothea Fonnesu" userId="7bf8154d-1f01-455e-9a4e-eddc056ca8ec" providerId="ADAL" clId="{F70857BB-D2F6-40F5-97DC-CA03D858E0F4}" dt="2025-05-12T08:33:02.835" v="541" actId="9405"/>
          <ac:inkMkLst>
            <pc:docMk/>
            <pc:sldMk cId="2884550266" sldId="2970"/>
            <ac:inkMk id="21" creationId="{7046A50B-23F4-357D-3FA2-E0F22472C898}"/>
          </ac:inkMkLst>
        </pc:inkChg>
        <pc:cxnChg chg="add mod">
          <ac:chgData name="Dorothea Fonnesu" userId="7bf8154d-1f01-455e-9a4e-eddc056ca8ec" providerId="ADAL" clId="{F70857BB-D2F6-40F5-97DC-CA03D858E0F4}" dt="2025-05-12T08:31:20.257" v="531" actId="1038"/>
          <ac:cxnSpMkLst>
            <pc:docMk/>
            <pc:sldMk cId="2884550266" sldId="2970"/>
            <ac:cxnSpMk id="6" creationId="{0916E95F-D171-4BB4-7C14-771A7E6FA929}"/>
          </ac:cxnSpMkLst>
        </pc:cxnChg>
        <pc:cxnChg chg="add mod">
          <ac:chgData name="Dorothea Fonnesu" userId="7bf8154d-1f01-455e-9a4e-eddc056ca8ec" providerId="ADAL" clId="{F70857BB-D2F6-40F5-97DC-CA03D858E0F4}" dt="2025-05-12T08:31:20.257" v="531" actId="1038"/>
          <ac:cxnSpMkLst>
            <pc:docMk/>
            <pc:sldMk cId="2884550266" sldId="2970"/>
            <ac:cxnSpMk id="17" creationId="{5DB20F84-9936-A10D-4598-D00D01076CF6}"/>
          </ac:cxnSpMkLst>
        </pc:cxnChg>
      </pc:sldChg>
      <pc:sldChg chg="add">
        <pc:chgData name="Dorothea Fonnesu" userId="7bf8154d-1f01-455e-9a4e-eddc056ca8ec" providerId="ADAL" clId="{F70857BB-D2F6-40F5-97DC-CA03D858E0F4}" dt="2025-05-12T09:00:51.934" v="1272" actId="2890"/>
        <pc:sldMkLst>
          <pc:docMk/>
          <pc:sldMk cId="247331954" sldId="2971"/>
        </pc:sldMkLst>
      </pc:sldChg>
      <pc:sldMasterChg chg="modSldLayout">
        <pc:chgData name="Dorothea Fonnesu" userId="7bf8154d-1f01-455e-9a4e-eddc056ca8ec" providerId="ADAL" clId="{F70857BB-D2F6-40F5-97DC-CA03D858E0F4}" dt="2025-05-12T08:26:09.355" v="425" actId="735"/>
        <pc:sldMasterMkLst>
          <pc:docMk/>
          <pc:sldMasterMk cId="1016020718" sldId="2147483660"/>
        </pc:sldMasterMkLst>
        <pc:sldLayoutChg chg="modSp mod">
          <pc:chgData name="Dorothea Fonnesu" userId="7bf8154d-1f01-455e-9a4e-eddc056ca8ec" providerId="ADAL" clId="{F70857BB-D2F6-40F5-97DC-CA03D858E0F4}" dt="2025-05-12T08:25:42.045" v="424" actId="207"/>
          <pc:sldLayoutMkLst>
            <pc:docMk/>
            <pc:sldMasterMk cId="1016020718" sldId="2147483660"/>
            <pc:sldLayoutMk cId="2566992698" sldId="2147483662"/>
          </pc:sldLayoutMkLst>
          <pc:spChg chg="mod">
            <ac:chgData name="Dorothea Fonnesu" userId="7bf8154d-1f01-455e-9a4e-eddc056ca8ec" providerId="ADAL" clId="{F70857BB-D2F6-40F5-97DC-CA03D858E0F4}" dt="2025-05-12T08:24:40.536" v="395" actId="1076"/>
            <ac:spMkLst>
              <pc:docMk/>
              <pc:sldMasterMk cId="1016020718" sldId="2147483660"/>
              <pc:sldLayoutMk cId="2566992698" sldId="2147483662"/>
              <ac:spMk id="4" creationId="{018BEE96-CF1B-4753-579E-1EF95C985853}"/>
            </ac:spMkLst>
          </pc:spChg>
          <pc:spChg chg="mod">
            <ac:chgData name="Dorothea Fonnesu" userId="7bf8154d-1f01-455e-9a4e-eddc056ca8ec" providerId="ADAL" clId="{F70857BB-D2F6-40F5-97DC-CA03D858E0F4}" dt="2025-05-12T08:25:42.045" v="424" actId="207"/>
            <ac:spMkLst>
              <pc:docMk/>
              <pc:sldMasterMk cId="1016020718" sldId="2147483660"/>
              <pc:sldLayoutMk cId="2566992698" sldId="2147483662"/>
              <ac:spMk id="5" creationId="{00000000-0000-0000-0000-000000000000}"/>
            </ac:spMkLst>
          </pc:spChg>
          <pc:spChg chg="mod">
            <ac:chgData name="Dorothea Fonnesu" userId="7bf8154d-1f01-455e-9a4e-eddc056ca8ec" providerId="ADAL" clId="{F70857BB-D2F6-40F5-97DC-CA03D858E0F4}" dt="2025-05-12T08:25:22.253" v="407" actId="1076"/>
            <ac:spMkLst>
              <pc:docMk/>
              <pc:sldMasterMk cId="1016020718" sldId="2147483660"/>
              <pc:sldLayoutMk cId="2566992698" sldId="2147483662"/>
              <ac:spMk id="7" creationId="{00000000-0000-0000-0000-000000000000}"/>
            </ac:spMkLst>
          </pc:spChg>
        </pc:sldLayoutChg>
        <pc:sldLayoutChg chg="modSp">
          <pc:chgData name="Dorothea Fonnesu" userId="7bf8154d-1f01-455e-9a4e-eddc056ca8ec" providerId="ADAL" clId="{F70857BB-D2F6-40F5-97DC-CA03D858E0F4}" dt="2025-05-12T08:26:09.355" v="425" actId="735"/>
          <pc:sldLayoutMkLst>
            <pc:docMk/>
            <pc:sldMasterMk cId="1016020718" sldId="2147483660"/>
            <pc:sldLayoutMk cId="38897513" sldId="2147483670"/>
          </pc:sldLayoutMkLst>
        </pc:sldLayoutChg>
      </pc:sldMasterChg>
    </pc:docChg>
  </pc:docChgLst>
  <pc:docChgLst>
    <pc:chgData name="Cristian Pira" userId="7124120c-9f6d-49e9-b601-7d0d6e76e5f5" providerId="ADAL" clId="{7837B862-D316-494C-A128-29801EB763B1}"/>
    <pc:docChg chg="undo custSel addSld delSld modSld">
      <pc:chgData name="Cristian Pira" userId="7124120c-9f6d-49e9-b601-7d0d6e76e5f5" providerId="ADAL" clId="{7837B862-D316-494C-A128-29801EB763B1}" dt="2024-09-16T20:58:29.975" v="112" actId="1037"/>
      <pc:docMkLst>
        <pc:docMk/>
      </pc:docMkLst>
      <pc:sldChg chg="modSp mod">
        <pc:chgData name="Cristian Pira" userId="7124120c-9f6d-49e9-b601-7d0d6e76e5f5" providerId="ADAL" clId="{7837B862-D316-494C-A128-29801EB763B1}" dt="2024-09-06T13:06:17.408" v="12" actId="27636"/>
        <pc:sldMkLst>
          <pc:docMk/>
          <pc:sldMk cId="2976238420" sldId="257"/>
        </pc:sldMkLst>
      </pc:sldChg>
      <pc:sldChg chg="addSp delSp modSp add del mod">
        <pc:chgData name="Cristian Pira" userId="7124120c-9f6d-49e9-b601-7d0d6e76e5f5" providerId="ADAL" clId="{7837B862-D316-494C-A128-29801EB763B1}" dt="2024-09-06T13:09:40.022" v="47" actId="47"/>
        <pc:sldMkLst>
          <pc:docMk/>
          <pc:sldMk cId="2127509090" sldId="2936"/>
        </pc:sldMkLst>
      </pc:sldChg>
      <pc:sldChg chg="addSp delSp modSp add mod">
        <pc:chgData name="Cristian Pira" userId="7124120c-9f6d-49e9-b601-7d0d6e76e5f5" providerId="ADAL" clId="{7837B862-D316-494C-A128-29801EB763B1}" dt="2024-09-06T13:09:46.407" v="48" actId="478"/>
        <pc:sldMkLst>
          <pc:docMk/>
          <pc:sldMk cId="284254956" sldId="2937"/>
        </pc:sldMkLst>
      </pc:sldChg>
      <pc:sldChg chg="delSp add del mod">
        <pc:chgData name="Cristian Pira" userId="7124120c-9f6d-49e9-b601-7d0d6e76e5f5" providerId="ADAL" clId="{7837B862-D316-494C-A128-29801EB763B1}" dt="2024-09-06T13:09:37.665" v="46" actId="47"/>
        <pc:sldMkLst>
          <pc:docMk/>
          <pc:sldMk cId="1145443871" sldId="2938"/>
        </pc:sldMkLst>
      </pc:sldChg>
      <pc:sldChg chg="addSp delSp modSp add mod">
        <pc:chgData name="Cristian Pira" userId="7124120c-9f6d-49e9-b601-7d0d6e76e5f5" providerId="ADAL" clId="{7837B862-D316-494C-A128-29801EB763B1}" dt="2024-09-06T13:09:55.403" v="51"/>
        <pc:sldMkLst>
          <pc:docMk/>
          <pc:sldMk cId="1488081554" sldId="2939"/>
        </pc:sldMkLst>
      </pc:sldChg>
      <pc:sldChg chg="delSp add mod">
        <pc:chgData name="Cristian Pira" userId="7124120c-9f6d-49e9-b601-7d0d6e76e5f5" providerId="ADAL" clId="{7837B862-D316-494C-A128-29801EB763B1}" dt="2024-09-06T13:17:07.887" v="53" actId="478"/>
        <pc:sldMkLst>
          <pc:docMk/>
          <pc:sldMk cId="2119881363" sldId="2940"/>
        </pc:sldMkLst>
      </pc:sldChg>
      <pc:sldChg chg="modSp mod">
        <pc:chgData name="Cristian Pira" userId="7124120c-9f6d-49e9-b601-7d0d6e76e5f5" providerId="ADAL" clId="{7837B862-D316-494C-A128-29801EB763B1}" dt="2024-09-16T20:58:29.975" v="112" actId="1037"/>
        <pc:sldMkLst>
          <pc:docMk/>
          <pc:sldMk cId="3140542483" sldId="2950"/>
        </pc:sldMkLst>
      </pc:sldChg>
    </pc:docChg>
  </pc:docChgLst>
  <pc:docChgLst>
    <pc:chgData name="Dorothea Fonnesu" userId="7bf8154d-1f01-455e-9a4e-eddc056ca8ec" providerId="ADAL" clId="{103628FB-09F2-4F4C-A410-0CEA0B3188F3}"/>
    <pc:docChg chg="undo custSel addSld delSld modSld sldOrd modSection">
      <pc:chgData name="Dorothea Fonnesu" userId="7bf8154d-1f01-455e-9a4e-eddc056ca8ec" providerId="ADAL" clId="{103628FB-09F2-4F4C-A410-0CEA0B3188F3}" dt="2025-05-13T14:27:33.357" v="1752" actId="47"/>
      <pc:docMkLst>
        <pc:docMk/>
      </pc:docMkLst>
      <pc:sldChg chg="add 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2334539349" sldId="257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1305205964" sldId="261"/>
        </pc:sldMkLst>
      </pc:sldChg>
      <pc:sldChg chg="add 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410874677" sldId="263"/>
        </pc:sldMkLst>
      </pc:sldChg>
      <pc:sldChg chg="add 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3883724325" sldId="264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3775995753" sldId="328"/>
        </pc:sldMkLst>
      </pc:sldChg>
      <pc:sldChg chg="add 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632753707" sldId="331"/>
        </pc:sldMkLst>
      </pc:sldChg>
      <pc:sldChg chg="delSp add del mod">
        <pc:chgData name="Dorothea Fonnesu" userId="7bf8154d-1f01-455e-9a4e-eddc056ca8ec" providerId="ADAL" clId="{103628FB-09F2-4F4C-A410-0CEA0B3188F3}" dt="2025-05-13T14:27:33.357" v="1752" actId="47"/>
        <pc:sldMkLst>
          <pc:docMk/>
          <pc:sldMk cId="2260162375" sldId="340"/>
        </pc:sldMkLst>
        <pc:spChg chg="del">
          <ac:chgData name="Dorothea Fonnesu" userId="7bf8154d-1f01-455e-9a4e-eddc056ca8ec" providerId="ADAL" clId="{103628FB-09F2-4F4C-A410-0CEA0B3188F3}" dt="2025-05-12T10:12:20.611" v="883" actId="478"/>
          <ac:spMkLst>
            <pc:docMk/>
            <pc:sldMk cId="2260162375" sldId="340"/>
            <ac:spMk id="10" creationId="{168A21ED-DCA2-1DF8-CD26-E3DE7DE2F063}"/>
          </ac:spMkLst>
        </pc:spChg>
        <pc:spChg chg="del topLvl">
          <ac:chgData name="Dorothea Fonnesu" userId="7bf8154d-1f01-455e-9a4e-eddc056ca8ec" providerId="ADAL" clId="{103628FB-09F2-4F4C-A410-0CEA0B3188F3}" dt="2025-05-12T10:12:22.820" v="884" actId="478"/>
          <ac:spMkLst>
            <pc:docMk/>
            <pc:sldMk cId="2260162375" sldId="340"/>
            <ac:spMk id="11" creationId="{E698030D-7ACF-1113-761F-C31F8735CF59}"/>
          </ac:spMkLst>
        </pc:spChg>
        <pc:spChg chg="del">
          <ac:chgData name="Dorothea Fonnesu" userId="7bf8154d-1f01-455e-9a4e-eddc056ca8ec" providerId="ADAL" clId="{103628FB-09F2-4F4C-A410-0CEA0B3188F3}" dt="2025-05-12T10:12:11.881" v="881" actId="478"/>
          <ac:spMkLst>
            <pc:docMk/>
            <pc:sldMk cId="2260162375" sldId="340"/>
            <ac:spMk id="12" creationId="{EDC0FDA8-12D7-0682-572C-1F1EC90C3679}"/>
          </ac:spMkLst>
        </pc:spChg>
        <pc:spChg chg="del">
          <ac:chgData name="Dorothea Fonnesu" userId="7bf8154d-1f01-455e-9a4e-eddc056ca8ec" providerId="ADAL" clId="{103628FB-09F2-4F4C-A410-0CEA0B3188F3}" dt="2025-05-12T10:12:15.721" v="882" actId="478"/>
          <ac:spMkLst>
            <pc:docMk/>
            <pc:sldMk cId="2260162375" sldId="340"/>
            <ac:spMk id="13" creationId="{C5F132BE-36AE-D5F6-38C7-FD57BF20E2F6}"/>
          </ac:spMkLst>
        </pc:spChg>
        <pc:grpChg chg="del">
          <ac:chgData name="Dorothea Fonnesu" userId="7bf8154d-1f01-455e-9a4e-eddc056ca8ec" providerId="ADAL" clId="{103628FB-09F2-4F4C-A410-0CEA0B3188F3}" dt="2025-05-12T10:12:22.820" v="884" actId="478"/>
          <ac:grpSpMkLst>
            <pc:docMk/>
            <pc:sldMk cId="2260162375" sldId="340"/>
            <ac:grpSpMk id="14" creationId="{89DC7052-C27E-A4DF-7EED-49E5BEC12137}"/>
          </ac:grpSpMkLst>
        </pc:grpChg>
        <pc:picChg chg="topLvl">
          <ac:chgData name="Dorothea Fonnesu" userId="7bf8154d-1f01-455e-9a4e-eddc056ca8ec" providerId="ADAL" clId="{103628FB-09F2-4F4C-A410-0CEA0B3188F3}" dt="2025-05-12T10:12:22.820" v="884" actId="478"/>
          <ac:picMkLst>
            <pc:docMk/>
            <pc:sldMk cId="2260162375" sldId="340"/>
            <ac:picMk id="7" creationId="{F0D8C0C3-8A94-8CFC-CBBF-E5DB5EF0F486}"/>
          </ac:picMkLst>
        </pc:picChg>
      </pc:sldChg>
      <pc:sldChg chg="addSp delSp modSp mod">
        <pc:chgData name="Dorothea Fonnesu" userId="7bf8154d-1f01-455e-9a4e-eddc056ca8ec" providerId="ADAL" clId="{103628FB-09F2-4F4C-A410-0CEA0B3188F3}" dt="2025-05-12T12:49:12.731" v="1746" actId="1076"/>
        <pc:sldMkLst>
          <pc:docMk/>
          <pc:sldMk cId="931473581" sldId="2783"/>
        </pc:sldMkLst>
        <pc:spChg chg="mod">
          <ac:chgData name="Dorothea Fonnesu" userId="7bf8154d-1f01-455e-9a4e-eddc056ca8ec" providerId="ADAL" clId="{103628FB-09F2-4F4C-A410-0CEA0B3188F3}" dt="2025-05-12T10:10:58.374" v="877" actId="6549"/>
          <ac:spMkLst>
            <pc:docMk/>
            <pc:sldMk cId="931473581" sldId="2783"/>
            <ac:spMk id="2" creationId="{C7A42AFA-6B78-75B3-BF77-3D4BC4814CAC}"/>
          </ac:spMkLst>
        </pc:spChg>
        <pc:spChg chg="del mod">
          <ac:chgData name="Dorothea Fonnesu" userId="7bf8154d-1f01-455e-9a4e-eddc056ca8ec" providerId="ADAL" clId="{103628FB-09F2-4F4C-A410-0CEA0B3188F3}" dt="2025-05-12T10:13:30.700" v="895" actId="478"/>
          <ac:spMkLst>
            <pc:docMk/>
            <pc:sldMk cId="931473581" sldId="2783"/>
            <ac:spMk id="5" creationId="{11E274F4-EE08-3EEE-7E7E-1B44AEDA625B}"/>
          </ac:spMkLst>
        </pc:spChg>
        <pc:spChg chg="del mod">
          <ac:chgData name="Dorothea Fonnesu" userId="7bf8154d-1f01-455e-9a4e-eddc056ca8ec" providerId="ADAL" clId="{103628FB-09F2-4F4C-A410-0CEA0B3188F3}" dt="2025-05-12T10:13:37.627" v="898" actId="478"/>
          <ac:spMkLst>
            <pc:docMk/>
            <pc:sldMk cId="931473581" sldId="2783"/>
            <ac:spMk id="8" creationId="{FD78F7FD-A2A0-87D8-2557-2ABEBC02E198}"/>
          </ac:spMkLst>
        </pc:spChg>
        <pc:spChg chg="mod">
          <ac:chgData name="Dorothea Fonnesu" userId="7bf8154d-1f01-455e-9a4e-eddc056ca8ec" providerId="ADAL" clId="{103628FB-09F2-4F4C-A410-0CEA0B3188F3}" dt="2025-05-12T10:07:38.623" v="831" actId="164"/>
          <ac:spMkLst>
            <pc:docMk/>
            <pc:sldMk cId="931473581" sldId="2783"/>
            <ac:spMk id="10" creationId="{B59F823F-94A3-9424-F7C7-51E93B7A137B}"/>
          </ac:spMkLst>
        </pc:spChg>
        <pc:spChg chg="mod">
          <ac:chgData name="Dorothea Fonnesu" userId="7bf8154d-1f01-455e-9a4e-eddc056ca8ec" providerId="ADAL" clId="{103628FB-09F2-4F4C-A410-0CEA0B3188F3}" dt="2025-05-12T10:07:38.623" v="831" actId="164"/>
          <ac:spMkLst>
            <pc:docMk/>
            <pc:sldMk cId="931473581" sldId="2783"/>
            <ac:spMk id="11" creationId="{353BE7AF-DD4C-606D-9B7A-72DC2C32FD35}"/>
          </ac:spMkLst>
        </pc:spChg>
        <pc:spChg chg="add del mod">
          <ac:chgData name="Dorothea Fonnesu" userId="7bf8154d-1f01-455e-9a4e-eddc056ca8ec" providerId="ADAL" clId="{103628FB-09F2-4F4C-A410-0CEA0B3188F3}" dt="2025-05-12T10:13:32.955" v="896" actId="478"/>
          <ac:spMkLst>
            <pc:docMk/>
            <pc:sldMk cId="931473581" sldId="2783"/>
            <ac:spMk id="14" creationId="{0A036F62-811A-E6A6-9501-4C5AE24F7E13}"/>
          </ac:spMkLst>
        </pc:spChg>
        <pc:spChg chg="add mod">
          <ac:chgData name="Dorothea Fonnesu" userId="7bf8154d-1f01-455e-9a4e-eddc056ca8ec" providerId="ADAL" clId="{103628FB-09F2-4F4C-A410-0CEA0B3188F3}" dt="2025-05-12T12:48:53.843" v="1742" actId="1076"/>
          <ac:spMkLst>
            <pc:docMk/>
            <pc:sldMk cId="931473581" sldId="2783"/>
            <ac:spMk id="15" creationId="{B4D3E8CB-531E-6433-954B-13571193A53E}"/>
          </ac:spMkLst>
        </pc:spChg>
        <pc:spChg chg="mod">
          <ac:chgData name="Dorothea Fonnesu" userId="7bf8154d-1f01-455e-9a4e-eddc056ca8ec" providerId="ADAL" clId="{103628FB-09F2-4F4C-A410-0CEA0B3188F3}" dt="2025-05-12T10:07:43.133" v="832" actId="164"/>
          <ac:spMkLst>
            <pc:docMk/>
            <pc:sldMk cId="931473581" sldId="2783"/>
            <ac:spMk id="24" creationId="{AF3351B1-55B3-888B-16AF-D5A319970A07}"/>
          </ac:spMkLst>
        </pc:spChg>
        <pc:spChg chg="mod">
          <ac:chgData name="Dorothea Fonnesu" userId="7bf8154d-1f01-455e-9a4e-eddc056ca8ec" providerId="ADAL" clId="{103628FB-09F2-4F4C-A410-0CEA0B3188F3}" dt="2025-05-12T10:07:43.133" v="832" actId="164"/>
          <ac:spMkLst>
            <pc:docMk/>
            <pc:sldMk cId="931473581" sldId="2783"/>
            <ac:spMk id="25" creationId="{EEA1A2DD-C5F7-A3D0-FE63-234222E051EE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26" creationId="{9F4D682C-C45D-5560-9903-0FD9C3AA1876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27" creationId="{D9575820-1773-8321-5CFF-5DC5535B94CA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28" creationId="{F916CA50-A712-EC76-CED7-725FB09D6666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29" creationId="{AEAEEB93-E398-ED6C-6B15-7A66F2254E88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0" creationId="{48A5892C-D891-36D8-9DD6-A7DBB31349FC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1" creationId="{FB109A0E-6F0D-410E-27A1-C7CD770996A1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2" creationId="{5C5D1221-7FDC-88A7-DD50-CBD77E1D2731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3" creationId="{2633B596-A961-9757-4B41-16BEEB48271D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4" creationId="{EB3876EC-BFA9-4538-885A-4ED9378DC9F0}"/>
          </ac:spMkLst>
        </pc:spChg>
        <pc:spChg chg="mod">
          <ac:chgData name="Dorothea Fonnesu" userId="7bf8154d-1f01-455e-9a4e-eddc056ca8ec" providerId="ADAL" clId="{103628FB-09F2-4F4C-A410-0CEA0B3188F3}" dt="2025-05-12T12:41:47.393" v="1519"/>
          <ac:spMkLst>
            <pc:docMk/>
            <pc:sldMk cId="931473581" sldId="2783"/>
            <ac:spMk id="36" creationId="{4198FBDE-6625-5462-E7CF-F00289CD33E9}"/>
          </ac:spMkLst>
        </pc:spChg>
        <pc:grpChg chg="add del mod">
          <ac:chgData name="Dorothea Fonnesu" userId="7bf8154d-1f01-455e-9a4e-eddc056ca8ec" providerId="ADAL" clId="{103628FB-09F2-4F4C-A410-0CEA0B3188F3}" dt="2025-05-12T10:11:06.663" v="878" actId="478"/>
          <ac:grpSpMkLst>
            <pc:docMk/>
            <pc:sldMk cId="931473581" sldId="2783"/>
            <ac:grpSpMk id="3" creationId="{7BE310F6-1B75-7D8F-855D-8E3E89F04798}"/>
          </ac:grpSpMkLst>
        </pc:grpChg>
        <pc:grpChg chg="add del mod">
          <ac:chgData name="Dorothea Fonnesu" userId="7bf8154d-1f01-455e-9a4e-eddc056ca8ec" providerId="ADAL" clId="{103628FB-09F2-4F4C-A410-0CEA0B3188F3}" dt="2025-05-12T10:11:06.663" v="878" actId="478"/>
          <ac:grpSpMkLst>
            <pc:docMk/>
            <pc:sldMk cId="931473581" sldId="2783"/>
            <ac:grpSpMk id="12" creationId="{65B6CD4F-9327-BDCB-1C1E-1B986F3CFFA9}"/>
          </ac:grpSpMkLst>
        </pc:grpChg>
        <pc:picChg chg="mod">
          <ac:chgData name="Dorothea Fonnesu" userId="7bf8154d-1f01-455e-9a4e-eddc056ca8ec" providerId="ADAL" clId="{103628FB-09F2-4F4C-A410-0CEA0B3188F3}" dt="2025-05-12T10:08:40.581" v="841" actId="14861"/>
          <ac:picMkLst>
            <pc:docMk/>
            <pc:sldMk cId="931473581" sldId="2783"/>
            <ac:picMk id="6" creationId="{AB820B83-A2F8-D4EE-86F0-BFA5A6CFDD1E}"/>
          </ac:picMkLst>
        </pc:picChg>
        <pc:picChg chg="del mod">
          <ac:chgData name="Dorothea Fonnesu" userId="7bf8154d-1f01-455e-9a4e-eddc056ca8ec" providerId="ADAL" clId="{103628FB-09F2-4F4C-A410-0CEA0B3188F3}" dt="2025-05-12T10:13:37.627" v="898" actId="478"/>
          <ac:picMkLst>
            <pc:docMk/>
            <pc:sldMk cId="931473581" sldId="2783"/>
            <ac:picMk id="7" creationId="{7B58C1FE-F096-8A1E-354B-4DE5BE70649B}"/>
          </ac:picMkLst>
        </pc:picChg>
        <pc:picChg chg="mod">
          <ac:chgData name="Dorothea Fonnesu" userId="7bf8154d-1f01-455e-9a4e-eddc056ca8ec" providerId="ADAL" clId="{103628FB-09F2-4F4C-A410-0CEA0B3188F3}" dt="2025-05-12T10:08:32.195" v="840" actId="14861"/>
          <ac:picMkLst>
            <pc:docMk/>
            <pc:sldMk cId="931473581" sldId="2783"/>
            <ac:picMk id="9" creationId="{CD485CA3-0AC8-C3FE-C4A6-C3F0F92C9450}"/>
          </ac:picMkLst>
        </pc:picChg>
        <pc:picChg chg="add mod">
          <ac:chgData name="Dorothea Fonnesu" userId="7bf8154d-1f01-455e-9a4e-eddc056ca8ec" providerId="ADAL" clId="{103628FB-09F2-4F4C-A410-0CEA0B3188F3}" dt="2025-05-12T12:48:58.910" v="1744" actId="1076"/>
          <ac:picMkLst>
            <pc:docMk/>
            <pc:sldMk cId="931473581" sldId="2783"/>
            <ac:picMk id="16" creationId="{37AE8BA9-FE10-B11C-DAD7-EB7C04A713F6}"/>
          </ac:picMkLst>
        </pc:picChg>
        <pc:picChg chg="add mod">
          <ac:chgData name="Dorothea Fonnesu" userId="7bf8154d-1f01-455e-9a4e-eddc056ca8ec" providerId="ADAL" clId="{103628FB-09F2-4F4C-A410-0CEA0B3188F3}" dt="2025-05-12T12:49:05.588" v="1745" actId="1076"/>
          <ac:picMkLst>
            <pc:docMk/>
            <pc:sldMk cId="931473581" sldId="2783"/>
            <ac:picMk id="17" creationId="{6255F4F8-C343-4F83-18A5-08FFE02540A6}"/>
          </ac:picMkLst>
        </pc:picChg>
        <pc:picChg chg="del mod">
          <ac:chgData name="Dorothea Fonnesu" userId="7bf8154d-1f01-455e-9a4e-eddc056ca8ec" providerId="ADAL" clId="{103628FB-09F2-4F4C-A410-0CEA0B3188F3}" dt="2025-05-12T10:11:06.663" v="878" actId="478"/>
          <ac:picMkLst>
            <pc:docMk/>
            <pc:sldMk cId="931473581" sldId="2783"/>
            <ac:picMk id="18" creationId="{269DD22D-EF65-EB32-84AF-C9B819AC2B54}"/>
          </ac:picMkLst>
        </pc:picChg>
        <pc:picChg chg="del mod">
          <ac:chgData name="Dorothea Fonnesu" userId="7bf8154d-1f01-455e-9a4e-eddc056ca8ec" providerId="ADAL" clId="{103628FB-09F2-4F4C-A410-0CEA0B3188F3}" dt="2025-05-12T10:13:35.418" v="897" actId="478"/>
          <ac:picMkLst>
            <pc:docMk/>
            <pc:sldMk cId="931473581" sldId="2783"/>
            <ac:picMk id="20" creationId="{AC2C7566-3A14-0F7E-B9CF-75DD6857C3E2}"/>
          </ac:picMkLst>
        </pc:picChg>
        <pc:picChg chg="del mod">
          <ac:chgData name="Dorothea Fonnesu" userId="7bf8154d-1f01-455e-9a4e-eddc056ca8ec" providerId="ADAL" clId="{103628FB-09F2-4F4C-A410-0CEA0B3188F3}" dt="2025-05-12T10:13:35.418" v="897" actId="478"/>
          <ac:picMkLst>
            <pc:docMk/>
            <pc:sldMk cId="931473581" sldId="2783"/>
            <ac:picMk id="22" creationId="{ADD4B69D-93F3-40B4-E483-CD148C101D1D}"/>
          </ac:picMkLst>
        </pc:picChg>
        <pc:picChg chg="add mod">
          <ac:chgData name="Dorothea Fonnesu" userId="7bf8154d-1f01-455e-9a4e-eddc056ca8ec" providerId="ADAL" clId="{103628FB-09F2-4F4C-A410-0CEA0B3188F3}" dt="2025-05-12T12:49:12.731" v="1746" actId="1076"/>
          <ac:picMkLst>
            <pc:docMk/>
            <pc:sldMk cId="931473581" sldId="2783"/>
            <ac:picMk id="37" creationId="{CC9C0C77-7DBF-11C7-8F5E-56C2F3FE4967}"/>
          </ac:picMkLst>
        </pc:picChg>
      </pc:sldChg>
      <pc:sldChg chg="addSp delSp modSp mod">
        <pc:chgData name="Dorothea Fonnesu" userId="7bf8154d-1f01-455e-9a4e-eddc056ca8ec" providerId="ADAL" clId="{103628FB-09F2-4F4C-A410-0CEA0B3188F3}" dt="2025-05-12T12:44:31.777" v="1624" actId="1076"/>
        <pc:sldMkLst>
          <pc:docMk/>
          <pc:sldMk cId="441362131" sldId="2898"/>
        </pc:sldMkLst>
        <pc:spChg chg="mod">
          <ac:chgData name="Dorothea Fonnesu" userId="7bf8154d-1f01-455e-9a4e-eddc056ca8ec" providerId="ADAL" clId="{103628FB-09F2-4F4C-A410-0CEA0B3188F3}" dt="2025-05-12T12:43:54.113" v="1614" actId="1076"/>
          <ac:spMkLst>
            <pc:docMk/>
            <pc:sldMk cId="441362131" sldId="2898"/>
            <ac:spMk id="5" creationId="{A3E995D0-FD79-75D4-BD1B-646291FCFE8B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9" creationId="{DD261110-09D3-9770-572B-0F1394763F2B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0" creationId="{C5DAC809-AFF0-D8AC-9DF4-51B0267AECAC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1" creationId="{894FBCEA-BAD9-1AB6-353F-DFA812177598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3" creationId="{53B93DED-ECFF-C8E1-E5EB-EA44A534793B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4" creationId="{D15408A2-6EB4-65E6-1B8A-FFC8B9C2BD9A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5" creationId="{37C00292-B514-49E1-C4F3-29E3D446BEE3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6" creationId="{BB994E41-96A2-75C8-9485-D3669DE9D69B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7" creationId="{55520569-3626-E6C4-4932-61F5601ADB04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8" creationId="{16A9D014-14C2-1660-7DEF-3BC4001E0276}"/>
          </ac:spMkLst>
        </pc:spChg>
        <pc:spChg chg="del mod topLvl">
          <ac:chgData name="Dorothea Fonnesu" userId="7bf8154d-1f01-455e-9a4e-eddc056ca8ec" providerId="ADAL" clId="{103628FB-09F2-4F4C-A410-0CEA0B3188F3}" dt="2025-05-12T12:44:19.709" v="1619" actId="478"/>
          <ac:spMkLst>
            <pc:docMk/>
            <pc:sldMk cId="441362131" sldId="2898"/>
            <ac:spMk id="19" creationId="{0DAC35AC-6CFB-6E6C-5B4D-B0C3CDF8EFF7}"/>
          </ac:spMkLst>
        </pc:spChg>
        <pc:grpChg chg="mod">
          <ac:chgData name="Dorothea Fonnesu" userId="7bf8154d-1f01-455e-9a4e-eddc056ca8ec" providerId="ADAL" clId="{103628FB-09F2-4F4C-A410-0CEA0B3188F3}" dt="2025-05-12T12:44:09.691" v="1617" actId="1076"/>
          <ac:grpSpMkLst>
            <pc:docMk/>
            <pc:sldMk cId="441362131" sldId="2898"/>
            <ac:grpSpMk id="7" creationId="{F49F6D2E-0BFF-5383-127A-BD8741FB6855}"/>
          </ac:grpSpMkLst>
        </pc:grpChg>
        <pc:picChg chg="del">
          <ac:chgData name="Dorothea Fonnesu" userId="7bf8154d-1f01-455e-9a4e-eddc056ca8ec" providerId="ADAL" clId="{103628FB-09F2-4F4C-A410-0CEA0B3188F3}" dt="2025-05-12T10:04:08.570" v="785" actId="478"/>
          <ac:picMkLst>
            <pc:docMk/>
            <pc:sldMk cId="441362131" sldId="2898"/>
            <ac:picMk id="3" creationId="{EA7657AB-A6BE-A398-B86B-74A4DD5878B1}"/>
          </ac:picMkLst>
        </pc:picChg>
        <pc:picChg chg="add mod">
          <ac:chgData name="Dorothea Fonnesu" userId="7bf8154d-1f01-455e-9a4e-eddc056ca8ec" providerId="ADAL" clId="{103628FB-09F2-4F4C-A410-0CEA0B3188F3}" dt="2025-05-12T12:44:31.777" v="1624" actId="1076"/>
          <ac:picMkLst>
            <pc:docMk/>
            <pc:sldMk cId="441362131" sldId="2898"/>
            <ac:picMk id="6" creationId="{F564246D-B66B-8813-3978-566C4AEA5006}"/>
          </ac:picMkLst>
        </pc:picChg>
        <pc:picChg chg="mod">
          <ac:chgData name="Dorothea Fonnesu" userId="7bf8154d-1f01-455e-9a4e-eddc056ca8ec" providerId="ADAL" clId="{103628FB-09F2-4F4C-A410-0CEA0B3188F3}" dt="2025-05-12T12:44:25.255" v="1622" actId="1076"/>
          <ac:picMkLst>
            <pc:docMk/>
            <pc:sldMk cId="441362131" sldId="2898"/>
            <ac:picMk id="8" creationId="{5DFFC214-9710-E0F4-EA8C-7D20FB0C1134}"/>
          </ac:picMkLst>
        </pc:picChg>
      </pc:sldChg>
      <pc:sldChg chg="addSp modSp mod">
        <pc:chgData name="Dorothea Fonnesu" userId="7bf8154d-1f01-455e-9a4e-eddc056ca8ec" providerId="ADAL" clId="{103628FB-09F2-4F4C-A410-0CEA0B3188F3}" dt="2025-05-12T09:50:51.524" v="466" actId="1582"/>
        <pc:sldMkLst>
          <pc:docMk/>
          <pc:sldMk cId="3603286395" sldId="2911"/>
        </pc:sldMkLst>
        <pc:spChg chg="mod">
          <ac:chgData name="Dorothea Fonnesu" userId="7bf8154d-1f01-455e-9a4e-eddc056ca8ec" providerId="ADAL" clId="{103628FB-09F2-4F4C-A410-0CEA0B3188F3}" dt="2025-05-12T09:50:08.245" v="461" actId="207"/>
          <ac:spMkLst>
            <pc:docMk/>
            <pc:sldMk cId="3603286395" sldId="2911"/>
            <ac:spMk id="34" creationId="{A59787B0-8B6D-E987-C39B-02FFE698ACD3}"/>
          </ac:spMkLst>
        </pc:spChg>
        <pc:cxnChg chg="add mod">
          <ac:chgData name="Dorothea Fonnesu" userId="7bf8154d-1f01-455e-9a4e-eddc056ca8ec" providerId="ADAL" clId="{103628FB-09F2-4F4C-A410-0CEA0B3188F3}" dt="2025-05-12T09:50:51.524" v="466" actId="1582"/>
          <ac:cxnSpMkLst>
            <pc:docMk/>
            <pc:sldMk cId="3603286395" sldId="2911"/>
            <ac:cxnSpMk id="4" creationId="{4A3FFCBA-983F-EE56-1A24-379F95C93512}"/>
          </ac:cxnSpMkLst>
        </pc:cxnChg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096602140" sldId="2913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4131188296" sldId="2917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3295579127" sldId="2918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42219409" sldId="2919"/>
        </pc:sldMkLst>
      </pc:sldChg>
      <pc:sldChg chg="addSp delSp modSp mod">
        <pc:chgData name="Dorothea Fonnesu" userId="7bf8154d-1f01-455e-9a4e-eddc056ca8ec" providerId="ADAL" clId="{103628FB-09F2-4F4C-A410-0CEA0B3188F3}" dt="2025-05-12T12:47:27.482" v="1730" actId="21"/>
        <pc:sldMkLst>
          <pc:docMk/>
          <pc:sldMk cId="1532967072" sldId="2922"/>
        </pc:sldMkLst>
        <pc:spChg chg="add del mod">
          <ac:chgData name="Dorothea Fonnesu" userId="7bf8154d-1f01-455e-9a4e-eddc056ca8ec" providerId="ADAL" clId="{103628FB-09F2-4F4C-A410-0CEA0B3188F3}" dt="2025-05-12T12:47:27.482" v="1730" actId="21"/>
          <ac:spMkLst>
            <pc:docMk/>
            <pc:sldMk cId="1532967072" sldId="2922"/>
            <ac:spMk id="5" creationId="{07971751-720C-567A-8769-B3E66E46AEDB}"/>
          </ac:spMkLst>
        </pc:spChg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2119881363" sldId="2940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714168250" sldId="2941"/>
        </pc:sldMkLst>
      </pc:sldChg>
      <pc:sldChg chg="add 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4894347" sldId="2942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695750329" sldId="2945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967528211" sldId="2946"/>
        </pc:sldMkLst>
      </pc:sldChg>
      <pc:sldChg chg="addSp modSp mod modAnim">
        <pc:chgData name="Dorothea Fonnesu" userId="7bf8154d-1f01-455e-9a4e-eddc056ca8ec" providerId="ADAL" clId="{103628FB-09F2-4F4C-A410-0CEA0B3188F3}" dt="2025-05-13T12:47:02.794" v="1747"/>
        <pc:sldMkLst>
          <pc:docMk/>
          <pc:sldMk cId="884562521" sldId="2948"/>
        </pc:sldMkLst>
        <pc:spChg chg="add mod">
          <ac:chgData name="Dorothea Fonnesu" userId="7bf8154d-1f01-455e-9a4e-eddc056ca8ec" providerId="ADAL" clId="{103628FB-09F2-4F4C-A410-0CEA0B3188F3}" dt="2025-05-12T12:45:34.337" v="1657" actId="12788"/>
          <ac:spMkLst>
            <pc:docMk/>
            <pc:sldMk cId="884562521" sldId="2948"/>
            <ac:spMk id="6" creationId="{E571E577-E2A5-1A28-E37F-7D50FE7A2B87}"/>
          </ac:spMkLst>
        </pc:spChg>
        <pc:spChg chg="add mod">
          <ac:chgData name="Dorothea Fonnesu" userId="7bf8154d-1f01-455e-9a4e-eddc056ca8ec" providerId="ADAL" clId="{103628FB-09F2-4F4C-A410-0CEA0B3188F3}" dt="2025-05-12T12:45:43.568" v="1659" actId="20577"/>
          <ac:spMkLst>
            <pc:docMk/>
            <pc:sldMk cId="884562521" sldId="2948"/>
            <ac:spMk id="10" creationId="{E0BFA4BD-81D6-40C6-6F50-C8E662351CB0}"/>
          </ac:spMkLst>
        </pc:spChg>
        <pc:spChg chg="mod">
          <ac:chgData name="Dorothea Fonnesu" userId="7bf8154d-1f01-455e-9a4e-eddc056ca8ec" providerId="ADAL" clId="{103628FB-09F2-4F4C-A410-0CEA0B3188F3}" dt="2025-05-12T09:55:13.169" v="600" actId="113"/>
          <ac:spMkLst>
            <pc:docMk/>
            <pc:sldMk cId="884562521" sldId="2948"/>
            <ac:spMk id="16" creationId="{28F8DEC7-4B7A-539B-5470-C480078ECF53}"/>
          </ac:spMkLst>
        </pc:spChg>
        <pc:spChg chg="mod">
          <ac:chgData name="Dorothea Fonnesu" userId="7bf8154d-1f01-455e-9a4e-eddc056ca8ec" providerId="ADAL" clId="{103628FB-09F2-4F4C-A410-0CEA0B3188F3}" dt="2025-05-12T09:51:59.186" v="476" actId="1076"/>
          <ac:spMkLst>
            <pc:docMk/>
            <pc:sldMk cId="884562521" sldId="2948"/>
            <ac:spMk id="21" creationId="{7D6C4DF7-9A5F-86AD-13D7-AA4E4E3C9A0F}"/>
          </ac:spMkLst>
        </pc:spChg>
        <pc:spChg chg="mod">
          <ac:chgData name="Dorothea Fonnesu" userId="7bf8154d-1f01-455e-9a4e-eddc056ca8ec" providerId="ADAL" clId="{103628FB-09F2-4F4C-A410-0CEA0B3188F3}" dt="2025-05-12T09:54:25.288" v="592" actId="208"/>
          <ac:spMkLst>
            <pc:docMk/>
            <pc:sldMk cId="884562521" sldId="2948"/>
            <ac:spMk id="22" creationId="{8F90A83B-1105-DD6C-D859-7F5EA7A0A864}"/>
          </ac:spMkLst>
        </pc:spChg>
        <pc:spChg chg="mod">
          <ac:chgData name="Dorothea Fonnesu" userId="7bf8154d-1f01-455e-9a4e-eddc056ca8ec" providerId="ADAL" clId="{103628FB-09F2-4F4C-A410-0CEA0B3188F3}" dt="2025-05-12T09:54:25.288" v="592" actId="208"/>
          <ac:spMkLst>
            <pc:docMk/>
            <pc:sldMk cId="884562521" sldId="2948"/>
            <ac:spMk id="24" creationId="{27C0280B-816B-A9EF-78D8-40BFCFD07F39}"/>
          </ac:spMkLst>
        </pc:spChg>
        <pc:spChg chg="mod">
          <ac:chgData name="Dorothea Fonnesu" userId="7bf8154d-1f01-455e-9a4e-eddc056ca8ec" providerId="ADAL" clId="{103628FB-09F2-4F4C-A410-0CEA0B3188F3}" dt="2025-05-12T09:54:25.288" v="592" actId="208"/>
          <ac:spMkLst>
            <pc:docMk/>
            <pc:sldMk cId="884562521" sldId="2948"/>
            <ac:spMk id="26" creationId="{B23216FD-4AA4-3628-E902-583EF451184A}"/>
          </ac:spMkLst>
        </pc:spChg>
        <pc:spChg chg="mod">
          <ac:chgData name="Dorothea Fonnesu" userId="7bf8154d-1f01-455e-9a4e-eddc056ca8ec" providerId="ADAL" clId="{103628FB-09F2-4F4C-A410-0CEA0B3188F3}" dt="2025-05-12T09:54:35.149" v="593" actId="1076"/>
          <ac:spMkLst>
            <pc:docMk/>
            <pc:sldMk cId="884562521" sldId="2948"/>
            <ac:spMk id="28" creationId="{F9C26369-BEB9-83F3-DED1-C86C007D3DC6}"/>
          </ac:spMkLst>
        </pc:spChg>
        <pc:spChg chg="mod">
          <ac:chgData name="Dorothea Fonnesu" userId="7bf8154d-1f01-455e-9a4e-eddc056ca8ec" providerId="ADAL" clId="{103628FB-09F2-4F4C-A410-0CEA0B3188F3}" dt="2025-05-12T09:52:05.345" v="477" actId="1076"/>
          <ac:spMkLst>
            <pc:docMk/>
            <pc:sldMk cId="884562521" sldId="2948"/>
            <ac:spMk id="32" creationId="{06435A56-0B65-8EAF-38AC-5C6462D9E4B8}"/>
          </ac:spMkLst>
        </pc:spChg>
        <pc:picChg chg="mod">
          <ac:chgData name="Dorothea Fonnesu" userId="7bf8154d-1f01-455e-9a4e-eddc056ca8ec" providerId="ADAL" clId="{103628FB-09F2-4F4C-A410-0CEA0B3188F3}" dt="2025-05-12T12:45:34.337" v="1657" actId="12788"/>
          <ac:picMkLst>
            <pc:docMk/>
            <pc:sldMk cId="884562521" sldId="2948"/>
            <ac:picMk id="3" creationId="{16D676D4-DC78-2100-1CE3-A6A5FE0E658A}"/>
          </ac:picMkLst>
        </pc:picChg>
        <pc:cxnChg chg="add mod">
          <ac:chgData name="Dorothea Fonnesu" userId="7bf8154d-1f01-455e-9a4e-eddc056ca8ec" providerId="ADAL" clId="{103628FB-09F2-4F4C-A410-0CEA0B3188F3}" dt="2025-05-12T09:54:50.854" v="597" actId="1582"/>
          <ac:cxnSpMkLst>
            <pc:docMk/>
            <pc:sldMk cId="884562521" sldId="2948"/>
            <ac:cxnSpMk id="9" creationId="{8A50B78D-A201-1FB8-292C-A0F6C4B835FA}"/>
          </ac:cxnSpMkLst>
        </pc:cxnChg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2881055139" sldId="2949"/>
        </pc:sldMkLst>
      </pc:sldChg>
      <pc:sldChg chg="modSp mod">
        <pc:chgData name="Dorothea Fonnesu" userId="7bf8154d-1f01-455e-9a4e-eddc056ca8ec" providerId="ADAL" clId="{103628FB-09F2-4F4C-A410-0CEA0B3188F3}" dt="2025-05-12T12:44:42.030" v="1626" actId="20577"/>
        <pc:sldMkLst>
          <pc:docMk/>
          <pc:sldMk cId="2586847825" sldId="2952"/>
        </pc:sldMkLst>
        <pc:spChg chg="mod">
          <ac:chgData name="Dorothea Fonnesu" userId="7bf8154d-1f01-455e-9a4e-eddc056ca8ec" providerId="ADAL" clId="{103628FB-09F2-4F4C-A410-0CEA0B3188F3}" dt="2025-05-12T12:44:42.030" v="1626" actId="20577"/>
          <ac:spMkLst>
            <pc:docMk/>
            <pc:sldMk cId="2586847825" sldId="2952"/>
            <ac:spMk id="21" creationId="{B41C4EA6-CE5B-45DD-99CF-4E6C4E3FBD27}"/>
          </ac:spMkLst>
        </pc:spChg>
      </pc:sldChg>
      <pc:sldChg chg="del">
        <pc:chgData name="Dorothea Fonnesu" userId="7bf8154d-1f01-455e-9a4e-eddc056ca8ec" providerId="ADAL" clId="{103628FB-09F2-4F4C-A410-0CEA0B3188F3}" dt="2025-05-12T12:43:45.406" v="1612" actId="47"/>
        <pc:sldMkLst>
          <pc:docMk/>
          <pc:sldMk cId="1019555591" sldId="2957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91171683" sldId="2958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290556370" sldId="2960"/>
        </pc:sldMkLst>
      </pc:sldChg>
      <pc:sldChg chg="del">
        <pc:chgData name="Dorothea Fonnesu" userId="7bf8154d-1f01-455e-9a4e-eddc056ca8ec" providerId="ADAL" clId="{103628FB-09F2-4F4C-A410-0CEA0B3188F3}" dt="2025-05-13T14:27:33.357" v="1752" actId="47"/>
        <pc:sldMkLst>
          <pc:docMk/>
          <pc:sldMk cId="1745236535" sldId="2961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2147167007" sldId="2966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2282368605" sldId="2967"/>
        </pc:sldMkLst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2039757607" sldId="2968"/>
        </pc:sldMkLst>
      </pc:sldChg>
      <pc:sldChg chg="addSp delSp modSp mod">
        <pc:chgData name="Dorothea Fonnesu" userId="7bf8154d-1f01-455e-9a4e-eddc056ca8ec" providerId="ADAL" clId="{103628FB-09F2-4F4C-A410-0CEA0B3188F3}" dt="2025-05-12T12:18:27.531" v="1051" actId="1036"/>
        <pc:sldMkLst>
          <pc:docMk/>
          <pc:sldMk cId="2445564807" sldId="2969"/>
        </pc:sldMkLst>
        <pc:spChg chg="add mod">
          <ac:chgData name="Dorothea Fonnesu" userId="7bf8154d-1f01-455e-9a4e-eddc056ca8ec" providerId="ADAL" clId="{103628FB-09F2-4F4C-A410-0CEA0B3188F3}" dt="2025-05-12T09:58:37.622" v="668" actId="207"/>
          <ac:spMkLst>
            <pc:docMk/>
            <pc:sldMk cId="2445564807" sldId="2969"/>
            <ac:spMk id="5" creationId="{9873045E-D77C-748C-75F7-53D4AAA9C82F}"/>
          </ac:spMkLst>
        </pc:spChg>
        <pc:spChg chg="add mod">
          <ac:chgData name="Dorothea Fonnesu" userId="7bf8154d-1f01-455e-9a4e-eddc056ca8ec" providerId="ADAL" clId="{103628FB-09F2-4F4C-A410-0CEA0B3188F3}" dt="2025-05-12T12:18:27.531" v="1051" actId="1036"/>
          <ac:spMkLst>
            <pc:docMk/>
            <pc:sldMk cId="2445564807" sldId="2969"/>
            <ac:spMk id="8" creationId="{7FB45179-2977-D411-47B9-882B0AEF1A2F}"/>
          </ac:spMkLst>
        </pc:spChg>
        <pc:spChg chg="add mod">
          <ac:chgData name="Dorothea Fonnesu" userId="7bf8154d-1f01-455e-9a4e-eddc056ca8ec" providerId="ADAL" clId="{103628FB-09F2-4F4C-A410-0CEA0B3188F3}" dt="2025-05-12T09:58:52.347" v="674" actId="1076"/>
          <ac:spMkLst>
            <pc:docMk/>
            <pc:sldMk cId="2445564807" sldId="2969"/>
            <ac:spMk id="10" creationId="{59A107F9-E804-AE00-1071-994ABCC5FB73}"/>
          </ac:spMkLst>
        </pc:spChg>
        <pc:spChg chg="add mod">
          <ac:chgData name="Dorothea Fonnesu" userId="7bf8154d-1f01-455e-9a4e-eddc056ca8ec" providerId="ADAL" clId="{103628FB-09F2-4F4C-A410-0CEA0B3188F3}" dt="2025-05-12T10:02:15.162" v="736" actId="14861"/>
          <ac:spMkLst>
            <pc:docMk/>
            <pc:sldMk cId="2445564807" sldId="2969"/>
            <ac:spMk id="14" creationId="{8A23BA53-DC85-6FFC-5520-3EC897A9C905}"/>
          </ac:spMkLst>
        </pc:spChg>
        <pc:picChg chg="add del mod">
          <ac:chgData name="Dorothea Fonnesu" userId="7bf8154d-1f01-455e-9a4e-eddc056ca8ec" providerId="ADAL" clId="{103628FB-09F2-4F4C-A410-0CEA0B3188F3}" dt="2025-05-12T12:17:50.714" v="1008" actId="478"/>
          <ac:picMkLst>
            <pc:docMk/>
            <pc:sldMk cId="2445564807" sldId="2969"/>
            <ac:picMk id="4" creationId="{9D55FA28-8742-78BA-D806-0299173D6C56}"/>
          </ac:picMkLst>
        </pc:picChg>
        <pc:picChg chg="add mod">
          <ac:chgData name="Dorothea Fonnesu" userId="7bf8154d-1f01-455e-9a4e-eddc056ca8ec" providerId="ADAL" clId="{103628FB-09F2-4F4C-A410-0CEA0B3188F3}" dt="2025-05-12T10:02:41.062" v="777" actId="1037"/>
          <ac:picMkLst>
            <pc:docMk/>
            <pc:sldMk cId="2445564807" sldId="2969"/>
            <ac:picMk id="7" creationId="{08608F31-2F5B-4B05-30A7-A7E36D793B55}"/>
          </ac:picMkLst>
        </pc:picChg>
        <pc:picChg chg="add mod">
          <ac:chgData name="Dorothea Fonnesu" userId="7bf8154d-1f01-455e-9a4e-eddc056ca8ec" providerId="ADAL" clId="{103628FB-09F2-4F4C-A410-0CEA0B3188F3}" dt="2025-05-12T10:02:45.780" v="778" actId="14100"/>
          <ac:picMkLst>
            <pc:docMk/>
            <pc:sldMk cId="2445564807" sldId="2969"/>
            <ac:picMk id="12" creationId="{48C928B4-4E34-0786-F95F-87F3650662D1}"/>
          </ac:picMkLst>
        </pc:picChg>
        <pc:picChg chg="add mod">
          <ac:chgData name="Dorothea Fonnesu" userId="7bf8154d-1f01-455e-9a4e-eddc056ca8ec" providerId="ADAL" clId="{103628FB-09F2-4F4C-A410-0CEA0B3188F3}" dt="2025-05-12T12:18:27.531" v="1051" actId="1036"/>
          <ac:picMkLst>
            <pc:docMk/>
            <pc:sldMk cId="2445564807" sldId="2969"/>
            <ac:picMk id="15" creationId="{4C6C5437-0CFE-8791-6B79-760A5D6E5A7A}"/>
          </ac:picMkLst>
        </pc:picChg>
      </pc:sldChg>
      <pc:sldChg chg="addSp modSp mod">
        <pc:chgData name="Dorothea Fonnesu" userId="7bf8154d-1f01-455e-9a4e-eddc056ca8ec" providerId="ADAL" clId="{103628FB-09F2-4F4C-A410-0CEA0B3188F3}" dt="2025-05-12T12:48:31.386" v="1740" actId="1076"/>
        <pc:sldMkLst>
          <pc:docMk/>
          <pc:sldMk cId="2884550266" sldId="2970"/>
        </pc:sldMkLst>
        <pc:spChg chg="add mod">
          <ac:chgData name="Dorothea Fonnesu" userId="7bf8154d-1f01-455e-9a4e-eddc056ca8ec" providerId="ADAL" clId="{103628FB-09F2-4F4C-A410-0CEA0B3188F3}" dt="2025-05-12T12:48:31.386" v="1740" actId="1076"/>
          <ac:spMkLst>
            <pc:docMk/>
            <pc:sldMk cId="2884550266" sldId="2970"/>
            <ac:spMk id="5" creationId="{A9895A63-D9CE-9585-9ED9-473056065201}"/>
          </ac:spMkLst>
        </pc:spChg>
      </pc:sldChg>
      <pc:sldChg chg="del ord">
        <pc:chgData name="Dorothea Fonnesu" userId="7bf8154d-1f01-455e-9a4e-eddc056ca8ec" providerId="ADAL" clId="{103628FB-09F2-4F4C-A410-0CEA0B3188F3}" dt="2025-05-13T14:27:33.357" v="1752" actId="47"/>
        <pc:sldMkLst>
          <pc:docMk/>
          <pc:sldMk cId="247331954" sldId="2971"/>
        </pc:sldMkLst>
      </pc:sldChg>
      <pc:sldChg chg="addSp modSp add mod">
        <pc:chgData name="Dorothea Fonnesu" userId="7bf8154d-1f01-455e-9a4e-eddc056ca8ec" providerId="ADAL" clId="{103628FB-09F2-4F4C-A410-0CEA0B3188F3}" dt="2025-05-12T12:47:57.841" v="1735" actId="1076"/>
        <pc:sldMkLst>
          <pc:docMk/>
          <pc:sldMk cId="3106609877" sldId="2972"/>
        </pc:sldMkLst>
        <pc:spChg chg="mod">
          <ac:chgData name="Dorothea Fonnesu" userId="7bf8154d-1f01-455e-9a4e-eddc056ca8ec" providerId="ADAL" clId="{103628FB-09F2-4F4C-A410-0CEA0B3188F3}" dt="2025-05-12T10:14:03.761" v="899" actId="255"/>
          <ac:spMkLst>
            <pc:docMk/>
            <pc:sldMk cId="3106609877" sldId="2972"/>
            <ac:spMk id="2" creationId="{3060B49D-FD91-E9F3-A242-94F9B0AE2D43}"/>
          </ac:spMkLst>
        </pc:spChg>
        <pc:spChg chg="mod">
          <ac:chgData name="Dorothea Fonnesu" userId="7bf8154d-1f01-455e-9a4e-eddc056ca8ec" providerId="ADAL" clId="{103628FB-09F2-4F4C-A410-0CEA0B3188F3}" dt="2025-05-12T12:46:08.603" v="1660" actId="207"/>
          <ac:spMkLst>
            <pc:docMk/>
            <pc:sldMk cId="3106609877" sldId="2972"/>
            <ac:spMk id="5" creationId="{C716EEC6-3B7F-384B-5A41-993C9E2F13BC}"/>
          </ac:spMkLst>
        </pc:spChg>
        <pc:spChg chg="add mod">
          <ac:chgData name="Dorothea Fonnesu" userId="7bf8154d-1f01-455e-9a4e-eddc056ca8ec" providerId="ADAL" clId="{103628FB-09F2-4F4C-A410-0CEA0B3188F3}" dt="2025-05-12T12:47:57.841" v="1735" actId="1076"/>
          <ac:spMkLst>
            <pc:docMk/>
            <pc:sldMk cId="3106609877" sldId="2972"/>
            <ac:spMk id="13" creationId="{07971751-720C-567A-8769-B3E66E46AEDB}"/>
          </ac:spMkLst>
        </pc:spChg>
      </pc:sldChg>
      <pc:sldChg chg="addSp modSp add del mod">
        <pc:chgData name="Dorothea Fonnesu" userId="7bf8154d-1f01-455e-9a4e-eddc056ca8ec" providerId="ADAL" clId="{103628FB-09F2-4F4C-A410-0CEA0B3188F3}" dt="2025-05-12T12:43:41.877" v="1611" actId="47"/>
        <pc:sldMkLst>
          <pc:docMk/>
          <pc:sldMk cId="1712019024" sldId="2973"/>
        </pc:sldMkLst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7" creationId="{B33B5ECB-616A-CD72-564D-FD1CE31E2531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8" creationId="{4A861343-3393-55A8-5AB7-0AD7650C8C84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9" creationId="{3B995D1A-E8F8-C592-7D37-AEB4E026B991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0" creationId="{AF7B212B-1D9B-BB45-C902-B48B2BAA6A74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1" creationId="{689CEE94-D507-326E-E01B-426A6A07716A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2" creationId="{9900F278-B824-B4A4-E1C7-F0A9F50A4B58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3" creationId="{FCDDEBB5-804C-6988-CDA8-F6661979F61E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4" creationId="{489318E1-4D15-B411-5C21-CE6F91C53A4F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5" creationId="{7EE13B1B-0A81-4420-7D37-32B0961644B5}"/>
          </ac:spMkLst>
        </pc:spChg>
        <pc:spChg chg="add mod">
          <ac:chgData name="Dorothea Fonnesu" userId="7bf8154d-1f01-455e-9a4e-eddc056ca8ec" providerId="ADAL" clId="{103628FB-09F2-4F4C-A410-0CEA0B3188F3}" dt="2025-05-12T12:16:49.426" v="992"/>
          <ac:spMkLst>
            <pc:docMk/>
            <pc:sldMk cId="1712019024" sldId="2973"/>
            <ac:spMk id="16" creationId="{A9929E24-541C-C079-D8A5-CEE0AF87ABF0}"/>
          </ac:spMkLst>
        </pc:spChg>
        <pc:spChg chg="add mod">
          <ac:chgData name="Dorothea Fonnesu" userId="7bf8154d-1f01-455e-9a4e-eddc056ca8ec" providerId="ADAL" clId="{103628FB-09F2-4F4C-A410-0CEA0B3188F3}" dt="2025-05-12T12:17:05.684" v="997" actId="1076"/>
          <ac:spMkLst>
            <pc:docMk/>
            <pc:sldMk cId="1712019024" sldId="2973"/>
            <ac:spMk id="17" creationId="{C487415F-539E-6189-632F-33271625AD28}"/>
          </ac:spMkLst>
        </pc:spChg>
        <pc:spChg chg="add mod">
          <ac:chgData name="Dorothea Fonnesu" userId="7bf8154d-1f01-455e-9a4e-eddc056ca8ec" providerId="ADAL" clId="{103628FB-09F2-4F4C-A410-0CEA0B3188F3}" dt="2025-05-12T12:41:42.424" v="1517" actId="164"/>
          <ac:spMkLst>
            <pc:docMk/>
            <pc:sldMk cId="1712019024" sldId="2973"/>
            <ac:spMk id="18" creationId="{287D80A1-208C-1E4D-07E3-3B67C9AD1F90}"/>
          </ac:spMkLst>
        </pc:spChg>
        <pc:grpChg chg="mod">
          <ac:chgData name="Dorothea Fonnesu" userId="7bf8154d-1f01-455e-9a4e-eddc056ca8ec" providerId="ADAL" clId="{103628FB-09F2-4F4C-A410-0CEA0B3188F3}" dt="2025-05-12T12:41:43.816" v="1518" actId="1076"/>
          <ac:grpSpMkLst>
            <pc:docMk/>
            <pc:sldMk cId="1712019024" sldId="2973"/>
            <ac:grpSpMk id="19" creationId="{1C1178C4-6153-018A-2C9E-395B793C7C4D}"/>
          </ac:grpSpMkLst>
        </pc:grpChg>
        <pc:picChg chg="add mod modCrop">
          <ac:chgData name="Dorothea Fonnesu" userId="7bf8154d-1f01-455e-9a4e-eddc056ca8ec" providerId="ADAL" clId="{103628FB-09F2-4F4C-A410-0CEA0B3188F3}" dt="2025-05-12T12:17:46.405" v="1007" actId="14861"/>
          <ac:picMkLst>
            <pc:docMk/>
            <pc:sldMk cId="1712019024" sldId="2973"/>
            <ac:picMk id="5" creationId="{F748FA59-9B65-AEAB-A1F3-92989B8B2DBA}"/>
          </ac:picMkLst>
        </pc:picChg>
        <pc:picChg chg="add mod">
          <ac:chgData name="Dorothea Fonnesu" userId="7bf8154d-1f01-455e-9a4e-eddc056ca8ec" providerId="ADAL" clId="{103628FB-09F2-4F4C-A410-0CEA0B3188F3}" dt="2025-05-12T12:17:46.405" v="1007" actId="14861"/>
          <ac:picMkLst>
            <pc:docMk/>
            <pc:sldMk cId="1712019024" sldId="2973"/>
            <ac:picMk id="6" creationId="{C65330BB-FF0F-A867-5374-2194D53115C9}"/>
          </ac:picMkLst>
        </pc:picChg>
      </pc:sldChg>
      <pc:sldMasterChg chg="delSldLayout">
        <pc:chgData name="Dorothea Fonnesu" userId="7bf8154d-1f01-455e-9a4e-eddc056ca8ec" providerId="ADAL" clId="{103628FB-09F2-4F4C-A410-0CEA0B3188F3}" dt="2025-05-13T14:27:33.357" v="1752" actId="47"/>
        <pc:sldMasterMkLst>
          <pc:docMk/>
          <pc:sldMasterMk cId="1016020718" sldId="2147483660"/>
        </pc:sldMasterMkLst>
        <pc:sldLayoutChg chg="del">
          <pc:chgData name="Dorothea Fonnesu" userId="7bf8154d-1f01-455e-9a4e-eddc056ca8ec" providerId="ADAL" clId="{103628FB-09F2-4F4C-A410-0CEA0B3188F3}" dt="2025-05-13T14:27:33.357" v="1752" actId="47"/>
          <pc:sldLayoutMkLst>
            <pc:docMk/>
            <pc:sldMasterMk cId="1016020718" sldId="2147483660"/>
            <pc:sldLayoutMk cId="2032835297" sldId="2147483673"/>
          </pc:sldLayoutMkLst>
        </pc:sldLayoutChg>
      </pc:sldMasterChg>
    </pc:docChg>
  </pc:docChgLst>
  <pc:docChgLst>
    <pc:chgData name="Dorothea Fonnesu" userId="7bf8154d-1f01-455e-9a4e-eddc056ca8ec" providerId="ADAL" clId="{A46367CB-FF37-4186-8EE7-1F9FC8ECBC9E}"/>
    <pc:docChg chg="custSel addSld modSld sldOrd">
      <pc:chgData name="Dorothea Fonnesu" userId="7bf8154d-1f01-455e-9a4e-eddc056ca8ec" providerId="ADAL" clId="{A46367CB-FF37-4186-8EE7-1F9FC8ECBC9E}" dt="2025-02-14T09:08:50.249" v="35"/>
      <pc:docMkLst>
        <pc:docMk/>
      </pc:docMkLst>
      <pc:sldChg chg="delSp modSp add mod">
        <pc:chgData name="Dorothea Fonnesu" userId="7bf8154d-1f01-455e-9a4e-eddc056ca8ec" providerId="ADAL" clId="{A46367CB-FF37-4186-8EE7-1F9FC8ECBC9E}" dt="2025-02-14T09:04:49.101" v="9" actId="1076"/>
        <pc:sldMkLst>
          <pc:docMk/>
          <pc:sldMk cId="3775995753" sldId="328"/>
        </pc:sldMkLst>
        <pc:spChg chg="mod">
          <ac:chgData name="Dorothea Fonnesu" userId="7bf8154d-1f01-455e-9a4e-eddc056ca8ec" providerId="ADAL" clId="{A46367CB-FF37-4186-8EE7-1F9FC8ECBC9E}" dt="2025-02-14T09:04:36.570" v="8" actId="1076"/>
          <ac:spMkLst>
            <pc:docMk/>
            <pc:sldMk cId="3775995753" sldId="328"/>
            <ac:spMk id="7" creationId="{58B58933-D689-7342-E746-B7AF3E494F4D}"/>
          </ac:spMkLst>
        </pc:spChg>
        <pc:spChg chg="mod">
          <ac:chgData name="Dorothea Fonnesu" userId="7bf8154d-1f01-455e-9a4e-eddc056ca8ec" providerId="ADAL" clId="{A46367CB-FF37-4186-8EE7-1F9FC8ECBC9E}" dt="2025-02-14T09:04:49.101" v="9" actId="1076"/>
          <ac:spMkLst>
            <pc:docMk/>
            <pc:sldMk cId="3775995753" sldId="328"/>
            <ac:spMk id="8" creationId="{C2F496BF-6CDF-0ECE-B8D1-8A69BEFF3985}"/>
          </ac:spMkLst>
        </pc:spChg>
      </pc:sldChg>
      <pc:sldChg chg="addSp delSp modSp mod ord">
        <pc:chgData name="Dorothea Fonnesu" userId="7bf8154d-1f01-455e-9a4e-eddc056ca8ec" providerId="ADAL" clId="{A46367CB-FF37-4186-8EE7-1F9FC8ECBC9E}" dt="2025-02-14T09:08:50.249" v="35"/>
        <pc:sldMkLst>
          <pc:docMk/>
          <pc:sldMk cId="4131188296" sldId="2917"/>
        </pc:sldMkLst>
        <pc:spChg chg="add mod">
          <ac:chgData name="Dorothea Fonnesu" userId="7bf8154d-1f01-455e-9a4e-eddc056ca8ec" providerId="ADAL" clId="{A46367CB-FF37-4186-8EE7-1F9FC8ECBC9E}" dt="2025-02-14T09:08:11.775" v="12"/>
          <ac:spMkLst>
            <pc:docMk/>
            <pc:sldMk cId="4131188296" sldId="2917"/>
            <ac:spMk id="13" creationId="{A8504A60-49B8-1714-2F7D-FD977664BAA9}"/>
          </ac:spMkLst>
        </pc:spChg>
        <pc:spChg chg="mod">
          <ac:chgData name="Dorothea Fonnesu" userId="7bf8154d-1f01-455e-9a4e-eddc056ca8ec" providerId="ADAL" clId="{A46367CB-FF37-4186-8EE7-1F9FC8ECBC9E}" dt="2025-02-14T08:59:24.236" v="1" actId="20577"/>
          <ac:spMkLst>
            <pc:docMk/>
            <pc:sldMk cId="4131188296" sldId="2917"/>
            <ac:spMk id="17" creationId="{208ADB40-581E-8CFA-6C4F-95B32AE860C9}"/>
          </ac:spMkLst>
        </pc:spChg>
        <pc:picChg chg="mod">
          <ac:chgData name="Dorothea Fonnesu" userId="7bf8154d-1f01-455e-9a4e-eddc056ca8ec" providerId="ADAL" clId="{A46367CB-FF37-4186-8EE7-1F9FC8ECBC9E}" dt="2025-02-14T09:08:19.307" v="30" actId="1038"/>
          <ac:picMkLst>
            <pc:docMk/>
            <pc:sldMk cId="4131188296" sldId="2917"/>
            <ac:picMk id="8" creationId="{39E76DC4-F820-3D64-C2B0-34A20264EB4F}"/>
          </ac:picMkLst>
        </pc:picChg>
        <pc:picChg chg="mod">
          <ac:chgData name="Dorothea Fonnesu" userId="7bf8154d-1f01-455e-9a4e-eddc056ca8ec" providerId="ADAL" clId="{A46367CB-FF37-4186-8EE7-1F9FC8ECBC9E}" dt="2025-02-14T09:08:19.307" v="30" actId="1038"/>
          <ac:picMkLst>
            <pc:docMk/>
            <pc:sldMk cId="4131188296" sldId="2917"/>
            <ac:picMk id="33" creationId="{07317E6E-FB35-BADA-9BFB-A16899AFD521}"/>
          </ac:picMkLst>
        </pc:picChg>
      </pc:sldChg>
      <pc:sldChg chg="addSp delSp modSp mod ord">
        <pc:chgData name="Dorothea Fonnesu" userId="7bf8154d-1f01-455e-9a4e-eddc056ca8ec" providerId="ADAL" clId="{A46367CB-FF37-4186-8EE7-1F9FC8ECBC9E}" dt="2025-02-14T09:08:29.066" v="33"/>
        <pc:sldMkLst>
          <pc:docMk/>
          <pc:sldMk cId="884562521" sldId="2948"/>
        </pc:sldMkLst>
        <pc:spChg chg="add mod">
          <ac:chgData name="Dorothea Fonnesu" userId="7bf8154d-1f01-455e-9a4e-eddc056ca8ec" providerId="ADAL" clId="{A46367CB-FF37-4186-8EE7-1F9FC8ECBC9E}" dt="2025-02-14T09:08:29.066" v="33"/>
          <ac:spMkLst>
            <pc:docMk/>
            <pc:sldMk cId="884562521" sldId="2948"/>
            <ac:spMk id="7" creationId="{7DB1E133-6064-B507-B964-631AEC8769F5}"/>
          </ac:spMkLst>
        </pc:spChg>
      </pc:sldChg>
    </pc:docChg>
  </pc:docChgLst>
  <pc:docChgLst>
    <pc:chgData name="Dorothea Fonnesu" userId="7bf8154d-1f01-455e-9a4e-eddc056ca8ec" providerId="ADAL" clId="{33A6E273-84FC-49D4-8458-898242DAB5DD}"/>
    <pc:docChg chg="undo redo custSel addSld delSld modSld sldOrd modSection">
      <pc:chgData name="Dorothea Fonnesu" userId="7bf8154d-1f01-455e-9a4e-eddc056ca8ec" providerId="ADAL" clId="{33A6E273-84FC-49D4-8458-898242DAB5DD}" dt="2025-02-13T17:41:27.046" v="2667" actId="1076"/>
      <pc:docMkLst>
        <pc:docMk/>
      </pc:docMkLst>
      <pc:sldChg chg="modSp mod">
        <pc:chgData name="Dorothea Fonnesu" userId="7bf8154d-1f01-455e-9a4e-eddc056ca8ec" providerId="ADAL" clId="{33A6E273-84FC-49D4-8458-898242DAB5DD}" dt="2025-02-13T17:39:47.459" v="2560" actId="1076"/>
        <pc:sldMkLst>
          <pc:docMk/>
          <pc:sldMk cId="441362131" sldId="2898"/>
        </pc:sldMkLst>
        <pc:spChg chg="mod">
          <ac:chgData name="Dorothea Fonnesu" userId="7bf8154d-1f01-455e-9a4e-eddc056ca8ec" providerId="ADAL" clId="{33A6E273-84FC-49D4-8458-898242DAB5DD}" dt="2025-02-13T17:39:47.459" v="2560" actId="1076"/>
          <ac:spMkLst>
            <pc:docMk/>
            <pc:sldMk cId="441362131" sldId="2898"/>
            <ac:spMk id="5" creationId="{A3E995D0-FD79-75D4-BD1B-646291FCFE8B}"/>
          </ac:spMkLst>
        </pc:spChg>
      </pc:sldChg>
      <pc:sldChg chg="addSp delSp modSp mod ord delAnim">
        <pc:chgData name="Dorothea Fonnesu" userId="7bf8154d-1f01-455e-9a4e-eddc056ca8ec" providerId="ADAL" clId="{33A6E273-84FC-49D4-8458-898242DAB5DD}" dt="2025-02-13T16:53:40.646" v="1427" actId="1076"/>
        <pc:sldMkLst>
          <pc:docMk/>
          <pc:sldMk cId="3603286395" sldId="2911"/>
        </pc:sldMkLst>
      </pc:sldChg>
      <pc:sldChg chg="del">
        <pc:chgData name="Dorothea Fonnesu" userId="7bf8154d-1f01-455e-9a4e-eddc056ca8ec" providerId="ADAL" clId="{33A6E273-84FC-49D4-8458-898242DAB5DD}" dt="2025-02-13T17:11:17.294" v="1689" actId="47"/>
        <pc:sldMkLst>
          <pc:docMk/>
          <pc:sldMk cId="4101691039" sldId="2912"/>
        </pc:sldMkLst>
      </pc:sldChg>
      <pc:sldChg chg="del">
        <pc:chgData name="Dorothea Fonnesu" userId="7bf8154d-1f01-455e-9a4e-eddc056ca8ec" providerId="ADAL" clId="{33A6E273-84FC-49D4-8458-898242DAB5DD}" dt="2025-02-13T17:11:31.807" v="1690" actId="47"/>
        <pc:sldMkLst>
          <pc:docMk/>
          <pc:sldMk cId="4258149272" sldId="2914"/>
        </pc:sldMkLst>
      </pc:sldChg>
      <pc:sldChg chg="del">
        <pc:chgData name="Dorothea Fonnesu" userId="7bf8154d-1f01-455e-9a4e-eddc056ca8ec" providerId="ADAL" clId="{33A6E273-84FC-49D4-8458-898242DAB5DD}" dt="2025-02-13T17:11:37.210" v="1691" actId="47"/>
        <pc:sldMkLst>
          <pc:docMk/>
          <pc:sldMk cId="2912140162" sldId="2915"/>
        </pc:sldMkLst>
      </pc:sldChg>
      <pc:sldChg chg="del ord">
        <pc:chgData name="Dorothea Fonnesu" userId="7bf8154d-1f01-455e-9a4e-eddc056ca8ec" providerId="ADAL" clId="{33A6E273-84FC-49D4-8458-898242DAB5DD}" dt="2025-02-13T17:39:36.320" v="2556" actId="2696"/>
        <pc:sldMkLst>
          <pc:docMk/>
          <pc:sldMk cId="1686142038" sldId="2916"/>
        </pc:sldMkLst>
      </pc:sldChg>
      <pc:sldChg chg="ord">
        <pc:chgData name="Dorothea Fonnesu" userId="7bf8154d-1f01-455e-9a4e-eddc056ca8ec" providerId="ADAL" clId="{33A6E273-84FC-49D4-8458-898242DAB5DD}" dt="2025-02-13T17:11:57.003" v="1696"/>
        <pc:sldMkLst>
          <pc:docMk/>
          <pc:sldMk cId="1532967072" sldId="2922"/>
        </pc:sldMkLst>
      </pc:sldChg>
      <pc:sldChg chg="del">
        <pc:chgData name="Dorothea Fonnesu" userId="7bf8154d-1f01-455e-9a4e-eddc056ca8ec" providerId="ADAL" clId="{33A6E273-84FC-49D4-8458-898242DAB5DD}" dt="2025-02-13T17:11:31.807" v="1690" actId="47"/>
        <pc:sldMkLst>
          <pc:docMk/>
          <pc:sldMk cId="1140452003" sldId="2931"/>
        </pc:sldMkLst>
      </pc:sldChg>
      <pc:sldChg chg="del">
        <pc:chgData name="Dorothea Fonnesu" userId="7bf8154d-1f01-455e-9a4e-eddc056ca8ec" providerId="ADAL" clId="{33A6E273-84FC-49D4-8458-898242DAB5DD}" dt="2025-02-13T17:11:40.894" v="1692" actId="47"/>
        <pc:sldMkLst>
          <pc:docMk/>
          <pc:sldMk cId="3140542483" sldId="2950"/>
        </pc:sldMkLst>
      </pc:sldChg>
      <pc:sldChg chg="delSp modSp mod">
        <pc:chgData name="Dorothea Fonnesu" userId="7bf8154d-1f01-455e-9a4e-eddc056ca8ec" providerId="ADAL" clId="{33A6E273-84FC-49D4-8458-898242DAB5DD}" dt="2025-02-13T17:41:27.046" v="2667" actId="1076"/>
        <pc:sldMkLst>
          <pc:docMk/>
          <pc:sldMk cId="2586847825" sldId="2952"/>
        </pc:sldMkLst>
        <pc:spChg chg="mod">
          <ac:chgData name="Dorothea Fonnesu" userId="7bf8154d-1f01-455e-9a4e-eddc056ca8ec" providerId="ADAL" clId="{33A6E273-84FC-49D4-8458-898242DAB5DD}" dt="2025-02-13T17:41:27.046" v="2667" actId="1076"/>
          <ac:spMkLst>
            <pc:docMk/>
            <pc:sldMk cId="2586847825" sldId="2952"/>
            <ac:spMk id="10" creationId="{9BA9558E-0124-27F1-97EB-DC871284D6A7}"/>
          </ac:spMkLst>
        </pc:spChg>
        <pc:spChg chg="mod">
          <ac:chgData name="Dorothea Fonnesu" userId="7bf8154d-1f01-455e-9a4e-eddc056ca8ec" providerId="ADAL" clId="{33A6E273-84FC-49D4-8458-898242DAB5DD}" dt="2025-02-13T17:41:19.837" v="2666" actId="1076"/>
          <ac:spMkLst>
            <pc:docMk/>
            <pc:sldMk cId="2586847825" sldId="2952"/>
            <ac:spMk id="16" creationId="{E5289A15-A1DC-2DF3-048B-0141CCBC8B0E}"/>
          </ac:spMkLst>
        </pc:spChg>
      </pc:sldChg>
      <pc:sldChg chg="addSp delSp modSp mod ord">
        <pc:chgData name="Dorothea Fonnesu" userId="7bf8154d-1f01-455e-9a4e-eddc056ca8ec" providerId="ADAL" clId="{33A6E273-84FC-49D4-8458-898242DAB5DD}" dt="2025-02-13T16:53:09.533" v="1406" actId="21"/>
        <pc:sldMkLst>
          <pc:docMk/>
          <pc:sldMk cId="1019555591" sldId="2957"/>
        </pc:sldMkLst>
      </pc:sldChg>
      <pc:sldChg chg="addSp delSp modSp del mod">
        <pc:chgData name="Dorothea Fonnesu" userId="7bf8154d-1f01-455e-9a4e-eddc056ca8ec" providerId="ADAL" clId="{33A6E273-84FC-49D4-8458-898242DAB5DD}" dt="2025-02-13T16:00:16.958" v="820" actId="2696"/>
        <pc:sldMkLst>
          <pc:docMk/>
          <pc:sldMk cId="4213769997" sldId="2962"/>
        </pc:sldMkLst>
      </pc:sldChg>
      <pc:sldChg chg="delSp modSp del mod">
        <pc:chgData name="Dorothea Fonnesu" userId="7bf8154d-1f01-455e-9a4e-eddc056ca8ec" providerId="ADAL" clId="{33A6E273-84FC-49D4-8458-898242DAB5DD}" dt="2025-02-13T16:12:57.772" v="1064" actId="2696"/>
        <pc:sldMkLst>
          <pc:docMk/>
          <pc:sldMk cId="516681337" sldId="2963"/>
        </pc:sldMkLst>
      </pc:sldChg>
      <pc:sldChg chg="addSp delSp modSp mod ord addAnim delAnim">
        <pc:chgData name="Dorothea Fonnesu" userId="7bf8154d-1f01-455e-9a4e-eddc056ca8ec" providerId="ADAL" clId="{33A6E273-84FC-49D4-8458-898242DAB5DD}" dt="2025-02-13T16:35:38.815" v="1186" actId="207"/>
        <pc:sldMkLst>
          <pc:docMk/>
          <pc:sldMk cId="3981913232" sldId="2964"/>
        </pc:sldMkLst>
      </pc:sldChg>
      <pc:sldChg chg="addSp delSp modSp add mod ord modAnim">
        <pc:chgData name="Dorothea Fonnesu" userId="7bf8154d-1f01-455e-9a4e-eddc056ca8ec" providerId="ADAL" clId="{33A6E273-84FC-49D4-8458-898242DAB5DD}" dt="2025-02-13T17:14:05.953" v="1739"/>
        <pc:sldMkLst>
          <pc:docMk/>
          <pc:sldMk cId="2600249205" sldId="2965"/>
        </pc:sldMkLst>
      </pc:sldChg>
      <pc:sldChg chg="addSp delSp modSp add mod">
        <pc:chgData name="Dorothea Fonnesu" userId="7bf8154d-1f01-455e-9a4e-eddc056ca8ec" providerId="ADAL" clId="{33A6E273-84FC-49D4-8458-898242DAB5DD}" dt="2025-02-13T17:39:29.972" v="2555" actId="12"/>
        <pc:sldMkLst>
          <pc:docMk/>
          <pc:sldMk cId="2147167007" sldId="2966"/>
        </pc:sldMkLst>
        <pc:spChg chg="mod">
          <ac:chgData name="Dorothea Fonnesu" userId="7bf8154d-1f01-455e-9a4e-eddc056ca8ec" providerId="ADAL" clId="{33A6E273-84FC-49D4-8458-898242DAB5DD}" dt="2025-02-13T17:39:11.648" v="2531" actId="20577"/>
          <ac:spMkLst>
            <pc:docMk/>
            <pc:sldMk cId="2147167007" sldId="2966"/>
            <ac:spMk id="2" creationId="{DE5F385B-FB9D-86D0-DEE2-150D65B12923}"/>
          </ac:spMkLst>
        </pc:spChg>
        <pc:spChg chg="mod">
          <ac:chgData name="Dorothea Fonnesu" userId="7bf8154d-1f01-455e-9a4e-eddc056ca8ec" providerId="ADAL" clId="{33A6E273-84FC-49D4-8458-898242DAB5DD}" dt="2025-02-13T17:39:29.972" v="2555" actId="12"/>
          <ac:spMkLst>
            <pc:docMk/>
            <pc:sldMk cId="2147167007" sldId="2966"/>
            <ac:spMk id="7" creationId="{5C139D57-0827-C18D-1FB9-060EF84A5DF1}"/>
          </ac:spMkLst>
        </pc:spChg>
        <pc:picChg chg="add mod">
          <ac:chgData name="Dorothea Fonnesu" userId="7bf8154d-1f01-455e-9a4e-eddc056ca8ec" providerId="ADAL" clId="{33A6E273-84FC-49D4-8458-898242DAB5DD}" dt="2025-02-13T17:39:17.779" v="2532" actId="1076"/>
          <ac:picMkLst>
            <pc:docMk/>
            <pc:sldMk cId="2147167007" sldId="2966"/>
            <ac:picMk id="3" creationId="{B9BDF3D8-AE2F-2074-E4A3-6CB2C7CBE76E}"/>
          </ac:picMkLst>
        </pc:picChg>
      </pc:sldChg>
      <pc:sldChg chg="addSp delSp modSp add mod">
        <pc:chgData name="Dorothea Fonnesu" userId="7bf8154d-1f01-455e-9a4e-eddc056ca8ec" providerId="ADAL" clId="{33A6E273-84FC-49D4-8458-898242DAB5DD}" dt="2025-02-13T16:59:14.141" v="1575" actId="1076"/>
        <pc:sldMkLst>
          <pc:docMk/>
          <pc:sldMk cId="2282368605" sldId="2967"/>
        </pc:sldMkLst>
        <pc:spChg chg="add mod">
          <ac:chgData name="Dorothea Fonnesu" userId="7bf8154d-1f01-455e-9a4e-eddc056ca8ec" providerId="ADAL" clId="{33A6E273-84FC-49D4-8458-898242DAB5DD}" dt="2025-02-13T16:58:19.541" v="1561" actId="207"/>
          <ac:spMkLst>
            <pc:docMk/>
            <pc:sldMk cId="2282368605" sldId="2967"/>
            <ac:spMk id="5" creationId="{428E60B2-DC97-EB5B-D736-7FEBD89D9915}"/>
          </ac:spMkLst>
        </pc:spChg>
        <pc:spChg chg="add mod">
          <ac:chgData name="Dorothea Fonnesu" userId="7bf8154d-1f01-455e-9a4e-eddc056ca8ec" providerId="ADAL" clId="{33A6E273-84FC-49D4-8458-898242DAB5DD}" dt="2025-02-13T16:58:31.208" v="1564" actId="207"/>
          <ac:spMkLst>
            <pc:docMk/>
            <pc:sldMk cId="2282368605" sldId="2967"/>
            <ac:spMk id="9" creationId="{0A471F51-4794-9171-8617-B6D59087C110}"/>
          </ac:spMkLst>
        </pc:spChg>
        <pc:spChg chg="add mod">
          <ac:chgData name="Dorothea Fonnesu" userId="7bf8154d-1f01-455e-9a4e-eddc056ca8ec" providerId="ADAL" clId="{33A6E273-84FC-49D4-8458-898242DAB5DD}" dt="2025-02-13T16:55:21.038" v="1459" actId="14100"/>
          <ac:spMkLst>
            <pc:docMk/>
            <pc:sldMk cId="2282368605" sldId="2967"/>
            <ac:spMk id="12" creationId="{BA1C15B1-645B-FCE1-F6D8-AADC29FC7FA3}"/>
          </ac:spMkLst>
        </pc:spChg>
        <pc:spChg chg="add mod">
          <ac:chgData name="Dorothea Fonnesu" userId="7bf8154d-1f01-455e-9a4e-eddc056ca8ec" providerId="ADAL" clId="{33A6E273-84FC-49D4-8458-898242DAB5DD}" dt="2025-02-13T16:59:03.205" v="1572" actId="1076"/>
          <ac:spMkLst>
            <pc:docMk/>
            <pc:sldMk cId="2282368605" sldId="2967"/>
            <ac:spMk id="19" creationId="{9F34B213-6F0B-B48E-1E4C-470811AFE289}"/>
          </ac:spMkLst>
        </pc:spChg>
        <pc:spChg chg="add mod">
          <ac:chgData name="Dorothea Fonnesu" userId="7bf8154d-1f01-455e-9a4e-eddc056ca8ec" providerId="ADAL" clId="{33A6E273-84FC-49D4-8458-898242DAB5DD}" dt="2025-02-13T16:59:14.141" v="1575" actId="1076"/>
          <ac:spMkLst>
            <pc:docMk/>
            <pc:sldMk cId="2282368605" sldId="2967"/>
            <ac:spMk id="20" creationId="{AAFA22A5-D634-5F3E-7721-40EC0BDB07EB}"/>
          </ac:spMkLst>
        </pc:spChg>
        <pc:picChg chg="add mod">
          <ac:chgData name="Dorothea Fonnesu" userId="7bf8154d-1f01-455e-9a4e-eddc056ca8ec" providerId="ADAL" clId="{33A6E273-84FC-49D4-8458-898242DAB5DD}" dt="2025-02-13T16:58:05.800" v="1558" actId="1036"/>
          <ac:picMkLst>
            <pc:docMk/>
            <pc:sldMk cId="2282368605" sldId="2967"/>
            <ac:picMk id="3" creationId="{8FCDFE67-2DA5-0F14-36B2-F47C1F350901}"/>
          </ac:picMkLst>
        </pc:picChg>
        <pc:picChg chg="add mod">
          <ac:chgData name="Dorothea Fonnesu" userId="7bf8154d-1f01-455e-9a4e-eddc056ca8ec" providerId="ADAL" clId="{33A6E273-84FC-49D4-8458-898242DAB5DD}" dt="2025-02-13T16:58:05.800" v="1558" actId="1036"/>
          <ac:picMkLst>
            <pc:docMk/>
            <pc:sldMk cId="2282368605" sldId="2967"/>
            <ac:picMk id="4" creationId="{287E226E-AC62-3A37-853A-AD8532EC2455}"/>
          </ac:picMkLst>
        </pc:picChg>
        <pc:picChg chg="add mod">
          <ac:chgData name="Dorothea Fonnesu" userId="7bf8154d-1f01-455e-9a4e-eddc056ca8ec" providerId="ADAL" clId="{33A6E273-84FC-49D4-8458-898242DAB5DD}" dt="2025-02-13T16:58:36.841" v="1565" actId="1076"/>
          <ac:picMkLst>
            <pc:docMk/>
            <pc:sldMk cId="2282368605" sldId="2967"/>
            <ac:picMk id="14" creationId="{67F30DFC-10EA-AF8C-9C5F-403B5DA2E23B}"/>
          </ac:picMkLst>
        </pc:picChg>
      </pc:sldChg>
      <pc:sldChg chg="add del">
        <pc:chgData name="Dorothea Fonnesu" userId="7bf8154d-1f01-455e-9a4e-eddc056ca8ec" providerId="ADAL" clId="{33A6E273-84FC-49D4-8458-898242DAB5DD}" dt="2025-02-13T16:43:04.093" v="1316" actId="2696"/>
        <pc:sldMkLst>
          <pc:docMk/>
          <pc:sldMk cId="3634512605" sldId="2967"/>
        </pc:sldMkLst>
      </pc:sldChg>
      <pc:sldChg chg="addSp delSp modSp new mod">
        <pc:chgData name="Dorothea Fonnesu" userId="7bf8154d-1f01-455e-9a4e-eddc056ca8ec" providerId="ADAL" clId="{33A6E273-84FC-49D4-8458-898242DAB5DD}" dt="2025-02-13T17:38:36.550" v="2503" actId="20577"/>
        <pc:sldMkLst>
          <pc:docMk/>
          <pc:sldMk cId="2039757607" sldId="2968"/>
        </pc:sldMkLst>
        <pc:spChg chg="add mod">
          <ac:chgData name="Dorothea Fonnesu" userId="7bf8154d-1f01-455e-9a4e-eddc056ca8ec" providerId="ADAL" clId="{33A6E273-84FC-49D4-8458-898242DAB5DD}" dt="2025-02-13T17:27:51.084" v="2207" actId="465"/>
          <ac:spMkLst>
            <pc:docMk/>
            <pc:sldMk cId="2039757607" sldId="2968"/>
            <ac:spMk id="5" creationId="{CD104AB0-90E2-947F-69F4-1F9BE2A675F2}"/>
          </ac:spMkLst>
        </pc:spChg>
        <pc:spChg chg="add mod">
          <ac:chgData name="Dorothea Fonnesu" userId="7bf8154d-1f01-455e-9a4e-eddc056ca8ec" providerId="ADAL" clId="{33A6E273-84FC-49D4-8458-898242DAB5DD}" dt="2025-02-13T17:19:58.722" v="1858" actId="20577"/>
          <ac:spMkLst>
            <pc:docMk/>
            <pc:sldMk cId="2039757607" sldId="2968"/>
            <ac:spMk id="7" creationId="{780D5C33-F00B-E6FE-E640-18910D892A29}"/>
          </ac:spMkLst>
        </pc:spChg>
        <pc:spChg chg="add mod">
          <ac:chgData name="Dorothea Fonnesu" userId="7bf8154d-1f01-455e-9a4e-eddc056ca8ec" providerId="ADAL" clId="{33A6E273-84FC-49D4-8458-898242DAB5DD}" dt="2025-02-13T17:38:36.550" v="2503" actId="20577"/>
          <ac:spMkLst>
            <pc:docMk/>
            <pc:sldMk cId="2039757607" sldId="2968"/>
            <ac:spMk id="8" creationId="{6D752793-CD7C-92E7-F1DA-06995AD4A1A7}"/>
          </ac:spMkLst>
        </pc:spChg>
        <pc:spChg chg="add mod">
          <ac:chgData name="Dorothea Fonnesu" userId="7bf8154d-1f01-455e-9a4e-eddc056ca8ec" providerId="ADAL" clId="{33A6E273-84FC-49D4-8458-898242DAB5DD}" dt="2025-02-13T17:27:41.805" v="2205" actId="14100"/>
          <ac:spMkLst>
            <pc:docMk/>
            <pc:sldMk cId="2039757607" sldId="2968"/>
            <ac:spMk id="59" creationId="{062ECA4F-2DD8-2ACD-2E4C-266D28E79351}"/>
          </ac:spMkLst>
        </pc:spChg>
        <pc:spChg chg="add mod">
          <ac:chgData name="Dorothea Fonnesu" userId="7bf8154d-1f01-455e-9a4e-eddc056ca8ec" providerId="ADAL" clId="{33A6E273-84FC-49D4-8458-898242DAB5DD}" dt="2025-02-13T17:15:31.386" v="1751"/>
          <ac:spMkLst>
            <pc:docMk/>
            <pc:sldMk cId="2039757607" sldId="2968"/>
            <ac:spMk id="63" creationId="{C25162A3-688E-CC4D-F184-F69CABA68AF9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1" creationId="{6F537394-0C9B-CB9E-19C9-1E1AD858EC4A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2" creationId="{BCC330EF-8471-241C-79BF-4ED5A44DA74A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3" creationId="{7C0723AA-0CC1-3ED0-C3E0-FCB4F534CB13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4" creationId="{F67DEFA3-1528-6350-0483-AC118C9B8E5E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5" creationId="{9E3E60D0-821B-C002-45DA-F2A8B021B2FD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8" creationId="{4AF792E0-CCA5-9D1B-2407-7E867691ACA6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79" creationId="{BBB6F1E3-058B-8526-3D79-5059A77F02AC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81" creationId="{92A9908C-F65A-9CFF-4593-259BBC10D6B3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82" creationId="{70DEC7C4-8D08-8BF1-EEE3-8D15A22B4AE0}"/>
          </ac:spMkLst>
        </pc:spChg>
        <pc:spChg chg="mod">
          <ac:chgData name="Dorothea Fonnesu" userId="7bf8154d-1f01-455e-9a4e-eddc056ca8ec" providerId="ADAL" clId="{33A6E273-84FC-49D4-8458-898242DAB5DD}" dt="2025-02-13T17:35:06.359" v="2325"/>
          <ac:spMkLst>
            <pc:docMk/>
            <pc:sldMk cId="2039757607" sldId="2968"/>
            <ac:spMk id="83" creationId="{0C9735EE-6F21-8EF1-FF21-3E3AFD0D5D02}"/>
          </ac:spMkLst>
        </pc:spChg>
        <pc:grpChg chg="mod">
          <ac:chgData name="Dorothea Fonnesu" userId="7bf8154d-1f01-455e-9a4e-eddc056ca8ec" providerId="ADAL" clId="{33A6E273-84FC-49D4-8458-898242DAB5DD}" dt="2025-02-13T17:35:15.848" v="2326" actId="1076"/>
          <ac:grpSpMkLst>
            <pc:docMk/>
            <pc:sldMk cId="2039757607" sldId="2968"/>
            <ac:grpSpMk id="65" creationId="{BE843A15-7FD0-64C0-1A77-EE9E874C3891}"/>
          </ac:grpSpMkLst>
        </pc:grpChg>
        <pc:graphicFrameChg chg="mod">
          <ac:chgData name="Dorothea Fonnesu" userId="7bf8154d-1f01-455e-9a4e-eddc056ca8ec" providerId="ADAL" clId="{33A6E273-84FC-49D4-8458-898242DAB5DD}" dt="2025-02-13T17:35:15.848" v="2326" actId="1076"/>
          <ac:graphicFrameMkLst>
            <pc:docMk/>
            <pc:sldMk cId="2039757607" sldId="2968"/>
            <ac:graphicFrameMk id="64" creationId="{DF6652B0-C91B-0E06-7244-EAD1813CD0DF}"/>
          </ac:graphicFrameMkLst>
        </pc:graphicFrameChg>
      </pc:sldChg>
      <pc:sldChg chg="addSp delSp modSp add del mod">
        <pc:chgData name="Dorothea Fonnesu" userId="7bf8154d-1f01-455e-9a4e-eddc056ca8ec" providerId="ADAL" clId="{33A6E273-84FC-49D4-8458-898242DAB5DD}" dt="2025-02-13T17:38:53.458" v="2504" actId="2696"/>
        <pc:sldMkLst>
          <pc:docMk/>
          <pc:sldMk cId="1908263625" sldId="2969"/>
        </pc:sldMkLst>
      </pc:sldChg>
      <pc:sldChg chg="add del">
        <pc:chgData name="Dorothea Fonnesu" userId="7bf8154d-1f01-455e-9a4e-eddc056ca8ec" providerId="ADAL" clId="{33A6E273-84FC-49D4-8458-898242DAB5DD}" dt="2025-02-13T17:11:03.298" v="1688" actId="2696"/>
        <pc:sldMkLst>
          <pc:docMk/>
          <pc:sldMk cId="3038507218" sldId="2969"/>
        </pc:sldMkLst>
      </pc:sldChg>
    </pc:docChg>
  </pc:docChgLst>
  <pc:docChgLst>
    <pc:chgData name="Dorothea Fonnesu" userId="7bf8154d-1f01-455e-9a4e-eddc056ca8ec" providerId="ADAL" clId="{93F05F8B-883B-436E-9676-E112BB13ABBA}"/>
    <pc:docChg chg="undo redo custSel addSld delSld modSld sldOrd modMainMaster addSection delSection">
      <pc:chgData name="Dorothea Fonnesu" userId="7bf8154d-1f01-455e-9a4e-eddc056ca8ec" providerId="ADAL" clId="{93F05F8B-883B-436E-9676-E112BB13ABBA}" dt="2024-09-16T20:48:46.836" v="11832" actId="2696"/>
      <pc:docMkLst>
        <pc:docMk/>
      </pc:docMkLst>
      <pc:sldChg chg="addSp delSp modSp del mod modClrScheme chgLayout">
        <pc:chgData name="Dorothea Fonnesu" userId="7bf8154d-1f01-455e-9a4e-eddc056ca8ec" providerId="ADAL" clId="{93F05F8B-883B-436E-9676-E112BB13ABBA}" dt="2024-08-28T09:16:24.186" v="2143" actId="2696"/>
        <pc:sldMkLst>
          <pc:docMk/>
          <pc:sldMk cId="3741354521" sldId="256"/>
        </pc:sldMkLst>
      </pc:sldChg>
      <pc:sldChg chg="new del">
        <pc:chgData name="Dorothea Fonnesu" userId="7bf8154d-1f01-455e-9a4e-eddc056ca8ec" providerId="ADAL" clId="{93F05F8B-883B-436E-9676-E112BB13ABBA}" dt="2024-08-07T10:04:37.328" v="1" actId="680"/>
        <pc:sldMkLst>
          <pc:docMk/>
          <pc:sldMk cId="1885754891" sldId="257"/>
        </pc:sldMkLst>
      </pc:sldChg>
      <pc:sldChg chg="addSp delSp modSp new del mod ord">
        <pc:chgData name="Dorothea Fonnesu" userId="7bf8154d-1f01-455e-9a4e-eddc056ca8ec" providerId="ADAL" clId="{93F05F8B-883B-436E-9676-E112BB13ABBA}" dt="2024-09-10T17:30:32.148" v="8219" actId="2696"/>
        <pc:sldMkLst>
          <pc:docMk/>
          <pc:sldMk cId="2976238420" sldId="257"/>
        </pc:sldMkLst>
      </pc:sldChg>
      <pc:sldChg chg="addSp modSp new mod ord">
        <pc:chgData name="Dorothea Fonnesu" userId="7bf8154d-1f01-455e-9a4e-eddc056ca8ec" providerId="ADAL" clId="{93F05F8B-883B-436E-9676-E112BB13ABBA}" dt="2024-09-16T20:47:18.511" v="11831"/>
        <pc:sldMkLst>
          <pc:docMk/>
          <pc:sldMk cId="2485484266" sldId="258"/>
        </pc:sldMkLst>
      </pc:sldChg>
      <pc:sldChg chg="addSp delSp modSp new del mod ord">
        <pc:chgData name="Dorothea Fonnesu" userId="7bf8154d-1f01-455e-9a4e-eddc056ca8ec" providerId="ADAL" clId="{93F05F8B-883B-436E-9676-E112BB13ABBA}" dt="2024-08-27T15:21:22.741" v="2009" actId="47"/>
        <pc:sldMkLst>
          <pc:docMk/>
          <pc:sldMk cId="1885864752" sldId="259"/>
        </pc:sldMkLst>
      </pc:sldChg>
      <pc:sldChg chg="addSp modSp new del mod">
        <pc:chgData name="Dorothea Fonnesu" userId="7bf8154d-1f01-455e-9a4e-eddc056ca8ec" providerId="ADAL" clId="{93F05F8B-883B-436E-9676-E112BB13ABBA}" dt="2024-08-27T15:21:22.741" v="2009" actId="47"/>
        <pc:sldMkLst>
          <pc:docMk/>
          <pc:sldMk cId="2770437577" sldId="260"/>
        </pc:sldMkLst>
      </pc:sldChg>
      <pc:sldChg chg="addSp delSp modSp new mod modClrScheme modAnim chgLayout">
        <pc:chgData name="Dorothea Fonnesu" userId="7bf8154d-1f01-455e-9a4e-eddc056ca8ec" providerId="ADAL" clId="{93F05F8B-883B-436E-9676-E112BB13ABBA}" dt="2024-09-11T09:23:11.711" v="8348"/>
        <pc:sldMkLst>
          <pc:docMk/>
          <pc:sldMk cId="1305205964" sldId="261"/>
        </pc:sldMkLst>
      </pc:sldChg>
      <pc:sldChg chg="new del">
        <pc:chgData name="Dorothea Fonnesu" userId="7bf8154d-1f01-455e-9a4e-eddc056ca8ec" providerId="ADAL" clId="{93F05F8B-883B-436E-9676-E112BB13ABBA}" dt="2024-08-27T15:21:22.741" v="2009" actId="47"/>
        <pc:sldMkLst>
          <pc:docMk/>
          <pc:sldMk cId="599583541" sldId="262"/>
        </pc:sldMkLst>
      </pc:sldChg>
      <pc:sldChg chg="addSp delSp modSp mod modClrScheme chgLayout">
        <pc:chgData name="Dorothea Fonnesu" userId="7bf8154d-1f01-455e-9a4e-eddc056ca8ec" providerId="ADAL" clId="{93F05F8B-883B-436E-9676-E112BB13ABBA}" dt="2024-09-16T13:38:48.313" v="10225" actId="255"/>
        <pc:sldMkLst>
          <pc:docMk/>
          <pc:sldMk cId="585196695" sldId="270"/>
        </pc:sldMkLst>
      </pc:sldChg>
      <pc:sldChg chg="modSp add del mod setBg">
        <pc:chgData name="Dorothea Fonnesu" userId="7bf8154d-1f01-455e-9a4e-eddc056ca8ec" providerId="ADAL" clId="{93F05F8B-883B-436E-9676-E112BB13ABBA}" dt="2024-09-14T13:28:12.004" v="8886" actId="2696"/>
        <pc:sldMkLst>
          <pc:docMk/>
          <pc:sldMk cId="3642646455" sldId="2876"/>
        </pc:sldMkLst>
      </pc:sldChg>
      <pc:sldChg chg="addSp delSp modSp add del mod chgLayout">
        <pc:chgData name="Dorothea Fonnesu" userId="7bf8154d-1f01-455e-9a4e-eddc056ca8ec" providerId="ADAL" clId="{93F05F8B-883B-436E-9676-E112BB13ABBA}" dt="2024-09-14T14:20:22.857" v="9056" actId="255"/>
        <pc:sldMkLst>
          <pc:docMk/>
          <pc:sldMk cId="441362131" sldId="2898"/>
        </pc:sldMkLst>
      </pc:sldChg>
      <pc:sldChg chg="addSp delSp modSp add del mod modAnim">
        <pc:chgData name="Dorothea Fonnesu" userId="7bf8154d-1f01-455e-9a4e-eddc056ca8ec" providerId="ADAL" clId="{93F05F8B-883B-436E-9676-E112BB13ABBA}" dt="2024-09-09T12:29:06.407" v="5334" actId="2696"/>
        <pc:sldMkLst>
          <pc:docMk/>
          <pc:sldMk cId="2261176446" sldId="2909"/>
        </pc:sldMkLst>
      </pc:sldChg>
      <pc:sldChg chg="delSp modSp add del mod">
        <pc:chgData name="Dorothea Fonnesu" userId="7bf8154d-1f01-455e-9a4e-eddc056ca8ec" providerId="ADAL" clId="{93F05F8B-883B-436E-9676-E112BB13ABBA}" dt="2024-09-04T08:43:46.117" v="3891" actId="2696"/>
        <pc:sldMkLst>
          <pc:docMk/>
          <pc:sldMk cId="2398103204" sldId="2910"/>
        </pc:sldMkLst>
      </pc:sldChg>
      <pc:sldChg chg="addSp delSp modSp add del mod modAnim chgLayout">
        <pc:chgData name="Dorothea Fonnesu" userId="7bf8154d-1f01-455e-9a4e-eddc056ca8ec" providerId="ADAL" clId="{93F05F8B-883B-436E-9676-E112BB13ABBA}" dt="2024-09-16T20:18:42.103" v="11457" actId="1076"/>
        <pc:sldMkLst>
          <pc:docMk/>
          <pc:sldMk cId="3603286395" sldId="2911"/>
        </pc:sldMkLst>
      </pc:sldChg>
      <pc:sldChg chg="addSp delSp modSp add del mod">
        <pc:chgData name="Dorothea Fonnesu" userId="7bf8154d-1f01-455e-9a4e-eddc056ca8ec" providerId="ADAL" clId="{93F05F8B-883B-436E-9676-E112BB13ABBA}" dt="2024-09-15T18:48:37.420" v="9196" actId="1076"/>
        <pc:sldMkLst>
          <pc:docMk/>
          <pc:sldMk cId="4101691039" sldId="2912"/>
        </pc:sldMkLst>
      </pc:sldChg>
      <pc:sldChg chg="addSp delSp modSp add del mod delAnim modAnim">
        <pc:chgData name="Dorothea Fonnesu" userId="7bf8154d-1f01-455e-9a4e-eddc056ca8ec" providerId="ADAL" clId="{93F05F8B-883B-436E-9676-E112BB13ABBA}" dt="2024-09-16T19:19:10.793" v="10591" actId="207"/>
        <pc:sldMkLst>
          <pc:docMk/>
          <pc:sldMk cId="1096602140" sldId="2913"/>
        </pc:sldMkLst>
      </pc:sldChg>
      <pc:sldChg chg="modSp add del mod">
        <pc:chgData name="Dorothea Fonnesu" userId="7bf8154d-1f01-455e-9a4e-eddc056ca8ec" providerId="ADAL" clId="{93F05F8B-883B-436E-9676-E112BB13ABBA}" dt="2024-09-15T18:49:11.144" v="9207" actId="20577"/>
        <pc:sldMkLst>
          <pc:docMk/>
          <pc:sldMk cId="4258149272" sldId="2914"/>
        </pc:sldMkLst>
      </pc:sldChg>
      <pc:sldChg chg="modSp add del mod modClrScheme chgLayout">
        <pc:chgData name="Dorothea Fonnesu" userId="7bf8154d-1f01-455e-9a4e-eddc056ca8ec" providerId="ADAL" clId="{93F05F8B-883B-436E-9676-E112BB13ABBA}" dt="2024-09-10T17:10:22.119" v="7716" actId="700"/>
        <pc:sldMkLst>
          <pc:docMk/>
          <pc:sldMk cId="2912140162" sldId="2915"/>
        </pc:sldMkLst>
      </pc:sldChg>
      <pc:sldChg chg="addSp modSp add mod ord">
        <pc:chgData name="Dorothea Fonnesu" userId="7bf8154d-1f01-455e-9a4e-eddc056ca8ec" providerId="ADAL" clId="{93F05F8B-883B-436E-9676-E112BB13ABBA}" dt="2024-09-16T20:14:27.061" v="11306" actId="113"/>
        <pc:sldMkLst>
          <pc:docMk/>
          <pc:sldMk cId="1686142038" sldId="2916"/>
        </pc:sldMkLst>
      </pc:sldChg>
      <pc:sldChg chg="addSp delSp modSp new mod">
        <pc:chgData name="Dorothea Fonnesu" userId="7bf8154d-1f01-455e-9a4e-eddc056ca8ec" providerId="ADAL" clId="{93F05F8B-883B-436E-9676-E112BB13ABBA}" dt="2024-09-16T20:08:12.118" v="11216" actId="1076"/>
        <pc:sldMkLst>
          <pc:docMk/>
          <pc:sldMk cId="4131188296" sldId="2917"/>
        </pc:sldMkLst>
      </pc:sldChg>
      <pc:sldChg chg="addSp delSp modSp add mod">
        <pc:chgData name="Dorothea Fonnesu" userId="7bf8154d-1f01-455e-9a4e-eddc056ca8ec" providerId="ADAL" clId="{93F05F8B-883B-436E-9676-E112BB13ABBA}" dt="2024-09-16T18:39:03.863" v="10289" actId="1036"/>
        <pc:sldMkLst>
          <pc:docMk/>
          <pc:sldMk cId="3295579127" sldId="2918"/>
        </pc:sldMkLst>
      </pc:sldChg>
      <pc:sldChg chg="addSp delSp modSp add mod ord delAnim modAnim">
        <pc:chgData name="Dorothea Fonnesu" userId="7bf8154d-1f01-455e-9a4e-eddc056ca8ec" providerId="ADAL" clId="{93F05F8B-883B-436E-9676-E112BB13ABBA}" dt="2024-09-16T20:27:47.629" v="11568"/>
        <pc:sldMkLst>
          <pc:docMk/>
          <pc:sldMk cId="142219409" sldId="2919"/>
        </pc:sldMkLst>
      </pc:sldChg>
      <pc:sldChg chg="addSp delSp modSp add del mod delAnim modAnim">
        <pc:chgData name="Dorothea Fonnesu" userId="7bf8154d-1f01-455e-9a4e-eddc056ca8ec" providerId="ADAL" clId="{93F05F8B-883B-436E-9676-E112BB13ABBA}" dt="2024-09-16T20:48:46.836" v="11832" actId="2696"/>
        <pc:sldMkLst>
          <pc:docMk/>
          <pc:sldMk cId="3101098379" sldId="2920"/>
        </pc:sldMkLst>
      </pc:sldChg>
      <pc:sldChg chg="addSp delSp modSp add del mod setBg">
        <pc:chgData name="Dorothea Fonnesu" userId="7bf8154d-1f01-455e-9a4e-eddc056ca8ec" providerId="ADAL" clId="{93F05F8B-883B-436E-9676-E112BB13ABBA}" dt="2024-09-11T09:30:51.244" v="8449" actId="2696"/>
        <pc:sldMkLst>
          <pc:docMk/>
          <pc:sldMk cId="4255792501" sldId="2921"/>
        </pc:sldMkLst>
      </pc:sldChg>
      <pc:sldChg chg="addSp delSp modSp add mod">
        <pc:chgData name="Dorothea Fonnesu" userId="7bf8154d-1f01-455e-9a4e-eddc056ca8ec" providerId="ADAL" clId="{93F05F8B-883B-436E-9676-E112BB13ABBA}" dt="2024-09-14T14:07:14.919" v="9053" actId="14100"/>
        <pc:sldMkLst>
          <pc:docMk/>
          <pc:sldMk cId="1532967072" sldId="2922"/>
        </pc:sldMkLst>
      </pc:sldChg>
      <pc:sldChg chg="delSp add del mod">
        <pc:chgData name="Dorothea Fonnesu" userId="7bf8154d-1f01-455e-9a4e-eddc056ca8ec" providerId="ADAL" clId="{93F05F8B-883B-436E-9676-E112BB13ABBA}" dt="2024-08-28T10:04:14.675" v="2233" actId="2696"/>
        <pc:sldMkLst>
          <pc:docMk/>
          <pc:sldMk cId="548325606" sldId="2923"/>
        </pc:sldMkLst>
      </pc:sldChg>
      <pc:sldChg chg="addSp delSp modSp add del mod">
        <pc:chgData name="Dorothea Fonnesu" userId="7bf8154d-1f01-455e-9a4e-eddc056ca8ec" providerId="ADAL" clId="{93F05F8B-883B-436E-9676-E112BB13ABBA}" dt="2024-08-28T10:04:08.609" v="2232" actId="2696"/>
        <pc:sldMkLst>
          <pc:docMk/>
          <pc:sldMk cId="1415618168" sldId="2924"/>
        </pc:sldMkLst>
      </pc:sldChg>
      <pc:sldChg chg="addSp delSp modSp add del mod delAnim modAnim">
        <pc:chgData name="Dorothea Fonnesu" userId="7bf8154d-1f01-455e-9a4e-eddc056ca8ec" providerId="ADAL" clId="{93F05F8B-883B-436E-9676-E112BB13ABBA}" dt="2024-08-29T09:57:13.758" v="2643" actId="2696"/>
        <pc:sldMkLst>
          <pc:docMk/>
          <pc:sldMk cId="3489184567" sldId="2925"/>
        </pc:sldMkLst>
      </pc:sldChg>
      <pc:sldChg chg="addSp delSp modSp add del mod">
        <pc:chgData name="Dorothea Fonnesu" userId="7bf8154d-1f01-455e-9a4e-eddc056ca8ec" providerId="ADAL" clId="{93F05F8B-883B-436E-9676-E112BB13ABBA}" dt="2024-09-09T16:00:34.279" v="6759" actId="2696"/>
        <pc:sldMkLst>
          <pc:docMk/>
          <pc:sldMk cId="2476395742" sldId="2926"/>
        </pc:sldMkLst>
      </pc:sldChg>
      <pc:sldChg chg="addSp delSp modSp new del mod">
        <pc:chgData name="Dorothea Fonnesu" userId="7bf8154d-1f01-455e-9a4e-eddc056ca8ec" providerId="ADAL" clId="{93F05F8B-883B-436E-9676-E112BB13ABBA}" dt="2024-09-09T16:22:25.208" v="7004" actId="2696"/>
        <pc:sldMkLst>
          <pc:docMk/>
          <pc:sldMk cId="1447600186" sldId="2927"/>
        </pc:sldMkLst>
      </pc:sldChg>
      <pc:sldChg chg="addSp delSp modSp new del mod">
        <pc:chgData name="Dorothea Fonnesu" userId="7bf8154d-1f01-455e-9a4e-eddc056ca8ec" providerId="ADAL" clId="{93F05F8B-883B-436E-9676-E112BB13ABBA}" dt="2024-09-09T16:31:13.342" v="7120" actId="47"/>
        <pc:sldMkLst>
          <pc:docMk/>
          <pc:sldMk cId="215760413" sldId="2928"/>
        </pc:sldMkLst>
      </pc:sldChg>
      <pc:sldChg chg="addSp delSp modSp new mod ord modAnim chgLayout">
        <pc:chgData name="Dorothea Fonnesu" userId="7bf8154d-1f01-455e-9a4e-eddc056ca8ec" providerId="ADAL" clId="{93F05F8B-883B-436E-9676-E112BB13ABBA}" dt="2024-09-16T19:52:39.865" v="10871" actId="1076"/>
        <pc:sldMkLst>
          <pc:docMk/>
          <pc:sldMk cId="4103099710" sldId="2929"/>
        </pc:sldMkLst>
      </pc:sldChg>
      <pc:sldChg chg="addSp delSp modSp new del mod">
        <pc:chgData name="Dorothea Fonnesu" userId="7bf8154d-1f01-455e-9a4e-eddc056ca8ec" providerId="ADAL" clId="{93F05F8B-883B-436E-9676-E112BB13ABBA}" dt="2024-09-10T16:03:05.627" v="7154" actId="47"/>
        <pc:sldMkLst>
          <pc:docMk/>
          <pc:sldMk cId="2812006920" sldId="2930"/>
        </pc:sldMkLst>
      </pc:sldChg>
      <pc:sldChg chg="addSp delSp modSp new mod modAnim">
        <pc:chgData name="Dorothea Fonnesu" userId="7bf8154d-1f01-455e-9a4e-eddc056ca8ec" providerId="ADAL" clId="{93F05F8B-883B-436E-9676-E112BB13ABBA}" dt="2024-09-16T20:07:50.021" v="11214"/>
        <pc:sldMkLst>
          <pc:docMk/>
          <pc:sldMk cId="1140452003" sldId="2931"/>
        </pc:sldMkLst>
      </pc:sldChg>
      <pc:sldChg chg="addSp delSp modSp add mod ord">
        <pc:chgData name="Dorothea Fonnesu" userId="7bf8154d-1f01-455e-9a4e-eddc056ca8ec" providerId="ADAL" clId="{93F05F8B-883B-436E-9676-E112BB13ABBA}" dt="2024-09-16T13:35:48.131" v="10176" actId="207"/>
        <pc:sldMkLst>
          <pc:docMk/>
          <pc:sldMk cId="685497504" sldId="2932"/>
        </pc:sldMkLst>
      </pc:sldChg>
      <pc:sldChg chg="delSp modSp add del mod">
        <pc:chgData name="Dorothea Fonnesu" userId="7bf8154d-1f01-455e-9a4e-eddc056ca8ec" providerId="ADAL" clId="{93F05F8B-883B-436E-9676-E112BB13ABBA}" dt="2024-09-10T16:03:02.779" v="7153" actId="47"/>
        <pc:sldMkLst>
          <pc:docMk/>
          <pc:sldMk cId="3255309615" sldId="2933"/>
        </pc:sldMkLst>
      </pc:sldChg>
      <pc:sldChg chg="addSp modSp new del mod">
        <pc:chgData name="Dorothea Fonnesu" userId="7bf8154d-1f01-455e-9a4e-eddc056ca8ec" providerId="ADAL" clId="{93F05F8B-883B-436E-9676-E112BB13ABBA}" dt="2024-09-16T13:39:00.924" v="10226" actId="2696"/>
        <pc:sldMkLst>
          <pc:docMk/>
          <pc:sldMk cId="3910127793" sldId="2934"/>
        </pc:sldMkLst>
      </pc:sldChg>
      <pc:sldChg chg="addSp delSp modSp add del mod">
        <pc:chgData name="Dorothea Fonnesu" userId="7bf8154d-1f01-455e-9a4e-eddc056ca8ec" providerId="ADAL" clId="{93F05F8B-883B-436E-9676-E112BB13ABBA}" dt="2024-09-09T16:31:13.342" v="7120" actId="47"/>
        <pc:sldMkLst>
          <pc:docMk/>
          <pc:sldMk cId="1898632625" sldId="2935"/>
        </pc:sldMkLst>
      </pc:sldChg>
      <pc:sldChg chg="del">
        <pc:chgData name="Dorothea Fonnesu" userId="7bf8154d-1f01-455e-9a4e-eddc056ca8ec" providerId="ADAL" clId="{93F05F8B-883B-436E-9676-E112BB13ABBA}" dt="2024-09-09T14:53:44.142" v="6265" actId="47"/>
        <pc:sldMkLst>
          <pc:docMk/>
          <pc:sldMk cId="284254956" sldId="2937"/>
        </pc:sldMkLst>
      </pc:sldChg>
      <pc:sldChg chg="del">
        <pc:chgData name="Dorothea Fonnesu" userId="7bf8154d-1f01-455e-9a4e-eddc056ca8ec" providerId="ADAL" clId="{93F05F8B-883B-436E-9676-E112BB13ABBA}" dt="2024-09-09T14:53:44.142" v="6265" actId="47"/>
        <pc:sldMkLst>
          <pc:docMk/>
          <pc:sldMk cId="1488081554" sldId="2939"/>
        </pc:sldMkLst>
      </pc:sldChg>
      <pc:sldChg chg="addSp delSp modSp mod modAnim">
        <pc:chgData name="Dorothea Fonnesu" userId="7bf8154d-1f01-455e-9a4e-eddc056ca8ec" providerId="ADAL" clId="{93F05F8B-883B-436E-9676-E112BB13ABBA}" dt="2024-09-16T20:02:29.719" v="11129" actId="1076"/>
        <pc:sldMkLst>
          <pc:docMk/>
          <pc:sldMk cId="2119881363" sldId="2940"/>
        </pc:sldMkLst>
      </pc:sldChg>
      <pc:sldChg chg="addSp delSp modSp new mod ord chgLayout">
        <pc:chgData name="Dorothea Fonnesu" userId="7bf8154d-1f01-455e-9a4e-eddc056ca8ec" providerId="ADAL" clId="{93F05F8B-883B-436E-9676-E112BB13ABBA}" dt="2024-09-14T13:46:19.443" v="9042" actId="478"/>
        <pc:sldMkLst>
          <pc:docMk/>
          <pc:sldMk cId="1714168250" sldId="2941"/>
        </pc:sldMkLst>
      </pc:sldChg>
      <pc:sldChg chg="addSp delSp modSp add mod delAnim modAnim chgLayout modNotesTx">
        <pc:chgData name="Dorothea Fonnesu" userId="7bf8154d-1f01-455e-9a4e-eddc056ca8ec" providerId="ADAL" clId="{93F05F8B-883B-436E-9676-E112BB13ABBA}" dt="2024-09-16T20:44:34.755" v="11818" actId="1076"/>
        <pc:sldMkLst>
          <pc:docMk/>
          <pc:sldMk cId="4894347" sldId="2942"/>
        </pc:sldMkLst>
      </pc:sldChg>
      <pc:sldChg chg="addSp delSp modSp add mod delAnim modAnim">
        <pc:chgData name="Dorothea Fonnesu" userId="7bf8154d-1f01-455e-9a4e-eddc056ca8ec" providerId="ADAL" clId="{93F05F8B-883B-436E-9676-E112BB13ABBA}" dt="2024-09-16T20:25:42.492" v="11562" actId="113"/>
        <pc:sldMkLst>
          <pc:docMk/>
          <pc:sldMk cId="618852393" sldId="2943"/>
        </pc:sldMkLst>
      </pc:sldChg>
      <pc:sldChg chg="addSp delSp modSp new del mod delAnim modAnim">
        <pc:chgData name="Dorothea Fonnesu" userId="7bf8154d-1f01-455e-9a4e-eddc056ca8ec" providerId="ADAL" clId="{93F05F8B-883B-436E-9676-E112BB13ABBA}" dt="2024-09-16T13:34:24.397" v="10161" actId="2696"/>
        <pc:sldMkLst>
          <pc:docMk/>
          <pc:sldMk cId="133417455" sldId="2944"/>
        </pc:sldMkLst>
      </pc:sldChg>
      <pc:sldChg chg="addSp delSp modSp add mod modAnim">
        <pc:chgData name="Dorothea Fonnesu" userId="7bf8154d-1f01-455e-9a4e-eddc056ca8ec" providerId="ADAL" clId="{93F05F8B-883B-436E-9676-E112BB13ABBA}" dt="2024-09-16T20:03:10.890" v="11132" actId="1076"/>
        <pc:sldMkLst>
          <pc:docMk/>
          <pc:sldMk cId="695750329" sldId="2945"/>
        </pc:sldMkLst>
      </pc:sldChg>
      <pc:sldChg chg="add del">
        <pc:chgData name="Dorothea Fonnesu" userId="7bf8154d-1f01-455e-9a4e-eddc056ca8ec" providerId="ADAL" clId="{93F05F8B-883B-436E-9676-E112BB13ABBA}" dt="2024-09-09T16:00:12.683" v="6758" actId="47"/>
        <pc:sldMkLst>
          <pc:docMk/>
          <pc:sldMk cId="3781014444" sldId="2945"/>
        </pc:sldMkLst>
      </pc:sldChg>
      <pc:sldChg chg="delSp modSp add del mod">
        <pc:chgData name="Dorothea Fonnesu" userId="7bf8154d-1f01-455e-9a4e-eddc056ca8ec" providerId="ADAL" clId="{93F05F8B-883B-436E-9676-E112BB13ABBA}" dt="2024-09-09T16:00:12.683" v="6758" actId="47"/>
        <pc:sldMkLst>
          <pc:docMk/>
          <pc:sldMk cId="1093217589" sldId="2946"/>
        </pc:sldMkLst>
      </pc:sldChg>
      <pc:sldChg chg="addSp delSp modSp add mod">
        <pc:chgData name="Dorothea Fonnesu" userId="7bf8154d-1f01-455e-9a4e-eddc056ca8ec" providerId="ADAL" clId="{93F05F8B-883B-436E-9676-E112BB13ABBA}" dt="2024-09-16T20:46:42.160" v="11829" actId="2711"/>
        <pc:sldMkLst>
          <pc:docMk/>
          <pc:sldMk cId="1967528211" sldId="2946"/>
        </pc:sldMkLst>
      </pc:sldChg>
      <pc:sldChg chg="modSp add del mod">
        <pc:chgData name="Dorothea Fonnesu" userId="7bf8154d-1f01-455e-9a4e-eddc056ca8ec" providerId="ADAL" clId="{93F05F8B-883B-436E-9676-E112BB13ABBA}" dt="2024-09-09T15:02:48.899" v="6336" actId="2696"/>
        <pc:sldMkLst>
          <pc:docMk/>
          <pc:sldMk cId="2639030851" sldId="2946"/>
        </pc:sldMkLst>
      </pc:sldChg>
      <pc:sldChg chg="addSp delSp modSp add del mod">
        <pc:chgData name="Dorothea Fonnesu" userId="7bf8154d-1f01-455e-9a4e-eddc056ca8ec" providerId="ADAL" clId="{93F05F8B-883B-436E-9676-E112BB13ABBA}" dt="2024-09-10T16:38:17.627" v="7579" actId="2696"/>
        <pc:sldMkLst>
          <pc:docMk/>
          <pc:sldMk cId="2452936797" sldId="2947"/>
        </pc:sldMkLst>
      </pc:sldChg>
      <pc:sldChg chg="addSp delSp modSp add mod modAnim">
        <pc:chgData name="Dorothea Fonnesu" userId="7bf8154d-1f01-455e-9a4e-eddc056ca8ec" providerId="ADAL" clId="{93F05F8B-883B-436E-9676-E112BB13ABBA}" dt="2024-09-11T09:14:54.093" v="8330"/>
        <pc:sldMkLst>
          <pc:docMk/>
          <pc:sldMk cId="884562521" sldId="2948"/>
        </pc:sldMkLst>
      </pc:sldChg>
      <pc:sldChg chg="addSp delSp modSp add mod modAnim">
        <pc:chgData name="Dorothea Fonnesu" userId="7bf8154d-1f01-455e-9a4e-eddc056ca8ec" providerId="ADAL" clId="{93F05F8B-883B-436E-9676-E112BB13ABBA}" dt="2024-09-16T20:04:11.853" v="11136" actId="14100"/>
        <pc:sldMkLst>
          <pc:docMk/>
          <pc:sldMk cId="2881055139" sldId="2949"/>
        </pc:sldMkLst>
      </pc:sldChg>
      <pc:sldChg chg="addSp delSp modSp add mod">
        <pc:chgData name="Dorothea Fonnesu" userId="7bf8154d-1f01-455e-9a4e-eddc056ca8ec" providerId="ADAL" clId="{93F05F8B-883B-436E-9676-E112BB13ABBA}" dt="2024-09-11T09:20:12.811" v="8345" actId="1037"/>
        <pc:sldMkLst>
          <pc:docMk/>
          <pc:sldMk cId="3140542483" sldId="2950"/>
        </pc:sldMkLst>
      </pc:sldChg>
      <pc:sldChg chg="addSp delSp modSp add mod modAnim">
        <pc:chgData name="Dorothea Fonnesu" userId="7bf8154d-1f01-455e-9a4e-eddc056ca8ec" providerId="ADAL" clId="{93F05F8B-883B-436E-9676-E112BB13ABBA}" dt="2024-09-16T19:14:17.062" v="10590"/>
        <pc:sldMkLst>
          <pc:docMk/>
          <pc:sldMk cId="1464769833" sldId="2951"/>
        </pc:sldMkLst>
      </pc:sldChg>
      <pc:sldChg chg="addSp delSp modSp add mod">
        <pc:chgData name="Dorothea Fonnesu" userId="7bf8154d-1f01-455e-9a4e-eddc056ca8ec" providerId="ADAL" clId="{93F05F8B-883B-436E-9676-E112BB13ABBA}" dt="2024-09-11T13:02:44.190" v="8853" actId="207"/>
        <pc:sldMkLst>
          <pc:docMk/>
          <pc:sldMk cId="2586847825" sldId="2952"/>
        </pc:sldMkLst>
      </pc:sldChg>
      <pc:sldChg chg="new del">
        <pc:chgData name="Dorothea Fonnesu" userId="7bf8154d-1f01-455e-9a4e-eddc056ca8ec" providerId="ADAL" clId="{93F05F8B-883B-436E-9676-E112BB13ABBA}" dt="2024-09-16T13:34:18.479" v="10160" actId="2696"/>
        <pc:sldMkLst>
          <pc:docMk/>
          <pc:sldMk cId="1932328211" sldId="2953"/>
        </pc:sldMkLst>
      </pc:sldChg>
      <pc:sldChg chg="addSp delSp modSp new mod">
        <pc:chgData name="Dorothea Fonnesu" userId="7bf8154d-1f01-455e-9a4e-eddc056ca8ec" providerId="ADAL" clId="{93F05F8B-883B-436E-9676-E112BB13ABBA}" dt="2024-09-16T13:34:32.157" v="10163" actId="1076"/>
        <pc:sldMkLst>
          <pc:docMk/>
          <pc:sldMk cId="3746796580" sldId="2954"/>
        </pc:sldMkLst>
      </pc:sldChg>
      <pc:sldChg chg="addSp delSp modSp add mod">
        <pc:chgData name="Dorothea Fonnesu" userId="7bf8154d-1f01-455e-9a4e-eddc056ca8ec" providerId="ADAL" clId="{93F05F8B-883B-436E-9676-E112BB13ABBA}" dt="2024-09-16T13:33:15.319" v="10152" actId="1076"/>
        <pc:sldMkLst>
          <pc:docMk/>
          <pc:sldMk cId="2348088955" sldId="2955"/>
        </pc:sldMkLst>
      </pc:sldChg>
      <pc:sldChg chg="addSp delSp modSp add mod">
        <pc:chgData name="Dorothea Fonnesu" userId="7bf8154d-1f01-455e-9a4e-eddc056ca8ec" providerId="ADAL" clId="{93F05F8B-883B-436E-9676-E112BB13ABBA}" dt="2024-09-16T13:34:13.385" v="10159" actId="1076"/>
        <pc:sldMkLst>
          <pc:docMk/>
          <pc:sldMk cId="3005769644" sldId="2956"/>
        </pc:sldMkLst>
      </pc:sldChg>
      <pc:sldChg chg="modSp new mod">
        <pc:chgData name="Dorothea Fonnesu" userId="7bf8154d-1f01-455e-9a4e-eddc056ca8ec" providerId="ADAL" clId="{93F05F8B-883B-436E-9676-E112BB13ABBA}" dt="2024-09-16T20:01:44.569" v="11124" actId="1076"/>
        <pc:sldMkLst>
          <pc:docMk/>
          <pc:sldMk cId="1019555591" sldId="2957"/>
        </pc:sldMkLst>
      </pc:sldChg>
      <pc:sldChg chg="new del">
        <pc:chgData name="Dorothea Fonnesu" userId="7bf8154d-1f01-455e-9a4e-eddc056ca8ec" providerId="ADAL" clId="{93F05F8B-883B-436E-9676-E112BB13ABBA}" dt="2024-09-16T13:36:42.765" v="10179" actId="2696"/>
        <pc:sldMkLst>
          <pc:docMk/>
          <pc:sldMk cId="1710653224" sldId="2957"/>
        </pc:sldMkLst>
      </pc:sldChg>
      <pc:sldChg chg="addSp modSp add mod modAnim">
        <pc:chgData name="Dorothea Fonnesu" userId="7bf8154d-1f01-455e-9a4e-eddc056ca8ec" providerId="ADAL" clId="{93F05F8B-883B-436E-9676-E112BB13ABBA}" dt="2024-09-16T20:39:31.847" v="11803"/>
        <pc:sldMkLst>
          <pc:docMk/>
          <pc:sldMk cId="191171683" sldId="2958"/>
        </pc:sldMkLst>
      </pc:sldChg>
      <pc:sldMasterChg chg="modSldLayout">
        <pc:chgData name="Dorothea Fonnesu" userId="7bf8154d-1f01-455e-9a4e-eddc056ca8ec" providerId="ADAL" clId="{93F05F8B-883B-436E-9676-E112BB13ABBA}" dt="2024-09-14T13:45:27.865" v="9038" actId="735"/>
        <pc:sldMasterMkLst>
          <pc:docMk/>
          <pc:sldMasterMk cId="1016020718" sldId="2147483660"/>
        </pc:sldMasterMkLst>
        <pc:sldLayoutChg chg="modSp mod">
          <pc:chgData name="Dorothea Fonnesu" userId="7bf8154d-1f01-455e-9a4e-eddc056ca8ec" providerId="ADAL" clId="{93F05F8B-883B-436E-9676-E112BB13ABBA}" dt="2024-09-14T13:45:21.314" v="9034" actId="34135"/>
          <pc:sldLayoutMkLst>
            <pc:docMk/>
            <pc:sldMasterMk cId="1016020718" sldId="2147483660"/>
            <pc:sldLayoutMk cId="2566992698" sldId="2147483662"/>
          </pc:sldLayoutMkLst>
        </pc:sldLayoutChg>
        <pc:sldLayoutChg chg="modSp">
          <pc:chgData name="Dorothea Fonnesu" userId="7bf8154d-1f01-455e-9a4e-eddc056ca8ec" providerId="ADAL" clId="{93F05F8B-883B-436E-9676-E112BB13ABBA}" dt="2024-09-14T13:45:10.140" v="9033" actId="735"/>
          <pc:sldLayoutMkLst>
            <pc:docMk/>
            <pc:sldMasterMk cId="1016020718" sldId="2147483660"/>
            <pc:sldLayoutMk cId="2632293090" sldId="2147483663"/>
          </pc:sldLayoutMkLst>
        </pc:sldLayoutChg>
        <pc:sldLayoutChg chg="modSp">
          <pc:chgData name="Dorothea Fonnesu" userId="7bf8154d-1f01-455e-9a4e-eddc056ca8ec" providerId="ADAL" clId="{93F05F8B-883B-436E-9676-E112BB13ABBA}" dt="2024-09-14T13:45:24.788" v="9035" actId="735"/>
          <pc:sldLayoutMkLst>
            <pc:docMk/>
            <pc:sldMasterMk cId="1016020718" sldId="2147483660"/>
            <pc:sldLayoutMk cId="2200951145" sldId="2147483664"/>
          </pc:sldLayoutMkLst>
        </pc:sldLayoutChg>
        <pc:sldLayoutChg chg="modSp">
          <pc:chgData name="Dorothea Fonnesu" userId="7bf8154d-1f01-455e-9a4e-eddc056ca8ec" providerId="ADAL" clId="{93F05F8B-883B-436E-9676-E112BB13ABBA}" dt="2024-09-14T13:45:25.974" v="9036" actId="735"/>
          <pc:sldLayoutMkLst>
            <pc:docMk/>
            <pc:sldMasterMk cId="1016020718" sldId="2147483660"/>
            <pc:sldLayoutMk cId="770086416" sldId="2147483665"/>
          </pc:sldLayoutMkLst>
        </pc:sldLayoutChg>
        <pc:sldLayoutChg chg="modSp">
          <pc:chgData name="Dorothea Fonnesu" userId="7bf8154d-1f01-455e-9a4e-eddc056ca8ec" providerId="ADAL" clId="{93F05F8B-883B-436E-9676-E112BB13ABBA}" dt="2024-09-14T13:45:26.827" v="9037" actId="735"/>
          <pc:sldLayoutMkLst>
            <pc:docMk/>
            <pc:sldMasterMk cId="1016020718" sldId="2147483660"/>
            <pc:sldLayoutMk cId="941656234" sldId="2147483666"/>
          </pc:sldLayoutMkLst>
        </pc:sldLayoutChg>
        <pc:sldLayoutChg chg="modSp">
          <pc:chgData name="Dorothea Fonnesu" userId="7bf8154d-1f01-455e-9a4e-eddc056ca8ec" providerId="ADAL" clId="{93F05F8B-883B-436E-9676-E112BB13ABBA}" dt="2024-09-14T13:45:27.865" v="9038" actId="735"/>
          <pc:sldLayoutMkLst>
            <pc:docMk/>
            <pc:sldMasterMk cId="1016020718" sldId="2147483660"/>
            <pc:sldLayoutMk cId="2961891438" sldId="2147483667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6:39:05.965"/>
    </inkml:context>
    <inkml:brush xml:id="br0">
      <inkml:brushProperty name="width" value="0.5" units="cm"/>
      <inkml:brushProperty name="height" value="1" units="cm"/>
      <inkml:brushProperty name="color" value="#1DD11D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0,'0'4296,"0"-4278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2T08:33:02.83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1,'897'0,"-873"0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FF04F-BFBD-43FE-BBDA-8B6D992F3F3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DCCEB-3556-4F8E-9958-930A1CB51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9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5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8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77D3F-98E2-995F-3342-54BEC85ED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85702F-2338-7FF5-45AF-5EB5039AD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55051-5404-2ACF-2C51-647A482CB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3474F-2C5D-DE9B-4F8A-8D1AF0A01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3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0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86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7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47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2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18BEE96-CF1B-4753-579E-1EF95C985853}"/>
              </a:ext>
            </a:extLst>
          </p:cNvPr>
          <p:cNvSpPr/>
          <p:nvPr userDrawn="1"/>
        </p:nvSpPr>
        <p:spPr>
          <a:xfrm>
            <a:off x="-1" y="6456415"/>
            <a:ext cx="7045693" cy="401586"/>
          </a:xfrm>
          <a:prstGeom prst="rect">
            <a:avLst/>
          </a:prstGeom>
          <a:gradFill flip="none" rotWithShape="1">
            <a:gsLst>
              <a:gs pos="70000">
                <a:srgbClr val="C2DEE8"/>
              </a:gs>
              <a:gs pos="51000">
                <a:srgbClr val="89C0D3"/>
              </a:gs>
              <a:gs pos="0">
                <a:srgbClr val="4399B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473431"/>
            <a:ext cx="41148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Montserrat" panose="00000500000000000000" pitchFamily="2" charset="0"/>
              </a:defRPr>
            </a:lvl1pPr>
          </a:lstStyle>
          <a:p>
            <a:r>
              <a:rPr lang="it-IT" dirty="0"/>
              <a:t>fonnesu@infn.it</a:t>
            </a:r>
          </a:p>
        </p:txBody>
      </p:sp>
      <p:sp>
        <p:nvSpPr>
          <p:cNvPr id="6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365567" y="6480226"/>
            <a:ext cx="2743200" cy="365125"/>
          </a:xfrm>
        </p:spPr>
        <p:txBody>
          <a:bodyPr/>
          <a:lstStyle>
            <a:lvl1pPr>
              <a:defRPr sz="1400">
                <a:solidFill>
                  <a:srgbClr val="4399B6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1035047" y="6500399"/>
            <a:ext cx="10311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SuperMAD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Yu Gothic Medium" panose="020B0500000000000000" pitchFamily="34" charset="-128"/>
                <a:cs typeface="+mj-cs"/>
              </a:rPr>
              <a:t>collaboration meeting</a:t>
            </a:r>
            <a:endParaRPr lang="en-US" sz="1400" b="0" i="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AC9E64-7CC3-4818-A4B9-CF3E31FA1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7" y="6445631"/>
            <a:ext cx="885140" cy="4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293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951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08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65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89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10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35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fonnesu@infn.it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02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EA4127-04AD-821E-A43C-10AB3C2718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23740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B41C4EA6-CE5B-45DD-99CF-4E6C4E3FBD27}"/>
              </a:ext>
            </a:extLst>
          </p:cNvPr>
          <p:cNvSpPr txBox="1">
            <a:spLocks/>
          </p:cNvSpPr>
          <p:nvPr/>
        </p:nvSpPr>
        <p:spPr>
          <a:xfrm>
            <a:off x="247089" y="6316494"/>
            <a:ext cx="4349286" cy="414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1E6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Dorothea Fonnesu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31E6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 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31E6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- </a:t>
            </a:r>
            <a:r>
              <a:rPr lang="en-US" sz="1400" dirty="0">
                <a:solidFill>
                  <a:srgbClr val="031E62"/>
                </a:solidFill>
                <a:latin typeface="Montserrat" panose="00000500000000000000" pitchFamily="2" charset="0"/>
              </a:rPr>
              <a:t>fonnesu</a:t>
            </a:r>
            <a:r>
              <a:rPr lang="en-US" sz="1400" dirty="0">
                <a:solidFill>
                  <a:srgbClr val="4399B6"/>
                </a:solidFill>
                <a:latin typeface="Montserrat" panose="00000500000000000000" pitchFamily="2" charset="0"/>
              </a:rPr>
              <a:t>@infn.it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F3C321C7-3C37-40EC-BC2D-A73548E91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78" y="5966190"/>
            <a:ext cx="1415433" cy="8168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2166C8-D86E-E0CA-6F75-139AF60E07BF}"/>
              </a:ext>
            </a:extLst>
          </p:cNvPr>
          <p:cNvGrpSpPr/>
          <p:nvPr/>
        </p:nvGrpSpPr>
        <p:grpSpPr>
          <a:xfrm>
            <a:off x="1" y="198290"/>
            <a:ext cx="12191999" cy="1587895"/>
            <a:chOff x="-5082" y="404993"/>
            <a:chExt cx="12191999" cy="1587895"/>
          </a:xfrm>
        </p:grpSpPr>
        <p:sp>
          <p:nvSpPr>
            <p:cNvPr id="10" name="Titolo 1">
              <a:extLst>
                <a:ext uri="{FF2B5EF4-FFF2-40B4-BE49-F238E27FC236}">
                  <a16:creationId xmlns:a16="http://schemas.microsoft.com/office/drawing/2014/main" id="{9BA9558E-0124-27F1-97EB-DC871284D6A7}"/>
                </a:ext>
              </a:extLst>
            </p:cNvPr>
            <p:cNvSpPr txBox="1">
              <a:spLocks/>
            </p:cNvSpPr>
            <p:nvPr/>
          </p:nvSpPr>
          <p:spPr>
            <a:xfrm>
              <a:off x="3814015" y="1522306"/>
              <a:ext cx="4553803" cy="47058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2060"/>
                  </a:solidFill>
                  <a:latin typeface="Oswald" panose="02000503000000000000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j-ea"/>
                  <a:cs typeface="+mj-cs"/>
                </a:rPr>
                <a:t>INFN Legnaro National Laboratories</a:t>
              </a:r>
            </a:p>
            <a:p>
              <a:pPr>
                <a:lnSpc>
                  <a:spcPct val="100000"/>
                </a:lnSpc>
                <a:defRPr/>
              </a:pPr>
              <a:r>
                <a:rPr lang="en-US" sz="1200" dirty="0">
                  <a:solidFill>
                    <a:prstClr val="white"/>
                  </a:solidFill>
                  <a:latin typeface="Montserrat" panose="00000500000000000000" pitchFamily="50" charset="0"/>
                </a:rPr>
                <a:t>May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j-ea"/>
                  <a:cs typeface="+mj-cs"/>
                </a:rPr>
                <a:t> </a:t>
              </a:r>
              <a:r>
                <a:rPr lang="en-US" sz="1200" dirty="0">
                  <a:solidFill>
                    <a:prstClr val="white"/>
                  </a:solidFill>
                  <a:latin typeface="Montserrat" panose="00000500000000000000" pitchFamily="50" charset="0"/>
                </a:rPr>
                <a:t>13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j-ea"/>
                  <a:cs typeface="+mj-cs"/>
                </a:rPr>
                <a:t>, 2025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C197A-9235-4B68-3902-C6A470E00046}"/>
                </a:ext>
              </a:extLst>
            </p:cNvPr>
            <p:cNvSpPr txBox="1"/>
            <p:nvPr/>
          </p:nvSpPr>
          <p:spPr>
            <a:xfrm>
              <a:off x="-5082" y="404993"/>
              <a:ext cx="121919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289A15-A1DC-2DF3-048B-0141CCBC8B0E}"/>
                </a:ext>
              </a:extLst>
            </p:cNvPr>
            <p:cNvSpPr txBox="1"/>
            <p:nvPr/>
          </p:nvSpPr>
          <p:spPr>
            <a:xfrm>
              <a:off x="1127501" y="820491"/>
              <a:ext cx="99268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4399B6"/>
                  </a:solidFill>
                  <a:effectLst/>
                  <a:uLnTx/>
                  <a:uFillTx/>
                  <a:latin typeface="Montserrat" panose="00000500000000000000" pitchFamily="2" charset="0"/>
                  <a:ea typeface="Times New Roman" panose="02020603050405020304" pitchFamily="18" charset="0"/>
                  <a:cs typeface="Aptos" panose="020B0004020202020204" pitchFamily="34" charset="0"/>
                </a:rPr>
                <a:t>Surface Technology and Superconductivity Service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  <p:pic>
        <p:nvPicPr>
          <p:cNvPr id="2" name="Immagine 7">
            <a:extLst>
              <a:ext uri="{FF2B5EF4-FFF2-40B4-BE49-F238E27FC236}">
                <a16:creationId xmlns:a16="http://schemas.microsoft.com/office/drawing/2014/main" id="{EFA5D4BC-1C57-C902-17AD-A0AF43CC8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207" b="26495"/>
          <a:stretch/>
        </p:blipFill>
        <p:spPr>
          <a:xfrm>
            <a:off x="2507197" y="2802040"/>
            <a:ext cx="7191983" cy="1941329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4CF1D60-D44A-B8C4-0BCD-4B8D5354D0BB}"/>
              </a:ext>
            </a:extLst>
          </p:cNvPr>
          <p:cNvSpPr txBox="1">
            <a:spLocks/>
          </p:cNvSpPr>
          <p:nvPr/>
        </p:nvSpPr>
        <p:spPr>
          <a:xfrm>
            <a:off x="2020311" y="4653124"/>
            <a:ext cx="8151376" cy="475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>
                <a:solidFill>
                  <a:srgbClr val="002060"/>
                </a:solidFill>
              </a:rPr>
              <a:t>Collaboration meeting</a:t>
            </a:r>
            <a:endParaRPr lang="en-US" sz="24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47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AEAAB-3E1B-41A7-35E4-257B4F7B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/>
              <a:t>Outline</a:t>
            </a:r>
            <a:endParaRPr lang="en-US" sz="4400">
              <a:solidFill>
                <a:srgbClr val="4399B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995D0-FD79-75D4-BD1B-646291FCFE8B}"/>
              </a:ext>
            </a:extLst>
          </p:cNvPr>
          <p:cNvSpPr txBox="1"/>
          <p:nvPr/>
        </p:nvSpPr>
        <p:spPr>
          <a:xfrm>
            <a:off x="1060102" y="1590484"/>
            <a:ext cx="8292494" cy="367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Nb</a:t>
            </a:r>
            <a:r>
              <a:rPr lang="en-GB" sz="2400" b="1" baseline="-25000" dirty="0">
                <a:solidFill>
                  <a:srgbClr val="459AB7"/>
                </a:solidFill>
                <a:latin typeface="Montserrat" panose="00000500000000000000" pitchFamily="2" charset="0"/>
              </a:rPr>
              <a:t>3</a:t>
            </a: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Sn/Cu state of the art at LNL</a:t>
            </a:r>
          </a:p>
          <a:p>
            <a:pPr marL="285750" marR="0" lvl="0" indent="-2857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Nb</a:t>
            </a:r>
            <a:r>
              <a:rPr lang="en-GB" sz="2400" b="1" baseline="-25000" dirty="0">
                <a:solidFill>
                  <a:srgbClr val="459AB7"/>
                </a:solidFill>
                <a:latin typeface="Montserrat" panose="00000500000000000000" pitchFamily="2" charset="0"/>
              </a:rPr>
              <a:t>3</a:t>
            </a: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Sn activities for </a:t>
            </a:r>
            <a:r>
              <a:rPr lang="en-GB" sz="2400" b="1" dirty="0" err="1">
                <a:solidFill>
                  <a:srgbClr val="459AB7"/>
                </a:solidFill>
                <a:latin typeface="Montserrat" panose="00000500000000000000" pitchFamily="2" charset="0"/>
              </a:rPr>
              <a:t>SuperMAD</a:t>
            </a:r>
            <a:endParaRPr lang="en-GB" sz="2400" b="1" dirty="0">
              <a:solidFill>
                <a:srgbClr val="459AB7"/>
              </a:solidFill>
              <a:latin typeface="Montserrat" panose="00000500000000000000" pitchFamily="2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New dedicated coating system</a:t>
            </a:r>
          </a:p>
          <a:p>
            <a:pPr marL="285750" indent="-285750" defTabSz="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Currently ongoing</a:t>
            </a:r>
          </a:p>
          <a:p>
            <a:pPr marL="285750" indent="-285750" defTabSz="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459AB7"/>
                </a:solidFill>
                <a:latin typeface="Montserrat" panose="00000500000000000000" pitchFamily="2" charset="0"/>
              </a:rPr>
              <a:t>Next steps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AC488-CBBB-4450-7509-9DE2BBDB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  <a:endParaRPr lang="it-IT" dirty="0"/>
          </a:p>
        </p:txBody>
      </p:sp>
      <p:pic>
        <p:nvPicPr>
          <p:cNvPr id="6" name="Immagine 8" descr="Immagine che contiene interno, persona, strumento, cucina&#10;&#10;Descrizione generata automaticamente">
            <a:extLst>
              <a:ext uri="{FF2B5EF4-FFF2-40B4-BE49-F238E27FC236}">
                <a16:creationId xmlns:a16="http://schemas.microsoft.com/office/drawing/2014/main" id="{F564246D-B66B-8813-3978-566C4AEA5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-371" r="19537" b="6544"/>
          <a:stretch/>
        </p:blipFill>
        <p:spPr>
          <a:xfrm rot="5400000">
            <a:off x="8658352" y="2684265"/>
            <a:ext cx="2119187" cy="3524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ircular metal object with small metal pieces&#10;&#10;AI-generated content may be incorrect.">
            <a:extLst>
              <a:ext uri="{FF2B5EF4-FFF2-40B4-BE49-F238E27FC236}">
                <a16:creationId xmlns:a16="http://schemas.microsoft.com/office/drawing/2014/main" id="{5DFFC214-9710-E0F4-EA8C-7D20FB0C1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b="24913"/>
          <a:stretch/>
        </p:blipFill>
        <p:spPr>
          <a:xfrm>
            <a:off x="8307420" y="746095"/>
            <a:ext cx="2627900" cy="24177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362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51625-D263-7A05-5480-4452D5410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09F93-51DD-03BB-480D-E47F9DE0E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94" y="1241295"/>
            <a:ext cx="5750669" cy="343446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solidFill>
                  <a:srgbClr val="002060"/>
                </a:solidFill>
              </a:rPr>
              <a:t>Optimized recipe:</a:t>
            </a:r>
          </a:p>
          <a:p>
            <a:pPr lvl="1">
              <a:lnSpc>
                <a:spcPct val="100000"/>
              </a:lnSpc>
            </a:pPr>
            <a:r>
              <a:rPr lang="en-GB" sz="1600" dirty="0">
                <a:solidFill>
                  <a:srgbClr val="002060"/>
                </a:solidFill>
              </a:rPr>
              <a:t>Low cathode power </a:t>
            </a:r>
            <a:r>
              <a:rPr lang="en-GB" sz="1600" b="1" dirty="0">
                <a:solidFill>
                  <a:srgbClr val="4399B6"/>
                </a:solidFill>
              </a:rPr>
              <a:t>&lt; 20 W</a:t>
            </a:r>
          </a:p>
          <a:p>
            <a:pPr lvl="1">
              <a:lnSpc>
                <a:spcPct val="100000"/>
              </a:lnSpc>
            </a:pPr>
            <a:r>
              <a:rPr lang="en-GB" sz="1600" dirty="0">
                <a:solidFill>
                  <a:srgbClr val="002060"/>
                </a:solidFill>
              </a:rPr>
              <a:t>Deposition pressure </a:t>
            </a:r>
            <a:r>
              <a:rPr lang="en-GB" sz="1600" b="1" dirty="0">
                <a:solidFill>
                  <a:srgbClr val="4399B6"/>
                </a:solidFill>
              </a:rPr>
              <a:t>2 x 10</a:t>
            </a:r>
            <a:r>
              <a:rPr lang="en-GB" sz="1600" b="1" baseline="30000" dirty="0">
                <a:solidFill>
                  <a:srgbClr val="4399B6"/>
                </a:solidFill>
              </a:rPr>
              <a:t>-2</a:t>
            </a:r>
            <a:r>
              <a:rPr lang="en-GB" sz="1600" b="1" dirty="0">
                <a:solidFill>
                  <a:srgbClr val="4399B6"/>
                </a:solidFill>
              </a:rPr>
              <a:t> mbar</a:t>
            </a:r>
          </a:p>
          <a:p>
            <a:pPr lvl="1">
              <a:lnSpc>
                <a:spcPct val="100000"/>
              </a:lnSpc>
            </a:pPr>
            <a:r>
              <a:rPr lang="en-GB" sz="1600" b="1" dirty="0">
                <a:solidFill>
                  <a:srgbClr val="4399B6"/>
                </a:solidFill>
              </a:rPr>
              <a:t>No annealing</a:t>
            </a:r>
          </a:p>
          <a:p>
            <a:pPr lvl="1">
              <a:lnSpc>
                <a:spcPct val="100000"/>
              </a:lnSpc>
            </a:pPr>
            <a:r>
              <a:rPr lang="en-GB" sz="1600" dirty="0">
                <a:solidFill>
                  <a:srgbClr val="002060"/>
                </a:solidFill>
              </a:rPr>
              <a:t>Deposition temperature </a:t>
            </a:r>
            <a:r>
              <a:rPr lang="en-GB" sz="1600" b="1" dirty="0">
                <a:solidFill>
                  <a:srgbClr val="4399B6"/>
                </a:solidFill>
              </a:rPr>
              <a:t>600 ºC – 650 ºC</a:t>
            </a:r>
          </a:p>
          <a:p>
            <a:pPr lvl="1">
              <a:lnSpc>
                <a:spcPct val="100000"/>
              </a:lnSpc>
            </a:pPr>
            <a:r>
              <a:rPr lang="en-GB" sz="1600" dirty="0" err="1">
                <a:solidFill>
                  <a:srgbClr val="002060"/>
                </a:solidFill>
              </a:rPr>
              <a:t>NbBL</a:t>
            </a:r>
            <a:r>
              <a:rPr lang="en-GB" sz="1600" dirty="0">
                <a:solidFill>
                  <a:srgbClr val="002060"/>
                </a:solidFill>
              </a:rPr>
              <a:t> thickness </a:t>
            </a:r>
            <a:r>
              <a:rPr lang="en-GB" sz="1600" b="1" dirty="0">
                <a:solidFill>
                  <a:srgbClr val="4399B6"/>
                </a:solidFill>
              </a:rPr>
              <a:t>= 30+ </a:t>
            </a:r>
            <a:r>
              <a:rPr lang="el-GR" sz="1600" b="1" dirty="0">
                <a:solidFill>
                  <a:srgbClr val="4399B6"/>
                </a:solidFill>
              </a:rPr>
              <a:t>μ</a:t>
            </a:r>
            <a:r>
              <a:rPr lang="en-GB" sz="1600" b="1" dirty="0">
                <a:solidFill>
                  <a:srgbClr val="4399B6"/>
                </a:solidFill>
              </a:rPr>
              <a:t>m</a:t>
            </a:r>
            <a:br>
              <a:rPr lang="en-GB" sz="1600" b="1" dirty="0">
                <a:solidFill>
                  <a:srgbClr val="4399B6"/>
                </a:solidFill>
              </a:rPr>
            </a:br>
            <a:endParaRPr lang="en-GB" sz="1600" b="1" dirty="0">
              <a:solidFill>
                <a:srgbClr val="4399B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 err="1">
                <a:solidFill>
                  <a:srgbClr val="4399B6"/>
                </a:solidFill>
              </a:rPr>
              <a:t>NbBL</a:t>
            </a:r>
            <a:r>
              <a:rPr lang="en-GB" sz="1600" b="1" dirty="0">
                <a:solidFill>
                  <a:srgbClr val="4399B6"/>
                </a:solidFill>
              </a:rPr>
              <a:t> thickness </a:t>
            </a:r>
            <a:r>
              <a:rPr lang="en-GB" sz="1600" b="1" dirty="0">
                <a:solidFill>
                  <a:srgbClr val="002060"/>
                </a:solidFill>
              </a:rPr>
              <a:t>plays a major role: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</a:rPr>
              <a:t>A thicker </a:t>
            </a:r>
            <a:r>
              <a:rPr lang="en-GB" sz="1600" dirty="0" err="1">
                <a:solidFill>
                  <a:srgbClr val="002060"/>
                </a:solidFill>
                <a:latin typeface="Montserrat" panose="00000500000000000000" pitchFamily="2" charset="0"/>
              </a:rPr>
              <a:t>NbBL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</a:rPr>
              <a:t> promotes the formation of the A15 phase (see </a:t>
            </a:r>
            <a:r>
              <a:rPr lang="en-GB" sz="1600" b="1" i="1" dirty="0">
                <a:solidFill>
                  <a:srgbClr val="1DD11D"/>
                </a:solidFill>
                <a:latin typeface="Montserrat" panose="00000500000000000000" pitchFamily="2" charset="0"/>
              </a:rPr>
              <a:t>T</a:t>
            </a:r>
            <a:r>
              <a:rPr lang="en-GB" sz="1600" b="1" baseline="-25000" dirty="0">
                <a:solidFill>
                  <a:srgbClr val="1DD11D"/>
                </a:solidFill>
                <a:latin typeface="Montserrat" panose="00000500000000000000" pitchFamily="2" charset="0"/>
              </a:rPr>
              <a:t>c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</a:rPr>
              <a:t>): accomodation effect</a:t>
            </a:r>
          </a:p>
          <a:p>
            <a:pPr lvl="1"/>
            <a:r>
              <a:rPr lang="en-GB" sz="1600" b="1" dirty="0">
                <a:solidFill>
                  <a:srgbClr val="C00000"/>
                </a:solidFill>
                <a:latin typeface="Montserrat" panose="00000500000000000000" pitchFamily="2" charset="0"/>
              </a:rPr>
              <a:t>30+ µm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</a:rPr>
              <a:t> is the “saturation” thickness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63B31-B837-9E4B-16D8-02A7BF55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FF778C-33F9-EB9F-025A-1F0C5568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/>
          <a:lstStyle/>
          <a:p>
            <a:r>
              <a:rPr lang="en-GB" sz="4400" dirty="0"/>
              <a:t>Nb</a:t>
            </a:r>
            <a:r>
              <a:rPr lang="en-GB" sz="4400" baseline="-25000" dirty="0"/>
              <a:t>3</a:t>
            </a:r>
            <a:r>
              <a:rPr lang="en-GB" sz="4400" dirty="0"/>
              <a:t>Sn/Cu state of the art at LNL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1F3B7-5940-4909-B5DF-D38A140C0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4651640"/>
            <a:ext cx="4953873" cy="15160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487251-CF3F-1361-AE60-286092AD35A6}"/>
              </a:ext>
            </a:extLst>
          </p:cNvPr>
          <p:cNvGrpSpPr/>
          <p:nvPr/>
        </p:nvGrpSpPr>
        <p:grpSpPr>
          <a:xfrm>
            <a:off x="6181886" y="1352017"/>
            <a:ext cx="5775434" cy="5072537"/>
            <a:chOff x="2911366" y="1407688"/>
            <a:chExt cx="5775434" cy="50725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1DB221-33AC-4F44-5F8F-6B2B9EF7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" b="1332"/>
            <a:stretch/>
          </p:blipFill>
          <p:spPr>
            <a:xfrm>
              <a:off x="2911366" y="1407688"/>
              <a:ext cx="5775434" cy="50725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F723CA-7A4D-2789-50FC-F253623E385A}"/>
                </a:ext>
              </a:extLst>
            </p:cNvPr>
            <p:cNvSpPr txBox="1"/>
            <p:nvPr/>
          </p:nvSpPr>
          <p:spPr>
            <a:xfrm>
              <a:off x="7342012" y="1491199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>
                  <a:latin typeface="Montserrat" panose="00000500000000000000" pitchFamily="2" charset="0"/>
                </a:rPr>
                <a:t>650 °C</a:t>
              </a:r>
              <a:endParaRPr lang="en-US" b="1">
                <a:latin typeface="Montserrat" panose="00000500000000000000" pitchFamily="2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BBADF1-2968-C7A6-73E3-350DD1552B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4495" y="2147885"/>
              <a:ext cx="1146359" cy="979599"/>
            </a:xfrm>
            <a:prstGeom prst="line">
              <a:avLst/>
            </a:prstGeom>
            <a:ln w="12700">
              <a:solidFill>
                <a:srgbClr val="21B4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0F4C56-C8ED-977B-D08B-3624DD65EF43}"/>
                </a:ext>
              </a:extLst>
            </p:cNvPr>
            <p:cNvCxnSpPr>
              <a:cxnSpLocks/>
            </p:cNvCxnSpPr>
            <p:nvPr/>
          </p:nvCxnSpPr>
          <p:spPr>
            <a:xfrm>
              <a:off x="4375004" y="2914368"/>
              <a:ext cx="1221496" cy="531298"/>
            </a:xfrm>
            <a:prstGeom prst="line">
              <a:avLst/>
            </a:prstGeom>
            <a:ln w="12700">
              <a:solidFill>
                <a:srgbClr val="1821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AC2B6BF-D0C6-51A3-3798-5927ECC0E2FB}"/>
                    </a:ext>
                  </a:extLst>
                </p14:cNvPr>
                <p14:cNvContentPartPr/>
                <p14:nvPr/>
              </p14:nvContentPartPr>
              <p14:xfrm>
                <a:off x="8551080" y="1574449"/>
                <a:ext cx="360" cy="155303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AC2B6BF-D0C6-51A3-3798-5927ECC0E2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61080" y="1394491"/>
                  <a:ext cx="180000" cy="191259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A3F74F-FE6B-5CEE-CFDD-6BC9030A0FC2}"/>
                </a:ext>
              </a:extLst>
            </p:cNvPr>
            <p:cNvSpPr txBox="1"/>
            <p:nvPr/>
          </p:nvSpPr>
          <p:spPr>
            <a:xfrm>
              <a:off x="7329567" y="3261000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>
                  <a:latin typeface="Montserrat" panose="00000500000000000000" pitchFamily="2" charset="0"/>
                </a:rPr>
                <a:t>Nb</a:t>
              </a:r>
              <a:r>
                <a:rPr lang="en-GB" b="1" baseline="-25000">
                  <a:latin typeface="Montserrat" panose="00000500000000000000" pitchFamily="2" charset="0"/>
                </a:rPr>
                <a:t>3</a:t>
              </a:r>
              <a:r>
                <a:rPr lang="en-GB" b="1">
                  <a:latin typeface="Montserrat" panose="00000500000000000000" pitchFamily="2" charset="0"/>
                </a:rPr>
                <a:t>Sn</a:t>
              </a:r>
              <a:endParaRPr lang="en-US" b="1">
                <a:latin typeface="Montserrat" panose="000005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721BA7-AF19-A3EE-838B-726D49FB4ABF}"/>
                </a:ext>
              </a:extLst>
            </p:cNvPr>
            <p:cNvSpPr txBox="1"/>
            <p:nvPr/>
          </p:nvSpPr>
          <p:spPr>
            <a:xfrm>
              <a:off x="7329567" y="5271834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Montserrat" panose="00000500000000000000" pitchFamily="2" charset="0"/>
                </a:rPr>
                <a:t>NbBL</a:t>
              </a:r>
              <a:endParaRPr lang="en-US" b="1" dirty="0">
                <a:latin typeface="Montserrat" panose="00000500000000000000" pitchFamily="2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F081DB-8086-3937-7E91-6D171F5E5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  <a:endParaRPr lang="it-IT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16E95F-D171-4BB4-7C14-771A7E6FA929}"/>
              </a:ext>
            </a:extLst>
          </p:cNvPr>
          <p:cNvCxnSpPr/>
          <p:nvPr/>
        </p:nvCxnSpPr>
        <p:spPr>
          <a:xfrm>
            <a:off x="6971489" y="3594116"/>
            <a:ext cx="453957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B20F84-9936-A10D-4598-D00D01076CF6}"/>
              </a:ext>
            </a:extLst>
          </p:cNvPr>
          <p:cNvCxnSpPr/>
          <p:nvPr/>
        </p:nvCxnSpPr>
        <p:spPr>
          <a:xfrm>
            <a:off x="6971489" y="5880116"/>
            <a:ext cx="453957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46A50B-23F4-357D-3FA2-E0F22472C898}"/>
                  </a:ext>
                </a:extLst>
              </p14:cNvPr>
              <p14:cNvContentPartPr/>
              <p14:nvPr/>
            </p14:nvContentPartPr>
            <p14:xfrm>
              <a:off x="8741648" y="6108748"/>
              <a:ext cx="33192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46A50B-23F4-357D-3FA2-E0F22472C8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06008" y="6037108"/>
                <a:ext cx="40356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64">
            <a:extLst>
              <a:ext uri="{FF2B5EF4-FFF2-40B4-BE49-F238E27FC236}">
                <a16:creationId xmlns:a16="http://schemas.microsoft.com/office/drawing/2014/main" id="{A9895A63-D9CE-9585-9ED9-473056065201}"/>
              </a:ext>
            </a:extLst>
          </p:cNvPr>
          <p:cNvSpPr txBox="1"/>
          <p:nvPr/>
        </p:nvSpPr>
        <p:spPr>
          <a:xfrm>
            <a:off x="911225" y="6105969"/>
            <a:ext cx="8326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Montserrat" panose="00000500000000000000" pitchFamily="2" charset="0"/>
              </a:rPr>
              <a:t>D. Ford</a:t>
            </a:r>
          </a:p>
        </p:txBody>
      </p:sp>
    </p:spTree>
    <p:extLst>
      <p:ext uri="{BB962C8B-B14F-4D97-AF65-F5344CB8AC3E}">
        <p14:creationId xmlns:p14="http://schemas.microsoft.com/office/powerpoint/2010/main" val="288455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C44BC-9AB6-334A-14D0-F8EC46A0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A3B8A424-FF23-C67C-3B7C-D8C28729B516}"/>
              </a:ext>
            </a:extLst>
          </p:cNvPr>
          <p:cNvSpPr txBox="1">
            <a:spLocks/>
          </p:cNvSpPr>
          <p:nvPr/>
        </p:nvSpPr>
        <p:spPr>
          <a:xfrm>
            <a:off x="838199" y="1337253"/>
            <a:ext cx="8151376" cy="475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4399B6"/>
                </a:solidFill>
              </a:rPr>
              <a:t>Comparison to LHC baseline: </a:t>
            </a:r>
            <a:r>
              <a:rPr lang="en-US" sz="2400" b="1" i="1" dirty="0">
                <a:solidFill>
                  <a:srgbClr val="4399B6"/>
                </a:solidFill>
                <a:latin typeface="Montserrat" panose="00000500000000000000" pitchFamily="2" charset="0"/>
              </a:rPr>
              <a:t>Q</a:t>
            </a:r>
            <a:r>
              <a:rPr lang="en-US" sz="2400" b="1" baseline="-25000" dirty="0">
                <a:solidFill>
                  <a:srgbClr val="4399B6"/>
                </a:solidFill>
                <a:latin typeface="Montserrat" panose="00000500000000000000" pitchFamily="2" charset="0"/>
              </a:rPr>
              <a:t>0</a:t>
            </a: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 vs. </a:t>
            </a:r>
            <a:r>
              <a:rPr lang="en-US" sz="2400" b="1" i="1" dirty="0" err="1">
                <a:solidFill>
                  <a:srgbClr val="4399B6"/>
                </a:solidFill>
                <a:latin typeface="Montserrat" panose="00000500000000000000" pitchFamily="2" charset="0"/>
              </a:rPr>
              <a:t>E</a:t>
            </a:r>
            <a:r>
              <a:rPr lang="en-US" sz="2400" b="1" baseline="-25000" dirty="0" err="1">
                <a:solidFill>
                  <a:srgbClr val="4399B6"/>
                </a:solidFill>
                <a:latin typeface="Montserrat" panose="00000500000000000000" pitchFamily="2" charset="0"/>
              </a:rPr>
              <a:t>acc</a:t>
            </a: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 @ 4.5 K</a:t>
            </a:r>
          </a:p>
        </p:txBody>
      </p:sp>
      <p:pic>
        <p:nvPicPr>
          <p:cNvPr id="19" name="Immagine 61">
            <a:extLst>
              <a:ext uri="{FF2B5EF4-FFF2-40B4-BE49-F238E27FC236}">
                <a16:creationId xmlns:a16="http://schemas.microsoft.com/office/drawing/2014/main" id="{0902CD43-DF7B-7C7D-C370-46FCC66ED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37" b="5891"/>
          <a:stretch/>
        </p:blipFill>
        <p:spPr>
          <a:xfrm>
            <a:off x="2927809" y="1963951"/>
            <a:ext cx="5682371" cy="3935829"/>
          </a:xfrm>
          <a:prstGeom prst="rect">
            <a:avLst/>
          </a:prstGeom>
        </p:spPr>
      </p:pic>
      <p:sp>
        <p:nvSpPr>
          <p:cNvPr id="21" name="CasellaDiTesto 64">
            <a:extLst>
              <a:ext uri="{FF2B5EF4-FFF2-40B4-BE49-F238E27FC236}">
                <a16:creationId xmlns:a16="http://schemas.microsoft.com/office/drawing/2014/main" id="{7D6C4DF7-9A5F-86AD-13D7-AA4E4E3C9A0F}"/>
              </a:ext>
            </a:extLst>
          </p:cNvPr>
          <p:cNvSpPr txBox="1"/>
          <p:nvPr/>
        </p:nvSpPr>
        <p:spPr>
          <a:xfrm>
            <a:off x="3397918" y="5941939"/>
            <a:ext cx="5396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Montserrat" panose="00000500000000000000" pitchFamily="2" charset="0"/>
              </a:rPr>
              <a:t>LHC cavities: </a:t>
            </a:r>
            <a:r>
              <a:rPr lang="en-US" sz="2000" dirty="0">
                <a:solidFill>
                  <a:srgbClr val="4399B6"/>
                </a:solidFill>
                <a:latin typeface="Montserrat" panose="00000500000000000000" pitchFamily="2" charset="0"/>
              </a:rPr>
              <a:t>Nb/Cu </a:t>
            </a:r>
            <a:r>
              <a:rPr lang="en-US" sz="2000" dirty="0">
                <a:solidFill>
                  <a:srgbClr val="002060"/>
                </a:solidFill>
                <a:latin typeface="Montserrat" panose="00000500000000000000" pitchFamily="2" charset="0"/>
              </a:rPr>
              <a:t>400 MHz</a:t>
            </a:r>
          </a:p>
        </p:txBody>
      </p:sp>
      <p:sp>
        <p:nvSpPr>
          <p:cNvPr id="22" name="Rettangolo 37">
            <a:extLst>
              <a:ext uri="{FF2B5EF4-FFF2-40B4-BE49-F238E27FC236}">
                <a16:creationId xmlns:a16="http://schemas.microsoft.com/office/drawing/2014/main" id="{8F90A83B-1105-DD6C-D859-7F5EA7A0A864}"/>
              </a:ext>
            </a:extLst>
          </p:cNvPr>
          <p:cNvSpPr/>
          <p:nvPr/>
        </p:nvSpPr>
        <p:spPr>
          <a:xfrm rot="2901136">
            <a:off x="5270196" y="2629251"/>
            <a:ext cx="99273" cy="93235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38">
            <a:extLst>
              <a:ext uri="{FF2B5EF4-FFF2-40B4-BE49-F238E27FC236}">
                <a16:creationId xmlns:a16="http://schemas.microsoft.com/office/drawing/2014/main" id="{27C0280B-816B-A9EF-78D8-40BFCFD07F39}"/>
              </a:ext>
            </a:extLst>
          </p:cNvPr>
          <p:cNvSpPr/>
          <p:nvPr/>
        </p:nvSpPr>
        <p:spPr>
          <a:xfrm rot="2901136">
            <a:off x="6140505" y="2922179"/>
            <a:ext cx="99273" cy="93235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38">
            <a:extLst>
              <a:ext uri="{FF2B5EF4-FFF2-40B4-BE49-F238E27FC236}">
                <a16:creationId xmlns:a16="http://schemas.microsoft.com/office/drawing/2014/main" id="{B23216FD-4AA4-3628-E902-583EF451184A}"/>
              </a:ext>
            </a:extLst>
          </p:cNvPr>
          <p:cNvSpPr/>
          <p:nvPr/>
        </p:nvSpPr>
        <p:spPr>
          <a:xfrm rot="2901136">
            <a:off x="6999783" y="3329698"/>
            <a:ext cx="99273" cy="93235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sellaDiTesto 40">
            <a:extLst>
              <a:ext uri="{FF2B5EF4-FFF2-40B4-BE49-F238E27FC236}">
                <a16:creationId xmlns:a16="http://schemas.microsoft.com/office/drawing/2014/main" id="{F9C26369-BEB9-83F3-DED1-C86C007D3DC6}"/>
              </a:ext>
            </a:extLst>
          </p:cNvPr>
          <p:cNvSpPr txBox="1"/>
          <p:nvPr/>
        </p:nvSpPr>
        <p:spPr>
          <a:xfrm rot="1455370">
            <a:off x="5174711" y="2595001"/>
            <a:ext cx="2384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31E62"/>
                </a:solidFill>
                <a:latin typeface="Montserrat" panose="00000500000000000000" pitchFamily="50" charset="0"/>
              </a:rPr>
              <a:t>QPR Nb</a:t>
            </a:r>
            <a:r>
              <a:rPr lang="en-US" sz="1600" b="1" baseline="-25000" dirty="0">
                <a:solidFill>
                  <a:srgbClr val="031E62"/>
                </a:solidFill>
                <a:latin typeface="Montserrat" panose="00000500000000000000" pitchFamily="50" charset="0"/>
              </a:rPr>
              <a:t>3</a:t>
            </a:r>
            <a:r>
              <a:rPr lang="en-US" sz="1600" b="1" dirty="0">
                <a:solidFill>
                  <a:srgbClr val="031E62"/>
                </a:solidFill>
                <a:latin typeface="Montserrat" panose="00000500000000000000" pitchFamily="50" charset="0"/>
              </a:rPr>
              <a:t>Sn/Nb bulk</a:t>
            </a:r>
          </a:p>
        </p:txBody>
      </p:sp>
      <p:sp>
        <p:nvSpPr>
          <p:cNvPr id="16" name="CasellaDiTesto 43">
            <a:extLst>
              <a:ext uri="{FF2B5EF4-FFF2-40B4-BE49-F238E27FC236}">
                <a16:creationId xmlns:a16="http://schemas.microsoft.com/office/drawing/2014/main" id="{28F8DEC7-4B7A-539B-5470-C480078ECF53}"/>
              </a:ext>
            </a:extLst>
          </p:cNvPr>
          <p:cNvSpPr txBox="1"/>
          <p:nvPr/>
        </p:nvSpPr>
        <p:spPr>
          <a:xfrm>
            <a:off x="3554403" y="2070787"/>
            <a:ext cx="8937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latin typeface="Montserrat" panose="00000500000000000000" pitchFamily="50" charset="0"/>
              </a:rPr>
              <a:t>G = 216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endParaRPr lang="en-US" sz="1100" b="1" dirty="0">
              <a:latin typeface="Montserrat" panose="000005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435A56-0B65-8EAF-38AC-5C6462D9E4B8}"/>
              </a:ext>
            </a:extLst>
          </p:cNvPr>
          <p:cNvSpPr txBox="1"/>
          <p:nvPr/>
        </p:nvSpPr>
        <p:spPr>
          <a:xfrm>
            <a:off x="8794081" y="2576736"/>
            <a:ext cx="2874644" cy="224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Equivalent to</a:t>
            </a:r>
          </a:p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Montserrat" panose="00000500000000000000" pitchFamily="2" charset="0"/>
              </a:rPr>
              <a:t>Q</a:t>
            </a:r>
            <a:r>
              <a:rPr lang="en-US" sz="2400" b="1" baseline="-25000" dirty="0">
                <a:solidFill>
                  <a:srgbClr val="002060"/>
                </a:solidFill>
                <a:latin typeface="Montserrat" panose="00000500000000000000" pitchFamily="2" charset="0"/>
              </a:rPr>
              <a:t>0</a:t>
            </a:r>
            <a:r>
              <a:rPr lang="en-US" sz="2400" b="1" dirty="0">
                <a:solidFill>
                  <a:srgbClr val="002060"/>
                </a:solidFill>
                <a:latin typeface="Montserrat" panose="00000500000000000000" pitchFamily="2" charset="0"/>
              </a:rPr>
              <a:t> ~ 9</a:t>
            </a:r>
            <a:r>
              <a:rPr lang="en-US" sz="2400" b="1" dirty="0">
                <a:solidFill>
                  <a:srgbClr val="002060"/>
                </a:solidFill>
                <a:latin typeface="Montserrat" panose="00000500000000000000" pitchFamily="2" charset="0"/>
                <a:ea typeface="Cambria Math" panose="02040503050406030204" pitchFamily="18" charset="0"/>
              </a:rPr>
              <a:t> x </a:t>
            </a:r>
            <a:r>
              <a:rPr lang="en-US" sz="2400" b="1" dirty="0">
                <a:solidFill>
                  <a:srgbClr val="002060"/>
                </a:solidFill>
                <a:latin typeface="Montserrat" panose="00000500000000000000" pitchFamily="2" charset="0"/>
              </a:rPr>
              <a:t>10</a:t>
            </a:r>
            <a:r>
              <a:rPr lang="en-US" sz="2400" b="1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9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@ 5 MV/m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4399B6"/>
                </a:solidFill>
                <a:latin typeface="Montserrat" panose="00000500000000000000" pitchFamily="2" charset="0"/>
              </a:rPr>
              <a:t>@4.5 K</a:t>
            </a:r>
            <a:endParaRPr lang="en-US" sz="24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676D4-DC78-2100-1CE3-A6A5FE0E6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79" y="2379909"/>
            <a:ext cx="1335900" cy="7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B1E133-6064-B507-B964-631AEC876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/>
          <a:lstStyle/>
          <a:p>
            <a:r>
              <a:rPr lang="en-GB" sz="4400" dirty="0"/>
              <a:t>Nb</a:t>
            </a:r>
            <a:r>
              <a:rPr lang="en-GB" sz="4400" baseline="-25000" dirty="0"/>
              <a:t>3</a:t>
            </a:r>
            <a:r>
              <a:rPr lang="en-GB" sz="4400" dirty="0"/>
              <a:t>Sn/Cu state of the art at LNL</a:t>
            </a:r>
            <a:endParaRPr lang="en-US" sz="4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5690A-5D54-1488-D832-4850C4C1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  <a:endParaRPr lang="it-IT" dirty="0"/>
          </a:p>
        </p:txBody>
      </p:sp>
      <p:sp>
        <p:nvSpPr>
          <p:cNvPr id="6" name="CasellaDiTesto 64">
            <a:extLst>
              <a:ext uri="{FF2B5EF4-FFF2-40B4-BE49-F238E27FC236}">
                <a16:creationId xmlns:a16="http://schemas.microsoft.com/office/drawing/2014/main" id="{E571E577-E2A5-1A28-E37F-7D50FE7A2B87}"/>
              </a:ext>
            </a:extLst>
          </p:cNvPr>
          <p:cNvSpPr txBox="1"/>
          <p:nvPr/>
        </p:nvSpPr>
        <p:spPr>
          <a:xfrm>
            <a:off x="156650" y="3373634"/>
            <a:ext cx="27711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Quadrupole Resonator (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QPR</a:t>
            </a:r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)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test of Nb</a:t>
            </a:r>
            <a:r>
              <a:rPr lang="en-US" baseline="-25000" dirty="0">
                <a:solidFill>
                  <a:srgbClr val="002060"/>
                </a:solidFill>
                <a:latin typeface="Montserrat" panose="00000500000000000000" pitchFamily="2" charset="0"/>
              </a:rPr>
              <a:t>3</a:t>
            </a:r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Sn/bulk Nb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coating according to optimized recipe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50B78D-A201-1FB8-292C-A0F6C4B835FA}"/>
              </a:ext>
            </a:extLst>
          </p:cNvPr>
          <p:cNvCxnSpPr/>
          <p:nvPr/>
        </p:nvCxnSpPr>
        <p:spPr>
          <a:xfrm flipV="1">
            <a:off x="2412460" y="2675868"/>
            <a:ext cx="2736714" cy="8779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64">
            <a:extLst>
              <a:ext uri="{FF2B5EF4-FFF2-40B4-BE49-F238E27FC236}">
                <a16:creationId xmlns:a16="http://schemas.microsoft.com/office/drawing/2014/main" id="{E0BFA4BD-81D6-40C6-6F50-C8E662351CB0}"/>
              </a:ext>
            </a:extLst>
          </p:cNvPr>
          <p:cNvSpPr txBox="1"/>
          <p:nvPr/>
        </p:nvSpPr>
        <p:spPr>
          <a:xfrm>
            <a:off x="520193" y="3024010"/>
            <a:ext cx="20440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Montserrat" panose="00000500000000000000" pitchFamily="2" charset="0"/>
              </a:rPr>
              <a:t>(O. Kugeler, S. Keckert)</a:t>
            </a:r>
          </a:p>
        </p:txBody>
      </p:sp>
    </p:spTree>
    <p:extLst>
      <p:ext uri="{BB962C8B-B14F-4D97-AF65-F5344CB8AC3E}">
        <p14:creationId xmlns:p14="http://schemas.microsoft.com/office/powerpoint/2010/main" val="88456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1BB71F9B-EEA6-5D56-E092-631991DA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F1D8-012F-4C4A-942F-460B411F49C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B12202-0BA3-1444-09D0-1C5C49CDCAD2}"/>
              </a:ext>
            </a:extLst>
          </p:cNvPr>
          <p:cNvGrpSpPr/>
          <p:nvPr/>
        </p:nvGrpSpPr>
        <p:grpSpPr>
          <a:xfrm>
            <a:off x="821983" y="269943"/>
            <a:ext cx="10515600" cy="1206528"/>
            <a:chOff x="821983" y="269943"/>
            <a:chExt cx="10515600" cy="1206528"/>
          </a:xfrm>
        </p:grpSpPr>
        <p:sp>
          <p:nvSpPr>
            <p:cNvPr id="3" name="Titolo 1">
              <a:extLst>
                <a:ext uri="{FF2B5EF4-FFF2-40B4-BE49-F238E27FC236}">
                  <a16:creationId xmlns:a16="http://schemas.microsoft.com/office/drawing/2014/main" id="{E7AC9289-532C-FE6D-2A87-561F1E87A4D6}"/>
                </a:ext>
              </a:extLst>
            </p:cNvPr>
            <p:cNvSpPr txBox="1">
              <a:spLocks/>
            </p:cNvSpPr>
            <p:nvPr/>
          </p:nvSpPr>
          <p:spPr>
            <a:xfrm>
              <a:off x="821983" y="269943"/>
              <a:ext cx="10515600" cy="10853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b="1" kern="1200">
                  <a:solidFill>
                    <a:srgbClr val="002060"/>
                  </a:solidFill>
                  <a:latin typeface="Montserrat ExtraBold" panose="000009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en-GB" sz="4400" dirty="0"/>
                <a:t>Nb</a:t>
              </a:r>
              <a:r>
                <a:rPr lang="en-GB" sz="4400" baseline="-25000" dirty="0"/>
                <a:t>3</a:t>
              </a:r>
              <a:r>
                <a:rPr lang="en-GB" sz="4400" dirty="0"/>
                <a:t>Sn activities for </a:t>
              </a:r>
              <a:endParaRPr lang="en-US" sz="4400" dirty="0">
                <a:solidFill>
                  <a:srgbClr val="4399B6"/>
                </a:solidFill>
              </a:endParaRPr>
            </a:p>
          </p:txBody>
        </p:sp>
        <p:pic>
          <p:nvPicPr>
            <p:cNvPr id="9" name="Immagine 7">
              <a:extLst>
                <a:ext uri="{FF2B5EF4-FFF2-40B4-BE49-F238E27FC236}">
                  <a16:creationId xmlns:a16="http://schemas.microsoft.com/office/drawing/2014/main" id="{D7AD0CEE-BBA3-E190-7672-BFEAB64D7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207" b="26495"/>
            <a:stretch/>
          </p:blipFill>
          <p:spPr>
            <a:xfrm>
              <a:off x="6501045" y="343711"/>
              <a:ext cx="4196503" cy="1132760"/>
            </a:xfrm>
            <a:prstGeom prst="rect">
              <a:avLst/>
            </a:prstGeom>
          </p:spPr>
        </p:pic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592D00C-B81D-18EC-A194-3523EDA98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  <a:endParaRPr lang="it-IT" dirty="0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B8E47F51-C6C4-FB30-A27B-65BC379408CD}"/>
              </a:ext>
            </a:extLst>
          </p:cNvPr>
          <p:cNvSpPr txBox="1">
            <a:spLocks/>
          </p:cNvSpPr>
          <p:nvPr/>
        </p:nvSpPr>
        <p:spPr>
          <a:xfrm>
            <a:off x="838199" y="1337253"/>
            <a:ext cx="8151376" cy="475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4399B6"/>
                </a:solidFill>
              </a:rPr>
              <a:t>WP1: Superconducting Materials</a:t>
            </a:r>
            <a:endParaRPr lang="en-US" sz="2400" b="1" dirty="0">
              <a:solidFill>
                <a:srgbClr val="4399B6"/>
              </a:solidFill>
              <a:latin typeface="Montserrat" panose="00000500000000000000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CC988A-0941-6E47-CBFE-8831BAAA75E7}"/>
              </a:ext>
            </a:extLst>
          </p:cNvPr>
          <p:cNvGrpSpPr/>
          <p:nvPr/>
        </p:nvGrpSpPr>
        <p:grpSpPr>
          <a:xfrm>
            <a:off x="8286407" y="1907681"/>
            <a:ext cx="3577757" cy="3363798"/>
            <a:chOff x="8455019" y="1421298"/>
            <a:chExt cx="3577757" cy="3363798"/>
          </a:xfrm>
        </p:grpSpPr>
        <p:sp>
          <p:nvSpPr>
            <p:cNvPr id="27" name="Segnaposto contenuto 2">
              <a:extLst>
                <a:ext uri="{FF2B5EF4-FFF2-40B4-BE49-F238E27FC236}">
                  <a16:creationId xmlns:a16="http://schemas.microsoft.com/office/drawing/2014/main" id="{95E44F17-CD01-A8D4-3EB0-660CF8FC0910}"/>
                </a:ext>
              </a:extLst>
            </p:cNvPr>
            <p:cNvSpPr txBox="1">
              <a:spLocks/>
            </p:cNvSpPr>
            <p:nvPr/>
          </p:nvSpPr>
          <p:spPr>
            <a:xfrm>
              <a:off x="8845685" y="2451248"/>
              <a:ext cx="3187091" cy="233384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solidFill>
                    <a:srgbClr val="4399B6"/>
                  </a:solidFill>
                </a:rPr>
                <a:t>Reminder (Nb</a:t>
              </a:r>
              <a:r>
                <a:rPr lang="en-US" sz="1400" b="1" baseline="-25000" dirty="0">
                  <a:solidFill>
                    <a:srgbClr val="4399B6"/>
                  </a:solidFill>
                </a:rPr>
                <a:t>3</a:t>
              </a:r>
              <a:r>
                <a:rPr lang="en-US" sz="1400" b="1" dirty="0">
                  <a:solidFill>
                    <a:srgbClr val="4399B6"/>
                  </a:solidFill>
                </a:rPr>
                <a:t>Sn):</a:t>
              </a:r>
            </a:p>
            <a:p>
              <a:pPr marL="0" indent="0">
                <a:buNone/>
              </a:pPr>
              <a:r>
                <a:rPr lang="en-US" sz="1400" b="1" i="1" dirty="0">
                  <a:solidFill>
                    <a:srgbClr val="4399B6"/>
                  </a:solidFill>
                </a:rPr>
                <a:t>Q</a:t>
              </a:r>
              <a:r>
                <a:rPr lang="en-US" sz="1400" b="1" dirty="0">
                  <a:solidFill>
                    <a:srgbClr val="4399B6"/>
                  </a:solidFill>
                </a:rPr>
                <a:t> and </a:t>
              </a:r>
              <a:r>
                <a:rPr lang="en-US" sz="1400" b="1" i="1" dirty="0">
                  <a:solidFill>
                    <a:srgbClr val="4399B6"/>
                  </a:solidFill>
                </a:rPr>
                <a:t>B</a:t>
              </a:r>
            </a:p>
            <a:p>
              <a:pPr marL="0" indent="0">
                <a:buNone/>
              </a:pPr>
              <a:r>
                <a:rPr lang="en-US" sz="1400" dirty="0">
                  <a:solidFill>
                    <a:srgbClr val="012556"/>
                  </a:solidFill>
                </a:rPr>
                <a:t>Medium Performances at Very High B field</a:t>
              </a:r>
            </a:p>
            <a:p>
              <a:pPr marL="0" indent="0">
                <a:buNone/>
              </a:pPr>
              <a:endParaRPr lang="en-US" sz="1400" b="1" dirty="0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 i="1" dirty="0">
                  <a:solidFill>
                    <a:srgbClr val="4399B6"/>
                  </a:solidFill>
                </a:rPr>
                <a:t>V</a:t>
              </a:r>
              <a:r>
                <a:rPr lang="en-US" sz="1400" b="1" dirty="0">
                  <a:solidFill>
                    <a:srgbClr val="4399B6"/>
                  </a:solidFill>
                </a:rPr>
                <a:t> and </a:t>
              </a:r>
              <a:r>
                <a:rPr lang="en-US" sz="1400" b="1" i="1" dirty="0">
                  <a:solidFill>
                    <a:srgbClr val="4399B6"/>
                  </a:solidFill>
                </a:rPr>
                <a:t>C</a:t>
              </a:r>
              <a:endParaRPr lang="en-US" sz="1400" b="1" i="1" dirty="0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012556"/>
                  </a:solidFill>
                </a:rPr>
                <a:t>Direct Deposition via PVD</a:t>
              </a:r>
            </a:p>
            <a:p>
              <a:pPr marL="0" indent="0">
                <a:buNone/>
              </a:pPr>
              <a:r>
                <a:rPr lang="en-US" sz="1400" dirty="0">
                  <a:solidFill>
                    <a:srgbClr val="012556"/>
                  </a:solidFill>
                </a:rPr>
                <a:t>Easy Scalable Technology</a:t>
              </a:r>
            </a:p>
            <a:p>
              <a:pPr marL="0" indent="0">
                <a:buNone/>
              </a:pPr>
              <a:endParaRPr lang="en-US" sz="1400" b="1" dirty="0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 dirty="0">
                  <a:solidFill>
                    <a:srgbClr val="4399B6"/>
                  </a:solidFill>
                  <a:latin typeface="Montserrat"/>
                  <a:ea typeface="Yu Gothic"/>
                </a:rPr>
                <a:t>Technology Readiness Level</a:t>
              </a:r>
            </a:p>
            <a:p>
              <a:pPr marL="0" indent="0">
                <a:buNone/>
              </a:pPr>
              <a:r>
                <a:rPr lang="en-US" sz="1400" dirty="0">
                  <a:solidFill>
                    <a:srgbClr val="012556"/>
                  </a:solidFill>
                </a:rPr>
                <a:t>Medium-High: Cavity prototypes already made</a:t>
              </a:r>
            </a:p>
            <a:p>
              <a:pPr marL="0" indent="0">
                <a:buNone/>
              </a:pPr>
              <a:endParaRPr lang="en-US" sz="1400" b="1" dirty="0">
                <a:solidFill>
                  <a:srgbClr val="012556"/>
                </a:solidFill>
              </a:endParaRPr>
            </a:p>
          </p:txBody>
        </p:sp>
        <p:pic>
          <p:nvPicPr>
            <p:cNvPr id="28" name="Elemento grafico 20" descr="Segna Pollice su con riempimento a tinta unita">
              <a:extLst>
                <a:ext uri="{FF2B5EF4-FFF2-40B4-BE49-F238E27FC236}">
                  <a16:creationId xmlns:a16="http://schemas.microsoft.com/office/drawing/2014/main" id="{970001A2-4349-3F82-B8F9-E22088A3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9258" y="3539021"/>
              <a:ext cx="349050" cy="337952"/>
            </a:xfrm>
            <a:prstGeom prst="rect">
              <a:avLst/>
            </a:prstGeom>
          </p:spPr>
        </p:pic>
        <p:pic>
          <p:nvPicPr>
            <p:cNvPr id="29" name="Elemento grafico 21" descr="Pollice abbassato con riempimento a tinta unita">
              <a:extLst>
                <a:ext uri="{FF2B5EF4-FFF2-40B4-BE49-F238E27FC236}">
                  <a16:creationId xmlns:a16="http://schemas.microsoft.com/office/drawing/2014/main" id="{3E5911BE-6FC6-B36D-4E3C-38949C8B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23456" y="2738713"/>
              <a:ext cx="349050" cy="337952"/>
            </a:xfrm>
            <a:prstGeom prst="rect">
              <a:avLst/>
            </a:prstGeom>
          </p:spPr>
        </p:pic>
        <p:pic>
          <p:nvPicPr>
            <p:cNvPr id="26" name="Elemento grafico 5" descr="Segna Pollice su con riempimento a tinta unita">
              <a:extLst>
                <a:ext uri="{FF2B5EF4-FFF2-40B4-BE49-F238E27FC236}">
                  <a16:creationId xmlns:a16="http://schemas.microsoft.com/office/drawing/2014/main" id="{58E0622D-55C5-6367-A4E4-867ACEFE2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9258" y="4323226"/>
              <a:ext cx="349050" cy="3379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sellaDiTesto 24">
                  <a:extLst>
                    <a:ext uri="{FF2B5EF4-FFF2-40B4-BE49-F238E27FC236}">
                      <a16:creationId xmlns:a16="http://schemas.microsoft.com/office/drawing/2014/main" id="{9ACB0605-499E-F6E6-F60E-8788FA46C0E5}"/>
                    </a:ext>
                  </a:extLst>
                </p:cNvPr>
                <p:cNvSpPr txBox="1"/>
                <p:nvPr/>
              </p:nvSpPr>
              <p:spPr>
                <a:xfrm>
                  <a:off x="8455019" y="1744654"/>
                  <a:ext cx="3187091" cy="5040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sub>
                        </m:sSub>
                        <m: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𝜶𝜸𝜸</m:t>
                            </m:r>
                          </m:sub>
                          <m:sup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f>
                          <m:f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it-IT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it-IT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𝑽𝑪</m:t>
                        </m:r>
                        <m:f>
                          <m:fPr>
                            <m:ctrlPr>
                              <a:rPr lang="en-US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it-IT" sz="16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16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it-IT" sz="16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𝒂</m:t>
                                    </m:r>
                                  </m:sub>
                                </m:s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16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b="1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CasellaDiTesto 24">
                  <a:extLst>
                    <a:ext uri="{FF2B5EF4-FFF2-40B4-BE49-F238E27FC236}">
                      <a16:creationId xmlns:a16="http://schemas.microsoft.com/office/drawing/2014/main" id="{9ACB0605-499E-F6E6-F60E-8788FA46C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5019" y="1744654"/>
                  <a:ext cx="3187091" cy="5040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D7D549-F958-81ED-6967-670E8BFA3514}"/>
                </a:ext>
              </a:extLst>
            </p:cNvPr>
            <p:cNvSpPr txBox="1"/>
            <p:nvPr/>
          </p:nvSpPr>
          <p:spPr>
            <a:xfrm>
              <a:off x="9084441" y="1421298"/>
              <a:ext cx="19282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400" i="1" dirty="0">
                  <a:solidFill>
                    <a:srgbClr val="4399B6"/>
                  </a:solidFill>
                  <a:latin typeface="Montserrat" panose="00000500000000000000" pitchFamily="2" charset="0"/>
                </a:rPr>
                <a:t>Conversion Power</a:t>
              </a:r>
            </a:p>
          </p:txBody>
        </p:sp>
      </p:grp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A59787B0-8B6D-E987-C39B-02FFE698A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2231037"/>
            <a:ext cx="6587133" cy="35963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>
                <a:solidFill>
                  <a:srgbClr val="002060"/>
                </a:solidFill>
                <a:latin typeface="Montserrat"/>
                <a:ea typeface="Yu Gothic"/>
              </a:rPr>
              <a:t>DCMS deposition recipe with nominal </a:t>
            </a:r>
            <a:r>
              <a:rPr lang="en-US" sz="2000" i="1" dirty="0">
                <a:solidFill>
                  <a:srgbClr val="002060"/>
                </a:solidFill>
                <a:latin typeface="Montserrat"/>
                <a:ea typeface="Yu Gothic"/>
              </a:rPr>
              <a:t>T</a:t>
            </a:r>
            <a:r>
              <a:rPr lang="en-US" sz="2000" baseline="-25000" dirty="0">
                <a:solidFill>
                  <a:srgbClr val="002060"/>
                </a:solidFill>
                <a:latin typeface="Montserrat"/>
                <a:ea typeface="Yu Gothic"/>
              </a:rPr>
              <a:t>c</a:t>
            </a:r>
            <a:r>
              <a:rPr lang="en-US" sz="2000" dirty="0">
                <a:solidFill>
                  <a:srgbClr val="002060"/>
                </a:solidFill>
                <a:latin typeface="Montserrat"/>
                <a:ea typeface="Yu Gothic"/>
              </a:rPr>
              <a:t> ready</a:t>
            </a:r>
            <a:br>
              <a:rPr lang="en-US" sz="2000" dirty="0">
                <a:solidFill>
                  <a:srgbClr val="002060"/>
                </a:solidFill>
                <a:latin typeface="Montserrat"/>
                <a:ea typeface="Yu Gothic"/>
              </a:rPr>
            </a:br>
            <a:r>
              <a:rPr lang="en-US" sz="2000" dirty="0">
                <a:solidFill>
                  <a:srgbClr val="002060"/>
                </a:solidFill>
                <a:latin typeface="Montserrat"/>
                <a:ea typeface="Yu Gothic"/>
              </a:rPr>
              <a:t>and successfully RF tested (QPR)</a:t>
            </a:r>
            <a:br>
              <a:rPr lang="en-US" sz="2000" dirty="0">
                <a:latin typeface="Montserrat"/>
                <a:ea typeface="Yu Gothic"/>
              </a:rPr>
            </a:br>
            <a:br>
              <a:rPr lang="en-US" sz="2000" dirty="0">
                <a:latin typeface="Montserrat"/>
                <a:ea typeface="Yu Gothic"/>
              </a:rPr>
            </a:br>
            <a:br>
              <a:rPr lang="en-US" sz="2000" dirty="0">
                <a:latin typeface="Montserrat"/>
                <a:ea typeface="Yu Gothic"/>
              </a:rPr>
            </a:br>
            <a:r>
              <a:rPr lang="en-US" sz="2000" b="1" dirty="0">
                <a:solidFill>
                  <a:srgbClr val="002060"/>
                </a:solidFill>
                <a:latin typeface="Montserrat"/>
                <a:ea typeface="Yu Gothic"/>
              </a:rPr>
              <a:t>Proceed with:</a:t>
            </a:r>
          </a:p>
          <a:p>
            <a:r>
              <a:rPr lang="en-US" sz="2000" dirty="0">
                <a:solidFill>
                  <a:srgbClr val="002060"/>
                </a:solidFill>
              </a:rPr>
              <a:t>R&amp;D on </a:t>
            </a:r>
            <a:r>
              <a:rPr lang="en-US" sz="2000" b="1" dirty="0">
                <a:solidFill>
                  <a:srgbClr val="4399B6"/>
                </a:solidFill>
              </a:rPr>
              <a:t>pulsed-MS</a:t>
            </a:r>
            <a:r>
              <a:rPr lang="en-US" sz="2000" dirty="0">
                <a:solidFill>
                  <a:srgbClr val="002060"/>
                </a:solidFill>
              </a:rPr>
              <a:t> deposition to improve material </a:t>
            </a:r>
            <a:r>
              <a:rPr lang="en-US" sz="2000" b="1" dirty="0">
                <a:solidFill>
                  <a:srgbClr val="4399B6"/>
                </a:solidFill>
              </a:rPr>
              <a:t>superconducting AC performances </a:t>
            </a:r>
            <a:r>
              <a:rPr lang="en-US" sz="2000" dirty="0">
                <a:solidFill>
                  <a:srgbClr val="002060"/>
                </a:solidFill>
              </a:rPr>
              <a:t>in </a:t>
            </a:r>
            <a:r>
              <a:rPr lang="en-US" sz="2000" b="1" dirty="0">
                <a:solidFill>
                  <a:srgbClr val="002060"/>
                </a:solidFill>
              </a:rPr>
              <a:t>high DC magnetic field</a:t>
            </a:r>
            <a:br>
              <a:rPr lang="en-US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Parallel investigation of parameters toward </a:t>
            </a:r>
            <a:r>
              <a:rPr lang="en-US" sz="2000" b="1" dirty="0">
                <a:solidFill>
                  <a:srgbClr val="002060"/>
                </a:solidFill>
              </a:rPr>
              <a:t>improvement of current recipe</a:t>
            </a:r>
            <a:r>
              <a:rPr lang="en-US" sz="2000" dirty="0">
                <a:solidFill>
                  <a:srgbClr val="002060"/>
                </a:solidFill>
              </a:rPr>
              <a:t>, with goals: </a:t>
            </a:r>
            <a:r>
              <a:rPr lang="en-US" sz="2000" b="1" dirty="0">
                <a:solidFill>
                  <a:srgbClr val="4399B6"/>
                </a:solidFill>
              </a:rPr>
              <a:t>decreasing </a:t>
            </a:r>
            <a:r>
              <a:rPr lang="en-US" sz="2000" b="1" dirty="0" err="1">
                <a:solidFill>
                  <a:srgbClr val="4399B6"/>
                </a:solidFill>
              </a:rPr>
              <a:t>NbBL</a:t>
            </a:r>
            <a:r>
              <a:rPr lang="en-US" sz="2000" b="1" dirty="0">
                <a:solidFill>
                  <a:srgbClr val="4399B6"/>
                </a:solidFill>
              </a:rPr>
              <a:t> thickness</a:t>
            </a:r>
            <a:r>
              <a:rPr lang="en-US" sz="2000" dirty="0">
                <a:solidFill>
                  <a:srgbClr val="4399B6"/>
                </a:solidFill>
              </a:rPr>
              <a:t>, </a:t>
            </a:r>
            <a:r>
              <a:rPr lang="en-US" sz="2000" b="1" dirty="0">
                <a:solidFill>
                  <a:srgbClr val="4399B6"/>
                </a:solidFill>
              </a:rPr>
              <a:t>lowering </a:t>
            </a:r>
            <a:r>
              <a:rPr lang="en-US" sz="2000" b="1" i="1" dirty="0">
                <a:solidFill>
                  <a:srgbClr val="4399B6"/>
                </a:solidFill>
              </a:rPr>
              <a:t>T</a:t>
            </a:r>
            <a:r>
              <a:rPr lang="en-US" sz="2000" b="1" baseline="-25000" dirty="0">
                <a:solidFill>
                  <a:srgbClr val="4399B6"/>
                </a:solidFill>
              </a:rPr>
              <a:t>dep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3FFCBA-983F-EE56-1A24-379F95C93512}"/>
              </a:ext>
            </a:extLst>
          </p:cNvPr>
          <p:cNvCxnSpPr>
            <a:cxnSpLocks/>
          </p:cNvCxnSpPr>
          <p:nvPr/>
        </p:nvCxnSpPr>
        <p:spPr>
          <a:xfrm>
            <a:off x="7893220" y="1734705"/>
            <a:ext cx="0" cy="409266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28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0F67A-76C5-33E4-571C-5B1090B8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E0939-1F06-5B64-6EFA-5E51B631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New dedicated coating system</a:t>
            </a:r>
            <a:endParaRPr lang="en-US" sz="4400" dirty="0">
              <a:solidFill>
                <a:srgbClr val="4399B6"/>
              </a:solidFill>
            </a:endParaRPr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FAD38B18-F1B6-2F7F-9707-37E67012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F1D8-012F-4C4A-942F-460B411F49C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98485-D614-A5DB-E5A7-4B759916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  <a:endParaRPr 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3045E-D77C-748C-75F7-53D4AAA9C82F}"/>
              </a:ext>
            </a:extLst>
          </p:cNvPr>
          <p:cNvSpPr txBox="1"/>
          <p:nvPr/>
        </p:nvSpPr>
        <p:spPr>
          <a:xfrm>
            <a:off x="838199" y="1299978"/>
            <a:ext cx="7410856" cy="2543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New </a:t>
            </a:r>
            <a:r>
              <a:rPr lang="en-GB" b="1" dirty="0">
                <a:solidFill>
                  <a:srgbClr val="4399B6"/>
                </a:solidFill>
                <a:latin typeface="Montserrat" panose="00000500000000000000" pitchFamily="2" charset="0"/>
              </a:rPr>
              <a:t>sputtering system</a:t>
            </a:r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fully dedicated to pulsed-MS depositions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2” magnetron with commercial stoichiometric single Nb</a:t>
            </a:r>
            <a:r>
              <a:rPr lang="en-GB" sz="1600" baseline="-250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3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Sn target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operated in DCMS: </a:t>
            </a:r>
            <a:r>
              <a:rPr lang="en-GB" sz="1600" b="1" i="1" dirty="0">
                <a:solidFill>
                  <a:srgbClr val="C0000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T</a:t>
            </a:r>
            <a:r>
              <a:rPr lang="en-GB" sz="1600" b="1" baseline="-25000" dirty="0">
                <a:solidFill>
                  <a:srgbClr val="C0000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c</a:t>
            </a:r>
            <a:r>
              <a:rPr lang="en-GB" sz="1600" b="1" dirty="0">
                <a:solidFill>
                  <a:srgbClr val="C0000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= 17.5 K 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for</a:t>
            </a: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Nb</a:t>
            </a:r>
            <a:r>
              <a:rPr lang="en-GB" sz="1600" b="1" baseline="-25000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3</a:t>
            </a: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Sn/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</a:t>
            </a:r>
            <a:r>
              <a:rPr kumimoji="0" lang="en-GB" sz="1600" b="1" i="0" u="none" strike="noStrike" kern="1200" cap="none" spc="0" normalizeH="0" baseline="-2500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3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</a:t>
            </a:r>
            <a:r>
              <a:rPr kumimoji="0" lang="en-GB" sz="1600" b="1" i="0" u="none" strike="noStrike" kern="1200" cap="none" spc="0" normalizeH="0" baseline="-2500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substrate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(*)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demonstrates we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hav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e </a:t>
            </a: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good control over system</a:t>
            </a:r>
            <a:b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</a:b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demonstrates </a:t>
            </a:r>
            <a:r>
              <a:rPr lang="en-GB" sz="1600" b="1" dirty="0">
                <a:solidFill>
                  <a:srgbClr val="4399B6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reproducibility of DCMS recipe 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(4” system)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More results: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08F31-2F5B-4B05-30A7-A7E36D793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11" y="3798228"/>
            <a:ext cx="4705874" cy="2629808"/>
          </a:xfrm>
          <a:prstGeom prst="rect">
            <a:avLst/>
          </a:prstGeom>
        </p:spPr>
      </p:pic>
      <p:sp>
        <p:nvSpPr>
          <p:cNvPr id="8" name="CasellaDiTesto 64">
            <a:extLst>
              <a:ext uri="{FF2B5EF4-FFF2-40B4-BE49-F238E27FC236}">
                <a16:creationId xmlns:a16="http://schemas.microsoft.com/office/drawing/2014/main" id="{7FB45179-2977-D411-47B9-882B0AEF1A2F}"/>
              </a:ext>
            </a:extLst>
          </p:cNvPr>
          <p:cNvSpPr txBox="1"/>
          <p:nvPr/>
        </p:nvSpPr>
        <p:spPr>
          <a:xfrm>
            <a:off x="8793959" y="3350762"/>
            <a:ext cx="24512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*M. Lazzari’s MSc 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07F9-E804-AE00-1071-994ABCC5FB73}"/>
              </a:ext>
            </a:extLst>
          </p:cNvPr>
          <p:cNvSpPr txBox="1"/>
          <p:nvPr/>
        </p:nvSpPr>
        <p:spPr>
          <a:xfrm>
            <a:off x="838199" y="3843623"/>
            <a:ext cx="374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Montserrat" panose="00000500000000000000" pitchFamily="2" charset="0"/>
              </a:rPr>
              <a:t>(*</a:t>
            </a:r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)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C928B4-4E34-0786-F95F-87F365066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957" y="3665179"/>
            <a:ext cx="5032198" cy="276285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14" name="CasellaDiTesto 64">
            <a:extLst>
              <a:ext uri="{FF2B5EF4-FFF2-40B4-BE49-F238E27FC236}">
                <a16:creationId xmlns:a16="http://schemas.microsoft.com/office/drawing/2014/main" id="{8A23BA53-DC85-6FFC-5520-3EC897A9C905}"/>
              </a:ext>
            </a:extLst>
          </p:cNvPr>
          <p:cNvSpPr txBox="1"/>
          <p:nvPr/>
        </p:nvSpPr>
        <p:spPr>
          <a:xfrm>
            <a:off x="10473446" y="4950831"/>
            <a:ext cx="1556426" cy="73866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Montserrat" panose="00000500000000000000" pitchFamily="2" charset="0"/>
              </a:rPr>
              <a:t>Sn-rich islands observed on DCMS samples</a:t>
            </a:r>
          </a:p>
        </p:txBody>
      </p:sp>
      <p:pic>
        <p:nvPicPr>
          <p:cNvPr id="15" name="Immagine 6" descr="Immagine che contiene vestiti, macchina, persona, ingegneria&#10;&#10;Descrizione generata automaticamente">
            <a:extLst>
              <a:ext uri="{FF2B5EF4-FFF2-40B4-BE49-F238E27FC236}">
                <a16:creationId xmlns:a16="http://schemas.microsoft.com/office/drawing/2014/main" id="{4C6C5437-0CFE-8791-6B79-760A5D6E5A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043" r="-501" b="9273"/>
          <a:stretch/>
        </p:blipFill>
        <p:spPr>
          <a:xfrm>
            <a:off x="8974705" y="1095475"/>
            <a:ext cx="2103965" cy="2281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56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42AFA-6B78-75B3-BF77-3D4BC4814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Currently ongoing</a:t>
            </a:r>
            <a:endParaRPr lang="en-US" dirty="0">
              <a:solidFill>
                <a:srgbClr val="4399B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AB8851-17CC-ACFA-64B8-CA7A164E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D3E8CB-531E-6433-954B-13571193A53E}"/>
              </a:ext>
            </a:extLst>
          </p:cNvPr>
          <p:cNvSpPr txBox="1"/>
          <p:nvPr/>
        </p:nvSpPr>
        <p:spPr>
          <a:xfrm>
            <a:off x="567450" y="1076069"/>
            <a:ext cx="9006192" cy="500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With new </a:t>
            </a:r>
            <a:r>
              <a:rPr lang="en-GB" b="1" dirty="0">
                <a:solidFill>
                  <a:srgbClr val="4399B6"/>
                </a:solidFill>
                <a:latin typeface="Montserrat" panose="00000500000000000000" pitchFamily="2" charset="0"/>
              </a:rPr>
              <a:t>sputtering system </a:t>
            </a:r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being</a:t>
            </a:r>
            <a:r>
              <a:rPr lang="en-GB" b="1" dirty="0">
                <a:solidFill>
                  <a:srgbClr val="4399B6"/>
                </a:solidFill>
                <a:latin typeface="Montserrat" panose="00000500000000000000" pitchFamily="2" charset="0"/>
              </a:rPr>
              <a:t> operational</a:t>
            </a:r>
            <a:r>
              <a:rPr lang="en-GB" b="1" dirty="0">
                <a:solidFill>
                  <a:srgbClr val="002060"/>
                </a:solidFill>
                <a:latin typeface="Montserrat" panose="00000500000000000000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1x MSc student fully dedicated to it (E. Cremonesi)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deposition runs are resource- and time-consuming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improve/assess pulsed-MS process robustness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identify/confirm most influential parameters with</a:t>
            </a:r>
            <a:b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</a:b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minimal # of runs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T</a:t>
            </a:r>
            <a:r>
              <a:rPr lang="en-GB" sz="1600" baseline="-250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c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and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a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oriented DOE: 9 runs with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T</a:t>
            </a:r>
            <a:r>
              <a:rPr lang="en-GB" sz="1600" baseline="-250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dep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f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p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P</a:t>
            </a:r>
            <a:br>
              <a:rPr lang="en-GB" sz="1600" i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</a:b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(</a:t>
            </a:r>
            <a:r>
              <a:rPr lang="en-GB" sz="1600" dirty="0" err="1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NbBL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thickness is intrinsic)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preparation of first batches of </a:t>
            </a:r>
            <a:r>
              <a:rPr lang="en-GB" sz="1600" dirty="0" err="1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NbBLs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(2 </a:t>
            </a:r>
            <a:r>
              <a:rPr lang="el-GR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μ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m, 16 </a:t>
            </a:r>
            <a:r>
              <a:rPr lang="el-GR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μ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m, 30 </a:t>
            </a:r>
            <a:r>
              <a:rPr lang="el-GR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μ</a:t>
            </a:r>
            <a:r>
              <a:rPr lang="en-GB" sz="1600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m)</a:t>
            </a:r>
            <a:endParaRPr lang="en-GB" sz="1600" b="1" dirty="0">
              <a:solidFill>
                <a:srgbClr val="4399B6"/>
              </a:solidFill>
              <a:latin typeface="Montserrat" panose="00000500000000000000" pitchFamily="2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first run prepared, baking done and deposition starting today 🤩</a:t>
            </a:r>
          </a:p>
        </p:txBody>
      </p:sp>
      <p:pic>
        <p:nvPicPr>
          <p:cNvPr id="16" name="Elemento grafico 19" descr="Segno di spunta con riempimento a tinta unita">
            <a:extLst>
              <a:ext uri="{FF2B5EF4-FFF2-40B4-BE49-F238E27FC236}">
                <a16:creationId xmlns:a16="http://schemas.microsoft.com/office/drawing/2014/main" id="{37AE8BA9-FE10-B11C-DAD7-EB7C04A71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4156" y="3748808"/>
            <a:ext cx="317500" cy="317500"/>
          </a:xfrm>
          <a:prstGeom prst="rect">
            <a:avLst/>
          </a:prstGeom>
        </p:spPr>
      </p:pic>
      <p:pic>
        <p:nvPicPr>
          <p:cNvPr id="17" name="Elemento grafico 19" descr="Segno di spunta con riempimento a tinta unita">
            <a:extLst>
              <a:ext uri="{FF2B5EF4-FFF2-40B4-BE49-F238E27FC236}">
                <a16:creationId xmlns:a16="http://schemas.microsoft.com/office/drawing/2014/main" id="{6255F4F8-C343-4F83-18A5-08FFE025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0391" y="5213006"/>
            <a:ext cx="317500" cy="317500"/>
          </a:xfrm>
          <a:prstGeom prst="rect">
            <a:avLst/>
          </a:prstGeom>
        </p:spPr>
      </p:pic>
      <p:pic>
        <p:nvPicPr>
          <p:cNvPr id="19" name="Picture 18" descr="A machine in a room&#10;&#10;Description automatically generated">
            <a:extLst>
              <a:ext uri="{FF2B5EF4-FFF2-40B4-BE49-F238E27FC236}">
                <a16:creationId xmlns:a16="http://schemas.microsoft.com/office/drawing/2014/main" id="{05D2A075-A75B-931E-D983-3ACAAB12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t="11692" r="8513" b="5324"/>
          <a:stretch/>
        </p:blipFill>
        <p:spPr>
          <a:xfrm>
            <a:off x="8372828" y="615064"/>
            <a:ext cx="3045185" cy="2157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E3D3EFD-D00D-B422-6781-AC54EA2C5FEB}"/>
              </a:ext>
            </a:extLst>
          </p:cNvPr>
          <p:cNvGrpSpPr/>
          <p:nvPr/>
        </p:nvGrpSpPr>
        <p:grpSpPr>
          <a:xfrm>
            <a:off x="8058667" y="2867219"/>
            <a:ext cx="3669120" cy="3375717"/>
            <a:chOff x="8065152" y="2887579"/>
            <a:chExt cx="3669120" cy="3375717"/>
          </a:xfrm>
        </p:grpSpPr>
        <p:pic>
          <p:nvPicPr>
            <p:cNvPr id="23" name="Picture 22" descr="A circular metal object with small metal pieces&#10;&#10;AI-generated content may be incorrect.">
              <a:extLst>
                <a:ext uri="{FF2B5EF4-FFF2-40B4-BE49-F238E27FC236}">
                  <a16:creationId xmlns:a16="http://schemas.microsoft.com/office/drawing/2014/main" id="{8EEFC9C2-DDB2-0239-0930-02A410258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5" b="24913"/>
            <a:stretch/>
          </p:blipFill>
          <p:spPr>
            <a:xfrm>
              <a:off x="8065152" y="2887579"/>
              <a:ext cx="3669120" cy="33757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4D682C-C45D-5560-9903-0FD9C3AA1876}"/>
                </a:ext>
              </a:extLst>
            </p:cNvPr>
            <p:cNvSpPr txBox="1"/>
            <p:nvPr/>
          </p:nvSpPr>
          <p:spPr>
            <a:xfrm>
              <a:off x="8871052" y="3332469"/>
              <a:ext cx="647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NbBL-2 (2)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575820-1773-8321-5CFF-5DC5535B94CA}"/>
                </a:ext>
              </a:extLst>
            </p:cNvPr>
            <p:cNvSpPr txBox="1"/>
            <p:nvPr/>
          </p:nvSpPr>
          <p:spPr>
            <a:xfrm>
              <a:off x="9824084" y="4907541"/>
              <a:ext cx="5344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2x Al</a:t>
              </a:r>
              <a:r>
                <a:rPr lang="en-GB" sz="800" baseline="-25000" dirty="0">
                  <a:solidFill>
                    <a:schemeClr val="bg1"/>
                  </a:solidFill>
                </a:rPr>
                <a:t>2</a:t>
              </a:r>
              <a:r>
                <a:rPr lang="en-GB" sz="800" dirty="0">
                  <a:solidFill>
                    <a:schemeClr val="bg1"/>
                  </a:solidFill>
                </a:rPr>
                <a:t>O</a:t>
              </a:r>
              <a:r>
                <a:rPr lang="en-GB" sz="800" baseline="-25000" dirty="0">
                  <a:solidFill>
                    <a:schemeClr val="bg1"/>
                  </a:solidFill>
                </a:rPr>
                <a:t>3</a:t>
              </a:r>
              <a:endParaRPr lang="en-US" sz="8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16CA50-A712-EC76-CED7-725FB09D6666}"/>
                </a:ext>
              </a:extLst>
            </p:cNvPr>
            <p:cNvSpPr txBox="1"/>
            <p:nvPr/>
          </p:nvSpPr>
          <p:spPr>
            <a:xfrm>
              <a:off x="10763775" y="4200371"/>
              <a:ext cx="647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NbBL-2 (1)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AEEB93-E398-ED6C-6B15-7A66F2254E88}"/>
                </a:ext>
              </a:extLst>
            </p:cNvPr>
            <p:cNvSpPr txBox="1"/>
            <p:nvPr/>
          </p:nvSpPr>
          <p:spPr>
            <a:xfrm>
              <a:off x="10473447" y="3712474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NbBL-16 (1)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A5892C-D891-36D8-9DD6-A7DBB31349FC}"/>
                </a:ext>
              </a:extLst>
            </p:cNvPr>
            <p:cNvSpPr txBox="1"/>
            <p:nvPr/>
          </p:nvSpPr>
          <p:spPr>
            <a:xfrm>
              <a:off x="9741398" y="4192450"/>
              <a:ext cx="6998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NbBL-30 (1)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109A0E-6F0D-410E-27A1-C7CD770996A1}"/>
                </a:ext>
              </a:extLst>
            </p:cNvPr>
            <p:cNvSpPr txBox="1"/>
            <p:nvPr/>
          </p:nvSpPr>
          <p:spPr>
            <a:xfrm>
              <a:off x="9195029" y="4359993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NbBL-16 (2)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5D1221-7FDC-88A7-DD50-CBD77E1D2731}"/>
                </a:ext>
              </a:extLst>
            </p:cNvPr>
            <p:cNvSpPr txBox="1"/>
            <p:nvPr/>
          </p:nvSpPr>
          <p:spPr>
            <a:xfrm>
              <a:off x="8919104" y="3880017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NbBL-30 (2)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33B596-A961-9757-4B41-16BEEB48271D}"/>
                </a:ext>
              </a:extLst>
            </p:cNvPr>
            <p:cNvSpPr txBox="1"/>
            <p:nvPr/>
          </p:nvSpPr>
          <p:spPr>
            <a:xfrm>
              <a:off x="9370922" y="5664864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NbBL-30 (3)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3876EC-BFA9-4538-885A-4ED9378DC9F0}"/>
                </a:ext>
              </a:extLst>
            </p:cNvPr>
            <p:cNvSpPr txBox="1"/>
            <p:nvPr/>
          </p:nvSpPr>
          <p:spPr>
            <a:xfrm>
              <a:off x="8718374" y="5567875"/>
              <a:ext cx="7003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NbBL-16 (3)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CA6165-D93F-3B2F-35B1-AD59B97F8902}"/>
                </a:ext>
              </a:extLst>
            </p:cNvPr>
            <p:cNvSpPr txBox="1"/>
            <p:nvPr/>
          </p:nvSpPr>
          <p:spPr>
            <a:xfrm>
              <a:off x="8707033" y="5083475"/>
              <a:ext cx="647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NbBL-2 (3)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98FBDE-6625-5462-E7CF-F00289CD33E9}"/>
                </a:ext>
              </a:extLst>
            </p:cNvPr>
            <p:cNvSpPr txBox="1"/>
            <p:nvPr/>
          </p:nvSpPr>
          <p:spPr>
            <a:xfrm>
              <a:off x="10821584" y="4809741"/>
              <a:ext cx="647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bulk Nb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7" name="Elemento grafico 19" descr="Segno di spunta con riempimento a tinta unita">
            <a:extLst>
              <a:ext uri="{FF2B5EF4-FFF2-40B4-BE49-F238E27FC236}">
                <a16:creationId xmlns:a16="http://schemas.microsoft.com/office/drawing/2014/main" id="{CC9C0C77-7DBF-11C7-8F5E-56C2F3FE4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9973" y="4738353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1C99A-133B-C60C-FA2C-489FD5856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60B49D-FD91-E9F3-A242-94F9B0AE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Next steps: </a:t>
            </a:r>
            <a:r>
              <a:rPr lang="en-US" sz="4400" dirty="0">
                <a:solidFill>
                  <a:srgbClr val="4399B6"/>
                </a:solidFill>
              </a:rPr>
              <a:t>9 GHz haloscope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3A57E5-39E7-1E16-F2B4-07F7B52D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716EEC6-3B7F-384B-5A41-993C9E2F13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76536" y="1490177"/>
            <a:ext cx="5778500" cy="4041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2060"/>
                </a:solidFill>
                <a:latin typeface="Montserrat SemiBold" pitchFamily="2" charset="0"/>
              </a:rPr>
              <a:t>Workflow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Stripping of the SC layer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Persulphate etching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Montserrat Light" pitchFamily="2" charset="0"/>
              </a:rPr>
              <a:t>Plasma Electrolytic Polishing preparation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err="1">
                <a:solidFill>
                  <a:srgbClr val="4399B6"/>
                </a:solidFill>
                <a:latin typeface="Montserrat Light" pitchFamily="2" charset="0"/>
              </a:rPr>
              <a:t>NbBL</a:t>
            </a: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 deposition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Nb</a:t>
            </a:r>
            <a:r>
              <a:rPr lang="en-GB" sz="2000" baseline="-25000" dirty="0">
                <a:solidFill>
                  <a:srgbClr val="4399B6"/>
                </a:solidFill>
                <a:latin typeface="Montserrat Light" pitchFamily="2" charset="0"/>
              </a:rPr>
              <a:t>3</a:t>
            </a: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Sn deposition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4399B6"/>
                </a:solidFill>
                <a:latin typeface="Montserrat Light" pitchFamily="2" charset="0"/>
              </a:rPr>
              <a:t>Measurements</a:t>
            </a:r>
          </a:p>
        </p:txBody>
      </p:sp>
      <p:pic>
        <p:nvPicPr>
          <p:cNvPr id="7" name="Elemento grafico 6" descr="Casella di controllo selezionata con riempimento a tinta unita">
            <a:extLst>
              <a:ext uri="{FF2B5EF4-FFF2-40B4-BE49-F238E27FC236}">
                <a16:creationId xmlns:a16="http://schemas.microsoft.com/office/drawing/2014/main" id="{BA744C12-3463-DAC6-A220-958E0F520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0395" y="3309816"/>
            <a:ext cx="516750" cy="5167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E3A473-489B-3A66-216B-E3244B622F3F}"/>
              </a:ext>
            </a:extLst>
          </p:cNvPr>
          <p:cNvSpPr txBox="1"/>
          <p:nvPr/>
        </p:nvSpPr>
        <p:spPr>
          <a:xfrm>
            <a:off x="6369424" y="3159617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rgbClr val="4399B6"/>
                </a:solidFill>
                <a:latin typeface="Montserrat Light" pitchFamily="2" charset="0"/>
              </a:rPr>
              <a:t>verified</a:t>
            </a:r>
            <a:endParaRPr lang="it-IT" sz="1400" i="1" dirty="0">
              <a:solidFill>
                <a:srgbClr val="4399B6"/>
              </a:solidFill>
              <a:latin typeface="Montserrat Light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CC71AD-9976-A509-13EC-6C569743D3F1}"/>
              </a:ext>
            </a:extLst>
          </p:cNvPr>
          <p:cNvGrpSpPr/>
          <p:nvPr/>
        </p:nvGrpSpPr>
        <p:grpSpPr>
          <a:xfrm>
            <a:off x="7655252" y="1799143"/>
            <a:ext cx="4067078" cy="3226222"/>
            <a:chOff x="7615601" y="2720477"/>
            <a:chExt cx="4067078" cy="3226222"/>
          </a:xfrm>
        </p:grpSpPr>
        <p:pic>
          <p:nvPicPr>
            <p:cNvPr id="6" name="Immagine 5" descr="Immagine che contiene cibo, Spuntino, interno, cioccolato&#10;&#10;Descrizione generata automaticamente">
              <a:extLst>
                <a:ext uri="{FF2B5EF4-FFF2-40B4-BE49-F238E27FC236}">
                  <a16:creationId xmlns:a16="http://schemas.microsoft.com/office/drawing/2014/main" id="{EF218C82-CF54-01E4-6956-B0862E604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81" t="7778" r="22500" b="11604"/>
            <a:stretch/>
          </p:blipFill>
          <p:spPr>
            <a:xfrm rot="5400000">
              <a:off x="8059336" y="2323356"/>
              <a:ext cx="3226222" cy="40204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B7A7CE4-4371-7FFB-AF39-BBE4C9034495}"/>
                </a:ext>
              </a:extLst>
            </p:cNvPr>
            <p:cNvSpPr txBox="1"/>
            <p:nvPr/>
          </p:nvSpPr>
          <p:spPr>
            <a:xfrm>
              <a:off x="7615601" y="5669700"/>
              <a:ext cx="17796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 err="1">
                  <a:solidFill>
                    <a:schemeClr val="bg1"/>
                  </a:solidFill>
                  <a:latin typeface="Montserrat" pitchFamily="2" charset="0"/>
                </a:rPr>
                <a:t>Persulphate</a:t>
              </a:r>
              <a:r>
                <a:rPr lang="it-IT" sz="1200" b="1" i="1" dirty="0">
                  <a:solidFill>
                    <a:schemeClr val="bg1"/>
                  </a:solidFill>
                  <a:latin typeface="Montserrat" pitchFamily="2" charset="0"/>
                </a:rPr>
                <a:t> </a:t>
              </a:r>
              <a:r>
                <a:rPr lang="it-IT" sz="1200" b="1" i="1" dirty="0" err="1">
                  <a:solidFill>
                    <a:schemeClr val="bg1"/>
                  </a:solidFill>
                  <a:latin typeface="Montserrat" pitchFamily="2" charset="0"/>
                </a:rPr>
                <a:t>etched</a:t>
              </a:r>
              <a:endParaRPr lang="it-IT" sz="1200" b="1" i="1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7D066EB-154F-9BEA-9CEF-F4E1303619CE}"/>
                </a:ext>
              </a:extLst>
            </p:cNvPr>
            <p:cNvSpPr txBox="1"/>
            <p:nvPr/>
          </p:nvSpPr>
          <p:spPr>
            <a:xfrm>
              <a:off x="10581592" y="3095360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>
                  <a:latin typeface="Montserrat" pitchFamily="2" charset="0"/>
                </a:rPr>
                <a:t>PEP</a:t>
              </a:r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0D35BB7B-2E2C-6479-0B05-B64F76E3F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488" y="1799143"/>
            <a:ext cx="1018983" cy="1358644"/>
          </a:xfrm>
          <a:prstGeom prst="rect">
            <a:avLst/>
          </a:prstGeom>
        </p:spPr>
      </p:pic>
      <p:pic>
        <p:nvPicPr>
          <p:cNvPr id="20" name="Elemento grafico 19" descr="Segno di spunta con riempimento a tinta unita">
            <a:extLst>
              <a:ext uri="{FF2B5EF4-FFF2-40B4-BE49-F238E27FC236}">
                <a16:creationId xmlns:a16="http://schemas.microsoft.com/office/drawing/2014/main" id="{6882EBE3-64C1-C286-F560-A73FEEE7B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2923" y="2216271"/>
            <a:ext cx="317500" cy="317500"/>
          </a:xfrm>
          <a:prstGeom prst="rect">
            <a:avLst/>
          </a:prstGeom>
        </p:spPr>
      </p:pic>
      <p:pic>
        <p:nvPicPr>
          <p:cNvPr id="22" name="Elemento grafico 21" descr="Segno di spunta con riempimento a tinta unita">
            <a:extLst>
              <a:ext uri="{FF2B5EF4-FFF2-40B4-BE49-F238E27FC236}">
                <a16:creationId xmlns:a16="http://schemas.microsoft.com/office/drawing/2014/main" id="{E4B9D72A-45D0-E9AB-0CD3-09F8461D0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98366" y="2809097"/>
            <a:ext cx="317500" cy="317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2910E7-E4E8-FFCD-6CAA-36B710ED07BA}"/>
              </a:ext>
            </a:extLst>
          </p:cNvPr>
          <p:cNvGrpSpPr/>
          <p:nvPr/>
        </p:nvGrpSpPr>
        <p:grpSpPr>
          <a:xfrm>
            <a:off x="4070666" y="4079015"/>
            <a:ext cx="3584586" cy="2178619"/>
            <a:chOff x="3868232" y="3976301"/>
            <a:chExt cx="3584586" cy="2178619"/>
          </a:xfrm>
        </p:grpSpPr>
        <p:pic>
          <p:nvPicPr>
            <p:cNvPr id="9" name="Immagine 8" descr="Immagine che contiene interno, persona, strumento, cucina&#10;&#10;Descrizione generata automaticamente">
              <a:extLst>
                <a:ext uri="{FF2B5EF4-FFF2-40B4-BE49-F238E27FC236}">
                  <a16:creationId xmlns:a16="http://schemas.microsoft.com/office/drawing/2014/main" id="{63A32716-D9E2-49F8-52A9-239479791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8" t="-371" r="19537" b="6544"/>
            <a:stretch/>
          </p:blipFill>
          <p:spPr>
            <a:xfrm rot="5400000">
              <a:off x="4631100" y="3333202"/>
              <a:ext cx="2119187" cy="35242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4B8E0EC-BABB-F023-DA09-304160B874CB}"/>
                </a:ext>
              </a:extLst>
            </p:cNvPr>
            <p:cNvSpPr txBox="1"/>
            <p:nvPr/>
          </p:nvSpPr>
          <p:spPr>
            <a:xfrm>
              <a:off x="3868232" y="3976301"/>
              <a:ext cx="17796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 err="1">
                  <a:latin typeface="Montserrat" pitchFamily="2" charset="0"/>
                </a:rPr>
                <a:t>Persulphate</a:t>
              </a:r>
              <a:r>
                <a:rPr lang="it-IT" sz="1200" b="1" i="1" dirty="0">
                  <a:latin typeface="Montserrat" pitchFamily="2" charset="0"/>
                </a:rPr>
                <a:t> </a:t>
              </a:r>
              <a:r>
                <a:rPr lang="it-IT" sz="1200" b="1" i="1" dirty="0" err="1">
                  <a:latin typeface="Montserrat" pitchFamily="2" charset="0"/>
                </a:rPr>
                <a:t>etched</a:t>
              </a:r>
              <a:endParaRPr lang="it-IT" sz="1200" b="1" i="1" dirty="0">
                <a:latin typeface="Montserrat" pitchFamily="2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8A726C15-E011-6F40-F42A-AF258F2D6EDD}"/>
                </a:ext>
              </a:extLst>
            </p:cNvPr>
            <p:cNvSpPr txBox="1"/>
            <p:nvPr/>
          </p:nvSpPr>
          <p:spPr>
            <a:xfrm>
              <a:off x="6450188" y="5669699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>
                  <a:latin typeface="Montserrat" pitchFamily="2" charset="0"/>
                </a:rPr>
                <a:t>PEP</a:t>
              </a:r>
            </a:p>
          </p:txBody>
        </p:sp>
      </p:grpSp>
      <p:sp>
        <p:nvSpPr>
          <p:cNvPr id="13" name="CasellaDiTesto 64">
            <a:extLst>
              <a:ext uri="{FF2B5EF4-FFF2-40B4-BE49-F238E27FC236}">
                <a16:creationId xmlns:a16="http://schemas.microsoft.com/office/drawing/2014/main" id="{07971751-720C-567A-8769-B3E66E46AEDB}"/>
              </a:ext>
            </a:extLst>
          </p:cNvPr>
          <p:cNvSpPr txBox="1"/>
          <p:nvPr/>
        </p:nvSpPr>
        <p:spPr>
          <a:xfrm>
            <a:off x="10461232" y="1537533"/>
            <a:ext cx="13433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Montserrat" panose="00000500000000000000" pitchFamily="2" charset="0"/>
              </a:rPr>
              <a:t>E. Chyhyrynets</a:t>
            </a:r>
          </a:p>
        </p:txBody>
      </p:sp>
    </p:spTree>
    <p:extLst>
      <p:ext uri="{BB962C8B-B14F-4D97-AF65-F5344CB8AC3E}">
        <p14:creationId xmlns:p14="http://schemas.microsoft.com/office/powerpoint/2010/main" val="3106609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AEAAB-3E1B-41A7-35E4-257B4F7B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692399"/>
            <a:ext cx="10515600" cy="1085316"/>
          </a:xfrm>
        </p:spPr>
        <p:txBody>
          <a:bodyPr/>
          <a:lstStyle/>
          <a:p>
            <a:pPr algn="ctr"/>
            <a:r>
              <a:rPr lang="en-GB" sz="4400"/>
              <a:t>Thank you!</a:t>
            </a:r>
            <a:endParaRPr lang="en-US" sz="4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17FB7-6885-A685-9560-B77E339FF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fonnesu@infn.it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83013-4083-B4AD-5780-F988E7EA6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9670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603</Words>
  <Application>Microsoft Office PowerPoint</Application>
  <PresentationFormat>Widescreen</PresentationFormat>
  <Paragraphs>117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Arial</vt:lpstr>
      <vt:lpstr>Calibri</vt:lpstr>
      <vt:lpstr>Cambria Math</vt:lpstr>
      <vt:lpstr>Montserrat</vt:lpstr>
      <vt:lpstr>Montserrat ExtraBold</vt:lpstr>
      <vt:lpstr>Montserrat Light</vt:lpstr>
      <vt:lpstr>Montserrat SemiBold</vt:lpstr>
      <vt:lpstr>Oswald</vt:lpstr>
      <vt:lpstr>Tema di Office</vt:lpstr>
      <vt:lpstr>PowerPoint Presentation</vt:lpstr>
      <vt:lpstr>Outline</vt:lpstr>
      <vt:lpstr>Nb3Sn/Cu state of the art at LNL</vt:lpstr>
      <vt:lpstr>Nb3Sn/Cu state of the art at LNL</vt:lpstr>
      <vt:lpstr>PowerPoint Presentation</vt:lpstr>
      <vt:lpstr>New dedicated coating system</vt:lpstr>
      <vt:lpstr>Currently ongoing</vt:lpstr>
      <vt:lpstr>Next steps: 9 GHz haloscope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Dorothea Fonnesu</dc:creator>
  <cp:lastModifiedBy>Dorothea Fonnesu</cp:lastModifiedBy>
  <cp:revision>2</cp:revision>
  <dcterms:created xsi:type="dcterms:W3CDTF">2024-07-16T16:21:41Z</dcterms:created>
  <dcterms:modified xsi:type="dcterms:W3CDTF">2025-05-13T14:27:39Z</dcterms:modified>
</cp:coreProperties>
</file>