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4.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 id="2147484026" r:id="rId2"/>
    <p:sldMasterId id="2147484029" r:id="rId3"/>
    <p:sldMasterId id="2147484051" r:id="rId4"/>
    <p:sldMasterId id="2147484063" r:id="rId5"/>
  </p:sldMasterIdLst>
  <p:notesMasterIdLst>
    <p:notesMasterId r:id="rId16"/>
  </p:notesMasterIdLst>
  <p:sldIdLst>
    <p:sldId id="407" r:id="rId6"/>
    <p:sldId id="2767" r:id="rId7"/>
    <p:sldId id="2841" r:id="rId8"/>
    <p:sldId id="954" r:id="rId9"/>
    <p:sldId id="957" r:id="rId10"/>
    <p:sldId id="2840" r:id="rId11"/>
    <p:sldId id="2833" r:id="rId12"/>
    <p:sldId id="2831" r:id="rId13"/>
    <p:sldId id="2842" r:id="rId14"/>
    <p:sldId id="2832" r:id="rId15"/>
  </p:sldIdLst>
  <p:sldSz cx="9144000" cy="6858000" type="screen4x3"/>
  <p:notesSz cx="6865938" cy="9540875"/>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EE9EBFDC-819E-4BF6-B05B-BF2ABCEF0C2B}">
          <p14:sldIdLst>
            <p14:sldId id="407"/>
            <p14:sldId id="2767"/>
          </p14:sldIdLst>
        </p14:section>
        <p14:section name="Sezione senza titolo" id="{60BD07C7-E7D1-4CE2-A2B1-DA96BC42517F}">
          <p14:sldIdLst>
            <p14:sldId id="2841"/>
            <p14:sldId id="954"/>
            <p14:sldId id="957"/>
            <p14:sldId id="2840"/>
            <p14:sldId id="2833"/>
            <p14:sldId id="2831"/>
            <p14:sldId id="2842"/>
            <p14:sldId id="283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8542"/>
    <a:srgbClr val="6048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ABFCF23-3B69-468F-B69F-88F6DE6A72F2}" styleName="Stile medio 1 - Color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63" autoAdjust="0"/>
    <p:restoredTop sz="86448" autoAdjust="0"/>
  </p:normalViewPr>
  <p:slideViewPr>
    <p:cSldViewPr>
      <p:cViewPr varScale="1">
        <p:scale>
          <a:sx n="51" d="100"/>
          <a:sy n="51" d="100"/>
        </p:scale>
        <p:origin x="1432"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2" y="1"/>
            <a:ext cx="2975239" cy="478701"/>
          </a:xfrm>
          <a:prstGeom prst="rect">
            <a:avLst/>
          </a:prstGeom>
        </p:spPr>
        <p:txBody>
          <a:bodyPr vert="horz" lIns="92328" tIns="46165" rIns="92328" bIns="46165" rtlCol="0"/>
          <a:lstStyle>
            <a:lvl1pPr algn="l">
              <a:defRPr sz="1200"/>
            </a:lvl1pPr>
          </a:lstStyle>
          <a:p>
            <a:endParaRPr lang="it-IT"/>
          </a:p>
        </p:txBody>
      </p:sp>
      <p:sp>
        <p:nvSpPr>
          <p:cNvPr id="3" name="Segnaposto data 2"/>
          <p:cNvSpPr>
            <a:spLocks noGrp="1"/>
          </p:cNvSpPr>
          <p:nvPr>
            <p:ph type="dt" idx="1"/>
          </p:nvPr>
        </p:nvSpPr>
        <p:spPr>
          <a:xfrm>
            <a:off x="3889112" y="1"/>
            <a:ext cx="2975239" cy="478701"/>
          </a:xfrm>
          <a:prstGeom prst="rect">
            <a:avLst/>
          </a:prstGeom>
        </p:spPr>
        <p:txBody>
          <a:bodyPr vert="horz" lIns="92328" tIns="46165" rIns="92328" bIns="46165" rtlCol="0"/>
          <a:lstStyle>
            <a:lvl1pPr algn="r">
              <a:defRPr sz="1200"/>
            </a:lvl1pPr>
          </a:lstStyle>
          <a:p>
            <a:fld id="{5027822C-C79C-BB46-8F35-61F0FD812996}" type="datetimeFigureOut">
              <a:rPr lang="it-IT" smtClean="0"/>
              <a:pPr/>
              <a:t>14/05/2025</a:t>
            </a:fld>
            <a:endParaRPr lang="it-IT"/>
          </a:p>
        </p:txBody>
      </p:sp>
      <p:sp>
        <p:nvSpPr>
          <p:cNvPr id="4" name="Segnaposto immagine diapositiva 3"/>
          <p:cNvSpPr>
            <a:spLocks noGrp="1" noRot="1" noChangeAspect="1"/>
          </p:cNvSpPr>
          <p:nvPr>
            <p:ph type="sldImg" idx="2"/>
          </p:nvPr>
        </p:nvSpPr>
        <p:spPr>
          <a:xfrm>
            <a:off x="1285875" y="1193800"/>
            <a:ext cx="4294188" cy="3219450"/>
          </a:xfrm>
          <a:prstGeom prst="rect">
            <a:avLst/>
          </a:prstGeom>
          <a:noFill/>
          <a:ln w="12700">
            <a:solidFill>
              <a:prstClr val="black"/>
            </a:solidFill>
          </a:ln>
        </p:spPr>
        <p:txBody>
          <a:bodyPr vert="horz" lIns="92328" tIns="46165" rIns="92328" bIns="46165" rtlCol="0" anchor="ctr"/>
          <a:lstStyle/>
          <a:p>
            <a:endParaRPr lang="it-IT"/>
          </a:p>
        </p:txBody>
      </p:sp>
      <p:sp>
        <p:nvSpPr>
          <p:cNvPr id="5" name="Segnaposto note 4"/>
          <p:cNvSpPr>
            <a:spLocks noGrp="1"/>
          </p:cNvSpPr>
          <p:nvPr>
            <p:ph type="body" sz="quarter" idx="3"/>
          </p:nvPr>
        </p:nvSpPr>
        <p:spPr>
          <a:xfrm>
            <a:off x="686595" y="4591547"/>
            <a:ext cx="5492750" cy="3756720"/>
          </a:xfrm>
          <a:prstGeom prst="rect">
            <a:avLst/>
          </a:prstGeom>
        </p:spPr>
        <p:txBody>
          <a:bodyPr vert="horz" lIns="92328" tIns="46165" rIns="92328" bIns="46165"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2" y="9062179"/>
            <a:ext cx="2975239" cy="478700"/>
          </a:xfrm>
          <a:prstGeom prst="rect">
            <a:avLst/>
          </a:prstGeom>
        </p:spPr>
        <p:txBody>
          <a:bodyPr vert="horz" lIns="92328" tIns="46165" rIns="92328" bIns="46165" rtlCol="0" anchor="b"/>
          <a:lstStyle>
            <a:lvl1pPr algn="l">
              <a:defRPr sz="1200"/>
            </a:lvl1pPr>
          </a:lstStyle>
          <a:p>
            <a:endParaRPr lang="it-IT"/>
          </a:p>
        </p:txBody>
      </p:sp>
      <p:sp>
        <p:nvSpPr>
          <p:cNvPr id="7" name="Segnaposto numero diapositiva 6"/>
          <p:cNvSpPr>
            <a:spLocks noGrp="1"/>
          </p:cNvSpPr>
          <p:nvPr>
            <p:ph type="sldNum" sz="quarter" idx="5"/>
          </p:nvPr>
        </p:nvSpPr>
        <p:spPr>
          <a:xfrm>
            <a:off x="3889112" y="9062179"/>
            <a:ext cx="2975239" cy="478700"/>
          </a:xfrm>
          <a:prstGeom prst="rect">
            <a:avLst/>
          </a:prstGeom>
        </p:spPr>
        <p:txBody>
          <a:bodyPr vert="horz" lIns="92328" tIns="46165" rIns="92328" bIns="46165" rtlCol="0" anchor="b"/>
          <a:lstStyle>
            <a:lvl1pPr algn="r">
              <a:defRPr sz="1200"/>
            </a:lvl1pPr>
          </a:lstStyle>
          <a:p>
            <a:fld id="{8906DA9B-D457-7045-BE26-94C68F2C65E0}" type="slidenum">
              <a:rPr lang="it-IT" smtClean="0"/>
              <a:pPr/>
              <a:t>‹N›</a:t>
            </a:fld>
            <a:endParaRPr lang="it-IT"/>
          </a:p>
        </p:txBody>
      </p:sp>
    </p:spTree>
    <p:extLst>
      <p:ext uri="{BB962C8B-B14F-4D97-AF65-F5344CB8AC3E}">
        <p14:creationId xmlns:p14="http://schemas.microsoft.com/office/powerpoint/2010/main" val="1600130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8906DA9B-D457-7045-BE26-94C68F2C65E0}" type="slidenum">
              <a:rPr lang="it-IT" smtClean="0"/>
              <a:pPr/>
              <a:t>1</a:t>
            </a:fld>
            <a:endParaRPr lang="it-IT"/>
          </a:p>
        </p:txBody>
      </p:sp>
    </p:spTree>
    <p:extLst>
      <p:ext uri="{BB962C8B-B14F-4D97-AF65-F5344CB8AC3E}">
        <p14:creationId xmlns:p14="http://schemas.microsoft.com/office/powerpoint/2010/main" val="32487089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8906DA9B-D457-7045-BE26-94C68F2C65E0}" type="slidenum">
              <a:rPr lang="it-IT" smtClean="0"/>
              <a:pPr/>
              <a:t>10</a:t>
            </a:fld>
            <a:endParaRPr lang="it-IT"/>
          </a:p>
        </p:txBody>
      </p:sp>
    </p:spTree>
    <p:extLst>
      <p:ext uri="{BB962C8B-B14F-4D97-AF65-F5344CB8AC3E}">
        <p14:creationId xmlns:p14="http://schemas.microsoft.com/office/powerpoint/2010/main" val="2263705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906DA9B-D457-7045-BE26-94C68F2C65E0}" type="slidenum">
              <a:rPr kumimoji="0" lang="it-IT"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it-IT"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5059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F2110F-AD60-8B94-B0C3-0BEFD1C63051}"/>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FB5D7043-4B07-A50D-C1E8-1A6B2E753A0F}"/>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9A98ABB4-EA4C-7540-698A-CFB4B11577AE}"/>
              </a:ext>
            </a:extLst>
          </p:cNvPr>
          <p:cNvSpPr>
            <a:spLocks noGrp="1"/>
          </p:cNvSpPr>
          <p:nvPr>
            <p:ph type="body" idx="1"/>
          </p:nvPr>
        </p:nvSpPr>
        <p:spPr/>
        <p:txBody>
          <a:bodyPr/>
          <a:lstStyle/>
          <a:p>
            <a:r>
              <a:rPr lang="it-IT" dirty="0"/>
              <a:t>A seguito dei risultati della fase sperimentale dell’anno scorso alcuni aspetti sono confermati, per altri verranno introdotte delle azioni correttive </a:t>
            </a:r>
          </a:p>
        </p:txBody>
      </p:sp>
      <p:sp>
        <p:nvSpPr>
          <p:cNvPr id="4" name="Segnaposto numero diapositiva 3">
            <a:extLst>
              <a:ext uri="{FF2B5EF4-FFF2-40B4-BE49-F238E27FC236}">
                <a16:creationId xmlns:a16="http://schemas.microsoft.com/office/drawing/2014/main" id="{DD51F936-1B64-A91F-CABA-9A5E0C3EF00D}"/>
              </a:ext>
            </a:extLst>
          </p:cNvPr>
          <p:cNvSpPr>
            <a:spLocks noGrp="1"/>
          </p:cNvSpPr>
          <p:nvPr>
            <p:ph type="sldNum" sz="quarter" idx="10"/>
          </p:nvPr>
        </p:nvSpPr>
        <p:spPr/>
        <p:txBody>
          <a:bodyPr/>
          <a:lstStyle/>
          <a:p>
            <a:fld id="{8906DA9B-D457-7045-BE26-94C68F2C65E0}" type="slidenum">
              <a:rPr lang="it-IT" smtClean="0"/>
              <a:pPr/>
              <a:t>3</a:t>
            </a:fld>
            <a:endParaRPr lang="it-IT"/>
          </a:p>
        </p:txBody>
      </p:sp>
    </p:spTree>
    <p:extLst>
      <p:ext uri="{BB962C8B-B14F-4D97-AF65-F5344CB8AC3E}">
        <p14:creationId xmlns:p14="http://schemas.microsoft.com/office/powerpoint/2010/main" val="3217112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A seguito dei risultati della fase sperimentale dell’anno scorso alcuni aspetti sono confermati, per altri verranno introdotte delle azioni correttive </a:t>
            </a:r>
          </a:p>
        </p:txBody>
      </p:sp>
      <p:sp>
        <p:nvSpPr>
          <p:cNvPr id="4" name="Segnaposto numero diapositiva 3"/>
          <p:cNvSpPr>
            <a:spLocks noGrp="1"/>
          </p:cNvSpPr>
          <p:nvPr>
            <p:ph type="sldNum" sz="quarter" idx="10"/>
          </p:nvPr>
        </p:nvSpPr>
        <p:spPr/>
        <p:txBody>
          <a:bodyPr/>
          <a:lstStyle/>
          <a:p>
            <a:fld id="{8906DA9B-D457-7045-BE26-94C68F2C65E0}" type="slidenum">
              <a:rPr lang="it-IT" smtClean="0"/>
              <a:pPr/>
              <a:t>4</a:t>
            </a:fld>
            <a:endParaRPr lang="it-IT"/>
          </a:p>
        </p:txBody>
      </p:sp>
    </p:spTree>
    <p:extLst>
      <p:ext uri="{BB962C8B-B14F-4D97-AF65-F5344CB8AC3E}">
        <p14:creationId xmlns:p14="http://schemas.microsoft.com/office/powerpoint/2010/main" val="12134644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A seguito dei risultati della fase sperimentale dell’anno scorso alcuni aspetti sono confermati, per altri verranno introdotte delle azioni correttive </a:t>
            </a:r>
          </a:p>
        </p:txBody>
      </p:sp>
      <p:sp>
        <p:nvSpPr>
          <p:cNvPr id="4" name="Segnaposto numero diapositiva 3"/>
          <p:cNvSpPr>
            <a:spLocks noGrp="1"/>
          </p:cNvSpPr>
          <p:nvPr>
            <p:ph type="sldNum" sz="quarter" idx="10"/>
          </p:nvPr>
        </p:nvSpPr>
        <p:spPr/>
        <p:txBody>
          <a:bodyPr/>
          <a:lstStyle/>
          <a:p>
            <a:fld id="{8906DA9B-D457-7045-BE26-94C68F2C65E0}" type="slidenum">
              <a:rPr lang="it-IT" smtClean="0"/>
              <a:pPr/>
              <a:t>5</a:t>
            </a:fld>
            <a:endParaRPr lang="it-IT"/>
          </a:p>
        </p:txBody>
      </p:sp>
    </p:spTree>
    <p:extLst>
      <p:ext uri="{BB962C8B-B14F-4D97-AF65-F5344CB8AC3E}">
        <p14:creationId xmlns:p14="http://schemas.microsoft.com/office/powerpoint/2010/main" val="3872473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BAA6D-EB83-F094-5536-97E7290B617A}"/>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79045308-72B5-71D0-785A-D0E1FCED2A32}"/>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691D8360-E8D5-CF09-E73F-A882D10A0F90}"/>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FB0D217A-03A8-9E1E-EF6B-8D2E7D55D4EE}"/>
              </a:ext>
            </a:extLst>
          </p:cNvPr>
          <p:cNvSpPr>
            <a:spLocks noGrp="1"/>
          </p:cNvSpPr>
          <p:nvPr>
            <p:ph type="sldNum" sz="quarter" idx="10"/>
          </p:nvPr>
        </p:nvSpPr>
        <p:spPr/>
        <p:txBody>
          <a:bodyPr/>
          <a:lstStyle/>
          <a:p>
            <a:fld id="{8906DA9B-D457-7045-BE26-94C68F2C65E0}" type="slidenum">
              <a:rPr lang="it-IT" smtClean="0"/>
              <a:pPr/>
              <a:t>6</a:t>
            </a:fld>
            <a:endParaRPr lang="it-IT"/>
          </a:p>
        </p:txBody>
      </p:sp>
    </p:spTree>
    <p:extLst>
      <p:ext uri="{BB962C8B-B14F-4D97-AF65-F5344CB8AC3E}">
        <p14:creationId xmlns:p14="http://schemas.microsoft.com/office/powerpoint/2010/main" val="21341358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906DA9B-D457-7045-BE26-94C68F2C65E0}" type="slidenum">
              <a:rPr lang="it-IT" smtClean="0"/>
              <a:pPr/>
              <a:t>7</a:t>
            </a:fld>
            <a:endParaRPr lang="it-IT"/>
          </a:p>
        </p:txBody>
      </p:sp>
    </p:spTree>
    <p:extLst>
      <p:ext uri="{BB962C8B-B14F-4D97-AF65-F5344CB8AC3E}">
        <p14:creationId xmlns:p14="http://schemas.microsoft.com/office/powerpoint/2010/main" val="15896795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906DA9B-D457-7045-BE26-94C68F2C65E0}" type="slidenum">
              <a:rPr lang="it-IT" smtClean="0"/>
              <a:pPr/>
              <a:t>8</a:t>
            </a:fld>
            <a:endParaRPr lang="it-IT"/>
          </a:p>
        </p:txBody>
      </p:sp>
    </p:spTree>
    <p:extLst>
      <p:ext uri="{BB962C8B-B14F-4D97-AF65-F5344CB8AC3E}">
        <p14:creationId xmlns:p14="http://schemas.microsoft.com/office/powerpoint/2010/main" val="21836348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6993EC-291B-E365-61FA-1247EEC74052}"/>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DC91E309-E46E-2F64-1ED1-CCCBCB5FEB91}"/>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9DCB5EC8-8C5C-DC69-6F49-D9782F1591FB}"/>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3AEDFDEF-F2DE-A89F-1D56-8EF3A2835559}"/>
              </a:ext>
            </a:extLst>
          </p:cNvPr>
          <p:cNvSpPr>
            <a:spLocks noGrp="1"/>
          </p:cNvSpPr>
          <p:nvPr>
            <p:ph type="sldNum" sz="quarter" idx="10"/>
          </p:nvPr>
        </p:nvSpPr>
        <p:spPr/>
        <p:txBody>
          <a:bodyPr/>
          <a:lstStyle/>
          <a:p>
            <a:fld id="{8906DA9B-D457-7045-BE26-94C68F2C65E0}" type="slidenum">
              <a:rPr lang="it-IT" smtClean="0"/>
              <a:pPr/>
              <a:t>9</a:t>
            </a:fld>
            <a:endParaRPr lang="it-IT"/>
          </a:p>
        </p:txBody>
      </p:sp>
    </p:spTree>
    <p:extLst>
      <p:ext uri="{BB962C8B-B14F-4D97-AF65-F5344CB8AC3E}">
        <p14:creationId xmlns:p14="http://schemas.microsoft.com/office/powerpoint/2010/main" val="24956977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5" name="Rettangolo arrotondato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arrotondato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olo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it-IT"/>
              <a:t>Fare clic per modificare lo stile del titolo</a:t>
            </a:r>
            <a:endParaRPr kumimoji="0" lang="en-US"/>
          </a:p>
        </p:txBody>
      </p:sp>
      <p:sp>
        <p:nvSpPr>
          <p:cNvPr id="20" name="Sottotitolo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a:t>Fare clic per modificare lo stile del sottotitolo dello schema</a:t>
            </a:r>
            <a:endParaRPr kumimoji="0" lang="en-US"/>
          </a:p>
        </p:txBody>
      </p:sp>
      <p:sp>
        <p:nvSpPr>
          <p:cNvPr id="19" name="Segnaposto data 18"/>
          <p:cNvSpPr>
            <a:spLocks noGrp="1"/>
          </p:cNvSpPr>
          <p:nvPr>
            <p:ph type="dt" sz="half" idx="10"/>
          </p:nvPr>
        </p:nvSpPr>
        <p:spPr>
          <a:xfrm>
            <a:off x="418596" y="6165304"/>
            <a:ext cx="1057060" cy="311696"/>
          </a:xfrm>
        </p:spPr>
        <p:txBody>
          <a:bodyPr/>
          <a:lstStyle/>
          <a:p>
            <a:r>
              <a:rPr lang="it-IT"/>
              <a:t>14/05/2025</a:t>
            </a:r>
            <a:endParaRPr lang="it-IT" dirty="0"/>
          </a:p>
        </p:txBody>
      </p:sp>
      <p:sp>
        <p:nvSpPr>
          <p:cNvPr id="8" name="Segnaposto piè di pagina 7"/>
          <p:cNvSpPr>
            <a:spLocks noGrp="1"/>
          </p:cNvSpPr>
          <p:nvPr>
            <p:ph type="ftr" sz="quarter" idx="11"/>
          </p:nvPr>
        </p:nvSpPr>
        <p:spPr>
          <a:xfrm>
            <a:off x="1691680" y="6165304"/>
            <a:ext cx="6152592" cy="311696"/>
          </a:xfrm>
        </p:spPr>
        <p:txBody>
          <a:bodyPr/>
          <a:lstStyle/>
          <a:p>
            <a:r>
              <a:rPr lang="it-IT"/>
              <a:t>CdS - Milano</a:t>
            </a:r>
            <a:endParaRPr lang="it-IT" dirty="0"/>
          </a:p>
        </p:txBody>
      </p:sp>
      <p:sp>
        <p:nvSpPr>
          <p:cNvPr id="11" name="Segnaposto numero diapositiva 10"/>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502920" y="530352"/>
            <a:ext cx="8183880" cy="4187952"/>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a:xfrm>
            <a:off x="395536" y="6165304"/>
            <a:ext cx="1011696" cy="311696"/>
          </a:xfrm>
        </p:spPr>
        <p:txBody>
          <a:bodyPr/>
          <a:lstStyle/>
          <a:p>
            <a:r>
              <a:rPr lang="it-IT"/>
              <a:t>14/05/2025</a:t>
            </a:r>
          </a:p>
        </p:txBody>
      </p:sp>
      <p:sp>
        <p:nvSpPr>
          <p:cNvPr id="5" name="Segnaposto piè di pagina 4"/>
          <p:cNvSpPr>
            <a:spLocks noGrp="1"/>
          </p:cNvSpPr>
          <p:nvPr>
            <p:ph type="ftr" sz="quarter" idx="11"/>
          </p:nvPr>
        </p:nvSpPr>
        <p:spPr>
          <a:xfrm>
            <a:off x="1619672" y="6165304"/>
            <a:ext cx="6192688" cy="329252"/>
          </a:xfrm>
        </p:spPr>
        <p:txBody>
          <a:bodyPr/>
          <a:lstStyle/>
          <a:p>
            <a:r>
              <a:rPr lang="it-IT"/>
              <a:t>CdS - Milano</a:t>
            </a:r>
          </a:p>
        </p:txBody>
      </p:sp>
      <p:sp>
        <p:nvSpPr>
          <p:cNvPr id="6" name="Segnaposto numero diapositiva 5"/>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533404"/>
            <a:ext cx="1981200" cy="5257799"/>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533400" y="533402"/>
            <a:ext cx="5943600" cy="5257801"/>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a:xfrm>
            <a:off x="395536" y="6165304"/>
            <a:ext cx="1011696" cy="311696"/>
          </a:xfrm>
        </p:spPr>
        <p:txBody>
          <a:bodyPr/>
          <a:lstStyle/>
          <a:p>
            <a:r>
              <a:rPr lang="it-IT"/>
              <a:t>14/05/2025</a:t>
            </a:r>
          </a:p>
        </p:txBody>
      </p:sp>
      <p:sp>
        <p:nvSpPr>
          <p:cNvPr id="5" name="Segnaposto piè di pagina 4"/>
          <p:cNvSpPr>
            <a:spLocks noGrp="1"/>
          </p:cNvSpPr>
          <p:nvPr>
            <p:ph type="ftr" sz="quarter" idx="11"/>
          </p:nvPr>
        </p:nvSpPr>
        <p:spPr>
          <a:xfrm>
            <a:off x="1547664" y="6165304"/>
            <a:ext cx="6192688" cy="311696"/>
          </a:xfrm>
        </p:spPr>
        <p:txBody>
          <a:bodyPr/>
          <a:lstStyle/>
          <a:p>
            <a:r>
              <a:rPr lang="it-IT"/>
              <a:t>CdS - Milano</a:t>
            </a:r>
            <a:endParaRPr lang="it-IT" dirty="0"/>
          </a:p>
        </p:txBody>
      </p:sp>
      <p:sp>
        <p:nvSpPr>
          <p:cNvPr id="6" name="Segnaposto numero diapositiva 5"/>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Slide Number Placeholder 5"/>
          <p:cNvSpPr txBox="1">
            <a:spLocks/>
          </p:cNvSpPr>
          <p:nvPr userDrawn="1"/>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cxnSp>
        <p:nvCxnSpPr>
          <p:cNvPr id="9" name="Straight Connector 8"/>
          <p:cNvCxnSpPr/>
          <p:nvPr userDrawn="1"/>
        </p:nvCxnSpPr>
        <p:spPr>
          <a:xfrm>
            <a:off x="171600" y="381000"/>
            <a:ext cx="8820000" cy="0"/>
          </a:xfrm>
          <a:prstGeom prst="line">
            <a:avLst/>
          </a:prstGeom>
          <a:ln w="25400">
            <a:solidFill>
              <a:srgbClr val="6633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152400" y="6553200"/>
            <a:ext cx="8820000" cy="0"/>
          </a:xfrm>
          <a:prstGeom prst="line">
            <a:avLst/>
          </a:prstGeom>
          <a:ln w="25400">
            <a:solidFill>
              <a:srgbClr val="663300"/>
            </a:solidFill>
          </a:ln>
        </p:spPr>
        <p:style>
          <a:lnRef idx="1">
            <a:schemeClr val="accent1"/>
          </a:lnRef>
          <a:fillRef idx="0">
            <a:schemeClr val="accent1"/>
          </a:fillRef>
          <a:effectRef idx="0">
            <a:schemeClr val="accent1"/>
          </a:effectRef>
          <a:fontRef idx="minor">
            <a:schemeClr val="tx1"/>
          </a:fontRef>
        </p:style>
      </p:cxnSp>
      <p:sp>
        <p:nvSpPr>
          <p:cNvPr id="5" name="Slide Number Placeholder 5"/>
          <p:cNvSpPr txBox="1">
            <a:spLocks/>
          </p:cNvSpPr>
          <p:nvPr userDrawn="1"/>
        </p:nvSpPr>
        <p:spPr>
          <a:xfrm>
            <a:off x="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err="1">
                <a:ln>
                  <a:noFill/>
                </a:ln>
                <a:solidFill>
                  <a:prstClr val="black">
                    <a:tint val="75000"/>
                  </a:prstClr>
                </a:solidFill>
                <a:effectLst/>
                <a:uLnTx/>
                <a:uFillTx/>
                <a:latin typeface="Calibri"/>
                <a:ea typeface="+mn-ea"/>
                <a:cs typeface="+mn-cs"/>
              </a:rPr>
              <a:t>CdS</a:t>
            </a:r>
            <a:r>
              <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rPr>
              <a:t> </a:t>
            </a:r>
            <a:r>
              <a:rPr kumimoji="0" lang="en-US" sz="1200" b="0" i="0" u="none" strike="noStrike" kern="1200" cap="none" spc="0" normalizeH="0" baseline="0" noProof="0" dirty="0" err="1">
                <a:ln>
                  <a:noFill/>
                </a:ln>
                <a:solidFill>
                  <a:prstClr val="black">
                    <a:tint val="75000"/>
                  </a:prstClr>
                </a:solidFill>
                <a:effectLst/>
                <a:uLnTx/>
                <a:uFillTx/>
                <a:latin typeface="Calibri"/>
                <a:ea typeface="+mn-ea"/>
                <a:cs typeface="+mn-cs"/>
              </a:rPr>
              <a:t>Luglio</a:t>
            </a:r>
            <a:r>
              <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rPr>
              <a:t> 2019</a:t>
            </a:r>
          </a:p>
        </p:txBody>
      </p:sp>
    </p:spTree>
    <p:extLst>
      <p:ext uri="{BB962C8B-B14F-4D97-AF65-F5344CB8AC3E}">
        <p14:creationId xmlns:p14="http://schemas.microsoft.com/office/powerpoint/2010/main" val="36922831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ayout personalizzato">
    <p:spTree>
      <p:nvGrpSpPr>
        <p:cNvPr id="1" name=""/>
        <p:cNvGrpSpPr/>
        <p:nvPr/>
      </p:nvGrpSpPr>
      <p:grpSpPr>
        <a:xfrm>
          <a:off x="0" y="0"/>
          <a:ext cx="0" cy="0"/>
          <a:chOff x="0" y="0"/>
          <a:chExt cx="0" cy="0"/>
        </a:xfrm>
      </p:grpSpPr>
      <p:sp>
        <p:nvSpPr>
          <p:cNvPr id="2" name="Line 3"/>
          <p:cNvSpPr>
            <a:spLocks noChangeShapeType="1"/>
          </p:cNvSpPr>
          <p:nvPr userDrawn="1"/>
        </p:nvSpPr>
        <p:spPr bwMode="auto">
          <a:xfrm>
            <a:off x="147638" y="428625"/>
            <a:ext cx="8853487" cy="1588"/>
          </a:xfrm>
          <a:prstGeom prst="line">
            <a:avLst/>
          </a:prstGeom>
          <a:noFill/>
          <a:ln w="6480">
            <a:gradFill flip="none" rotWithShape="1">
              <a:gsLst>
                <a:gs pos="0">
                  <a:schemeClr val="accent6">
                    <a:lumMod val="60000"/>
                    <a:lumOff val="40000"/>
                  </a:schemeClr>
                </a:gs>
                <a:gs pos="80000">
                  <a:schemeClr val="accent6">
                    <a:lumMod val="60000"/>
                    <a:lumOff val="40000"/>
                    <a:alpha val="50000"/>
                  </a:schemeClr>
                </a:gs>
                <a:gs pos="100000">
                  <a:schemeClr val="bg1"/>
                </a:gs>
              </a:gsLst>
              <a:lin ang="0" scaled="1"/>
              <a:tileRect/>
            </a:gradFill>
            <a:miter lim="800000"/>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600" b="0" i="0" u="none" strike="noStrike" kern="1200" cap="none" spc="0" normalizeH="0" baseline="0" noProof="0">
              <a:ln>
                <a:noFill/>
              </a:ln>
              <a:solidFill>
                <a:prstClr val="black"/>
              </a:solidFill>
              <a:effectLst/>
              <a:uLnTx/>
              <a:uFillTx/>
              <a:latin typeface="Century Schoolbook" pitchFamily="18" charset="0"/>
              <a:ea typeface="+mn-ea"/>
              <a:cs typeface="+mn-cs"/>
            </a:endParaRPr>
          </a:p>
        </p:txBody>
      </p:sp>
      <p:sp>
        <p:nvSpPr>
          <p:cNvPr id="3" name="Text Box 2"/>
          <p:cNvSpPr txBox="1">
            <a:spLocks noChangeArrowheads="1"/>
          </p:cNvSpPr>
          <p:nvPr userDrawn="1"/>
        </p:nvSpPr>
        <p:spPr bwMode="auto">
          <a:xfrm>
            <a:off x="7929563" y="6478588"/>
            <a:ext cx="1171575" cy="309562"/>
          </a:xfrm>
          <a:prstGeom prst="rect">
            <a:avLst/>
          </a:prstGeom>
          <a:noFill/>
          <a:ln w="9525">
            <a:noFill/>
            <a:round/>
            <a:headEnd/>
            <a:tailEnd/>
          </a:ln>
        </p:spPr>
        <p:txBody>
          <a:bodyPr wrap="none" lIns="90000" tIns="46800" rIns="90000" bIns="46800">
            <a:spAutoFit/>
          </a:bodyPr>
          <a:lstStyle/>
          <a:p>
            <a:pPr marL="0" marR="0" lvl="0" indent="0" algn="l" defTabSz="914400" rtl="0" eaLnBrk="1" fontAlgn="auto" latinLnBrk="0" hangingPunct="1">
              <a:lnSpc>
                <a:spcPct val="100000"/>
              </a:lnSpc>
              <a:spcBef>
                <a:spcPts val="0"/>
              </a:spcBef>
              <a:spcAft>
                <a:spcPts val="0"/>
              </a:spcAft>
              <a:buClr>
                <a:srgbClr val="000000"/>
              </a:buClr>
              <a:buSzPct val="100000"/>
              <a:buFont typeface="Calibri"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a:ln>
                  <a:noFill/>
                </a:ln>
                <a:solidFill>
                  <a:prstClr val="white">
                    <a:lumMod val="65000"/>
                  </a:prstClr>
                </a:solidFill>
                <a:effectLst/>
                <a:uLnTx/>
                <a:uFillTx/>
                <a:latin typeface="Century Schoolbook" pitchFamily="18" charset="0"/>
                <a:ea typeface="+mn-ea"/>
                <a:cs typeface="+mn-cs"/>
              </a:rPr>
              <a:t>Luca </a:t>
            </a:r>
            <a:r>
              <a:rPr kumimoji="0" lang="en-GB" sz="1400" b="0" i="0" u="none" strike="noStrike" kern="1200" cap="none" spc="0" normalizeH="0" baseline="0" noProof="0" err="1">
                <a:ln>
                  <a:noFill/>
                </a:ln>
                <a:solidFill>
                  <a:prstClr val="white">
                    <a:lumMod val="65000"/>
                  </a:prstClr>
                </a:solidFill>
                <a:effectLst/>
                <a:uLnTx/>
                <a:uFillTx/>
                <a:latin typeface="Century Schoolbook" pitchFamily="18" charset="0"/>
                <a:ea typeface="+mn-ea"/>
                <a:cs typeface="+mn-cs"/>
              </a:rPr>
              <a:t>Gironi</a:t>
            </a:r>
            <a:endParaRPr kumimoji="0" lang="en-GB" sz="1400" b="0" i="0" u="none" strike="noStrike" kern="1200" cap="none" spc="0" normalizeH="0" baseline="0" noProof="0">
              <a:ln>
                <a:noFill/>
              </a:ln>
              <a:solidFill>
                <a:prstClr val="white">
                  <a:lumMod val="65000"/>
                </a:prstClr>
              </a:solidFill>
              <a:effectLst/>
              <a:uLnTx/>
              <a:uFillTx/>
              <a:latin typeface="Century Schoolbook" pitchFamily="18" charset="0"/>
              <a:ea typeface="+mn-ea"/>
              <a:cs typeface="+mn-cs"/>
            </a:endParaRPr>
          </a:p>
        </p:txBody>
      </p:sp>
      <p:sp>
        <p:nvSpPr>
          <p:cNvPr id="4" name="Text Box 13"/>
          <p:cNvSpPr txBox="1">
            <a:spLocks noChangeArrowheads="1"/>
          </p:cNvSpPr>
          <p:nvPr userDrawn="1"/>
        </p:nvSpPr>
        <p:spPr bwMode="auto">
          <a:xfrm>
            <a:off x="71438" y="6478588"/>
            <a:ext cx="2247900" cy="309562"/>
          </a:xfrm>
          <a:prstGeom prst="rect">
            <a:avLst/>
          </a:prstGeom>
          <a:noFill/>
          <a:ln w="9525">
            <a:noFill/>
            <a:round/>
            <a:headEnd/>
            <a:tailEnd/>
          </a:ln>
        </p:spPr>
        <p:txBody>
          <a:bodyPr wrap="none" lIns="90000" tIns="46800" rIns="90000" bIns="46800">
            <a:spAutoFit/>
          </a:bodyPr>
          <a:lstStyle/>
          <a:p>
            <a:pPr marL="0" marR="0" lvl="0" indent="0" algn="l" defTabSz="914400" rtl="0" eaLnBrk="1" fontAlgn="auto" latinLnBrk="0" hangingPunct="1">
              <a:lnSpc>
                <a:spcPct val="100000"/>
              </a:lnSpc>
              <a:spcBef>
                <a:spcPts val="0"/>
              </a:spcBef>
              <a:spcAft>
                <a:spcPts val="0"/>
              </a:spcAft>
              <a:buClr>
                <a:srgbClr val="000000"/>
              </a:buClr>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it-IT" sz="1400" b="0" i="0" u="none" strike="noStrike" kern="1200" cap="none" spc="0" normalizeH="0" baseline="0" noProof="0">
                <a:ln>
                  <a:noFill/>
                </a:ln>
                <a:solidFill>
                  <a:prstClr val="white">
                    <a:lumMod val="65000"/>
                  </a:prstClr>
                </a:solidFill>
                <a:effectLst/>
                <a:uLnTx/>
                <a:uFillTx/>
                <a:latin typeface="Century Schoolbook" pitchFamily="18" charset="0"/>
                <a:ea typeface="+mn-ea"/>
                <a:cs typeface="+mn-cs"/>
              </a:rPr>
              <a:t>Roma </a:t>
            </a:r>
            <a:r>
              <a:rPr kumimoji="0" lang="en-GB" sz="1400" b="0" i="0" u="none" strike="noStrike" kern="1200" cap="none" spc="0" normalizeH="0" baseline="0" noProof="0">
                <a:ln>
                  <a:noFill/>
                </a:ln>
                <a:solidFill>
                  <a:prstClr val="white">
                    <a:lumMod val="65000"/>
                  </a:prstClr>
                </a:solidFill>
                <a:effectLst/>
                <a:uLnTx/>
                <a:uFillTx/>
                <a:latin typeface="Century Schoolbook" pitchFamily="18" charset="0"/>
                <a:ea typeface="+mn-ea"/>
                <a:cs typeface="+mn-cs"/>
              </a:rPr>
              <a:t>– 30 </a:t>
            </a:r>
            <a:r>
              <a:rPr kumimoji="0" lang="en-GB" sz="1400" b="0" i="0" u="none" strike="noStrike" kern="1200" cap="none" spc="0" normalizeH="0" baseline="0" noProof="0" err="1">
                <a:ln>
                  <a:noFill/>
                </a:ln>
                <a:solidFill>
                  <a:prstClr val="white">
                    <a:lumMod val="65000"/>
                  </a:prstClr>
                </a:solidFill>
                <a:effectLst/>
                <a:uLnTx/>
                <a:uFillTx/>
                <a:latin typeface="Century Schoolbook" pitchFamily="18" charset="0"/>
                <a:ea typeface="+mn-ea"/>
                <a:cs typeface="+mn-cs"/>
              </a:rPr>
              <a:t>Gennaio</a:t>
            </a:r>
            <a:r>
              <a:rPr kumimoji="0" lang="en-GB" sz="1400" b="0" i="0" u="none" strike="noStrike" kern="1200" cap="none" spc="0" normalizeH="0" baseline="0" noProof="0">
                <a:ln>
                  <a:noFill/>
                </a:ln>
                <a:solidFill>
                  <a:prstClr val="white">
                    <a:lumMod val="65000"/>
                  </a:prstClr>
                </a:solidFill>
                <a:effectLst/>
                <a:uLnTx/>
                <a:uFillTx/>
                <a:latin typeface="Century Schoolbook" pitchFamily="18" charset="0"/>
                <a:ea typeface="+mn-ea"/>
                <a:cs typeface="+mn-cs"/>
              </a:rPr>
              <a:t> 2012</a:t>
            </a:r>
          </a:p>
        </p:txBody>
      </p:sp>
    </p:spTree>
    <p:extLst>
      <p:ext uri="{BB962C8B-B14F-4D97-AF65-F5344CB8AC3E}">
        <p14:creationId xmlns:p14="http://schemas.microsoft.com/office/powerpoint/2010/main" val="25899237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5" name="Rettangolo arrotondato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a:ea typeface="+mn-ea"/>
              <a:cs typeface="+mn-cs"/>
            </a:endParaRPr>
          </a:p>
        </p:txBody>
      </p:sp>
      <p:sp>
        <p:nvSpPr>
          <p:cNvPr id="10" name="Rettangolo arrotondato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a:ea typeface="+mn-ea"/>
              <a:cs typeface="+mn-cs"/>
            </a:endParaRPr>
          </a:p>
        </p:txBody>
      </p:sp>
      <p:sp>
        <p:nvSpPr>
          <p:cNvPr id="5" name="Titolo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it-IT"/>
              <a:t>Fare clic per modificare lo stile del titolo</a:t>
            </a:r>
            <a:endParaRPr kumimoji="0" lang="en-US"/>
          </a:p>
        </p:txBody>
      </p:sp>
      <p:sp>
        <p:nvSpPr>
          <p:cNvPr id="20" name="Sottotitolo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a:t>Fare clic per modificare lo stile del sottotitolo dello schema</a:t>
            </a:r>
            <a:endParaRPr kumimoji="0" lang="en-US"/>
          </a:p>
        </p:txBody>
      </p:sp>
      <p:sp>
        <p:nvSpPr>
          <p:cNvPr id="19" name="Segnaposto data 18"/>
          <p:cNvSpPr>
            <a:spLocks noGrp="1"/>
          </p:cNvSpPr>
          <p:nvPr>
            <p:ph type="dt" sz="half" idx="10"/>
          </p:nvPr>
        </p:nvSpPr>
        <p:spPr>
          <a:xfrm>
            <a:off x="418596" y="6165304"/>
            <a:ext cx="1057060" cy="311696"/>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14/05/2025</a:t>
            </a:r>
            <a:endParaRPr kumimoji="0" lang="it-IT" sz="1000" b="0" i="0" u="none" strike="noStrike" kern="1200" cap="none" spc="0" normalizeH="0" baseline="0" noProof="0" dirty="0">
              <a:ln>
                <a:noFill/>
              </a:ln>
              <a:solidFill>
                <a:srgbClr val="E3DED1">
                  <a:shade val="50000"/>
                </a:srgbClr>
              </a:solidFill>
              <a:effectLst/>
              <a:uLnTx/>
              <a:uFillTx/>
              <a:latin typeface="Verdana"/>
              <a:ea typeface="+mn-ea"/>
              <a:cs typeface="+mn-cs"/>
            </a:endParaRPr>
          </a:p>
        </p:txBody>
      </p:sp>
      <p:sp>
        <p:nvSpPr>
          <p:cNvPr id="8" name="Segnaposto piè di pagina 7"/>
          <p:cNvSpPr>
            <a:spLocks noGrp="1"/>
          </p:cNvSpPr>
          <p:nvPr>
            <p:ph type="ftr" sz="quarter" idx="11"/>
          </p:nvPr>
        </p:nvSpPr>
        <p:spPr>
          <a:xfrm>
            <a:off x="1691680" y="6165304"/>
            <a:ext cx="6152592" cy="311696"/>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CdS - Milano</a:t>
            </a:r>
            <a:endParaRPr kumimoji="0" lang="it-IT" sz="1000" b="0" i="0" u="none" strike="noStrike" kern="1200" cap="none" spc="0" normalizeH="0" baseline="0" noProof="0" dirty="0">
              <a:ln>
                <a:noFill/>
              </a:ln>
              <a:solidFill>
                <a:srgbClr val="E3DED1">
                  <a:shade val="50000"/>
                </a:srgbClr>
              </a:solidFill>
              <a:effectLst/>
              <a:uLnTx/>
              <a:uFillTx/>
              <a:latin typeface="Verdana"/>
              <a:ea typeface="+mn-ea"/>
              <a:cs typeface="+mn-cs"/>
            </a:endParaRPr>
          </a:p>
        </p:txBody>
      </p:sp>
      <p:sp>
        <p:nvSpPr>
          <p:cNvPr id="11" name="Segnaposto numero diapositiva 10"/>
          <p:cNvSpPr>
            <a:spLocks noGrp="1"/>
          </p:cNvSpPr>
          <p:nvPr>
            <p:ph type="sldNum" sz="quarter" idx="12"/>
          </p:nvPr>
        </p:nvSpPr>
        <p:spPr>
          <a:xfrm>
            <a:off x="8348328" y="6165304"/>
            <a:ext cx="457200" cy="311696"/>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DD2C94-EBA5-4997-B982-451E0A2E0BDC}" type="slidenum">
              <a:rPr kumimoji="0" lang="it-IT" sz="1000" b="0" i="0" u="none" strike="noStrike" kern="1200" cap="none" spc="0" normalizeH="0" baseline="0" noProof="0" smtClean="0">
                <a:ln>
                  <a:noFill/>
                </a:ln>
                <a:solidFill>
                  <a:srgbClr val="E3DED1">
                    <a:shade val="50000"/>
                  </a:srgbClr>
                </a:solidFill>
                <a:effectLst/>
                <a:uLnTx/>
                <a:uFillTx/>
                <a:latin typeface="Verdan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it-IT" sz="1000" b="0" i="0" u="none" strike="noStrike" kern="1200" cap="none" spc="0" normalizeH="0" baseline="0" noProof="0">
              <a:ln>
                <a:noFill/>
              </a:ln>
              <a:solidFill>
                <a:srgbClr val="E3DED1">
                  <a:shade val="50000"/>
                </a:srgbClr>
              </a:solidFill>
              <a:effectLst/>
              <a:uLnTx/>
              <a:uFillTx/>
              <a:latin typeface="Verdana"/>
              <a:ea typeface="+mn-ea"/>
              <a:cs typeface="+mn-cs"/>
            </a:endParaRPr>
          </a:p>
        </p:txBody>
      </p:sp>
    </p:spTree>
    <p:extLst>
      <p:ext uri="{BB962C8B-B14F-4D97-AF65-F5344CB8AC3E}">
        <p14:creationId xmlns:p14="http://schemas.microsoft.com/office/powerpoint/2010/main" val="17276426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lstStyle/>
          <a:p>
            <a:r>
              <a:rPr kumimoji="0" lang="it-IT"/>
              <a:t>Fare clic per modificare lo stile del titolo</a:t>
            </a:r>
            <a:endParaRPr kumimoji="0" lang="en-US"/>
          </a:p>
        </p:txBody>
      </p:sp>
      <p:sp>
        <p:nvSpPr>
          <p:cNvPr id="3" name="Segnaposto contenuto 2"/>
          <p:cNvSpPr>
            <a:spLocks noGrp="1"/>
          </p:cNvSpPr>
          <p:nvPr>
            <p:ph idx="1"/>
          </p:nvPr>
        </p:nvSpPr>
        <p:spPr>
          <a:xfrm>
            <a:off x="502920" y="530352"/>
            <a:ext cx="8183880" cy="4187952"/>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a:xfrm>
            <a:off x="19616" y="6144368"/>
            <a:ext cx="1168008" cy="332632"/>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14/05/2025</a:t>
            </a:r>
          </a:p>
        </p:txBody>
      </p:sp>
      <p:sp>
        <p:nvSpPr>
          <p:cNvPr id="5" name="Segnaposto piè di pagina 4"/>
          <p:cNvSpPr>
            <a:spLocks noGrp="1"/>
          </p:cNvSpPr>
          <p:nvPr>
            <p:ph type="ftr" sz="quarter" idx="11"/>
          </p:nvPr>
        </p:nvSpPr>
        <p:spPr>
          <a:xfrm>
            <a:off x="1475656" y="6165304"/>
            <a:ext cx="6048672" cy="28223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CdS - Milano</a:t>
            </a:r>
          </a:p>
        </p:txBody>
      </p:sp>
      <p:sp>
        <p:nvSpPr>
          <p:cNvPr id="6" name="Segnaposto numero diapositiva 5"/>
          <p:cNvSpPr>
            <a:spLocks noGrp="1"/>
          </p:cNvSpPr>
          <p:nvPr>
            <p:ph type="sldNum" sz="quarter" idx="12"/>
          </p:nvPr>
        </p:nvSpPr>
        <p:spPr>
          <a:xfrm>
            <a:off x="7740352" y="6135840"/>
            <a:ext cx="457200" cy="311696"/>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DD2C94-EBA5-4997-B982-451E0A2E0BDC}" type="slidenum">
              <a:rPr kumimoji="0" lang="it-IT" sz="1000" b="0" i="0" u="none" strike="noStrike" kern="1200" cap="none" spc="0" normalizeH="0" baseline="0" noProof="0" smtClean="0">
                <a:ln>
                  <a:noFill/>
                </a:ln>
                <a:solidFill>
                  <a:srgbClr val="E3DED1">
                    <a:shade val="50000"/>
                  </a:srgbClr>
                </a:solidFill>
                <a:effectLst/>
                <a:uLnTx/>
                <a:uFillTx/>
                <a:latin typeface="Verdan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it-IT" sz="1000" b="0" i="0" u="none" strike="noStrike" kern="1200" cap="none" spc="0" normalizeH="0" baseline="0" noProof="0">
              <a:ln>
                <a:noFill/>
              </a:ln>
              <a:solidFill>
                <a:srgbClr val="E3DED1">
                  <a:shade val="50000"/>
                </a:srgbClr>
              </a:solidFill>
              <a:effectLst/>
              <a:uLnTx/>
              <a:uFillTx/>
              <a:latin typeface="Verdana"/>
              <a:ea typeface="+mn-ea"/>
              <a:cs typeface="+mn-cs"/>
            </a:endParaRPr>
          </a:p>
        </p:txBody>
      </p:sp>
    </p:spTree>
    <p:extLst>
      <p:ext uri="{BB962C8B-B14F-4D97-AF65-F5344CB8AC3E}">
        <p14:creationId xmlns:p14="http://schemas.microsoft.com/office/powerpoint/2010/main" val="16460654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14" name="Rettangolo arrotondato 13"/>
          <p:cNvSpPr/>
          <p:nvPr/>
        </p:nvSpPr>
        <p:spPr>
          <a:xfrm>
            <a:off x="249961" y="279253"/>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a:ea typeface="+mn-ea"/>
              <a:cs typeface="+mn-cs"/>
            </a:endParaRPr>
          </a:p>
        </p:txBody>
      </p:sp>
      <p:sp>
        <p:nvSpPr>
          <p:cNvPr id="11" name="Rettangolo arrotondato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a:ea typeface="+mn-ea"/>
              <a:cs typeface="+mn-cs"/>
            </a:endParaRPr>
          </a:p>
        </p:txBody>
      </p:sp>
      <p:sp>
        <p:nvSpPr>
          <p:cNvPr id="2" name="Titolo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a:t>Fare clic per modificare stili del testo dello schema</a:t>
            </a:r>
          </a:p>
        </p:txBody>
      </p:sp>
      <p:sp>
        <p:nvSpPr>
          <p:cNvPr id="4" name="Segnaposto data 3"/>
          <p:cNvSpPr>
            <a:spLocks noGrp="1"/>
          </p:cNvSpPr>
          <p:nvPr>
            <p:ph type="dt" sz="half" idx="10"/>
          </p:nvPr>
        </p:nvSpPr>
        <p:spPr>
          <a:xfrm>
            <a:off x="418595" y="6165304"/>
            <a:ext cx="1169749" cy="311696"/>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14/05/2025</a:t>
            </a:r>
          </a:p>
        </p:txBody>
      </p:sp>
      <p:sp>
        <p:nvSpPr>
          <p:cNvPr id="5" name="Segnaposto piè di pagina 4"/>
          <p:cNvSpPr>
            <a:spLocks noGrp="1"/>
          </p:cNvSpPr>
          <p:nvPr>
            <p:ph type="ftr" sz="quarter" idx="11"/>
          </p:nvPr>
        </p:nvSpPr>
        <p:spPr>
          <a:xfrm>
            <a:off x="1710447" y="6164376"/>
            <a:ext cx="6192688" cy="311696"/>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CdS - Milano</a:t>
            </a:r>
            <a:endParaRPr kumimoji="0" lang="it-IT" sz="1000" b="0" i="0" u="none" strike="noStrike" kern="1200" cap="none" spc="0" normalizeH="0" baseline="0" noProof="0" dirty="0">
              <a:ln>
                <a:noFill/>
              </a:ln>
              <a:solidFill>
                <a:srgbClr val="E3DED1">
                  <a:shade val="50000"/>
                </a:srgbClr>
              </a:solidFill>
              <a:effectLst/>
              <a:uLnTx/>
              <a:uFillTx/>
              <a:latin typeface="Verdana"/>
              <a:ea typeface="+mn-ea"/>
              <a:cs typeface="+mn-cs"/>
            </a:endParaRPr>
          </a:p>
        </p:txBody>
      </p:sp>
      <p:sp>
        <p:nvSpPr>
          <p:cNvPr id="6" name="Segnaposto numero diapositiva 5"/>
          <p:cNvSpPr>
            <a:spLocks noGrp="1"/>
          </p:cNvSpPr>
          <p:nvPr>
            <p:ph type="sldNum" sz="quarter" idx="12"/>
          </p:nvPr>
        </p:nvSpPr>
        <p:spPr>
          <a:xfrm>
            <a:off x="8113975" y="6126435"/>
            <a:ext cx="457200" cy="311696"/>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DD2C94-EBA5-4997-B982-451E0A2E0BDC}" type="slidenum">
              <a:rPr kumimoji="0" lang="it-IT" sz="1000" b="0" i="0" u="none" strike="noStrike" kern="1200" cap="none" spc="0" normalizeH="0" baseline="0" noProof="0" smtClean="0">
                <a:ln>
                  <a:noFill/>
                </a:ln>
                <a:solidFill>
                  <a:srgbClr val="E3DED1">
                    <a:shade val="50000"/>
                  </a:srgbClr>
                </a:solidFill>
                <a:effectLst/>
                <a:uLnTx/>
                <a:uFillTx/>
                <a:latin typeface="Verdan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it-IT" sz="1000" b="0" i="0" u="none" strike="noStrike" kern="1200" cap="none" spc="0" normalizeH="0" baseline="0" noProof="0">
              <a:ln>
                <a:noFill/>
              </a:ln>
              <a:solidFill>
                <a:srgbClr val="E3DED1">
                  <a:shade val="50000"/>
                </a:srgbClr>
              </a:solidFill>
              <a:effectLst/>
              <a:uLnTx/>
              <a:uFillTx/>
              <a:latin typeface="Verdana"/>
              <a:ea typeface="+mn-ea"/>
              <a:cs typeface="+mn-cs"/>
            </a:endParaRPr>
          </a:p>
        </p:txBody>
      </p:sp>
    </p:spTree>
    <p:extLst>
      <p:ext uri="{BB962C8B-B14F-4D97-AF65-F5344CB8AC3E}">
        <p14:creationId xmlns:p14="http://schemas.microsoft.com/office/powerpoint/2010/main" val="26814422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contenuto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contenuto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a:xfrm>
            <a:off x="107504" y="6091292"/>
            <a:ext cx="1152128" cy="385708"/>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14/05/2025</a:t>
            </a:r>
          </a:p>
        </p:txBody>
      </p:sp>
      <p:sp>
        <p:nvSpPr>
          <p:cNvPr id="6" name="Segnaposto piè di pagina 5"/>
          <p:cNvSpPr>
            <a:spLocks noGrp="1"/>
          </p:cNvSpPr>
          <p:nvPr>
            <p:ph type="ftr" sz="quarter" idx="11"/>
          </p:nvPr>
        </p:nvSpPr>
        <p:spPr>
          <a:xfrm>
            <a:off x="1457940" y="6122848"/>
            <a:ext cx="5976664" cy="311696"/>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CdS - Milano</a:t>
            </a:r>
          </a:p>
        </p:txBody>
      </p:sp>
      <p:sp>
        <p:nvSpPr>
          <p:cNvPr id="7" name="Segnaposto numero diapositiva 6"/>
          <p:cNvSpPr>
            <a:spLocks noGrp="1"/>
          </p:cNvSpPr>
          <p:nvPr>
            <p:ph type="sldNum" sz="quarter" idx="12"/>
          </p:nvPr>
        </p:nvSpPr>
        <p:spPr>
          <a:xfrm>
            <a:off x="7740352" y="6096558"/>
            <a:ext cx="457200" cy="311696"/>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DD2C94-EBA5-4997-B982-451E0A2E0BDC}" type="slidenum">
              <a:rPr kumimoji="0" lang="it-IT" sz="1000" b="0" i="0" u="none" strike="noStrike" kern="1200" cap="none" spc="0" normalizeH="0" baseline="0" noProof="0" smtClean="0">
                <a:ln>
                  <a:noFill/>
                </a:ln>
                <a:solidFill>
                  <a:srgbClr val="E3DED1">
                    <a:shade val="50000"/>
                  </a:srgbClr>
                </a:solidFill>
                <a:effectLst/>
                <a:uLnTx/>
                <a:uFillTx/>
                <a:latin typeface="Verdan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it-IT" sz="1000" b="0" i="0" u="none" strike="noStrike" kern="1200" cap="none" spc="0" normalizeH="0" baseline="0" noProof="0">
              <a:ln>
                <a:noFill/>
              </a:ln>
              <a:solidFill>
                <a:srgbClr val="E3DED1">
                  <a:shade val="50000"/>
                </a:srgbClr>
              </a:solidFill>
              <a:effectLst/>
              <a:uLnTx/>
              <a:uFillTx/>
              <a:latin typeface="Verdana"/>
              <a:ea typeface="+mn-ea"/>
              <a:cs typeface="+mn-cs"/>
            </a:endParaRPr>
          </a:p>
        </p:txBody>
      </p:sp>
    </p:spTree>
    <p:extLst>
      <p:ext uri="{BB962C8B-B14F-4D97-AF65-F5344CB8AC3E}">
        <p14:creationId xmlns:p14="http://schemas.microsoft.com/office/powerpoint/2010/main" val="28718376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nchor="b"/>
          <a:lstStyle>
            <a:lvl1pPr>
              <a:defRPr b="1"/>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4" name="Segnaposto testo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5" name="Segnaposto contenuto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6" name="Segnaposto contenuto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7" name="Segnaposto data 6"/>
          <p:cNvSpPr>
            <a:spLocks noGrp="1"/>
          </p:cNvSpPr>
          <p:nvPr>
            <p:ph type="dt" sz="half" idx="10"/>
          </p:nvPr>
        </p:nvSpPr>
        <p:spPr>
          <a:xfrm>
            <a:off x="0" y="6080760"/>
            <a:ext cx="1155712" cy="300568"/>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14/05/2025</a:t>
            </a:r>
          </a:p>
        </p:txBody>
      </p:sp>
      <p:sp>
        <p:nvSpPr>
          <p:cNvPr id="8" name="Segnaposto piè di pagina 7"/>
          <p:cNvSpPr>
            <a:spLocks noGrp="1"/>
          </p:cNvSpPr>
          <p:nvPr>
            <p:ph type="ftr" sz="quarter" idx="11"/>
          </p:nvPr>
        </p:nvSpPr>
        <p:spPr>
          <a:xfrm>
            <a:off x="1403648" y="6081608"/>
            <a:ext cx="6120680" cy="311696"/>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CdS - Milano</a:t>
            </a:r>
          </a:p>
        </p:txBody>
      </p:sp>
      <p:sp>
        <p:nvSpPr>
          <p:cNvPr id="9" name="Segnaposto numero diapositiva 8"/>
          <p:cNvSpPr>
            <a:spLocks noGrp="1"/>
          </p:cNvSpPr>
          <p:nvPr>
            <p:ph type="sldNum" sz="quarter" idx="12"/>
          </p:nvPr>
        </p:nvSpPr>
        <p:spPr>
          <a:xfrm>
            <a:off x="7772264" y="6043932"/>
            <a:ext cx="457200" cy="311696"/>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DD2C94-EBA5-4997-B982-451E0A2E0BDC}" type="slidenum">
              <a:rPr kumimoji="0" lang="it-IT" sz="1000" b="0" i="0" u="none" strike="noStrike" kern="1200" cap="none" spc="0" normalizeH="0" baseline="0" noProof="0" smtClean="0">
                <a:ln>
                  <a:noFill/>
                </a:ln>
                <a:solidFill>
                  <a:srgbClr val="E3DED1">
                    <a:shade val="50000"/>
                  </a:srgbClr>
                </a:solidFill>
                <a:effectLst/>
                <a:uLnTx/>
                <a:uFillTx/>
                <a:latin typeface="Verdan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it-IT" sz="1000" b="0" i="0" u="none" strike="noStrike" kern="1200" cap="none" spc="0" normalizeH="0" baseline="0" noProof="0">
              <a:ln>
                <a:noFill/>
              </a:ln>
              <a:solidFill>
                <a:srgbClr val="E3DED1">
                  <a:shade val="50000"/>
                </a:srgbClr>
              </a:solidFill>
              <a:effectLst/>
              <a:uLnTx/>
              <a:uFillTx/>
              <a:latin typeface="Verdana"/>
              <a:ea typeface="+mn-ea"/>
              <a:cs typeface="+mn-cs"/>
            </a:endParaRPr>
          </a:p>
        </p:txBody>
      </p:sp>
    </p:spTree>
    <p:extLst>
      <p:ext uri="{BB962C8B-B14F-4D97-AF65-F5344CB8AC3E}">
        <p14:creationId xmlns:p14="http://schemas.microsoft.com/office/powerpoint/2010/main" val="39657018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data 2"/>
          <p:cNvSpPr>
            <a:spLocks noGrp="1"/>
          </p:cNvSpPr>
          <p:nvPr>
            <p:ph type="dt" sz="half" idx="10"/>
          </p:nvPr>
        </p:nvSpPr>
        <p:spPr>
          <a:xfrm>
            <a:off x="3344" y="6066702"/>
            <a:ext cx="1152128"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14/05/2025</a:t>
            </a:r>
          </a:p>
        </p:txBody>
      </p:sp>
      <p:sp>
        <p:nvSpPr>
          <p:cNvPr id="4" name="Segnaposto piè di pagina 3"/>
          <p:cNvSpPr>
            <a:spLocks noGrp="1"/>
          </p:cNvSpPr>
          <p:nvPr>
            <p:ph type="ftr" sz="quarter" idx="11"/>
          </p:nvPr>
        </p:nvSpPr>
        <p:spPr>
          <a:xfrm>
            <a:off x="1403648" y="6066702"/>
            <a:ext cx="576064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CdS - Milano</a:t>
            </a:r>
          </a:p>
        </p:txBody>
      </p:sp>
      <p:sp>
        <p:nvSpPr>
          <p:cNvPr id="5" name="Segnaposto numero diapositiva 4"/>
          <p:cNvSpPr>
            <a:spLocks noGrp="1"/>
          </p:cNvSpPr>
          <p:nvPr>
            <p:ph type="sldNum" sz="quarter" idx="12"/>
          </p:nvPr>
        </p:nvSpPr>
        <p:spPr>
          <a:xfrm>
            <a:off x="7668344" y="6066701"/>
            <a:ext cx="457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DD2C94-EBA5-4997-B982-451E0A2E0BDC}" type="slidenum">
              <a:rPr kumimoji="0" lang="it-IT" sz="1000" b="0" i="0" u="none" strike="noStrike" kern="1200" cap="none" spc="0" normalizeH="0" baseline="0" noProof="0" smtClean="0">
                <a:ln>
                  <a:noFill/>
                </a:ln>
                <a:solidFill>
                  <a:srgbClr val="E3DED1">
                    <a:shade val="50000"/>
                  </a:srgbClr>
                </a:solidFill>
                <a:effectLst/>
                <a:uLnTx/>
                <a:uFillTx/>
                <a:latin typeface="Verdan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it-IT" sz="1000" b="0" i="0" u="none" strike="noStrike" kern="1200" cap="none" spc="0" normalizeH="0" baseline="0" noProof="0">
              <a:ln>
                <a:noFill/>
              </a:ln>
              <a:solidFill>
                <a:srgbClr val="E3DED1">
                  <a:shade val="50000"/>
                </a:srgbClr>
              </a:solidFill>
              <a:effectLst/>
              <a:uLnTx/>
              <a:uFillTx/>
              <a:latin typeface="Verdana"/>
              <a:ea typeface="+mn-ea"/>
              <a:cs typeface="+mn-cs"/>
            </a:endParaRPr>
          </a:p>
        </p:txBody>
      </p:sp>
    </p:spTree>
    <p:extLst>
      <p:ext uri="{BB962C8B-B14F-4D97-AF65-F5344CB8AC3E}">
        <p14:creationId xmlns:p14="http://schemas.microsoft.com/office/powerpoint/2010/main" val="2826934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lstStyle/>
          <a:p>
            <a:r>
              <a:rPr kumimoji="0" lang="it-IT"/>
              <a:t>Fare clic per modificare lo stile del titolo</a:t>
            </a:r>
            <a:endParaRPr kumimoji="0" lang="en-US"/>
          </a:p>
        </p:txBody>
      </p:sp>
      <p:sp>
        <p:nvSpPr>
          <p:cNvPr id="3" name="Segnaposto contenuto 2"/>
          <p:cNvSpPr>
            <a:spLocks noGrp="1"/>
          </p:cNvSpPr>
          <p:nvPr>
            <p:ph idx="1"/>
          </p:nvPr>
        </p:nvSpPr>
        <p:spPr>
          <a:xfrm>
            <a:off x="502920" y="530352"/>
            <a:ext cx="8183880" cy="4187952"/>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a:xfrm>
            <a:off x="395536" y="6165304"/>
            <a:ext cx="1008112" cy="311696"/>
          </a:xfrm>
        </p:spPr>
        <p:txBody>
          <a:bodyPr/>
          <a:lstStyle/>
          <a:p>
            <a:r>
              <a:rPr lang="it-IT"/>
              <a:t>14/05/2025</a:t>
            </a:r>
          </a:p>
        </p:txBody>
      </p:sp>
      <p:sp>
        <p:nvSpPr>
          <p:cNvPr id="5" name="Segnaposto piè di pagina 4"/>
          <p:cNvSpPr>
            <a:spLocks noGrp="1"/>
          </p:cNvSpPr>
          <p:nvPr>
            <p:ph type="ftr" sz="quarter" idx="11"/>
          </p:nvPr>
        </p:nvSpPr>
        <p:spPr>
          <a:xfrm>
            <a:off x="1619672" y="6165304"/>
            <a:ext cx="6408712" cy="311696"/>
          </a:xfrm>
        </p:spPr>
        <p:txBody>
          <a:bodyPr/>
          <a:lstStyle/>
          <a:p>
            <a:r>
              <a:rPr lang="it-IT"/>
              <a:t>CdS - Milano</a:t>
            </a:r>
          </a:p>
        </p:txBody>
      </p:sp>
      <p:sp>
        <p:nvSpPr>
          <p:cNvPr id="6" name="Segnaposto numero diapositiva 5"/>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7" name="Rettangolo arrotondato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a:ea typeface="+mn-ea"/>
              <a:cs typeface="+mn-cs"/>
            </a:endParaRPr>
          </a:p>
        </p:txBody>
      </p:sp>
      <p:sp>
        <p:nvSpPr>
          <p:cNvPr id="2" name="Segnaposto data 1"/>
          <p:cNvSpPr>
            <a:spLocks noGrp="1"/>
          </p:cNvSpPr>
          <p:nvPr>
            <p:ph type="dt" sz="half" idx="10"/>
          </p:nvPr>
        </p:nvSpPr>
        <p:spPr>
          <a:xfrm>
            <a:off x="539552" y="6165304"/>
            <a:ext cx="1198192" cy="311696"/>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14/05/2025</a:t>
            </a:r>
          </a:p>
        </p:txBody>
      </p:sp>
      <p:sp>
        <p:nvSpPr>
          <p:cNvPr id="3" name="Segnaposto piè di pagina 2"/>
          <p:cNvSpPr>
            <a:spLocks noGrp="1"/>
          </p:cNvSpPr>
          <p:nvPr>
            <p:ph type="ftr" sz="quarter" idx="11"/>
          </p:nvPr>
        </p:nvSpPr>
        <p:spPr>
          <a:xfrm>
            <a:off x="1997056" y="6165304"/>
            <a:ext cx="5832648" cy="311696"/>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CdS - Milano</a:t>
            </a:r>
            <a:endParaRPr kumimoji="0" lang="it-IT" sz="1000" b="0" i="0" u="none" strike="noStrike" kern="1200" cap="none" spc="0" normalizeH="0" baseline="0" noProof="0" dirty="0">
              <a:ln>
                <a:noFill/>
              </a:ln>
              <a:solidFill>
                <a:srgbClr val="E3DED1">
                  <a:shade val="50000"/>
                </a:srgbClr>
              </a:solidFill>
              <a:effectLst/>
              <a:uLnTx/>
              <a:uFillTx/>
              <a:latin typeface="Verdana"/>
              <a:ea typeface="+mn-ea"/>
              <a:cs typeface="+mn-cs"/>
            </a:endParaRPr>
          </a:p>
        </p:txBody>
      </p:sp>
      <p:sp>
        <p:nvSpPr>
          <p:cNvPr id="4" name="Segnaposto numero diapositiva 3"/>
          <p:cNvSpPr>
            <a:spLocks noGrp="1"/>
          </p:cNvSpPr>
          <p:nvPr>
            <p:ph type="sldNum" sz="quarter" idx="12"/>
          </p:nvPr>
        </p:nvSpPr>
        <p:spPr>
          <a:xfrm>
            <a:off x="8348328" y="6165304"/>
            <a:ext cx="457200" cy="311696"/>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DD2C94-EBA5-4997-B982-451E0A2E0BDC}" type="slidenum">
              <a:rPr kumimoji="0" lang="it-IT" sz="1000" b="0" i="0" u="none" strike="noStrike" kern="1200" cap="none" spc="0" normalizeH="0" baseline="0" noProof="0" smtClean="0">
                <a:ln>
                  <a:noFill/>
                </a:ln>
                <a:solidFill>
                  <a:srgbClr val="E3DED1">
                    <a:shade val="50000"/>
                  </a:srgbClr>
                </a:solidFill>
                <a:effectLst/>
                <a:uLnTx/>
                <a:uFillTx/>
                <a:latin typeface="Verdan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it-IT" sz="1000" b="0" i="0" u="none" strike="noStrike" kern="1200" cap="none" spc="0" normalizeH="0" baseline="0" noProof="0" dirty="0">
              <a:ln>
                <a:noFill/>
              </a:ln>
              <a:solidFill>
                <a:srgbClr val="E3DED1">
                  <a:shade val="50000"/>
                </a:srgbClr>
              </a:solidFill>
              <a:effectLst/>
              <a:uLnTx/>
              <a:uFillTx/>
              <a:latin typeface="Verdana"/>
              <a:ea typeface="+mn-ea"/>
              <a:cs typeface="+mn-cs"/>
            </a:endParaRPr>
          </a:p>
        </p:txBody>
      </p:sp>
    </p:spTree>
    <p:extLst>
      <p:ext uri="{BB962C8B-B14F-4D97-AF65-F5344CB8AC3E}">
        <p14:creationId xmlns:p14="http://schemas.microsoft.com/office/powerpoint/2010/main" val="16011228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it-IT"/>
              <a:t>Fare clic per modificare lo stile del titolo</a:t>
            </a:r>
            <a:endParaRPr kumimoji="0" lang="en-US"/>
          </a:p>
        </p:txBody>
      </p:sp>
      <p:sp>
        <p:nvSpPr>
          <p:cNvPr id="3" name="Segnaposto testo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contenuto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a:xfrm>
            <a:off x="0" y="6009456"/>
            <a:ext cx="1296144" cy="311696"/>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14/05/2025</a:t>
            </a:r>
          </a:p>
        </p:txBody>
      </p:sp>
      <p:sp>
        <p:nvSpPr>
          <p:cNvPr id="6" name="Segnaposto piè di pagina 5"/>
          <p:cNvSpPr>
            <a:spLocks noGrp="1"/>
          </p:cNvSpPr>
          <p:nvPr>
            <p:ph type="ftr" sz="quarter" idx="11"/>
          </p:nvPr>
        </p:nvSpPr>
        <p:spPr>
          <a:xfrm>
            <a:off x="1789026" y="6027960"/>
            <a:ext cx="5447270" cy="29319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CdS - Milano</a:t>
            </a:r>
            <a:endParaRPr kumimoji="0" lang="it-IT" sz="1000" b="0" i="0" u="none" strike="noStrike" kern="1200" cap="none" spc="0" normalizeH="0" baseline="0" noProof="0" dirty="0">
              <a:ln>
                <a:noFill/>
              </a:ln>
              <a:solidFill>
                <a:srgbClr val="E3DED1">
                  <a:shade val="50000"/>
                </a:srgbClr>
              </a:solidFill>
              <a:effectLst/>
              <a:uLnTx/>
              <a:uFillTx/>
              <a:latin typeface="Verdana"/>
              <a:ea typeface="+mn-ea"/>
              <a:cs typeface="+mn-cs"/>
            </a:endParaRPr>
          </a:p>
        </p:txBody>
      </p:sp>
      <p:sp>
        <p:nvSpPr>
          <p:cNvPr id="7" name="Segnaposto numero diapositiva 6"/>
          <p:cNvSpPr>
            <a:spLocks noGrp="1"/>
          </p:cNvSpPr>
          <p:nvPr>
            <p:ph type="sldNum" sz="quarter" idx="12"/>
          </p:nvPr>
        </p:nvSpPr>
        <p:spPr>
          <a:xfrm>
            <a:off x="7729178" y="6027960"/>
            <a:ext cx="457200" cy="311696"/>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DD2C94-EBA5-4997-B982-451E0A2E0BDC}" type="slidenum">
              <a:rPr kumimoji="0" lang="it-IT" sz="1000" b="0" i="0" u="none" strike="noStrike" kern="1200" cap="none" spc="0" normalizeH="0" baseline="0" noProof="0" smtClean="0">
                <a:ln>
                  <a:noFill/>
                </a:ln>
                <a:solidFill>
                  <a:srgbClr val="E3DED1">
                    <a:shade val="50000"/>
                  </a:srgbClr>
                </a:solidFill>
                <a:effectLst/>
                <a:uLnTx/>
                <a:uFillTx/>
                <a:latin typeface="Verdan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it-IT" sz="1000" b="0" i="0" u="none" strike="noStrike" kern="1200" cap="none" spc="0" normalizeH="0" baseline="0" noProof="0" dirty="0">
              <a:ln>
                <a:noFill/>
              </a:ln>
              <a:solidFill>
                <a:srgbClr val="E3DED1">
                  <a:shade val="50000"/>
                </a:srgbClr>
              </a:solidFill>
              <a:effectLst/>
              <a:uLnTx/>
              <a:uFillTx/>
              <a:latin typeface="Verdana"/>
              <a:ea typeface="+mn-ea"/>
              <a:cs typeface="+mn-cs"/>
            </a:endParaRPr>
          </a:p>
        </p:txBody>
      </p:sp>
    </p:spTree>
    <p:extLst>
      <p:ext uri="{BB962C8B-B14F-4D97-AF65-F5344CB8AC3E}">
        <p14:creationId xmlns:p14="http://schemas.microsoft.com/office/powerpoint/2010/main" val="5159584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5" name="Rettangolo arrotondato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a:ea typeface="+mn-ea"/>
              <a:cs typeface="+mn-cs"/>
            </a:endParaRPr>
          </a:p>
        </p:txBody>
      </p:sp>
      <p:sp>
        <p:nvSpPr>
          <p:cNvPr id="11" name="Arrotonda singolo angolo rettangolo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a:ea typeface="+mn-ea"/>
              <a:cs typeface="+mn-cs"/>
            </a:endParaRPr>
          </a:p>
        </p:txBody>
      </p:sp>
      <p:sp>
        <p:nvSpPr>
          <p:cNvPr id="2" name="Titolo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it-IT"/>
              <a:t>Fare clic per modificare lo stile del titolo</a:t>
            </a:r>
            <a:endParaRPr kumimoji="0" lang="en-US"/>
          </a:p>
        </p:txBody>
      </p:sp>
      <p:sp>
        <p:nvSpPr>
          <p:cNvPr id="4" name="Segnaposto testo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a:xfrm>
            <a:off x="457200" y="6136224"/>
            <a:ext cx="1336240" cy="31169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14/05/2025</a:t>
            </a:r>
            <a:endParaRPr kumimoji="0" lang="it-IT" sz="1000" b="0" i="0" u="none" strike="noStrike" kern="1200" cap="none" spc="0" normalizeH="0" baseline="0" noProof="0" dirty="0">
              <a:ln>
                <a:noFill/>
              </a:ln>
              <a:solidFill>
                <a:srgbClr val="E3DED1">
                  <a:shade val="50000"/>
                </a:srgbClr>
              </a:solidFill>
              <a:effectLst/>
              <a:uLnTx/>
              <a:uFillTx/>
              <a:latin typeface="Verdana"/>
              <a:ea typeface="+mn-ea"/>
              <a:cs typeface="+mn-cs"/>
            </a:endParaRPr>
          </a:p>
        </p:txBody>
      </p:sp>
      <p:sp>
        <p:nvSpPr>
          <p:cNvPr id="6" name="Segnaposto piè di pagina 5"/>
          <p:cNvSpPr>
            <a:spLocks noGrp="1"/>
          </p:cNvSpPr>
          <p:nvPr>
            <p:ph type="ftr" sz="quarter" idx="11"/>
          </p:nvPr>
        </p:nvSpPr>
        <p:spPr>
          <a:xfrm>
            <a:off x="1979712" y="6118600"/>
            <a:ext cx="6120680" cy="358399"/>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CdS - Milano</a:t>
            </a:r>
            <a:endParaRPr kumimoji="0" lang="it-IT" sz="1000" b="0" i="0" u="none" strike="noStrike" kern="1200" cap="none" spc="0" normalizeH="0" baseline="0" noProof="0" dirty="0">
              <a:ln>
                <a:noFill/>
              </a:ln>
              <a:solidFill>
                <a:srgbClr val="E3DED1">
                  <a:shade val="50000"/>
                </a:srgbClr>
              </a:solidFill>
              <a:effectLst/>
              <a:uLnTx/>
              <a:uFillTx/>
              <a:latin typeface="Verdana"/>
              <a:ea typeface="+mn-ea"/>
              <a:cs typeface="+mn-cs"/>
            </a:endParaRPr>
          </a:p>
        </p:txBody>
      </p:sp>
      <p:sp>
        <p:nvSpPr>
          <p:cNvPr id="7" name="Segnaposto numero diapositiva 6"/>
          <p:cNvSpPr>
            <a:spLocks noGrp="1"/>
          </p:cNvSpPr>
          <p:nvPr>
            <p:ph type="sldNum" sz="quarter" idx="12"/>
          </p:nvPr>
        </p:nvSpPr>
        <p:spPr>
          <a:xfrm>
            <a:off x="8348328" y="6165304"/>
            <a:ext cx="457200" cy="311696"/>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DD2C94-EBA5-4997-B982-451E0A2E0BDC}" type="slidenum">
              <a:rPr kumimoji="0" lang="it-IT" sz="1000" b="0" i="0" u="none" strike="noStrike" kern="1200" cap="none" spc="0" normalizeH="0" baseline="0" noProof="0" smtClean="0">
                <a:ln>
                  <a:noFill/>
                </a:ln>
                <a:solidFill>
                  <a:srgbClr val="E3DED1">
                    <a:shade val="50000"/>
                  </a:srgbClr>
                </a:solidFill>
                <a:effectLst/>
                <a:uLnTx/>
                <a:uFillTx/>
                <a:latin typeface="Verdan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it-IT" sz="1000" b="0" i="0" u="none" strike="noStrike" kern="1200" cap="none" spc="0" normalizeH="0" baseline="0" noProof="0" dirty="0">
              <a:ln>
                <a:noFill/>
              </a:ln>
              <a:solidFill>
                <a:srgbClr val="E3DED1">
                  <a:shade val="50000"/>
                </a:srgbClr>
              </a:solidFill>
              <a:effectLst/>
              <a:uLnTx/>
              <a:uFillTx/>
              <a:latin typeface="Verdana"/>
              <a:ea typeface="+mn-ea"/>
              <a:cs typeface="+mn-cs"/>
            </a:endParaRPr>
          </a:p>
        </p:txBody>
      </p:sp>
      <p:sp>
        <p:nvSpPr>
          <p:cNvPr id="3" name="Segnaposto immagin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it-IT"/>
              <a:t>Fare clic sull'icona per inserire un'immagine</a:t>
            </a:r>
            <a:endParaRPr kumimoji="0" lang="en-US"/>
          </a:p>
        </p:txBody>
      </p:sp>
    </p:spTree>
    <p:extLst>
      <p:ext uri="{BB962C8B-B14F-4D97-AF65-F5344CB8AC3E}">
        <p14:creationId xmlns:p14="http://schemas.microsoft.com/office/powerpoint/2010/main" val="24351521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502920" y="530352"/>
            <a:ext cx="8183880" cy="4187952"/>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a:xfrm>
            <a:off x="61144" y="6093296"/>
            <a:ext cx="1126480" cy="337944"/>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14/05/2025</a:t>
            </a:r>
          </a:p>
        </p:txBody>
      </p:sp>
      <p:sp>
        <p:nvSpPr>
          <p:cNvPr id="5" name="Segnaposto piè di pagina 4"/>
          <p:cNvSpPr>
            <a:spLocks noGrp="1"/>
          </p:cNvSpPr>
          <p:nvPr>
            <p:ph type="ftr" sz="quarter" idx="11"/>
          </p:nvPr>
        </p:nvSpPr>
        <p:spPr>
          <a:xfrm>
            <a:off x="1403648" y="6093296"/>
            <a:ext cx="6192688" cy="32925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CdS - Milano</a:t>
            </a:r>
          </a:p>
        </p:txBody>
      </p:sp>
      <p:sp>
        <p:nvSpPr>
          <p:cNvPr id="6" name="Segnaposto numero diapositiva 5"/>
          <p:cNvSpPr>
            <a:spLocks noGrp="1"/>
          </p:cNvSpPr>
          <p:nvPr>
            <p:ph type="sldNum" sz="quarter" idx="12"/>
          </p:nvPr>
        </p:nvSpPr>
        <p:spPr>
          <a:xfrm>
            <a:off x="7740352" y="6102074"/>
            <a:ext cx="457200" cy="311696"/>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DD2C94-EBA5-4997-B982-451E0A2E0BDC}" type="slidenum">
              <a:rPr kumimoji="0" lang="it-IT" sz="1000" b="0" i="0" u="none" strike="noStrike" kern="1200" cap="none" spc="0" normalizeH="0" baseline="0" noProof="0" smtClean="0">
                <a:ln>
                  <a:noFill/>
                </a:ln>
                <a:solidFill>
                  <a:srgbClr val="E3DED1">
                    <a:shade val="50000"/>
                  </a:srgbClr>
                </a:solidFill>
                <a:effectLst/>
                <a:uLnTx/>
                <a:uFillTx/>
                <a:latin typeface="Verdan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it-IT" sz="1000" b="0" i="0" u="none" strike="noStrike" kern="1200" cap="none" spc="0" normalizeH="0" baseline="0" noProof="0">
              <a:ln>
                <a:noFill/>
              </a:ln>
              <a:solidFill>
                <a:srgbClr val="E3DED1">
                  <a:shade val="50000"/>
                </a:srgbClr>
              </a:solidFill>
              <a:effectLst/>
              <a:uLnTx/>
              <a:uFillTx/>
              <a:latin typeface="Verdana"/>
              <a:ea typeface="+mn-ea"/>
              <a:cs typeface="+mn-cs"/>
            </a:endParaRPr>
          </a:p>
        </p:txBody>
      </p:sp>
    </p:spTree>
    <p:extLst>
      <p:ext uri="{BB962C8B-B14F-4D97-AF65-F5344CB8AC3E}">
        <p14:creationId xmlns:p14="http://schemas.microsoft.com/office/powerpoint/2010/main" val="13440365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533404"/>
            <a:ext cx="1981200" cy="5257799"/>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533400" y="533402"/>
            <a:ext cx="5943600" cy="5257801"/>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a:xfrm>
            <a:off x="70416" y="6093296"/>
            <a:ext cx="1189216" cy="288032"/>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14/05/2025</a:t>
            </a:r>
          </a:p>
        </p:txBody>
      </p:sp>
      <p:sp>
        <p:nvSpPr>
          <p:cNvPr id="5" name="Segnaposto piè di pagina 4"/>
          <p:cNvSpPr>
            <a:spLocks noGrp="1"/>
          </p:cNvSpPr>
          <p:nvPr>
            <p:ph type="ftr" sz="quarter" idx="11"/>
          </p:nvPr>
        </p:nvSpPr>
        <p:spPr>
          <a:xfrm>
            <a:off x="1403648" y="6077976"/>
            <a:ext cx="6192688" cy="311696"/>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CdS - Milano</a:t>
            </a:r>
            <a:endParaRPr kumimoji="0" lang="it-IT" sz="1000" b="0" i="0" u="none" strike="noStrike" kern="1200" cap="none" spc="0" normalizeH="0" baseline="0" noProof="0" dirty="0">
              <a:ln>
                <a:noFill/>
              </a:ln>
              <a:solidFill>
                <a:srgbClr val="E3DED1">
                  <a:shade val="50000"/>
                </a:srgbClr>
              </a:solidFill>
              <a:effectLst/>
              <a:uLnTx/>
              <a:uFillTx/>
              <a:latin typeface="Verdana"/>
              <a:ea typeface="+mn-ea"/>
              <a:cs typeface="+mn-cs"/>
            </a:endParaRPr>
          </a:p>
        </p:txBody>
      </p:sp>
      <p:sp>
        <p:nvSpPr>
          <p:cNvPr id="6" name="Segnaposto numero diapositiva 5"/>
          <p:cNvSpPr>
            <a:spLocks noGrp="1"/>
          </p:cNvSpPr>
          <p:nvPr>
            <p:ph type="sldNum" sz="quarter" idx="12"/>
          </p:nvPr>
        </p:nvSpPr>
        <p:spPr>
          <a:xfrm>
            <a:off x="7747320" y="6064448"/>
            <a:ext cx="457200" cy="311696"/>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DD2C94-EBA5-4997-B982-451E0A2E0BDC}" type="slidenum">
              <a:rPr kumimoji="0" lang="it-IT" sz="1000" b="0" i="0" u="none" strike="noStrike" kern="1200" cap="none" spc="0" normalizeH="0" baseline="0" noProof="0" smtClean="0">
                <a:ln>
                  <a:noFill/>
                </a:ln>
                <a:solidFill>
                  <a:srgbClr val="E3DED1">
                    <a:shade val="50000"/>
                  </a:srgbClr>
                </a:solidFill>
                <a:effectLst/>
                <a:uLnTx/>
                <a:uFillTx/>
                <a:latin typeface="Verdan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it-IT" sz="1000" b="0" i="0" u="none" strike="noStrike" kern="1200" cap="none" spc="0" normalizeH="0" baseline="0" noProof="0">
              <a:ln>
                <a:noFill/>
              </a:ln>
              <a:solidFill>
                <a:srgbClr val="E3DED1">
                  <a:shade val="50000"/>
                </a:srgbClr>
              </a:solidFill>
              <a:effectLst/>
              <a:uLnTx/>
              <a:uFillTx/>
              <a:latin typeface="Verdana"/>
              <a:ea typeface="+mn-ea"/>
              <a:cs typeface="+mn-cs"/>
            </a:endParaRPr>
          </a:p>
        </p:txBody>
      </p:sp>
    </p:spTree>
    <p:extLst>
      <p:ext uri="{BB962C8B-B14F-4D97-AF65-F5344CB8AC3E}">
        <p14:creationId xmlns:p14="http://schemas.microsoft.com/office/powerpoint/2010/main" val="135226805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5" name="Rettangolo arrotondato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arrotondato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olo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it-IT"/>
              <a:t>Fare clic per modificare lo stile del titolo</a:t>
            </a:r>
            <a:endParaRPr kumimoji="0" lang="en-US"/>
          </a:p>
        </p:txBody>
      </p:sp>
      <p:sp>
        <p:nvSpPr>
          <p:cNvPr id="20" name="Sottotitolo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a:t>Fare clic per modificare lo stile del sottotitolo dello schema</a:t>
            </a:r>
            <a:endParaRPr kumimoji="0" lang="en-US"/>
          </a:p>
        </p:txBody>
      </p:sp>
      <p:sp>
        <p:nvSpPr>
          <p:cNvPr id="19" name="Segnaposto data 18"/>
          <p:cNvSpPr>
            <a:spLocks noGrp="1"/>
          </p:cNvSpPr>
          <p:nvPr>
            <p:ph type="dt" sz="half" idx="10"/>
          </p:nvPr>
        </p:nvSpPr>
        <p:spPr>
          <a:xfrm>
            <a:off x="418596" y="6165304"/>
            <a:ext cx="1057060" cy="311696"/>
          </a:xfrm>
        </p:spPr>
        <p:txBody>
          <a:bodyPr/>
          <a:lstStyle/>
          <a:p>
            <a:r>
              <a:rPr lang="it-IT"/>
              <a:t>14/05/2025</a:t>
            </a:r>
            <a:endParaRPr lang="it-IT" dirty="0"/>
          </a:p>
        </p:txBody>
      </p:sp>
      <p:sp>
        <p:nvSpPr>
          <p:cNvPr id="8" name="Segnaposto piè di pagina 7"/>
          <p:cNvSpPr>
            <a:spLocks noGrp="1"/>
          </p:cNvSpPr>
          <p:nvPr>
            <p:ph type="ftr" sz="quarter" idx="11"/>
          </p:nvPr>
        </p:nvSpPr>
        <p:spPr>
          <a:xfrm>
            <a:off x="1691680" y="6165304"/>
            <a:ext cx="6152592" cy="311696"/>
          </a:xfrm>
        </p:spPr>
        <p:txBody>
          <a:bodyPr/>
          <a:lstStyle/>
          <a:p>
            <a:r>
              <a:rPr lang="it-IT"/>
              <a:t>CdS - Milano</a:t>
            </a:r>
            <a:endParaRPr lang="it-IT" dirty="0"/>
          </a:p>
        </p:txBody>
      </p:sp>
      <p:sp>
        <p:nvSpPr>
          <p:cNvPr id="11" name="Segnaposto numero diapositiva 10"/>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a:p>
        </p:txBody>
      </p:sp>
    </p:spTree>
    <p:extLst>
      <p:ext uri="{BB962C8B-B14F-4D97-AF65-F5344CB8AC3E}">
        <p14:creationId xmlns:p14="http://schemas.microsoft.com/office/powerpoint/2010/main" val="29371450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lstStyle/>
          <a:p>
            <a:r>
              <a:rPr kumimoji="0" lang="it-IT"/>
              <a:t>Fare clic per modificare lo stile del titolo</a:t>
            </a:r>
            <a:endParaRPr kumimoji="0" lang="en-US"/>
          </a:p>
        </p:txBody>
      </p:sp>
      <p:sp>
        <p:nvSpPr>
          <p:cNvPr id="3" name="Segnaposto contenuto 2"/>
          <p:cNvSpPr>
            <a:spLocks noGrp="1"/>
          </p:cNvSpPr>
          <p:nvPr>
            <p:ph idx="1"/>
          </p:nvPr>
        </p:nvSpPr>
        <p:spPr>
          <a:xfrm>
            <a:off x="502920" y="530352"/>
            <a:ext cx="8183880" cy="4187952"/>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a:xfrm>
            <a:off x="395536" y="6165304"/>
            <a:ext cx="1008112" cy="311696"/>
          </a:xfrm>
        </p:spPr>
        <p:txBody>
          <a:bodyPr/>
          <a:lstStyle/>
          <a:p>
            <a:r>
              <a:rPr lang="it-IT"/>
              <a:t>14/05/2025</a:t>
            </a:r>
          </a:p>
        </p:txBody>
      </p:sp>
      <p:sp>
        <p:nvSpPr>
          <p:cNvPr id="5" name="Segnaposto piè di pagina 4"/>
          <p:cNvSpPr>
            <a:spLocks noGrp="1"/>
          </p:cNvSpPr>
          <p:nvPr>
            <p:ph type="ftr" sz="quarter" idx="11"/>
          </p:nvPr>
        </p:nvSpPr>
        <p:spPr>
          <a:xfrm>
            <a:off x="1619672" y="6165304"/>
            <a:ext cx="6408712" cy="311696"/>
          </a:xfrm>
        </p:spPr>
        <p:txBody>
          <a:bodyPr/>
          <a:lstStyle/>
          <a:p>
            <a:r>
              <a:rPr lang="it-IT"/>
              <a:t>CdS - Milano</a:t>
            </a:r>
          </a:p>
        </p:txBody>
      </p:sp>
      <p:sp>
        <p:nvSpPr>
          <p:cNvPr id="6" name="Segnaposto numero diapositiva 5"/>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a:p>
        </p:txBody>
      </p:sp>
    </p:spTree>
    <p:extLst>
      <p:ext uri="{BB962C8B-B14F-4D97-AF65-F5344CB8AC3E}">
        <p14:creationId xmlns:p14="http://schemas.microsoft.com/office/powerpoint/2010/main" val="41876540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14" name="Rettangolo arrotondato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arrotondato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a:t>Fare clic per modificare stili del testo dello schema</a:t>
            </a:r>
          </a:p>
        </p:txBody>
      </p:sp>
      <p:sp>
        <p:nvSpPr>
          <p:cNvPr id="4" name="Segnaposto data 3"/>
          <p:cNvSpPr>
            <a:spLocks noGrp="1"/>
          </p:cNvSpPr>
          <p:nvPr>
            <p:ph type="dt" sz="half" idx="10"/>
          </p:nvPr>
        </p:nvSpPr>
        <p:spPr>
          <a:xfrm>
            <a:off x="418596" y="6165304"/>
            <a:ext cx="985052" cy="303664"/>
          </a:xfrm>
        </p:spPr>
        <p:txBody>
          <a:bodyPr/>
          <a:lstStyle/>
          <a:p>
            <a:r>
              <a:rPr lang="it-IT"/>
              <a:t>14/05/2025</a:t>
            </a:r>
          </a:p>
        </p:txBody>
      </p:sp>
      <p:sp>
        <p:nvSpPr>
          <p:cNvPr id="5" name="Segnaposto piè di pagina 4"/>
          <p:cNvSpPr>
            <a:spLocks noGrp="1"/>
          </p:cNvSpPr>
          <p:nvPr>
            <p:ph type="ftr" sz="quarter" idx="11"/>
          </p:nvPr>
        </p:nvSpPr>
        <p:spPr>
          <a:xfrm>
            <a:off x="1619672" y="6165304"/>
            <a:ext cx="6192688" cy="311696"/>
          </a:xfrm>
        </p:spPr>
        <p:txBody>
          <a:bodyPr/>
          <a:lstStyle/>
          <a:p>
            <a:r>
              <a:rPr lang="it-IT"/>
              <a:t>CdS - Milano</a:t>
            </a:r>
            <a:endParaRPr lang="it-IT" dirty="0"/>
          </a:p>
        </p:txBody>
      </p:sp>
      <p:sp>
        <p:nvSpPr>
          <p:cNvPr id="6" name="Segnaposto numero diapositiva 5"/>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a:p>
        </p:txBody>
      </p:sp>
    </p:spTree>
    <p:extLst>
      <p:ext uri="{BB962C8B-B14F-4D97-AF65-F5344CB8AC3E}">
        <p14:creationId xmlns:p14="http://schemas.microsoft.com/office/powerpoint/2010/main" val="15030690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contenuto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contenuto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a:xfrm>
            <a:off x="395536" y="6165304"/>
            <a:ext cx="1011696" cy="311696"/>
          </a:xfrm>
        </p:spPr>
        <p:txBody>
          <a:bodyPr/>
          <a:lstStyle/>
          <a:p>
            <a:r>
              <a:rPr lang="it-IT"/>
              <a:t>14/05/2025</a:t>
            </a:r>
          </a:p>
        </p:txBody>
      </p:sp>
      <p:sp>
        <p:nvSpPr>
          <p:cNvPr id="6" name="Segnaposto piè di pagina 5"/>
          <p:cNvSpPr>
            <a:spLocks noGrp="1"/>
          </p:cNvSpPr>
          <p:nvPr>
            <p:ph type="ftr" sz="quarter" idx="11"/>
          </p:nvPr>
        </p:nvSpPr>
        <p:spPr>
          <a:xfrm>
            <a:off x="1619672" y="6165304"/>
            <a:ext cx="5976664" cy="311696"/>
          </a:xfrm>
        </p:spPr>
        <p:txBody>
          <a:bodyPr/>
          <a:lstStyle/>
          <a:p>
            <a:r>
              <a:rPr lang="it-IT"/>
              <a:t>CdS - Milano</a:t>
            </a:r>
          </a:p>
        </p:txBody>
      </p:sp>
      <p:sp>
        <p:nvSpPr>
          <p:cNvPr id="7" name="Segnaposto numero diapositiva 6"/>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a:p>
        </p:txBody>
      </p:sp>
    </p:spTree>
    <p:extLst>
      <p:ext uri="{BB962C8B-B14F-4D97-AF65-F5344CB8AC3E}">
        <p14:creationId xmlns:p14="http://schemas.microsoft.com/office/powerpoint/2010/main" val="20743407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nchor="b"/>
          <a:lstStyle>
            <a:lvl1pPr>
              <a:defRPr b="1"/>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4" name="Segnaposto testo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5" name="Segnaposto contenuto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6" name="Segnaposto contenuto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7" name="Segnaposto data 6"/>
          <p:cNvSpPr>
            <a:spLocks noGrp="1"/>
          </p:cNvSpPr>
          <p:nvPr>
            <p:ph type="dt" sz="half" idx="10"/>
          </p:nvPr>
        </p:nvSpPr>
        <p:spPr>
          <a:xfrm>
            <a:off x="395536" y="6165304"/>
            <a:ext cx="1011696" cy="311696"/>
          </a:xfrm>
        </p:spPr>
        <p:txBody>
          <a:bodyPr/>
          <a:lstStyle/>
          <a:p>
            <a:r>
              <a:rPr lang="it-IT"/>
              <a:t>14/05/2025</a:t>
            </a:r>
          </a:p>
        </p:txBody>
      </p:sp>
      <p:sp>
        <p:nvSpPr>
          <p:cNvPr id="8" name="Segnaposto piè di pagina 7"/>
          <p:cNvSpPr>
            <a:spLocks noGrp="1"/>
          </p:cNvSpPr>
          <p:nvPr>
            <p:ph type="ftr" sz="quarter" idx="11"/>
          </p:nvPr>
        </p:nvSpPr>
        <p:spPr>
          <a:xfrm>
            <a:off x="1691680" y="6165304"/>
            <a:ext cx="6120680" cy="311696"/>
          </a:xfrm>
        </p:spPr>
        <p:txBody>
          <a:bodyPr/>
          <a:lstStyle/>
          <a:p>
            <a:r>
              <a:rPr lang="it-IT"/>
              <a:t>CdS - Milano</a:t>
            </a:r>
          </a:p>
        </p:txBody>
      </p:sp>
      <p:sp>
        <p:nvSpPr>
          <p:cNvPr id="9" name="Segnaposto numero diapositiva 8"/>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a:p>
        </p:txBody>
      </p:sp>
    </p:spTree>
    <p:extLst>
      <p:ext uri="{BB962C8B-B14F-4D97-AF65-F5344CB8AC3E}">
        <p14:creationId xmlns:p14="http://schemas.microsoft.com/office/powerpoint/2010/main" val="2444754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14" name="Rettangolo arrotondato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arrotondato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a:t>Fare clic per modificare stili del testo dello schema</a:t>
            </a:r>
          </a:p>
        </p:txBody>
      </p:sp>
      <p:sp>
        <p:nvSpPr>
          <p:cNvPr id="4" name="Segnaposto data 3"/>
          <p:cNvSpPr>
            <a:spLocks noGrp="1"/>
          </p:cNvSpPr>
          <p:nvPr>
            <p:ph type="dt" sz="half" idx="10"/>
          </p:nvPr>
        </p:nvSpPr>
        <p:spPr>
          <a:xfrm>
            <a:off x="418596" y="6165304"/>
            <a:ext cx="985052" cy="303664"/>
          </a:xfrm>
        </p:spPr>
        <p:txBody>
          <a:bodyPr/>
          <a:lstStyle/>
          <a:p>
            <a:r>
              <a:rPr lang="it-IT"/>
              <a:t>14/05/2025</a:t>
            </a:r>
          </a:p>
        </p:txBody>
      </p:sp>
      <p:sp>
        <p:nvSpPr>
          <p:cNvPr id="5" name="Segnaposto piè di pagina 4"/>
          <p:cNvSpPr>
            <a:spLocks noGrp="1"/>
          </p:cNvSpPr>
          <p:nvPr>
            <p:ph type="ftr" sz="quarter" idx="11"/>
          </p:nvPr>
        </p:nvSpPr>
        <p:spPr>
          <a:xfrm>
            <a:off x="1619672" y="6165304"/>
            <a:ext cx="6192688" cy="311696"/>
          </a:xfrm>
        </p:spPr>
        <p:txBody>
          <a:bodyPr/>
          <a:lstStyle/>
          <a:p>
            <a:r>
              <a:rPr lang="it-IT"/>
              <a:t>CdS - Milano</a:t>
            </a:r>
            <a:endParaRPr lang="it-IT" dirty="0"/>
          </a:p>
        </p:txBody>
      </p:sp>
      <p:sp>
        <p:nvSpPr>
          <p:cNvPr id="6" name="Segnaposto numero diapositiva 5"/>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data 2"/>
          <p:cNvSpPr>
            <a:spLocks noGrp="1"/>
          </p:cNvSpPr>
          <p:nvPr>
            <p:ph type="dt" sz="half" idx="10"/>
          </p:nvPr>
        </p:nvSpPr>
        <p:spPr>
          <a:xfrm>
            <a:off x="395536" y="6111875"/>
            <a:ext cx="1011696" cy="311696"/>
          </a:xfrm>
        </p:spPr>
        <p:txBody>
          <a:bodyPr/>
          <a:lstStyle/>
          <a:p>
            <a:r>
              <a:rPr lang="it-IT"/>
              <a:t>14/05/2025</a:t>
            </a:r>
          </a:p>
        </p:txBody>
      </p:sp>
      <p:sp>
        <p:nvSpPr>
          <p:cNvPr id="4" name="Segnaposto piè di pagina 3"/>
          <p:cNvSpPr>
            <a:spLocks noGrp="1"/>
          </p:cNvSpPr>
          <p:nvPr>
            <p:ph type="ftr" sz="quarter" idx="11"/>
          </p:nvPr>
        </p:nvSpPr>
        <p:spPr>
          <a:xfrm>
            <a:off x="1691680" y="6111875"/>
            <a:ext cx="5760640" cy="365125"/>
          </a:xfrm>
        </p:spPr>
        <p:txBody>
          <a:bodyPr/>
          <a:lstStyle/>
          <a:p>
            <a:r>
              <a:rPr lang="it-IT"/>
              <a:t>CdS - Milano</a:t>
            </a:r>
          </a:p>
        </p:txBody>
      </p:sp>
      <p:sp>
        <p:nvSpPr>
          <p:cNvPr id="5" name="Segnaposto numero diapositiva 4"/>
          <p:cNvSpPr>
            <a:spLocks noGrp="1"/>
          </p:cNvSpPr>
          <p:nvPr>
            <p:ph type="sldNum" sz="quarter" idx="12"/>
          </p:nvPr>
        </p:nvSpPr>
        <p:spPr>
          <a:xfrm>
            <a:off x="8348328" y="6111875"/>
            <a:ext cx="457200" cy="365125"/>
          </a:xfrm>
        </p:spPr>
        <p:txBody>
          <a:bodyPr/>
          <a:lstStyle/>
          <a:p>
            <a:fld id="{B7DD2C94-EBA5-4997-B982-451E0A2E0BDC}" type="slidenum">
              <a:rPr lang="it-IT" smtClean="0"/>
              <a:pPr/>
              <a:t>‹N›</a:t>
            </a:fld>
            <a:endParaRPr lang="it-IT"/>
          </a:p>
        </p:txBody>
      </p:sp>
    </p:spTree>
    <p:extLst>
      <p:ext uri="{BB962C8B-B14F-4D97-AF65-F5344CB8AC3E}">
        <p14:creationId xmlns:p14="http://schemas.microsoft.com/office/powerpoint/2010/main" val="1880998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7" name="Rettangolo arrotondato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Segnaposto data 1"/>
          <p:cNvSpPr>
            <a:spLocks noGrp="1"/>
          </p:cNvSpPr>
          <p:nvPr>
            <p:ph type="dt" sz="half" idx="10"/>
          </p:nvPr>
        </p:nvSpPr>
        <p:spPr>
          <a:xfrm>
            <a:off x="395536" y="6165304"/>
            <a:ext cx="1011696" cy="311696"/>
          </a:xfrm>
        </p:spPr>
        <p:txBody>
          <a:bodyPr/>
          <a:lstStyle/>
          <a:p>
            <a:r>
              <a:rPr lang="it-IT"/>
              <a:t>14/05/2025</a:t>
            </a:r>
          </a:p>
        </p:txBody>
      </p:sp>
      <p:sp>
        <p:nvSpPr>
          <p:cNvPr id="3" name="Segnaposto piè di pagina 2"/>
          <p:cNvSpPr>
            <a:spLocks noGrp="1"/>
          </p:cNvSpPr>
          <p:nvPr>
            <p:ph type="ftr" sz="quarter" idx="11"/>
          </p:nvPr>
        </p:nvSpPr>
        <p:spPr>
          <a:xfrm>
            <a:off x="1691680" y="6165304"/>
            <a:ext cx="5832648" cy="311696"/>
          </a:xfrm>
        </p:spPr>
        <p:txBody>
          <a:bodyPr/>
          <a:lstStyle/>
          <a:p>
            <a:r>
              <a:rPr lang="it-IT"/>
              <a:t>CdS - Milano</a:t>
            </a:r>
          </a:p>
        </p:txBody>
      </p:sp>
      <p:sp>
        <p:nvSpPr>
          <p:cNvPr id="4" name="Segnaposto numero diapositiva 3"/>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dirty="0"/>
          </a:p>
        </p:txBody>
      </p:sp>
    </p:spTree>
    <p:extLst>
      <p:ext uri="{BB962C8B-B14F-4D97-AF65-F5344CB8AC3E}">
        <p14:creationId xmlns:p14="http://schemas.microsoft.com/office/powerpoint/2010/main" val="27685033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it-IT"/>
              <a:t>Fare clic per modificare lo stile del titolo</a:t>
            </a:r>
            <a:endParaRPr kumimoji="0" lang="en-US"/>
          </a:p>
        </p:txBody>
      </p:sp>
      <p:sp>
        <p:nvSpPr>
          <p:cNvPr id="3" name="Segnaposto testo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contenuto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a:xfrm>
            <a:off x="395536" y="6165304"/>
            <a:ext cx="1011696" cy="311696"/>
          </a:xfrm>
        </p:spPr>
        <p:txBody>
          <a:bodyPr/>
          <a:lstStyle/>
          <a:p>
            <a:r>
              <a:rPr lang="it-IT"/>
              <a:t>14/05/2025</a:t>
            </a:r>
          </a:p>
        </p:txBody>
      </p:sp>
      <p:sp>
        <p:nvSpPr>
          <p:cNvPr id="6" name="Segnaposto piè di pagina 5"/>
          <p:cNvSpPr>
            <a:spLocks noGrp="1"/>
          </p:cNvSpPr>
          <p:nvPr>
            <p:ph type="ftr" sz="quarter" idx="11"/>
          </p:nvPr>
        </p:nvSpPr>
        <p:spPr>
          <a:xfrm>
            <a:off x="1619672" y="6165304"/>
            <a:ext cx="6192688" cy="311696"/>
          </a:xfrm>
        </p:spPr>
        <p:txBody>
          <a:bodyPr/>
          <a:lstStyle/>
          <a:p>
            <a:r>
              <a:rPr lang="it-IT"/>
              <a:t>CdS - Milano</a:t>
            </a:r>
            <a:endParaRPr lang="it-IT" dirty="0"/>
          </a:p>
        </p:txBody>
      </p:sp>
      <p:sp>
        <p:nvSpPr>
          <p:cNvPr id="7" name="Segnaposto numero diapositiva 6"/>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dirty="0"/>
          </a:p>
        </p:txBody>
      </p:sp>
    </p:spTree>
    <p:extLst>
      <p:ext uri="{BB962C8B-B14F-4D97-AF65-F5344CB8AC3E}">
        <p14:creationId xmlns:p14="http://schemas.microsoft.com/office/powerpoint/2010/main" val="21333433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5" name="Rettangolo arrotondato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Arrotonda singolo angolo rettangolo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it-IT"/>
              <a:t>Fare clic per modificare lo stile del titolo</a:t>
            </a:r>
            <a:endParaRPr kumimoji="0" lang="en-US"/>
          </a:p>
        </p:txBody>
      </p:sp>
      <p:sp>
        <p:nvSpPr>
          <p:cNvPr id="4" name="Segnaposto testo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a:xfrm>
            <a:off x="395536" y="6165304"/>
            <a:ext cx="1011696" cy="311696"/>
          </a:xfrm>
        </p:spPr>
        <p:txBody>
          <a:bodyPr/>
          <a:lstStyle/>
          <a:p>
            <a:r>
              <a:rPr lang="it-IT"/>
              <a:t>14/05/2025</a:t>
            </a:r>
            <a:endParaRPr lang="it-IT" dirty="0"/>
          </a:p>
        </p:txBody>
      </p:sp>
      <p:sp>
        <p:nvSpPr>
          <p:cNvPr id="6" name="Segnaposto piè di pagina 5"/>
          <p:cNvSpPr>
            <a:spLocks noGrp="1"/>
          </p:cNvSpPr>
          <p:nvPr>
            <p:ph type="ftr" sz="quarter" idx="11"/>
          </p:nvPr>
        </p:nvSpPr>
        <p:spPr>
          <a:xfrm>
            <a:off x="1763688" y="6165304"/>
            <a:ext cx="6192688" cy="311696"/>
          </a:xfrm>
        </p:spPr>
        <p:txBody>
          <a:bodyPr/>
          <a:lstStyle/>
          <a:p>
            <a:r>
              <a:rPr lang="it-IT"/>
              <a:t>CdS - Milano</a:t>
            </a:r>
            <a:endParaRPr lang="it-IT" dirty="0"/>
          </a:p>
        </p:txBody>
      </p:sp>
      <p:sp>
        <p:nvSpPr>
          <p:cNvPr id="7" name="Segnaposto numero diapositiva 6"/>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dirty="0"/>
          </a:p>
        </p:txBody>
      </p:sp>
      <p:sp>
        <p:nvSpPr>
          <p:cNvPr id="3" name="Segnaposto immagin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it-IT"/>
              <a:t>Fare clic sull'icona per inserire un'immagine</a:t>
            </a:r>
            <a:endParaRPr kumimoji="0" lang="en-US"/>
          </a:p>
        </p:txBody>
      </p:sp>
    </p:spTree>
    <p:extLst>
      <p:ext uri="{BB962C8B-B14F-4D97-AF65-F5344CB8AC3E}">
        <p14:creationId xmlns:p14="http://schemas.microsoft.com/office/powerpoint/2010/main" val="72358133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502920" y="530352"/>
            <a:ext cx="8183880" cy="4187952"/>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a:xfrm>
            <a:off x="395536" y="6165304"/>
            <a:ext cx="1011696" cy="311696"/>
          </a:xfrm>
        </p:spPr>
        <p:txBody>
          <a:bodyPr/>
          <a:lstStyle/>
          <a:p>
            <a:r>
              <a:rPr lang="it-IT"/>
              <a:t>14/05/2025</a:t>
            </a:r>
          </a:p>
        </p:txBody>
      </p:sp>
      <p:sp>
        <p:nvSpPr>
          <p:cNvPr id="5" name="Segnaposto piè di pagina 4"/>
          <p:cNvSpPr>
            <a:spLocks noGrp="1"/>
          </p:cNvSpPr>
          <p:nvPr>
            <p:ph type="ftr" sz="quarter" idx="11"/>
          </p:nvPr>
        </p:nvSpPr>
        <p:spPr>
          <a:xfrm>
            <a:off x="1619672" y="6165304"/>
            <a:ext cx="6192688" cy="329252"/>
          </a:xfrm>
        </p:spPr>
        <p:txBody>
          <a:bodyPr/>
          <a:lstStyle/>
          <a:p>
            <a:r>
              <a:rPr lang="it-IT"/>
              <a:t>CdS - Milano</a:t>
            </a:r>
          </a:p>
        </p:txBody>
      </p:sp>
      <p:sp>
        <p:nvSpPr>
          <p:cNvPr id="6" name="Segnaposto numero diapositiva 5"/>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a:p>
        </p:txBody>
      </p:sp>
    </p:spTree>
    <p:extLst>
      <p:ext uri="{BB962C8B-B14F-4D97-AF65-F5344CB8AC3E}">
        <p14:creationId xmlns:p14="http://schemas.microsoft.com/office/powerpoint/2010/main" val="428662431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533404"/>
            <a:ext cx="1981200" cy="5257799"/>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533400" y="533402"/>
            <a:ext cx="5943600" cy="5257801"/>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a:xfrm>
            <a:off x="395536" y="6165304"/>
            <a:ext cx="1011696" cy="311696"/>
          </a:xfrm>
        </p:spPr>
        <p:txBody>
          <a:bodyPr/>
          <a:lstStyle/>
          <a:p>
            <a:r>
              <a:rPr lang="it-IT"/>
              <a:t>14/05/2025</a:t>
            </a:r>
          </a:p>
        </p:txBody>
      </p:sp>
      <p:sp>
        <p:nvSpPr>
          <p:cNvPr id="5" name="Segnaposto piè di pagina 4"/>
          <p:cNvSpPr>
            <a:spLocks noGrp="1"/>
          </p:cNvSpPr>
          <p:nvPr>
            <p:ph type="ftr" sz="quarter" idx="11"/>
          </p:nvPr>
        </p:nvSpPr>
        <p:spPr>
          <a:xfrm>
            <a:off x="1547664" y="6165304"/>
            <a:ext cx="6192688" cy="311696"/>
          </a:xfrm>
        </p:spPr>
        <p:txBody>
          <a:bodyPr/>
          <a:lstStyle/>
          <a:p>
            <a:r>
              <a:rPr lang="it-IT"/>
              <a:t>CdS - Milano</a:t>
            </a:r>
            <a:endParaRPr lang="it-IT" dirty="0"/>
          </a:p>
        </p:txBody>
      </p:sp>
      <p:sp>
        <p:nvSpPr>
          <p:cNvPr id="6" name="Segnaposto numero diapositiva 5"/>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a:p>
        </p:txBody>
      </p:sp>
    </p:spTree>
    <p:extLst>
      <p:ext uri="{BB962C8B-B14F-4D97-AF65-F5344CB8AC3E}">
        <p14:creationId xmlns:p14="http://schemas.microsoft.com/office/powerpoint/2010/main" val="1045719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contenuto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contenuto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a:xfrm>
            <a:off x="395536" y="6165304"/>
            <a:ext cx="1011696" cy="311696"/>
          </a:xfrm>
        </p:spPr>
        <p:txBody>
          <a:bodyPr/>
          <a:lstStyle/>
          <a:p>
            <a:r>
              <a:rPr lang="it-IT"/>
              <a:t>14/05/2025</a:t>
            </a:r>
          </a:p>
        </p:txBody>
      </p:sp>
      <p:sp>
        <p:nvSpPr>
          <p:cNvPr id="6" name="Segnaposto piè di pagina 5"/>
          <p:cNvSpPr>
            <a:spLocks noGrp="1"/>
          </p:cNvSpPr>
          <p:nvPr>
            <p:ph type="ftr" sz="quarter" idx="11"/>
          </p:nvPr>
        </p:nvSpPr>
        <p:spPr>
          <a:xfrm>
            <a:off x="1619672" y="6165304"/>
            <a:ext cx="5976664" cy="311696"/>
          </a:xfrm>
        </p:spPr>
        <p:txBody>
          <a:bodyPr/>
          <a:lstStyle/>
          <a:p>
            <a:r>
              <a:rPr lang="it-IT"/>
              <a:t>CdS - Milano</a:t>
            </a:r>
          </a:p>
        </p:txBody>
      </p:sp>
      <p:sp>
        <p:nvSpPr>
          <p:cNvPr id="7" name="Segnaposto numero diapositiva 6"/>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nchor="b"/>
          <a:lstStyle>
            <a:lvl1pPr>
              <a:defRPr b="1"/>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4" name="Segnaposto testo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5" name="Segnaposto contenuto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6" name="Segnaposto contenuto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7" name="Segnaposto data 6"/>
          <p:cNvSpPr>
            <a:spLocks noGrp="1"/>
          </p:cNvSpPr>
          <p:nvPr>
            <p:ph type="dt" sz="half" idx="10"/>
          </p:nvPr>
        </p:nvSpPr>
        <p:spPr>
          <a:xfrm>
            <a:off x="395536" y="6165304"/>
            <a:ext cx="1011696" cy="311696"/>
          </a:xfrm>
        </p:spPr>
        <p:txBody>
          <a:bodyPr/>
          <a:lstStyle/>
          <a:p>
            <a:r>
              <a:rPr lang="it-IT"/>
              <a:t>14/05/2025</a:t>
            </a:r>
          </a:p>
        </p:txBody>
      </p:sp>
      <p:sp>
        <p:nvSpPr>
          <p:cNvPr id="8" name="Segnaposto piè di pagina 7"/>
          <p:cNvSpPr>
            <a:spLocks noGrp="1"/>
          </p:cNvSpPr>
          <p:nvPr>
            <p:ph type="ftr" sz="quarter" idx="11"/>
          </p:nvPr>
        </p:nvSpPr>
        <p:spPr>
          <a:xfrm>
            <a:off x="1691680" y="6165304"/>
            <a:ext cx="6120680" cy="311696"/>
          </a:xfrm>
        </p:spPr>
        <p:txBody>
          <a:bodyPr/>
          <a:lstStyle/>
          <a:p>
            <a:r>
              <a:rPr lang="it-IT"/>
              <a:t>CdS - Milano</a:t>
            </a:r>
          </a:p>
        </p:txBody>
      </p:sp>
      <p:sp>
        <p:nvSpPr>
          <p:cNvPr id="9" name="Segnaposto numero diapositiva 8"/>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data 2"/>
          <p:cNvSpPr>
            <a:spLocks noGrp="1"/>
          </p:cNvSpPr>
          <p:nvPr>
            <p:ph type="dt" sz="half" idx="10"/>
          </p:nvPr>
        </p:nvSpPr>
        <p:spPr>
          <a:xfrm>
            <a:off x="395536" y="6111875"/>
            <a:ext cx="1011696" cy="311696"/>
          </a:xfrm>
        </p:spPr>
        <p:txBody>
          <a:bodyPr/>
          <a:lstStyle/>
          <a:p>
            <a:r>
              <a:rPr lang="it-IT"/>
              <a:t>14/05/2025</a:t>
            </a:r>
          </a:p>
        </p:txBody>
      </p:sp>
      <p:sp>
        <p:nvSpPr>
          <p:cNvPr id="4" name="Segnaposto piè di pagina 3"/>
          <p:cNvSpPr>
            <a:spLocks noGrp="1"/>
          </p:cNvSpPr>
          <p:nvPr>
            <p:ph type="ftr" sz="quarter" idx="11"/>
          </p:nvPr>
        </p:nvSpPr>
        <p:spPr>
          <a:xfrm>
            <a:off x="1691680" y="6111875"/>
            <a:ext cx="5760640" cy="365125"/>
          </a:xfrm>
        </p:spPr>
        <p:txBody>
          <a:bodyPr/>
          <a:lstStyle/>
          <a:p>
            <a:r>
              <a:rPr lang="it-IT"/>
              <a:t>CdS - Milano</a:t>
            </a:r>
          </a:p>
        </p:txBody>
      </p:sp>
      <p:sp>
        <p:nvSpPr>
          <p:cNvPr id="5" name="Segnaposto numero diapositiva 4"/>
          <p:cNvSpPr>
            <a:spLocks noGrp="1"/>
          </p:cNvSpPr>
          <p:nvPr>
            <p:ph type="sldNum" sz="quarter" idx="12"/>
          </p:nvPr>
        </p:nvSpPr>
        <p:spPr>
          <a:xfrm>
            <a:off x="8348328" y="6111875"/>
            <a:ext cx="457200" cy="365125"/>
          </a:xfrm>
        </p:spPr>
        <p:txBody>
          <a:bodyPr/>
          <a:lstStyle/>
          <a:p>
            <a:fld id="{B7DD2C94-EBA5-4997-B982-451E0A2E0BDC}"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7" name="Rettangolo arrotondato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Segnaposto data 1"/>
          <p:cNvSpPr>
            <a:spLocks noGrp="1"/>
          </p:cNvSpPr>
          <p:nvPr>
            <p:ph type="dt" sz="half" idx="10"/>
          </p:nvPr>
        </p:nvSpPr>
        <p:spPr>
          <a:xfrm>
            <a:off x="395536" y="6165304"/>
            <a:ext cx="1011696" cy="311696"/>
          </a:xfrm>
        </p:spPr>
        <p:txBody>
          <a:bodyPr/>
          <a:lstStyle/>
          <a:p>
            <a:r>
              <a:rPr lang="it-IT"/>
              <a:t>14/05/2025</a:t>
            </a:r>
          </a:p>
        </p:txBody>
      </p:sp>
      <p:sp>
        <p:nvSpPr>
          <p:cNvPr id="3" name="Segnaposto piè di pagina 2"/>
          <p:cNvSpPr>
            <a:spLocks noGrp="1"/>
          </p:cNvSpPr>
          <p:nvPr>
            <p:ph type="ftr" sz="quarter" idx="11"/>
          </p:nvPr>
        </p:nvSpPr>
        <p:spPr>
          <a:xfrm>
            <a:off x="1691680" y="6165304"/>
            <a:ext cx="5832648" cy="311696"/>
          </a:xfrm>
        </p:spPr>
        <p:txBody>
          <a:bodyPr/>
          <a:lstStyle/>
          <a:p>
            <a:r>
              <a:rPr lang="it-IT"/>
              <a:t>CdS - Milano</a:t>
            </a:r>
          </a:p>
        </p:txBody>
      </p:sp>
      <p:sp>
        <p:nvSpPr>
          <p:cNvPr id="4" name="Segnaposto numero diapositiva 3"/>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it-IT"/>
              <a:t>Fare clic per modificare lo stile del titolo</a:t>
            </a:r>
            <a:endParaRPr kumimoji="0" lang="en-US"/>
          </a:p>
        </p:txBody>
      </p:sp>
      <p:sp>
        <p:nvSpPr>
          <p:cNvPr id="3" name="Segnaposto testo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contenuto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a:xfrm>
            <a:off x="395536" y="6165304"/>
            <a:ext cx="1011696" cy="311696"/>
          </a:xfrm>
        </p:spPr>
        <p:txBody>
          <a:bodyPr/>
          <a:lstStyle/>
          <a:p>
            <a:r>
              <a:rPr lang="it-IT"/>
              <a:t>14/05/2025</a:t>
            </a:r>
          </a:p>
        </p:txBody>
      </p:sp>
      <p:sp>
        <p:nvSpPr>
          <p:cNvPr id="6" name="Segnaposto piè di pagina 5"/>
          <p:cNvSpPr>
            <a:spLocks noGrp="1"/>
          </p:cNvSpPr>
          <p:nvPr>
            <p:ph type="ftr" sz="quarter" idx="11"/>
          </p:nvPr>
        </p:nvSpPr>
        <p:spPr>
          <a:xfrm>
            <a:off x="1619672" y="6165304"/>
            <a:ext cx="6192688" cy="311696"/>
          </a:xfrm>
        </p:spPr>
        <p:txBody>
          <a:bodyPr/>
          <a:lstStyle/>
          <a:p>
            <a:r>
              <a:rPr lang="it-IT"/>
              <a:t>CdS - Milano</a:t>
            </a:r>
            <a:endParaRPr lang="it-IT" dirty="0"/>
          </a:p>
        </p:txBody>
      </p:sp>
      <p:sp>
        <p:nvSpPr>
          <p:cNvPr id="7" name="Segnaposto numero diapositiva 6"/>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5" name="Rettangolo arrotondato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Arrotonda singolo angolo rettangolo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it-IT"/>
              <a:t>Fare clic per modificare lo stile del titolo</a:t>
            </a:r>
            <a:endParaRPr kumimoji="0" lang="en-US"/>
          </a:p>
        </p:txBody>
      </p:sp>
      <p:sp>
        <p:nvSpPr>
          <p:cNvPr id="4" name="Segnaposto testo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a:xfrm>
            <a:off x="395536" y="6165304"/>
            <a:ext cx="1011696" cy="311696"/>
          </a:xfrm>
        </p:spPr>
        <p:txBody>
          <a:bodyPr/>
          <a:lstStyle/>
          <a:p>
            <a:r>
              <a:rPr lang="it-IT"/>
              <a:t>14/05/2025</a:t>
            </a:r>
            <a:endParaRPr lang="it-IT" dirty="0"/>
          </a:p>
        </p:txBody>
      </p:sp>
      <p:sp>
        <p:nvSpPr>
          <p:cNvPr id="6" name="Segnaposto piè di pagina 5"/>
          <p:cNvSpPr>
            <a:spLocks noGrp="1"/>
          </p:cNvSpPr>
          <p:nvPr>
            <p:ph type="ftr" sz="quarter" idx="11"/>
          </p:nvPr>
        </p:nvSpPr>
        <p:spPr>
          <a:xfrm>
            <a:off x="1763688" y="6165304"/>
            <a:ext cx="6192688" cy="311696"/>
          </a:xfrm>
        </p:spPr>
        <p:txBody>
          <a:bodyPr/>
          <a:lstStyle/>
          <a:p>
            <a:r>
              <a:rPr lang="it-IT"/>
              <a:t>CdS - Milano</a:t>
            </a:r>
            <a:endParaRPr lang="it-IT" dirty="0"/>
          </a:p>
        </p:txBody>
      </p:sp>
      <p:sp>
        <p:nvSpPr>
          <p:cNvPr id="7" name="Segnaposto numero diapositiva 6"/>
          <p:cNvSpPr>
            <a:spLocks noGrp="1"/>
          </p:cNvSpPr>
          <p:nvPr>
            <p:ph type="sldNum" sz="quarter" idx="12"/>
          </p:nvPr>
        </p:nvSpPr>
        <p:spPr>
          <a:xfrm>
            <a:off x="8348328" y="6165304"/>
            <a:ext cx="457200" cy="311696"/>
          </a:xfrm>
        </p:spPr>
        <p:txBody>
          <a:bodyPr/>
          <a:lstStyle/>
          <a:p>
            <a:fld id="{B7DD2C94-EBA5-4997-B982-451E0A2E0BDC}" type="slidenum">
              <a:rPr lang="it-IT" smtClean="0"/>
              <a:pPr/>
              <a:t>‹N›</a:t>
            </a:fld>
            <a:endParaRPr lang="it-IT" dirty="0"/>
          </a:p>
        </p:txBody>
      </p:sp>
      <p:sp>
        <p:nvSpPr>
          <p:cNvPr id="3" name="Segnaposto immagin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it-IT"/>
              <a:t>Fare clic sull'icona per inserire un'immagine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4.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5.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ttangolo arrotondato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tangolo arrotondato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egnaposto titolo 12"/>
          <p:cNvSpPr>
            <a:spLocks noGrp="1"/>
          </p:cNvSpPr>
          <p:nvPr>
            <p:ph type="title"/>
          </p:nvPr>
        </p:nvSpPr>
        <p:spPr>
          <a:xfrm>
            <a:off x="502920" y="4985590"/>
            <a:ext cx="8183880" cy="1051560"/>
          </a:xfrm>
          <a:prstGeom prst="rect">
            <a:avLst/>
          </a:prstGeom>
        </p:spPr>
        <p:txBody>
          <a:bodyPr vert="horz" anchor="b">
            <a:normAutofit/>
          </a:bodyPr>
          <a:lstStyle/>
          <a:p>
            <a:r>
              <a:rPr kumimoji="0" lang="it-IT"/>
              <a:t>Fare clic per modificare lo stile del titolo</a:t>
            </a:r>
            <a:endParaRPr kumimoji="0" lang="en-US"/>
          </a:p>
        </p:txBody>
      </p:sp>
      <p:sp>
        <p:nvSpPr>
          <p:cNvPr id="4" name="Segnaposto testo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25" name="Segnaposto data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r>
              <a:rPr lang="it-IT"/>
              <a:t>14/05/2025</a:t>
            </a:r>
          </a:p>
        </p:txBody>
      </p:sp>
      <p:sp>
        <p:nvSpPr>
          <p:cNvPr id="18" name="Segnaposto piè di pagina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r>
              <a:rPr lang="it-IT"/>
              <a:t>CdS - Milano</a:t>
            </a:r>
          </a:p>
        </p:txBody>
      </p:sp>
      <p:sp>
        <p:nvSpPr>
          <p:cNvPr id="5" name="Segnaposto numero diapositiva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7DD2C94-EBA5-4997-B982-451E0A2E0BDC}"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hf hdr="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it-I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a:ln>
                  <a:noFill/>
                </a:ln>
                <a:solidFill>
                  <a:prstClr val="black">
                    <a:tint val="75000"/>
                  </a:prstClr>
                </a:solidFill>
                <a:effectLst/>
                <a:uLnTx/>
                <a:uFillTx/>
                <a:latin typeface="Calibri"/>
                <a:ea typeface="+mn-ea"/>
                <a:cs typeface="+mn-cs"/>
              </a:rPr>
              <a:t>14/05/2025</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a:ln>
                  <a:noFill/>
                </a:ln>
                <a:solidFill>
                  <a:prstClr val="black">
                    <a:tint val="75000"/>
                  </a:prstClr>
                </a:solidFill>
                <a:effectLst/>
                <a:uLnTx/>
                <a:uFillTx/>
                <a:latin typeface="Calibri"/>
                <a:ea typeface="+mn-ea"/>
                <a:cs typeface="+mn-cs"/>
              </a:rPr>
              <a:t>CdS - Milano</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19F5FF7-A777-4B22-B7ED-1D9D402D1940}" type="slidenum">
              <a:rPr kumimoji="0" lang="it-IT"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it-IT"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028176956"/>
      </p:ext>
    </p:extLst>
  </p:cSld>
  <p:clrMap bg1="lt1" tx1="dk1" bg2="lt2" tx2="dk2" accent1="accent1" accent2="accent2" accent3="accent3" accent4="accent4" accent5="accent5" accent6="accent6" hlink="hlink" folHlink="folHlink"/>
  <p:sldLayoutIdLst>
    <p:sldLayoutId id="2147484027" r:id="rId1"/>
    <p:sldLayoutId id="2147484028" r:id="rId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it-I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a:ln>
                  <a:noFill/>
                </a:ln>
                <a:solidFill>
                  <a:prstClr val="black">
                    <a:tint val="75000"/>
                  </a:prstClr>
                </a:solidFill>
                <a:effectLst/>
                <a:uLnTx/>
                <a:uFillTx/>
                <a:latin typeface="Calibri"/>
                <a:ea typeface="+mn-ea"/>
                <a:cs typeface="+mn-cs"/>
              </a:rPr>
              <a:t>14/05/2025</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a:ln>
                  <a:noFill/>
                </a:ln>
                <a:solidFill>
                  <a:prstClr val="black">
                    <a:tint val="75000"/>
                  </a:prstClr>
                </a:solidFill>
                <a:effectLst/>
                <a:uLnTx/>
                <a:uFillTx/>
                <a:latin typeface="Calibri"/>
                <a:ea typeface="+mn-ea"/>
                <a:cs typeface="+mn-cs"/>
              </a:rPr>
              <a:t>CdS - Milano</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19F5FF7-A777-4B22-B7ED-1D9D402D1940}" type="slidenum">
              <a:rPr kumimoji="0" lang="it-IT"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it-IT"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070897584"/>
      </p:ext>
    </p:extLst>
  </p:cSld>
  <p:clrMap bg1="lt1" tx1="dk1" bg2="lt2" tx2="dk2" accent1="accent1" accent2="accent2" accent3="accent3" accent4="accent4" accent5="accent5" accent6="accent6" hlink="hlink" folHlink="folHlink"/>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ttangolo arrotondato 6"/>
          <p:cNvSpPr/>
          <p:nvPr/>
        </p:nvSpPr>
        <p:spPr>
          <a:xfrm>
            <a:off x="-183727" y="280181"/>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a:ea typeface="+mn-ea"/>
              <a:cs typeface="+mn-cs"/>
            </a:endParaRPr>
          </a:p>
        </p:txBody>
      </p:sp>
      <p:sp>
        <p:nvSpPr>
          <p:cNvPr id="9" name="Rettangolo arrotondato 8"/>
          <p:cNvSpPr/>
          <p:nvPr/>
        </p:nvSpPr>
        <p:spPr>
          <a:xfrm>
            <a:off x="-36512"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Verdana"/>
              <a:ea typeface="+mn-ea"/>
              <a:cs typeface="+mn-cs"/>
            </a:endParaRPr>
          </a:p>
        </p:txBody>
      </p:sp>
      <p:sp>
        <p:nvSpPr>
          <p:cNvPr id="13" name="Segnaposto titolo 12"/>
          <p:cNvSpPr>
            <a:spLocks noGrp="1"/>
          </p:cNvSpPr>
          <p:nvPr>
            <p:ph type="title"/>
          </p:nvPr>
        </p:nvSpPr>
        <p:spPr>
          <a:xfrm>
            <a:off x="502920" y="4985590"/>
            <a:ext cx="8183880" cy="1051560"/>
          </a:xfrm>
          <a:prstGeom prst="rect">
            <a:avLst/>
          </a:prstGeom>
        </p:spPr>
        <p:txBody>
          <a:bodyPr vert="horz" anchor="b">
            <a:normAutofit/>
          </a:bodyPr>
          <a:lstStyle/>
          <a:p>
            <a:r>
              <a:rPr kumimoji="0" lang="it-IT"/>
              <a:t>Fare clic per modificare lo stile del titolo</a:t>
            </a:r>
            <a:endParaRPr kumimoji="0" lang="en-US"/>
          </a:p>
        </p:txBody>
      </p:sp>
      <p:sp>
        <p:nvSpPr>
          <p:cNvPr id="4" name="Segnaposto testo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25" name="Segnaposto data 24"/>
          <p:cNvSpPr>
            <a:spLocks noGrp="1"/>
          </p:cNvSpPr>
          <p:nvPr>
            <p:ph type="dt" sz="half" idx="2"/>
          </p:nvPr>
        </p:nvSpPr>
        <p:spPr>
          <a:xfrm>
            <a:off x="0" y="6100229"/>
            <a:ext cx="1273084" cy="305345"/>
          </a:xfrm>
          <a:prstGeom prst="rect">
            <a:avLst/>
          </a:prstGeom>
        </p:spPr>
        <p:txBody>
          <a:bodyPr vert="horz" anchor="b"/>
          <a:lstStyle>
            <a:lvl1pPr algn="r" eaLnBrk="1" latinLnBrk="0" hangingPunct="1">
              <a:defRPr kumimoji="0" sz="1000">
                <a:solidFill>
                  <a:schemeClr val="bg2">
                    <a:shade val="50000"/>
                  </a:schemeClr>
                </a:solidFill>
              </a:defRPr>
            </a:lvl1pPr>
            <a:extLst/>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14/05/2025</a:t>
            </a:r>
          </a:p>
        </p:txBody>
      </p:sp>
      <p:sp>
        <p:nvSpPr>
          <p:cNvPr id="18" name="Segnaposto piè di pagina 17"/>
          <p:cNvSpPr>
            <a:spLocks noGrp="1"/>
          </p:cNvSpPr>
          <p:nvPr>
            <p:ph type="ftr" sz="quarter" idx="3"/>
          </p:nvPr>
        </p:nvSpPr>
        <p:spPr>
          <a:xfrm>
            <a:off x="2123728" y="6052095"/>
            <a:ext cx="4968552" cy="365125"/>
          </a:xfrm>
          <a:prstGeom prst="rect">
            <a:avLst/>
          </a:prstGeom>
        </p:spPr>
        <p:txBody>
          <a:bodyPr vert="horz" anchor="b"/>
          <a:lstStyle>
            <a:lvl1pPr algn="ctr" eaLnBrk="1" latinLnBrk="0" hangingPunct="1">
              <a:defRPr kumimoji="0" sz="1000">
                <a:solidFill>
                  <a:schemeClr val="bg2">
                    <a:shade val="50000"/>
                  </a:schemeClr>
                </a:solidFill>
              </a:defRPr>
            </a:lvl1pPr>
            <a:extLs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CdS - Milano</a:t>
            </a:r>
          </a:p>
        </p:txBody>
      </p:sp>
      <p:sp>
        <p:nvSpPr>
          <p:cNvPr id="5" name="Segnaposto numero diapositiva 4"/>
          <p:cNvSpPr>
            <a:spLocks noGrp="1"/>
          </p:cNvSpPr>
          <p:nvPr>
            <p:ph type="sldNum" sz="quarter" idx="4"/>
          </p:nvPr>
        </p:nvSpPr>
        <p:spPr>
          <a:xfrm>
            <a:off x="7668344" y="6074512"/>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marL="0" marR="0" lvl="0" indent="0" algn="r" defTabSz="914400" rtl="0" eaLnBrk="1" fontAlgn="auto" latinLnBrk="0" hangingPunct="1">
              <a:lnSpc>
                <a:spcPct val="100000"/>
              </a:lnSpc>
              <a:spcBef>
                <a:spcPts val="0"/>
              </a:spcBef>
              <a:spcAft>
                <a:spcPts val="0"/>
              </a:spcAft>
              <a:buClrTx/>
              <a:buSzTx/>
              <a:buFontTx/>
              <a:buNone/>
              <a:tabLst/>
              <a:defRPr/>
            </a:pPr>
            <a:fld id="{B7DD2C94-EBA5-4997-B982-451E0A2E0BDC}" type="slidenum">
              <a:rPr kumimoji="0" lang="it-IT" sz="1000" b="0" i="0" u="none" strike="noStrike" kern="1200" cap="none" spc="0" normalizeH="0" baseline="0" noProof="0" smtClean="0">
                <a:ln>
                  <a:noFill/>
                </a:ln>
                <a:solidFill>
                  <a:srgbClr val="E3DED1">
                    <a:shade val="50000"/>
                  </a:srgbClr>
                </a:solidFill>
                <a:effectLst/>
                <a:uLnTx/>
                <a:uFillTx/>
                <a:latin typeface="Verdan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it-IT" sz="1000" b="0" i="0" u="none" strike="noStrike" kern="1200" cap="none" spc="0" normalizeH="0" baseline="0" noProof="0" dirty="0">
              <a:ln>
                <a:noFill/>
              </a:ln>
              <a:solidFill>
                <a:srgbClr val="E3DED1">
                  <a:shade val="50000"/>
                </a:srgbClr>
              </a:solidFill>
              <a:effectLst/>
              <a:uLnTx/>
              <a:uFillTx/>
              <a:latin typeface="Verdana"/>
              <a:ea typeface="+mn-ea"/>
              <a:cs typeface="+mn-cs"/>
            </a:endParaRPr>
          </a:p>
        </p:txBody>
      </p:sp>
    </p:spTree>
    <p:extLst>
      <p:ext uri="{BB962C8B-B14F-4D97-AF65-F5344CB8AC3E}">
        <p14:creationId xmlns:p14="http://schemas.microsoft.com/office/powerpoint/2010/main" val="2639993153"/>
      </p:ext>
    </p:extLst>
  </p:cSld>
  <p:clrMap bg1="lt1" tx1="dk1" bg2="lt2" tx2="dk2" accent1="accent1" accent2="accent2" accent3="accent3" accent4="accent4" accent5="accent5" accent6="accent6" hlink="hlink" folHlink="folHlink"/>
  <p:sldLayoutIdLst>
    <p:sldLayoutId id="2147484052" r:id="rId1"/>
    <p:sldLayoutId id="2147484053" r:id="rId2"/>
    <p:sldLayoutId id="2147484054" r:id="rId3"/>
    <p:sldLayoutId id="2147484055" r:id="rId4"/>
    <p:sldLayoutId id="2147484056" r:id="rId5"/>
    <p:sldLayoutId id="2147484057" r:id="rId6"/>
    <p:sldLayoutId id="2147484058" r:id="rId7"/>
    <p:sldLayoutId id="2147484059" r:id="rId8"/>
    <p:sldLayoutId id="2147484060" r:id="rId9"/>
    <p:sldLayoutId id="2147484061" r:id="rId10"/>
    <p:sldLayoutId id="2147484062" r:id="rId11"/>
  </p:sldLayoutIdLst>
  <p:hf hdr="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ttangolo arrotondato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tangolo arrotondato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egnaposto titolo 12"/>
          <p:cNvSpPr>
            <a:spLocks noGrp="1"/>
          </p:cNvSpPr>
          <p:nvPr>
            <p:ph type="title"/>
          </p:nvPr>
        </p:nvSpPr>
        <p:spPr>
          <a:xfrm>
            <a:off x="502920" y="4985590"/>
            <a:ext cx="8183880" cy="1051560"/>
          </a:xfrm>
          <a:prstGeom prst="rect">
            <a:avLst/>
          </a:prstGeom>
        </p:spPr>
        <p:txBody>
          <a:bodyPr vert="horz" anchor="b">
            <a:normAutofit/>
          </a:bodyPr>
          <a:lstStyle/>
          <a:p>
            <a:r>
              <a:rPr kumimoji="0" lang="it-IT"/>
              <a:t>Fare clic per modificare lo stile del titolo</a:t>
            </a:r>
            <a:endParaRPr kumimoji="0" lang="en-US"/>
          </a:p>
        </p:txBody>
      </p:sp>
      <p:sp>
        <p:nvSpPr>
          <p:cNvPr id="4" name="Segnaposto testo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25" name="Segnaposto data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r>
              <a:rPr lang="it-IT"/>
              <a:t>14/05/2025</a:t>
            </a:r>
          </a:p>
        </p:txBody>
      </p:sp>
      <p:sp>
        <p:nvSpPr>
          <p:cNvPr id="18" name="Segnaposto piè di pagina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r>
              <a:rPr lang="it-IT"/>
              <a:t>CdS - Milano</a:t>
            </a:r>
          </a:p>
        </p:txBody>
      </p:sp>
      <p:sp>
        <p:nvSpPr>
          <p:cNvPr id="5" name="Segnaposto numero diapositiva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7DD2C94-EBA5-4997-B982-451E0A2E0BDC}" type="slidenum">
              <a:rPr lang="it-IT" smtClean="0"/>
              <a:pPr/>
              <a:t>‹N›</a:t>
            </a:fld>
            <a:endParaRPr lang="it-IT"/>
          </a:p>
        </p:txBody>
      </p:sp>
    </p:spTree>
    <p:extLst>
      <p:ext uri="{BB962C8B-B14F-4D97-AF65-F5344CB8AC3E}">
        <p14:creationId xmlns:p14="http://schemas.microsoft.com/office/powerpoint/2010/main" val="1985771591"/>
      </p:ext>
    </p:extLst>
  </p:cSld>
  <p:clrMap bg1="lt1" tx1="dk1" bg2="lt2" tx2="dk2" accent1="accent1" accent2="accent2" accent3="accent3" accent4="accent4" accent5="accent5" accent6="accent6" hlink="hlink" folHlink="folHlink"/>
  <p:sldLayoutIdLst>
    <p:sldLayoutId id="2147484064" r:id="rId1"/>
    <p:sldLayoutId id="2147484065" r:id="rId2"/>
    <p:sldLayoutId id="2147484066" r:id="rId3"/>
    <p:sldLayoutId id="2147484067" r:id="rId4"/>
    <p:sldLayoutId id="2147484068" r:id="rId5"/>
    <p:sldLayoutId id="2147484069" r:id="rId6"/>
    <p:sldLayoutId id="2147484070" r:id="rId7"/>
    <p:sldLayoutId id="2147484071" r:id="rId8"/>
    <p:sldLayoutId id="2147484072" r:id="rId9"/>
    <p:sldLayoutId id="2147484073" r:id="rId10"/>
    <p:sldLayoutId id="2147484074" r:id="rId11"/>
  </p:sldLayoutIdLst>
  <p:hf hdr="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0.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3" Type="http://schemas.openxmlformats.org/officeDocument/2006/relationships/hyperlink" Target="https://reclutamento.dsi.infn.it/" TargetMode="External"/><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3" Type="http://schemas.openxmlformats.org/officeDocument/2006/relationships/hyperlink" Target="https://agenda.infn.it/event/44098/"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s://indico.global/event/6815/" TargetMode="External"/><Relationship Id="rId5" Type="http://schemas.openxmlformats.org/officeDocument/2006/relationships/hyperlink" Target="https://agenda.infn.it/event/44974/contributions/254002/attachments/131309/195721/Presentazione%20WORKSHOP%20SPES.pdf" TargetMode="External"/><Relationship Id="rId4" Type="http://schemas.openxmlformats.org/officeDocument/2006/relationships/hyperlink" Target="https://fisicamedica.it/formazione/agenda-eventi-formativi/workshop-aifm-infn-oltre-la-diagnosi-e-la-terapia-la-ricerca-che-rivoluziona-la-clinica/"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r>
              <a:rPr lang="it-IT"/>
              <a:t>14/05/2025</a:t>
            </a:r>
          </a:p>
        </p:txBody>
      </p:sp>
      <p:sp>
        <p:nvSpPr>
          <p:cNvPr id="3" name="Segnaposto piè di pagina 2"/>
          <p:cNvSpPr>
            <a:spLocks noGrp="1"/>
          </p:cNvSpPr>
          <p:nvPr>
            <p:ph type="ftr" sz="quarter" idx="11"/>
          </p:nvPr>
        </p:nvSpPr>
        <p:spPr/>
        <p:txBody>
          <a:bodyPr/>
          <a:lstStyle/>
          <a:p>
            <a:r>
              <a:rPr lang="it-IT"/>
              <a:t>CdS - Milano</a:t>
            </a:r>
            <a:endParaRPr lang="it-IT" dirty="0"/>
          </a:p>
        </p:txBody>
      </p:sp>
      <p:sp>
        <p:nvSpPr>
          <p:cNvPr id="4" name="Segnaposto numero diapositiva 3"/>
          <p:cNvSpPr>
            <a:spLocks noGrp="1"/>
          </p:cNvSpPr>
          <p:nvPr>
            <p:ph type="sldNum" sz="quarter" idx="12"/>
          </p:nvPr>
        </p:nvSpPr>
        <p:spPr/>
        <p:txBody>
          <a:bodyPr/>
          <a:lstStyle/>
          <a:p>
            <a:fld id="{B7DD2C94-EBA5-4997-B982-451E0A2E0BDC}" type="slidenum">
              <a:rPr lang="it-IT" smtClean="0"/>
              <a:pPr/>
              <a:t>1</a:t>
            </a:fld>
            <a:endParaRPr lang="it-IT" dirty="0"/>
          </a:p>
        </p:txBody>
      </p:sp>
      <p:pic>
        <p:nvPicPr>
          <p:cNvPr id="5" name="Im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7974" y="4937588"/>
            <a:ext cx="2028373" cy="1083700"/>
          </a:xfrm>
          <a:prstGeom prst="rect">
            <a:avLst/>
          </a:prstGeom>
        </p:spPr>
      </p:pic>
      <p:sp>
        <p:nvSpPr>
          <p:cNvPr id="6" name="CasellaDiTesto 5"/>
          <p:cNvSpPr txBox="1"/>
          <p:nvPr/>
        </p:nvSpPr>
        <p:spPr>
          <a:xfrm>
            <a:off x="395209" y="476672"/>
            <a:ext cx="8353255" cy="1815882"/>
          </a:xfrm>
          <a:prstGeom prst="rect">
            <a:avLst/>
          </a:prstGeom>
          <a:noFill/>
        </p:spPr>
        <p:txBody>
          <a:bodyPr wrap="square" rtlCol="0">
            <a:spAutoFit/>
          </a:bodyPr>
          <a:lstStyle/>
          <a:p>
            <a:pPr algn="ctr"/>
            <a:r>
              <a:rPr lang="it-IT" sz="5400" b="1" dirty="0">
                <a:solidFill>
                  <a:srgbClr val="002060"/>
                </a:solidFill>
                <a:latin typeface="+mj-lt"/>
              </a:rPr>
              <a:t>CdS </a:t>
            </a:r>
          </a:p>
          <a:p>
            <a:endParaRPr lang="it-IT" dirty="0"/>
          </a:p>
          <a:p>
            <a:pPr algn="ctr"/>
            <a:r>
              <a:rPr lang="it-IT" sz="4000" dirty="0">
                <a:solidFill>
                  <a:srgbClr val="002060"/>
                </a:solidFill>
              </a:rPr>
              <a:t>14 maggio 2025</a:t>
            </a:r>
            <a:endParaRPr lang="it-IT" dirty="0"/>
          </a:p>
        </p:txBody>
      </p:sp>
      <p:sp>
        <p:nvSpPr>
          <p:cNvPr id="7" name="CasellaDiTesto 6"/>
          <p:cNvSpPr txBox="1"/>
          <p:nvPr/>
        </p:nvSpPr>
        <p:spPr>
          <a:xfrm>
            <a:off x="395208" y="2492896"/>
            <a:ext cx="8353255" cy="1354217"/>
          </a:xfrm>
          <a:prstGeom prst="rect">
            <a:avLst/>
          </a:prstGeom>
          <a:noFill/>
        </p:spPr>
        <p:txBody>
          <a:bodyPr wrap="square" rtlCol="0">
            <a:spAutoFit/>
          </a:bodyPr>
          <a:lstStyle/>
          <a:p>
            <a:endParaRPr lang="it-IT" dirty="0"/>
          </a:p>
          <a:p>
            <a:pPr algn="ctr"/>
            <a:endParaRPr lang="it-IT" sz="3200" b="1" dirty="0">
              <a:solidFill>
                <a:srgbClr val="002060"/>
              </a:solidFill>
            </a:endParaRPr>
          </a:p>
          <a:p>
            <a:pPr algn="ctr"/>
            <a:r>
              <a:rPr lang="it-IT" sz="3200" dirty="0">
                <a:solidFill>
                  <a:srgbClr val="002060"/>
                </a:solidFill>
              </a:rPr>
              <a:t>Flavia Groppi</a:t>
            </a:r>
            <a:endParaRPr lang="it-IT" sz="3200" dirty="0"/>
          </a:p>
        </p:txBody>
      </p:sp>
    </p:spTree>
    <p:extLst>
      <p:ext uri="{BB962C8B-B14F-4D97-AF65-F5344CB8AC3E}">
        <p14:creationId xmlns:p14="http://schemas.microsoft.com/office/powerpoint/2010/main" val="2225207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82563C16-F125-4CB4-85F0-89C32BC8986E}"/>
              </a:ext>
            </a:extLst>
          </p:cNvPr>
          <p:cNvSpPr>
            <a:spLocks noGrp="1"/>
          </p:cNvSpPr>
          <p:nvPr>
            <p:ph type="dt" sz="half" idx="10"/>
          </p:nvPr>
        </p:nvSpPr>
        <p:spPr/>
        <p:txBody>
          <a:bodyPr/>
          <a:lstStyle/>
          <a:p>
            <a:r>
              <a:rPr lang="it-IT"/>
              <a:t>14/05/2025</a:t>
            </a:r>
          </a:p>
        </p:txBody>
      </p:sp>
      <p:sp>
        <p:nvSpPr>
          <p:cNvPr id="3" name="Segnaposto piè di pagina 2">
            <a:extLst>
              <a:ext uri="{FF2B5EF4-FFF2-40B4-BE49-F238E27FC236}">
                <a16:creationId xmlns:a16="http://schemas.microsoft.com/office/drawing/2014/main" id="{ADD0B532-1635-4FA8-97D6-B04D98B19975}"/>
              </a:ext>
            </a:extLst>
          </p:cNvPr>
          <p:cNvSpPr>
            <a:spLocks noGrp="1"/>
          </p:cNvSpPr>
          <p:nvPr>
            <p:ph type="ftr" sz="quarter" idx="11"/>
          </p:nvPr>
        </p:nvSpPr>
        <p:spPr/>
        <p:txBody>
          <a:bodyPr/>
          <a:lstStyle/>
          <a:p>
            <a:r>
              <a:rPr lang="it-IT"/>
              <a:t>CdS - Milano</a:t>
            </a:r>
          </a:p>
        </p:txBody>
      </p:sp>
      <p:sp>
        <p:nvSpPr>
          <p:cNvPr id="4" name="Segnaposto numero diapositiva 3">
            <a:extLst>
              <a:ext uri="{FF2B5EF4-FFF2-40B4-BE49-F238E27FC236}">
                <a16:creationId xmlns:a16="http://schemas.microsoft.com/office/drawing/2014/main" id="{A028C189-F84A-43E7-B939-5EF9916E6749}"/>
              </a:ext>
            </a:extLst>
          </p:cNvPr>
          <p:cNvSpPr>
            <a:spLocks noGrp="1"/>
          </p:cNvSpPr>
          <p:nvPr>
            <p:ph type="sldNum" sz="quarter" idx="12"/>
          </p:nvPr>
        </p:nvSpPr>
        <p:spPr/>
        <p:txBody>
          <a:bodyPr/>
          <a:lstStyle/>
          <a:p>
            <a:fld id="{B7DD2C94-EBA5-4997-B982-451E0A2E0BDC}" type="slidenum">
              <a:rPr lang="it-IT" smtClean="0"/>
              <a:pPr/>
              <a:t>10</a:t>
            </a:fld>
            <a:endParaRPr lang="it-IT" dirty="0"/>
          </a:p>
        </p:txBody>
      </p:sp>
      <p:sp>
        <p:nvSpPr>
          <p:cNvPr id="5" name="CasellaDiTesto 4">
            <a:extLst>
              <a:ext uri="{FF2B5EF4-FFF2-40B4-BE49-F238E27FC236}">
                <a16:creationId xmlns:a16="http://schemas.microsoft.com/office/drawing/2014/main" id="{220ECA09-70AB-47B5-B8CA-1C9E96F27C62}"/>
              </a:ext>
            </a:extLst>
          </p:cNvPr>
          <p:cNvSpPr txBox="1"/>
          <p:nvPr/>
        </p:nvSpPr>
        <p:spPr>
          <a:xfrm>
            <a:off x="539552" y="1988840"/>
            <a:ext cx="8136904" cy="830997"/>
          </a:xfrm>
          <a:prstGeom prst="rect">
            <a:avLst/>
          </a:prstGeom>
          <a:noFill/>
        </p:spPr>
        <p:txBody>
          <a:bodyPr wrap="square" rtlCol="0">
            <a:spAutoFit/>
          </a:bodyPr>
          <a:lstStyle/>
          <a:p>
            <a:r>
              <a:rPr lang="it-IT" sz="4800" b="1" dirty="0">
                <a:solidFill>
                  <a:schemeClr val="accent3"/>
                </a:solidFill>
              </a:rPr>
              <a:t>Grazie per l’attenzione</a:t>
            </a:r>
          </a:p>
        </p:txBody>
      </p:sp>
    </p:spTree>
    <p:extLst>
      <p:ext uri="{BB962C8B-B14F-4D97-AF65-F5344CB8AC3E}">
        <p14:creationId xmlns:p14="http://schemas.microsoft.com/office/powerpoint/2010/main" val="4187284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14/05/2025</a:t>
            </a:r>
            <a:endParaRPr kumimoji="0" lang="it-IT" sz="1000" b="0" i="0" u="none" strike="noStrike" kern="1200" cap="none" spc="0" normalizeH="0" baseline="0" noProof="0" dirty="0">
              <a:ln>
                <a:noFill/>
              </a:ln>
              <a:solidFill>
                <a:srgbClr val="E3DED1">
                  <a:shade val="50000"/>
                </a:srgbClr>
              </a:solidFill>
              <a:effectLst/>
              <a:uLnTx/>
              <a:uFillTx/>
              <a:latin typeface="Verdana"/>
              <a:ea typeface="+mn-ea"/>
              <a:cs typeface="+mn-cs"/>
            </a:endParaRPr>
          </a:p>
        </p:txBody>
      </p:sp>
      <p:sp>
        <p:nvSpPr>
          <p:cNvPr id="3" name="Segnaposto piè di pagina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a:ln>
                  <a:noFill/>
                </a:ln>
                <a:solidFill>
                  <a:srgbClr val="E3DED1">
                    <a:shade val="50000"/>
                  </a:srgbClr>
                </a:solidFill>
                <a:effectLst/>
                <a:uLnTx/>
                <a:uFillTx/>
                <a:latin typeface="Verdana"/>
                <a:ea typeface="+mn-ea"/>
                <a:cs typeface="+mn-cs"/>
              </a:rPr>
              <a:t>CdS - Milano</a:t>
            </a:r>
            <a:endParaRPr kumimoji="0" lang="it-IT" sz="1000" b="0" i="0" u="none" strike="noStrike" kern="1200" cap="none" spc="0" normalizeH="0" baseline="0" noProof="0" dirty="0">
              <a:ln>
                <a:noFill/>
              </a:ln>
              <a:solidFill>
                <a:srgbClr val="E3DED1">
                  <a:shade val="50000"/>
                </a:srgbClr>
              </a:solidFill>
              <a:effectLst/>
              <a:uLnTx/>
              <a:uFillTx/>
              <a:latin typeface="Verdana"/>
              <a:ea typeface="+mn-ea"/>
              <a:cs typeface="+mn-cs"/>
            </a:endParaRPr>
          </a:p>
        </p:txBody>
      </p:sp>
      <p:sp>
        <p:nvSpPr>
          <p:cNvPr id="4" name="Segnaposto numero diapositiva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7DD2C94-EBA5-4997-B982-451E0A2E0BDC}" type="slidenum">
              <a:rPr kumimoji="0" lang="it-IT" sz="1000" b="0" i="0" u="none" strike="noStrike" kern="1200" cap="none" spc="0" normalizeH="0" baseline="0" noProof="0" smtClean="0">
                <a:ln>
                  <a:noFill/>
                </a:ln>
                <a:solidFill>
                  <a:srgbClr val="E3DED1">
                    <a:shade val="50000"/>
                  </a:srgbClr>
                </a:solidFill>
                <a:effectLst/>
                <a:uLnTx/>
                <a:uFillTx/>
                <a:latin typeface="Verdan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it-IT" sz="1000" b="0" i="0" u="none" strike="noStrike" kern="1200" cap="none" spc="0" normalizeH="0" baseline="0" noProof="0" dirty="0">
              <a:ln>
                <a:noFill/>
              </a:ln>
              <a:solidFill>
                <a:srgbClr val="E3DED1">
                  <a:shade val="50000"/>
                </a:srgbClr>
              </a:solidFill>
              <a:effectLst/>
              <a:uLnTx/>
              <a:uFillTx/>
              <a:latin typeface="Verdana"/>
              <a:ea typeface="+mn-ea"/>
              <a:cs typeface="+mn-cs"/>
            </a:endParaRPr>
          </a:p>
        </p:txBody>
      </p:sp>
      <p:sp>
        <p:nvSpPr>
          <p:cNvPr id="5" name="CasellaDiTesto 4"/>
          <p:cNvSpPr txBox="1"/>
          <p:nvPr/>
        </p:nvSpPr>
        <p:spPr>
          <a:xfrm>
            <a:off x="740632" y="-95910"/>
            <a:ext cx="806489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srgbClr val="C00000"/>
                </a:solidFill>
                <a:effectLst/>
                <a:uLnTx/>
                <a:uFillTx/>
                <a:latin typeface="Calibri" panose="020F0502020204030204" pitchFamily="34" charset="0"/>
                <a:ea typeface="+mn-ea"/>
                <a:cs typeface="+mn-cs"/>
              </a:rPr>
              <a:t>Previsione sigle presso la Sezione di Milano 2025</a:t>
            </a:r>
          </a:p>
        </p:txBody>
      </p:sp>
      <p:sp>
        <p:nvSpPr>
          <p:cNvPr id="6" name="CasellaDiTesto 5"/>
          <p:cNvSpPr txBox="1"/>
          <p:nvPr/>
        </p:nvSpPr>
        <p:spPr>
          <a:xfrm>
            <a:off x="320589" y="332656"/>
            <a:ext cx="421246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Continuano con responsabilità locale:</a:t>
            </a:r>
          </a:p>
        </p:txBody>
      </p:sp>
      <p:sp>
        <p:nvSpPr>
          <p:cNvPr id="7" name="CasellaDiTesto 6"/>
          <p:cNvSpPr txBox="1"/>
          <p:nvPr/>
        </p:nvSpPr>
        <p:spPr>
          <a:xfrm>
            <a:off x="393204" y="2560152"/>
            <a:ext cx="421246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Continuano con responsabilità Nazionale:</a:t>
            </a:r>
          </a:p>
        </p:txBody>
      </p:sp>
      <p:sp>
        <p:nvSpPr>
          <p:cNvPr id="8" name="CasellaDiTesto 7"/>
          <p:cNvSpPr txBox="1"/>
          <p:nvPr/>
        </p:nvSpPr>
        <p:spPr>
          <a:xfrm>
            <a:off x="4717619" y="336364"/>
            <a:ext cx="386981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Nuovi con responsabilità locale:</a:t>
            </a:r>
          </a:p>
        </p:txBody>
      </p:sp>
      <p:sp>
        <p:nvSpPr>
          <p:cNvPr id="9" name="CasellaDiTesto 8"/>
          <p:cNvSpPr txBox="1"/>
          <p:nvPr/>
        </p:nvSpPr>
        <p:spPr>
          <a:xfrm>
            <a:off x="4747300" y="2994854"/>
            <a:ext cx="3711745"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Nuovi con responsabilità Nazionale:</a:t>
            </a:r>
          </a:p>
        </p:txBody>
      </p:sp>
      <p:sp>
        <p:nvSpPr>
          <p:cNvPr id="11" name="CasellaDiTesto 10"/>
          <p:cNvSpPr txBox="1"/>
          <p:nvPr/>
        </p:nvSpPr>
        <p:spPr>
          <a:xfrm>
            <a:off x="4773080" y="3563804"/>
            <a:ext cx="36004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CALL:</a:t>
            </a:r>
          </a:p>
        </p:txBody>
      </p:sp>
      <p:sp>
        <p:nvSpPr>
          <p:cNvPr id="13" name="CasellaDiTesto 12"/>
          <p:cNvSpPr txBox="1"/>
          <p:nvPr/>
        </p:nvSpPr>
        <p:spPr>
          <a:xfrm>
            <a:off x="349859" y="761323"/>
            <a:ext cx="4536504" cy="181588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tab pos="1343025" algn="l"/>
                <a:tab pos="1971675" algn="l"/>
                <a:tab pos="2333625" algn="l"/>
              </a:tabLst>
              <a:defRPr/>
            </a:pPr>
            <a:r>
              <a:rPr kumimoji="0" lang="it-IT" sz="1600" b="1" i="0" u="none" strike="noStrike" kern="1200" cap="none" spc="0" normalizeH="0" baseline="0" noProof="0" dirty="0">
                <a:ln>
                  <a:noFill/>
                </a:ln>
                <a:solidFill>
                  <a:srgbClr val="4E8542"/>
                </a:solidFill>
                <a:effectLst/>
                <a:uLnTx/>
                <a:uFillTx/>
                <a:latin typeface="Calibri" panose="020F0502020204030204" pitchFamily="34" charset="0"/>
                <a:ea typeface="+mn-ea"/>
                <a:cs typeface="+mn-cs"/>
              </a:rPr>
              <a:t>CUPRUM_TTD	(2023)	RL  Flavia Groppi</a:t>
            </a:r>
          </a:p>
          <a:p>
            <a:pPr marL="0" marR="0" lvl="0" indent="0" algn="l" defTabSz="914400" rtl="0" eaLnBrk="1" fontAlgn="auto" latinLnBrk="0" hangingPunct="1">
              <a:lnSpc>
                <a:spcPct val="100000"/>
              </a:lnSpc>
              <a:spcBef>
                <a:spcPts val="0"/>
              </a:spcBef>
              <a:spcAft>
                <a:spcPts val="0"/>
              </a:spcAft>
              <a:buClrTx/>
              <a:buSzTx/>
              <a:buFontTx/>
              <a:buNone/>
              <a:tabLst>
                <a:tab pos="1343025" algn="l"/>
                <a:tab pos="1971675" algn="l"/>
                <a:tab pos="2333625" algn="l"/>
              </a:tabLst>
              <a:defRPr/>
            </a:pPr>
            <a:r>
              <a:rPr kumimoji="0" lang="it-IT" sz="1600" b="1" i="0" u="none" strike="noStrike" kern="1200" cap="none" spc="0" normalizeH="0" baseline="0" noProof="0" dirty="0">
                <a:ln>
                  <a:noFill/>
                </a:ln>
                <a:solidFill>
                  <a:srgbClr val="C00000"/>
                </a:solidFill>
                <a:effectLst/>
                <a:uLnTx/>
                <a:uFillTx/>
                <a:latin typeface="Calibri" panose="020F0502020204030204" pitchFamily="34" charset="0"/>
                <a:ea typeface="+mn-ea"/>
                <a:cs typeface="+mn-cs"/>
              </a:rPr>
              <a:t>FUSION 	(2023)	RL  Davide Bortot</a:t>
            </a:r>
          </a:p>
          <a:p>
            <a:pPr marL="0" marR="0" lvl="0" indent="0" algn="l" defTabSz="1076325" rtl="0" eaLnBrk="1" fontAlgn="auto" latinLnBrk="0" hangingPunct="1">
              <a:lnSpc>
                <a:spcPct val="100000"/>
              </a:lnSpc>
              <a:spcBef>
                <a:spcPts val="0"/>
              </a:spcBef>
              <a:spcAft>
                <a:spcPts val="0"/>
              </a:spcAft>
              <a:buClrTx/>
              <a:buSzTx/>
              <a:buFontTx/>
              <a:buNone/>
              <a:tabLst>
                <a:tab pos="1344613" algn="l"/>
                <a:tab pos="1527175" algn="l"/>
                <a:tab pos="1974850" algn="l"/>
              </a:tabLst>
              <a:defRPr/>
            </a:pPr>
            <a:r>
              <a:rPr kumimoji="0" lang="it-IT" sz="1600" b="1" i="0" u="none" strike="noStrike" kern="1200" cap="none" spc="0" normalizeH="0" baseline="0" noProof="0" dirty="0" err="1">
                <a:ln>
                  <a:noFill/>
                </a:ln>
                <a:solidFill>
                  <a:srgbClr val="4E8542"/>
                </a:solidFill>
                <a:effectLst/>
                <a:uLnTx/>
                <a:uFillTx/>
                <a:latin typeface="Calibri" panose="020F0502020204030204" pitchFamily="34" charset="0"/>
                <a:ea typeface="+mn-ea"/>
                <a:cs typeface="+mn-cs"/>
              </a:rPr>
              <a:t>HardLife</a:t>
            </a:r>
            <a:r>
              <a:rPr kumimoji="0" lang="it-IT" sz="1600" b="1" i="0" u="none" strike="noStrike" kern="1200" cap="none" spc="0" normalizeH="0" baseline="0" noProof="0" dirty="0">
                <a:ln>
                  <a:noFill/>
                </a:ln>
                <a:solidFill>
                  <a:srgbClr val="4E8542"/>
                </a:solidFill>
                <a:effectLst/>
                <a:uLnTx/>
                <a:uFillTx/>
                <a:latin typeface="Calibri" panose="020F0502020204030204" pitchFamily="34" charset="0"/>
                <a:ea typeface="+mn-ea"/>
                <a:cs typeface="+mn-cs"/>
              </a:rPr>
              <a:t> 	(2024)	RL  Vera </a:t>
            </a:r>
            <a:r>
              <a:rPr lang="it-IT" sz="1600" b="1" dirty="0">
                <a:solidFill>
                  <a:srgbClr val="4E8542"/>
                </a:solidFill>
                <a:latin typeface="Calibri" panose="020F0502020204030204" pitchFamily="34" charset="0"/>
              </a:rPr>
              <a:t>B</a:t>
            </a:r>
            <a:r>
              <a:rPr kumimoji="0" lang="it-IT" sz="1600" b="1" i="0" u="none" strike="noStrike" kern="1200" cap="none" spc="0" normalizeH="0" baseline="0" noProof="0" dirty="0" err="1">
                <a:ln>
                  <a:noFill/>
                </a:ln>
                <a:solidFill>
                  <a:srgbClr val="4E8542"/>
                </a:solidFill>
                <a:effectLst/>
                <a:uLnTx/>
                <a:uFillTx/>
                <a:latin typeface="Calibri" panose="020F0502020204030204" pitchFamily="34" charset="0"/>
                <a:ea typeface="+mn-ea"/>
                <a:cs typeface="+mn-cs"/>
              </a:rPr>
              <a:t>ernardoni</a:t>
            </a:r>
            <a:endParaRPr kumimoji="0" lang="it-IT" sz="1600" b="1" i="0" u="none" strike="noStrike" kern="1200" cap="none" spc="0" normalizeH="0" baseline="0" noProof="0" dirty="0">
              <a:ln>
                <a:noFill/>
              </a:ln>
              <a:solidFill>
                <a:srgbClr val="4E8542"/>
              </a:solidFill>
              <a:effectLst/>
              <a:uLnTx/>
              <a:uFillTx/>
              <a:latin typeface="Calibri" panose="020F0502020204030204" pitchFamily="34" charset="0"/>
              <a:ea typeface="+mn-ea"/>
              <a:cs typeface="+mn-cs"/>
            </a:endParaRPr>
          </a:p>
          <a:p>
            <a:pPr defTabSz="1076325">
              <a:tabLst>
                <a:tab pos="1344613" algn="l"/>
                <a:tab pos="1527175" algn="l"/>
                <a:tab pos="1974850" algn="l"/>
              </a:tabLst>
              <a:defRPr/>
            </a:pPr>
            <a:r>
              <a:rPr kumimoji="0" lang="it-IT" sz="1600" b="1" i="0" u="none" strike="noStrike" kern="1200" cap="none" spc="0" normalizeH="0" baseline="0" noProof="0" dirty="0">
                <a:ln>
                  <a:noFill/>
                </a:ln>
                <a:solidFill>
                  <a:srgbClr val="4E8542"/>
                </a:solidFill>
                <a:effectLst/>
                <a:uLnTx/>
                <a:uFillTx/>
                <a:latin typeface="Calibri" panose="020F0502020204030204" pitchFamily="34" charset="0"/>
                <a:ea typeface="+mn-ea"/>
                <a:cs typeface="+mn-cs"/>
              </a:rPr>
              <a:t>MATHER3D 	(2023)	RL  Ivan Veronese</a:t>
            </a:r>
          </a:p>
          <a:p>
            <a:pPr marL="0" marR="0" lvl="0" indent="0" algn="l" defTabSz="1076325" rtl="0" eaLnBrk="1" fontAlgn="auto" latinLnBrk="0" hangingPunct="1">
              <a:lnSpc>
                <a:spcPct val="100000"/>
              </a:lnSpc>
              <a:spcBef>
                <a:spcPts val="0"/>
              </a:spcBef>
              <a:spcAft>
                <a:spcPts val="0"/>
              </a:spcAft>
              <a:buClrTx/>
              <a:buSzTx/>
              <a:buFontTx/>
              <a:buNone/>
              <a:tabLst>
                <a:tab pos="1076325" algn="l"/>
                <a:tab pos="1527175" algn="l"/>
                <a:tab pos="1974850" algn="l"/>
              </a:tabLst>
              <a:defRPr/>
            </a:pPr>
            <a:r>
              <a:rPr kumimoji="0" lang="it-IT" sz="1600" b="1" i="0" u="none" strike="noStrike" kern="1200" cap="none" spc="0" normalizeH="0" baseline="0" noProof="0" dirty="0">
                <a:ln>
                  <a:noFill/>
                </a:ln>
                <a:solidFill>
                  <a:srgbClr val="C00000"/>
                </a:solidFill>
                <a:effectLst/>
                <a:uLnTx/>
                <a:uFillTx/>
                <a:latin typeface="Calibri" panose="020F0502020204030204" pitchFamily="34" charset="0"/>
                <a:ea typeface="+mn-ea"/>
                <a:cs typeface="+mn-cs"/>
              </a:rPr>
              <a:t>Plasma4Beam2 (2024)	RL  Massimiliano </a:t>
            </a:r>
            <a:r>
              <a:rPr kumimoji="0" lang="it-IT" sz="1600" b="1" i="0" u="none" strike="noStrike" kern="1200" cap="none" spc="0" normalizeH="0" baseline="0" noProof="0" dirty="0" err="1">
                <a:ln>
                  <a:noFill/>
                </a:ln>
                <a:solidFill>
                  <a:srgbClr val="C00000"/>
                </a:solidFill>
                <a:effectLst/>
                <a:uLnTx/>
                <a:uFillTx/>
                <a:latin typeface="Calibri" panose="020F0502020204030204" pitchFamily="34" charset="0"/>
                <a:ea typeface="+mn-ea"/>
                <a:cs typeface="+mn-cs"/>
              </a:rPr>
              <a:t>Romè</a:t>
            </a:r>
            <a:endParaRPr kumimoji="0" lang="it-IT" sz="1600" b="1" i="0" u="none" strike="noStrike" kern="1200" cap="none" spc="0" normalizeH="0" baseline="0" noProof="0" dirty="0">
              <a:ln>
                <a:noFill/>
              </a:ln>
              <a:solidFill>
                <a:srgbClr val="C00000"/>
              </a:solidFill>
              <a:effectLst/>
              <a:uLnTx/>
              <a:uFillTx/>
              <a:latin typeface="Calibri" panose="020F0502020204030204" pitchFamily="34" charset="0"/>
              <a:ea typeface="+mn-ea"/>
              <a:cs typeface="+mn-cs"/>
            </a:endParaRPr>
          </a:p>
          <a:p>
            <a:pPr marL="0" marR="0" lvl="0" indent="0" algn="l" defTabSz="1076325" rtl="0" eaLnBrk="1" fontAlgn="auto" latinLnBrk="0" hangingPunct="1">
              <a:lnSpc>
                <a:spcPct val="100000"/>
              </a:lnSpc>
              <a:spcBef>
                <a:spcPts val="0"/>
              </a:spcBef>
              <a:spcAft>
                <a:spcPts val="0"/>
              </a:spcAft>
              <a:buClrTx/>
              <a:buSzTx/>
              <a:buFontTx/>
              <a:buNone/>
              <a:tabLst>
                <a:tab pos="1076325" algn="l"/>
                <a:tab pos="1344613" algn="l"/>
                <a:tab pos="1974850" algn="l"/>
              </a:tabLst>
              <a:defRPr/>
            </a:pPr>
            <a:r>
              <a:rPr kumimoji="0" lang="it-IT" sz="1600" b="1" i="0" u="none" strike="noStrike" kern="1200" cap="none" spc="0" normalizeH="0" baseline="0" noProof="0" dirty="0" err="1">
                <a:ln>
                  <a:noFill/>
                </a:ln>
                <a:solidFill>
                  <a:srgbClr val="C00000"/>
                </a:solidFill>
                <a:effectLst/>
                <a:uLnTx/>
                <a:uFillTx/>
                <a:latin typeface="Calibri" panose="020F0502020204030204" pitchFamily="34" charset="0"/>
                <a:ea typeface="+mn-ea"/>
                <a:cs typeface="+mn-cs"/>
              </a:rPr>
              <a:t>SL_betatest</a:t>
            </a:r>
            <a:r>
              <a:rPr kumimoji="0" lang="it-IT" sz="1600" b="1" i="0" u="none" strike="noStrike" kern="1200" cap="none" spc="0" normalizeH="0" baseline="0" noProof="0" dirty="0">
                <a:ln>
                  <a:noFill/>
                </a:ln>
                <a:solidFill>
                  <a:srgbClr val="C00000"/>
                </a:solidFill>
                <a:effectLst/>
                <a:uLnTx/>
                <a:uFillTx/>
                <a:latin typeface="Calibri" panose="020F0502020204030204" pitchFamily="34" charset="0"/>
                <a:ea typeface="+mn-ea"/>
                <a:cs typeface="+mn-cs"/>
              </a:rPr>
              <a:t> 		(2024) 	RL  Andrea R. Rossi</a:t>
            </a:r>
          </a:p>
          <a:p>
            <a:pPr marL="0" marR="0" lvl="0" indent="0" algn="l" defTabSz="914400" rtl="0" eaLnBrk="1" fontAlgn="auto" latinLnBrk="0" hangingPunct="1">
              <a:lnSpc>
                <a:spcPct val="100000"/>
              </a:lnSpc>
              <a:spcBef>
                <a:spcPts val="0"/>
              </a:spcBef>
              <a:spcAft>
                <a:spcPts val="0"/>
              </a:spcAft>
              <a:buClrTx/>
              <a:buSzTx/>
              <a:buFontTx/>
              <a:buNone/>
              <a:tabLst>
                <a:tab pos="1257300" algn="l"/>
                <a:tab pos="1971675" algn="l"/>
                <a:tab pos="2333625" algn="l"/>
              </a:tabLst>
              <a:defRPr/>
            </a:pPr>
            <a:endParaRPr kumimoji="0" lang="it-IT" sz="1600" b="1" i="0" u="none" strike="noStrike" kern="1200" cap="none" spc="0" normalizeH="0" baseline="0" noProof="0" dirty="0">
              <a:ln>
                <a:noFill/>
              </a:ln>
              <a:solidFill>
                <a:srgbClr val="C00000"/>
              </a:solidFill>
              <a:effectLst/>
              <a:uLnTx/>
              <a:uFillTx/>
              <a:latin typeface="Calibri" panose="020F0502020204030204" pitchFamily="34" charset="0"/>
              <a:ea typeface="+mn-ea"/>
              <a:cs typeface="+mn-cs"/>
            </a:endParaRPr>
          </a:p>
        </p:txBody>
      </p:sp>
      <p:sp>
        <p:nvSpPr>
          <p:cNvPr id="14" name="CasellaDiTesto 13"/>
          <p:cNvSpPr txBox="1"/>
          <p:nvPr/>
        </p:nvSpPr>
        <p:spPr>
          <a:xfrm>
            <a:off x="385863" y="2926098"/>
            <a:ext cx="4464496" cy="830997"/>
          </a:xfrm>
          <a:prstGeom prst="rect">
            <a:avLst/>
          </a:prstGeom>
          <a:noFill/>
        </p:spPr>
        <p:txBody>
          <a:bodyPr wrap="square" rtlCol="0">
            <a:spAutoFit/>
          </a:bodyPr>
          <a:lstStyle/>
          <a:p>
            <a:pPr defTabSz="1166813">
              <a:tabLst>
                <a:tab pos="1255713" algn="l"/>
                <a:tab pos="1884363" algn="l"/>
                <a:tab pos="2333625" algn="l"/>
              </a:tabLst>
              <a:defRPr/>
            </a:pPr>
            <a:r>
              <a:rPr kumimoji="0" lang="it-IT" sz="1600" b="1" i="0" u="none" strike="noStrike" kern="1200" cap="none" spc="0" normalizeH="0" baseline="0" noProof="0" dirty="0">
                <a:ln>
                  <a:noFill/>
                </a:ln>
                <a:solidFill>
                  <a:srgbClr val="002060"/>
                </a:solidFill>
                <a:effectLst/>
                <a:uLnTx/>
                <a:uFillTx/>
                <a:latin typeface="Calibri" panose="020F0502020204030204" pitchFamily="34" charset="0"/>
                <a:ea typeface="+mn-ea"/>
                <a:cs typeface="+mn-cs"/>
              </a:rPr>
              <a:t>ANNA 	(2024)	RN e RL Carlo Fiorini</a:t>
            </a:r>
          </a:p>
          <a:p>
            <a:pPr marL="0" marR="0" lvl="0" indent="0" algn="l" defTabSz="1166813" rtl="0" eaLnBrk="1" fontAlgn="auto" latinLnBrk="0" hangingPunct="1">
              <a:lnSpc>
                <a:spcPct val="100000"/>
              </a:lnSpc>
              <a:spcBef>
                <a:spcPts val="0"/>
              </a:spcBef>
              <a:spcAft>
                <a:spcPts val="0"/>
              </a:spcAft>
              <a:buClrTx/>
              <a:buSzTx/>
              <a:buFontTx/>
              <a:buNone/>
              <a:tabLst>
                <a:tab pos="1255713" algn="l"/>
                <a:tab pos="1884363" algn="l"/>
                <a:tab pos="2333625" algn="l"/>
              </a:tabLst>
              <a:defRPr/>
            </a:pPr>
            <a:r>
              <a:rPr kumimoji="0" lang="it-IT" sz="1600" b="1" i="0" u="none" strike="noStrike" kern="1200" cap="none" spc="0" normalizeH="0" baseline="0" noProof="0" dirty="0">
                <a:ln>
                  <a:noFill/>
                </a:ln>
                <a:solidFill>
                  <a:srgbClr val="4E8542"/>
                </a:solidFill>
                <a:effectLst/>
                <a:uLnTx/>
                <a:uFillTx/>
                <a:latin typeface="Calibri" panose="020F0502020204030204" pitchFamily="34" charset="0"/>
                <a:ea typeface="+mn-ea"/>
                <a:cs typeface="+mn-cs"/>
              </a:rPr>
              <a:t>SPOC  	(2024)	RN e RL Giacomo Borghi</a:t>
            </a:r>
          </a:p>
          <a:p>
            <a:pPr marL="0" marR="0" lvl="0" indent="0" algn="l" defTabSz="1166813" rtl="0" eaLnBrk="1" fontAlgn="auto" latinLnBrk="0" hangingPunct="1">
              <a:lnSpc>
                <a:spcPct val="100000"/>
              </a:lnSpc>
              <a:spcBef>
                <a:spcPts val="0"/>
              </a:spcBef>
              <a:spcAft>
                <a:spcPts val="0"/>
              </a:spcAft>
              <a:buClrTx/>
              <a:buSzTx/>
              <a:buFontTx/>
              <a:buNone/>
              <a:tabLst>
                <a:tab pos="1255713" algn="l"/>
                <a:tab pos="1884363" algn="l"/>
                <a:tab pos="2333625" algn="l"/>
              </a:tabLst>
              <a:defRPr/>
            </a:pPr>
            <a:r>
              <a:rPr kumimoji="0" lang="it-IT" sz="1600" b="1" i="0" u="none" strike="noStrike" kern="1200" cap="none" spc="0" normalizeH="0" baseline="0" noProof="0" dirty="0">
                <a:ln>
                  <a:noFill/>
                </a:ln>
                <a:solidFill>
                  <a:srgbClr val="002060"/>
                </a:solidFill>
                <a:effectLst/>
                <a:uLnTx/>
                <a:uFillTx/>
                <a:latin typeface="Calibri" panose="020F0502020204030204" pitchFamily="34" charset="0"/>
                <a:ea typeface="+mn-ea"/>
                <a:cs typeface="+mn-cs"/>
              </a:rPr>
              <a:t>T4QC 	(2024)	RN e RL Simone </a:t>
            </a:r>
            <a:r>
              <a:rPr kumimoji="0" lang="it-IT" sz="1600" b="1" i="0" u="none" strike="noStrike" kern="1200" cap="none" spc="0" normalizeH="0" baseline="0" noProof="0" dirty="0" err="1">
                <a:ln>
                  <a:noFill/>
                </a:ln>
                <a:solidFill>
                  <a:srgbClr val="002060"/>
                </a:solidFill>
                <a:effectLst/>
                <a:uLnTx/>
                <a:uFillTx/>
                <a:latin typeface="Calibri" panose="020F0502020204030204" pitchFamily="34" charset="0"/>
                <a:ea typeface="+mn-ea"/>
                <a:cs typeface="+mn-cs"/>
              </a:rPr>
              <a:t>Cialdi</a:t>
            </a:r>
            <a:endParaRPr kumimoji="0" lang="it-IT" sz="1600" b="1" i="0" u="none" strike="noStrike" kern="1200" cap="none" spc="0" normalizeH="0" baseline="0" noProof="0" dirty="0">
              <a:ln>
                <a:noFill/>
              </a:ln>
              <a:solidFill>
                <a:srgbClr val="002060"/>
              </a:solidFill>
              <a:effectLst/>
              <a:uLnTx/>
              <a:uFillTx/>
              <a:latin typeface="Calibri" panose="020F0502020204030204" pitchFamily="34" charset="0"/>
              <a:ea typeface="+mn-ea"/>
              <a:cs typeface="+mn-cs"/>
            </a:endParaRPr>
          </a:p>
        </p:txBody>
      </p:sp>
      <p:sp>
        <p:nvSpPr>
          <p:cNvPr id="15" name="CasellaDiTesto 14"/>
          <p:cNvSpPr txBox="1"/>
          <p:nvPr/>
        </p:nvSpPr>
        <p:spPr>
          <a:xfrm>
            <a:off x="4678287" y="686530"/>
            <a:ext cx="4212468" cy="2308324"/>
          </a:xfrm>
          <a:prstGeom prst="rect">
            <a:avLst/>
          </a:prstGeom>
          <a:noFill/>
        </p:spPr>
        <p:txBody>
          <a:bodyPr wrap="square" rtlCol="0">
            <a:spAutoFit/>
          </a:bodyPr>
          <a:lstStyle/>
          <a:p>
            <a:pPr marL="0" marR="0" lvl="0" indent="0" algn="l" defTabSz="1076325" rtl="0" eaLnBrk="1" fontAlgn="auto" latinLnBrk="0" hangingPunct="1">
              <a:lnSpc>
                <a:spcPct val="100000"/>
              </a:lnSpc>
              <a:spcBef>
                <a:spcPts val="0"/>
              </a:spcBef>
              <a:spcAft>
                <a:spcPts val="0"/>
              </a:spcAft>
              <a:buClrTx/>
              <a:buSzTx/>
              <a:buFontTx/>
              <a:buNone/>
              <a:tabLst>
                <a:tab pos="1344613" algn="l"/>
                <a:tab pos="1527175" algn="l"/>
                <a:tab pos="1974850" algn="l"/>
              </a:tabLst>
              <a:defRPr/>
            </a:pPr>
            <a:r>
              <a:rPr kumimoji="0" lang="it-IT" sz="1600" b="1" i="0" u="none" strike="noStrike" kern="1200" cap="none" spc="0" normalizeH="0" baseline="0" noProof="0" dirty="0">
                <a:ln>
                  <a:noFill/>
                </a:ln>
                <a:solidFill>
                  <a:srgbClr val="4E8542"/>
                </a:solidFill>
                <a:effectLst/>
                <a:uLnTx/>
                <a:uFillTx/>
                <a:latin typeface="Calibri" panose="020F0502020204030204" pitchFamily="34" charset="0"/>
                <a:ea typeface="+mn-ea"/>
                <a:cs typeface="+mn-cs"/>
              </a:rPr>
              <a:t>AIM_MIA 		(2025)	RL Cristina Lenardi</a:t>
            </a:r>
          </a:p>
          <a:p>
            <a:pPr marL="0" marR="0" lvl="0" indent="0" algn="l" defTabSz="1076325" rtl="0" eaLnBrk="1" fontAlgn="auto" latinLnBrk="0" hangingPunct="1">
              <a:lnSpc>
                <a:spcPct val="100000"/>
              </a:lnSpc>
              <a:spcBef>
                <a:spcPts val="0"/>
              </a:spcBef>
              <a:spcAft>
                <a:spcPts val="0"/>
              </a:spcAft>
              <a:buClrTx/>
              <a:buSzTx/>
              <a:buFontTx/>
              <a:buNone/>
              <a:tabLst>
                <a:tab pos="1344613" algn="l"/>
                <a:tab pos="1527175" algn="l"/>
                <a:tab pos="1974850" algn="l"/>
              </a:tabLst>
              <a:defRPr/>
            </a:pPr>
            <a:r>
              <a:rPr kumimoji="0" lang="it-IT" sz="1600" b="1" i="0" u="none" strike="noStrike" kern="1200" cap="none" spc="0" normalizeH="0" baseline="0" noProof="0" dirty="0">
                <a:ln>
                  <a:noFill/>
                </a:ln>
                <a:solidFill>
                  <a:srgbClr val="002060"/>
                </a:solidFill>
                <a:effectLst/>
                <a:uLnTx/>
                <a:uFillTx/>
                <a:latin typeface="Calibri" panose="020F0502020204030204" pitchFamily="34" charset="0"/>
                <a:ea typeface="+mn-ea"/>
                <a:cs typeface="+mn-cs"/>
              </a:rPr>
              <a:t>ASIX		(2025)	RL Alberto Stabile</a:t>
            </a:r>
          </a:p>
          <a:p>
            <a:pPr marL="0" marR="0" lvl="0" indent="0" algn="l" defTabSz="1076325" rtl="0" eaLnBrk="1" fontAlgn="auto" latinLnBrk="0" hangingPunct="1">
              <a:lnSpc>
                <a:spcPct val="100000"/>
              </a:lnSpc>
              <a:spcBef>
                <a:spcPts val="0"/>
              </a:spcBef>
              <a:spcAft>
                <a:spcPts val="0"/>
              </a:spcAft>
              <a:buClrTx/>
              <a:buSzTx/>
              <a:buFontTx/>
              <a:buNone/>
              <a:tabLst>
                <a:tab pos="1344613" algn="l"/>
                <a:tab pos="1527175" algn="l"/>
                <a:tab pos="1974850" algn="l"/>
              </a:tabLst>
              <a:defRPr/>
            </a:pPr>
            <a:r>
              <a:rPr lang="it-IT" sz="1600" b="1" dirty="0">
                <a:solidFill>
                  <a:srgbClr val="604878"/>
                </a:solidFill>
                <a:latin typeface="Calibri" panose="020F0502020204030204" pitchFamily="34" charset="0"/>
              </a:rPr>
              <a:t>ASPIDES 		(2025) RL  Romualdo Santoro</a:t>
            </a:r>
            <a:endParaRPr kumimoji="0" lang="it-IT" sz="1600" b="1" i="0" u="none" strike="noStrike" kern="1200" cap="none" spc="0" normalizeH="0" baseline="0" noProof="0" dirty="0">
              <a:ln>
                <a:noFill/>
              </a:ln>
              <a:solidFill>
                <a:srgbClr val="604878"/>
              </a:solidFill>
              <a:effectLst/>
              <a:uLnTx/>
              <a:uFillTx/>
              <a:latin typeface="Calibri" panose="020F0502020204030204" pitchFamily="34" charset="0"/>
              <a:ea typeface="+mn-ea"/>
              <a:cs typeface="+mn-cs"/>
            </a:endParaRPr>
          </a:p>
          <a:p>
            <a:pPr marL="0" marR="0" lvl="0" indent="0" algn="l" defTabSz="1076325" rtl="0" eaLnBrk="1" fontAlgn="auto" latinLnBrk="0" hangingPunct="1">
              <a:lnSpc>
                <a:spcPct val="100000"/>
              </a:lnSpc>
              <a:spcBef>
                <a:spcPts val="0"/>
              </a:spcBef>
              <a:spcAft>
                <a:spcPts val="0"/>
              </a:spcAft>
              <a:buClrTx/>
              <a:buSzTx/>
              <a:buFontTx/>
              <a:buNone/>
              <a:tabLst>
                <a:tab pos="1344613" algn="l"/>
                <a:tab pos="1527175" algn="l"/>
                <a:tab pos="1974850" algn="l"/>
              </a:tabLst>
              <a:defRPr/>
            </a:pPr>
            <a:r>
              <a:rPr kumimoji="0" lang="it-IT" sz="1600" b="1" i="0" u="none" strike="noStrike" kern="1200" cap="none" spc="0" normalizeH="0" baseline="0" noProof="0" dirty="0">
                <a:ln>
                  <a:noFill/>
                </a:ln>
                <a:solidFill>
                  <a:srgbClr val="4E8542"/>
                </a:solidFill>
                <a:effectLst/>
                <a:uLnTx/>
                <a:uFillTx/>
                <a:latin typeface="Calibri" panose="020F0502020204030204" pitchFamily="34" charset="0"/>
                <a:ea typeface="+mn-ea"/>
                <a:cs typeface="+mn-cs"/>
              </a:rPr>
              <a:t>ATHENAE 		(2025)	RL Dario Giannotti </a:t>
            </a:r>
          </a:p>
          <a:p>
            <a:pPr marL="0" marR="0" lvl="0" indent="0" algn="l" defTabSz="1076325" rtl="0" eaLnBrk="1" fontAlgn="auto" latinLnBrk="0" hangingPunct="1">
              <a:lnSpc>
                <a:spcPct val="100000"/>
              </a:lnSpc>
              <a:spcBef>
                <a:spcPts val="0"/>
              </a:spcBef>
              <a:spcAft>
                <a:spcPts val="0"/>
              </a:spcAft>
              <a:buClrTx/>
              <a:buSzTx/>
              <a:buFontTx/>
              <a:buNone/>
              <a:tabLst>
                <a:tab pos="1344613" algn="l"/>
                <a:tab pos="1527175" algn="l"/>
                <a:tab pos="1974850" algn="l"/>
              </a:tabLst>
              <a:defRPr/>
            </a:pPr>
            <a:r>
              <a:rPr lang="it-IT" sz="1600" b="1" dirty="0" err="1">
                <a:solidFill>
                  <a:srgbClr val="604878"/>
                </a:solidFill>
                <a:highlight>
                  <a:srgbClr val="FF0000"/>
                </a:highlight>
                <a:latin typeface="Calibri" panose="020F0502020204030204" pitchFamily="34" charset="0"/>
              </a:rPr>
              <a:t>HASPIDE_Next</a:t>
            </a:r>
            <a:r>
              <a:rPr lang="it-IT" sz="1600" b="1" dirty="0">
                <a:solidFill>
                  <a:srgbClr val="604878"/>
                </a:solidFill>
                <a:highlight>
                  <a:srgbClr val="FF0000"/>
                </a:highlight>
                <a:latin typeface="Calibri" panose="020F0502020204030204" pitchFamily="34" charset="0"/>
              </a:rPr>
              <a:t>		(2025)  RL Valentino Liberali</a:t>
            </a:r>
            <a:endParaRPr kumimoji="0" lang="it-IT" sz="1600" b="1" i="0" u="none" strike="noStrike" kern="1200" cap="none" spc="0" normalizeH="0" baseline="0" noProof="0" dirty="0">
              <a:ln>
                <a:noFill/>
              </a:ln>
              <a:solidFill>
                <a:srgbClr val="604878"/>
              </a:solidFill>
              <a:effectLst/>
              <a:highlight>
                <a:srgbClr val="FF0000"/>
              </a:highlight>
              <a:uLnTx/>
              <a:uFillTx/>
              <a:latin typeface="Calibri" panose="020F0502020204030204" pitchFamily="34" charset="0"/>
              <a:ea typeface="+mn-ea"/>
              <a:cs typeface="+mn-cs"/>
            </a:endParaRPr>
          </a:p>
          <a:p>
            <a:pPr marL="0" marR="0" lvl="0" indent="0" algn="l" defTabSz="1076325" rtl="0" eaLnBrk="1" fontAlgn="auto" latinLnBrk="0" hangingPunct="1">
              <a:lnSpc>
                <a:spcPct val="100000"/>
              </a:lnSpc>
              <a:spcBef>
                <a:spcPts val="0"/>
              </a:spcBef>
              <a:spcAft>
                <a:spcPts val="0"/>
              </a:spcAft>
              <a:buClrTx/>
              <a:buSzTx/>
              <a:buFontTx/>
              <a:buNone/>
              <a:tabLst>
                <a:tab pos="1344613" algn="l"/>
                <a:tab pos="1527175" algn="l"/>
                <a:tab pos="1974850" algn="l"/>
              </a:tabLst>
              <a:defRPr/>
            </a:pPr>
            <a:r>
              <a:rPr kumimoji="0" lang="it-IT" sz="1600" b="1" i="0" u="none" strike="noStrike" kern="1200" cap="none" spc="0" normalizeH="0" baseline="0" noProof="0" dirty="0">
                <a:ln>
                  <a:noFill/>
                </a:ln>
                <a:solidFill>
                  <a:srgbClr val="4E8542"/>
                </a:solidFill>
                <a:effectLst/>
                <a:uLnTx/>
                <a:uFillTx/>
                <a:latin typeface="Calibri" panose="020F0502020204030204" pitchFamily="34" charset="0"/>
                <a:ea typeface="+mn-ea"/>
                <a:cs typeface="+mn-cs"/>
              </a:rPr>
              <a:t>MOZART		(2025)	RL  Francesco Broggi</a:t>
            </a:r>
          </a:p>
          <a:p>
            <a:pPr marL="0" marR="0" lvl="0" indent="0" algn="l" defTabSz="1076325" rtl="0" eaLnBrk="1" fontAlgn="auto" latinLnBrk="0" hangingPunct="1">
              <a:lnSpc>
                <a:spcPct val="100000"/>
              </a:lnSpc>
              <a:spcBef>
                <a:spcPts val="0"/>
              </a:spcBef>
              <a:spcAft>
                <a:spcPts val="0"/>
              </a:spcAft>
              <a:buClrTx/>
              <a:buSzTx/>
              <a:buFontTx/>
              <a:buNone/>
              <a:tabLst>
                <a:tab pos="1344613" algn="l"/>
                <a:tab pos="1527175" algn="l"/>
                <a:tab pos="1974850" algn="l"/>
              </a:tabLst>
              <a:defRPr/>
            </a:pPr>
            <a:r>
              <a:rPr lang="it-IT" sz="1600" b="1" dirty="0">
                <a:solidFill>
                  <a:srgbClr val="4E8542"/>
                </a:solidFill>
                <a:latin typeface="Calibri" panose="020F0502020204030204" pitchFamily="34" charset="0"/>
              </a:rPr>
              <a:t>NEXT_NAMASSTE (2025)	RL  Paolo Arosio</a:t>
            </a:r>
            <a:endParaRPr kumimoji="0" lang="it-IT" sz="1600" b="1" i="0" u="none" strike="noStrike" kern="1200" cap="none" spc="0" normalizeH="0" baseline="0" noProof="0" dirty="0">
              <a:ln>
                <a:noFill/>
              </a:ln>
              <a:solidFill>
                <a:srgbClr val="4E8542"/>
              </a:solidFill>
              <a:effectLst/>
              <a:uLnTx/>
              <a:uFillTx/>
              <a:latin typeface="Calibri" panose="020F0502020204030204" pitchFamily="34" charset="0"/>
              <a:ea typeface="+mn-ea"/>
              <a:cs typeface="+mn-cs"/>
            </a:endParaRPr>
          </a:p>
          <a:p>
            <a:pPr marL="0" marR="0" lvl="0" indent="0" algn="l" defTabSz="1076325" rtl="0" eaLnBrk="1" fontAlgn="auto" latinLnBrk="0" hangingPunct="1">
              <a:lnSpc>
                <a:spcPct val="100000"/>
              </a:lnSpc>
              <a:spcBef>
                <a:spcPts val="0"/>
              </a:spcBef>
              <a:spcAft>
                <a:spcPts val="0"/>
              </a:spcAft>
              <a:buClrTx/>
              <a:buSzTx/>
              <a:buFontTx/>
              <a:buNone/>
              <a:tabLst>
                <a:tab pos="1344613" algn="l"/>
                <a:tab pos="1527175" algn="l"/>
                <a:tab pos="1974850" algn="l"/>
              </a:tabLst>
              <a:defRPr/>
            </a:pPr>
            <a:r>
              <a:rPr lang="it-IT" sz="1600" b="1" dirty="0">
                <a:solidFill>
                  <a:srgbClr val="4E8542"/>
                </a:solidFill>
                <a:latin typeface="Calibri" panose="020F0502020204030204" pitchFamily="34" charset="0"/>
              </a:rPr>
              <a:t>QUARTET		(2025)	RL  Stefano </a:t>
            </a:r>
            <a:r>
              <a:rPr lang="it-IT" sz="1600" b="1" dirty="0" err="1">
                <a:solidFill>
                  <a:srgbClr val="4E8542"/>
                </a:solidFill>
                <a:latin typeface="Calibri" panose="020F0502020204030204" pitchFamily="34" charset="0"/>
              </a:rPr>
              <a:t>Carrazza</a:t>
            </a:r>
            <a:endParaRPr lang="it-IT" sz="1600" b="1" dirty="0">
              <a:solidFill>
                <a:srgbClr val="4E8542"/>
              </a:solidFill>
              <a:latin typeface="Calibri" panose="020F0502020204030204" pitchFamily="34" charset="0"/>
            </a:endParaRPr>
          </a:p>
          <a:p>
            <a:pPr marL="0" marR="0" lvl="0" indent="0" algn="l" defTabSz="1076325" rtl="0" eaLnBrk="1" fontAlgn="auto" latinLnBrk="0" hangingPunct="1">
              <a:lnSpc>
                <a:spcPct val="100000"/>
              </a:lnSpc>
              <a:spcBef>
                <a:spcPts val="0"/>
              </a:spcBef>
              <a:spcAft>
                <a:spcPts val="0"/>
              </a:spcAft>
              <a:buClrTx/>
              <a:buSzTx/>
              <a:buFontTx/>
              <a:buNone/>
              <a:tabLst>
                <a:tab pos="1344613" algn="l"/>
                <a:tab pos="1527175" algn="l"/>
                <a:tab pos="1974850" algn="l"/>
              </a:tabLst>
              <a:defRPr/>
            </a:pPr>
            <a:r>
              <a:rPr kumimoji="0" lang="it-IT" sz="1600" b="1" i="0" u="none" strike="noStrike" kern="1200" cap="none" spc="0" normalizeH="0" baseline="0" noProof="0" dirty="0">
                <a:ln>
                  <a:noFill/>
                </a:ln>
                <a:solidFill>
                  <a:srgbClr val="4E8542"/>
                </a:solidFill>
                <a:effectLst/>
                <a:highlight>
                  <a:srgbClr val="FF0000"/>
                </a:highlight>
                <a:uLnTx/>
                <a:uFillTx/>
                <a:latin typeface="Calibri" panose="020F0502020204030204" pitchFamily="34" charset="0"/>
                <a:ea typeface="+mn-ea"/>
                <a:cs typeface="+mn-cs"/>
              </a:rPr>
              <a:t>SELENE 		(2025) 	RL</a:t>
            </a:r>
            <a:r>
              <a:rPr lang="it-IT" sz="1600" b="1" dirty="0">
                <a:solidFill>
                  <a:srgbClr val="4E8542"/>
                </a:solidFill>
                <a:highlight>
                  <a:srgbClr val="FF0000"/>
                </a:highlight>
                <a:latin typeface="Calibri" panose="020F0502020204030204" pitchFamily="34" charset="0"/>
              </a:rPr>
              <a:t> Mario Caresana</a:t>
            </a:r>
            <a:endParaRPr kumimoji="0" lang="it-IT" sz="1600" b="1" i="0" u="none" strike="noStrike" kern="1200" cap="none" spc="0" normalizeH="0" baseline="0" noProof="0" dirty="0">
              <a:ln>
                <a:noFill/>
              </a:ln>
              <a:solidFill>
                <a:srgbClr val="4E8542"/>
              </a:solidFill>
              <a:effectLst/>
              <a:highlight>
                <a:srgbClr val="FF0000"/>
              </a:highlight>
              <a:uLnTx/>
              <a:uFillTx/>
              <a:latin typeface="Calibri" panose="020F0502020204030204" pitchFamily="34" charset="0"/>
              <a:ea typeface="+mn-ea"/>
              <a:cs typeface="+mn-cs"/>
            </a:endParaRPr>
          </a:p>
        </p:txBody>
      </p:sp>
      <p:sp>
        <p:nvSpPr>
          <p:cNvPr id="18" name="CasellaDiTesto 17"/>
          <p:cNvSpPr txBox="1"/>
          <p:nvPr/>
        </p:nvSpPr>
        <p:spPr>
          <a:xfrm>
            <a:off x="4722515" y="3813999"/>
            <a:ext cx="3971493" cy="1077218"/>
          </a:xfrm>
          <a:prstGeom prst="rect">
            <a:avLst/>
          </a:prstGeom>
          <a:noFill/>
        </p:spPr>
        <p:txBody>
          <a:bodyPr wrap="square" rtlCol="0">
            <a:spAutoFit/>
          </a:bodyPr>
          <a:lstStyle/>
          <a:p>
            <a:pPr defTabSz="1074738">
              <a:tabLst>
                <a:tab pos="808038" algn="l"/>
                <a:tab pos="1436688" algn="l"/>
                <a:tab pos="1790700" algn="l"/>
              </a:tabLst>
              <a:defRPr/>
            </a:pPr>
            <a:r>
              <a:rPr kumimoji="0" lang="it-IT" sz="1600" b="1" i="0" u="none" strike="noStrike" kern="1200" cap="none" spc="0" normalizeH="0" baseline="0" noProof="0" dirty="0">
                <a:ln>
                  <a:noFill/>
                </a:ln>
                <a:solidFill>
                  <a:srgbClr val="4E8542"/>
                </a:solidFill>
                <a:effectLst/>
                <a:uLnTx/>
                <a:uFillTx/>
                <a:latin typeface="Calibri" panose="020F0502020204030204" pitchFamily="34" charset="0"/>
                <a:ea typeface="+mn-ea"/>
                <a:cs typeface="+mn-cs"/>
              </a:rPr>
              <a:t>* FRIDA 	(2022)	RL		Silvia Muraro</a:t>
            </a:r>
          </a:p>
          <a:p>
            <a:pPr marL="0" marR="0" lvl="0" indent="0" algn="l" defTabSz="1074738" rtl="0" eaLnBrk="1" fontAlgn="auto" latinLnBrk="0" hangingPunct="1">
              <a:lnSpc>
                <a:spcPct val="100000"/>
              </a:lnSpc>
              <a:spcBef>
                <a:spcPts val="0"/>
              </a:spcBef>
              <a:spcAft>
                <a:spcPts val="0"/>
              </a:spcAft>
              <a:buClrTx/>
              <a:buSzTx/>
              <a:buFontTx/>
              <a:buNone/>
              <a:tabLst>
                <a:tab pos="808038" algn="l"/>
                <a:tab pos="1436688" algn="l"/>
                <a:tab pos="1790700" algn="l"/>
              </a:tabLst>
              <a:defRPr/>
            </a:pPr>
            <a:r>
              <a:rPr kumimoji="0" lang="it-IT" sz="1600" b="1" i="0" u="none" strike="noStrike" kern="1200" cap="none" spc="0" normalizeH="0" baseline="0" noProof="0" dirty="0">
                <a:ln>
                  <a:noFill/>
                </a:ln>
                <a:solidFill>
                  <a:srgbClr val="C00000"/>
                </a:solidFill>
                <a:effectLst/>
                <a:uLnTx/>
                <a:uFillTx/>
                <a:latin typeface="Calibri" panose="020F0502020204030204" pitchFamily="34" charset="0"/>
                <a:ea typeface="+mn-ea"/>
                <a:cs typeface="+mn-cs"/>
              </a:rPr>
              <a:t>HB2TF 	(2023)	RN e RL  Dario Giove</a:t>
            </a:r>
          </a:p>
          <a:p>
            <a:pPr marL="0" marR="0" lvl="0" indent="0" algn="l" defTabSz="1074738" rtl="0" eaLnBrk="1" fontAlgn="auto" latinLnBrk="0" hangingPunct="1">
              <a:lnSpc>
                <a:spcPct val="100000"/>
              </a:lnSpc>
              <a:spcBef>
                <a:spcPts val="0"/>
              </a:spcBef>
              <a:spcAft>
                <a:spcPts val="0"/>
              </a:spcAft>
              <a:buClrTx/>
              <a:buSzTx/>
              <a:buFontTx/>
              <a:buNone/>
              <a:tabLst>
                <a:tab pos="808038" algn="l"/>
                <a:tab pos="1436688" algn="l"/>
                <a:tab pos="1790700" algn="l"/>
              </a:tabLst>
              <a:defRPr/>
            </a:pPr>
            <a:r>
              <a:rPr lang="it-IT" sz="1600" b="1" dirty="0">
                <a:solidFill>
                  <a:srgbClr val="604878"/>
                </a:solidFill>
                <a:latin typeface="Calibri" panose="020F0502020204030204" pitchFamily="34" charset="0"/>
              </a:rPr>
              <a:t>*HIDRA2	(2022)	RL		Romualdo Santoro</a:t>
            </a:r>
            <a:endParaRPr kumimoji="0" lang="it-IT" sz="1600" b="1" i="0" u="none" strike="noStrike" kern="1200" cap="none" spc="0" normalizeH="0" baseline="0" noProof="0" dirty="0">
              <a:ln>
                <a:noFill/>
              </a:ln>
              <a:solidFill>
                <a:srgbClr val="604878"/>
              </a:solidFill>
              <a:effectLst/>
              <a:uLnTx/>
              <a:uFillTx/>
              <a:latin typeface="Calibri" panose="020F0502020204030204" pitchFamily="34" charset="0"/>
              <a:ea typeface="+mn-ea"/>
              <a:cs typeface="+mn-cs"/>
            </a:endParaRPr>
          </a:p>
          <a:p>
            <a:pPr marL="0" marR="0" lvl="0" indent="0" algn="l" defTabSz="1074738" rtl="0" eaLnBrk="1" fontAlgn="auto" latinLnBrk="0" hangingPunct="1">
              <a:lnSpc>
                <a:spcPct val="100000"/>
              </a:lnSpc>
              <a:spcBef>
                <a:spcPts val="0"/>
              </a:spcBef>
              <a:spcAft>
                <a:spcPts val="0"/>
              </a:spcAft>
              <a:buClrTx/>
              <a:buSzTx/>
              <a:buFontTx/>
              <a:buNone/>
              <a:tabLst>
                <a:tab pos="808038" algn="l"/>
                <a:tab pos="1436688" algn="l"/>
                <a:tab pos="1527175" algn="l"/>
              </a:tabLst>
              <a:defRPr/>
            </a:pPr>
            <a:r>
              <a:rPr kumimoji="0" lang="it-IT" sz="1600" b="1" i="0" u="none" strike="noStrike" kern="1200" cap="none" spc="0" normalizeH="0" baseline="0" noProof="0" dirty="0">
                <a:ln>
                  <a:noFill/>
                </a:ln>
                <a:solidFill>
                  <a:srgbClr val="C00000"/>
                </a:solidFill>
                <a:effectLst/>
                <a:uLnTx/>
                <a:uFillTx/>
                <a:latin typeface="Calibri" panose="020F0502020204030204" pitchFamily="34" charset="0"/>
                <a:ea typeface="+mn-ea"/>
                <a:cs typeface="+mn-cs"/>
              </a:rPr>
              <a:t>SIG 	(2022)	RN	Marco Prioli </a:t>
            </a:r>
          </a:p>
        </p:txBody>
      </p:sp>
      <p:sp>
        <p:nvSpPr>
          <p:cNvPr id="19" name="CasellaDiTesto 18"/>
          <p:cNvSpPr txBox="1"/>
          <p:nvPr/>
        </p:nvSpPr>
        <p:spPr>
          <a:xfrm>
            <a:off x="5033216" y="5068568"/>
            <a:ext cx="3715248" cy="1169551"/>
          </a:xfrm>
          <a:prstGeom prst="rect">
            <a:avLst/>
          </a:prstGeom>
          <a:noFill/>
          <a:ln w="28575">
            <a:solidFill>
              <a:srgbClr val="C0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Legenda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1" i="0" u="none" strike="noStrike" kern="1200" cap="none" spc="0" normalizeH="0" baseline="0" noProof="0" dirty="0">
                <a:ln>
                  <a:noFill/>
                </a:ln>
                <a:solidFill>
                  <a:srgbClr val="C00000"/>
                </a:solidFill>
                <a:effectLst/>
                <a:uLnTx/>
                <a:uFillTx/>
                <a:latin typeface="Calibri" panose="020F0502020204030204" pitchFamily="34" charset="0"/>
                <a:ea typeface="+mn-ea"/>
                <a:cs typeface="+mn-cs"/>
              </a:rPr>
              <a:t>Acceleratori e Tecnologie Applicate:	   </a:t>
            </a:r>
            <a:r>
              <a:rPr lang="it-IT" sz="1400" b="1" dirty="0">
                <a:solidFill>
                  <a:srgbClr val="C00000"/>
                </a:solidFill>
                <a:latin typeface="Calibri" panose="020F0502020204030204" pitchFamily="34" charset="0"/>
              </a:rPr>
              <a:t>3+2</a:t>
            </a:r>
            <a:r>
              <a:rPr kumimoji="0" lang="it-IT" sz="1400" b="1" i="0" u="none" strike="noStrike" kern="1200" cap="none" spc="0" normalizeH="0" baseline="0" noProof="0" dirty="0">
                <a:ln>
                  <a:noFill/>
                </a:ln>
                <a:solidFill>
                  <a:srgbClr val="C00000"/>
                </a:solidFill>
                <a:effectLst/>
                <a:uLnTx/>
                <a:uFillTx/>
                <a:latin typeface="Calibri" panose="020F0502020204030204" pitchFamily="34"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1" i="0" u="none" strike="noStrike" kern="1200" cap="none" spc="0" normalizeH="0" baseline="0" noProof="0" dirty="0">
                <a:ln>
                  <a:noFill/>
                </a:ln>
                <a:solidFill>
                  <a:srgbClr val="002060"/>
                </a:solidFill>
                <a:effectLst/>
                <a:uLnTx/>
                <a:uFillTx/>
                <a:latin typeface="Calibri" panose="020F0502020204030204" pitchFamily="34" charset="0"/>
                <a:ea typeface="+mn-ea"/>
                <a:cs typeface="+mn-cs"/>
              </a:rPr>
              <a:t>Rivelatori, elettronica e informatica:	   6 +1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400" b="1" i="0" u="none" strike="noStrike" kern="1200" cap="none" spc="0" normalizeH="0" baseline="0" noProof="0" dirty="0">
                <a:ln>
                  <a:noFill/>
                </a:ln>
                <a:solidFill>
                  <a:srgbClr val="4E8542"/>
                </a:solidFill>
                <a:effectLst/>
                <a:uLnTx/>
                <a:uFillTx/>
                <a:latin typeface="Calibri" panose="020F0502020204030204" pitchFamily="34" charset="0"/>
                <a:ea typeface="+mn-ea"/>
                <a:cs typeface="+mn-cs"/>
              </a:rPr>
              <a:t>Fisica Interdisciplinare:		 1</a:t>
            </a:r>
            <a:r>
              <a:rPr lang="it-IT" sz="1400" b="1" dirty="0">
                <a:solidFill>
                  <a:srgbClr val="4E8542"/>
                </a:solidFill>
                <a:latin typeface="Calibri" panose="020F0502020204030204" pitchFamily="34" charset="0"/>
              </a:rPr>
              <a:t>0</a:t>
            </a:r>
            <a:r>
              <a:rPr kumimoji="0" lang="it-IT" sz="1400" b="1" i="0" u="none" strike="noStrike" kern="1200" cap="none" spc="0" normalizeH="0" baseline="0" noProof="0" dirty="0">
                <a:ln>
                  <a:noFill/>
                </a:ln>
                <a:solidFill>
                  <a:srgbClr val="4E8542"/>
                </a:solidFill>
                <a:effectLst/>
                <a:uLnTx/>
                <a:uFillTx/>
                <a:latin typeface="Calibri" panose="020F0502020204030204" pitchFamily="34" charset="0"/>
                <a:ea typeface="+mn-ea"/>
                <a:cs typeface="+mn-cs"/>
              </a:rPr>
              <a:t> + 1</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1400" b="1" dirty="0">
                <a:solidFill>
                  <a:srgbClr val="4E8542"/>
                </a:solidFill>
                <a:latin typeface="Calibri" panose="020F0502020204030204" pitchFamily="34" charset="0"/>
              </a:rPr>
              <a:t>* Chiede prolungamento</a:t>
            </a:r>
            <a:endParaRPr kumimoji="0" lang="it-IT" sz="1400" b="1" i="0" u="none" strike="noStrike" kern="1200" cap="none" spc="0" normalizeH="0" baseline="0" noProof="0" dirty="0">
              <a:ln>
                <a:noFill/>
              </a:ln>
              <a:solidFill>
                <a:srgbClr val="4E8542"/>
              </a:solidFill>
              <a:effectLst/>
              <a:uLnTx/>
              <a:uFillTx/>
              <a:latin typeface="Calibri" panose="020F0502020204030204" pitchFamily="34" charset="0"/>
              <a:ea typeface="+mn-ea"/>
              <a:cs typeface="+mn-cs"/>
            </a:endParaRPr>
          </a:p>
        </p:txBody>
      </p:sp>
      <p:sp>
        <p:nvSpPr>
          <p:cNvPr id="23" name="CasellaDiTesto 22">
            <a:extLst>
              <a:ext uri="{FF2B5EF4-FFF2-40B4-BE49-F238E27FC236}">
                <a16:creationId xmlns:a16="http://schemas.microsoft.com/office/drawing/2014/main" id="{7E6AE5F8-7717-4DB4-AA20-DD3CCCEAF6ED}"/>
              </a:ext>
            </a:extLst>
          </p:cNvPr>
          <p:cNvSpPr txBox="1"/>
          <p:nvPr/>
        </p:nvSpPr>
        <p:spPr>
          <a:xfrm>
            <a:off x="4739323" y="3259723"/>
            <a:ext cx="4460736" cy="338554"/>
          </a:xfrm>
          <a:prstGeom prst="rect">
            <a:avLst/>
          </a:prstGeom>
          <a:noFill/>
        </p:spPr>
        <p:txBody>
          <a:bodyPr wrap="square" rtlCol="0">
            <a:spAutoFit/>
          </a:bodyPr>
          <a:lstStyle/>
          <a:p>
            <a:pPr marL="0" marR="0" lvl="0" indent="0" algn="l" defTabSz="1074738" rtl="0" eaLnBrk="1" fontAlgn="auto" latinLnBrk="0" hangingPunct="1">
              <a:lnSpc>
                <a:spcPct val="100000"/>
              </a:lnSpc>
              <a:spcBef>
                <a:spcPts val="0"/>
              </a:spcBef>
              <a:spcAft>
                <a:spcPts val="0"/>
              </a:spcAft>
              <a:buClrTx/>
              <a:buSzTx/>
              <a:buFontTx/>
              <a:buNone/>
              <a:tabLst>
                <a:tab pos="809625" algn="l"/>
                <a:tab pos="1249363" algn="l"/>
              </a:tabLst>
              <a:defRPr/>
            </a:pPr>
            <a:r>
              <a:rPr kumimoji="0" lang="it-IT" sz="1600" b="1" i="0" u="none" strike="noStrike" kern="1200" cap="none" spc="0" normalizeH="0" baseline="0" noProof="0" dirty="0">
                <a:ln>
                  <a:noFill/>
                </a:ln>
                <a:solidFill>
                  <a:srgbClr val="002060"/>
                </a:solidFill>
                <a:effectLst/>
                <a:uLnTx/>
                <a:uFillTx/>
                <a:latin typeface="Calibri" panose="020F0502020204030204" pitchFamily="34" charset="0"/>
                <a:ea typeface="+mn-ea"/>
                <a:cs typeface="+mn-cs"/>
              </a:rPr>
              <a:t>ASTAROTH-BEYOND (2025) RN, RL D. D’Angelo</a:t>
            </a:r>
          </a:p>
        </p:txBody>
      </p:sp>
      <p:sp>
        <p:nvSpPr>
          <p:cNvPr id="22" name="CasellaDiTesto 21">
            <a:extLst>
              <a:ext uri="{FF2B5EF4-FFF2-40B4-BE49-F238E27FC236}">
                <a16:creationId xmlns:a16="http://schemas.microsoft.com/office/drawing/2014/main" id="{97340948-F24E-5F97-A3C8-55CB14A5375F}"/>
              </a:ext>
            </a:extLst>
          </p:cNvPr>
          <p:cNvSpPr txBox="1"/>
          <p:nvPr/>
        </p:nvSpPr>
        <p:spPr>
          <a:xfrm>
            <a:off x="338014" y="4872364"/>
            <a:ext cx="4548349" cy="1384995"/>
          </a:xfrm>
          <a:prstGeom prst="rect">
            <a:avLst/>
          </a:prstGeom>
          <a:noFill/>
          <a:ln w="28575">
            <a:solidFill>
              <a:srgbClr val="C0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400" b="1" i="0" u="none" strike="noStrike" kern="1200" cap="none" spc="0" normalizeH="0" baseline="0" noProof="0" dirty="0">
                <a:ln>
                  <a:noFill/>
                </a:ln>
                <a:solidFill>
                  <a:srgbClr val="C00000"/>
                </a:solidFill>
                <a:effectLst/>
                <a:uLnTx/>
                <a:uFillTx/>
                <a:latin typeface="Verdana"/>
                <a:ea typeface="+mn-ea"/>
                <a:cs typeface="+mn-cs"/>
              </a:rPr>
              <a:t>Delle 29 </a:t>
            </a:r>
            <a:r>
              <a:rPr kumimoji="0" lang="it-IT" sz="1400" b="1" i="0" u="none" strike="noStrike" kern="1200" cap="none" spc="0" normalizeH="0" baseline="0" noProof="0" dirty="0">
                <a:ln>
                  <a:noFill/>
                </a:ln>
                <a:solidFill>
                  <a:prstClr val="black"/>
                </a:solidFill>
                <a:effectLst/>
                <a:uLnTx/>
                <a:uFillTx/>
                <a:latin typeface="Verdana"/>
                <a:ea typeface="+mn-ea"/>
                <a:cs typeface="+mn-cs"/>
              </a:rPr>
              <a:t>sigle in corso nel 2024 </a:t>
            </a:r>
            <a:r>
              <a:rPr kumimoji="0" lang="it-IT" sz="1400" b="1" i="0" u="none" strike="noStrike" kern="1200" cap="none" spc="0" normalizeH="0" baseline="0" noProof="0" dirty="0">
                <a:ln>
                  <a:noFill/>
                </a:ln>
                <a:solidFill>
                  <a:srgbClr val="C00000"/>
                </a:solidFill>
                <a:effectLst/>
                <a:uLnTx/>
                <a:uFillTx/>
                <a:latin typeface="Verdana"/>
                <a:ea typeface="+mn-ea"/>
                <a:cs typeface="+mn-cs"/>
              </a:rPr>
              <a:t>ne chiudono 15</a:t>
            </a:r>
          </a:p>
          <a:p>
            <a:pPr algn="ctr">
              <a:defRPr/>
            </a:pPr>
            <a:r>
              <a:rPr kumimoji="0" lang="it-IT" sz="1400" b="1" i="0" u="none" strike="noStrike" kern="1200" cap="none" spc="0" normalizeH="0" baseline="0" noProof="0" dirty="0">
                <a:ln>
                  <a:noFill/>
                </a:ln>
                <a:solidFill>
                  <a:srgbClr val="C00000"/>
                </a:solidFill>
                <a:effectLst/>
                <a:uLnTx/>
                <a:uFillTx/>
                <a:latin typeface="Verdana"/>
                <a:ea typeface="+mn-ea"/>
                <a:cs typeface="+mn-cs"/>
              </a:rPr>
              <a:t>10 nuove sigle e </a:t>
            </a:r>
            <a:r>
              <a:rPr lang="it-IT" sz="1400" b="1" dirty="0">
                <a:solidFill>
                  <a:srgbClr val="C00000"/>
                </a:solidFill>
                <a:latin typeface="Verdana"/>
              </a:rPr>
              <a:t>2</a:t>
            </a:r>
            <a:r>
              <a:rPr kumimoji="0" lang="it-IT" sz="1400" b="1" i="0" u="none" strike="noStrike" kern="1200" cap="none" spc="0" normalizeH="0" baseline="0" noProof="0" dirty="0">
                <a:ln>
                  <a:noFill/>
                </a:ln>
                <a:solidFill>
                  <a:srgbClr val="C00000"/>
                </a:solidFill>
                <a:effectLst/>
                <a:uLnTx/>
                <a:uFillTx/>
                <a:latin typeface="Verdana"/>
                <a:ea typeface="+mn-ea"/>
                <a:cs typeface="+mn-cs"/>
              </a:rPr>
              <a:t> richieste di prolungamento per un totale di 24</a:t>
            </a:r>
          </a:p>
          <a:p>
            <a:pPr algn="ctr">
              <a:defRPr/>
            </a:pPr>
            <a:r>
              <a:rPr lang="it-IT" sz="1400" b="1" dirty="0">
                <a:solidFill>
                  <a:srgbClr val="C00000"/>
                </a:solidFill>
                <a:latin typeface="Verdana"/>
              </a:rPr>
              <a:t>a luglio due sigle non approvate      22</a:t>
            </a:r>
          </a:p>
          <a:p>
            <a:pPr algn="ctr">
              <a:defRPr/>
            </a:pPr>
            <a:r>
              <a:rPr lang="it-IT" sz="1400" b="1" dirty="0">
                <a:solidFill>
                  <a:srgbClr val="C00000"/>
                </a:solidFill>
                <a:latin typeface="Verdana"/>
              </a:rPr>
              <a:t>1 Grant Giovane vinto            23  </a:t>
            </a:r>
            <a:endParaRPr kumimoji="0" lang="it-IT" sz="1400" b="1" i="0" u="none" strike="noStrike" kern="1200" cap="none" spc="0" normalizeH="0" baseline="0" noProof="0" dirty="0">
              <a:ln>
                <a:noFill/>
              </a:ln>
              <a:solidFill>
                <a:srgbClr val="C00000"/>
              </a:solidFill>
              <a:effectLst/>
              <a:uLnTx/>
              <a:uFillTx/>
              <a:latin typeface="Verdana"/>
              <a:ea typeface="+mn-ea"/>
              <a:cs typeface="+mn-cs"/>
            </a:endParaRPr>
          </a:p>
        </p:txBody>
      </p:sp>
      <p:sp>
        <p:nvSpPr>
          <p:cNvPr id="10" name="CasellaDiTesto 9">
            <a:extLst>
              <a:ext uri="{FF2B5EF4-FFF2-40B4-BE49-F238E27FC236}">
                <a16:creationId xmlns:a16="http://schemas.microsoft.com/office/drawing/2014/main" id="{2D1FC57F-DA36-AA76-4AF5-1F20F60CDF53}"/>
              </a:ext>
            </a:extLst>
          </p:cNvPr>
          <p:cNvSpPr txBox="1"/>
          <p:nvPr/>
        </p:nvSpPr>
        <p:spPr>
          <a:xfrm>
            <a:off x="383472" y="3833217"/>
            <a:ext cx="36004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Grant Giovani:</a:t>
            </a:r>
          </a:p>
        </p:txBody>
      </p:sp>
      <p:sp>
        <p:nvSpPr>
          <p:cNvPr id="12" name="CasellaDiTesto 11">
            <a:extLst>
              <a:ext uri="{FF2B5EF4-FFF2-40B4-BE49-F238E27FC236}">
                <a16:creationId xmlns:a16="http://schemas.microsoft.com/office/drawing/2014/main" id="{A86C9EBD-C7A4-42C8-79C1-7F5E8B345AF6}"/>
              </a:ext>
            </a:extLst>
          </p:cNvPr>
          <p:cNvSpPr txBox="1"/>
          <p:nvPr/>
        </p:nvSpPr>
        <p:spPr>
          <a:xfrm>
            <a:off x="360425" y="4129514"/>
            <a:ext cx="3960081" cy="584775"/>
          </a:xfrm>
          <a:prstGeom prst="rect">
            <a:avLst/>
          </a:prstGeom>
          <a:noFill/>
        </p:spPr>
        <p:txBody>
          <a:bodyPr wrap="square" rtlCol="0">
            <a:spAutoFit/>
          </a:bodyPr>
          <a:lstStyle/>
          <a:p>
            <a:pPr marL="0" marR="0" lvl="0" indent="0" algn="l" defTabSz="763588" rtl="0" eaLnBrk="1" fontAlgn="auto" latinLnBrk="0" hangingPunct="1">
              <a:lnSpc>
                <a:spcPct val="100000"/>
              </a:lnSpc>
              <a:spcBef>
                <a:spcPts val="0"/>
              </a:spcBef>
              <a:spcAft>
                <a:spcPts val="0"/>
              </a:spcAft>
              <a:buClrTx/>
              <a:buSzTx/>
              <a:buFontTx/>
              <a:buNone/>
              <a:tabLst>
                <a:tab pos="893763" algn="l"/>
                <a:tab pos="1249363" algn="l"/>
                <a:tab pos="1525588" algn="l"/>
                <a:tab pos="2327275" algn="l"/>
              </a:tabLst>
              <a:defRPr/>
            </a:pPr>
            <a:r>
              <a:rPr lang="it-IT" sz="1600" b="1" dirty="0">
                <a:solidFill>
                  <a:srgbClr val="002060"/>
                </a:solidFill>
                <a:latin typeface="Calibri" panose="020F0502020204030204" pitchFamily="34" charset="0"/>
              </a:rPr>
              <a:t>FERRAD		(2024)	Luca Frontini</a:t>
            </a:r>
          </a:p>
          <a:p>
            <a:pPr marL="0" marR="0" lvl="0" indent="0" algn="l" defTabSz="763588" rtl="0" eaLnBrk="1" fontAlgn="auto" latinLnBrk="0" hangingPunct="1">
              <a:lnSpc>
                <a:spcPct val="100000"/>
              </a:lnSpc>
              <a:spcBef>
                <a:spcPts val="0"/>
              </a:spcBef>
              <a:spcAft>
                <a:spcPts val="0"/>
              </a:spcAft>
              <a:buClrTx/>
              <a:buSzTx/>
              <a:buFontTx/>
              <a:buNone/>
              <a:tabLst>
                <a:tab pos="893763" algn="l"/>
                <a:tab pos="1249363" algn="l"/>
                <a:tab pos="1525588" algn="l"/>
                <a:tab pos="2327275" algn="l"/>
              </a:tabLst>
              <a:defRPr/>
            </a:pPr>
            <a:r>
              <a:rPr lang="it-IT" sz="1600" b="1" dirty="0">
                <a:solidFill>
                  <a:srgbClr val="4E8542"/>
                </a:solidFill>
                <a:latin typeface="Calibri" panose="020F0502020204030204" pitchFamily="34" charset="0"/>
              </a:rPr>
              <a:t>PRIUMUS		(2025) 	Claudio Galelli</a:t>
            </a:r>
            <a:endParaRPr kumimoji="0" lang="it-IT" sz="1600" b="1" i="0" u="none" kern="1200" cap="none" spc="0" normalizeH="0" baseline="0" noProof="0" dirty="0">
              <a:ln>
                <a:noFill/>
              </a:ln>
              <a:solidFill>
                <a:srgbClr val="002060"/>
              </a:solidFill>
              <a:effectLst/>
              <a:uLnTx/>
              <a:uFillTx/>
              <a:latin typeface="Calibri" panose="020F0502020204030204" pitchFamily="34" charset="0"/>
              <a:ea typeface="+mn-ea"/>
              <a:cs typeface="+mn-cs"/>
            </a:endParaRPr>
          </a:p>
        </p:txBody>
      </p:sp>
      <p:sp>
        <p:nvSpPr>
          <p:cNvPr id="16" name="Freccia a destra 15">
            <a:extLst>
              <a:ext uri="{FF2B5EF4-FFF2-40B4-BE49-F238E27FC236}">
                <a16:creationId xmlns:a16="http://schemas.microsoft.com/office/drawing/2014/main" id="{3E830EE0-1695-CA79-9C43-381F8D6A790C}"/>
              </a:ext>
            </a:extLst>
          </p:cNvPr>
          <p:cNvSpPr/>
          <p:nvPr/>
        </p:nvSpPr>
        <p:spPr>
          <a:xfrm flipV="1">
            <a:off x="3983872" y="5858543"/>
            <a:ext cx="145215"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Freccia a destra 16">
            <a:extLst>
              <a:ext uri="{FF2B5EF4-FFF2-40B4-BE49-F238E27FC236}">
                <a16:creationId xmlns:a16="http://schemas.microsoft.com/office/drawing/2014/main" id="{1F574E0B-8ED8-3AA1-3990-AD069ED04BF9}"/>
              </a:ext>
            </a:extLst>
          </p:cNvPr>
          <p:cNvSpPr/>
          <p:nvPr/>
        </p:nvSpPr>
        <p:spPr>
          <a:xfrm>
            <a:off x="3491880" y="6079540"/>
            <a:ext cx="179258" cy="4571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510587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20F098-8645-A265-7716-529AA498F3D2}"/>
            </a:ext>
          </a:extLst>
        </p:cNvPr>
        <p:cNvGrpSpPr/>
        <p:nvPr/>
      </p:nvGrpSpPr>
      <p:grpSpPr>
        <a:xfrm>
          <a:off x="0" y="0"/>
          <a:ext cx="0" cy="0"/>
          <a:chOff x="0" y="0"/>
          <a:chExt cx="0" cy="0"/>
        </a:xfrm>
      </p:grpSpPr>
      <p:sp>
        <p:nvSpPr>
          <p:cNvPr id="2" name="Segnaposto data 1">
            <a:extLst>
              <a:ext uri="{FF2B5EF4-FFF2-40B4-BE49-F238E27FC236}">
                <a16:creationId xmlns:a16="http://schemas.microsoft.com/office/drawing/2014/main" id="{06840A0F-86F4-8624-39C8-604D14566487}"/>
              </a:ext>
            </a:extLst>
          </p:cNvPr>
          <p:cNvSpPr>
            <a:spLocks noGrp="1"/>
          </p:cNvSpPr>
          <p:nvPr>
            <p:ph type="dt" sz="half" idx="10"/>
          </p:nvPr>
        </p:nvSpPr>
        <p:spPr/>
        <p:txBody>
          <a:bodyPr/>
          <a:lstStyle/>
          <a:p>
            <a:r>
              <a:rPr lang="it-IT"/>
              <a:t>14/05/2025</a:t>
            </a:r>
          </a:p>
        </p:txBody>
      </p:sp>
      <p:sp>
        <p:nvSpPr>
          <p:cNvPr id="3" name="Segnaposto piè di pagina 2">
            <a:extLst>
              <a:ext uri="{FF2B5EF4-FFF2-40B4-BE49-F238E27FC236}">
                <a16:creationId xmlns:a16="http://schemas.microsoft.com/office/drawing/2014/main" id="{36D06B9E-F047-D1C7-F886-C0B81FFB9E30}"/>
              </a:ext>
            </a:extLst>
          </p:cNvPr>
          <p:cNvSpPr>
            <a:spLocks noGrp="1"/>
          </p:cNvSpPr>
          <p:nvPr>
            <p:ph type="ftr" sz="quarter" idx="11"/>
          </p:nvPr>
        </p:nvSpPr>
        <p:spPr/>
        <p:txBody>
          <a:bodyPr/>
          <a:lstStyle/>
          <a:p>
            <a:r>
              <a:rPr lang="it-IT"/>
              <a:t>CdS - Milano</a:t>
            </a:r>
          </a:p>
        </p:txBody>
      </p:sp>
      <p:sp>
        <p:nvSpPr>
          <p:cNvPr id="4" name="Segnaposto numero diapositiva 3">
            <a:extLst>
              <a:ext uri="{FF2B5EF4-FFF2-40B4-BE49-F238E27FC236}">
                <a16:creationId xmlns:a16="http://schemas.microsoft.com/office/drawing/2014/main" id="{009DD2E7-354F-1A7F-9762-7AF78D713D10}"/>
              </a:ext>
            </a:extLst>
          </p:cNvPr>
          <p:cNvSpPr>
            <a:spLocks noGrp="1"/>
          </p:cNvSpPr>
          <p:nvPr>
            <p:ph type="sldNum" sz="quarter" idx="12"/>
          </p:nvPr>
        </p:nvSpPr>
        <p:spPr/>
        <p:txBody>
          <a:bodyPr/>
          <a:lstStyle/>
          <a:p>
            <a:fld id="{B7DD2C94-EBA5-4997-B982-451E0A2E0BDC}" type="slidenum">
              <a:rPr lang="it-IT" smtClean="0"/>
              <a:pPr/>
              <a:t>3</a:t>
            </a:fld>
            <a:endParaRPr lang="it-IT" dirty="0"/>
          </a:p>
        </p:txBody>
      </p:sp>
      <p:sp>
        <p:nvSpPr>
          <p:cNvPr id="25" name="CasellaDiTesto 24">
            <a:extLst>
              <a:ext uri="{FF2B5EF4-FFF2-40B4-BE49-F238E27FC236}">
                <a16:creationId xmlns:a16="http://schemas.microsoft.com/office/drawing/2014/main" id="{3B49D998-5A13-DDE3-2C87-562B504D03BD}"/>
              </a:ext>
            </a:extLst>
          </p:cNvPr>
          <p:cNvSpPr txBox="1"/>
          <p:nvPr/>
        </p:nvSpPr>
        <p:spPr>
          <a:xfrm>
            <a:off x="647564" y="332656"/>
            <a:ext cx="7848872" cy="523220"/>
          </a:xfrm>
          <a:prstGeom prst="rect">
            <a:avLst/>
          </a:prstGeom>
          <a:noFill/>
        </p:spPr>
        <p:txBody>
          <a:bodyPr wrap="square" rtlCol="0">
            <a:spAutoFit/>
          </a:bodyPr>
          <a:lstStyle/>
          <a:p>
            <a:pPr algn="ctr"/>
            <a:r>
              <a:rPr lang="it-IT" sz="2800" b="1" dirty="0">
                <a:solidFill>
                  <a:srgbClr val="C00000"/>
                </a:solidFill>
                <a:latin typeface="Calibri" panose="020F0502020204030204" pitchFamily="34" charset="0"/>
              </a:rPr>
              <a:t>News</a:t>
            </a:r>
          </a:p>
        </p:txBody>
      </p:sp>
      <p:sp>
        <p:nvSpPr>
          <p:cNvPr id="11" name="Text Box 8">
            <a:extLst>
              <a:ext uri="{FF2B5EF4-FFF2-40B4-BE49-F238E27FC236}">
                <a16:creationId xmlns:a16="http://schemas.microsoft.com/office/drawing/2014/main" id="{97B80F52-5046-68A1-BEFC-FA5728E482C5}"/>
              </a:ext>
            </a:extLst>
          </p:cNvPr>
          <p:cNvSpPr txBox="1">
            <a:spLocks noChangeArrowheads="1"/>
          </p:cNvSpPr>
          <p:nvPr/>
        </p:nvSpPr>
        <p:spPr bwMode="auto">
          <a:xfrm>
            <a:off x="467544" y="799974"/>
            <a:ext cx="8409992" cy="661720"/>
          </a:xfrm>
          <a:prstGeom prst="rect">
            <a:avLst/>
          </a:prstGeom>
          <a:noFill/>
          <a:ln w="9525">
            <a:noFill/>
            <a:miter lim="800000"/>
            <a:headEnd/>
            <a:tailEnd/>
          </a:ln>
        </p:spPr>
        <p:txBody>
          <a:bodyPr wrap="square">
            <a:spAutoFit/>
          </a:bodyPr>
          <a:lstStyle/>
          <a:p>
            <a:pPr algn="just">
              <a:spcAft>
                <a:spcPts val="600"/>
              </a:spcAft>
              <a:buClr>
                <a:srgbClr val="FF0000"/>
              </a:buClr>
            </a:pPr>
            <a:r>
              <a:rPr lang="it-IT" sz="1600" b="1" dirty="0">
                <a:solidFill>
                  <a:srgbClr val="C00000"/>
                </a:solidFill>
                <a:latin typeface="Calibri" panose="020F0502020204030204" pitchFamily="34" charset="0"/>
                <a:ea typeface="Calibri" panose="020F0502020204030204" pitchFamily="34" charset="0"/>
                <a:cs typeface="Calibri" panose="020F0502020204030204" pitchFamily="34" charset="0"/>
              </a:rPr>
              <a:t>In data 28 aprile 2025 si è tenuta l’ elezione del Coordinatore di Gruppo V in CdS – Sez. di Milano</a:t>
            </a:r>
            <a:endParaRPr lang="it-IT" sz="1600" dirty="0">
              <a:solidFill>
                <a:prstClr val="black"/>
              </a:solidFill>
              <a:latin typeface="Calibri" panose="020F0502020204030204"/>
            </a:endParaRPr>
          </a:p>
          <a:p>
            <a:pPr algn="just">
              <a:buClr>
                <a:srgbClr val="FF0000"/>
              </a:buClr>
            </a:pPr>
            <a:r>
              <a:rPr lang="it-IT" sz="1600" dirty="0">
                <a:solidFill>
                  <a:prstClr val="black"/>
                </a:solidFill>
                <a:latin typeface="Calibri" panose="020F0502020204030204"/>
              </a:rPr>
              <a:t>In base alle preferenze espresse è risultata eletta Chiara Guazzoni, il cui mandato inizia il 24 giugno </a:t>
            </a:r>
          </a:p>
        </p:txBody>
      </p:sp>
      <p:pic>
        <p:nvPicPr>
          <p:cNvPr id="6" name="Immagine 5">
            <a:extLst>
              <a:ext uri="{FF2B5EF4-FFF2-40B4-BE49-F238E27FC236}">
                <a16:creationId xmlns:a16="http://schemas.microsoft.com/office/drawing/2014/main" id="{B71F8A7A-3666-465E-FDCB-F7B64E25DB2A}"/>
              </a:ext>
            </a:extLst>
          </p:cNvPr>
          <p:cNvPicPr>
            <a:picLocks noChangeAspect="1"/>
          </p:cNvPicPr>
          <p:nvPr/>
        </p:nvPicPr>
        <p:blipFill>
          <a:blip r:embed="rId3"/>
          <a:stretch>
            <a:fillRect/>
          </a:stretch>
        </p:blipFill>
        <p:spPr>
          <a:xfrm>
            <a:off x="1655676" y="1461694"/>
            <a:ext cx="5832648" cy="3382826"/>
          </a:xfrm>
          <a:prstGeom prst="rect">
            <a:avLst/>
          </a:prstGeom>
        </p:spPr>
      </p:pic>
      <p:pic>
        <p:nvPicPr>
          <p:cNvPr id="8" name="Immagine 7">
            <a:extLst>
              <a:ext uri="{FF2B5EF4-FFF2-40B4-BE49-F238E27FC236}">
                <a16:creationId xmlns:a16="http://schemas.microsoft.com/office/drawing/2014/main" id="{6262F170-7AFA-E96B-D76F-0F22E356AF60}"/>
              </a:ext>
            </a:extLst>
          </p:cNvPr>
          <p:cNvPicPr>
            <a:picLocks noChangeAspect="1"/>
          </p:cNvPicPr>
          <p:nvPr/>
        </p:nvPicPr>
        <p:blipFill>
          <a:blip r:embed="rId4"/>
          <a:stretch>
            <a:fillRect/>
          </a:stretch>
        </p:blipFill>
        <p:spPr>
          <a:xfrm>
            <a:off x="1655676" y="4784120"/>
            <a:ext cx="6089984" cy="1731804"/>
          </a:xfrm>
          <a:prstGeom prst="rect">
            <a:avLst/>
          </a:prstGeom>
        </p:spPr>
      </p:pic>
    </p:spTree>
    <p:extLst>
      <p:ext uri="{BB962C8B-B14F-4D97-AF65-F5344CB8AC3E}">
        <p14:creationId xmlns:p14="http://schemas.microsoft.com/office/powerpoint/2010/main" val="1004872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r>
              <a:rPr lang="it-IT"/>
              <a:t>14/05/2025</a:t>
            </a:r>
          </a:p>
        </p:txBody>
      </p:sp>
      <p:sp>
        <p:nvSpPr>
          <p:cNvPr id="3" name="Segnaposto piè di pagina 2"/>
          <p:cNvSpPr>
            <a:spLocks noGrp="1"/>
          </p:cNvSpPr>
          <p:nvPr>
            <p:ph type="ftr" sz="quarter" idx="11"/>
          </p:nvPr>
        </p:nvSpPr>
        <p:spPr/>
        <p:txBody>
          <a:bodyPr/>
          <a:lstStyle/>
          <a:p>
            <a:r>
              <a:rPr lang="it-IT"/>
              <a:t>CdS - Milano</a:t>
            </a:r>
          </a:p>
        </p:txBody>
      </p:sp>
      <p:sp>
        <p:nvSpPr>
          <p:cNvPr id="4" name="Segnaposto numero diapositiva 3"/>
          <p:cNvSpPr>
            <a:spLocks noGrp="1"/>
          </p:cNvSpPr>
          <p:nvPr>
            <p:ph type="sldNum" sz="quarter" idx="12"/>
          </p:nvPr>
        </p:nvSpPr>
        <p:spPr/>
        <p:txBody>
          <a:bodyPr/>
          <a:lstStyle/>
          <a:p>
            <a:fld id="{B7DD2C94-EBA5-4997-B982-451E0A2E0BDC}" type="slidenum">
              <a:rPr lang="it-IT" smtClean="0"/>
              <a:pPr/>
              <a:t>4</a:t>
            </a:fld>
            <a:endParaRPr lang="it-IT" dirty="0"/>
          </a:p>
        </p:txBody>
      </p:sp>
      <p:sp>
        <p:nvSpPr>
          <p:cNvPr id="25" name="CasellaDiTesto 24">
            <a:extLst>
              <a:ext uri="{FF2B5EF4-FFF2-40B4-BE49-F238E27FC236}">
                <a16:creationId xmlns:a16="http://schemas.microsoft.com/office/drawing/2014/main" id="{EEDE43A2-2311-459C-B8BC-050B62EC53E1}"/>
              </a:ext>
            </a:extLst>
          </p:cNvPr>
          <p:cNvSpPr txBox="1"/>
          <p:nvPr/>
        </p:nvSpPr>
        <p:spPr>
          <a:xfrm>
            <a:off x="647564" y="332656"/>
            <a:ext cx="7848872" cy="523220"/>
          </a:xfrm>
          <a:prstGeom prst="rect">
            <a:avLst/>
          </a:prstGeom>
          <a:noFill/>
        </p:spPr>
        <p:txBody>
          <a:bodyPr wrap="square" rtlCol="0">
            <a:spAutoFit/>
          </a:bodyPr>
          <a:lstStyle/>
          <a:p>
            <a:pPr algn="ctr"/>
            <a:r>
              <a:rPr lang="it-IT" sz="2800" b="1" dirty="0">
                <a:solidFill>
                  <a:srgbClr val="C00000"/>
                </a:solidFill>
                <a:latin typeface="Calibri" panose="020F0502020204030204" pitchFamily="34" charset="0"/>
              </a:rPr>
              <a:t>Bando CALLS</a:t>
            </a:r>
          </a:p>
        </p:txBody>
      </p:sp>
      <p:sp>
        <p:nvSpPr>
          <p:cNvPr id="11" name="Text Box 8">
            <a:extLst>
              <a:ext uri="{FF2B5EF4-FFF2-40B4-BE49-F238E27FC236}">
                <a16:creationId xmlns:a16="http://schemas.microsoft.com/office/drawing/2014/main" id="{A4C4AB9C-FC24-4F4F-9D24-A8422C274614}"/>
              </a:ext>
            </a:extLst>
          </p:cNvPr>
          <p:cNvSpPr txBox="1">
            <a:spLocks noChangeArrowheads="1"/>
          </p:cNvSpPr>
          <p:nvPr/>
        </p:nvSpPr>
        <p:spPr bwMode="auto">
          <a:xfrm>
            <a:off x="467544" y="799974"/>
            <a:ext cx="8409992" cy="6294031"/>
          </a:xfrm>
          <a:prstGeom prst="rect">
            <a:avLst/>
          </a:prstGeom>
          <a:noFill/>
          <a:ln w="9525">
            <a:noFill/>
            <a:miter lim="800000"/>
            <a:headEnd/>
            <a:tailEnd/>
          </a:ln>
        </p:spPr>
        <p:txBody>
          <a:bodyPr wrap="square">
            <a:spAutoFit/>
          </a:bodyPr>
          <a:lstStyle/>
          <a:p>
            <a:pPr marL="342900" indent="-342900" algn="just">
              <a:spcAft>
                <a:spcPts val="600"/>
              </a:spcAft>
              <a:buClr>
                <a:srgbClr val="FF0000"/>
              </a:buClr>
              <a:buFont typeface="Wingdings" pitchFamily="2" charset="2"/>
              <a:buChar char="Ø"/>
            </a:pPr>
            <a:r>
              <a:rPr lang="it-IT" sz="1600" dirty="0">
                <a:solidFill>
                  <a:prstClr val="black"/>
                </a:solidFill>
                <a:latin typeface="Calibri" panose="020F0502020204030204"/>
              </a:rPr>
              <a:t>Il bando si è aperto il </a:t>
            </a:r>
            <a:r>
              <a:rPr lang="it-IT" sz="1600" b="1" dirty="0">
                <a:solidFill>
                  <a:srgbClr val="C00000"/>
                </a:solidFill>
                <a:latin typeface="Calibri" panose="020F0502020204030204"/>
              </a:rPr>
              <a:t>25 marzo </a:t>
            </a:r>
            <a:r>
              <a:rPr lang="it-IT" sz="1600" dirty="0">
                <a:solidFill>
                  <a:prstClr val="black"/>
                </a:solidFill>
                <a:latin typeface="Calibri" panose="020F0502020204030204"/>
              </a:rPr>
              <a:t>e scade il </a:t>
            </a:r>
            <a:r>
              <a:rPr lang="it-IT" sz="1600" b="1" dirty="0">
                <a:solidFill>
                  <a:srgbClr val="C00000"/>
                </a:solidFill>
                <a:latin typeface="Calibri" panose="020F0502020204030204"/>
              </a:rPr>
              <a:t>31 maggio 2025 </a:t>
            </a:r>
            <a:r>
              <a:rPr lang="it-IT" sz="1600" dirty="0">
                <a:solidFill>
                  <a:prstClr val="black"/>
                </a:solidFill>
                <a:latin typeface="Calibri" panose="020F0502020204030204"/>
              </a:rPr>
              <a:t> per permettere una discussione più dettagliata con il Panel a luglio; vanno presentate secondo il template: https://web.infn.it/csn5/images/PDFDocuments/call_template_2023.pdf</a:t>
            </a:r>
          </a:p>
          <a:p>
            <a:pPr marL="342900" indent="-342900" algn="just">
              <a:spcAft>
                <a:spcPts val="600"/>
              </a:spcAft>
              <a:buClr>
                <a:srgbClr val="FF0000"/>
              </a:buClr>
              <a:buFont typeface="Wingdings" pitchFamily="2" charset="2"/>
              <a:buChar char="Ø"/>
            </a:pPr>
            <a:r>
              <a:rPr lang="it-IT" sz="1600" dirty="0">
                <a:solidFill>
                  <a:prstClr val="black"/>
                </a:solidFill>
                <a:latin typeface="Calibri" panose="020F0502020204030204"/>
              </a:rPr>
              <a:t>Per il 2026 è prevista solo	la modalità “Call aperta” (per la quale sono ammesse proposte in tutti gli ambiti di ricerca) Verranno finanziate le proposte entro e non oltre il budget che la CSN5 alloca alle Call per il 2026.</a:t>
            </a:r>
          </a:p>
          <a:p>
            <a:pPr marL="342900" indent="-342900" algn="just">
              <a:spcAft>
                <a:spcPts val="600"/>
              </a:spcAft>
              <a:buClr>
                <a:srgbClr val="FF0000"/>
              </a:buClr>
              <a:buFont typeface="Wingdings" pitchFamily="2" charset="2"/>
              <a:buChar char="Ø"/>
            </a:pPr>
            <a:r>
              <a:rPr lang="it-IT" sz="1600" dirty="0">
                <a:solidFill>
                  <a:prstClr val="black"/>
                </a:solidFill>
                <a:latin typeface="Calibri" panose="020F0502020204030204"/>
              </a:rPr>
              <a:t>Se si ritiene che una CALL soddisfi a tutti i criteri di alto profilo sia scientifico che formale, con network ampi e di alto livello in grado di dare un contributo impatto elevato, dal punto di vista scientifico e tecnico, a temi di ricerca di frontiera e di interesse dell’Ente si può decidere di finanziarla anche a scapito degli esperimenti con ranking più basso.</a:t>
            </a:r>
          </a:p>
          <a:p>
            <a:pPr marL="342900" indent="-342900" algn="just">
              <a:spcAft>
                <a:spcPts val="600"/>
              </a:spcAft>
              <a:buClr>
                <a:srgbClr val="FF0000"/>
              </a:buClr>
              <a:buFont typeface="Wingdings" pitchFamily="2" charset="2"/>
              <a:buChar char="Ø"/>
            </a:pPr>
            <a:r>
              <a:rPr lang="it-IT" sz="1600" dirty="0">
                <a:solidFill>
                  <a:prstClr val="black"/>
                </a:solidFill>
                <a:latin typeface="Calibri" panose="020F0502020204030204"/>
              </a:rPr>
              <a:t>I proponenti delle Call dovranno completare i DB caricando il proposal, mettendo le richieste finanziarie e a 0 gli FTE che verranno completati in caso di approvazione della Call. Le richieste per personale vanno sotto la voce Servizi</a:t>
            </a:r>
          </a:p>
          <a:p>
            <a:pPr marL="342900" indent="-342900" algn="just">
              <a:spcAft>
                <a:spcPts val="600"/>
              </a:spcAft>
              <a:buClr>
                <a:srgbClr val="FF0000"/>
              </a:buClr>
              <a:buFont typeface="Wingdings" pitchFamily="2" charset="2"/>
              <a:buChar char="Ø"/>
            </a:pPr>
            <a:endParaRPr lang="it-IT" sz="800" dirty="0">
              <a:solidFill>
                <a:prstClr val="black"/>
              </a:solidFill>
              <a:latin typeface="Calibri" panose="020F0502020204030204"/>
            </a:endParaRPr>
          </a:p>
          <a:p>
            <a:pPr marL="342900" indent="-342900" algn="just">
              <a:spcAft>
                <a:spcPts val="600"/>
              </a:spcAft>
              <a:buClr>
                <a:srgbClr val="FF0000"/>
              </a:buClr>
              <a:buFont typeface="Wingdings" pitchFamily="2" charset="2"/>
              <a:buChar char="Ø"/>
            </a:pPr>
            <a:r>
              <a:rPr lang="it-IT" sz="1600" b="1" dirty="0">
                <a:solidFill>
                  <a:srgbClr val="C00000"/>
                </a:solidFill>
                <a:latin typeface="Calibri" panose="020F0502020204030204" pitchFamily="34" charset="0"/>
                <a:ea typeface="Calibri" panose="020F0502020204030204" pitchFamily="34" charset="0"/>
                <a:cs typeface="Calibri" panose="020F0502020204030204" pitchFamily="34" charset="0"/>
              </a:rPr>
              <a:t>Gli esperimenti normali </a:t>
            </a:r>
            <a:r>
              <a:rPr lang="it-IT" sz="1600" dirty="0">
                <a:latin typeface="Calibri" panose="020F0502020204030204" pitchFamily="34" charset="0"/>
                <a:ea typeface="Calibri" panose="020F0502020204030204" pitchFamily="34" charset="0"/>
                <a:cs typeface="Calibri" panose="020F0502020204030204" pitchFamily="34" charset="0"/>
              </a:rPr>
              <a:t>da quest’anno avranno </a:t>
            </a:r>
            <a:r>
              <a:rPr lang="it-IT" sz="1600" b="1" dirty="0">
                <a:solidFill>
                  <a:srgbClr val="C00000"/>
                </a:solidFill>
                <a:latin typeface="Calibri" panose="020F0502020204030204" pitchFamily="34" charset="0"/>
                <a:ea typeface="Calibri" panose="020F0502020204030204" pitchFamily="34" charset="0"/>
                <a:cs typeface="Calibri" panose="020F0502020204030204" pitchFamily="34" charset="0"/>
              </a:rPr>
              <a:t>un tetto di finanziamento a 400k in 3 anni </a:t>
            </a:r>
            <a:r>
              <a:rPr lang="it-IT" sz="1600" dirty="0">
                <a:latin typeface="Calibri" panose="020F0502020204030204" pitchFamily="34" charset="0"/>
                <a:ea typeface="Calibri" panose="020F0502020204030204" pitchFamily="34" charset="0"/>
                <a:cs typeface="Calibri" panose="020F0502020204030204" pitchFamily="34" charset="0"/>
              </a:rPr>
              <a:t>e quindi la Call diventa comunque un mezzo per realizzare un progetto di ampio respiro che necessiti di finanziamenti di alto livello. Anche progetti in corso possono evolvere in Call.</a:t>
            </a:r>
          </a:p>
          <a:p>
            <a:pPr marL="342900" indent="-342900" algn="just">
              <a:spcAft>
                <a:spcPts val="600"/>
              </a:spcAft>
              <a:buClr>
                <a:srgbClr val="FF0000"/>
              </a:buClr>
              <a:buFont typeface="Wingdings" pitchFamily="2" charset="2"/>
              <a:buChar char="Ø"/>
            </a:pPr>
            <a:endParaRPr lang="it-IT" sz="1600" dirty="0">
              <a:solidFill>
                <a:prstClr val="black"/>
              </a:solidFill>
              <a:latin typeface="Calibri" panose="020F0502020204030204"/>
            </a:endParaRPr>
          </a:p>
          <a:p>
            <a:pPr algn="just">
              <a:buClr>
                <a:srgbClr val="FF0000"/>
              </a:buClr>
            </a:pPr>
            <a:r>
              <a:rPr lang="it-IT" sz="1600" dirty="0">
                <a:solidFill>
                  <a:prstClr val="black"/>
                </a:solidFill>
                <a:latin typeface="Calibri" panose="020F0502020204030204"/>
              </a:rPr>
              <a:t>Quest’anno sembra che ci siano proposte da: PD, LNF, TO (2), MI, MIB, LE (da 1 a 3) </a:t>
            </a:r>
          </a:p>
          <a:p>
            <a:pPr algn="just">
              <a:buClr>
                <a:srgbClr val="FF0000"/>
              </a:buClr>
            </a:pPr>
            <a:endParaRPr lang="it-IT" sz="1600" dirty="0">
              <a:solidFill>
                <a:prstClr val="black"/>
              </a:solidFill>
              <a:latin typeface="Calibri" panose="020F0502020204030204"/>
            </a:endParaRPr>
          </a:p>
          <a:p>
            <a:pPr algn="just">
              <a:buClr>
                <a:srgbClr val="FF0000"/>
              </a:buClr>
            </a:pPr>
            <a:endParaRPr lang="it-IT" sz="1600" dirty="0">
              <a:solidFill>
                <a:prstClr val="black"/>
              </a:solidFill>
              <a:latin typeface="Calibri" panose="020F0502020204030204"/>
            </a:endParaRPr>
          </a:p>
          <a:p>
            <a:pPr algn="just">
              <a:buClr>
                <a:srgbClr val="FF0000"/>
              </a:buClr>
            </a:pPr>
            <a:endParaRPr lang="it-IT" sz="1600" dirty="0">
              <a:solidFill>
                <a:prstClr val="black"/>
              </a:solidFill>
              <a:latin typeface="Calibri" panose="020F0502020204030204"/>
            </a:endParaRPr>
          </a:p>
          <a:p>
            <a:pPr algn="just">
              <a:buClr>
                <a:srgbClr val="FF0000"/>
              </a:buClr>
            </a:pPr>
            <a:endParaRPr lang="it-IT" sz="1600" dirty="0">
              <a:solidFill>
                <a:prstClr val="black"/>
              </a:solidFill>
              <a:latin typeface="Calibri" panose="020F0502020204030204"/>
            </a:endParaRPr>
          </a:p>
        </p:txBody>
      </p:sp>
    </p:spTree>
    <p:extLst>
      <p:ext uri="{BB962C8B-B14F-4D97-AF65-F5344CB8AC3E}">
        <p14:creationId xmlns:p14="http://schemas.microsoft.com/office/powerpoint/2010/main" val="4230426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r>
              <a:rPr lang="it-IT"/>
              <a:t>14/05/2025</a:t>
            </a:r>
          </a:p>
        </p:txBody>
      </p:sp>
      <p:sp>
        <p:nvSpPr>
          <p:cNvPr id="3" name="Segnaposto piè di pagina 2"/>
          <p:cNvSpPr>
            <a:spLocks noGrp="1"/>
          </p:cNvSpPr>
          <p:nvPr>
            <p:ph type="ftr" sz="quarter" idx="11"/>
          </p:nvPr>
        </p:nvSpPr>
        <p:spPr/>
        <p:txBody>
          <a:bodyPr/>
          <a:lstStyle/>
          <a:p>
            <a:r>
              <a:rPr lang="it-IT"/>
              <a:t>CdS - Milano</a:t>
            </a:r>
          </a:p>
        </p:txBody>
      </p:sp>
      <p:sp>
        <p:nvSpPr>
          <p:cNvPr id="4" name="Segnaposto numero diapositiva 3"/>
          <p:cNvSpPr>
            <a:spLocks noGrp="1"/>
          </p:cNvSpPr>
          <p:nvPr>
            <p:ph type="sldNum" sz="quarter" idx="12"/>
          </p:nvPr>
        </p:nvSpPr>
        <p:spPr/>
        <p:txBody>
          <a:bodyPr/>
          <a:lstStyle/>
          <a:p>
            <a:fld id="{B7DD2C94-EBA5-4997-B982-451E0A2E0BDC}" type="slidenum">
              <a:rPr lang="it-IT" smtClean="0"/>
              <a:pPr/>
              <a:t>5</a:t>
            </a:fld>
            <a:endParaRPr lang="it-IT" dirty="0"/>
          </a:p>
        </p:txBody>
      </p:sp>
      <p:sp>
        <p:nvSpPr>
          <p:cNvPr id="25" name="CasellaDiTesto 24">
            <a:extLst>
              <a:ext uri="{FF2B5EF4-FFF2-40B4-BE49-F238E27FC236}">
                <a16:creationId xmlns:a16="http://schemas.microsoft.com/office/drawing/2014/main" id="{EEDE43A2-2311-459C-B8BC-050B62EC53E1}"/>
              </a:ext>
            </a:extLst>
          </p:cNvPr>
          <p:cNvSpPr txBox="1"/>
          <p:nvPr/>
        </p:nvSpPr>
        <p:spPr>
          <a:xfrm>
            <a:off x="647564" y="476672"/>
            <a:ext cx="7848872" cy="523220"/>
          </a:xfrm>
          <a:prstGeom prst="rect">
            <a:avLst/>
          </a:prstGeom>
          <a:noFill/>
        </p:spPr>
        <p:txBody>
          <a:bodyPr wrap="square" rtlCol="0">
            <a:spAutoFit/>
          </a:bodyPr>
          <a:lstStyle/>
          <a:p>
            <a:pPr algn="ctr"/>
            <a:r>
              <a:rPr lang="it-IT" sz="2800" b="1" dirty="0">
                <a:solidFill>
                  <a:srgbClr val="C00000"/>
                </a:solidFill>
                <a:latin typeface="Calibri" panose="020F0502020204030204" pitchFamily="34" charset="0"/>
              </a:rPr>
              <a:t>Bando Grant Giovani</a:t>
            </a:r>
          </a:p>
        </p:txBody>
      </p:sp>
      <p:sp>
        <p:nvSpPr>
          <p:cNvPr id="11" name="Text Box 8">
            <a:extLst>
              <a:ext uri="{FF2B5EF4-FFF2-40B4-BE49-F238E27FC236}">
                <a16:creationId xmlns:a16="http://schemas.microsoft.com/office/drawing/2014/main" id="{A4C4AB9C-FC24-4F4F-9D24-A8422C274614}"/>
              </a:ext>
            </a:extLst>
          </p:cNvPr>
          <p:cNvSpPr txBox="1">
            <a:spLocks noChangeArrowheads="1"/>
          </p:cNvSpPr>
          <p:nvPr/>
        </p:nvSpPr>
        <p:spPr bwMode="auto">
          <a:xfrm>
            <a:off x="431539" y="1371071"/>
            <a:ext cx="8280921" cy="3831818"/>
          </a:xfrm>
          <a:prstGeom prst="rect">
            <a:avLst/>
          </a:prstGeom>
          <a:noFill/>
          <a:ln w="9525">
            <a:noFill/>
            <a:miter lim="800000"/>
            <a:headEnd/>
            <a:tailEnd/>
          </a:ln>
        </p:spPr>
        <p:txBody>
          <a:bodyPr wrap="square">
            <a:spAutoFit/>
          </a:bodyPr>
          <a:lstStyle/>
          <a:p>
            <a:pPr marL="342900" indent="-342900" algn="just">
              <a:spcAft>
                <a:spcPts val="600"/>
              </a:spcAft>
              <a:buClr>
                <a:srgbClr val="FF0000"/>
              </a:buClr>
              <a:buFont typeface="Wingdings" pitchFamily="2" charset="2"/>
              <a:buChar char="Ø"/>
            </a:pPr>
            <a:r>
              <a:rPr lang="it-IT" dirty="0">
                <a:solidFill>
                  <a:prstClr val="black"/>
                </a:solidFill>
                <a:latin typeface="Calibri" panose="020F0502020204030204"/>
              </a:rPr>
              <a:t>Il bando per il «</a:t>
            </a:r>
            <a:r>
              <a:rPr lang="it-IT" b="1" dirty="0">
                <a:solidFill>
                  <a:srgbClr val="C00000"/>
                </a:solidFill>
                <a:latin typeface="Calibri" panose="020F0502020204030204"/>
              </a:rPr>
              <a:t>Grant Giovani</a:t>
            </a:r>
            <a:r>
              <a:rPr lang="it-IT" dirty="0">
                <a:latin typeface="Calibri" panose="020F0502020204030204"/>
              </a:rPr>
              <a:t>»: </a:t>
            </a:r>
            <a:r>
              <a:rPr lang="it-IT" dirty="0">
                <a:solidFill>
                  <a:prstClr val="black"/>
                </a:solidFill>
                <a:latin typeface="Calibri" panose="020F0502020204030204"/>
              </a:rPr>
              <a:t>6 Grant di giovani ricercatori/</a:t>
            </a:r>
            <a:r>
              <a:rPr lang="it-IT" dirty="0" err="1">
                <a:solidFill>
                  <a:prstClr val="black"/>
                </a:solidFill>
                <a:latin typeface="Calibri" panose="020F0502020204030204"/>
              </a:rPr>
              <a:t>trici</a:t>
            </a:r>
            <a:r>
              <a:rPr lang="it-IT" dirty="0">
                <a:solidFill>
                  <a:prstClr val="black"/>
                </a:solidFill>
                <a:latin typeface="Calibri" panose="020F0502020204030204"/>
              </a:rPr>
              <a:t> per l’anno 2026 -  </a:t>
            </a:r>
          </a:p>
          <a:p>
            <a:pPr marL="342900" indent="-342900" algn="just">
              <a:spcAft>
                <a:spcPts val="600"/>
              </a:spcAft>
              <a:buClr>
                <a:srgbClr val="FF0000"/>
              </a:buClr>
              <a:buFont typeface="Wingdings" pitchFamily="2" charset="2"/>
              <a:buChar char="Ø"/>
            </a:pPr>
            <a:endParaRPr lang="it-IT" dirty="0">
              <a:solidFill>
                <a:prstClr val="black"/>
              </a:solidFill>
              <a:latin typeface="Calibri" panose="020F0502020204030204"/>
            </a:endParaRPr>
          </a:p>
          <a:p>
            <a:pPr algn="ctr">
              <a:spcAft>
                <a:spcPts val="600"/>
              </a:spcAft>
              <a:buClr>
                <a:srgbClr val="FF0000"/>
              </a:buClr>
            </a:pPr>
            <a:r>
              <a:rPr lang="it-IT" b="1" dirty="0">
                <a:solidFill>
                  <a:srgbClr val="C00000"/>
                </a:solidFill>
              </a:rPr>
              <a:t>USCIRA’ A BREVE </a:t>
            </a:r>
            <a:endParaRPr lang="it-IT" dirty="0">
              <a:solidFill>
                <a:srgbClr val="C00000"/>
              </a:solidFill>
              <a:latin typeface="Calibri" panose="020F0502020204030204"/>
            </a:endParaRPr>
          </a:p>
          <a:p>
            <a:pPr marL="342900" indent="-342900" algn="just">
              <a:spcAft>
                <a:spcPts val="600"/>
              </a:spcAft>
              <a:buClr>
                <a:srgbClr val="FF0000"/>
              </a:buClr>
              <a:buFont typeface="Wingdings" pitchFamily="2" charset="2"/>
              <a:buChar char="Ø"/>
            </a:pPr>
            <a:endParaRPr lang="it-IT" dirty="0">
              <a:solidFill>
                <a:prstClr val="black"/>
              </a:solidFill>
              <a:latin typeface="Calibri" panose="020F0502020204030204"/>
            </a:endParaRPr>
          </a:p>
          <a:p>
            <a:pPr marL="342900" indent="-342900" algn="just">
              <a:spcAft>
                <a:spcPts val="600"/>
              </a:spcAft>
              <a:buClr>
                <a:srgbClr val="FF0000"/>
              </a:buClr>
              <a:buFont typeface="Wingdings" pitchFamily="2" charset="2"/>
              <a:buChar char="Ø"/>
            </a:pPr>
            <a:r>
              <a:rPr lang="it-IT" dirty="0">
                <a:solidFill>
                  <a:prstClr val="black"/>
                </a:solidFill>
                <a:latin typeface="Calibri" panose="020F0502020204030204"/>
              </a:rPr>
              <a:t>Sul sito della Commissione troverete l’apposito template da seguire per candidarsi:</a:t>
            </a:r>
          </a:p>
          <a:p>
            <a:pPr algn="just">
              <a:spcAft>
                <a:spcPts val="600"/>
              </a:spcAft>
              <a:buClr>
                <a:srgbClr val="FF0000"/>
              </a:buClr>
            </a:pPr>
            <a:endParaRPr lang="it-IT" dirty="0">
              <a:solidFill>
                <a:prstClr val="black"/>
              </a:solidFill>
              <a:latin typeface="Calibri" panose="020F0502020204030204"/>
            </a:endParaRPr>
          </a:p>
          <a:p>
            <a:pPr marL="342900" indent="-342900" algn="just">
              <a:spcAft>
                <a:spcPts val="600"/>
              </a:spcAft>
              <a:buClr>
                <a:srgbClr val="FF0000"/>
              </a:buClr>
              <a:buFont typeface="Wingdings" pitchFamily="2" charset="2"/>
              <a:buChar char="Ø"/>
            </a:pPr>
            <a:r>
              <a:rPr lang="it-IT" dirty="0">
                <a:solidFill>
                  <a:prstClr val="black"/>
                </a:solidFill>
                <a:latin typeface="Calibri" panose="020F0502020204030204"/>
              </a:rPr>
              <a:t> La domanda viene presentata utilizzando un’apposita applicazione telematica raggiungibile tramite il seguente link: </a:t>
            </a:r>
            <a:r>
              <a:rPr lang="it-IT" dirty="0">
                <a:solidFill>
                  <a:prstClr val="black"/>
                </a:solidFill>
                <a:latin typeface="Calibri" panose="020F0502020204030204"/>
                <a:hlinkClick r:id="rId3"/>
              </a:rPr>
              <a:t>https://reclutamento.dsi.infn.it/</a:t>
            </a:r>
            <a:endParaRPr lang="it-IT" dirty="0">
              <a:solidFill>
                <a:prstClr val="black"/>
              </a:solidFill>
              <a:latin typeface="Calibri" panose="020F0502020204030204"/>
            </a:endParaRPr>
          </a:p>
          <a:p>
            <a:pPr marL="342900" indent="-342900" algn="just">
              <a:spcAft>
                <a:spcPts val="600"/>
              </a:spcAft>
              <a:buClr>
                <a:srgbClr val="FF0000"/>
              </a:buClr>
              <a:buFont typeface="Wingdings" pitchFamily="2" charset="2"/>
              <a:buChar char="Ø"/>
            </a:pPr>
            <a:endParaRPr lang="it-IT" dirty="0">
              <a:solidFill>
                <a:prstClr val="black"/>
              </a:solidFill>
              <a:latin typeface="Calibri" panose="020F0502020204030204"/>
            </a:endParaRPr>
          </a:p>
          <a:p>
            <a:pPr marL="342900" indent="-342900" algn="just">
              <a:spcAft>
                <a:spcPts val="600"/>
              </a:spcAft>
              <a:buClr>
                <a:srgbClr val="FF0000"/>
              </a:buClr>
              <a:buFont typeface="Wingdings" pitchFamily="2" charset="2"/>
              <a:buChar char="Ø"/>
            </a:pPr>
            <a:r>
              <a:rPr lang="it-IT" dirty="0">
                <a:solidFill>
                  <a:prstClr val="black"/>
                </a:solidFill>
                <a:latin typeface="Calibri" panose="020F0502020204030204"/>
              </a:rPr>
              <a:t>Sapremo lunedì da Oscar la situazione. Va capito che figure dovranno essere.</a:t>
            </a:r>
          </a:p>
          <a:p>
            <a:pPr algn="just">
              <a:spcAft>
                <a:spcPts val="600"/>
              </a:spcAft>
              <a:buClr>
                <a:srgbClr val="FF0000"/>
              </a:buClr>
            </a:pPr>
            <a:endParaRPr lang="it-IT" dirty="0">
              <a:solidFill>
                <a:prstClr val="black"/>
              </a:solidFill>
              <a:latin typeface="Calibri" panose="020F0502020204030204"/>
            </a:endParaRPr>
          </a:p>
        </p:txBody>
      </p:sp>
    </p:spTree>
    <p:extLst>
      <p:ext uri="{BB962C8B-B14F-4D97-AF65-F5344CB8AC3E}">
        <p14:creationId xmlns:p14="http://schemas.microsoft.com/office/powerpoint/2010/main" val="1778208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7686DD-BBF6-9044-3304-24C43E71E1AB}"/>
            </a:ext>
          </a:extLst>
        </p:cNvPr>
        <p:cNvGrpSpPr/>
        <p:nvPr/>
      </p:nvGrpSpPr>
      <p:grpSpPr>
        <a:xfrm>
          <a:off x="0" y="0"/>
          <a:ext cx="0" cy="0"/>
          <a:chOff x="0" y="0"/>
          <a:chExt cx="0" cy="0"/>
        </a:xfrm>
      </p:grpSpPr>
      <p:sp>
        <p:nvSpPr>
          <p:cNvPr id="2" name="Segnaposto data 1">
            <a:extLst>
              <a:ext uri="{FF2B5EF4-FFF2-40B4-BE49-F238E27FC236}">
                <a16:creationId xmlns:a16="http://schemas.microsoft.com/office/drawing/2014/main" id="{1FD187AB-C612-2E4F-0316-5ED9860AF172}"/>
              </a:ext>
            </a:extLst>
          </p:cNvPr>
          <p:cNvSpPr>
            <a:spLocks noGrp="1"/>
          </p:cNvSpPr>
          <p:nvPr>
            <p:ph type="dt" sz="half" idx="10"/>
          </p:nvPr>
        </p:nvSpPr>
        <p:spPr/>
        <p:txBody>
          <a:bodyPr/>
          <a:lstStyle/>
          <a:p>
            <a:r>
              <a:rPr lang="it-IT"/>
              <a:t>14/05/2025</a:t>
            </a:r>
          </a:p>
        </p:txBody>
      </p:sp>
      <p:sp>
        <p:nvSpPr>
          <p:cNvPr id="3" name="Segnaposto piè di pagina 2">
            <a:extLst>
              <a:ext uri="{FF2B5EF4-FFF2-40B4-BE49-F238E27FC236}">
                <a16:creationId xmlns:a16="http://schemas.microsoft.com/office/drawing/2014/main" id="{B1E5B8E4-A8F6-665E-A611-DB213A351855}"/>
              </a:ext>
            </a:extLst>
          </p:cNvPr>
          <p:cNvSpPr>
            <a:spLocks noGrp="1"/>
          </p:cNvSpPr>
          <p:nvPr>
            <p:ph type="ftr" sz="quarter" idx="11"/>
          </p:nvPr>
        </p:nvSpPr>
        <p:spPr/>
        <p:txBody>
          <a:bodyPr/>
          <a:lstStyle/>
          <a:p>
            <a:r>
              <a:rPr lang="it-IT"/>
              <a:t>CdS - Milano</a:t>
            </a:r>
            <a:endParaRPr lang="it-IT" dirty="0"/>
          </a:p>
        </p:txBody>
      </p:sp>
      <p:sp>
        <p:nvSpPr>
          <p:cNvPr id="4" name="Segnaposto numero diapositiva 3">
            <a:extLst>
              <a:ext uri="{FF2B5EF4-FFF2-40B4-BE49-F238E27FC236}">
                <a16:creationId xmlns:a16="http://schemas.microsoft.com/office/drawing/2014/main" id="{F58C35B4-3F59-685F-8347-E741ED9A398D}"/>
              </a:ext>
            </a:extLst>
          </p:cNvPr>
          <p:cNvSpPr>
            <a:spLocks noGrp="1"/>
          </p:cNvSpPr>
          <p:nvPr>
            <p:ph type="sldNum" sz="quarter" idx="12"/>
          </p:nvPr>
        </p:nvSpPr>
        <p:spPr/>
        <p:txBody>
          <a:bodyPr/>
          <a:lstStyle/>
          <a:p>
            <a:fld id="{B7DD2C94-EBA5-4997-B982-451E0A2E0BDC}" type="slidenum">
              <a:rPr lang="it-IT" smtClean="0"/>
              <a:pPr/>
              <a:t>6</a:t>
            </a:fld>
            <a:endParaRPr lang="it-IT" dirty="0"/>
          </a:p>
        </p:txBody>
      </p:sp>
      <p:sp>
        <p:nvSpPr>
          <p:cNvPr id="5" name="CasellaDiTesto 4">
            <a:extLst>
              <a:ext uri="{FF2B5EF4-FFF2-40B4-BE49-F238E27FC236}">
                <a16:creationId xmlns:a16="http://schemas.microsoft.com/office/drawing/2014/main" id="{68D46FB1-C179-120A-4993-148A7ABF8B28}"/>
              </a:ext>
            </a:extLst>
          </p:cNvPr>
          <p:cNvSpPr txBox="1"/>
          <p:nvPr/>
        </p:nvSpPr>
        <p:spPr>
          <a:xfrm>
            <a:off x="683568" y="365486"/>
            <a:ext cx="7848872" cy="523220"/>
          </a:xfrm>
          <a:prstGeom prst="rect">
            <a:avLst/>
          </a:prstGeom>
          <a:noFill/>
        </p:spPr>
        <p:txBody>
          <a:bodyPr wrap="square" rtlCol="0">
            <a:spAutoFit/>
          </a:bodyPr>
          <a:lstStyle/>
          <a:p>
            <a:pPr algn="ctr"/>
            <a:r>
              <a:rPr lang="it-IT" sz="2800" b="1" dirty="0">
                <a:solidFill>
                  <a:srgbClr val="C00000"/>
                </a:solidFill>
                <a:latin typeface="Calibri" panose="020F0502020204030204" pitchFamily="34" charset="0"/>
              </a:rPr>
              <a:t>Nuovo template per proposte nuovi esperimenti</a:t>
            </a:r>
          </a:p>
        </p:txBody>
      </p:sp>
      <p:sp>
        <p:nvSpPr>
          <p:cNvPr id="23" name="CasellaDiTesto 22">
            <a:extLst>
              <a:ext uri="{FF2B5EF4-FFF2-40B4-BE49-F238E27FC236}">
                <a16:creationId xmlns:a16="http://schemas.microsoft.com/office/drawing/2014/main" id="{F3020646-7501-6588-2A52-F7B65A166053}"/>
              </a:ext>
            </a:extLst>
          </p:cNvPr>
          <p:cNvSpPr txBox="1"/>
          <p:nvPr/>
        </p:nvSpPr>
        <p:spPr>
          <a:xfrm>
            <a:off x="353251" y="1052736"/>
            <a:ext cx="8437497" cy="4939814"/>
          </a:xfrm>
          <a:prstGeom prst="rect">
            <a:avLst/>
          </a:prstGeom>
          <a:noFill/>
        </p:spPr>
        <p:txBody>
          <a:bodyPr wrap="square" rtlCol="0">
            <a:spAutoFit/>
          </a:bodyPr>
          <a:lstStyle/>
          <a:p>
            <a:pPr algn="ctr">
              <a:spcAft>
                <a:spcPts val="600"/>
              </a:spcAft>
            </a:pPr>
            <a:r>
              <a:rPr lang="it-IT" b="1" dirty="0">
                <a:solidFill>
                  <a:schemeClr val="accent3"/>
                </a:solidFill>
              </a:rPr>
              <a:t>GRUPPO DI LAVORO</a:t>
            </a:r>
            <a:r>
              <a:rPr lang="it-IT" dirty="0">
                <a:solidFill>
                  <a:schemeClr val="accent3"/>
                </a:solidFill>
              </a:rPr>
              <a:t>: Bersani, </a:t>
            </a:r>
            <a:r>
              <a:rPr lang="it-IT" dirty="0" err="1">
                <a:solidFill>
                  <a:schemeClr val="accent3"/>
                </a:solidFill>
              </a:rPr>
              <a:t>Giordanengo</a:t>
            </a:r>
            <a:r>
              <a:rPr lang="it-IT" dirty="0">
                <a:solidFill>
                  <a:schemeClr val="accent3"/>
                </a:solidFill>
              </a:rPr>
              <a:t>, Cardarelli </a:t>
            </a:r>
          </a:p>
          <a:p>
            <a:pPr algn="ctr">
              <a:spcAft>
                <a:spcPts val="600"/>
              </a:spcAft>
            </a:pPr>
            <a:endParaRPr lang="it-IT" dirty="0"/>
          </a:p>
          <a:p>
            <a:pPr algn="just">
              <a:spcAft>
                <a:spcPts val="600"/>
              </a:spcAft>
            </a:pPr>
            <a:r>
              <a:rPr lang="it-IT" dirty="0">
                <a:solidFill>
                  <a:schemeClr val="accent3"/>
                </a:solidFill>
              </a:rPr>
              <a:t>Commenti già emersi nella riunione CSN5 di luglio 2024</a:t>
            </a:r>
          </a:p>
          <a:p>
            <a:pPr algn="just">
              <a:spcAft>
                <a:spcPts val="600"/>
              </a:spcAft>
            </a:pPr>
            <a:r>
              <a:rPr lang="it-IT" dirty="0">
                <a:solidFill>
                  <a:schemeClr val="accent3"/>
                </a:solidFill>
              </a:rPr>
              <a:t>Le principali modifiche sono legate a:</a:t>
            </a:r>
          </a:p>
          <a:p>
            <a:pPr marL="285750" indent="-285750" algn="just">
              <a:spcAft>
                <a:spcPts val="600"/>
              </a:spcAft>
              <a:buFont typeface="Wingdings" panose="05000000000000000000" pitchFamily="2" charset="2"/>
              <a:buChar char="Ø"/>
            </a:pPr>
            <a:r>
              <a:rPr lang="it-IT" dirty="0">
                <a:solidFill>
                  <a:schemeClr val="accent3"/>
                </a:solidFill>
              </a:rPr>
              <a:t>i proponenti devono esplicitare il conteggio effettivo caratteri per ogni sezione al momento della proposta</a:t>
            </a:r>
          </a:p>
          <a:p>
            <a:pPr marL="285750" indent="-285750" algn="just">
              <a:spcAft>
                <a:spcPts val="600"/>
              </a:spcAft>
              <a:buFont typeface="Wingdings" panose="05000000000000000000" pitchFamily="2" charset="2"/>
              <a:buChar char="Ø"/>
            </a:pPr>
            <a:r>
              <a:rPr lang="it-IT" dirty="0">
                <a:solidFill>
                  <a:schemeClr val="accent3"/>
                </a:solidFill>
              </a:rPr>
              <a:t>bilanciamento caratteri tra metodologie / organizzazione progetto</a:t>
            </a:r>
          </a:p>
          <a:p>
            <a:pPr marL="285750" indent="-285750" algn="just">
              <a:spcAft>
                <a:spcPts val="600"/>
              </a:spcAft>
              <a:buFont typeface="Wingdings" panose="05000000000000000000" pitchFamily="2" charset="2"/>
              <a:buChar char="Ø"/>
            </a:pPr>
            <a:r>
              <a:rPr lang="it-IT" dirty="0">
                <a:solidFill>
                  <a:schemeClr val="accent3"/>
                </a:solidFill>
              </a:rPr>
              <a:t>Aumentare il numero di caratteri disponibili per queste sezioni (proposta di aumento del 20%)</a:t>
            </a:r>
          </a:p>
          <a:p>
            <a:pPr marL="285750" indent="-285750" algn="just">
              <a:spcAft>
                <a:spcPts val="600"/>
              </a:spcAft>
              <a:buFont typeface="Wingdings" panose="05000000000000000000" pitchFamily="2" charset="2"/>
              <a:buChar char="Ø"/>
            </a:pPr>
            <a:r>
              <a:rPr lang="it-IT" dirty="0">
                <a:solidFill>
                  <a:schemeClr val="accent3"/>
                </a:solidFill>
              </a:rPr>
              <a:t>aggiungere esplicitamente un paragrafo per la relazione con sigle precedenti se continuazione, spiegare sinteticamente obiettivi raggiunti nelle sigle precedenti in modo chiaro </a:t>
            </a:r>
          </a:p>
          <a:p>
            <a:pPr marL="285750" indent="-285750" algn="just">
              <a:spcAft>
                <a:spcPts val="600"/>
              </a:spcAft>
              <a:buFont typeface="Wingdings" panose="05000000000000000000" pitchFamily="2" charset="2"/>
              <a:buChar char="Ø"/>
            </a:pPr>
            <a:endParaRPr lang="it-IT" sz="1800" b="1" dirty="0">
              <a:solidFill>
                <a:srgbClr val="C00000"/>
              </a:solidFill>
            </a:endParaRPr>
          </a:p>
          <a:p>
            <a:pPr marL="285750" indent="-285750" algn="just">
              <a:spcAft>
                <a:spcPts val="600"/>
              </a:spcAft>
              <a:buFont typeface="Wingdings" panose="05000000000000000000" pitchFamily="2" charset="2"/>
              <a:buChar char="Ø"/>
            </a:pPr>
            <a:r>
              <a:rPr lang="it-IT" dirty="0">
                <a:solidFill>
                  <a:schemeClr val="accent3"/>
                </a:solidFill>
              </a:rPr>
              <a:t>Sul sito CSN5 verranno riportate le istruzioni definitive in vista della sottomissione delle nuove proposte.</a:t>
            </a:r>
            <a:endParaRPr lang="it-IT" sz="1800" b="1" dirty="0">
              <a:solidFill>
                <a:schemeClr val="accent3"/>
              </a:solidFill>
            </a:endParaRPr>
          </a:p>
        </p:txBody>
      </p:sp>
    </p:spTree>
    <p:extLst>
      <p:ext uri="{BB962C8B-B14F-4D97-AF65-F5344CB8AC3E}">
        <p14:creationId xmlns:p14="http://schemas.microsoft.com/office/powerpoint/2010/main" val="601996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r>
              <a:rPr lang="it-IT"/>
              <a:t>14/05/2025</a:t>
            </a:r>
          </a:p>
        </p:txBody>
      </p:sp>
      <p:sp>
        <p:nvSpPr>
          <p:cNvPr id="3" name="Segnaposto piè di pagina 2"/>
          <p:cNvSpPr>
            <a:spLocks noGrp="1"/>
          </p:cNvSpPr>
          <p:nvPr>
            <p:ph type="ftr" sz="quarter" idx="11"/>
          </p:nvPr>
        </p:nvSpPr>
        <p:spPr/>
        <p:txBody>
          <a:bodyPr/>
          <a:lstStyle/>
          <a:p>
            <a:r>
              <a:rPr lang="it-IT"/>
              <a:t>CdS - Milano</a:t>
            </a:r>
            <a:endParaRPr lang="it-IT" dirty="0"/>
          </a:p>
        </p:txBody>
      </p:sp>
      <p:sp>
        <p:nvSpPr>
          <p:cNvPr id="4" name="Segnaposto numero diapositiva 3"/>
          <p:cNvSpPr>
            <a:spLocks noGrp="1"/>
          </p:cNvSpPr>
          <p:nvPr>
            <p:ph type="sldNum" sz="quarter" idx="12"/>
          </p:nvPr>
        </p:nvSpPr>
        <p:spPr/>
        <p:txBody>
          <a:bodyPr/>
          <a:lstStyle/>
          <a:p>
            <a:fld id="{B7DD2C94-EBA5-4997-B982-451E0A2E0BDC}" type="slidenum">
              <a:rPr lang="it-IT" smtClean="0"/>
              <a:pPr/>
              <a:t>7</a:t>
            </a:fld>
            <a:endParaRPr lang="it-IT" dirty="0"/>
          </a:p>
        </p:txBody>
      </p:sp>
      <p:sp>
        <p:nvSpPr>
          <p:cNvPr id="5" name="CasellaDiTesto 4"/>
          <p:cNvSpPr txBox="1"/>
          <p:nvPr/>
        </p:nvSpPr>
        <p:spPr>
          <a:xfrm>
            <a:off x="683568" y="356012"/>
            <a:ext cx="7848872" cy="523220"/>
          </a:xfrm>
          <a:prstGeom prst="rect">
            <a:avLst/>
          </a:prstGeom>
          <a:noFill/>
        </p:spPr>
        <p:txBody>
          <a:bodyPr wrap="square" rtlCol="0">
            <a:spAutoFit/>
          </a:bodyPr>
          <a:lstStyle/>
          <a:p>
            <a:pPr algn="ctr"/>
            <a:r>
              <a:rPr lang="it-IT" sz="2800" b="1" dirty="0">
                <a:solidFill>
                  <a:srgbClr val="C00000"/>
                </a:solidFill>
                <a:latin typeface="Calibri" panose="020F0502020204030204" pitchFamily="34" charset="0"/>
              </a:rPr>
              <a:t>Appuntamenti &amp; Workshop 2025</a:t>
            </a:r>
          </a:p>
        </p:txBody>
      </p:sp>
      <p:sp>
        <p:nvSpPr>
          <p:cNvPr id="23" name="CasellaDiTesto 22"/>
          <p:cNvSpPr txBox="1"/>
          <p:nvPr/>
        </p:nvSpPr>
        <p:spPr>
          <a:xfrm>
            <a:off x="353251" y="908720"/>
            <a:ext cx="8437497" cy="5663089"/>
          </a:xfrm>
          <a:prstGeom prst="rect">
            <a:avLst/>
          </a:prstGeom>
          <a:noFill/>
        </p:spPr>
        <p:txBody>
          <a:bodyPr wrap="square" rtlCol="0">
            <a:spAutoFit/>
          </a:bodyPr>
          <a:lstStyle/>
          <a:p>
            <a:pPr marL="285750" indent="-285750">
              <a:spcBef>
                <a:spcPts val="1200"/>
              </a:spcBef>
              <a:spcAft>
                <a:spcPts val="600"/>
              </a:spcAft>
              <a:buClr>
                <a:srgbClr val="C00000"/>
              </a:buClr>
              <a:buFont typeface="Wingdings" panose="05000000000000000000" pitchFamily="2" charset="2"/>
              <a:buChar char="Ø"/>
            </a:pPr>
            <a:r>
              <a:rPr lang="it-IT" sz="1600" dirty="0">
                <a:solidFill>
                  <a:srgbClr val="002060"/>
                </a:solidFill>
              </a:rPr>
              <a:t>Workshop on Electronics for </a:t>
            </a:r>
            <a:r>
              <a:rPr lang="it-IT" sz="1600" dirty="0" err="1">
                <a:solidFill>
                  <a:srgbClr val="002060"/>
                </a:solidFill>
              </a:rPr>
              <a:t>Physics</a:t>
            </a:r>
            <a:r>
              <a:rPr lang="it-IT" sz="1600" dirty="0">
                <a:solidFill>
                  <a:srgbClr val="002060"/>
                </a:solidFill>
              </a:rPr>
              <a:t> </a:t>
            </a:r>
            <a:r>
              <a:rPr lang="it-IT" sz="1600" dirty="0" err="1">
                <a:solidFill>
                  <a:srgbClr val="002060"/>
                </a:solidFill>
              </a:rPr>
              <a:t>Experiments</a:t>
            </a:r>
            <a:r>
              <a:rPr lang="it-IT" sz="1600" dirty="0">
                <a:solidFill>
                  <a:srgbClr val="002060"/>
                </a:solidFill>
              </a:rPr>
              <a:t> – Torino 5-7 Marzo. </a:t>
            </a:r>
            <a:r>
              <a:rPr lang="en-US" sz="1600" dirty="0">
                <a:hlinkClick r:id="rId3"/>
              </a:rPr>
              <a:t>Workshop on Electronics for physics experiments and applications @INFN (5-7 March 2025): Overview · Agenda (Indico)</a:t>
            </a:r>
            <a:endParaRPr lang="it-IT" sz="1600" dirty="0">
              <a:solidFill>
                <a:srgbClr val="002060"/>
              </a:solidFill>
            </a:endParaRPr>
          </a:p>
          <a:p>
            <a:pPr marL="285750" indent="-285750">
              <a:spcBef>
                <a:spcPts val="1200"/>
              </a:spcBef>
              <a:spcAft>
                <a:spcPts val="600"/>
              </a:spcAft>
              <a:buClr>
                <a:srgbClr val="C00000"/>
              </a:buClr>
              <a:buFont typeface="Wingdings" panose="05000000000000000000" pitchFamily="2" charset="2"/>
              <a:buChar char="Ø"/>
            </a:pPr>
            <a:r>
              <a:rPr lang="it-IT" sz="1600" dirty="0">
                <a:solidFill>
                  <a:srgbClr val="002060"/>
                </a:solidFill>
              </a:rPr>
              <a:t>IFD 2025 – INFN Workshop on Future Detectors – Sestri Levante 17-19 Marzo. </a:t>
            </a:r>
          </a:p>
          <a:p>
            <a:pPr marL="285750" indent="-285750">
              <a:spcBef>
                <a:spcPts val="1200"/>
              </a:spcBef>
              <a:spcAft>
                <a:spcPts val="600"/>
              </a:spcAft>
              <a:buClr>
                <a:srgbClr val="C00000"/>
              </a:buClr>
              <a:buFont typeface="Wingdings" panose="05000000000000000000" pitchFamily="2" charset="2"/>
              <a:buChar char="Ø"/>
            </a:pPr>
            <a:r>
              <a:rPr lang="it-IT" sz="1600" dirty="0">
                <a:solidFill>
                  <a:srgbClr val="002060"/>
                </a:solidFill>
              </a:rPr>
              <a:t>III Giornata Acceleratori – LNL 3-4 Aprile. </a:t>
            </a:r>
          </a:p>
          <a:p>
            <a:pPr marL="285750" indent="-285750">
              <a:spcBef>
                <a:spcPts val="1200"/>
              </a:spcBef>
              <a:buClr>
                <a:srgbClr val="C00000"/>
              </a:buClr>
              <a:buFont typeface="Wingdings" panose="05000000000000000000" pitchFamily="2" charset="2"/>
              <a:buChar char="Ø"/>
            </a:pPr>
            <a:r>
              <a:rPr lang="it-IT" sz="1600" dirty="0">
                <a:solidFill>
                  <a:srgbClr val="002060"/>
                </a:solidFill>
              </a:rPr>
              <a:t>WORKSHOP AIFM-INFN: Oltre la Diagnosi e la Terapia: La Ricerca che Rivoluziona la Clinica – Catania 7-9 Aprile.</a:t>
            </a:r>
          </a:p>
          <a:p>
            <a:pPr>
              <a:buClr>
                <a:srgbClr val="C00000"/>
              </a:buClr>
            </a:pPr>
            <a:r>
              <a:rPr lang="it-IT" sz="1600" dirty="0">
                <a:solidFill>
                  <a:srgbClr val="002060"/>
                </a:solidFill>
                <a:effectLst/>
                <a:latin typeface="Calibri" panose="020F0502020204030204" pitchFamily="34" charset="0"/>
                <a:hlinkClick r:id="rId4"/>
              </a:rPr>
              <a:t>https://fisicamedica.it/formazione/agenda-eventi-formativi/workshop-aifm-infn-oltre-la-diagnosi-e-la-terapia-la-ricerca-che-rivoluziona-la-clinica/</a:t>
            </a:r>
            <a:endParaRPr lang="it-IT" sz="1600" dirty="0">
              <a:solidFill>
                <a:srgbClr val="002060"/>
              </a:solidFill>
            </a:endParaRPr>
          </a:p>
          <a:p>
            <a:pPr marL="285750" indent="-285750">
              <a:spcBef>
                <a:spcPts val="1200"/>
              </a:spcBef>
              <a:buClr>
                <a:srgbClr val="C00000"/>
              </a:buClr>
              <a:buFont typeface="Wingdings" panose="05000000000000000000" pitchFamily="2" charset="2"/>
              <a:buChar char="Ø"/>
            </a:pPr>
            <a:r>
              <a:rPr lang="it-IT" sz="1600" dirty="0">
                <a:solidFill>
                  <a:srgbClr val="002060"/>
                </a:solidFill>
              </a:rPr>
              <a:t>Workshop on Future </a:t>
            </a:r>
            <a:r>
              <a:rPr lang="it-IT" sz="1600" dirty="0" err="1">
                <a:solidFill>
                  <a:srgbClr val="002060"/>
                </a:solidFill>
              </a:rPr>
              <a:t>Research</a:t>
            </a:r>
            <a:r>
              <a:rPr lang="it-IT" sz="1600" dirty="0">
                <a:solidFill>
                  <a:srgbClr val="002060"/>
                </a:solidFill>
              </a:rPr>
              <a:t> </a:t>
            </a:r>
            <a:r>
              <a:rPr lang="it-IT" sz="1600" dirty="0" err="1">
                <a:solidFill>
                  <a:srgbClr val="002060"/>
                </a:solidFill>
              </a:rPr>
              <a:t>at</a:t>
            </a:r>
            <a:r>
              <a:rPr lang="it-IT" sz="1600" dirty="0">
                <a:solidFill>
                  <a:srgbClr val="002060"/>
                </a:solidFill>
              </a:rPr>
              <a:t> the SPES </a:t>
            </a:r>
            <a:r>
              <a:rPr lang="it-IT" sz="1600" dirty="0" err="1">
                <a:solidFill>
                  <a:srgbClr val="002060"/>
                </a:solidFill>
              </a:rPr>
              <a:t>Cyclotron</a:t>
            </a:r>
            <a:r>
              <a:rPr lang="it-IT" sz="1600" dirty="0">
                <a:solidFill>
                  <a:srgbClr val="002060"/>
                </a:solidFill>
              </a:rPr>
              <a:t> – 12-13 Maggio</a:t>
            </a:r>
          </a:p>
          <a:p>
            <a:pPr>
              <a:spcAft>
                <a:spcPts val="600"/>
              </a:spcAft>
              <a:buClr>
                <a:srgbClr val="C00000"/>
              </a:buClr>
            </a:pPr>
            <a:r>
              <a:rPr lang="it-IT" sz="1600" dirty="0">
                <a:hlinkClick r:id="rId5"/>
              </a:rPr>
              <a:t>Presentazione WORKSHOP SPES.pdf</a:t>
            </a:r>
            <a:endParaRPr lang="it-IT" sz="1600" dirty="0">
              <a:solidFill>
                <a:srgbClr val="002060"/>
              </a:solidFill>
            </a:endParaRPr>
          </a:p>
          <a:p>
            <a:pPr marL="285750" indent="-285750">
              <a:spcBef>
                <a:spcPts val="1200"/>
              </a:spcBef>
              <a:spcAft>
                <a:spcPts val="600"/>
              </a:spcAft>
              <a:buClr>
                <a:srgbClr val="C00000"/>
              </a:buClr>
              <a:buFont typeface="Wingdings" panose="05000000000000000000" pitchFamily="2" charset="2"/>
              <a:buChar char="Ø"/>
            </a:pPr>
            <a:r>
              <a:rPr lang="it-IT" sz="1600" dirty="0">
                <a:solidFill>
                  <a:srgbClr val="002060"/>
                </a:solidFill>
              </a:rPr>
              <a:t>Summer School: </a:t>
            </a:r>
            <a:r>
              <a:rPr lang="en-US" sz="1600" dirty="0">
                <a:solidFill>
                  <a:srgbClr val="002060"/>
                </a:solidFill>
              </a:rPr>
              <a:t>IEEE NPSS Prague </a:t>
            </a:r>
            <a:r>
              <a:rPr lang="en-US" sz="1600" dirty="0" err="1">
                <a:solidFill>
                  <a:srgbClr val="002060"/>
                </a:solidFill>
              </a:rPr>
              <a:t>EduCom</a:t>
            </a:r>
            <a:r>
              <a:rPr lang="en-US" sz="1600" dirty="0">
                <a:solidFill>
                  <a:srgbClr val="002060"/>
                </a:solidFill>
              </a:rPr>
              <a:t> International Summer School (PEISS) 2025 - Institute of Experimental and Applied Physics, Czech Technical University in Prague, Czech Republic -  June 30th - July 11th, 2025 </a:t>
            </a:r>
            <a:r>
              <a:rPr lang="en-US" sz="1600" dirty="0">
                <a:solidFill>
                  <a:srgbClr val="002060"/>
                </a:solidFill>
                <a:hlinkClick r:id="rId6"/>
              </a:rPr>
              <a:t>https://indico.global/event/6815/</a:t>
            </a:r>
            <a:endParaRPr lang="en-US" sz="1600" dirty="0">
              <a:solidFill>
                <a:srgbClr val="002060"/>
              </a:solidFill>
            </a:endParaRPr>
          </a:p>
          <a:p>
            <a:pPr>
              <a:spcAft>
                <a:spcPts val="600"/>
              </a:spcAft>
            </a:pPr>
            <a:endParaRPr lang="en-US" sz="800" dirty="0">
              <a:solidFill>
                <a:srgbClr val="002060"/>
              </a:solidFill>
            </a:endParaRPr>
          </a:p>
          <a:p>
            <a:pPr>
              <a:spcAft>
                <a:spcPts val="600"/>
              </a:spcAft>
            </a:pPr>
            <a:r>
              <a:rPr lang="it-IT" dirty="0">
                <a:solidFill>
                  <a:srgbClr val="002060"/>
                </a:solidFill>
              </a:rPr>
              <a:t>Sul sito della CSN5 trovate ulteriori dettagli e le news più aggiornate.</a:t>
            </a:r>
          </a:p>
        </p:txBody>
      </p:sp>
    </p:spTree>
    <p:extLst>
      <p:ext uri="{BB962C8B-B14F-4D97-AF65-F5344CB8AC3E}">
        <p14:creationId xmlns:p14="http://schemas.microsoft.com/office/powerpoint/2010/main" val="4198881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r>
              <a:rPr lang="it-IT"/>
              <a:t>14/05/2025</a:t>
            </a:r>
          </a:p>
        </p:txBody>
      </p:sp>
      <p:sp>
        <p:nvSpPr>
          <p:cNvPr id="3" name="Segnaposto piè di pagina 2"/>
          <p:cNvSpPr>
            <a:spLocks noGrp="1"/>
          </p:cNvSpPr>
          <p:nvPr>
            <p:ph type="ftr" sz="quarter" idx="11"/>
          </p:nvPr>
        </p:nvSpPr>
        <p:spPr/>
        <p:txBody>
          <a:bodyPr/>
          <a:lstStyle/>
          <a:p>
            <a:r>
              <a:rPr lang="it-IT"/>
              <a:t>CdS - Milano</a:t>
            </a:r>
            <a:endParaRPr lang="it-IT" dirty="0"/>
          </a:p>
        </p:txBody>
      </p:sp>
      <p:sp>
        <p:nvSpPr>
          <p:cNvPr id="4" name="Segnaposto numero diapositiva 3"/>
          <p:cNvSpPr>
            <a:spLocks noGrp="1"/>
          </p:cNvSpPr>
          <p:nvPr>
            <p:ph type="sldNum" sz="quarter" idx="12"/>
          </p:nvPr>
        </p:nvSpPr>
        <p:spPr/>
        <p:txBody>
          <a:bodyPr/>
          <a:lstStyle/>
          <a:p>
            <a:fld id="{B7DD2C94-EBA5-4997-B982-451E0A2E0BDC}" type="slidenum">
              <a:rPr lang="it-IT" smtClean="0"/>
              <a:pPr/>
              <a:t>8</a:t>
            </a:fld>
            <a:endParaRPr lang="it-IT" dirty="0"/>
          </a:p>
        </p:txBody>
      </p:sp>
      <p:sp>
        <p:nvSpPr>
          <p:cNvPr id="5" name="CasellaDiTesto 4"/>
          <p:cNvSpPr txBox="1"/>
          <p:nvPr/>
        </p:nvSpPr>
        <p:spPr>
          <a:xfrm>
            <a:off x="683568" y="476672"/>
            <a:ext cx="7848872" cy="523220"/>
          </a:xfrm>
          <a:prstGeom prst="rect">
            <a:avLst/>
          </a:prstGeom>
          <a:noFill/>
        </p:spPr>
        <p:txBody>
          <a:bodyPr wrap="square" rtlCol="0">
            <a:spAutoFit/>
          </a:bodyPr>
          <a:lstStyle/>
          <a:p>
            <a:pPr algn="ctr"/>
            <a:r>
              <a:rPr lang="it-IT" sz="2800" b="1" dirty="0">
                <a:solidFill>
                  <a:srgbClr val="C00000"/>
                </a:solidFill>
                <a:latin typeface="Calibri" panose="020F0502020204030204" pitchFamily="34" charset="0"/>
              </a:rPr>
              <a:t>Calendario riunioni 2025 Commissione</a:t>
            </a:r>
          </a:p>
        </p:txBody>
      </p:sp>
      <p:sp>
        <p:nvSpPr>
          <p:cNvPr id="23" name="CasellaDiTesto 22"/>
          <p:cNvSpPr txBox="1"/>
          <p:nvPr/>
        </p:nvSpPr>
        <p:spPr>
          <a:xfrm>
            <a:off x="353251" y="1628800"/>
            <a:ext cx="8437497" cy="3200876"/>
          </a:xfrm>
          <a:prstGeom prst="rect">
            <a:avLst/>
          </a:prstGeom>
          <a:noFill/>
        </p:spPr>
        <p:txBody>
          <a:bodyPr wrap="square" rtlCol="0">
            <a:spAutoFit/>
          </a:bodyPr>
          <a:lstStyle/>
          <a:p>
            <a:pPr marL="285750" indent="-285750">
              <a:spcAft>
                <a:spcPts val="600"/>
              </a:spcAft>
              <a:buFont typeface="Wingdings" panose="05000000000000000000" pitchFamily="2" charset="2"/>
              <a:buChar char="Ø"/>
            </a:pPr>
            <a:r>
              <a:rPr lang="it-IT" b="1" dirty="0">
                <a:solidFill>
                  <a:schemeClr val="accent3"/>
                </a:solidFill>
              </a:rPr>
              <a:t>4-5 febbraio – Firenze</a:t>
            </a:r>
          </a:p>
          <a:p>
            <a:pPr marL="285750" indent="-285750">
              <a:spcAft>
                <a:spcPts val="600"/>
              </a:spcAft>
              <a:buFont typeface="Wingdings" panose="05000000000000000000" pitchFamily="2" charset="2"/>
              <a:buChar char="Ø"/>
            </a:pPr>
            <a:endParaRPr lang="it-IT" b="1" dirty="0">
              <a:solidFill>
                <a:schemeClr val="accent3"/>
              </a:solidFill>
            </a:endParaRPr>
          </a:p>
          <a:p>
            <a:pPr marL="285750" indent="-285750">
              <a:spcAft>
                <a:spcPts val="600"/>
              </a:spcAft>
              <a:buFont typeface="Wingdings" panose="05000000000000000000" pitchFamily="2" charset="2"/>
              <a:buChar char="Ø"/>
            </a:pPr>
            <a:r>
              <a:rPr lang="it-IT" b="1" dirty="0">
                <a:solidFill>
                  <a:schemeClr val="accent3"/>
                </a:solidFill>
              </a:rPr>
              <a:t>19-21 maggio - La Biodola (Elba) – Consuntivi</a:t>
            </a:r>
          </a:p>
          <a:p>
            <a:pPr marL="285750" indent="-285750">
              <a:spcAft>
                <a:spcPts val="600"/>
              </a:spcAft>
              <a:buFont typeface="Wingdings" panose="05000000000000000000" pitchFamily="2" charset="2"/>
              <a:buChar char="Ø"/>
            </a:pPr>
            <a:endParaRPr lang="it-IT" b="1" dirty="0">
              <a:solidFill>
                <a:schemeClr val="accent3"/>
              </a:solidFill>
            </a:endParaRPr>
          </a:p>
          <a:p>
            <a:pPr marL="285750" indent="-285750">
              <a:spcAft>
                <a:spcPts val="600"/>
              </a:spcAft>
              <a:buFont typeface="Wingdings" panose="05000000000000000000" pitchFamily="2" charset="2"/>
              <a:buChar char="Ø"/>
            </a:pPr>
            <a:r>
              <a:rPr lang="it-IT" b="1" dirty="0">
                <a:solidFill>
                  <a:schemeClr val="accent3"/>
                </a:solidFill>
              </a:rPr>
              <a:t>16-18 luglio (mer.-ven.) – Frascati – Preventivi</a:t>
            </a:r>
          </a:p>
          <a:p>
            <a:pPr marL="285750" indent="-285750">
              <a:spcAft>
                <a:spcPts val="600"/>
              </a:spcAft>
              <a:buFont typeface="Wingdings" panose="05000000000000000000" pitchFamily="2" charset="2"/>
              <a:buChar char="Ø"/>
            </a:pPr>
            <a:endParaRPr lang="it-IT" b="1" dirty="0">
              <a:solidFill>
                <a:schemeClr val="accent3"/>
              </a:solidFill>
            </a:endParaRPr>
          </a:p>
          <a:p>
            <a:pPr marL="285750" indent="-285750">
              <a:spcAft>
                <a:spcPts val="600"/>
              </a:spcAft>
              <a:buFont typeface="Wingdings" panose="05000000000000000000" pitchFamily="2" charset="2"/>
              <a:buChar char="Ø"/>
            </a:pPr>
            <a:r>
              <a:rPr lang="it-IT" b="1" dirty="0">
                <a:solidFill>
                  <a:schemeClr val="accent3"/>
                </a:solidFill>
              </a:rPr>
              <a:t>15-19 settembre (lun.-ven.) – (ORTIGIA) – Bilancio</a:t>
            </a:r>
          </a:p>
          <a:p>
            <a:pPr marL="285750" indent="-285750">
              <a:spcAft>
                <a:spcPts val="600"/>
              </a:spcAft>
              <a:buFont typeface="Wingdings" panose="05000000000000000000" pitchFamily="2" charset="2"/>
              <a:buChar char="Ø"/>
            </a:pPr>
            <a:endParaRPr lang="it-IT" b="1" dirty="0">
              <a:solidFill>
                <a:schemeClr val="accent3"/>
              </a:solidFill>
            </a:endParaRPr>
          </a:p>
          <a:p>
            <a:pPr marL="285750" indent="-285750">
              <a:spcAft>
                <a:spcPts val="600"/>
              </a:spcAft>
              <a:buFont typeface="Wingdings" panose="05000000000000000000" pitchFamily="2" charset="2"/>
              <a:buChar char="Ø"/>
            </a:pPr>
            <a:r>
              <a:rPr lang="it-IT" b="1" dirty="0">
                <a:solidFill>
                  <a:schemeClr val="accent3"/>
                </a:solidFill>
              </a:rPr>
              <a:t>10-11 novembre (lun.-mar.) – Presidenza – Grant Giovani</a:t>
            </a:r>
          </a:p>
        </p:txBody>
      </p:sp>
    </p:spTree>
    <p:extLst>
      <p:ext uri="{BB962C8B-B14F-4D97-AF65-F5344CB8AC3E}">
        <p14:creationId xmlns:p14="http://schemas.microsoft.com/office/powerpoint/2010/main" val="2817058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5E4BF0-767C-D766-D265-C9A1A30103FD}"/>
            </a:ext>
          </a:extLst>
        </p:cNvPr>
        <p:cNvGrpSpPr/>
        <p:nvPr/>
      </p:nvGrpSpPr>
      <p:grpSpPr>
        <a:xfrm>
          <a:off x="0" y="0"/>
          <a:ext cx="0" cy="0"/>
          <a:chOff x="0" y="0"/>
          <a:chExt cx="0" cy="0"/>
        </a:xfrm>
      </p:grpSpPr>
      <p:sp>
        <p:nvSpPr>
          <p:cNvPr id="2" name="Segnaposto data 1">
            <a:extLst>
              <a:ext uri="{FF2B5EF4-FFF2-40B4-BE49-F238E27FC236}">
                <a16:creationId xmlns:a16="http://schemas.microsoft.com/office/drawing/2014/main" id="{6A3034C0-9D74-8DBF-3D49-D225D5C19BE9}"/>
              </a:ext>
            </a:extLst>
          </p:cNvPr>
          <p:cNvSpPr>
            <a:spLocks noGrp="1"/>
          </p:cNvSpPr>
          <p:nvPr>
            <p:ph type="dt" sz="half" idx="10"/>
          </p:nvPr>
        </p:nvSpPr>
        <p:spPr/>
        <p:txBody>
          <a:bodyPr/>
          <a:lstStyle/>
          <a:p>
            <a:r>
              <a:rPr lang="it-IT"/>
              <a:t>14/05/2025</a:t>
            </a:r>
          </a:p>
        </p:txBody>
      </p:sp>
      <p:sp>
        <p:nvSpPr>
          <p:cNvPr id="3" name="Segnaposto piè di pagina 2">
            <a:extLst>
              <a:ext uri="{FF2B5EF4-FFF2-40B4-BE49-F238E27FC236}">
                <a16:creationId xmlns:a16="http://schemas.microsoft.com/office/drawing/2014/main" id="{A1265D6B-86CB-BAA1-746B-CB7D210E6267}"/>
              </a:ext>
            </a:extLst>
          </p:cNvPr>
          <p:cNvSpPr>
            <a:spLocks noGrp="1"/>
          </p:cNvSpPr>
          <p:nvPr>
            <p:ph type="ftr" sz="quarter" idx="11"/>
          </p:nvPr>
        </p:nvSpPr>
        <p:spPr/>
        <p:txBody>
          <a:bodyPr/>
          <a:lstStyle/>
          <a:p>
            <a:r>
              <a:rPr lang="it-IT"/>
              <a:t>CdS - Milano</a:t>
            </a:r>
            <a:endParaRPr lang="it-IT" dirty="0"/>
          </a:p>
        </p:txBody>
      </p:sp>
      <p:sp>
        <p:nvSpPr>
          <p:cNvPr id="4" name="Segnaposto numero diapositiva 3">
            <a:extLst>
              <a:ext uri="{FF2B5EF4-FFF2-40B4-BE49-F238E27FC236}">
                <a16:creationId xmlns:a16="http://schemas.microsoft.com/office/drawing/2014/main" id="{EFB0511C-2396-A2FD-8B96-C37D2298BF43}"/>
              </a:ext>
            </a:extLst>
          </p:cNvPr>
          <p:cNvSpPr>
            <a:spLocks noGrp="1"/>
          </p:cNvSpPr>
          <p:nvPr>
            <p:ph type="sldNum" sz="quarter" idx="12"/>
          </p:nvPr>
        </p:nvSpPr>
        <p:spPr/>
        <p:txBody>
          <a:bodyPr/>
          <a:lstStyle/>
          <a:p>
            <a:fld id="{B7DD2C94-EBA5-4997-B982-451E0A2E0BDC}" type="slidenum">
              <a:rPr lang="it-IT" smtClean="0"/>
              <a:pPr/>
              <a:t>9</a:t>
            </a:fld>
            <a:endParaRPr lang="it-IT" dirty="0"/>
          </a:p>
        </p:txBody>
      </p:sp>
      <p:sp>
        <p:nvSpPr>
          <p:cNvPr id="5" name="CasellaDiTesto 4">
            <a:extLst>
              <a:ext uri="{FF2B5EF4-FFF2-40B4-BE49-F238E27FC236}">
                <a16:creationId xmlns:a16="http://schemas.microsoft.com/office/drawing/2014/main" id="{83DD2B4F-1BEF-539D-B1D9-F597F0459F6C}"/>
              </a:ext>
            </a:extLst>
          </p:cNvPr>
          <p:cNvSpPr txBox="1"/>
          <p:nvPr/>
        </p:nvSpPr>
        <p:spPr>
          <a:xfrm>
            <a:off x="647564" y="720347"/>
            <a:ext cx="7848872" cy="523220"/>
          </a:xfrm>
          <a:prstGeom prst="rect">
            <a:avLst/>
          </a:prstGeom>
          <a:noFill/>
        </p:spPr>
        <p:txBody>
          <a:bodyPr wrap="square" rtlCol="0">
            <a:spAutoFit/>
          </a:bodyPr>
          <a:lstStyle/>
          <a:p>
            <a:pPr algn="ctr"/>
            <a:r>
              <a:rPr lang="it-IT" sz="2800" b="1" dirty="0">
                <a:solidFill>
                  <a:srgbClr val="C00000"/>
                </a:solidFill>
                <a:latin typeface="Calibri" panose="020F0502020204030204" pitchFamily="34" charset="0"/>
              </a:rPr>
              <a:t>Un ricordo …</a:t>
            </a:r>
          </a:p>
        </p:txBody>
      </p:sp>
      <p:sp>
        <p:nvSpPr>
          <p:cNvPr id="23" name="CasellaDiTesto 22">
            <a:extLst>
              <a:ext uri="{FF2B5EF4-FFF2-40B4-BE49-F238E27FC236}">
                <a16:creationId xmlns:a16="http://schemas.microsoft.com/office/drawing/2014/main" id="{E2B3023E-01E6-3117-CB29-563D2AFED352}"/>
              </a:ext>
            </a:extLst>
          </p:cNvPr>
          <p:cNvSpPr txBox="1"/>
          <p:nvPr/>
        </p:nvSpPr>
        <p:spPr>
          <a:xfrm>
            <a:off x="634828" y="2348880"/>
            <a:ext cx="8437497" cy="3570208"/>
          </a:xfrm>
          <a:prstGeom prst="rect">
            <a:avLst/>
          </a:prstGeom>
          <a:noFill/>
        </p:spPr>
        <p:txBody>
          <a:bodyPr wrap="square" rtlCol="0">
            <a:spAutoFit/>
          </a:bodyPr>
          <a:lstStyle/>
          <a:p>
            <a:pPr>
              <a:spcAft>
                <a:spcPts val="600"/>
              </a:spcAft>
            </a:pPr>
            <a:r>
              <a:rPr lang="it-IT" sz="1600" dirty="0">
                <a:solidFill>
                  <a:schemeClr val="accent3"/>
                </a:solidFill>
                <a:latin typeface="+mj-lt"/>
                <a:ea typeface="Calibri" panose="020F0502020204030204" pitchFamily="34" charset="0"/>
                <a:cs typeface="Calibri" panose="020F0502020204030204" pitchFamily="34" charset="0"/>
              </a:rPr>
              <a:t>Il 12 maggio ci ha lasciato la nostra collega Prof.ssa Marie Claire Cantone.</a:t>
            </a:r>
            <a:endParaRPr lang="it-IT" dirty="0">
              <a:solidFill>
                <a:schemeClr val="accent3"/>
              </a:solidFill>
              <a:latin typeface="+mj-lt"/>
              <a:ea typeface="Calibri" panose="020F0502020204030204" pitchFamily="34" charset="0"/>
              <a:cs typeface="Calibri" panose="020F0502020204030204" pitchFamily="34" charset="0"/>
            </a:endParaRPr>
          </a:p>
          <a:p>
            <a:pPr>
              <a:spcAft>
                <a:spcPts val="600"/>
              </a:spcAft>
            </a:pPr>
            <a:r>
              <a:rPr lang="it-IT" dirty="0">
                <a:solidFill>
                  <a:schemeClr val="accent3"/>
                </a:solidFill>
                <a:latin typeface="+mj-lt"/>
                <a:ea typeface="Calibri" panose="020F0502020204030204" pitchFamily="34" charset="0"/>
                <a:cs typeface="Calibri" panose="020F0502020204030204" pitchFamily="34" charset="0"/>
              </a:rPr>
              <a:t>Dal punto di vista accademico è stata per lungo tempo afferente al Dipartimento di Fisica, associata al GRV INFN, prima di trasferirsi al Dipartimento di Scienze Biomediche, Chirurgiche ed Odontoiatriche. Direttrice della Scuola di Specializzazione di Fisica Medica di UNIMI.</a:t>
            </a:r>
          </a:p>
          <a:p>
            <a:pPr>
              <a:spcAft>
                <a:spcPts val="600"/>
              </a:spcAft>
            </a:pPr>
            <a:r>
              <a:rPr lang="it-IT" dirty="0">
                <a:solidFill>
                  <a:schemeClr val="accent3"/>
                </a:solidFill>
                <a:latin typeface="+mj-lt"/>
                <a:ea typeface="Calibri" panose="020F0502020204030204" pitchFamily="34" charset="0"/>
                <a:cs typeface="Calibri" panose="020F0502020204030204" pitchFamily="34" charset="0"/>
              </a:rPr>
              <a:t>E’ stata Presidente AIRP – Associazione italiana di Radioprotezione. </a:t>
            </a:r>
          </a:p>
          <a:p>
            <a:pPr>
              <a:spcAft>
                <a:spcPts val="600"/>
              </a:spcAft>
            </a:pPr>
            <a:r>
              <a:rPr lang="it-IT" dirty="0">
                <a:solidFill>
                  <a:schemeClr val="accent3"/>
                </a:solidFill>
                <a:latin typeface="+mj-lt"/>
                <a:ea typeface="Calibri" panose="020F0502020204030204" pitchFamily="34" charset="0"/>
                <a:cs typeface="Calibri" panose="020F0502020204030204" pitchFamily="34" charset="0"/>
              </a:rPr>
              <a:t>Si è sempre dedicata alle tematiche della radioprotezione nelle sue varie sfaccettature. </a:t>
            </a:r>
          </a:p>
          <a:p>
            <a:pPr>
              <a:spcAft>
                <a:spcPts val="600"/>
              </a:spcAft>
            </a:pPr>
            <a:r>
              <a:rPr lang="it-IT" dirty="0">
                <a:solidFill>
                  <a:schemeClr val="accent3"/>
                </a:solidFill>
                <a:latin typeface="+mj-lt"/>
                <a:ea typeface="Calibri" panose="020F0502020204030204" pitchFamily="34" charset="0"/>
                <a:cs typeface="Calibri" panose="020F0502020204030204" pitchFamily="34" charset="0"/>
              </a:rPr>
              <a:t>Grande collega ed amica </a:t>
            </a:r>
          </a:p>
          <a:p>
            <a:pPr>
              <a:spcAft>
                <a:spcPts val="600"/>
              </a:spcAft>
            </a:pPr>
            <a:r>
              <a:rPr lang="it-IT" dirty="0">
                <a:solidFill>
                  <a:schemeClr val="accent3"/>
                </a:solidFill>
                <a:latin typeface="+mj-lt"/>
                <a:ea typeface="Calibri" panose="020F0502020204030204" pitchFamily="34" charset="0"/>
                <a:cs typeface="Calibri" panose="020F0502020204030204" pitchFamily="34" charset="0"/>
              </a:rPr>
              <a:t>Un saluto </a:t>
            </a:r>
          </a:p>
          <a:p>
            <a:pPr>
              <a:spcAft>
                <a:spcPts val="600"/>
              </a:spcAft>
            </a:pPr>
            <a:r>
              <a:rPr lang="it-IT" dirty="0">
                <a:solidFill>
                  <a:schemeClr val="accent3"/>
                </a:solidFill>
                <a:latin typeface="+mj-lt"/>
                <a:ea typeface="Calibri" panose="020F0502020204030204" pitchFamily="34" charset="0"/>
                <a:cs typeface="Calibri" panose="020F0502020204030204" pitchFamily="34" charset="0"/>
              </a:rPr>
              <a:t>Flavia</a:t>
            </a:r>
            <a:endParaRPr lang="it-IT" b="1" dirty="0">
              <a:solidFill>
                <a:schemeClr val="accent3"/>
              </a:solidFill>
            </a:endParaRPr>
          </a:p>
        </p:txBody>
      </p:sp>
      <p:pic>
        <p:nvPicPr>
          <p:cNvPr id="6" name="Immagine 5">
            <a:extLst>
              <a:ext uri="{FF2B5EF4-FFF2-40B4-BE49-F238E27FC236}">
                <a16:creationId xmlns:a16="http://schemas.microsoft.com/office/drawing/2014/main" id="{752CF2A3-FE5A-A6A2-B9AD-D2F23DCADAE2}"/>
              </a:ext>
            </a:extLst>
          </p:cNvPr>
          <p:cNvPicPr>
            <a:picLocks noChangeAspect="1"/>
          </p:cNvPicPr>
          <p:nvPr/>
        </p:nvPicPr>
        <p:blipFill>
          <a:blip r:embed="rId3"/>
          <a:stretch>
            <a:fillRect/>
          </a:stretch>
        </p:blipFill>
        <p:spPr>
          <a:xfrm>
            <a:off x="1407231" y="476672"/>
            <a:ext cx="1310707" cy="1296144"/>
          </a:xfrm>
          <a:prstGeom prst="rect">
            <a:avLst/>
          </a:prstGeom>
        </p:spPr>
      </p:pic>
    </p:spTree>
    <p:extLst>
      <p:ext uri="{BB962C8B-B14F-4D97-AF65-F5344CB8AC3E}">
        <p14:creationId xmlns:p14="http://schemas.microsoft.com/office/powerpoint/2010/main" val="30102551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tro">
  <a:themeElements>
    <a:clrScheme name="Astr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tr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tr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ctr">
          <a:defRPr sz="1500" dirty="0" smtClean="0"/>
        </a:defPPr>
      </a:lstStyle>
    </a:txDef>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ctr">
          <a:defRPr sz="1500" dirty="0" smtClean="0"/>
        </a:defPPr>
      </a:lstStyle>
    </a:txDef>
  </a:objectDefaults>
  <a:extraClrSchemeLst/>
</a:theme>
</file>

<file path=ppt/theme/theme4.xml><?xml version="1.0" encoding="utf-8"?>
<a:theme xmlns:a="http://schemas.openxmlformats.org/drawingml/2006/main" name="2_Astro">
  <a:themeElements>
    <a:clrScheme name="Astr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tr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tr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5.xml><?xml version="1.0" encoding="utf-8"?>
<a:theme xmlns:a="http://schemas.openxmlformats.org/drawingml/2006/main" name="3_Astro">
  <a:themeElements>
    <a:clrScheme name="Astr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tr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tr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6.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Aspect</Template>
  <TotalTime>31726</TotalTime>
  <Words>1318</Words>
  <Application>Microsoft Office PowerPoint</Application>
  <PresentationFormat>Presentazione su schermo (4:3)</PresentationFormat>
  <Paragraphs>155</Paragraphs>
  <Slides>10</Slides>
  <Notes>10</Notes>
  <HiddenSlides>0</HiddenSlides>
  <MMClips>0</MMClips>
  <ScaleCrop>false</ScaleCrop>
  <HeadingPairs>
    <vt:vector size="6" baseType="variant">
      <vt:variant>
        <vt:lpstr>Caratteri utilizzati</vt:lpstr>
      </vt:variant>
      <vt:variant>
        <vt:i4>6</vt:i4>
      </vt:variant>
      <vt:variant>
        <vt:lpstr>Tema</vt:lpstr>
      </vt:variant>
      <vt:variant>
        <vt:i4>5</vt:i4>
      </vt:variant>
      <vt:variant>
        <vt:lpstr>Titoli diapositive</vt:lpstr>
      </vt:variant>
      <vt:variant>
        <vt:i4>10</vt:i4>
      </vt:variant>
    </vt:vector>
  </HeadingPairs>
  <TitlesOfParts>
    <vt:vector size="21" baseType="lpstr">
      <vt:lpstr>Arial</vt:lpstr>
      <vt:lpstr>Calibri</vt:lpstr>
      <vt:lpstr>Century Schoolbook</vt:lpstr>
      <vt:lpstr>Verdana</vt:lpstr>
      <vt:lpstr>Wingdings</vt:lpstr>
      <vt:lpstr>Wingdings 2</vt:lpstr>
      <vt:lpstr>Astro</vt:lpstr>
      <vt:lpstr>Custom Design</vt:lpstr>
      <vt:lpstr>1_Custom Design</vt:lpstr>
      <vt:lpstr>2_Astro</vt:lpstr>
      <vt:lpstr>3_Astro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Antonio</dc:creator>
  <cp:lastModifiedBy>Flavia Maria Groppi Garlandini</cp:lastModifiedBy>
  <cp:revision>553</cp:revision>
  <cp:lastPrinted>2024-09-29T17:27:58Z</cp:lastPrinted>
  <dcterms:created xsi:type="dcterms:W3CDTF">2018-02-04T20:03:51Z</dcterms:created>
  <dcterms:modified xsi:type="dcterms:W3CDTF">2025-05-14T06:33:51Z</dcterms:modified>
</cp:coreProperties>
</file>