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7"/>
  </p:notesMasterIdLst>
  <p:sldIdLst>
    <p:sldId id="256" r:id="rId3"/>
    <p:sldId id="258" r:id="rId4"/>
    <p:sldId id="259" r:id="rId5"/>
    <p:sldId id="261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VDhgkMpLFQyze/Fi7lZDS93i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A678A-2065-4415-86B3-A23B4CDBF68C}" v="20" dt="2025-05-14T15:37:19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miglia Gambaro" userId="def7e774a24736c7" providerId="LiveId" clId="{49BA678A-2065-4415-86B3-A23B4CDBF68C}"/>
    <pc:docChg chg="undo custSel delSld modSld">
      <pc:chgData name="Famiglia Gambaro" userId="def7e774a24736c7" providerId="LiveId" clId="{49BA678A-2065-4415-86B3-A23B4CDBF68C}" dt="2025-05-19T07:46:35.416" v="2087" actId="20577"/>
      <pc:docMkLst>
        <pc:docMk/>
      </pc:docMkLst>
      <pc:sldChg chg="modSp mod">
        <pc:chgData name="Famiglia Gambaro" userId="def7e774a24736c7" providerId="LiveId" clId="{49BA678A-2065-4415-86B3-A23B4CDBF68C}" dt="2025-05-16T16:14:45.735" v="2075" actId="20577"/>
        <pc:sldMkLst>
          <pc:docMk/>
          <pc:sldMk cId="0" sldId="256"/>
        </pc:sldMkLst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6"/>
            <ac:spMk id="31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6:14:45.735" v="2075" actId="20577"/>
          <ac:spMkLst>
            <pc:docMk/>
            <pc:sldMk cId="0" sldId="256"/>
            <ac:spMk id="32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6"/>
            <ac:spMk id="33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6"/>
            <ac:spMk id="34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6"/>
            <ac:spMk id="36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6"/>
            <ac:spMk id="37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6"/>
            <ac:spMk id="41" creationId="{00000000-0000-0000-0000-000000000000}"/>
          </ac:spMkLst>
        </pc:spChg>
      </pc:sldChg>
      <pc:sldChg chg="addSp delSp modSp mod">
        <pc:chgData name="Famiglia Gambaro" userId="def7e774a24736c7" providerId="LiveId" clId="{49BA678A-2065-4415-86B3-A23B4CDBF68C}" dt="2025-05-19T07:46:35.416" v="2087" actId="20577"/>
        <pc:sldMkLst>
          <pc:docMk/>
          <pc:sldMk cId="0" sldId="258"/>
        </pc:sldMkLst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8"/>
            <ac:spMk id="2" creationId="{43CA5DA5-7811-E367-E146-5D0EE27DEAFD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8"/>
            <ac:spMk id="3" creationId="{C2A84185-520E-39BC-F60C-BCB960B43FA5}"/>
          </ac:spMkLst>
        </pc:spChg>
        <pc:spChg chg="add mod">
          <ac:chgData name="Famiglia Gambaro" userId="def7e774a24736c7" providerId="LiveId" clId="{49BA678A-2065-4415-86B3-A23B4CDBF68C}" dt="2025-05-19T07:46:35.416" v="2087" actId="20577"/>
          <ac:spMkLst>
            <pc:docMk/>
            <pc:sldMk cId="0" sldId="258"/>
            <ac:spMk id="8" creationId="{6B3907EE-3F48-6355-89B5-C3DE980F13FA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8"/>
            <ac:spMk id="9" creationId="{08EA3624-5C76-9BEB-03C4-38DABC728689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8"/>
            <ac:spMk id="13" creationId="{1544903B-2346-A70F-076E-16FA40270E8E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8"/>
            <ac:spMk id="64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8"/>
            <ac:spMk id="66" creationId="{00000000-0000-0000-0000-000000000000}"/>
          </ac:spMkLst>
        </pc:spChg>
        <pc:picChg chg="add mod">
          <ac:chgData name="Famiglia Gambaro" userId="def7e774a24736c7" providerId="LiveId" clId="{49BA678A-2065-4415-86B3-A23B4CDBF68C}" dt="2025-05-14T14:44:17.877" v="685" actId="1076"/>
          <ac:picMkLst>
            <pc:docMk/>
            <pc:sldMk cId="0" sldId="258"/>
            <ac:picMk id="6" creationId="{785BD903-3906-C601-D51B-53EC73C4C336}"/>
          </ac:picMkLst>
        </pc:picChg>
        <pc:picChg chg="add mod">
          <ac:chgData name="Famiglia Gambaro" userId="def7e774a24736c7" providerId="LiveId" clId="{49BA678A-2065-4415-86B3-A23B4CDBF68C}" dt="2025-05-16T12:12:45.432" v="1870" actId="1076"/>
          <ac:picMkLst>
            <pc:docMk/>
            <pc:sldMk cId="0" sldId="258"/>
            <ac:picMk id="11" creationId="{ADBF4593-16CB-D19E-4F85-8AAC4E96E9FB}"/>
          </ac:picMkLst>
        </pc:picChg>
      </pc:sldChg>
      <pc:sldChg chg="addSp delSp modSp mod">
        <pc:chgData name="Famiglia Gambaro" userId="def7e774a24736c7" providerId="LiveId" clId="{49BA678A-2065-4415-86B3-A23B4CDBF68C}" dt="2025-05-16T13:04:57.161" v="2053" actId="20577"/>
        <pc:sldMkLst>
          <pc:docMk/>
          <pc:sldMk cId="0" sldId="259"/>
        </pc:sldMkLst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2" creationId="{6DBA102C-EC16-A131-2457-042E9D610052}"/>
          </ac:spMkLst>
        </pc:spChg>
        <pc:spChg chg="add mod">
          <ac:chgData name="Famiglia Gambaro" userId="def7e774a24736c7" providerId="LiveId" clId="{49BA678A-2065-4415-86B3-A23B4CDBF68C}" dt="2025-05-16T13:04:57.161" v="2053" actId="20577"/>
          <ac:spMkLst>
            <pc:docMk/>
            <pc:sldMk cId="0" sldId="259"/>
            <ac:spMk id="3" creationId="{3B108D8B-4B44-89D4-C075-24DE52D1FBD1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7" creationId="{4EA53607-1A81-660F-D2F1-E9BD727A3C18}"/>
          </ac:spMkLst>
        </pc:spChg>
        <pc:spChg chg="add mod">
          <ac:chgData name="Famiglia Gambaro" userId="def7e774a24736c7" providerId="LiveId" clId="{49BA678A-2065-4415-86B3-A23B4CDBF68C}" dt="2025-05-16T13:03:49.509" v="1996" actId="20577"/>
          <ac:spMkLst>
            <pc:docMk/>
            <pc:sldMk cId="0" sldId="259"/>
            <ac:spMk id="8" creationId="{B1F50E44-030B-1369-1EE2-3E9C3681F8BF}"/>
          </ac:spMkLst>
        </pc:spChg>
        <pc:spChg chg="add mod">
          <ac:chgData name="Famiglia Gambaro" userId="def7e774a24736c7" providerId="LiveId" clId="{49BA678A-2065-4415-86B3-A23B4CDBF68C}" dt="2025-05-14T15:37:27.234" v="1861" actId="20577"/>
          <ac:spMkLst>
            <pc:docMk/>
            <pc:sldMk cId="0" sldId="259"/>
            <ac:spMk id="9" creationId="{31AC4522-9E79-209B-6350-9096991C8BD5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10" creationId="{27F5587F-FA10-EB4D-3198-07C17D9648CF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11" creationId="{5958E724-F300-2FD3-52A7-E69652ACF291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12" creationId="{A1342E0B-27BB-0C14-7B11-5FE50A246D31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13" creationId="{8BAFAB8B-1F6C-A6ED-E4C0-92745BD33146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14" creationId="{8610D445-0254-011F-B923-3BDBF9F859E2}"/>
          </ac:spMkLst>
        </pc:spChg>
        <pc:spChg chg="add 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15" creationId="{97192C18-EF7E-4D90-2643-9A6E1434D6FF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59"/>
            <ac:spMk id="72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4T14:43:39.954" v="677" actId="790"/>
          <ac:spMkLst>
            <pc:docMk/>
            <pc:sldMk cId="0" sldId="259"/>
            <ac:spMk id="73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4T14:43:39.954" v="677" actId="790"/>
          <ac:spMkLst>
            <pc:docMk/>
            <pc:sldMk cId="0" sldId="259"/>
            <ac:spMk id="74" creationId="{00000000-0000-0000-0000-000000000000}"/>
          </ac:spMkLst>
        </pc:spChg>
      </pc:sldChg>
      <pc:sldChg chg="modSp del mod">
        <pc:chgData name="Famiglia Gambaro" userId="def7e774a24736c7" providerId="LiveId" clId="{49BA678A-2065-4415-86B3-A23B4CDBF68C}" dt="2025-05-14T15:03:29.795" v="1777" actId="47"/>
        <pc:sldMkLst>
          <pc:docMk/>
          <pc:sldMk cId="0" sldId="260"/>
        </pc:sldMkLst>
      </pc:sldChg>
      <pc:sldChg chg="modSp mod">
        <pc:chgData name="Famiglia Gambaro" userId="def7e774a24736c7" providerId="LiveId" clId="{49BA678A-2065-4415-86B3-A23B4CDBF68C}" dt="2025-05-16T13:04:27.053" v="1997" actId="790"/>
        <pc:sldMkLst>
          <pc:docMk/>
          <pc:sldMk cId="0" sldId="261"/>
        </pc:sldMkLst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61"/>
            <ac:spMk id="2" creationId="{54C8F37F-EAAC-10F6-1EBE-EFF63932ECE1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61"/>
            <ac:spMk id="89" creationId="{00000000-0000-0000-0000-000000000000}"/>
          </ac:spMkLst>
        </pc:spChg>
        <pc:spChg chg="mod">
          <ac:chgData name="Famiglia Gambaro" userId="def7e774a24736c7" providerId="LiveId" clId="{49BA678A-2065-4415-86B3-A23B4CDBF68C}" dt="2025-05-16T13:04:27.053" v="1997" actId="790"/>
          <ac:spMkLst>
            <pc:docMk/>
            <pc:sldMk cId="0" sldId="261"/>
            <ac:spMk id="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6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4667400"/>
            <a:ext cx="9141120" cy="33840"/>
          </a:xfrm>
          <a:prstGeom prst="rect">
            <a:avLst/>
          </a:prstGeom>
          <a:gradFill>
            <a:gsLst>
              <a:gs pos="0">
                <a:srgbClr val="184D7E"/>
              </a:gs>
              <a:gs pos="100000">
                <a:srgbClr val="2065A4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0" y="101520"/>
            <a:ext cx="1783800" cy="4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/>
          <p:nvPr/>
        </p:nvSpPr>
        <p:spPr>
          <a:xfrm>
            <a:off x="609840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96696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60" y="0"/>
            <a:ext cx="961560" cy="5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/>
          <p:nvPr/>
        </p:nvSpPr>
        <p:spPr>
          <a:xfrm>
            <a:off x="0" y="2492280"/>
            <a:ext cx="9141120" cy="2648160"/>
          </a:xfrm>
          <a:prstGeom prst="rect">
            <a:avLst/>
          </a:prstGeom>
          <a:gradFill>
            <a:gsLst>
              <a:gs pos="0">
                <a:srgbClr val="E3F1FE"/>
              </a:gs>
              <a:gs pos="100000">
                <a:srgbClr val="83B9EB"/>
              </a:gs>
            </a:gsLst>
            <a:lin ang="5400000" scaled="0"/>
          </a:gra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384840" y="2855520"/>
            <a:ext cx="8359560" cy="13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strike="noStrike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Characterization measurements </a:t>
            </a:r>
            <a:r>
              <a:rPr lang="en-US" sz="2600" b="1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with ADMIRAL detectors on Ag-111-containing biological hydrogel samples</a:t>
            </a:r>
            <a:endParaRPr lang="en-US" sz="26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1789200" y="2532600"/>
            <a:ext cx="55800" cy="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517320" y="407124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 noProof="0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Edoardo Cervi Gambaro</a:t>
            </a:r>
            <a:endParaRPr lang="en-US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80" y="76320"/>
            <a:ext cx="2639160" cy="5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/>
          <p:nvPr/>
        </p:nvSpPr>
        <p:spPr>
          <a:xfrm>
            <a:off x="517320" y="448776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 noProof="0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May 19</a:t>
            </a:r>
            <a:r>
              <a:rPr lang="en-US" sz="1400" b="0" strike="noStrike" baseline="30000" noProof="0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0" strike="noStrike" noProof="0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, 2025</a:t>
            </a:r>
            <a:endParaRPr lang="en-US" sz="14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u="none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000" b="0" u="none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600" y="114480"/>
            <a:ext cx="761760" cy="7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8160" y="874800"/>
            <a:ext cx="4926240" cy="12189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/>
          <p:nvPr/>
        </p:nvSpPr>
        <p:spPr>
          <a:xfrm>
            <a:off x="517320" y="2405959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 noProof="0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Laboratori</a:t>
            </a:r>
            <a:r>
              <a:rPr lang="en-US" sz="1400" b="0" strike="noStrike" noProof="0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strike="noStrike" noProof="0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Nazionali</a:t>
            </a:r>
            <a:r>
              <a:rPr lang="en-US" sz="1400" b="0" strike="noStrike" noProof="0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strike="noStrike" noProof="0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Legnaro</a:t>
            </a:r>
            <a:r>
              <a:rPr lang="en-US" sz="1400" b="0" strike="noStrike" noProof="0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– INFN</a:t>
            </a:r>
            <a:endParaRPr lang="en-US" sz="14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000" b="0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72;p3">
            <a:extLst>
              <a:ext uri="{FF2B5EF4-FFF2-40B4-BE49-F238E27FC236}">
                <a16:creationId xmlns:a16="http://schemas.microsoft.com/office/drawing/2014/main" id="{C2A84185-520E-39BC-F60C-BCB960B43FA5}"/>
              </a:ext>
            </a:extLst>
          </p:cNvPr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noProof="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The ALPIDE chip</a:t>
            </a:r>
            <a:endParaRPr lang="en-US" sz="3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5BD903-3906-C601-D51B-53EC73C4C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2" y="810065"/>
            <a:ext cx="3767516" cy="324384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3907EE-3F48-6355-89B5-C3DE980F13FA}"/>
              </a:ext>
            </a:extLst>
          </p:cNvPr>
          <p:cNvSpPr txBox="1"/>
          <p:nvPr/>
        </p:nvSpPr>
        <p:spPr>
          <a:xfrm>
            <a:off x="354904" y="4025658"/>
            <a:ext cx="3699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ALPIDE single pixel 3D representation</a:t>
            </a:r>
            <a:r>
              <a:rPr lang="en-US" baseline="30000" noProof="0" dirty="0"/>
              <a:t>1</a:t>
            </a:r>
            <a:r>
              <a:rPr lang="en-US" noProof="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EA3624-5C76-9BEB-03C4-38DABC728689}"/>
              </a:ext>
            </a:extLst>
          </p:cNvPr>
          <p:cNvSpPr txBox="1"/>
          <p:nvPr/>
        </p:nvSpPr>
        <p:spPr>
          <a:xfrm>
            <a:off x="135720" y="4735080"/>
            <a:ext cx="849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/>
              <a:t>1</a:t>
            </a:r>
            <a:r>
              <a:rPr lang="en-US" sz="1000" noProof="0" dirty="0"/>
              <a:t>G. on behalf of the ALICE collaboration Contin. “The MAPS-based ITS Upgrade for ALICE”. In: The 28-th International Workshop on Vertex Detectors. 2019. </a:t>
            </a:r>
            <a:r>
              <a:rPr lang="en-US" sz="1000" noProof="0" dirty="0" err="1"/>
              <a:t>doi</a:t>
            </a:r>
            <a:r>
              <a:rPr lang="en-US" sz="1000" noProof="0" dirty="0"/>
              <a:t>: 10.22323/1.373.0003</a:t>
            </a:r>
          </a:p>
        </p:txBody>
      </p:sp>
      <p:pic>
        <p:nvPicPr>
          <p:cNvPr id="11" name="Immagine 10" descr="Immagine che contiene elettronica, circuito, Componente elettrico, Ingegneria elettronica&#10;&#10;Il contenuto generato dall'IA potrebbe non essere corretto.">
            <a:extLst>
              <a:ext uri="{FF2B5EF4-FFF2-40B4-BE49-F238E27FC236}">
                <a16:creationId xmlns:a16="http://schemas.microsoft.com/office/drawing/2014/main" id="{ADBF4593-16CB-D19E-4F85-8AAC4E96E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80052" y="375058"/>
            <a:ext cx="2856334" cy="42920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44903B-2346-A70F-076E-16FA40270E8E}"/>
              </a:ext>
            </a:extLst>
          </p:cNvPr>
          <p:cNvSpPr txBox="1"/>
          <p:nvPr/>
        </p:nvSpPr>
        <p:spPr>
          <a:xfrm>
            <a:off x="3917195" y="4025658"/>
            <a:ext cx="498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Top view of one ALPIDE chip placed on its mother board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3CA5DA5-7811-E367-E146-5D0EE27DEAFD}"/>
              </a:ext>
            </a:extLst>
          </p:cNvPr>
          <p:cNvSpPr/>
          <p:nvPr/>
        </p:nvSpPr>
        <p:spPr>
          <a:xfrm>
            <a:off x="4523159" y="1777327"/>
            <a:ext cx="1330036" cy="2155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993420" y="3312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noProof="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Thesis outline</a:t>
            </a:r>
            <a:endParaRPr lang="en-US" sz="3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000" b="0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DBA102C-EC16-A131-2457-042E9D610052}"/>
              </a:ext>
            </a:extLst>
          </p:cNvPr>
          <p:cNvSpPr/>
          <p:nvPr/>
        </p:nvSpPr>
        <p:spPr>
          <a:xfrm>
            <a:off x="1141095" y="604440"/>
            <a:ext cx="6861810" cy="5713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ysClr val="windowText" lastClr="000000"/>
                </a:solidFill>
              </a:rPr>
              <a:t>PC interface: how to read and write digital signals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B108D8B-4B44-89D4-C075-24DE52D1FBD1}"/>
              </a:ext>
            </a:extLst>
          </p:cNvPr>
          <p:cNvSpPr/>
          <p:nvPr/>
        </p:nvSpPr>
        <p:spPr>
          <a:xfrm>
            <a:off x="1141095" y="1282260"/>
            <a:ext cx="6861810" cy="5713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Setting of </a:t>
            </a:r>
            <a:r>
              <a:rPr lang="en-US">
                <a:solidFill>
                  <a:sysClr val="windowText" lastClr="000000"/>
                </a:solidFill>
              </a:rPr>
              <a:t>pixels parameters</a:t>
            </a:r>
            <a:r>
              <a:rPr lang="en-US" noProof="0">
                <a:solidFill>
                  <a:sysClr val="windowText" lastClr="000000"/>
                </a:solidFill>
              </a:rPr>
              <a:t>: </a:t>
            </a:r>
            <a:r>
              <a:rPr lang="en-US" noProof="0" dirty="0">
                <a:solidFill>
                  <a:sysClr val="windowText" lastClr="000000"/>
                </a:solidFill>
              </a:rPr>
              <a:t>threshold, masking…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EA53607-1A81-660F-D2F1-E9BD727A3C18}"/>
              </a:ext>
            </a:extLst>
          </p:cNvPr>
          <p:cNvSpPr/>
          <p:nvPr/>
        </p:nvSpPr>
        <p:spPr>
          <a:xfrm>
            <a:off x="1141095" y="1960080"/>
            <a:ext cx="6861810" cy="5713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ysClr val="windowText" lastClr="000000"/>
                </a:solidFill>
              </a:rPr>
              <a:t>Imaging 1: how to produce the images to analyze 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1F50E44-030B-1369-1EE2-3E9C3681F8BF}"/>
              </a:ext>
            </a:extLst>
          </p:cNvPr>
          <p:cNvSpPr/>
          <p:nvPr/>
        </p:nvSpPr>
        <p:spPr>
          <a:xfrm>
            <a:off x="1141095" y="2641860"/>
            <a:ext cx="6861810" cy="5713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ysClr val="windowText" lastClr="000000"/>
                </a:solidFill>
              </a:rPr>
              <a:t>Imaging 2: activity and dead time evaluation &amp; analyzing images obtained from various β sources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1AC4522-9E79-209B-6350-9096991C8BD5}"/>
              </a:ext>
            </a:extLst>
          </p:cNvPr>
          <p:cNvSpPr/>
          <p:nvPr/>
        </p:nvSpPr>
        <p:spPr>
          <a:xfrm>
            <a:off x="1141095" y="3340500"/>
            <a:ext cx="6861810" cy="5713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ysClr val="windowText" lastClr="000000"/>
                </a:solidFill>
              </a:rPr>
              <a:t>Imaging 3: analyzing images obtained from Ag-111 β emissions in hydrogel</a:t>
            </a:r>
          </a:p>
        </p:txBody>
      </p:sp>
      <p:sp>
        <p:nvSpPr>
          <p:cNvPr id="10" name="Freccia circolare a destra 9">
            <a:extLst>
              <a:ext uri="{FF2B5EF4-FFF2-40B4-BE49-F238E27FC236}">
                <a16:creationId xmlns:a16="http://schemas.microsoft.com/office/drawing/2014/main" id="{27F5587F-FA10-EB4D-3198-07C17D9648CF}"/>
              </a:ext>
            </a:extLst>
          </p:cNvPr>
          <p:cNvSpPr/>
          <p:nvPr/>
        </p:nvSpPr>
        <p:spPr>
          <a:xfrm>
            <a:off x="701040" y="1051560"/>
            <a:ext cx="292380" cy="57132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Freccia circolare a destra 10">
            <a:extLst>
              <a:ext uri="{FF2B5EF4-FFF2-40B4-BE49-F238E27FC236}">
                <a16:creationId xmlns:a16="http://schemas.microsoft.com/office/drawing/2014/main" id="{5958E724-F300-2FD3-52A7-E69652ACF291}"/>
              </a:ext>
            </a:extLst>
          </p:cNvPr>
          <p:cNvSpPr/>
          <p:nvPr/>
        </p:nvSpPr>
        <p:spPr>
          <a:xfrm>
            <a:off x="701040" y="2314575"/>
            <a:ext cx="292380" cy="57132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Freccia circolare a sinistra 11">
            <a:extLst>
              <a:ext uri="{FF2B5EF4-FFF2-40B4-BE49-F238E27FC236}">
                <a16:creationId xmlns:a16="http://schemas.microsoft.com/office/drawing/2014/main" id="{A1342E0B-27BB-0C14-7B11-5FE50A246D31}"/>
              </a:ext>
            </a:extLst>
          </p:cNvPr>
          <p:cNvSpPr/>
          <p:nvPr/>
        </p:nvSpPr>
        <p:spPr>
          <a:xfrm>
            <a:off x="8142960" y="1676400"/>
            <a:ext cx="292380" cy="57132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3" name="Freccia circolare a sinistra 12">
            <a:extLst>
              <a:ext uri="{FF2B5EF4-FFF2-40B4-BE49-F238E27FC236}">
                <a16:creationId xmlns:a16="http://schemas.microsoft.com/office/drawing/2014/main" id="{8BAFAB8B-1F6C-A6ED-E4C0-92745BD33146}"/>
              </a:ext>
            </a:extLst>
          </p:cNvPr>
          <p:cNvSpPr/>
          <p:nvPr/>
        </p:nvSpPr>
        <p:spPr>
          <a:xfrm>
            <a:off x="8150580" y="3048000"/>
            <a:ext cx="292380" cy="57132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610D445-0254-011F-B923-3BDBF9F859E2}"/>
              </a:ext>
            </a:extLst>
          </p:cNvPr>
          <p:cNvSpPr/>
          <p:nvPr/>
        </p:nvSpPr>
        <p:spPr>
          <a:xfrm>
            <a:off x="3049412" y="4273415"/>
            <a:ext cx="3045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FINAL GOAL</a:t>
            </a:r>
          </a:p>
        </p:txBody>
      </p:sp>
      <p:sp>
        <p:nvSpPr>
          <p:cNvPr id="15" name="Freccia in su 14">
            <a:extLst>
              <a:ext uri="{FF2B5EF4-FFF2-40B4-BE49-F238E27FC236}">
                <a16:creationId xmlns:a16="http://schemas.microsoft.com/office/drawing/2014/main" id="{97192C18-EF7E-4D90-2643-9A6E1434D6FF}"/>
              </a:ext>
            </a:extLst>
          </p:cNvPr>
          <p:cNvSpPr/>
          <p:nvPr/>
        </p:nvSpPr>
        <p:spPr>
          <a:xfrm>
            <a:off x="4484369" y="4002485"/>
            <a:ext cx="175260" cy="30085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000" b="0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4C8F37F-EAAC-10F6-1EBE-EFF63932ECE1}"/>
              </a:ext>
            </a:extLst>
          </p:cNvPr>
          <p:cNvSpPr/>
          <p:nvPr/>
        </p:nvSpPr>
        <p:spPr>
          <a:xfrm>
            <a:off x="74620" y="2110085"/>
            <a:ext cx="8994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your attention!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Presentazione su schermo 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SPES</dc:creator>
  <cp:lastModifiedBy>Famiglia Gambaro</cp:lastModifiedBy>
  <cp:revision>1</cp:revision>
  <dcterms:modified xsi:type="dcterms:W3CDTF">2025-05-19T07:46:44Z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