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VDhgkMpLFQyze/Fi7lZDS93i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F4E79"/>
    <a:srgbClr val="064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FE353-48BE-4732-8646-92DD31D8A986}" v="38" dt="2025-05-17T16:57:57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Niero" userId="fcdf6ce063d1029f" providerId="LiveId" clId="{99DFE353-48BE-4732-8646-92DD31D8A986}"/>
    <pc:docChg chg="undo custSel delSld modSld">
      <pc:chgData name="Elena Niero" userId="fcdf6ce063d1029f" providerId="LiveId" clId="{99DFE353-48BE-4732-8646-92DD31D8A986}" dt="2025-05-19T07:55:48.989" v="2534" actId="14100"/>
      <pc:docMkLst>
        <pc:docMk/>
      </pc:docMkLst>
      <pc:sldChg chg="addSp delSp modSp mod">
        <pc:chgData name="Elena Niero" userId="fcdf6ce063d1029f" providerId="LiveId" clId="{99DFE353-48BE-4732-8646-92DD31D8A986}" dt="2025-05-17T10:49:44.991" v="316" actId="207"/>
        <pc:sldMkLst>
          <pc:docMk/>
          <pc:sldMk cId="0" sldId="256"/>
        </pc:sldMkLst>
        <pc:spChg chg="mod">
          <ac:chgData name="Elena Niero" userId="fcdf6ce063d1029f" providerId="LiveId" clId="{99DFE353-48BE-4732-8646-92DD31D8A986}" dt="2025-05-17T10:49:44.991" v="316" actId="207"/>
          <ac:spMkLst>
            <pc:docMk/>
            <pc:sldMk cId="0" sldId="256"/>
            <ac:spMk id="32" creationId="{00000000-0000-0000-0000-000000000000}"/>
          </ac:spMkLst>
        </pc:spChg>
        <pc:spChg chg="mod">
          <ac:chgData name="Elena Niero" userId="fcdf6ce063d1029f" providerId="LiveId" clId="{99DFE353-48BE-4732-8646-92DD31D8A986}" dt="2025-05-17T10:46:35.605" v="276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Elena Niero" userId="fcdf6ce063d1029f" providerId="LiveId" clId="{99DFE353-48BE-4732-8646-92DD31D8A986}" dt="2025-05-17T10:46:25.039" v="275" actId="20577"/>
          <ac:spMkLst>
            <pc:docMk/>
            <pc:sldMk cId="0" sldId="256"/>
            <ac:spMk id="40" creationId="{00000000-0000-0000-0000-000000000000}"/>
          </ac:spMkLst>
        </pc:spChg>
      </pc:sldChg>
      <pc:sldChg chg="del">
        <pc:chgData name="Elena Niero" userId="fcdf6ce063d1029f" providerId="LiveId" clId="{99DFE353-48BE-4732-8646-92DD31D8A986}" dt="2025-05-16T13:36:23.697" v="0" actId="2696"/>
        <pc:sldMkLst>
          <pc:docMk/>
          <pc:sldMk cId="0" sldId="257"/>
        </pc:sldMkLst>
      </pc:sldChg>
      <pc:sldChg chg="modSp mod">
        <pc:chgData name="Elena Niero" userId="fcdf6ce063d1029f" providerId="LiveId" clId="{99DFE353-48BE-4732-8646-92DD31D8A986}" dt="2025-05-17T15:17:08.915" v="2271" actId="20577"/>
        <pc:sldMkLst>
          <pc:docMk/>
          <pc:sldMk cId="0" sldId="258"/>
        </pc:sldMkLst>
        <pc:spChg chg="mod">
          <ac:chgData name="Elena Niero" userId="fcdf6ce063d1029f" providerId="LiveId" clId="{99DFE353-48BE-4732-8646-92DD31D8A986}" dt="2025-05-17T15:17:08.915" v="2271" actId="20577"/>
          <ac:spMkLst>
            <pc:docMk/>
            <pc:sldMk cId="0" sldId="258"/>
            <ac:spMk id="65" creationId="{00000000-0000-0000-0000-000000000000}"/>
          </ac:spMkLst>
        </pc:spChg>
      </pc:sldChg>
      <pc:sldChg chg="addSp delSp modSp mod">
        <pc:chgData name="Elena Niero" userId="fcdf6ce063d1029f" providerId="LiveId" clId="{99DFE353-48BE-4732-8646-92DD31D8A986}" dt="2025-05-18T08:01:15.935" v="2387" actId="1038"/>
        <pc:sldMkLst>
          <pc:docMk/>
          <pc:sldMk cId="0" sldId="259"/>
        </pc:sldMkLst>
        <pc:spChg chg="add mod">
          <ac:chgData name="Elena Niero" userId="fcdf6ce063d1029f" providerId="LiveId" clId="{99DFE353-48BE-4732-8646-92DD31D8A986}" dt="2025-05-17T14:48:37.323" v="1857" actId="20577"/>
          <ac:spMkLst>
            <pc:docMk/>
            <pc:sldMk cId="0" sldId="259"/>
            <ac:spMk id="5" creationId="{2DB5E7DA-849C-A8D2-0CFA-F8C2D2BD2A9A}"/>
          </ac:spMkLst>
        </pc:spChg>
        <pc:spChg chg="add mod">
          <ac:chgData name="Elena Niero" userId="fcdf6ce063d1029f" providerId="LiveId" clId="{99DFE353-48BE-4732-8646-92DD31D8A986}" dt="2025-05-18T08:00:33.148" v="2377" actId="1036"/>
          <ac:spMkLst>
            <pc:docMk/>
            <pc:sldMk cId="0" sldId="259"/>
            <ac:spMk id="11" creationId="{44E12955-5668-9CFF-6F90-B303F4A91EAB}"/>
          </ac:spMkLst>
        </pc:spChg>
        <pc:spChg chg="add mod">
          <ac:chgData name="Elena Niero" userId="fcdf6ce063d1029f" providerId="LiveId" clId="{99DFE353-48BE-4732-8646-92DD31D8A986}" dt="2025-05-18T08:00:49.699" v="2382" actId="1037"/>
          <ac:spMkLst>
            <pc:docMk/>
            <pc:sldMk cId="0" sldId="259"/>
            <ac:spMk id="13" creationId="{38AD5D22-9985-197E-3D14-4CDA5A9C8AA9}"/>
          </ac:spMkLst>
        </pc:spChg>
        <pc:spChg chg="add mod">
          <ac:chgData name="Elena Niero" userId="fcdf6ce063d1029f" providerId="LiveId" clId="{99DFE353-48BE-4732-8646-92DD31D8A986}" dt="2025-05-17T12:53:22.993" v="664" actId="208"/>
          <ac:spMkLst>
            <pc:docMk/>
            <pc:sldMk cId="0" sldId="259"/>
            <ac:spMk id="14" creationId="{C93B0B3F-09D5-3162-73D2-79AEF52B02BF}"/>
          </ac:spMkLst>
        </pc:spChg>
        <pc:spChg chg="add mod">
          <ac:chgData name="Elena Niero" userId="fcdf6ce063d1029f" providerId="LiveId" clId="{99DFE353-48BE-4732-8646-92DD31D8A986}" dt="2025-05-17T16:09:51.557" v="2306" actId="1035"/>
          <ac:spMkLst>
            <pc:docMk/>
            <pc:sldMk cId="0" sldId="259"/>
            <ac:spMk id="17" creationId="{6FD14B42-82C6-F644-1F2B-EA2E4A45B685}"/>
          </ac:spMkLst>
        </pc:spChg>
        <pc:spChg chg="add mod">
          <ac:chgData name="Elena Niero" userId="fcdf6ce063d1029f" providerId="LiveId" clId="{99DFE353-48BE-4732-8646-92DD31D8A986}" dt="2025-05-18T08:01:15.935" v="2387" actId="1038"/>
          <ac:spMkLst>
            <pc:docMk/>
            <pc:sldMk cId="0" sldId="259"/>
            <ac:spMk id="19" creationId="{AED58BA1-7038-66FC-617D-B04EF8E56651}"/>
          </ac:spMkLst>
        </pc:spChg>
        <pc:spChg chg="add mod">
          <ac:chgData name="Elena Niero" userId="fcdf6ce063d1029f" providerId="LiveId" clId="{99DFE353-48BE-4732-8646-92DD31D8A986}" dt="2025-05-17T13:23:01.679" v="802" actId="1076"/>
          <ac:spMkLst>
            <pc:docMk/>
            <pc:sldMk cId="0" sldId="259"/>
            <ac:spMk id="20" creationId="{84E1FCEC-929B-3DB8-0F77-9B3C821B84AB}"/>
          </ac:spMkLst>
        </pc:spChg>
        <pc:spChg chg="add mod">
          <ac:chgData name="Elena Niero" userId="fcdf6ce063d1029f" providerId="LiveId" clId="{99DFE353-48BE-4732-8646-92DD31D8A986}" dt="2025-05-17T16:17:09.020" v="2320" actId="1076"/>
          <ac:spMkLst>
            <pc:docMk/>
            <pc:sldMk cId="0" sldId="259"/>
            <ac:spMk id="24" creationId="{6BD2D767-DF84-AF50-D509-E3AC4A4074AD}"/>
          </ac:spMkLst>
        </pc:spChg>
        <pc:spChg chg="add mod">
          <ac:chgData name="Elena Niero" userId="fcdf6ce063d1029f" providerId="LiveId" clId="{99DFE353-48BE-4732-8646-92DD31D8A986}" dt="2025-05-17T16:17:15.002" v="2321" actId="1076"/>
          <ac:spMkLst>
            <pc:docMk/>
            <pc:sldMk cId="0" sldId="259"/>
            <ac:spMk id="25" creationId="{8E29D6C6-D22D-A887-DEE0-F3CBCABBEC0B}"/>
          </ac:spMkLst>
        </pc:spChg>
        <pc:spChg chg="add mod">
          <ac:chgData name="Elena Niero" userId="fcdf6ce063d1029f" providerId="LiveId" clId="{99DFE353-48BE-4732-8646-92DD31D8A986}" dt="2025-05-17T13:40:00.232" v="1014" actId="208"/>
          <ac:spMkLst>
            <pc:docMk/>
            <pc:sldMk cId="0" sldId="259"/>
            <ac:spMk id="26" creationId="{6EEDD5D0-1FBA-4556-92BB-1F547A43D3C2}"/>
          </ac:spMkLst>
        </pc:spChg>
        <pc:spChg chg="add mod">
          <ac:chgData name="Elena Niero" userId="fcdf6ce063d1029f" providerId="LiveId" clId="{99DFE353-48BE-4732-8646-92DD31D8A986}" dt="2025-05-17T14:49:10.622" v="1860" actId="20577"/>
          <ac:spMkLst>
            <pc:docMk/>
            <pc:sldMk cId="0" sldId="259"/>
            <ac:spMk id="29" creationId="{0B789A7F-9281-66E1-B48A-B9131E5AC2C3}"/>
          </ac:spMkLst>
        </pc:spChg>
        <pc:spChg chg="add mod">
          <ac:chgData name="Elena Niero" userId="fcdf6ce063d1029f" providerId="LiveId" clId="{99DFE353-48BE-4732-8646-92DD31D8A986}" dt="2025-05-17T14:49:16.809" v="1861" actId="14100"/>
          <ac:spMkLst>
            <pc:docMk/>
            <pc:sldMk cId="0" sldId="259"/>
            <ac:spMk id="30" creationId="{8C92D3DF-CBEB-9F61-C21A-CFBB2094DF6F}"/>
          </ac:spMkLst>
        </pc:spChg>
        <pc:spChg chg="add mod">
          <ac:chgData name="Elena Niero" userId="fcdf6ce063d1029f" providerId="LiveId" clId="{99DFE353-48BE-4732-8646-92DD31D8A986}" dt="2025-05-17T14:26:09.148" v="1513" actId="1076"/>
          <ac:spMkLst>
            <pc:docMk/>
            <pc:sldMk cId="0" sldId="259"/>
            <ac:spMk id="35" creationId="{2E253054-3211-63C8-810F-35C3E545632D}"/>
          </ac:spMkLst>
        </pc:spChg>
        <pc:spChg chg="mod">
          <ac:chgData name="Elena Niero" userId="fcdf6ce063d1029f" providerId="LiveId" clId="{99DFE353-48BE-4732-8646-92DD31D8A986}" dt="2025-05-17T10:48:29.997" v="304" actId="113"/>
          <ac:spMkLst>
            <pc:docMk/>
            <pc:sldMk cId="0" sldId="259"/>
            <ac:spMk id="72" creationId="{00000000-0000-0000-0000-000000000000}"/>
          </ac:spMkLst>
        </pc:spChg>
        <pc:picChg chg="add mod">
          <ac:chgData name="Elena Niero" userId="fcdf6ce063d1029f" providerId="LiveId" clId="{99DFE353-48BE-4732-8646-92DD31D8A986}" dt="2025-05-17T14:46:18.084" v="1787" actId="14100"/>
          <ac:picMkLst>
            <pc:docMk/>
            <pc:sldMk cId="0" sldId="259"/>
            <ac:picMk id="3" creationId="{C98E54FF-A210-D32D-C9F6-04E949204EAE}"/>
          </ac:picMkLst>
        </pc:picChg>
        <pc:picChg chg="add mod">
          <ac:chgData name="Elena Niero" userId="fcdf6ce063d1029f" providerId="LiveId" clId="{99DFE353-48BE-4732-8646-92DD31D8A986}" dt="2025-05-17T14:26:03.966" v="1512" actId="1076"/>
          <ac:picMkLst>
            <pc:docMk/>
            <pc:sldMk cId="0" sldId="259"/>
            <ac:picMk id="7" creationId="{EB8B7910-4287-AC31-2B1E-8350427478DA}"/>
          </ac:picMkLst>
        </pc:picChg>
        <pc:picChg chg="add mod">
          <ac:chgData name="Elena Niero" userId="fcdf6ce063d1029f" providerId="LiveId" clId="{99DFE353-48BE-4732-8646-92DD31D8A986}" dt="2025-05-17T16:09:33.446" v="2299" actId="1076"/>
          <ac:picMkLst>
            <pc:docMk/>
            <pc:sldMk cId="0" sldId="259"/>
            <ac:picMk id="41" creationId="{EE1A4E3D-6A0B-561D-A0CC-19B8356DCDD1}"/>
          </ac:picMkLst>
        </pc:picChg>
        <pc:cxnChg chg="add mod">
          <ac:chgData name="Elena Niero" userId="fcdf6ce063d1029f" providerId="LiveId" clId="{99DFE353-48BE-4732-8646-92DD31D8A986}" dt="2025-05-17T14:42:50.712" v="1748" actId="14100"/>
          <ac:cxnSpMkLst>
            <pc:docMk/>
            <pc:sldMk cId="0" sldId="259"/>
            <ac:cxnSpMk id="9" creationId="{6286CDF1-E291-0F7E-EAEA-F3F3DC916110}"/>
          </ac:cxnSpMkLst>
        </pc:cxnChg>
        <pc:cxnChg chg="add mod">
          <ac:chgData name="Elena Niero" userId="fcdf6ce063d1029f" providerId="LiveId" clId="{99DFE353-48BE-4732-8646-92DD31D8A986}" dt="2025-05-17T14:54:25.911" v="1897" actId="14100"/>
          <ac:cxnSpMkLst>
            <pc:docMk/>
            <pc:sldMk cId="0" sldId="259"/>
            <ac:cxnSpMk id="16" creationId="{4ACDE520-CC44-DDE4-A8D4-03E7D8A419B6}"/>
          </ac:cxnSpMkLst>
        </pc:cxnChg>
        <pc:cxnChg chg="add mod">
          <ac:chgData name="Elena Niero" userId="fcdf6ce063d1029f" providerId="LiveId" clId="{99DFE353-48BE-4732-8646-92DD31D8A986}" dt="2025-05-17T16:17:22.423" v="2322" actId="14100"/>
          <ac:cxnSpMkLst>
            <pc:docMk/>
            <pc:sldMk cId="0" sldId="259"/>
            <ac:cxnSpMk id="22" creationId="{81475A37-D6DC-961D-E549-D1C069895618}"/>
          </ac:cxnSpMkLst>
        </pc:cxnChg>
        <pc:cxnChg chg="add mod">
          <ac:chgData name="Elena Niero" userId="fcdf6ce063d1029f" providerId="LiveId" clId="{99DFE353-48BE-4732-8646-92DD31D8A986}" dt="2025-05-17T14:24:59.651" v="1498" actId="14100"/>
          <ac:cxnSpMkLst>
            <pc:docMk/>
            <pc:sldMk cId="0" sldId="259"/>
            <ac:cxnSpMk id="28" creationId="{BC28BFCC-57AC-C720-D228-445C6472CEAC}"/>
          </ac:cxnSpMkLst>
        </pc:cxnChg>
      </pc:sldChg>
      <pc:sldChg chg="addSp delSp modSp mod">
        <pc:chgData name="Elena Niero" userId="fcdf6ce063d1029f" providerId="LiveId" clId="{99DFE353-48BE-4732-8646-92DD31D8A986}" dt="2025-05-18T08:11:29.571" v="2473" actId="20577"/>
        <pc:sldMkLst>
          <pc:docMk/>
          <pc:sldMk cId="0" sldId="260"/>
        </pc:sldMkLst>
        <pc:spChg chg="add mod">
          <ac:chgData name="Elena Niero" userId="fcdf6ce063d1029f" providerId="LiveId" clId="{99DFE353-48BE-4732-8646-92DD31D8A986}" dt="2025-05-18T08:11:03.768" v="2471" actId="20577"/>
          <ac:spMkLst>
            <pc:docMk/>
            <pc:sldMk cId="0" sldId="260"/>
            <ac:spMk id="4" creationId="{C514E5B6-0AF4-E6EC-6056-3F57650808FF}"/>
          </ac:spMkLst>
        </pc:spChg>
        <pc:spChg chg="add mod">
          <ac:chgData name="Elena Niero" userId="fcdf6ce063d1029f" providerId="LiveId" clId="{99DFE353-48BE-4732-8646-92DD31D8A986}" dt="2025-05-18T08:11:29.571" v="2473" actId="20577"/>
          <ac:spMkLst>
            <pc:docMk/>
            <pc:sldMk cId="0" sldId="260"/>
            <ac:spMk id="7" creationId="{4214B755-1400-91D4-52D0-52F3F3D7D4E5}"/>
          </ac:spMkLst>
        </pc:spChg>
        <pc:spChg chg="add mod">
          <ac:chgData name="Elena Niero" userId="fcdf6ce063d1029f" providerId="LiveId" clId="{99DFE353-48BE-4732-8646-92DD31D8A986}" dt="2025-05-17T16:58:36.077" v="2368" actId="1076"/>
          <ac:spMkLst>
            <pc:docMk/>
            <pc:sldMk cId="0" sldId="260"/>
            <ac:spMk id="12" creationId="{391210EB-1CF9-37E5-54ED-2B4BA6FC9B11}"/>
          </ac:spMkLst>
        </pc:spChg>
        <pc:spChg chg="mod">
          <ac:chgData name="Elena Niero" userId="fcdf6ce063d1029f" providerId="LiveId" clId="{99DFE353-48BE-4732-8646-92DD31D8A986}" dt="2025-05-16T14:31:56.063" v="221" actId="20577"/>
          <ac:spMkLst>
            <pc:docMk/>
            <pc:sldMk cId="0" sldId="260"/>
            <ac:spMk id="80" creationId="{00000000-0000-0000-0000-000000000000}"/>
          </ac:spMkLst>
        </pc:spChg>
        <pc:picChg chg="add mod">
          <ac:chgData name="Elena Niero" userId="fcdf6ce063d1029f" providerId="LiveId" clId="{99DFE353-48BE-4732-8646-92DD31D8A986}" dt="2025-05-17T16:26:32.597" v="2336" actId="1076"/>
          <ac:picMkLst>
            <pc:docMk/>
            <pc:sldMk cId="0" sldId="260"/>
            <ac:picMk id="3" creationId="{C32427EA-DC1E-E607-8887-55DE50327B17}"/>
          </ac:picMkLst>
        </pc:picChg>
        <pc:picChg chg="add mod">
          <ac:chgData name="Elena Niero" userId="fcdf6ce063d1029f" providerId="LiveId" clId="{99DFE353-48BE-4732-8646-92DD31D8A986}" dt="2025-05-17T16:57:27.564" v="2353" actId="1076"/>
          <ac:picMkLst>
            <pc:docMk/>
            <pc:sldMk cId="0" sldId="260"/>
            <ac:picMk id="6" creationId="{D99C3B75-3BE8-ADB2-5FBC-E5E87FC06001}"/>
          </ac:picMkLst>
        </pc:picChg>
        <pc:picChg chg="add mod">
          <ac:chgData name="Elena Niero" userId="fcdf6ce063d1029f" providerId="LiveId" clId="{99DFE353-48BE-4732-8646-92DD31D8A986}" dt="2025-05-17T16:26:50.723" v="2342" actId="14100"/>
          <ac:picMkLst>
            <pc:docMk/>
            <pc:sldMk cId="0" sldId="260"/>
            <ac:picMk id="14" creationId="{99131DB4-BCFF-3A3B-6D93-B48963F455C8}"/>
          </ac:picMkLst>
        </pc:picChg>
        <pc:cxnChg chg="add del mod ord">
          <ac:chgData name="Elena Niero" userId="fcdf6ce063d1029f" providerId="LiveId" clId="{99DFE353-48BE-4732-8646-92DD31D8A986}" dt="2025-05-18T08:05:02.259" v="2412" actId="478"/>
          <ac:cxnSpMkLst>
            <pc:docMk/>
            <pc:sldMk cId="0" sldId="260"/>
            <ac:cxnSpMk id="9" creationId="{E4A75458-C6DE-13AD-4784-CD86747E2DB6}"/>
          </ac:cxnSpMkLst>
        </pc:cxnChg>
        <pc:cxnChg chg="add del mod">
          <ac:chgData name="Elena Niero" userId="fcdf6ce063d1029f" providerId="LiveId" clId="{99DFE353-48BE-4732-8646-92DD31D8A986}" dt="2025-05-18T08:05:58.162" v="2421" actId="478"/>
          <ac:cxnSpMkLst>
            <pc:docMk/>
            <pc:sldMk cId="0" sldId="260"/>
            <ac:cxnSpMk id="10" creationId="{DBC5FA51-7D80-147C-6767-E0791FF7AC6C}"/>
          </ac:cxnSpMkLst>
        </pc:cxnChg>
        <pc:cxnChg chg="add del mod">
          <ac:chgData name="Elena Niero" userId="fcdf6ce063d1029f" providerId="LiveId" clId="{99DFE353-48BE-4732-8646-92DD31D8A986}" dt="2025-05-18T08:05:00.557" v="2411" actId="478"/>
          <ac:cxnSpMkLst>
            <pc:docMk/>
            <pc:sldMk cId="0" sldId="260"/>
            <ac:cxnSpMk id="17" creationId="{B50C9C20-756C-8B7B-C847-2D4D0EB08D13}"/>
          </ac:cxnSpMkLst>
        </pc:cxnChg>
        <pc:cxnChg chg="add del mod">
          <ac:chgData name="Elena Niero" userId="fcdf6ce063d1029f" providerId="LiveId" clId="{99DFE353-48BE-4732-8646-92DD31D8A986}" dt="2025-05-18T08:04:58.204" v="2410" actId="478"/>
          <ac:cxnSpMkLst>
            <pc:docMk/>
            <pc:sldMk cId="0" sldId="260"/>
            <ac:cxnSpMk id="18" creationId="{BB009E01-F186-2BE1-97EC-6F415EDCC9B6}"/>
          </ac:cxnSpMkLst>
        </pc:cxnChg>
        <pc:cxnChg chg="add del mod">
          <ac:chgData name="Elena Niero" userId="fcdf6ce063d1029f" providerId="LiveId" clId="{99DFE353-48BE-4732-8646-92DD31D8A986}" dt="2025-05-18T08:06:58.596" v="2424" actId="478"/>
          <ac:cxnSpMkLst>
            <pc:docMk/>
            <pc:sldMk cId="0" sldId="260"/>
            <ac:cxnSpMk id="24" creationId="{034DADC7-924A-2B90-2941-9F1500B3158D}"/>
          </ac:cxnSpMkLst>
        </pc:cxnChg>
        <pc:cxnChg chg="add del">
          <ac:chgData name="Elena Niero" userId="fcdf6ce063d1029f" providerId="LiveId" clId="{99DFE353-48BE-4732-8646-92DD31D8A986}" dt="2025-05-18T08:07:24.430" v="2426" actId="478"/>
          <ac:cxnSpMkLst>
            <pc:docMk/>
            <pc:sldMk cId="0" sldId="260"/>
            <ac:cxnSpMk id="27" creationId="{EFD13D03-E043-37DE-FFEA-FEBA0CE14854}"/>
          </ac:cxnSpMkLst>
        </pc:cxnChg>
        <pc:cxnChg chg="add del mod">
          <ac:chgData name="Elena Niero" userId="fcdf6ce063d1029f" providerId="LiveId" clId="{99DFE353-48BE-4732-8646-92DD31D8A986}" dt="2025-05-18T08:08:41.993" v="2433" actId="478"/>
          <ac:cxnSpMkLst>
            <pc:docMk/>
            <pc:sldMk cId="0" sldId="260"/>
            <ac:cxnSpMk id="29" creationId="{792F17F5-63FC-758C-1145-986A4D3DACB9}"/>
          </ac:cxnSpMkLst>
        </pc:cxnChg>
        <pc:cxnChg chg="add mod">
          <ac:chgData name="Elena Niero" userId="fcdf6ce063d1029f" providerId="LiveId" clId="{99DFE353-48BE-4732-8646-92DD31D8A986}" dt="2025-05-18T08:09:51.884" v="2446" actId="1035"/>
          <ac:cxnSpMkLst>
            <pc:docMk/>
            <pc:sldMk cId="0" sldId="260"/>
            <ac:cxnSpMk id="35" creationId="{C2D47846-E913-F7DE-99B2-95BF2A28BB00}"/>
          </ac:cxnSpMkLst>
        </pc:cxnChg>
        <pc:cxnChg chg="add mod">
          <ac:chgData name="Elena Niero" userId="fcdf6ce063d1029f" providerId="LiveId" clId="{99DFE353-48BE-4732-8646-92DD31D8A986}" dt="2025-05-18T08:10:00.286" v="2449" actId="1037"/>
          <ac:cxnSpMkLst>
            <pc:docMk/>
            <pc:sldMk cId="0" sldId="260"/>
            <ac:cxnSpMk id="37" creationId="{FB113A0E-1004-116C-AE58-929923998C92}"/>
          </ac:cxnSpMkLst>
        </pc:cxnChg>
        <pc:cxnChg chg="add mod">
          <ac:chgData name="Elena Niero" userId="fcdf6ce063d1029f" providerId="LiveId" clId="{99DFE353-48BE-4732-8646-92DD31D8A986}" dt="2025-05-18T08:09:40.122" v="2443" actId="1035"/>
          <ac:cxnSpMkLst>
            <pc:docMk/>
            <pc:sldMk cId="0" sldId="260"/>
            <ac:cxnSpMk id="39" creationId="{63B61E29-4473-D619-B4CD-CCEB195ECD0F}"/>
          </ac:cxnSpMkLst>
        </pc:cxnChg>
      </pc:sldChg>
      <pc:sldChg chg="addSp delSp modSp mod">
        <pc:chgData name="Elena Niero" userId="fcdf6ce063d1029f" providerId="LiveId" clId="{99DFE353-48BE-4732-8646-92DD31D8A986}" dt="2025-05-19T07:55:48.989" v="2534" actId="14100"/>
        <pc:sldMkLst>
          <pc:docMk/>
          <pc:sldMk cId="0" sldId="261"/>
        </pc:sldMkLst>
        <pc:spChg chg="add mod">
          <ac:chgData name="Elena Niero" userId="fcdf6ce063d1029f" providerId="LiveId" clId="{99DFE353-48BE-4732-8646-92DD31D8A986}" dt="2025-05-18T13:25:45.746" v="2528" actId="20577"/>
          <ac:spMkLst>
            <pc:docMk/>
            <pc:sldMk cId="0" sldId="261"/>
            <ac:spMk id="17" creationId="{4C38BD66-4F47-E5F6-A127-4CB3C1733C21}"/>
          </ac:spMkLst>
        </pc:spChg>
        <pc:spChg chg="add del mod">
          <ac:chgData name="Elena Niero" userId="fcdf6ce063d1029f" providerId="LiveId" clId="{99DFE353-48BE-4732-8646-92DD31D8A986}" dt="2025-05-17T14:58:44.018" v="1943" actId="20577"/>
          <ac:spMkLst>
            <pc:docMk/>
            <pc:sldMk cId="0" sldId="261"/>
            <ac:spMk id="88" creationId="{00000000-0000-0000-0000-000000000000}"/>
          </ac:spMkLst>
        </pc:spChg>
        <pc:picChg chg="add mod">
          <ac:chgData name="Elena Niero" userId="fcdf6ce063d1029f" providerId="LiveId" clId="{99DFE353-48BE-4732-8646-92DD31D8A986}" dt="2025-05-18T08:12:21.641" v="2480" actId="14100"/>
          <ac:picMkLst>
            <pc:docMk/>
            <pc:sldMk cId="0" sldId="261"/>
            <ac:picMk id="4" creationId="{D57E50A5-DA57-5664-1F26-61C082E251BE}"/>
          </ac:picMkLst>
        </pc:picChg>
        <pc:picChg chg="add mod">
          <ac:chgData name="Elena Niero" userId="fcdf6ce063d1029f" providerId="LiveId" clId="{99DFE353-48BE-4732-8646-92DD31D8A986}" dt="2025-05-19T07:55:48.989" v="2534" actId="14100"/>
          <ac:picMkLst>
            <pc:docMk/>
            <pc:sldMk cId="0" sldId="261"/>
            <ac:picMk id="8" creationId="{B786098F-1959-76F9-844E-8D2ECB9B9679}"/>
          </ac:picMkLst>
        </pc:picChg>
        <pc:picChg chg="add mod">
          <ac:chgData name="Elena Niero" userId="fcdf6ce063d1029f" providerId="LiveId" clId="{99DFE353-48BE-4732-8646-92DD31D8A986}" dt="2025-05-19T07:55:27.009" v="2529" actId="14100"/>
          <ac:picMkLst>
            <pc:docMk/>
            <pc:sldMk cId="0" sldId="261"/>
            <ac:picMk id="12" creationId="{F2733482-03A5-7BDB-EA31-6A03699C1DF4}"/>
          </ac:picMkLst>
        </pc:picChg>
        <pc:picChg chg="add mod">
          <ac:chgData name="Elena Niero" userId="fcdf6ce063d1029f" providerId="LiveId" clId="{99DFE353-48BE-4732-8646-92DD31D8A986}" dt="2025-05-17T15:09:05.625" v="1992" actId="14100"/>
          <ac:picMkLst>
            <pc:docMk/>
            <pc:sldMk cId="0" sldId="261"/>
            <ac:picMk id="14" creationId="{9E292ACE-CD3E-69CD-748A-10AB333E5B3E}"/>
          </ac:picMkLst>
        </pc:picChg>
        <pc:picChg chg="add mod">
          <ac:chgData name="Elena Niero" userId="fcdf6ce063d1029f" providerId="LiveId" clId="{99DFE353-48BE-4732-8646-92DD31D8A986}" dt="2025-05-17T15:07:17.973" v="1985" actId="14100"/>
          <ac:picMkLst>
            <pc:docMk/>
            <pc:sldMk cId="0" sldId="261"/>
            <ac:picMk id="16" creationId="{18C00DC1-7E28-1F40-6D81-7338FB486E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6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4667400"/>
            <a:ext cx="9141120" cy="33840"/>
          </a:xfrm>
          <a:prstGeom prst="rect">
            <a:avLst/>
          </a:prstGeom>
          <a:gradFill>
            <a:gsLst>
              <a:gs pos="0">
                <a:srgbClr val="184D7E"/>
              </a:gs>
              <a:gs pos="100000">
                <a:srgbClr val="2065A4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0" y="101520"/>
            <a:ext cx="1783800" cy="4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/>
          <p:nvPr/>
        </p:nvSpPr>
        <p:spPr>
          <a:xfrm>
            <a:off x="609840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96696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60" y="0"/>
            <a:ext cx="961560" cy="53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/>
          <p:nvPr/>
        </p:nvSpPr>
        <p:spPr>
          <a:xfrm>
            <a:off x="0" y="2492280"/>
            <a:ext cx="9141120" cy="2648160"/>
          </a:xfrm>
          <a:prstGeom prst="rect">
            <a:avLst/>
          </a:prstGeom>
          <a:gradFill>
            <a:gsLst>
              <a:gs pos="0">
                <a:srgbClr val="E3F1FE"/>
              </a:gs>
              <a:gs pos="100000">
                <a:srgbClr val="83B9EB"/>
              </a:gs>
            </a:gsLst>
            <a:lin ang="5400000" scaled="0"/>
          </a:gra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384840" y="2764080"/>
            <a:ext cx="8359560" cy="13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strike="noStrike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Geant4 simulation of the ISOLPHARM </a:t>
            </a:r>
            <a:r>
              <a:rPr lang="el-GR" sz="3000" b="1" i="0" dirty="0">
                <a:solidFill>
                  <a:srgbClr val="0642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it-IT" sz="3600" b="0" i="0" dirty="0">
                <a:solidFill>
                  <a:srgbClr val="ECECEC"/>
                </a:solidFill>
                <a:effectLst/>
                <a:latin typeface="Google Sans"/>
              </a:rPr>
              <a:t> </a:t>
            </a:r>
            <a:r>
              <a:rPr lang="en-US" sz="2600" b="1" strike="noStrike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camera for </a:t>
            </a:r>
            <a:r>
              <a:rPr lang="en-US" sz="2600" b="1" strike="noStrike" dirty="0" err="1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radiopharmacy</a:t>
            </a:r>
            <a:r>
              <a:rPr lang="en-US" sz="2600" b="1" strike="noStrike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 studies </a:t>
            </a:r>
            <a:endParaRPr lang="en-US" sz="2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1789200" y="2532600"/>
            <a:ext cx="55800" cy="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511200" y="3974500"/>
            <a:ext cx="810684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446D"/>
                </a:solidFill>
              </a:rPr>
              <a:t>E. Niero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680" y="76320"/>
            <a:ext cx="2639160" cy="58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/>
          <p:nvPr/>
        </p:nvSpPr>
        <p:spPr>
          <a:xfrm>
            <a:off x="517320" y="4487760"/>
            <a:ext cx="810684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strike="noStrike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May 19</a:t>
            </a:r>
            <a:r>
              <a:rPr lang="it" sz="1400" b="0" strike="noStrike" baseline="3000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" sz="1400" b="0" strike="noStrike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, 2025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u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600" y="114480"/>
            <a:ext cx="761760" cy="76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8160" y="874800"/>
            <a:ext cx="4926240" cy="121896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/>
          <p:nvPr/>
        </p:nvSpPr>
        <p:spPr>
          <a:xfrm>
            <a:off x="517320" y="3603240"/>
            <a:ext cx="810684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517320" y="2405959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Laboratori Nazionali di Legnaro – INFN</a:t>
            </a: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524520" y="1243800"/>
            <a:ext cx="8114760" cy="202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spAutoFit/>
          </a:bodyPr>
          <a:lstStyle/>
          <a:p>
            <a:pPr marL="571680" marR="0" lvl="0" indent="-5716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  <a:buFont typeface="Arial"/>
              <a:buAutoNum type="romanUcPeriod"/>
            </a:pPr>
            <a:r>
              <a:rPr lang="it" sz="3200" b="1" strike="noStrike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l-GR" sz="4000" b="0" i="0" dirty="0">
                <a:solidFill>
                  <a:srgbClr val="ECECEC"/>
                </a:solidFill>
                <a:effectLst/>
                <a:latin typeface="Google Sans"/>
              </a:rPr>
              <a:t> </a:t>
            </a:r>
            <a:r>
              <a:rPr lang="el-GR" sz="3000" b="1" i="0" dirty="0">
                <a:solidFill>
                  <a:srgbClr val="0642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it-IT" sz="3000" b="1" i="0" dirty="0">
                <a:solidFill>
                  <a:srgbClr val="0642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</a:t>
            </a:r>
            <a:endParaRPr lang="it" sz="3000" b="1" strike="noStrike" dirty="0">
              <a:solidFill>
                <a:srgbClr val="0642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71680" marR="0" lvl="0" indent="-5716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  <a:buFont typeface="Arial"/>
              <a:buAutoNum type="romanUcPeriod"/>
            </a:pPr>
            <a:r>
              <a:rPr lang="it-IT" sz="3200" b="1" strike="noStrike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3200" b="1" strike="noStrike" dirty="0" err="1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simulation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6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  <a:buFont typeface="Arial"/>
              <a:buAutoNum type="romanUcPeriod"/>
            </a:pPr>
            <a:r>
              <a:rPr lang="it" sz="3200" b="1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The experimental session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4000" b="0" i="0" dirty="0">
                <a:solidFill>
                  <a:srgbClr val="ECECEC"/>
                </a:solidFill>
                <a:effectLst/>
                <a:latin typeface="Google Sans"/>
              </a:rPr>
              <a:t> </a:t>
            </a:r>
            <a:r>
              <a:rPr lang="el-GR" sz="30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it-IT" sz="30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</a:t>
            </a:r>
            <a:r>
              <a:rPr lang="it-IT" sz="4000" b="1" i="0" dirty="0">
                <a:solidFill>
                  <a:schemeClr val="accent1">
                    <a:lumMod val="50000"/>
                  </a:schemeClr>
                </a:solidFill>
                <a:effectLst/>
                <a:latin typeface="Google Sans"/>
              </a:rPr>
              <a:t> </a:t>
            </a:r>
            <a:endParaRPr sz="3000" b="1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magine 2" descr="Gamma camera utilizzata al L.E.N.A. di Pavia il 15/05/2025&#10;">
            <a:extLst>
              <a:ext uri="{FF2B5EF4-FFF2-40B4-BE49-F238E27FC236}">
                <a16:creationId xmlns:a16="http://schemas.microsoft.com/office/drawing/2014/main" id="{C98E54FF-A210-D32D-C9F6-04E94920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6092" y="1083824"/>
            <a:ext cx="2839582" cy="189305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B5E7DA-849C-A8D2-0CFA-F8C2D2BD2A9A}"/>
              </a:ext>
            </a:extLst>
          </p:cNvPr>
          <p:cNvSpPr txBox="1"/>
          <p:nvPr/>
        </p:nvSpPr>
        <p:spPr>
          <a:xfrm>
            <a:off x="135720" y="3440396"/>
            <a:ext cx="1975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it-IT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 </a:t>
            </a:r>
            <a:r>
              <a:rPr lang="it-IT" b="0" i="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L.E.N.A </a:t>
            </a:r>
            <a:r>
              <a:rPr lang="it-IT" b="0" i="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mission of </a:t>
            </a:r>
            <a:r>
              <a:rPr lang="it-IT" b="0" i="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15th</a:t>
            </a:r>
            <a:endParaRPr lang="it-IT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EB8B7910-4287-AC31-2B1E-835042747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748" y="609997"/>
            <a:ext cx="4038205" cy="2467178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286CDF1-E291-0F7E-EAEA-F3F3DC916110}"/>
              </a:ext>
            </a:extLst>
          </p:cNvPr>
          <p:cNvCxnSpPr>
            <a:cxnSpLocks/>
          </p:cNvCxnSpPr>
          <p:nvPr/>
        </p:nvCxnSpPr>
        <p:spPr>
          <a:xfrm flipH="1">
            <a:off x="4171850" y="2954603"/>
            <a:ext cx="460918" cy="275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E12955-5668-9CFF-6F90-B303F4A91EAB}"/>
              </a:ext>
            </a:extLst>
          </p:cNvPr>
          <p:cNvSpPr txBox="1"/>
          <p:nvPr/>
        </p:nvSpPr>
        <p:spPr>
          <a:xfrm>
            <a:off x="2132090" y="2947635"/>
            <a:ext cx="208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Ag-111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emitting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rays with energy 342 </a:t>
            </a:r>
            <a:r>
              <a:rPr lang="it-IT" sz="16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8AD5D22-9985-197E-3D14-4CDA5A9C8AA9}"/>
              </a:ext>
            </a:extLst>
          </p:cNvPr>
          <p:cNvSpPr/>
          <p:nvPr/>
        </p:nvSpPr>
        <p:spPr>
          <a:xfrm>
            <a:off x="2179359" y="3005523"/>
            <a:ext cx="1940682" cy="476296"/>
          </a:xfrm>
          <a:prstGeom prst="rect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93B0B3F-09D5-3162-73D2-79AEF52B02BF}"/>
              </a:ext>
            </a:extLst>
          </p:cNvPr>
          <p:cNvSpPr/>
          <p:nvPr/>
        </p:nvSpPr>
        <p:spPr>
          <a:xfrm>
            <a:off x="5037221" y="1973179"/>
            <a:ext cx="834190" cy="264695"/>
          </a:xfrm>
          <a:prstGeom prst="ellipse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4ACDE520-CC44-DDE4-A8D4-03E7D8A419B6}"/>
              </a:ext>
            </a:extLst>
          </p:cNvPr>
          <p:cNvCxnSpPr>
            <a:cxnSpLocks/>
          </p:cNvCxnSpPr>
          <p:nvPr/>
        </p:nvCxnSpPr>
        <p:spPr>
          <a:xfrm>
            <a:off x="5454316" y="2289101"/>
            <a:ext cx="0" cy="1416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FD14B42-82C6-F644-1F2B-EA2E4A45B685}"/>
              </a:ext>
            </a:extLst>
          </p:cNvPr>
          <p:cNvSpPr txBox="1"/>
          <p:nvPr/>
        </p:nvSpPr>
        <p:spPr>
          <a:xfrm>
            <a:off x="3248623" y="3682059"/>
            <a:ext cx="335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Tungsten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collimator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𝜌= 19.3 g/cm</a:t>
            </a:r>
            <a:r>
              <a:rPr lang="it-IT" sz="1600" b="0" i="0" u="none" strike="noStrike" baseline="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septa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1 mm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thick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holes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mm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thick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ED58BA1-7038-66FC-617D-B04EF8E56651}"/>
              </a:ext>
            </a:extLst>
          </p:cNvPr>
          <p:cNvSpPr/>
          <p:nvPr/>
        </p:nvSpPr>
        <p:spPr>
          <a:xfrm>
            <a:off x="3285199" y="3748407"/>
            <a:ext cx="3139983" cy="713504"/>
          </a:xfrm>
          <a:prstGeom prst="rect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4E1FCEC-929B-3DB8-0F77-9B3C821B84AB}"/>
              </a:ext>
            </a:extLst>
          </p:cNvPr>
          <p:cNvSpPr/>
          <p:nvPr/>
        </p:nvSpPr>
        <p:spPr>
          <a:xfrm>
            <a:off x="5037221" y="1290758"/>
            <a:ext cx="834190" cy="264695"/>
          </a:xfrm>
          <a:prstGeom prst="ellipse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1475A37-D6DC-961D-E549-D1C069895618}"/>
              </a:ext>
            </a:extLst>
          </p:cNvPr>
          <p:cNvCxnSpPr>
            <a:cxnSpLocks/>
          </p:cNvCxnSpPr>
          <p:nvPr/>
        </p:nvCxnSpPr>
        <p:spPr>
          <a:xfrm>
            <a:off x="5795315" y="1555453"/>
            <a:ext cx="328880" cy="439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BD2D767-DF84-AF50-D509-E3AC4A4074AD}"/>
              </a:ext>
            </a:extLst>
          </p:cNvPr>
          <p:cNvSpPr txBox="1"/>
          <p:nvPr/>
        </p:nvSpPr>
        <p:spPr>
          <a:xfrm>
            <a:off x="5920451" y="1995345"/>
            <a:ext cx="3851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Inorganic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scintillator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made with a </a:t>
            </a: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GAGG(Ce)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Ce:Gd</a:t>
            </a:r>
            <a:r>
              <a:rPr lang="it-IT" sz="1600" b="0" i="0" baseline="-250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it-IT" sz="1600" b="0" i="0" baseline="-250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it-IT" sz="1600" b="0" i="0" baseline="-250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1600" b="0" i="0" baseline="-250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 22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 26 mm</a:t>
            </a:r>
            <a:r>
              <a:rPr lang="en-US" sz="1600" b="0" i="0" u="none" strike="noStrike" baseline="0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³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volume</a:t>
            </a:r>
            <a:r>
              <a:rPr lang="it-IT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problematic</a:t>
            </a:r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 for the </a:t>
            </a:r>
          </a:p>
          <a:p>
            <a:r>
              <a:rPr lang="it-IT" sz="1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E29D6C6-D22D-A887-DEE0-F3CBCABBEC0B}"/>
              </a:ext>
            </a:extLst>
          </p:cNvPr>
          <p:cNvSpPr/>
          <p:nvPr/>
        </p:nvSpPr>
        <p:spPr>
          <a:xfrm>
            <a:off x="5976517" y="2058064"/>
            <a:ext cx="3060559" cy="1197999"/>
          </a:xfrm>
          <a:prstGeom prst="rect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EEDD5D0-1FBA-4556-92BB-1F547A43D3C2}"/>
              </a:ext>
            </a:extLst>
          </p:cNvPr>
          <p:cNvSpPr/>
          <p:nvPr/>
        </p:nvSpPr>
        <p:spPr>
          <a:xfrm>
            <a:off x="5090041" y="677419"/>
            <a:ext cx="455831" cy="264695"/>
          </a:xfrm>
          <a:prstGeom prst="ellipse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C28BFCC-57AC-C720-D228-445C6472CEAC}"/>
              </a:ext>
            </a:extLst>
          </p:cNvPr>
          <p:cNvCxnSpPr>
            <a:cxnSpLocks/>
          </p:cNvCxnSpPr>
          <p:nvPr/>
        </p:nvCxnSpPr>
        <p:spPr>
          <a:xfrm>
            <a:off x="5586042" y="802888"/>
            <a:ext cx="6049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B789A7F-9281-66E1-B48A-B9131E5AC2C3}"/>
              </a:ext>
            </a:extLst>
          </p:cNvPr>
          <p:cNvSpPr txBox="1"/>
          <p:nvPr/>
        </p:nvSpPr>
        <p:spPr>
          <a:xfrm>
            <a:off x="6190953" y="549989"/>
            <a:ext cx="2631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Silicon </a:t>
            </a:r>
            <a:r>
              <a:rPr lang="it-IT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Photomultiplier</a:t>
            </a:r>
            <a:r>
              <a:rPr lang="it-IT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sensitive to the optical </a:t>
            </a:r>
            <a:r>
              <a:rPr lang="it-IT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photons</a:t>
            </a:r>
            <a:r>
              <a:rPr lang="it-IT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it-IT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 8 channels, each one with</a:t>
            </a:r>
          </a:p>
          <a:p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× 3 mm² of area.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C92D3DF-CBEB-9F61-C21A-CFBB2094DF6F}"/>
              </a:ext>
            </a:extLst>
          </p:cNvPr>
          <p:cNvSpPr/>
          <p:nvPr/>
        </p:nvSpPr>
        <p:spPr>
          <a:xfrm>
            <a:off x="6239993" y="609997"/>
            <a:ext cx="2515889" cy="1203935"/>
          </a:xfrm>
          <a:prstGeom prst="rect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2E253054-3211-63C8-810F-35C3E545632D}"/>
              </a:ext>
            </a:extLst>
          </p:cNvPr>
          <p:cNvSpPr/>
          <p:nvPr/>
        </p:nvSpPr>
        <p:spPr>
          <a:xfrm>
            <a:off x="4493939" y="2583437"/>
            <a:ext cx="911337" cy="396607"/>
          </a:xfrm>
          <a:prstGeom prst="ellipse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Immagine 40" descr="Immagine che contiene scatola, design&#10;&#10;Il contenuto generato dall'IA potrebbe non essere corretto.">
            <a:extLst>
              <a:ext uri="{FF2B5EF4-FFF2-40B4-BE49-F238E27FC236}">
                <a16:creationId xmlns:a16="http://schemas.microsoft.com/office/drawing/2014/main" id="{EE1A4E3D-6A0B-561D-A0CC-19B8356DC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710" y="2623300"/>
            <a:ext cx="3546119" cy="23640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The simulation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magine 2" descr="Immagine che contiene schermata, Policromia, Rettangolo, cubo&#10;&#10;Il contenuto generato dall'IA potrebbe non essere corretto.">
            <a:extLst>
              <a:ext uri="{FF2B5EF4-FFF2-40B4-BE49-F238E27FC236}">
                <a16:creationId xmlns:a16="http://schemas.microsoft.com/office/drawing/2014/main" id="{C32427EA-DC1E-E607-8887-55DE50327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16" y="564735"/>
            <a:ext cx="2088995" cy="19066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14E5B6-0AF4-E6EC-6056-3F57650808FF}"/>
              </a:ext>
            </a:extLst>
          </p:cNvPr>
          <p:cNvSpPr txBox="1"/>
          <p:nvPr/>
        </p:nvSpPr>
        <p:spPr>
          <a:xfrm>
            <a:off x="2534906" y="611520"/>
            <a:ext cx="57872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Geant4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covers </a:t>
            </a:r>
            <a:r>
              <a:rPr lang="it-IT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parts </a:t>
            </a:r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l-GR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  except for the readout electronics;</a:t>
            </a:r>
          </a:p>
          <a:p>
            <a:pPr marL="285750" indent="-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each part of the </a:t>
            </a:r>
            <a:r>
              <a:rPr lang="el-GR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it-IT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camera, </a:t>
            </a:r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Geant4 requires some parameters in input </a:t>
            </a:r>
            <a:r>
              <a:rPr lang="it-IT" sz="1600" b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16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optimized</a:t>
            </a:r>
            <a:r>
              <a:rPr lang="it-IT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simulate in the best way the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it-IT" sz="16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perimental</a:t>
            </a:r>
            <a:r>
              <a:rPr lang="it-IT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D99C3B75-3BE8-ADB2-5FBC-E5E87FC06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98" y="3247990"/>
            <a:ext cx="4092621" cy="13513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14B755-1400-91D4-52D0-52F3F3D7D4E5}"/>
              </a:ext>
            </a:extLst>
          </p:cNvPr>
          <p:cNvSpPr txBox="1"/>
          <p:nvPr/>
        </p:nvSpPr>
        <p:spPr>
          <a:xfrm>
            <a:off x="2873462" y="2283022"/>
            <a:ext cx="4813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it-IT" sz="160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it-IT" sz="160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it-IT" sz="160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absorption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GAGG(</a:t>
            </a:r>
            <a:r>
              <a:rPr lang="it-IT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Ce) (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G4OpAbsorption);</a:t>
            </a:r>
            <a:endParaRPr lang="en-US" sz="1600" i="0" u="none" strike="noStrike" baseline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1210EB-1CF9-37E5-54ED-2B4BA6FC9B11}"/>
              </a:ext>
            </a:extLst>
          </p:cNvPr>
          <p:cNvSpPr txBox="1"/>
          <p:nvPr/>
        </p:nvSpPr>
        <p:spPr>
          <a:xfrm>
            <a:off x="7134453" y="3442164"/>
            <a:ext cx="267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ED7D31"/>
                </a:solidFill>
              </a:rPr>
              <a:t>Longer</a:t>
            </a:r>
            <a:r>
              <a:rPr lang="it-IT" sz="1600" b="1" dirty="0">
                <a:solidFill>
                  <a:srgbClr val="ED7D31"/>
                </a:solidFill>
              </a:rPr>
              <a:t>? Shorter? Constant or energy </a:t>
            </a:r>
            <a:r>
              <a:rPr lang="it-IT" sz="1600" b="1" dirty="0" err="1">
                <a:solidFill>
                  <a:srgbClr val="ED7D31"/>
                </a:solidFill>
              </a:rPr>
              <a:t>dependent</a:t>
            </a:r>
            <a:r>
              <a:rPr lang="it-IT" sz="1600" b="1" dirty="0">
                <a:solidFill>
                  <a:srgbClr val="ED7D31"/>
                </a:solidFill>
              </a:rPr>
              <a:t>?</a:t>
            </a:r>
          </a:p>
        </p:txBody>
      </p:sp>
      <p:pic>
        <p:nvPicPr>
          <p:cNvPr id="14" name="Immagine 13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99131DB4-BCFF-3A3B-6D93-B48963F45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16" y="2555126"/>
            <a:ext cx="2427551" cy="2044253"/>
          </a:xfrm>
          <a:prstGeom prst="rect">
            <a:avLst/>
          </a:prstGeom>
        </p:spPr>
      </p:pic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2D47846-E913-F7DE-99B2-95BF2A28BB00}"/>
              </a:ext>
            </a:extLst>
          </p:cNvPr>
          <p:cNvCxnSpPr>
            <a:cxnSpLocks/>
          </p:cNvCxnSpPr>
          <p:nvPr/>
        </p:nvCxnSpPr>
        <p:spPr>
          <a:xfrm flipH="1">
            <a:off x="2788920" y="3276600"/>
            <a:ext cx="7620" cy="1226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FB113A0E-1004-116C-AE58-929923998C92}"/>
              </a:ext>
            </a:extLst>
          </p:cNvPr>
          <p:cNvCxnSpPr/>
          <p:nvPr/>
        </p:nvCxnSpPr>
        <p:spPr>
          <a:xfrm>
            <a:off x="2773680" y="4511040"/>
            <a:ext cx="4648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63B61E29-4473-D619-B4CD-CCEB195ECD0F}"/>
              </a:ext>
            </a:extLst>
          </p:cNvPr>
          <p:cNvCxnSpPr/>
          <p:nvPr/>
        </p:nvCxnSpPr>
        <p:spPr>
          <a:xfrm flipH="1">
            <a:off x="2274711" y="3291840"/>
            <a:ext cx="514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The experimental session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Immagine 3" descr="Immagine che contiene muro, interno, vetro, contenitore&#10;&#10;Il contenuto generato dall'IA potrebbe non essere corretto.">
            <a:extLst>
              <a:ext uri="{FF2B5EF4-FFF2-40B4-BE49-F238E27FC236}">
                <a16:creationId xmlns:a16="http://schemas.microsoft.com/office/drawing/2014/main" id="{D57E50A5-DA57-5664-1F26-61C082E2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0" y="2611821"/>
            <a:ext cx="2775639" cy="1850427"/>
          </a:xfrm>
          <a:prstGeom prst="rect">
            <a:avLst/>
          </a:prstGeom>
        </p:spPr>
      </p:pic>
      <p:pic>
        <p:nvPicPr>
          <p:cNvPr id="8" name="Immagine 7" descr="Immagine che contiene elettronica, Impianto elettrico, cavo, Ingegneria elettronica&#10;&#10;Il contenuto generato dall'IA potrebbe non essere corretto.">
            <a:extLst>
              <a:ext uri="{FF2B5EF4-FFF2-40B4-BE49-F238E27FC236}">
                <a16:creationId xmlns:a16="http://schemas.microsoft.com/office/drawing/2014/main" id="{B786098F-1959-76F9-844E-8D2ECB9B9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938" y="2816352"/>
            <a:ext cx="2468843" cy="1645896"/>
          </a:xfrm>
          <a:prstGeom prst="rect">
            <a:avLst/>
          </a:prstGeom>
        </p:spPr>
      </p:pic>
      <p:pic>
        <p:nvPicPr>
          <p:cNvPr id="12" name="Immagine 11" descr="Immagine che contiene testo, interno, computer, Personal Computer&#10;&#10;Il contenuto generato dall'IA potrebbe non essere corretto.">
            <a:extLst>
              <a:ext uri="{FF2B5EF4-FFF2-40B4-BE49-F238E27FC236}">
                <a16:creationId xmlns:a16="http://schemas.microsoft.com/office/drawing/2014/main" id="{F2733482-03A5-7BDB-EA31-6A03699C1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476" y="2011680"/>
            <a:ext cx="3256454" cy="2442341"/>
          </a:xfrm>
          <a:prstGeom prst="rect">
            <a:avLst/>
          </a:prstGeom>
        </p:spPr>
      </p:pic>
      <p:pic>
        <p:nvPicPr>
          <p:cNvPr id="14" name="Immagine 13" descr="Immagine che contiene vestiti, persona, uomo, sorriso&#10;&#10;Il contenuto generato dall'IA potrebbe non essere corretto.">
            <a:extLst>
              <a:ext uri="{FF2B5EF4-FFF2-40B4-BE49-F238E27FC236}">
                <a16:creationId xmlns:a16="http://schemas.microsoft.com/office/drawing/2014/main" id="{9E292ACE-CD3E-69CD-748A-10AB333E5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333" y="775469"/>
            <a:ext cx="2334448" cy="1750836"/>
          </a:xfrm>
          <a:prstGeom prst="rect">
            <a:avLst/>
          </a:prstGeom>
        </p:spPr>
      </p:pic>
      <p:pic>
        <p:nvPicPr>
          <p:cNvPr id="16" name="Immagine 15" descr="Immagine che contiene acciaio, ingegneria, metallo, industria&#10;&#10;Il contenuto generato dall'IA potrebbe non essere corretto.">
            <a:extLst>
              <a:ext uri="{FF2B5EF4-FFF2-40B4-BE49-F238E27FC236}">
                <a16:creationId xmlns:a16="http://schemas.microsoft.com/office/drawing/2014/main" id="{18C00DC1-7E28-1F40-6D81-7338FB486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0671"/>
            <a:ext cx="3061618" cy="204107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C38BD66-4F47-E5F6-A127-4CB3C1733C21}"/>
              </a:ext>
            </a:extLst>
          </p:cNvPr>
          <p:cNvSpPr txBox="1"/>
          <p:nvPr/>
        </p:nvSpPr>
        <p:spPr>
          <a:xfrm>
            <a:off x="5712647" y="775469"/>
            <a:ext cx="33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15th of 2025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L.E.N.A. in Pavia</a:t>
            </a:r>
          </a:p>
          <a:p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and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characterize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it-IT" sz="16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camera.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249</Words>
  <Application>Microsoft Office PowerPoint</Application>
  <PresentationFormat>Presentazione su schermo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Abadi</vt:lpstr>
      <vt:lpstr>Arial</vt:lpstr>
      <vt:lpstr>Calibri</vt:lpstr>
      <vt:lpstr>Google Sans</vt:lpstr>
      <vt:lpstr>Times New Roman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SPES</dc:creator>
  <cp:lastModifiedBy>Elena Niero</cp:lastModifiedBy>
  <cp:revision>2</cp:revision>
  <dcterms:modified xsi:type="dcterms:W3CDTF">2025-05-19T10:22:19Z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