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260" r:id="rId4"/>
    <p:sldId id="271" r:id="rId5"/>
    <p:sldId id="272" r:id="rId6"/>
    <p:sldId id="282" r:id="rId7"/>
    <p:sldId id="273" r:id="rId8"/>
    <p:sldId id="274" r:id="rId9"/>
    <p:sldId id="275" r:id="rId10"/>
    <p:sldId id="286" r:id="rId11"/>
    <p:sldId id="284" r:id="rId12"/>
    <p:sldId id="287" r:id="rId13"/>
    <p:sldId id="276" r:id="rId14"/>
    <p:sldId id="278" r:id="rId15"/>
    <p:sldId id="279" r:id="rId16"/>
    <p:sldId id="285" r:id="rId17"/>
    <p:sldId id="281" r:id="rId18"/>
    <p:sldId id="288" r:id="rId19"/>
    <p:sldId id="290" r:id="rId20"/>
    <p:sldId id="292" r:id="rId21"/>
    <p:sldId id="289" r:id="rId22"/>
    <p:sldId id="291" r:id="rId23"/>
    <p:sldId id="293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65FD"/>
    <a:srgbClr val="7030A0"/>
    <a:srgbClr val="5234B4"/>
    <a:srgbClr val="F8F9FB"/>
    <a:srgbClr val="7753F8"/>
    <a:srgbClr val="342ABE"/>
    <a:srgbClr val="7642F8"/>
    <a:srgbClr val="0F004D"/>
    <a:srgbClr val="B867FA"/>
    <a:srgbClr val="1A0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0DE5E0-8688-4F77-8295-4D8D2B711B3D}" v="139" dt="2025-12-04T18:38:18.3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816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Ruggieri" userId="69f7aa3f-2458-4b06-b229-b26410e1dba5" providerId="ADAL" clId="{DC969A21-2173-42A1-9649-DFD5AA58FA4A}"/>
    <pc:docChg chg="undo redo custSel addSld delSld modSld sldOrd modMainMaster">
      <pc:chgData name="Marco Ruggieri" userId="69f7aa3f-2458-4b06-b229-b26410e1dba5" providerId="ADAL" clId="{DC969A21-2173-42A1-9649-DFD5AA58FA4A}" dt="2025-12-04T18:39:25.890" v="15657" actId="1036"/>
      <pc:docMkLst>
        <pc:docMk/>
      </pc:docMkLst>
      <pc:sldChg chg="addSp delSp modSp mod setBg">
        <pc:chgData name="Marco Ruggieri" userId="69f7aa3f-2458-4b06-b229-b26410e1dba5" providerId="ADAL" clId="{DC969A21-2173-42A1-9649-DFD5AA58FA4A}" dt="2025-12-04T08:32:25.035" v="14516" actId="1037"/>
        <pc:sldMkLst>
          <pc:docMk/>
          <pc:sldMk cId="1646864110" sldId="256"/>
        </pc:sldMkLst>
        <pc:spChg chg="add mo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646864110" sldId="256"/>
            <ac:spMk id="4" creationId="{D05BF6D3-2456-AFD0-2888-8DFF26ABAA76}"/>
          </ac:spMkLst>
        </pc:spChg>
        <pc:spChg chg="add mo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646864110" sldId="256"/>
            <ac:spMk id="28" creationId="{6064AEB1-A3FE-2FB6-7369-62D1FFB8DA16}"/>
          </ac:spMkLst>
        </pc:spChg>
        <pc:spChg chg="add mo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646864110" sldId="256"/>
            <ac:spMk id="34" creationId="{31BA6BEB-1A58-9B6B-D8FA-9900518BBDFE}"/>
          </ac:spMkLst>
        </pc:spChg>
        <pc:spChg chg="add mod">
          <ac:chgData name="Marco Ruggieri" userId="69f7aa3f-2458-4b06-b229-b26410e1dba5" providerId="ADAL" clId="{DC969A21-2173-42A1-9649-DFD5AA58FA4A}" dt="2025-12-04T08:32:21.074" v="14513" actId="1037"/>
          <ac:spMkLst>
            <pc:docMk/>
            <pc:sldMk cId="1646864110" sldId="256"/>
            <ac:spMk id="43" creationId="{2C5C6A1F-7F7A-6FBF-E896-BCBD0157CA75}"/>
          </ac:spMkLst>
        </pc:spChg>
        <pc:spChg chg="add mo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646864110" sldId="256"/>
            <ac:spMk id="44" creationId="{6243D28F-3933-BAD3-423C-9A6BE6D50547}"/>
          </ac:spMkLst>
        </pc:spChg>
        <pc:picChg chg="add mod ord">
          <ac:chgData name="Marco Ruggieri" userId="69f7aa3f-2458-4b06-b229-b26410e1dba5" providerId="ADAL" clId="{DC969A21-2173-42A1-9649-DFD5AA58FA4A}" dt="2025-11-20T10:53:27.241" v="252" actId="14100"/>
          <ac:picMkLst>
            <pc:docMk/>
            <pc:sldMk cId="1646864110" sldId="256"/>
            <ac:picMk id="9" creationId="{3F4E4204-A9BE-A083-5804-B9001FCA9F32}"/>
          </ac:picMkLst>
        </pc:picChg>
        <pc:picChg chg="add mod ord">
          <ac:chgData name="Marco Ruggieri" userId="69f7aa3f-2458-4b06-b229-b26410e1dba5" providerId="ADAL" clId="{DC969A21-2173-42A1-9649-DFD5AA58FA4A}" dt="2025-11-20T11:22:27.647" v="495" actId="34135"/>
          <ac:picMkLst>
            <pc:docMk/>
            <pc:sldMk cId="1646864110" sldId="256"/>
            <ac:picMk id="25" creationId="{7C6E86A1-2229-6F98-10FC-B3048183710B}"/>
          </ac:picMkLst>
        </pc:picChg>
        <pc:picChg chg="add mod">
          <ac:chgData name="Marco Ruggieri" userId="69f7aa3f-2458-4b06-b229-b26410e1dba5" providerId="ADAL" clId="{DC969A21-2173-42A1-9649-DFD5AA58FA4A}" dt="2025-11-20T10:54:47.437" v="279" actId="1076"/>
          <ac:picMkLst>
            <pc:docMk/>
            <pc:sldMk cId="1646864110" sldId="256"/>
            <ac:picMk id="29" creationId="{4818A80F-6322-4A78-F93F-690D59B28878}"/>
          </ac:picMkLst>
        </pc:picChg>
        <pc:picChg chg="add mod">
          <ac:chgData name="Marco Ruggieri" userId="69f7aa3f-2458-4b06-b229-b26410e1dba5" providerId="ADAL" clId="{DC969A21-2173-42A1-9649-DFD5AA58FA4A}" dt="2025-11-20T10:54:58.785" v="285" actId="1076"/>
          <ac:picMkLst>
            <pc:docMk/>
            <pc:sldMk cId="1646864110" sldId="256"/>
            <ac:picMk id="31" creationId="{4CF9C9FD-76B7-E7BB-65FD-6C24E42818F1}"/>
          </ac:picMkLst>
        </pc:picChg>
        <pc:picChg chg="add mod">
          <ac:chgData name="Marco Ruggieri" userId="69f7aa3f-2458-4b06-b229-b26410e1dba5" providerId="ADAL" clId="{DC969A21-2173-42A1-9649-DFD5AA58FA4A}" dt="2025-11-20T10:55:04.855" v="292" actId="1036"/>
          <ac:picMkLst>
            <pc:docMk/>
            <pc:sldMk cId="1646864110" sldId="256"/>
            <ac:picMk id="33" creationId="{C7B9E0E2-1E83-CADB-6578-803C7D3B1817}"/>
          </ac:picMkLst>
        </pc:picChg>
        <pc:cxnChg chg="add mod">
          <ac:chgData name="Marco Ruggieri" userId="69f7aa3f-2458-4b06-b229-b26410e1dba5" providerId="ADAL" clId="{DC969A21-2173-42A1-9649-DFD5AA58FA4A}" dt="2025-11-20T13:07:25.047" v="735" actId="1076"/>
          <ac:cxnSpMkLst>
            <pc:docMk/>
            <pc:sldMk cId="1646864110" sldId="256"/>
            <ac:cxnSpMk id="36" creationId="{20CF9B0B-4CAB-D7EB-5CCE-513ADC0A665D}"/>
          </ac:cxnSpMkLst>
        </pc:cxnChg>
        <pc:cxnChg chg="add mod">
          <ac:chgData name="Marco Ruggieri" userId="69f7aa3f-2458-4b06-b229-b26410e1dba5" providerId="ADAL" clId="{DC969A21-2173-42A1-9649-DFD5AA58FA4A}" dt="2025-12-04T08:32:25.035" v="14516" actId="1037"/>
          <ac:cxnSpMkLst>
            <pc:docMk/>
            <pc:sldMk cId="1646864110" sldId="256"/>
            <ac:cxnSpMk id="42" creationId="{80F20A05-7EFB-821D-D323-A8AB500642EE}"/>
          </ac:cxnSpMkLst>
        </pc:cxnChg>
      </pc:sldChg>
      <pc:sldChg chg="addSp delSp modSp new mod ord">
        <pc:chgData name="Marco Ruggieri" userId="69f7aa3f-2458-4b06-b229-b26410e1dba5" providerId="ADAL" clId="{DC969A21-2173-42A1-9649-DFD5AA58FA4A}" dt="2025-11-27T16:43:03.842" v="7973" actId="20577"/>
        <pc:sldMkLst>
          <pc:docMk/>
          <pc:sldMk cId="1476727346" sldId="259"/>
        </pc:sldMkLst>
        <pc:spChg chg="add mod ord">
          <ac:chgData name="Marco Ruggieri" userId="69f7aa3f-2458-4b06-b229-b26410e1dba5" providerId="ADAL" clId="{DC969A21-2173-42A1-9649-DFD5AA58FA4A}" dt="2025-11-24T15:52:09.551" v="3740" actId="1076"/>
          <ac:spMkLst>
            <pc:docMk/>
            <pc:sldMk cId="1476727346" sldId="259"/>
            <ac:spMk id="3" creationId="{07DB0330-2EAD-6CBC-90D6-26C608CFED03}"/>
          </ac:spMkLst>
        </pc:spChg>
        <pc:spChg chg="add mod or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476727346" sldId="259"/>
            <ac:spMk id="22" creationId="{A065C7D2-354B-EFA5-8BA4-DD584A73B14C}"/>
          </ac:spMkLst>
        </pc:spChg>
        <pc:spChg chg="add mod ord">
          <ac:chgData name="Marco Ruggieri" userId="69f7aa3f-2458-4b06-b229-b26410e1dba5" providerId="ADAL" clId="{DC969A21-2173-42A1-9649-DFD5AA58FA4A}" dt="2025-11-24T15:35:37.219" v="3734" actId="1076"/>
          <ac:spMkLst>
            <pc:docMk/>
            <pc:sldMk cId="1476727346" sldId="259"/>
            <ac:spMk id="23" creationId="{E03BB8F3-73ED-A18F-2FD6-2C1405ED6DE6}"/>
          </ac:spMkLst>
        </pc:spChg>
        <pc:spChg chg="add mod ord">
          <ac:chgData name="Marco Ruggieri" userId="69f7aa3f-2458-4b06-b229-b26410e1dba5" providerId="ADAL" clId="{DC969A21-2173-42A1-9649-DFD5AA58FA4A}" dt="2025-11-24T16:08:17.172" v="4069" actId="1076"/>
          <ac:spMkLst>
            <pc:docMk/>
            <pc:sldMk cId="1476727346" sldId="259"/>
            <ac:spMk id="24" creationId="{8594F17D-8627-898A-8433-B1D3E7D176CC}"/>
          </ac:spMkLst>
        </pc:spChg>
        <pc:spChg chg="add mod ord">
          <ac:chgData name="Marco Ruggieri" userId="69f7aa3f-2458-4b06-b229-b26410e1dba5" providerId="ADAL" clId="{DC969A21-2173-42A1-9649-DFD5AA58FA4A}" dt="2025-11-24T15:28:00.914" v="3135" actId="1036"/>
          <ac:spMkLst>
            <pc:docMk/>
            <pc:sldMk cId="1476727346" sldId="259"/>
            <ac:spMk id="25" creationId="{D80AE449-7573-4734-C959-7346812E4635}"/>
          </ac:spMkLst>
        </pc:spChg>
        <pc:spChg chg="add mod">
          <ac:chgData name="Marco Ruggieri" userId="69f7aa3f-2458-4b06-b229-b26410e1dba5" providerId="ADAL" clId="{DC969A21-2173-42A1-9649-DFD5AA58FA4A}" dt="2025-11-24T15:22:20.286" v="2889" actId="790"/>
          <ac:spMkLst>
            <pc:docMk/>
            <pc:sldMk cId="1476727346" sldId="259"/>
            <ac:spMk id="28" creationId="{15AEA837-F52E-5A30-7720-CAF721088090}"/>
          </ac:spMkLst>
        </pc:spChg>
        <pc:spChg chg="add mod">
          <ac:chgData name="Marco Ruggieri" userId="69f7aa3f-2458-4b06-b229-b26410e1dba5" providerId="ADAL" clId="{DC969A21-2173-42A1-9649-DFD5AA58FA4A}" dt="2025-11-24T15:35:37.219" v="3734" actId="1076"/>
          <ac:spMkLst>
            <pc:docMk/>
            <pc:sldMk cId="1476727346" sldId="259"/>
            <ac:spMk id="29" creationId="{DE2F6812-4E05-9630-5F2C-C54E8CC75C6A}"/>
          </ac:spMkLst>
        </pc:spChg>
        <pc:spChg chg="add mod">
          <ac:chgData name="Marco Ruggieri" userId="69f7aa3f-2458-4b06-b229-b26410e1dba5" providerId="ADAL" clId="{DC969A21-2173-42A1-9649-DFD5AA58FA4A}" dt="2025-11-24T15:28:07.379" v="3137" actId="1076"/>
          <ac:spMkLst>
            <pc:docMk/>
            <pc:sldMk cId="1476727346" sldId="259"/>
            <ac:spMk id="30" creationId="{B3271516-EADE-D2A4-C299-644FB6BC7A4C}"/>
          </ac:spMkLst>
        </pc:spChg>
        <pc:spChg chg="add mod">
          <ac:chgData name="Marco Ruggieri" userId="69f7aa3f-2458-4b06-b229-b26410e1dba5" providerId="ADAL" clId="{DC969A21-2173-42A1-9649-DFD5AA58FA4A}" dt="2025-11-24T15:28:00.914" v="3135" actId="1036"/>
          <ac:spMkLst>
            <pc:docMk/>
            <pc:sldMk cId="1476727346" sldId="259"/>
            <ac:spMk id="31" creationId="{8577EE46-47B3-9168-DE2D-364264A86335}"/>
          </ac:spMkLst>
        </pc:spChg>
        <pc:spChg chg="add mod">
          <ac:chgData name="Marco Ruggieri" userId="69f7aa3f-2458-4b06-b229-b26410e1dba5" providerId="ADAL" clId="{DC969A21-2173-42A1-9649-DFD5AA58FA4A}" dt="2025-11-24T15:34:14.906" v="3711" actId="1076"/>
          <ac:spMkLst>
            <pc:docMk/>
            <pc:sldMk cId="1476727346" sldId="259"/>
            <ac:spMk id="36" creationId="{DE65A675-33C6-1DC1-E282-A4874738B37E}"/>
          </ac:spMkLst>
        </pc:spChg>
        <pc:spChg chg="add mod">
          <ac:chgData name="Marco Ruggieri" userId="69f7aa3f-2458-4b06-b229-b26410e1dba5" providerId="ADAL" clId="{DC969A21-2173-42A1-9649-DFD5AA58FA4A}" dt="2025-11-24T15:34:19" v="3715" actId="1038"/>
          <ac:spMkLst>
            <pc:docMk/>
            <pc:sldMk cId="1476727346" sldId="259"/>
            <ac:spMk id="38" creationId="{CD3A2363-2E38-A436-6E40-3315BD06C8BD}"/>
          </ac:spMkLst>
        </pc:spChg>
        <pc:spChg chg="add mod">
          <ac:chgData name="Marco Ruggieri" userId="69f7aa3f-2458-4b06-b229-b26410e1dba5" providerId="ADAL" clId="{DC969A21-2173-42A1-9649-DFD5AA58FA4A}" dt="2025-11-24T15:51:49.722" v="3738" actId="1035"/>
          <ac:spMkLst>
            <pc:docMk/>
            <pc:sldMk cId="1476727346" sldId="259"/>
            <ac:spMk id="46" creationId="{4A989DB6-2661-F8E3-5629-3A6FC67A236E}"/>
          </ac:spMkLst>
        </pc:spChg>
        <pc:spChg chg="add mod">
          <ac:chgData name="Marco Ruggieri" userId="69f7aa3f-2458-4b06-b229-b26410e1dba5" providerId="ADAL" clId="{DC969A21-2173-42A1-9649-DFD5AA58FA4A}" dt="2025-11-24T15:35:37.219" v="3734" actId="1076"/>
          <ac:spMkLst>
            <pc:docMk/>
            <pc:sldMk cId="1476727346" sldId="259"/>
            <ac:spMk id="47" creationId="{C3C718DE-3531-BDC6-1828-4A29A9687DB9}"/>
          </ac:spMkLst>
        </pc:spChg>
        <pc:spChg chg="add mod">
          <ac:chgData name="Marco Ruggieri" userId="69f7aa3f-2458-4b06-b229-b26410e1dba5" providerId="ADAL" clId="{DC969A21-2173-42A1-9649-DFD5AA58FA4A}" dt="2025-11-27T16:43:03.842" v="7973" actId="20577"/>
          <ac:spMkLst>
            <pc:docMk/>
            <pc:sldMk cId="1476727346" sldId="259"/>
            <ac:spMk id="48" creationId="{7E04806E-CEB9-E7B7-0D4D-D5FA04B55F54}"/>
          </ac:spMkLst>
        </pc:spChg>
        <pc:spChg chg="add mod ord">
          <ac:chgData name="Marco Ruggieri" userId="69f7aa3f-2458-4b06-b229-b26410e1dba5" providerId="ADAL" clId="{DC969A21-2173-42A1-9649-DFD5AA58FA4A}" dt="2025-11-25T13:34:18.077" v="4082" actId="171"/>
          <ac:spMkLst>
            <pc:docMk/>
            <pc:sldMk cId="1476727346" sldId="259"/>
            <ac:spMk id="49" creationId="{6A9156F7-04A6-B3F8-C816-1D035A118F89}"/>
          </ac:spMkLst>
        </pc:spChg>
        <pc:picChg chg="add mod ord modCrop">
          <ac:chgData name="Marco Ruggieri" userId="69f7aa3f-2458-4b06-b229-b26410e1dba5" providerId="ADAL" clId="{DC969A21-2173-42A1-9649-DFD5AA58FA4A}" dt="2025-11-24T15:18:02.948" v="2795" actId="34135"/>
          <ac:picMkLst>
            <pc:docMk/>
            <pc:sldMk cId="1476727346" sldId="259"/>
            <ac:picMk id="15" creationId="{AB4C1BF7-C48C-F7FC-512E-86F662F0C666}"/>
          </ac:picMkLst>
        </pc:picChg>
        <pc:picChg chg="add mod">
          <ac:chgData name="Marco Ruggieri" userId="69f7aa3f-2458-4b06-b229-b26410e1dba5" providerId="ADAL" clId="{DC969A21-2173-42A1-9649-DFD5AA58FA4A}" dt="2025-11-24T15:18:43.700" v="2821" actId="34135"/>
          <ac:picMkLst>
            <pc:docMk/>
            <pc:sldMk cId="1476727346" sldId="259"/>
            <ac:picMk id="33" creationId="{94CFFD2B-6537-ECE8-865F-4E303658B6CB}"/>
          </ac:picMkLst>
        </pc:picChg>
        <pc:picChg chg="add mod ord">
          <ac:chgData name="Marco Ruggieri" userId="69f7aa3f-2458-4b06-b229-b26410e1dba5" providerId="ADAL" clId="{DC969A21-2173-42A1-9649-DFD5AA58FA4A}" dt="2025-11-24T15:18:43.700" v="2821" actId="34135"/>
          <ac:picMkLst>
            <pc:docMk/>
            <pc:sldMk cId="1476727346" sldId="259"/>
            <ac:picMk id="34" creationId="{A9DDC671-D338-579E-DBE3-A95D7903E968}"/>
          </ac:picMkLst>
        </pc:picChg>
        <pc:picChg chg="add mod">
          <ac:chgData name="Marco Ruggieri" userId="69f7aa3f-2458-4b06-b229-b26410e1dba5" providerId="ADAL" clId="{DC969A21-2173-42A1-9649-DFD5AA58FA4A}" dt="2025-11-24T15:19:14.013" v="2839" actId="14100"/>
          <ac:picMkLst>
            <pc:docMk/>
            <pc:sldMk cId="1476727346" sldId="259"/>
            <ac:picMk id="37" creationId="{6CC7C537-AF2B-E4C7-FC2A-F088AD6315A5}"/>
          </ac:picMkLst>
        </pc:picChg>
        <pc:picChg chg="add mod">
          <ac:chgData name="Marco Ruggieri" userId="69f7aa3f-2458-4b06-b229-b26410e1dba5" providerId="ADAL" clId="{DC969A21-2173-42A1-9649-DFD5AA58FA4A}" dt="2025-11-24T15:35:00.084" v="3726" actId="1076"/>
          <ac:picMkLst>
            <pc:docMk/>
            <pc:sldMk cId="1476727346" sldId="259"/>
            <ac:picMk id="39" creationId="{D0150187-F92F-2054-3F94-8D684B0CD0B1}"/>
          </ac:picMkLst>
        </pc:picChg>
        <pc:picChg chg="add mod">
          <ac:chgData name="Marco Ruggieri" userId="69f7aa3f-2458-4b06-b229-b26410e1dba5" providerId="ADAL" clId="{DC969A21-2173-42A1-9649-DFD5AA58FA4A}" dt="2025-11-24T15:35:08.626" v="3733" actId="1038"/>
          <ac:picMkLst>
            <pc:docMk/>
            <pc:sldMk cId="1476727346" sldId="259"/>
            <ac:picMk id="40" creationId="{B991B672-0C1C-36CA-188E-1E93BEFABF59}"/>
          </ac:picMkLst>
        </pc:picChg>
        <pc:picChg chg="add mod">
          <ac:chgData name="Marco Ruggieri" userId="69f7aa3f-2458-4b06-b229-b26410e1dba5" providerId="ADAL" clId="{DC969A21-2173-42A1-9649-DFD5AA58FA4A}" dt="2025-11-24T15:35:01.931" v="3727" actId="1076"/>
          <ac:picMkLst>
            <pc:docMk/>
            <pc:sldMk cId="1476727346" sldId="259"/>
            <ac:picMk id="41" creationId="{24AD03CC-3F7C-038D-F441-034C682F726B}"/>
          </ac:picMkLst>
        </pc:picChg>
        <pc:picChg chg="add mod">
          <ac:chgData name="Marco Ruggieri" userId="69f7aa3f-2458-4b06-b229-b26410e1dba5" providerId="ADAL" clId="{DC969A21-2173-42A1-9649-DFD5AA58FA4A}" dt="2025-11-24T16:08:36.097" v="4074" actId="1076"/>
          <ac:picMkLst>
            <pc:docMk/>
            <pc:sldMk cId="1476727346" sldId="259"/>
            <ac:picMk id="51" creationId="{F0C77879-F3CA-CC1D-CD48-3E48A9B54274}"/>
          </ac:picMkLst>
        </pc:picChg>
      </pc:sldChg>
      <pc:sldChg chg="addSp delSp modSp new mod">
        <pc:chgData name="Marco Ruggieri" userId="69f7aa3f-2458-4b06-b229-b26410e1dba5" providerId="ADAL" clId="{DC969A21-2173-42A1-9649-DFD5AA58FA4A}" dt="2025-12-04T08:36:45.011" v="14522" actId="20577"/>
        <pc:sldMkLst>
          <pc:docMk/>
          <pc:sldMk cId="3676652195" sldId="260"/>
        </pc:sldMkLst>
        <pc:spChg chg="add mod">
          <ac:chgData name="Marco Ruggieri" userId="69f7aa3f-2458-4b06-b229-b26410e1dba5" providerId="ADAL" clId="{DC969A21-2173-42A1-9649-DFD5AA58FA4A}" dt="2025-11-25T13:47:01.909" v="4083"/>
          <ac:spMkLst>
            <pc:docMk/>
            <pc:sldMk cId="3676652195" sldId="260"/>
            <ac:spMk id="2" creationId="{AD11AB18-D753-F741-AEA5-060934D30FB2}"/>
          </ac:spMkLst>
        </pc:spChg>
        <pc:spChg chg="add mod">
          <ac:chgData name="Marco Ruggieri" userId="69f7aa3f-2458-4b06-b229-b26410e1dba5" providerId="ADAL" clId="{DC969A21-2173-42A1-9649-DFD5AA58FA4A}" dt="2025-11-25T16:54:13.541" v="5606" actId="1076"/>
          <ac:spMkLst>
            <pc:docMk/>
            <pc:sldMk cId="3676652195" sldId="260"/>
            <ac:spMk id="4" creationId="{16D83178-AEA4-1D89-357D-061979450BB2}"/>
          </ac:spMkLst>
        </pc:spChg>
        <pc:spChg chg="add mod">
          <ac:chgData name="Marco Ruggieri" userId="69f7aa3f-2458-4b06-b229-b26410e1dba5" providerId="ADAL" clId="{DC969A21-2173-42A1-9649-DFD5AA58FA4A}" dt="2025-11-24T15:55:19.474" v="3790" actId="1035"/>
          <ac:spMkLst>
            <pc:docMk/>
            <pc:sldMk cId="3676652195" sldId="260"/>
            <ac:spMk id="13" creationId="{C9A6D8E3-9549-D9D0-AFA0-BA6523F324D8}"/>
          </ac:spMkLst>
        </pc:spChg>
        <pc:spChg chg="add mod">
          <ac:chgData name="Marco Ruggieri" userId="69f7aa3f-2458-4b06-b229-b26410e1dba5" providerId="ADAL" clId="{DC969A21-2173-42A1-9649-DFD5AA58FA4A}" dt="2025-11-24T15:56:00.803" v="3809"/>
          <ac:spMkLst>
            <pc:docMk/>
            <pc:sldMk cId="3676652195" sldId="260"/>
            <ac:spMk id="14" creationId="{92E53990-F7B2-DFF7-F8AA-CA3922C49301}"/>
          </ac:spMkLst>
        </pc:spChg>
        <pc:spChg chg="add mod">
          <ac:chgData name="Marco Ruggieri" userId="69f7aa3f-2458-4b06-b229-b26410e1dba5" providerId="ADAL" clId="{DC969A21-2173-42A1-9649-DFD5AA58FA4A}" dt="2025-11-25T14:55:03.657" v="4288" actId="1076"/>
          <ac:spMkLst>
            <pc:docMk/>
            <pc:sldMk cId="3676652195" sldId="260"/>
            <ac:spMk id="15" creationId="{E867151F-082E-5E1C-4729-AE86ED1DF486}"/>
          </ac:spMkLst>
        </pc:spChg>
        <pc:spChg chg="add mod">
          <ac:chgData name="Marco Ruggieri" userId="69f7aa3f-2458-4b06-b229-b26410e1dba5" providerId="ADAL" clId="{DC969A21-2173-42A1-9649-DFD5AA58FA4A}" dt="2025-11-26T11:08:58.846" v="6122" actId="1038"/>
          <ac:spMkLst>
            <pc:docMk/>
            <pc:sldMk cId="3676652195" sldId="260"/>
            <ac:spMk id="18" creationId="{94C51FD6-6204-83D1-CB04-D5FF32FA01FE}"/>
          </ac:spMkLst>
        </pc:spChg>
        <pc:spChg chg="add mod">
          <ac:chgData name="Marco Ruggieri" userId="69f7aa3f-2458-4b06-b229-b26410e1dba5" providerId="ADAL" clId="{DC969A21-2173-42A1-9649-DFD5AA58FA4A}" dt="2025-11-25T14:55:10.703" v="4292" actId="1036"/>
          <ac:spMkLst>
            <pc:docMk/>
            <pc:sldMk cId="3676652195" sldId="260"/>
            <ac:spMk id="26" creationId="{71223981-1BB1-D85B-45FD-1F2F682AC3A5}"/>
          </ac:spMkLst>
        </pc:spChg>
        <pc:spChg chg="add mod">
          <ac:chgData name="Marco Ruggieri" userId="69f7aa3f-2458-4b06-b229-b26410e1dba5" providerId="ADAL" clId="{DC969A21-2173-42A1-9649-DFD5AA58FA4A}" dt="2025-11-25T14:56:57.340" v="4330"/>
          <ac:spMkLst>
            <pc:docMk/>
            <pc:sldMk cId="3676652195" sldId="260"/>
            <ac:spMk id="27" creationId="{DD83FD99-94B0-DAD6-A7F3-7E3EB3B936E8}"/>
          </ac:spMkLst>
        </pc:spChg>
        <pc:spChg chg="add mod">
          <ac:chgData name="Marco Ruggieri" userId="69f7aa3f-2458-4b06-b229-b26410e1dba5" providerId="ADAL" clId="{DC969A21-2173-42A1-9649-DFD5AA58FA4A}" dt="2025-11-25T16:50:47.166" v="5396" actId="1076"/>
          <ac:spMkLst>
            <pc:docMk/>
            <pc:sldMk cId="3676652195" sldId="260"/>
            <ac:spMk id="28" creationId="{EEB33CBE-66E4-B560-21DE-C2883ACC693E}"/>
          </ac:spMkLst>
        </pc:spChg>
        <pc:spChg chg="add mod">
          <ac:chgData name="Marco Ruggieri" userId="69f7aa3f-2458-4b06-b229-b26410e1dba5" providerId="ADAL" clId="{DC969A21-2173-42A1-9649-DFD5AA58FA4A}" dt="2025-11-25T14:57:58.105" v="4368" actId="1076"/>
          <ac:spMkLst>
            <pc:docMk/>
            <pc:sldMk cId="3676652195" sldId="260"/>
            <ac:spMk id="29" creationId="{B0D6FF80-4A9B-74A8-1698-9EBF7C5D4605}"/>
          </ac:spMkLst>
        </pc:spChg>
        <pc:spChg chg="add mod ord">
          <ac:chgData name="Marco Ruggieri" userId="69f7aa3f-2458-4b06-b229-b26410e1dba5" providerId="ADAL" clId="{DC969A21-2173-42A1-9649-DFD5AA58FA4A}" dt="2025-11-25T15:36:42.806" v="5256" actId="1038"/>
          <ac:spMkLst>
            <pc:docMk/>
            <pc:sldMk cId="3676652195" sldId="260"/>
            <ac:spMk id="30" creationId="{A3BC5C31-6DA1-9C3F-20D1-6B714A4D2FD1}"/>
          </ac:spMkLst>
        </pc:spChg>
        <pc:spChg chg="add mod">
          <ac:chgData name="Marco Ruggieri" userId="69f7aa3f-2458-4b06-b229-b26410e1dba5" providerId="ADAL" clId="{DC969A21-2173-42A1-9649-DFD5AA58FA4A}" dt="2025-11-25T15:16:51.912" v="4721" actId="14100"/>
          <ac:spMkLst>
            <pc:docMk/>
            <pc:sldMk cId="3676652195" sldId="260"/>
            <ac:spMk id="38" creationId="{2D4FC49B-ACEC-9042-5DC6-DF41E2A43247}"/>
          </ac:spMkLst>
        </pc:spChg>
        <pc:spChg chg="add mod">
          <ac:chgData name="Marco Ruggieri" userId="69f7aa3f-2458-4b06-b229-b26410e1dba5" providerId="ADAL" clId="{DC969A21-2173-42A1-9649-DFD5AA58FA4A}" dt="2025-11-25T15:15:32.330" v="4698" actId="208"/>
          <ac:spMkLst>
            <pc:docMk/>
            <pc:sldMk cId="3676652195" sldId="260"/>
            <ac:spMk id="48" creationId="{6E130678-EE91-DDEE-93EE-8C2FFAD5A13C}"/>
          </ac:spMkLst>
        </pc:spChg>
        <pc:spChg chg="add mod">
          <ac:chgData name="Marco Ruggieri" userId="69f7aa3f-2458-4b06-b229-b26410e1dba5" providerId="ADAL" clId="{DC969A21-2173-42A1-9649-DFD5AA58FA4A}" dt="2025-11-25T15:15:04.898" v="4691" actId="1076"/>
          <ac:spMkLst>
            <pc:docMk/>
            <pc:sldMk cId="3676652195" sldId="260"/>
            <ac:spMk id="51" creationId="{954238F1-5A8E-BD9D-1508-B35DA953AD60}"/>
          </ac:spMkLst>
        </pc:spChg>
        <pc:spChg chg="add mod">
          <ac:chgData name="Marco Ruggieri" userId="69f7aa3f-2458-4b06-b229-b26410e1dba5" providerId="ADAL" clId="{DC969A21-2173-42A1-9649-DFD5AA58FA4A}" dt="2025-11-25T16:03:36.824" v="5267" actId="1076"/>
          <ac:spMkLst>
            <pc:docMk/>
            <pc:sldMk cId="3676652195" sldId="260"/>
            <ac:spMk id="54" creationId="{5BC920BC-D1C8-D0EC-CA75-D660660DD375}"/>
          </ac:spMkLst>
        </pc:spChg>
        <pc:spChg chg="add mod">
          <ac:chgData name="Marco Ruggieri" userId="69f7aa3f-2458-4b06-b229-b26410e1dba5" providerId="ADAL" clId="{DC969A21-2173-42A1-9649-DFD5AA58FA4A}" dt="2025-11-25T16:50:14.082" v="5375" actId="1036"/>
          <ac:spMkLst>
            <pc:docMk/>
            <pc:sldMk cId="3676652195" sldId="260"/>
            <ac:spMk id="55" creationId="{F0F9DF5A-4800-B8A5-058F-7887C8F704BF}"/>
          </ac:spMkLst>
        </pc:spChg>
        <pc:spChg chg="add mod">
          <ac:chgData name="Marco Ruggieri" userId="69f7aa3f-2458-4b06-b229-b26410e1dba5" providerId="ADAL" clId="{DC969A21-2173-42A1-9649-DFD5AA58FA4A}" dt="2025-11-25T15:36:49.604" v="5265" actId="1036"/>
          <ac:spMkLst>
            <pc:docMk/>
            <pc:sldMk cId="3676652195" sldId="260"/>
            <ac:spMk id="56" creationId="{8475DADB-A6AB-B12B-797D-C84820ADE669}"/>
          </ac:spMkLst>
        </pc:spChg>
        <pc:spChg chg="add mod">
          <ac:chgData name="Marco Ruggieri" userId="69f7aa3f-2458-4b06-b229-b26410e1dba5" providerId="ADAL" clId="{DC969A21-2173-42A1-9649-DFD5AA58FA4A}" dt="2025-11-25T15:34:49.876" v="5191" actId="1037"/>
          <ac:spMkLst>
            <pc:docMk/>
            <pc:sldMk cId="3676652195" sldId="260"/>
            <ac:spMk id="62" creationId="{8EAA9EAE-8367-1BE6-FCF1-4BCC2EF82DAF}"/>
          </ac:spMkLst>
        </pc:spChg>
        <pc:spChg chg="add mod">
          <ac:chgData name="Marco Ruggieri" userId="69f7aa3f-2458-4b06-b229-b26410e1dba5" providerId="ADAL" clId="{DC969A21-2173-42A1-9649-DFD5AA58FA4A}" dt="2025-11-25T15:34:49.876" v="5191" actId="1037"/>
          <ac:spMkLst>
            <pc:docMk/>
            <pc:sldMk cId="3676652195" sldId="260"/>
            <ac:spMk id="63" creationId="{79C4F63D-A692-9AF6-3CC6-DE199F6E2B25}"/>
          </ac:spMkLst>
        </pc:spChg>
        <pc:spChg chg="add mod">
          <ac:chgData name="Marco Ruggieri" userId="69f7aa3f-2458-4b06-b229-b26410e1dba5" providerId="ADAL" clId="{DC969A21-2173-42A1-9649-DFD5AA58FA4A}" dt="2025-11-25T15:36:11.905" v="5228" actId="1076"/>
          <ac:spMkLst>
            <pc:docMk/>
            <pc:sldMk cId="3676652195" sldId="260"/>
            <ac:spMk id="70" creationId="{5D4D3C95-DA72-5998-E4D6-B1BF87A301B7}"/>
          </ac:spMkLst>
        </pc:spChg>
        <pc:spChg chg="add mod">
          <ac:chgData name="Marco Ruggieri" userId="69f7aa3f-2458-4b06-b229-b26410e1dba5" providerId="ADAL" clId="{DC969A21-2173-42A1-9649-DFD5AA58FA4A}" dt="2025-11-25T15:36:05.788" v="5227" actId="1076"/>
          <ac:spMkLst>
            <pc:docMk/>
            <pc:sldMk cId="3676652195" sldId="260"/>
            <ac:spMk id="71" creationId="{CCE32E4E-8199-CA40-C734-9FF47DF65DBE}"/>
          </ac:spMkLst>
        </pc:spChg>
        <pc:spChg chg="add mod">
          <ac:chgData name="Marco Ruggieri" userId="69f7aa3f-2458-4b06-b229-b26410e1dba5" providerId="ADAL" clId="{DC969A21-2173-42A1-9649-DFD5AA58FA4A}" dt="2025-11-26T09:37:30.170" v="5682" actId="1038"/>
          <ac:spMkLst>
            <pc:docMk/>
            <pc:sldMk cId="3676652195" sldId="260"/>
            <ac:spMk id="78" creationId="{BD3DBA74-0D5D-FBC8-0987-ACC339E48344}"/>
          </ac:spMkLst>
        </pc:spChg>
        <pc:spChg chg="add mod">
          <ac:chgData name="Marco Ruggieri" userId="69f7aa3f-2458-4b06-b229-b26410e1dba5" providerId="ADAL" clId="{DC969A21-2173-42A1-9649-DFD5AA58FA4A}" dt="2025-11-26T09:37:19.153" v="5679" actId="1038"/>
          <ac:spMkLst>
            <pc:docMk/>
            <pc:sldMk cId="3676652195" sldId="260"/>
            <ac:spMk id="79" creationId="{F4CCDB02-9164-E7EE-5453-24C62EB0DD01}"/>
          </ac:spMkLst>
        </pc:spChg>
        <pc:spChg chg="add mod">
          <ac:chgData name="Marco Ruggieri" userId="69f7aa3f-2458-4b06-b229-b26410e1dba5" providerId="ADAL" clId="{DC969A21-2173-42A1-9649-DFD5AA58FA4A}" dt="2025-11-25T16:55:48.856" v="5640" actId="1076"/>
          <ac:spMkLst>
            <pc:docMk/>
            <pc:sldMk cId="3676652195" sldId="260"/>
            <ac:spMk id="80" creationId="{4DA65B6C-2296-CBE3-3C94-60AEC090B3CB}"/>
          </ac:spMkLst>
        </pc:spChg>
        <pc:spChg chg="add mod">
          <ac:chgData name="Marco Ruggieri" userId="69f7aa3f-2458-4b06-b229-b26410e1dba5" providerId="ADAL" clId="{DC969A21-2173-42A1-9649-DFD5AA58FA4A}" dt="2025-11-26T09:37:30.170" v="5682" actId="1038"/>
          <ac:spMkLst>
            <pc:docMk/>
            <pc:sldMk cId="3676652195" sldId="260"/>
            <ac:spMk id="88" creationId="{93B4F125-9A05-D4C8-876D-6C676701EC66}"/>
          </ac:spMkLst>
        </pc:spChg>
        <pc:spChg chg="add mod">
          <ac:chgData name="Marco Ruggieri" userId="69f7aa3f-2458-4b06-b229-b26410e1dba5" providerId="ADAL" clId="{DC969A21-2173-42A1-9649-DFD5AA58FA4A}" dt="2025-11-26T09:37:19.153" v="5679" actId="1038"/>
          <ac:spMkLst>
            <pc:docMk/>
            <pc:sldMk cId="3676652195" sldId="260"/>
            <ac:spMk id="89" creationId="{272B3CA6-3D45-2B25-632E-B3755EC3D1D1}"/>
          </ac:spMkLst>
        </pc:spChg>
        <pc:spChg chg="add mod">
          <ac:chgData name="Marco Ruggieri" userId="69f7aa3f-2458-4b06-b229-b26410e1dba5" providerId="ADAL" clId="{DC969A21-2173-42A1-9649-DFD5AA58FA4A}" dt="2025-11-26T09:37:19.153" v="5679" actId="1038"/>
          <ac:spMkLst>
            <pc:docMk/>
            <pc:sldMk cId="3676652195" sldId="260"/>
            <ac:spMk id="90" creationId="{DEBCC4A3-9D62-E570-CE12-B308D365C5AC}"/>
          </ac:spMkLst>
        </pc:spChg>
        <pc:spChg chg="add mod">
          <ac:chgData name="Marco Ruggieri" userId="69f7aa3f-2458-4b06-b229-b26410e1dba5" providerId="ADAL" clId="{DC969A21-2173-42A1-9649-DFD5AA58FA4A}" dt="2025-11-25T16:51:09.465" v="5422" actId="20577"/>
          <ac:spMkLst>
            <pc:docMk/>
            <pc:sldMk cId="3676652195" sldId="260"/>
            <ac:spMk id="91" creationId="{ABEFD4F0-1AA4-3FE3-9C96-D6DDB0D260CF}"/>
          </ac:spMkLst>
        </pc:spChg>
        <pc:spChg chg="add mod">
          <ac:chgData name="Marco Ruggieri" userId="69f7aa3f-2458-4b06-b229-b26410e1dba5" providerId="ADAL" clId="{DC969A21-2173-42A1-9649-DFD5AA58FA4A}" dt="2025-11-25T16:52:27.391" v="5528" actId="20577"/>
          <ac:spMkLst>
            <pc:docMk/>
            <pc:sldMk cId="3676652195" sldId="260"/>
            <ac:spMk id="92" creationId="{79AC3084-4B19-00DB-BCDC-49785EA5D03D}"/>
          </ac:spMkLst>
        </pc:spChg>
        <pc:spChg chg="add mod">
          <ac:chgData name="Marco Ruggieri" userId="69f7aa3f-2458-4b06-b229-b26410e1dba5" providerId="ADAL" clId="{DC969A21-2173-42A1-9649-DFD5AA58FA4A}" dt="2025-11-25T16:51:42.449" v="5460" actId="20577"/>
          <ac:spMkLst>
            <pc:docMk/>
            <pc:sldMk cId="3676652195" sldId="260"/>
            <ac:spMk id="93" creationId="{99662058-CF43-3B31-0AF1-DE725C2331CA}"/>
          </ac:spMkLst>
        </pc:spChg>
        <pc:spChg chg="add mod">
          <ac:chgData name="Marco Ruggieri" userId="69f7aa3f-2458-4b06-b229-b26410e1dba5" providerId="ADAL" clId="{DC969A21-2173-42A1-9649-DFD5AA58FA4A}" dt="2025-11-25T16:52:08.778" v="5506" actId="5793"/>
          <ac:spMkLst>
            <pc:docMk/>
            <pc:sldMk cId="3676652195" sldId="260"/>
            <ac:spMk id="94" creationId="{4679BDCB-A0F9-8330-3C96-2D5B08BC5D61}"/>
          </ac:spMkLst>
        </pc:spChg>
        <pc:spChg chg="add mod">
          <ac:chgData name="Marco Ruggieri" userId="69f7aa3f-2458-4b06-b229-b26410e1dba5" providerId="ADAL" clId="{DC969A21-2173-42A1-9649-DFD5AA58FA4A}" dt="2025-11-25T16:54:59.934" v="5639" actId="1076"/>
          <ac:spMkLst>
            <pc:docMk/>
            <pc:sldMk cId="3676652195" sldId="260"/>
            <ac:spMk id="99" creationId="{69599C95-85E9-2199-42DD-023B418199AC}"/>
          </ac:spMkLst>
        </pc:spChg>
        <pc:spChg chg="add mod">
          <ac:chgData name="Marco Ruggieri" userId="69f7aa3f-2458-4b06-b229-b26410e1dba5" providerId="ADAL" clId="{DC969A21-2173-42A1-9649-DFD5AA58FA4A}" dt="2025-12-04T08:36:45.011" v="14522" actId="20577"/>
          <ac:spMkLst>
            <pc:docMk/>
            <pc:sldMk cId="3676652195" sldId="260"/>
            <ac:spMk id="101" creationId="{530C03DC-D2DC-07E0-7DD6-E07F5D427DA8}"/>
          </ac:spMkLst>
        </pc:spChg>
        <pc:spChg chg="add mod">
          <ac:chgData name="Marco Ruggieri" userId="69f7aa3f-2458-4b06-b229-b26410e1dba5" providerId="ADAL" clId="{DC969A21-2173-42A1-9649-DFD5AA58FA4A}" dt="2025-11-25T16:56:45.743" v="5665" actId="1035"/>
          <ac:spMkLst>
            <pc:docMk/>
            <pc:sldMk cId="3676652195" sldId="260"/>
            <ac:spMk id="103" creationId="{A9F888E4-7138-0B5F-6CA6-FA538C88629D}"/>
          </ac:spMkLst>
        </pc:spChg>
        <pc:picChg chg="add mod">
          <ac:chgData name="Marco Ruggieri" userId="69f7aa3f-2458-4b06-b229-b26410e1dba5" providerId="ADAL" clId="{DC969A21-2173-42A1-9649-DFD5AA58FA4A}" dt="2025-11-25T13:47:01.909" v="4083"/>
          <ac:picMkLst>
            <pc:docMk/>
            <pc:sldMk cId="3676652195" sldId="260"/>
            <ac:picMk id="3" creationId="{C110E298-97F9-8915-6042-7C5D5A4638D0}"/>
          </ac:picMkLst>
        </pc:picChg>
        <pc:picChg chg="add mod">
          <ac:chgData name="Marco Ruggieri" userId="69f7aa3f-2458-4b06-b229-b26410e1dba5" providerId="ADAL" clId="{DC969A21-2173-42A1-9649-DFD5AA58FA4A}" dt="2025-11-25T13:47:01.909" v="4083"/>
          <ac:picMkLst>
            <pc:docMk/>
            <pc:sldMk cId="3676652195" sldId="260"/>
            <ac:picMk id="5" creationId="{B332BFDD-221A-072B-B4C7-4D8190B0FF4B}"/>
          </ac:picMkLst>
        </pc:picChg>
        <pc:picChg chg="add mod">
          <ac:chgData name="Marco Ruggieri" userId="69f7aa3f-2458-4b06-b229-b26410e1dba5" providerId="ADAL" clId="{DC969A21-2173-42A1-9649-DFD5AA58FA4A}" dt="2025-11-25T13:47:01.909" v="4083"/>
          <ac:picMkLst>
            <pc:docMk/>
            <pc:sldMk cId="3676652195" sldId="260"/>
            <ac:picMk id="6" creationId="{0658DDDB-BC4B-4ACD-DED7-45A3E3457F76}"/>
          </ac:picMkLst>
        </pc:picChg>
        <pc:picChg chg="add mod">
          <ac:chgData name="Marco Ruggieri" userId="69f7aa3f-2458-4b06-b229-b26410e1dba5" providerId="ADAL" clId="{DC969A21-2173-42A1-9649-DFD5AA58FA4A}" dt="2025-11-24T15:53:00.662" v="3751" actId="1076"/>
          <ac:picMkLst>
            <pc:docMk/>
            <pc:sldMk cId="3676652195" sldId="260"/>
            <ac:picMk id="7" creationId="{2FA59FEB-AE1A-5A73-AE0A-01B7A58D4BD0}"/>
          </ac:picMkLst>
        </pc:picChg>
        <pc:picChg chg="add mod">
          <ac:chgData name="Marco Ruggieri" userId="69f7aa3f-2458-4b06-b229-b26410e1dba5" providerId="ADAL" clId="{DC969A21-2173-42A1-9649-DFD5AA58FA4A}" dt="2025-11-25T13:47:01.909" v="4083"/>
          <ac:picMkLst>
            <pc:docMk/>
            <pc:sldMk cId="3676652195" sldId="260"/>
            <ac:picMk id="8" creationId="{AF391E6B-5235-366B-B9F9-D7F1112793A8}"/>
          </ac:picMkLst>
        </pc:picChg>
        <pc:picChg chg="add mod">
          <ac:chgData name="Marco Ruggieri" userId="69f7aa3f-2458-4b06-b229-b26410e1dba5" providerId="ADAL" clId="{DC969A21-2173-42A1-9649-DFD5AA58FA4A}" dt="2025-11-24T15:53:22.035" v="3759" actId="1076"/>
          <ac:picMkLst>
            <pc:docMk/>
            <pc:sldMk cId="3676652195" sldId="260"/>
            <ac:picMk id="9" creationId="{C0E6BB91-3687-E1FB-CB02-A96096F8E85F}"/>
          </ac:picMkLst>
        </pc:picChg>
        <pc:picChg chg="add mod">
          <ac:chgData name="Marco Ruggieri" userId="69f7aa3f-2458-4b06-b229-b26410e1dba5" providerId="ADAL" clId="{DC969A21-2173-42A1-9649-DFD5AA58FA4A}" dt="2025-11-24T15:53:22.035" v="3759" actId="1076"/>
          <ac:picMkLst>
            <pc:docMk/>
            <pc:sldMk cId="3676652195" sldId="260"/>
            <ac:picMk id="10" creationId="{1BB2C897-E5AD-7447-0ABB-A455CB8A1F89}"/>
          </ac:picMkLst>
        </pc:picChg>
        <pc:picChg chg="add mod">
          <ac:chgData name="Marco Ruggieri" userId="69f7aa3f-2458-4b06-b229-b26410e1dba5" providerId="ADAL" clId="{DC969A21-2173-42A1-9649-DFD5AA58FA4A}" dt="2025-11-25T14:54:58.257" v="4287" actId="1076"/>
          <ac:picMkLst>
            <pc:docMk/>
            <pc:sldMk cId="3676652195" sldId="260"/>
            <ac:picMk id="12" creationId="{68C53396-46BC-BF54-C37D-D6AFCBF6DF98}"/>
          </ac:picMkLst>
        </pc:picChg>
        <pc:picChg chg="add mod ord">
          <ac:chgData name="Marco Ruggieri" userId="69f7aa3f-2458-4b06-b229-b26410e1dba5" providerId="ADAL" clId="{DC969A21-2173-42A1-9649-DFD5AA58FA4A}" dt="2025-11-25T14:57:54.438" v="4367" actId="1076"/>
          <ac:picMkLst>
            <pc:docMk/>
            <pc:sldMk cId="3676652195" sldId="260"/>
            <ac:picMk id="19" creationId="{83796824-ECF4-2955-37D9-FE758E9B2B9B}"/>
          </ac:picMkLst>
        </pc:picChg>
        <pc:picChg chg="add mod ord">
          <ac:chgData name="Marco Ruggieri" userId="69f7aa3f-2458-4b06-b229-b26410e1dba5" providerId="ADAL" clId="{DC969A21-2173-42A1-9649-DFD5AA58FA4A}" dt="2025-11-26T09:36:59.504" v="5673" actId="1038"/>
          <ac:picMkLst>
            <pc:docMk/>
            <pc:sldMk cId="3676652195" sldId="260"/>
            <ac:picMk id="21" creationId="{10A2423E-4BBC-7DD6-F7AC-226588EFB59F}"/>
          </ac:picMkLst>
        </pc:picChg>
        <pc:picChg chg="add mod">
          <ac:chgData name="Marco Ruggieri" userId="69f7aa3f-2458-4b06-b229-b26410e1dba5" providerId="ADAL" clId="{DC969A21-2173-42A1-9649-DFD5AA58FA4A}" dt="2025-11-25T14:57:48.550" v="4365" actId="1076"/>
          <ac:picMkLst>
            <pc:docMk/>
            <pc:sldMk cId="3676652195" sldId="260"/>
            <ac:picMk id="23" creationId="{3AC49778-04C6-8CDF-A636-5AD97211BDAA}"/>
          </ac:picMkLst>
        </pc:picChg>
        <pc:picChg chg="add mod">
          <ac:chgData name="Marco Ruggieri" userId="69f7aa3f-2458-4b06-b229-b26410e1dba5" providerId="ADAL" clId="{DC969A21-2173-42A1-9649-DFD5AA58FA4A}" dt="2025-11-25T15:36:21.095" v="5236" actId="14100"/>
          <ac:picMkLst>
            <pc:docMk/>
            <pc:sldMk cId="3676652195" sldId="260"/>
            <ac:picMk id="60" creationId="{49C3E4C6-99A5-B65D-0159-AB6CECB8B6B8}"/>
          </ac:picMkLst>
        </pc:picChg>
        <pc:picChg chg="add mod">
          <ac:chgData name="Marco Ruggieri" userId="69f7aa3f-2458-4b06-b229-b26410e1dba5" providerId="ADAL" clId="{DC969A21-2173-42A1-9649-DFD5AA58FA4A}" dt="2025-11-25T15:36:21.095" v="5236" actId="14100"/>
          <ac:picMkLst>
            <pc:docMk/>
            <pc:sldMk cId="3676652195" sldId="260"/>
            <ac:picMk id="61" creationId="{CB85F650-F015-1ABB-EABC-71076BF2A2F5}"/>
          </ac:picMkLst>
        </pc:picChg>
        <pc:picChg chg="add mod">
          <ac:chgData name="Marco Ruggieri" userId="69f7aa3f-2458-4b06-b229-b26410e1dba5" providerId="ADAL" clId="{DC969A21-2173-42A1-9649-DFD5AA58FA4A}" dt="2025-11-25T15:36:30.854" v="5239" actId="571"/>
          <ac:picMkLst>
            <pc:docMk/>
            <pc:sldMk cId="3676652195" sldId="260"/>
            <ac:picMk id="76" creationId="{0EBFB643-44BC-D955-7D34-3C911FA0340D}"/>
          </ac:picMkLst>
        </pc:picChg>
        <pc:picChg chg="add mod">
          <ac:chgData name="Marco Ruggieri" userId="69f7aa3f-2458-4b06-b229-b26410e1dba5" providerId="ADAL" clId="{DC969A21-2173-42A1-9649-DFD5AA58FA4A}" dt="2025-11-25T15:36:30.854" v="5239" actId="571"/>
          <ac:picMkLst>
            <pc:docMk/>
            <pc:sldMk cId="3676652195" sldId="260"/>
            <ac:picMk id="77" creationId="{368AD052-1041-E538-673C-D7CA5291557C}"/>
          </ac:picMkLst>
        </pc:picChg>
        <pc:picChg chg="add mod">
          <ac:chgData name="Marco Ruggieri" userId="69f7aa3f-2458-4b06-b229-b26410e1dba5" providerId="ADAL" clId="{DC969A21-2173-42A1-9649-DFD5AA58FA4A}" dt="2025-11-25T16:51:13.834" v="5423" actId="1076"/>
          <ac:picMkLst>
            <pc:docMk/>
            <pc:sldMk cId="3676652195" sldId="260"/>
            <ac:picMk id="95" creationId="{801EA8ED-AEDF-76CB-9589-16AAB482D87B}"/>
          </ac:picMkLst>
        </pc:picChg>
        <pc:picChg chg="add mod">
          <ac:chgData name="Marco Ruggieri" userId="69f7aa3f-2458-4b06-b229-b26410e1dba5" providerId="ADAL" clId="{DC969A21-2173-42A1-9649-DFD5AA58FA4A}" dt="2025-11-25T16:51:28.181" v="5436" actId="571"/>
          <ac:picMkLst>
            <pc:docMk/>
            <pc:sldMk cId="3676652195" sldId="260"/>
            <ac:picMk id="96" creationId="{7D072BA9-DFFD-29ED-DF65-DA77CC62148A}"/>
          </ac:picMkLst>
        </pc:picChg>
        <pc:picChg chg="add mod">
          <ac:chgData name="Marco Ruggieri" userId="69f7aa3f-2458-4b06-b229-b26410e1dba5" providerId="ADAL" clId="{DC969A21-2173-42A1-9649-DFD5AA58FA4A}" dt="2025-11-25T16:51:35.612" v="5437" actId="571"/>
          <ac:picMkLst>
            <pc:docMk/>
            <pc:sldMk cId="3676652195" sldId="260"/>
            <ac:picMk id="97" creationId="{4D698F1E-D3E5-ADF2-6CD9-E208C105F79A}"/>
          </ac:picMkLst>
        </pc:picChg>
        <pc:picChg chg="add mod">
          <ac:chgData name="Marco Ruggieri" userId="69f7aa3f-2458-4b06-b229-b26410e1dba5" providerId="ADAL" clId="{DC969A21-2173-42A1-9649-DFD5AA58FA4A}" dt="2025-11-25T16:51:47.719" v="5461" actId="571"/>
          <ac:picMkLst>
            <pc:docMk/>
            <pc:sldMk cId="3676652195" sldId="260"/>
            <ac:picMk id="98" creationId="{9D96E7EC-D257-E1BF-D8CB-0EC85EE061E7}"/>
          </ac:picMkLst>
        </pc:picChg>
        <pc:picChg chg="add mod">
          <ac:chgData name="Marco Ruggieri" userId="69f7aa3f-2458-4b06-b229-b26410e1dba5" providerId="ADAL" clId="{DC969A21-2173-42A1-9649-DFD5AA58FA4A}" dt="2025-11-25T16:54:55.543" v="5638" actId="1076"/>
          <ac:picMkLst>
            <pc:docMk/>
            <pc:sldMk cId="3676652195" sldId="260"/>
            <ac:picMk id="100" creationId="{AB8E8AFD-6D1E-B352-9734-EF0856D4D9CF}"/>
          </ac:picMkLst>
        </pc:picChg>
        <pc:picChg chg="add mod">
          <ac:chgData name="Marco Ruggieri" userId="69f7aa3f-2458-4b06-b229-b26410e1dba5" providerId="ADAL" clId="{DC969A21-2173-42A1-9649-DFD5AA58FA4A}" dt="2025-11-25T16:54:47.537" v="5635" actId="1076"/>
          <ac:picMkLst>
            <pc:docMk/>
            <pc:sldMk cId="3676652195" sldId="260"/>
            <ac:picMk id="102" creationId="{FE311ECC-E1E5-0EEC-895E-37743449B46A}"/>
          </ac:picMkLst>
        </pc:picChg>
        <pc:cxnChg chg="add mod">
          <ac:chgData name="Marco Ruggieri" userId="69f7aa3f-2458-4b06-b229-b26410e1dba5" providerId="ADAL" clId="{DC969A21-2173-42A1-9649-DFD5AA58FA4A}" dt="2025-11-25T15:15:43.003" v="4699" actId="1582"/>
          <ac:cxnSpMkLst>
            <pc:docMk/>
            <pc:sldMk cId="3676652195" sldId="260"/>
            <ac:cxnSpMk id="52" creationId="{011FEFA4-3B59-880F-F11E-D099BB02EA00}"/>
          </ac:cxnSpMkLst>
        </pc:cxnChg>
        <pc:cxnChg chg="add mod">
          <ac:chgData name="Marco Ruggieri" userId="69f7aa3f-2458-4b06-b229-b26410e1dba5" providerId="ADAL" clId="{DC969A21-2173-42A1-9649-DFD5AA58FA4A}" dt="2025-11-25T15:36:49.604" v="5265" actId="1036"/>
          <ac:cxnSpMkLst>
            <pc:docMk/>
            <pc:sldMk cId="3676652195" sldId="260"/>
            <ac:cxnSpMk id="57" creationId="{B0978A71-0EFB-B668-203F-588C9255CA61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4T18:34:00.404" v="15613" actId="1076"/>
        <pc:sldMkLst>
          <pc:docMk/>
          <pc:sldMk cId="709766093" sldId="271"/>
        </pc:sldMkLst>
        <pc:spChg chg="add mod">
          <ac:chgData name="Marco Ruggieri" userId="69f7aa3f-2458-4b06-b229-b26410e1dba5" providerId="ADAL" clId="{DC969A21-2173-42A1-9649-DFD5AA58FA4A}" dt="2025-11-25T13:47:03.962" v="4084"/>
          <ac:spMkLst>
            <pc:docMk/>
            <pc:sldMk cId="709766093" sldId="271"/>
            <ac:spMk id="2" creationId="{CE61E169-58E8-0D12-C3DC-97DEDE9E174D}"/>
          </ac:spMkLst>
        </pc:spChg>
        <pc:spChg chg="add mod">
          <ac:chgData name="Marco Ruggieri" userId="69f7aa3f-2458-4b06-b229-b26410e1dba5" providerId="ADAL" clId="{DC969A21-2173-42A1-9649-DFD5AA58FA4A}" dt="2025-11-25T13:47:03.962" v="4084"/>
          <ac:spMkLst>
            <pc:docMk/>
            <pc:sldMk cId="709766093" sldId="271"/>
            <ac:spMk id="4" creationId="{17990C75-5AAE-0767-A736-91681FCE75B5}"/>
          </ac:spMkLst>
        </pc:spChg>
        <pc:spChg chg="mod">
          <ac:chgData name="Marco Ruggieri" userId="69f7aa3f-2458-4b06-b229-b26410e1dba5" providerId="ADAL" clId="{DC969A21-2173-42A1-9649-DFD5AA58FA4A}" dt="2025-11-24T15:55:50.804" v="3807" actId="14100"/>
          <ac:spMkLst>
            <pc:docMk/>
            <pc:sldMk cId="709766093" sldId="271"/>
            <ac:spMk id="8" creationId="{2F9F4D29-6FED-0B8D-2BA2-01409868ABA7}"/>
          </ac:spMkLst>
        </pc:spChg>
        <pc:spChg chg="mod">
          <ac:chgData name="Marco Ruggieri" userId="69f7aa3f-2458-4b06-b229-b26410e1dba5" providerId="ADAL" clId="{DC969A21-2173-42A1-9649-DFD5AA58FA4A}" dt="2025-11-24T15:55:37.250" v="3806" actId="1076"/>
          <ac:spMkLst>
            <pc:docMk/>
            <pc:sldMk cId="709766093" sldId="271"/>
            <ac:spMk id="13" creationId="{9CC231B6-E472-0D91-5EBA-E8C4E0C843BE}"/>
          </ac:spMkLst>
        </pc:spChg>
        <pc:spChg chg="add mod">
          <ac:chgData name="Marco Ruggieri" userId="69f7aa3f-2458-4b06-b229-b26410e1dba5" providerId="ADAL" clId="{DC969A21-2173-42A1-9649-DFD5AA58FA4A}" dt="2025-11-26T11:11:44.822" v="6212" actId="1076"/>
          <ac:spMkLst>
            <pc:docMk/>
            <pc:sldMk cId="709766093" sldId="271"/>
            <ac:spMk id="16" creationId="{7D99F60D-500C-3504-5ACF-4E8F33BEF7B4}"/>
          </ac:spMkLst>
        </pc:spChg>
        <pc:spChg chg="add mod">
          <ac:chgData name="Marco Ruggieri" userId="69f7aa3f-2458-4b06-b229-b26410e1dba5" providerId="ADAL" clId="{DC969A21-2173-42A1-9649-DFD5AA58FA4A}" dt="2025-11-26T11:16:38.610" v="6270" actId="14100"/>
          <ac:spMkLst>
            <pc:docMk/>
            <pc:sldMk cId="709766093" sldId="271"/>
            <ac:spMk id="17" creationId="{365C456A-2556-CAE6-1895-023D37F5755E}"/>
          </ac:spMkLst>
        </pc:spChg>
        <pc:spChg chg="add mod">
          <ac:chgData name="Marco Ruggieri" userId="69f7aa3f-2458-4b06-b229-b26410e1dba5" providerId="ADAL" clId="{DC969A21-2173-42A1-9649-DFD5AA58FA4A}" dt="2025-11-26T09:51:24.150" v="5736" actId="1076"/>
          <ac:spMkLst>
            <pc:docMk/>
            <pc:sldMk cId="709766093" sldId="271"/>
            <ac:spMk id="18" creationId="{51E91AD0-6126-81AA-E3B1-6F1EC9F40AC2}"/>
          </ac:spMkLst>
        </pc:spChg>
        <pc:spChg chg="add mod">
          <ac:chgData name="Marco Ruggieri" userId="69f7aa3f-2458-4b06-b229-b26410e1dba5" providerId="ADAL" clId="{DC969A21-2173-42A1-9649-DFD5AA58FA4A}" dt="2025-12-04T18:33:54.259" v="15612" actId="14100"/>
          <ac:spMkLst>
            <pc:docMk/>
            <pc:sldMk cId="709766093" sldId="271"/>
            <ac:spMk id="19" creationId="{4D9F9AA5-2A2A-97EF-00B4-6830B91154B4}"/>
          </ac:spMkLst>
        </pc:spChg>
        <pc:spChg chg="add mod">
          <ac:chgData name="Marco Ruggieri" userId="69f7aa3f-2458-4b06-b229-b26410e1dba5" providerId="ADAL" clId="{DC969A21-2173-42A1-9649-DFD5AA58FA4A}" dt="2025-11-26T11:10:44.343" v="6195" actId="1037"/>
          <ac:spMkLst>
            <pc:docMk/>
            <pc:sldMk cId="709766093" sldId="271"/>
            <ac:spMk id="43" creationId="{C8700035-AEA4-7DD3-482D-49945D6615F4}"/>
          </ac:spMkLst>
        </pc:spChg>
        <pc:spChg chg="add mod">
          <ac:chgData name="Marco Ruggieri" userId="69f7aa3f-2458-4b06-b229-b26410e1dba5" providerId="ADAL" clId="{DC969A21-2173-42A1-9649-DFD5AA58FA4A}" dt="2025-11-26T11:11:17.479" v="6207" actId="1076"/>
          <ac:spMkLst>
            <pc:docMk/>
            <pc:sldMk cId="709766093" sldId="271"/>
            <ac:spMk id="44" creationId="{9504C546-C5F9-4029-F31F-312487C88E6E}"/>
          </ac:spMkLst>
        </pc:spChg>
        <pc:picChg chg="add mod">
          <ac:chgData name="Marco Ruggieri" userId="69f7aa3f-2458-4b06-b229-b26410e1dba5" providerId="ADAL" clId="{DC969A21-2173-42A1-9649-DFD5AA58FA4A}" dt="2025-11-25T13:47:03.962" v="4084"/>
          <ac:picMkLst>
            <pc:docMk/>
            <pc:sldMk cId="709766093" sldId="271"/>
            <ac:picMk id="3" creationId="{BF25683D-7CF9-CBB8-3D84-0E986804E061}"/>
          </ac:picMkLst>
        </pc:picChg>
        <pc:picChg chg="add mod">
          <ac:chgData name="Marco Ruggieri" userId="69f7aa3f-2458-4b06-b229-b26410e1dba5" providerId="ADAL" clId="{DC969A21-2173-42A1-9649-DFD5AA58FA4A}" dt="2025-11-25T13:47:03.962" v="4084"/>
          <ac:picMkLst>
            <pc:docMk/>
            <pc:sldMk cId="709766093" sldId="271"/>
            <ac:picMk id="5" creationId="{0A77FA64-97F6-A0EB-E57E-648A03FE1E34}"/>
          </ac:picMkLst>
        </pc:picChg>
        <pc:picChg chg="add mod">
          <ac:chgData name="Marco Ruggieri" userId="69f7aa3f-2458-4b06-b229-b26410e1dba5" providerId="ADAL" clId="{DC969A21-2173-42A1-9649-DFD5AA58FA4A}" dt="2025-11-25T13:47:03.962" v="4084"/>
          <ac:picMkLst>
            <pc:docMk/>
            <pc:sldMk cId="709766093" sldId="271"/>
            <ac:picMk id="6" creationId="{EDC92620-7870-FB27-6F7A-1DB7747B84D1}"/>
          </ac:picMkLst>
        </pc:picChg>
        <pc:picChg chg="add mod">
          <ac:chgData name="Marco Ruggieri" userId="69f7aa3f-2458-4b06-b229-b26410e1dba5" providerId="ADAL" clId="{DC969A21-2173-42A1-9649-DFD5AA58FA4A}" dt="2025-11-25T13:47:03.962" v="4084"/>
          <ac:picMkLst>
            <pc:docMk/>
            <pc:sldMk cId="709766093" sldId="271"/>
            <ac:picMk id="11" creationId="{930E69C2-8EF2-5D62-64BC-60D16DDD33FA}"/>
          </ac:picMkLst>
        </pc:picChg>
        <pc:picChg chg="add mod">
          <ac:chgData name="Marco Ruggieri" userId="69f7aa3f-2458-4b06-b229-b26410e1dba5" providerId="ADAL" clId="{DC969A21-2173-42A1-9649-DFD5AA58FA4A}" dt="2025-11-26T11:17:22.819" v="6272" actId="1076"/>
          <ac:picMkLst>
            <pc:docMk/>
            <pc:sldMk cId="709766093" sldId="271"/>
            <ac:picMk id="14" creationId="{714E016C-4FEF-5693-9BF4-BB222D611080}"/>
          </ac:picMkLst>
        </pc:picChg>
        <pc:picChg chg="add mod">
          <ac:chgData name="Marco Ruggieri" userId="69f7aa3f-2458-4b06-b229-b26410e1dba5" providerId="ADAL" clId="{DC969A21-2173-42A1-9649-DFD5AA58FA4A}" dt="2025-12-04T18:34:00.404" v="15613" actId="1076"/>
          <ac:picMkLst>
            <pc:docMk/>
            <pc:sldMk cId="709766093" sldId="271"/>
            <ac:picMk id="21" creationId="{75A6BB12-AE07-18D4-1FA5-8F74241FB9DA}"/>
          </ac:picMkLst>
        </pc:picChg>
        <pc:picChg chg="add mod">
          <ac:chgData name="Marco Ruggieri" userId="69f7aa3f-2458-4b06-b229-b26410e1dba5" providerId="ADAL" clId="{DC969A21-2173-42A1-9649-DFD5AA58FA4A}" dt="2025-12-04T18:33:41.774" v="15603" actId="14100"/>
          <ac:picMkLst>
            <pc:docMk/>
            <pc:sldMk cId="709766093" sldId="271"/>
            <ac:picMk id="37" creationId="{11C9448C-4203-433E-0FE9-6D3CCEB0AE45}"/>
          </ac:picMkLst>
        </pc:picChg>
        <pc:picChg chg="add del mod">
          <ac:chgData name="Marco Ruggieri" userId="69f7aa3f-2458-4b06-b229-b26410e1dba5" providerId="ADAL" clId="{DC969A21-2173-42A1-9649-DFD5AA58FA4A}" dt="2025-12-04T18:33:23.437" v="15593" actId="478"/>
          <ac:picMkLst>
            <pc:docMk/>
            <pc:sldMk cId="709766093" sldId="271"/>
            <ac:picMk id="38" creationId="{6317C2EB-CA9B-00D4-6FED-C3DA6052E0B0}"/>
          </ac:picMkLst>
        </pc:picChg>
      </pc:sldChg>
      <pc:sldChg chg="addSp modSp add mod">
        <pc:chgData name="Marco Ruggieri" userId="69f7aa3f-2458-4b06-b229-b26410e1dba5" providerId="ADAL" clId="{DC969A21-2173-42A1-9649-DFD5AA58FA4A}" dt="2025-11-27T16:06:17.803" v="7274" actId="1076"/>
        <pc:sldMkLst>
          <pc:docMk/>
          <pc:sldMk cId="1384495270" sldId="272"/>
        </pc:sldMkLst>
        <pc:spChg chg="add mod">
          <ac:chgData name="Marco Ruggieri" userId="69f7aa3f-2458-4b06-b229-b26410e1dba5" providerId="ADAL" clId="{DC969A21-2173-42A1-9649-DFD5AA58FA4A}" dt="2025-11-25T13:47:05.530" v="4085"/>
          <ac:spMkLst>
            <pc:docMk/>
            <pc:sldMk cId="1384495270" sldId="272"/>
            <ac:spMk id="2" creationId="{5D6003E9-3DFE-B511-3691-BBA1B0634E91}"/>
          </ac:spMkLst>
        </pc:spChg>
        <pc:spChg chg="add mod">
          <ac:chgData name="Marco Ruggieri" userId="69f7aa3f-2458-4b06-b229-b26410e1dba5" providerId="ADAL" clId="{DC969A21-2173-42A1-9649-DFD5AA58FA4A}" dt="2025-11-25T13:47:05.530" v="4085"/>
          <ac:spMkLst>
            <pc:docMk/>
            <pc:sldMk cId="1384495270" sldId="272"/>
            <ac:spMk id="4" creationId="{CA96D469-B359-79FF-8252-EF75A99E54DE}"/>
          </ac:spMkLst>
        </pc:spChg>
        <pc:spChg chg="mod">
          <ac:chgData name="Marco Ruggieri" userId="69f7aa3f-2458-4b06-b229-b26410e1dba5" providerId="ADAL" clId="{DC969A21-2173-42A1-9649-DFD5AA58FA4A}" dt="2025-11-24T15:56:32.652" v="3840" actId="20577"/>
          <ac:spMkLst>
            <pc:docMk/>
            <pc:sldMk cId="1384495270" sldId="272"/>
            <ac:spMk id="13" creationId="{9A503004-A881-ECE5-6329-B437DBBBB35F}"/>
          </ac:spMkLst>
        </pc:spChg>
        <pc:spChg chg="add mod">
          <ac:chgData name="Marco Ruggieri" userId="69f7aa3f-2458-4b06-b229-b26410e1dba5" providerId="ADAL" clId="{DC969A21-2173-42A1-9649-DFD5AA58FA4A}" dt="2025-11-27T15:56:06.195" v="6937" actId="1076"/>
          <ac:spMkLst>
            <pc:docMk/>
            <pc:sldMk cId="1384495270" sldId="272"/>
            <ac:spMk id="19" creationId="{FA253C75-0D34-232A-2AFF-1BF0710F0529}"/>
          </ac:spMkLst>
        </pc:spChg>
        <pc:spChg chg="add mod">
          <ac:chgData name="Marco Ruggieri" userId="69f7aa3f-2458-4b06-b229-b26410e1dba5" providerId="ADAL" clId="{DC969A21-2173-42A1-9649-DFD5AA58FA4A}" dt="2025-11-27T15:58:35.123" v="7129" actId="1036"/>
          <ac:spMkLst>
            <pc:docMk/>
            <pc:sldMk cId="1384495270" sldId="272"/>
            <ac:spMk id="21" creationId="{40FA7591-D0B0-BA7B-8FA3-4CD1AD8AB7C9}"/>
          </ac:spMkLst>
        </pc:spChg>
        <pc:spChg chg="add mod">
          <ac:chgData name="Marco Ruggieri" userId="69f7aa3f-2458-4b06-b229-b26410e1dba5" providerId="ADAL" clId="{DC969A21-2173-42A1-9649-DFD5AA58FA4A}" dt="2025-11-27T15:54:26.898" v="6823" actId="1036"/>
          <ac:spMkLst>
            <pc:docMk/>
            <pc:sldMk cId="1384495270" sldId="272"/>
            <ac:spMk id="25" creationId="{C635359D-400A-6324-9388-CC56AD5D9379}"/>
          </ac:spMkLst>
        </pc:spChg>
        <pc:spChg chg="add mod">
          <ac:chgData name="Marco Ruggieri" userId="69f7aa3f-2458-4b06-b229-b26410e1dba5" providerId="ADAL" clId="{DC969A21-2173-42A1-9649-DFD5AA58FA4A}" dt="2025-11-27T15:53:38.772" v="6772" actId="1036"/>
          <ac:spMkLst>
            <pc:docMk/>
            <pc:sldMk cId="1384495270" sldId="272"/>
            <ac:spMk id="27" creationId="{532A7256-E432-4BE3-71C0-8300F13B2316}"/>
          </ac:spMkLst>
        </pc:spChg>
        <pc:spChg chg="add mod">
          <ac:chgData name="Marco Ruggieri" userId="69f7aa3f-2458-4b06-b229-b26410e1dba5" providerId="ADAL" clId="{DC969A21-2173-42A1-9649-DFD5AA58FA4A}" dt="2025-11-27T15:55:10.106" v="6839" actId="1076"/>
          <ac:spMkLst>
            <pc:docMk/>
            <pc:sldMk cId="1384495270" sldId="272"/>
            <ac:spMk id="29" creationId="{FAA13818-536A-129A-8DF1-7F6F033D3210}"/>
          </ac:spMkLst>
        </pc:spChg>
        <pc:spChg chg="add mod">
          <ac:chgData name="Marco Ruggieri" userId="69f7aa3f-2458-4b06-b229-b26410e1dba5" providerId="ADAL" clId="{DC969A21-2173-42A1-9649-DFD5AA58FA4A}" dt="2025-11-27T15:56:06.195" v="6937" actId="1076"/>
          <ac:spMkLst>
            <pc:docMk/>
            <pc:sldMk cId="1384495270" sldId="272"/>
            <ac:spMk id="33" creationId="{4FCAC33C-D9A1-0FB6-77B2-7446D8CCFA42}"/>
          </ac:spMkLst>
        </pc:spChg>
        <pc:spChg chg="add mod">
          <ac:chgData name="Marco Ruggieri" userId="69f7aa3f-2458-4b06-b229-b26410e1dba5" providerId="ADAL" clId="{DC969A21-2173-42A1-9649-DFD5AA58FA4A}" dt="2025-11-27T15:56:06.195" v="6937" actId="1076"/>
          <ac:spMkLst>
            <pc:docMk/>
            <pc:sldMk cId="1384495270" sldId="272"/>
            <ac:spMk id="34" creationId="{1846D3A4-8C4F-451E-5E4E-255AF84E05F5}"/>
          </ac:spMkLst>
        </pc:spChg>
        <pc:spChg chg="add mod">
          <ac:chgData name="Marco Ruggieri" userId="69f7aa3f-2458-4b06-b229-b26410e1dba5" providerId="ADAL" clId="{DC969A21-2173-42A1-9649-DFD5AA58FA4A}" dt="2025-11-27T15:53:38.772" v="6772" actId="1036"/>
          <ac:spMkLst>
            <pc:docMk/>
            <pc:sldMk cId="1384495270" sldId="272"/>
            <ac:spMk id="35" creationId="{83F344E0-242F-5316-86E2-37AF6CF1B983}"/>
          </ac:spMkLst>
        </pc:spChg>
        <pc:spChg chg="add mod">
          <ac:chgData name="Marco Ruggieri" userId="69f7aa3f-2458-4b06-b229-b26410e1dba5" providerId="ADAL" clId="{DC969A21-2173-42A1-9649-DFD5AA58FA4A}" dt="2025-11-27T15:53:49.483" v="6795" actId="1037"/>
          <ac:spMkLst>
            <pc:docMk/>
            <pc:sldMk cId="1384495270" sldId="272"/>
            <ac:spMk id="36" creationId="{9E9BF66C-362C-7F4C-E84F-951D3622C104}"/>
          </ac:spMkLst>
        </pc:spChg>
        <pc:spChg chg="add mod">
          <ac:chgData name="Marco Ruggieri" userId="69f7aa3f-2458-4b06-b229-b26410e1dba5" providerId="ADAL" clId="{DC969A21-2173-42A1-9649-DFD5AA58FA4A}" dt="2025-11-27T15:55:38.498" v="6857" actId="1038"/>
          <ac:spMkLst>
            <pc:docMk/>
            <pc:sldMk cId="1384495270" sldId="272"/>
            <ac:spMk id="37" creationId="{CE36A9A3-485E-0ED3-2970-83BE5ECEDB60}"/>
          </ac:spMkLst>
        </pc:spChg>
        <pc:spChg chg="add mod">
          <ac:chgData name="Marco Ruggieri" userId="69f7aa3f-2458-4b06-b229-b26410e1dba5" providerId="ADAL" clId="{DC969A21-2173-42A1-9649-DFD5AA58FA4A}" dt="2025-11-27T15:55:12.031" v="6840" actId="1076"/>
          <ac:spMkLst>
            <pc:docMk/>
            <pc:sldMk cId="1384495270" sldId="272"/>
            <ac:spMk id="38" creationId="{0C7A9086-E97A-1987-6D6D-695262DDBEB0}"/>
          </ac:spMkLst>
        </pc:spChg>
        <pc:spChg chg="add mod">
          <ac:chgData name="Marco Ruggieri" userId="69f7aa3f-2458-4b06-b229-b26410e1dba5" providerId="ADAL" clId="{DC969A21-2173-42A1-9649-DFD5AA58FA4A}" dt="2025-11-27T15:59:10.590" v="7190" actId="1076"/>
          <ac:spMkLst>
            <pc:docMk/>
            <pc:sldMk cId="1384495270" sldId="272"/>
            <ac:spMk id="39" creationId="{D1D988F0-0D19-AA18-4CEA-1B523861D41C}"/>
          </ac:spMkLst>
        </pc:spChg>
        <pc:spChg chg="add mod">
          <ac:chgData name="Marco Ruggieri" userId="69f7aa3f-2458-4b06-b229-b26410e1dba5" providerId="ADAL" clId="{DC969A21-2173-42A1-9649-DFD5AA58FA4A}" dt="2025-11-27T15:58:02.305" v="7105" actId="20577"/>
          <ac:spMkLst>
            <pc:docMk/>
            <pc:sldMk cId="1384495270" sldId="272"/>
            <ac:spMk id="41" creationId="{8626221D-C427-F972-DF9C-5DF77AAE4D22}"/>
          </ac:spMkLst>
        </pc:spChg>
        <pc:spChg chg="add mod">
          <ac:chgData name="Marco Ruggieri" userId="69f7aa3f-2458-4b06-b229-b26410e1dba5" providerId="ADAL" clId="{DC969A21-2173-42A1-9649-DFD5AA58FA4A}" dt="2025-11-27T15:58:59.408" v="7186" actId="1076"/>
          <ac:spMkLst>
            <pc:docMk/>
            <pc:sldMk cId="1384495270" sldId="272"/>
            <ac:spMk id="43" creationId="{945F21D5-55FE-6799-F34A-7AA3C56AFBD8}"/>
          </ac:spMkLst>
        </pc:spChg>
        <pc:spChg chg="add mod">
          <ac:chgData name="Marco Ruggieri" userId="69f7aa3f-2458-4b06-b229-b26410e1dba5" providerId="ADAL" clId="{DC969A21-2173-42A1-9649-DFD5AA58FA4A}" dt="2025-11-27T16:02:35.603" v="7263" actId="1035"/>
          <ac:spMkLst>
            <pc:docMk/>
            <pc:sldMk cId="1384495270" sldId="272"/>
            <ac:spMk id="45" creationId="{166DFA02-3C5E-2729-1ADF-180D9D89F57A}"/>
          </ac:spMkLst>
        </pc:spChg>
        <pc:grpChg chg="add mod">
          <ac:chgData name="Marco Ruggieri" userId="69f7aa3f-2458-4b06-b229-b26410e1dba5" providerId="ADAL" clId="{DC969A21-2173-42A1-9649-DFD5AA58FA4A}" dt="2025-11-27T15:58:25.835" v="7119" actId="1035"/>
          <ac:grpSpMkLst>
            <pc:docMk/>
            <pc:sldMk cId="1384495270" sldId="272"/>
            <ac:grpSpMk id="32" creationId="{E7C491C0-616C-730D-9DF5-F5CF09271359}"/>
          </ac:grpSpMkLst>
        </pc:grpChg>
        <pc:picChg chg="add mod">
          <ac:chgData name="Marco Ruggieri" userId="69f7aa3f-2458-4b06-b229-b26410e1dba5" providerId="ADAL" clId="{DC969A21-2173-42A1-9649-DFD5AA58FA4A}" dt="2025-11-25T13:47:05.530" v="4085"/>
          <ac:picMkLst>
            <pc:docMk/>
            <pc:sldMk cId="1384495270" sldId="272"/>
            <ac:picMk id="3" creationId="{B5E167D3-5FE1-205B-1E96-2514A5609C65}"/>
          </ac:picMkLst>
        </pc:picChg>
        <pc:picChg chg="add mod">
          <ac:chgData name="Marco Ruggieri" userId="69f7aa3f-2458-4b06-b229-b26410e1dba5" providerId="ADAL" clId="{DC969A21-2173-42A1-9649-DFD5AA58FA4A}" dt="2025-11-25T13:47:05.530" v="4085"/>
          <ac:picMkLst>
            <pc:docMk/>
            <pc:sldMk cId="1384495270" sldId="272"/>
            <ac:picMk id="5" creationId="{6DC3FF68-79CE-818B-5AB1-8FA75DF43B7F}"/>
          </ac:picMkLst>
        </pc:picChg>
        <pc:picChg chg="add mod">
          <ac:chgData name="Marco Ruggieri" userId="69f7aa3f-2458-4b06-b229-b26410e1dba5" providerId="ADAL" clId="{DC969A21-2173-42A1-9649-DFD5AA58FA4A}" dt="2025-11-25T13:47:05.530" v="4085"/>
          <ac:picMkLst>
            <pc:docMk/>
            <pc:sldMk cId="1384495270" sldId="272"/>
            <ac:picMk id="6" creationId="{D894351C-6CF2-22CF-2DB0-FA18971699B9}"/>
          </ac:picMkLst>
        </pc:picChg>
        <pc:picChg chg="add mod">
          <ac:chgData name="Marco Ruggieri" userId="69f7aa3f-2458-4b06-b229-b26410e1dba5" providerId="ADAL" clId="{DC969A21-2173-42A1-9649-DFD5AA58FA4A}" dt="2025-11-25T13:47:05.530" v="4085"/>
          <ac:picMkLst>
            <pc:docMk/>
            <pc:sldMk cId="1384495270" sldId="272"/>
            <ac:picMk id="11" creationId="{EFB991BD-1605-0DED-155F-002AB0AF93A6}"/>
          </ac:picMkLst>
        </pc:picChg>
        <pc:picChg chg="add mod">
          <ac:chgData name="Marco Ruggieri" userId="69f7aa3f-2458-4b06-b229-b26410e1dba5" providerId="ADAL" clId="{DC969A21-2173-42A1-9649-DFD5AA58FA4A}" dt="2025-11-27T15:55:07.244" v="6838" actId="1076"/>
          <ac:picMkLst>
            <pc:docMk/>
            <pc:sldMk cId="1384495270" sldId="272"/>
            <ac:picMk id="14" creationId="{5FEF3D51-A77F-7692-6B3A-F7A7BEF13646}"/>
          </ac:picMkLst>
        </pc:picChg>
        <pc:picChg chg="add mod">
          <ac:chgData name="Marco Ruggieri" userId="69f7aa3f-2458-4b06-b229-b26410e1dba5" providerId="ADAL" clId="{DC969A21-2173-42A1-9649-DFD5AA58FA4A}" dt="2025-11-27T15:56:06.195" v="6937" actId="1076"/>
          <ac:picMkLst>
            <pc:docMk/>
            <pc:sldMk cId="1384495270" sldId="272"/>
            <ac:picMk id="15" creationId="{1578E6DC-856D-AEEE-BDFD-37EF82C3B6C9}"/>
          </ac:picMkLst>
        </pc:picChg>
        <pc:picChg chg="add mod">
          <ac:chgData name="Marco Ruggieri" userId="69f7aa3f-2458-4b06-b229-b26410e1dba5" providerId="ADAL" clId="{DC969A21-2173-42A1-9649-DFD5AA58FA4A}" dt="2025-11-27T15:54:58.582" v="6835" actId="1076"/>
          <ac:picMkLst>
            <pc:docMk/>
            <pc:sldMk cId="1384495270" sldId="272"/>
            <ac:picMk id="16" creationId="{AECA62D8-83E4-B6AC-BB25-5D12CFB96ED9}"/>
          </ac:picMkLst>
        </pc:picChg>
        <pc:picChg chg="add mod">
          <ac:chgData name="Marco Ruggieri" userId="69f7aa3f-2458-4b06-b229-b26410e1dba5" providerId="ADAL" clId="{DC969A21-2173-42A1-9649-DFD5AA58FA4A}" dt="2025-11-27T15:55:54.355" v="6936" actId="1038"/>
          <ac:picMkLst>
            <pc:docMk/>
            <pc:sldMk cId="1384495270" sldId="272"/>
            <ac:picMk id="17" creationId="{06E26E86-4836-7068-C626-10307AE5376D}"/>
          </ac:picMkLst>
        </pc:picChg>
        <pc:picChg chg="add mod">
          <ac:chgData name="Marco Ruggieri" userId="69f7aa3f-2458-4b06-b229-b26410e1dba5" providerId="ADAL" clId="{DC969A21-2173-42A1-9649-DFD5AA58FA4A}" dt="2025-11-27T15:53:49.483" v="6795" actId="1037"/>
          <ac:picMkLst>
            <pc:docMk/>
            <pc:sldMk cId="1384495270" sldId="272"/>
            <ac:picMk id="18" creationId="{57042BC5-AB91-A17F-A33B-026758FA51E2}"/>
          </ac:picMkLst>
        </pc:picChg>
        <pc:picChg chg="add mod">
          <ac:chgData name="Marco Ruggieri" userId="69f7aa3f-2458-4b06-b229-b26410e1dba5" providerId="ADAL" clId="{DC969A21-2173-42A1-9649-DFD5AA58FA4A}" dt="2025-11-27T15:53:38.772" v="6772" actId="1036"/>
          <ac:picMkLst>
            <pc:docMk/>
            <pc:sldMk cId="1384495270" sldId="272"/>
            <ac:picMk id="20" creationId="{6ABBB7FD-BA1F-51C9-6B6C-598A29B1D022}"/>
          </ac:picMkLst>
        </pc:picChg>
        <pc:picChg chg="add mod">
          <ac:chgData name="Marco Ruggieri" userId="69f7aa3f-2458-4b06-b229-b26410e1dba5" providerId="ADAL" clId="{DC969A21-2173-42A1-9649-DFD5AA58FA4A}" dt="2025-11-27T15:51:03.510" v="6714" actId="164"/>
          <ac:picMkLst>
            <pc:docMk/>
            <pc:sldMk cId="1384495270" sldId="272"/>
            <ac:picMk id="22" creationId="{D88BA069-9C69-8082-FB29-5B74082ABA63}"/>
          </ac:picMkLst>
        </pc:picChg>
        <pc:picChg chg="add mod">
          <ac:chgData name="Marco Ruggieri" userId="69f7aa3f-2458-4b06-b229-b26410e1dba5" providerId="ADAL" clId="{DC969A21-2173-42A1-9649-DFD5AA58FA4A}" dt="2025-11-27T15:58:25.835" v="7119" actId="1035"/>
          <ac:picMkLst>
            <pc:docMk/>
            <pc:sldMk cId="1384495270" sldId="272"/>
            <ac:picMk id="24" creationId="{61354C11-4CDD-DEB8-FCEB-B8A29CE7BB4D}"/>
          </ac:picMkLst>
        </pc:picChg>
        <pc:picChg chg="add mod">
          <ac:chgData name="Marco Ruggieri" userId="69f7aa3f-2458-4b06-b229-b26410e1dba5" providerId="ADAL" clId="{DC969A21-2173-42A1-9649-DFD5AA58FA4A}" dt="2025-11-27T15:51:03.510" v="6714" actId="164"/>
          <ac:picMkLst>
            <pc:docMk/>
            <pc:sldMk cId="1384495270" sldId="272"/>
            <ac:picMk id="31" creationId="{931A0BE7-664E-E1A6-97CF-4DC8C1B0293C}"/>
          </ac:picMkLst>
        </pc:picChg>
        <pc:picChg chg="add mod">
          <ac:chgData name="Marco Ruggieri" userId="69f7aa3f-2458-4b06-b229-b26410e1dba5" providerId="ADAL" clId="{DC969A21-2173-42A1-9649-DFD5AA58FA4A}" dt="2025-11-27T16:06:17.803" v="7274" actId="1076"/>
          <ac:picMkLst>
            <pc:docMk/>
            <pc:sldMk cId="1384495270" sldId="272"/>
            <ac:picMk id="48" creationId="{10052E2C-F5DE-7E7B-E5E0-FDFA5F5FEF43}"/>
          </ac:picMkLst>
        </pc:picChg>
        <pc:cxnChg chg="add mod">
          <ac:chgData name="Marco Ruggieri" userId="69f7aa3f-2458-4b06-b229-b26410e1dba5" providerId="ADAL" clId="{DC969A21-2173-42A1-9649-DFD5AA58FA4A}" dt="2025-11-27T15:59:10.590" v="7190" actId="1076"/>
          <ac:cxnSpMkLst>
            <pc:docMk/>
            <pc:sldMk cId="1384495270" sldId="272"/>
            <ac:cxnSpMk id="40" creationId="{EB620321-F379-DE55-B3DC-38A1145050E6}"/>
          </ac:cxnSpMkLst>
        </pc:cxnChg>
        <pc:cxnChg chg="add mod">
          <ac:chgData name="Marco Ruggieri" userId="69f7aa3f-2458-4b06-b229-b26410e1dba5" providerId="ADAL" clId="{DC969A21-2173-42A1-9649-DFD5AA58FA4A}" dt="2025-11-27T15:57:30.561" v="7048" actId="571"/>
          <ac:cxnSpMkLst>
            <pc:docMk/>
            <pc:sldMk cId="1384495270" sldId="272"/>
            <ac:cxnSpMk id="42" creationId="{34721149-79B4-A558-DDE6-8975E07B369E}"/>
          </ac:cxnSpMkLst>
        </pc:cxnChg>
        <pc:cxnChg chg="add mod">
          <ac:chgData name="Marco Ruggieri" userId="69f7aa3f-2458-4b06-b229-b26410e1dba5" providerId="ADAL" clId="{DC969A21-2173-42A1-9649-DFD5AA58FA4A}" dt="2025-11-27T15:58:13.901" v="7106" actId="571"/>
          <ac:cxnSpMkLst>
            <pc:docMk/>
            <pc:sldMk cId="1384495270" sldId="272"/>
            <ac:cxnSpMk id="44" creationId="{72B99FBC-1207-3224-6121-86591E4C5092}"/>
          </ac:cxnSpMkLst>
        </pc:cxnChg>
        <pc:cxnChg chg="add mod">
          <ac:chgData name="Marco Ruggieri" userId="69f7aa3f-2458-4b06-b229-b26410e1dba5" providerId="ADAL" clId="{DC969A21-2173-42A1-9649-DFD5AA58FA4A}" dt="2025-11-27T16:02:39.156" v="7267" actId="1036"/>
          <ac:cxnSpMkLst>
            <pc:docMk/>
            <pc:sldMk cId="1384495270" sldId="272"/>
            <ac:cxnSpMk id="46" creationId="{095E0DE3-DCA2-F7E7-7A59-9E346D680BB4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4T09:13:47.336" v="14568" actId="1076"/>
        <pc:sldMkLst>
          <pc:docMk/>
          <pc:sldMk cId="34673242" sldId="273"/>
        </pc:sldMkLst>
        <pc:spChg chg="add mod">
          <ac:chgData name="Marco Ruggieri" userId="69f7aa3f-2458-4b06-b229-b26410e1dba5" providerId="ADAL" clId="{DC969A21-2173-42A1-9649-DFD5AA58FA4A}" dt="2025-11-25T13:47:06.235" v="4086"/>
          <ac:spMkLst>
            <pc:docMk/>
            <pc:sldMk cId="34673242" sldId="273"/>
            <ac:spMk id="2" creationId="{D7BC6592-C778-3746-F170-AB9E09CC3974}"/>
          </ac:spMkLst>
        </pc:spChg>
        <pc:spChg chg="add mod">
          <ac:chgData name="Marco Ruggieri" userId="69f7aa3f-2458-4b06-b229-b26410e1dba5" providerId="ADAL" clId="{DC969A21-2173-42A1-9649-DFD5AA58FA4A}" dt="2025-11-25T13:47:06.235" v="4086"/>
          <ac:spMkLst>
            <pc:docMk/>
            <pc:sldMk cId="34673242" sldId="273"/>
            <ac:spMk id="4" creationId="{2714D22F-20EC-216D-79C5-CD9D12B6F006}"/>
          </ac:spMkLst>
        </pc:spChg>
        <pc:spChg chg="mod">
          <ac:chgData name="Marco Ruggieri" userId="69f7aa3f-2458-4b06-b229-b26410e1dba5" providerId="ADAL" clId="{DC969A21-2173-42A1-9649-DFD5AA58FA4A}" dt="2025-11-24T15:58:15.109" v="3856" actId="14100"/>
          <ac:spMkLst>
            <pc:docMk/>
            <pc:sldMk cId="34673242" sldId="273"/>
            <ac:spMk id="8" creationId="{4C4B6ED1-160C-1A3F-D368-84DA95D82B1A}"/>
          </ac:spMkLst>
        </pc:spChg>
        <pc:spChg chg="add mod">
          <ac:chgData name="Marco Ruggieri" userId="69f7aa3f-2458-4b06-b229-b26410e1dba5" providerId="ADAL" clId="{DC969A21-2173-42A1-9649-DFD5AA58FA4A}" dt="2025-11-28T10:14:11.217" v="8687" actId="1076"/>
          <ac:spMkLst>
            <pc:docMk/>
            <pc:sldMk cId="34673242" sldId="273"/>
            <ac:spMk id="12" creationId="{2F5C59B7-4FAB-22C7-43E8-875E3F8BB56A}"/>
          </ac:spMkLst>
        </pc:spChg>
        <pc:spChg chg="mod">
          <ac:chgData name="Marco Ruggieri" userId="69f7aa3f-2458-4b06-b229-b26410e1dba5" providerId="ADAL" clId="{DC969A21-2173-42A1-9649-DFD5AA58FA4A}" dt="2025-11-24T15:58:34.609" v="3891" actId="20577"/>
          <ac:spMkLst>
            <pc:docMk/>
            <pc:sldMk cId="34673242" sldId="273"/>
            <ac:spMk id="13" creationId="{2B324EB3-3C0C-58AD-A60D-FFB141524CD9}"/>
          </ac:spMkLst>
        </pc:spChg>
        <pc:spChg chg="add mod">
          <ac:chgData name="Marco Ruggieri" userId="69f7aa3f-2458-4b06-b229-b26410e1dba5" providerId="ADAL" clId="{DC969A21-2173-42A1-9649-DFD5AA58FA4A}" dt="2025-11-28T09:52:58.507" v="8509" actId="1076"/>
          <ac:spMkLst>
            <pc:docMk/>
            <pc:sldMk cId="34673242" sldId="273"/>
            <ac:spMk id="15" creationId="{6EFB8CFB-7B4F-2BFE-2AD2-7DD616400735}"/>
          </ac:spMkLst>
        </pc:spChg>
        <pc:spChg chg="add mod">
          <ac:chgData name="Marco Ruggieri" userId="69f7aa3f-2458-4b06-b229-b26410e1dba5" providerId="ADAL" clId="{DC969A21-2173-42A1-9649-DFD5AA58FA4A}" dt="2025-12-04T09:13:47.336" v="14568" actId="1076"/>
          <ac:spMkLst>
            <pc:docMk/>
            <pc:sldMk cId="34673242" sldId="273"/>
            <ac:spMk id="20" creationId="{F1BD79E3-DB5F-898C-6304-4C0C425F2508}"/>
          </ac:spMkLst>
        </pc:spChg>
        <pc:spChg chg="add mod">
          <ac:chgData name="Marco Ruggieri" userId="69f7aa3f-2458-4b06-b229-b26410e1dba5" providerId="ADAL" clId="{DC969A21-2173-42A1-9649-DFD5AA58FA4A}" dt="2025-11-28T10:11:58.158" v="8677" actId="1076"/>
          <ac:spMkLst>
            <pc:docMk/>
            <pc:sldMk cId="34673242" sldId="273"/>
            <ac:spMk id="21" creationId="{274FBA4D-843E-7AC8-4E94-F9D9FF51BD2D}"/>
          </ac:spMkLst>
        </pc:spChg>
        <pc:spChg chg="add mod">
          <ac:chgData name="Marco Ruggieri" userId="69f7aa3f-2458-4b06-b229-b26410e1dba5" providerId="ADAL" clId="{DC969A21-2173-42A1-9649-DFD5AA58FA4A}" dt="2025-11-27T16:21:31.592" v="7758" actId="1037"/>
          <ac:spMkLst>
            <pc:docMk/>
            <pc:sldMk cId="34673242" sldId="273"/>
            <ac:spMk id="25" creationId="{48C5529C-2A02-5460-E1A8-28EB062B6EEB}"/>
          </ac:spMkLst>
        </pc:spChg>
        <pc:spChg chg="mod">
          <ac:chgData name="Marco Ruggieri" userId="69f7aa3f-2458-4b06-b229-b26410e1dba5" providerId="ADAL" clId="{DC969A21-2173-42A1-9649-DFD5AA58FA4A}" dt="2025-11-27T15:19:03.351" v="6435" actId="20577"/>
          <ac:spMkLst>
            <pc:docMk/>
            <pc:sldMk cId="34673242" sldId="273"/>
            <ac:spMk id="35" creationId="{B9884536-0442-B351-C790-99EBC4E1B56A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37" creationId="{EFB41481-020D-AA31-0F80-9C42BDB2572C}"/>
          </ac:spMkLst>
        </pc:spChg>
        <pc:spChg chg="mod">
          <ac:chgData name="Marco Ruggieri" userId="69f7aa3f-2458-4b06-b229-b26410e1dba5" providerId="ADAL" clId="{DC969A21-2173-42A1-9649-DFD5AA58FA4A}" dt="2025-11-27T15:19:07.011" v="6437" actId="20577"/>
          <ac:spMkLst>
            <pc:docMk/>
            <pc:sldMk cId="34673242" sldId="273"/>
            <ac:spMk id="39" creationId="{E5BD1FD4-67F3-0E86-C103-3F3F2879F3C4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43" creationId="{A317B422-B5E9-44CD-AA11-5F42D26AE798}"/>
          </ac:spMkLst>
        </pc:spChg>
        <pc:spChg chg="mod">
          <ac:chgData name="Marco Ruggieri" userId="69f7aa3f-2458-4b06-b229-b26410e1dba5" providerId="ADAL" clId="{DC969A21-2173-42A1-9649-DFD5AA58FA4A}" dt="2025-11-27T15:19:26.185" v="6447" actId="20577"/>
          <ac:spMkLst>
            <pc:docMk/>
            <pc:sldMk cId="34673242" sldId="273"/>
            <ac:spMk id="48" creationId="{008B6E6A-B080-801A-F17A-031660D1FEC5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49" creationId="{D9FB7598-C1DC-BA3C-AB08-35567E386ADE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55" creationId="{41865FA5-C085-3A57-6544-F6FBAB23CDB4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56" creationId="{404CA2AC-09D8-E572-5D94-00E0773ADB29}"/>
          </ac:spMkLst>
        </pc:spChg>
        <pc:spChg chg="mod">
          <ac:chgData name="Marco Ruggieri" userId="69f7aa3f-2458-4b06-b229-b26410e1dba5" providerId="ADAL" clId="{DC969A21-2173-42A1-9649-DFD5AA58FA4A}" dt="2025-11-27T15:23:58.917" v="6532" actId="14100"/>
          <ac:spMkLst>
            <pc:docMk/>
            <pc:sldMk cId="34673242" sldId="273"/>
            <ac:spMk id="60" creationId="{C5B373D1-7774-60B4-F348-BACB5FA70C2F}"/>
          </ac:spMkLst>
        </pc:spChg>
        <pc:spChg chg="mod">
          <ac:chgData name="Marco Ruggieri" userId="69f7aa3f-2458-4b06-b229-b26410e1dba5" providerId="ADAL" clId="{DC969A21-2173-42A1-9649-DFD5AA58FA4A}" dt="2025-11-27T15:23:55.547" v="6531" actId="1076"/>
          <ac:spMkLst>
            <pc:docMk/>
            <pc:sldMk cId="34673242" sldId="273"/>
            <ac:spMk id="61" creationId="{0B2BBF63-7D00-2946-9C1E-7266D35C90C0}"/>
          </ac:spMkLst>
        </pc:spChg>
        <pc:spChg chg="mod">
          <ac:chgData name="Marco Ruggieri" userId="69f7aa3f-2458-4b06-b229-b26410e1dba5" providerId="ADAL" clId="{DC969A21-2173-42A1-9649-DFD5AA58FA4A}" dt="2025-11-27T15:19:20.196" v="6445" actId="1036"/>
          <ac:spMkLst>
            <pc:docMk/>
            <pc:sldMk cId="34673242" sldId="273"/>
            <ac:spMk id="66" creationId="{9D83B6B9-9F5B-42CD-F059-78668678288C}"/>
          </ac:spMkLst>
        </pc:spChg>
        <pc:spChg chg="mod">
          <ac:chgData name="Marco Ruggieri" userId="69f7aa3f-2458-4b06-b229-b26410e1dba5" providerId="ADAL" clId="{DC969A21-2173-42A1-9649-DFD5AA58FA4A}" dt="2025-11-27T15:19:14.185" v="6440" actId="20577"/>
          <ac:spMkLst>
            <pc:docMk/>
            <pc:sldMk cId="34673242" sldId="273"/>
            <ac:spMk id="69" creationId="{8F06BD7D-0066-46D7-6C10-B54FAB9FA458}"/>
          </ac:spMkLst>
        </pc:spChg>
        <pc:spChg chg="mod">
          <ac:chgData name="Marco Ruggieri" userId="69f7aa3f-2458-4b06-b229-b26410e1dba5" providerId="ADAL" clId="{DC969A21-2173-42A1-9649-DFD5AA58FA4A}" dt="2025-11-27T15:18:40.693" v="6426"/>
          <ac:spMkLst>
            <pc:docMk/>
            <pc:sldMk cId="34673242" sldId="273"/>
            <ac:spMk id="71" creationId="{81236709-E9A3-BE77-BEAF-3179ED7A9083}"/>
          </ac:spMkLst>
        </pc:spChg>
        <pc:spChg chg="add mod">
          <ac:chgData name="Marco Ruggieri" userId="69f7aa3f-2458-4b06-b229-b26410e1dba5" providerId="ADAL" clId="{DC969A21-2173-42A1-9649-DFD5AA58FA4A}" dt="2025-11-28T09:54:00.662" v="8670" actId="1076"/>
          <ac:spMkLst>
            <pc:docMk/>
            <pc:sldMk cId="34673242" sldId="273"/>
            <ac:spMk id="72" creationId="{1E5387B6-8177-ACF3-F756-9E68A62113B0}"/>
          </ac:spMkLst>
        </pc:spChg>
        <pc:spChg chg="add mod">
          <ac:chgData name="Marco Ruggieri" userId="69f7aa3f-2458-4b06-b229-b26410e1dba5" providerId="ADAL" clId="{DC969A21-2173-42A1-9649-DFD5AA58FA4A}" dt="2025-11-28T09:54:00.662" v="8670" actId="1076"/>
          <ac:spMkLst>
            <pc:docMk/>
            <pc:sldMk cId="34673242" sldId="273"/>
            <ac:spMk id="73" creationId="{D1EAE44D-F315-81C8-E566-54962B84C8C2}"/>
          </ac:spMkLst>
        </pc:spChg>
        <pc:spChg chg="add mod ord">
          <ac:chgData name="Marco Ruggieri" userId="69f7aa3f-2458-4b06-b229-b26410e1dba5" providerId="ADAL" clId="{DC969A21-2173-42A1-9649-DFD5AA58FA4A}" dt="2025-11-27T16:11:03.832" v="7354" actId="1076"/>
          <ac:spMkLst>
            <pc:docMk/>
            <pc:sldMk cId="34673242" sldId="273"/>
            <ac:spMk id="80" creationId="{9B56C5DC-FCC8-7798-6617-67B6094A009E}"/>
          </ac:spMkLst>
        </pc:spChg>
        <pc:spChg chg="add mod">
          <ac:chgData name="Marco Ruggieri" userId="69f7aa3f-2458-4b06-b229-b26410e1dba5" providerId="ADAL" clId="{DC969A21-2173-42A1-9649-DFD5AA58FA4A}" dt="2025-11-27T16:21:35.952" v="7770" actId="1037"/>
          <ac:spMkLst>
            <pc:docMk/>
            <pc:sldMk cId="34673242" sldId="273"/>
            <ac:spMk id="81" creationId="{41B9A5FA-826A-F219-ABC6-2AD1CF208EEF}"/>
          </ac:spMkLst>
        </pc:spChg>
        <pc:spChg chg="add mod">
          <ac:chgData name="Marco Ruggieri" userId="69f7aa3f-2458-4b06-b229-b26410e1dba5" providerId="ADAL" clId="{DC969A21-2173-42A1-9649-DFD5AA58FA4A}" dt="2025-11-27T16:21:23.209" v="7739" actId="1037"/>
          <ac:spMkLst>
            <pc:docMk/>
            <pc:sldMk cId="34673242" sldId="273"/>
            <ac:spMk id="84" creationId="{455F4794-09B6-72D6-DB3B-BED1B8BDB48E}"/>
          </ac:spMkLst>
        </pc:spChg>
        <pc:grpChg chg="add mod">
          <ac:chgData name="Marco Ruggieri" userId="69f7aa3f-2458-4b06-b229-b26410e1dba5" providerId="ADAL" clId="{DC969A21-2173-42A1-9649-DFD5AA58FA4A}" dt="2025-11-28T09:45:01.386" v="8070" actId="164"/>
          <ac:grpSpMkLst>
            <pc:docMk/>
            <pc:sldMk cId="34673242" sldId="273"/>
            <ac:grpSpMk id="27" creationId="{6237F4D1-8370-22CA-9BC6-B378B18B80D4}"/>
          </ac:grpSpMkLst>
        </pc:grpChg>
        <pc:grpChg chg="add del mod">
          <ac:chgData name="Marco Ruggieri" userId="69f7aa3f-2458-4b06-b229-b26410e1dba5" providerId="ADAL" clId="{DC969A21-2173-42A1-9649-DFD5AA58FA4A}" dt="2025-11-28T09:44:52.904" v="8066" actId="164"/>
          <ac:grpSpMkLst>
            <pc:docMk/>
            <pc:sldMk cId="34673242" sldId="273"/>
            <ac:grpSpMk id="28" creationId="{49194A19-EDEB-4727-96F1-3DD027EAAAE7}"/>
          </ac:grpSpMkLst>
        </pc:grpChg>
        <pc:grpChg chg="add mod">
          <ac:chgData name="Marco Ruggieri" userId="69f7aa3f-2458-4b06-b229-b26410e1dba5" providerId="ADAL" clId="{DC969A21-2173-42A1-9649-DFD5AA58FA4A}" dt="2025-11-28T10:11:58.158" v="8677" actId="1076"/>
          <ac:grpSpMkLst>
            <pc:docMk/>
            <pc:sldMk cId="34673242" sldId="273"/>
            <ac:grpSpMk id="33" creationId="{C3D66021-E49D-9204-FD83-5CAC549E85AE}"/>
          </ac:grpSpMkLst>
        </pc:grpChg>
        <pc:picChg chg="add mod">
          <ac:chgData name="Marco Ruggieri" userId="69f7aa3f-2458-4b06-b229-b26410e1dba5" providerId="ADAL" clId="{DC969A21-2173-42A1-9649-DFD5AA58FA4A}" dt="2025-11-25T13:47:06.235" v="4086"/>
          <ac:picMkLst>
            <pc:docMk/>
            <pc:sldMk cId="34673242" sldId="273"/>
            <ac:picMk id="3" creationId="{0DE35271-C9B6-5894-43A3-17796E636E33}"/>
          </ac:picMkLst>
        </pc:picChg>
        <pc:picChg chg="add mod">
          <ac:chgData name="Marco Ruggieri" userId="69f7aa3f-2458-4b06-b229-b26410e1dba5" providerId="ADAL" clId="{DC969A21-2173-42A1-9649-DFD5AA58FA4A}" dt="2025-11-25T13:47:06.235" v="4086"/>
          <ac:picMkLst>
            <pc:docMk/>
            <pc:sldMk cId="34673242" sldId="273"/>
            <ac:picMk id="5" creationId="{F2495DB2-24C8-BEEF-95C2-C27A5A528392}"/>
          </ac:picMkLst>
        </pc:picChg>
        <pc:picChg chg="add mod">
          <ac:chgData name="Marco Ruggieri" userId="69f7aa3f-2458-4b06-b229-b26410e1dba5" providerId="ADAL" clId="{DC969A21-2173-42A1-9649-DFD5AA58FA4A}" dt="2025-11-25T13:47:06.235" v="4086"/>
          <ac:picMkLst>
            <pc:docMk/>
            <pc:sldMk cId="34673242" sldId="273"/>
            <ac:picMk id="6" creationId="{ECED82BD-A114-27BC-B1EF-DD1D900BEB2A}"/>
          </ac:picMkLst>
        </pc:picChg>
        <pc:picChg chg="mod">
          <ac:chgData name="Marco Ruggieri" userId="69f7aa3f-2458-4b06-b229-b26410e1dba5" providerId="ADAL" clId="{DC969A21-2173-42A1-9649-DFD5AA58FA4A}" dt="2025-11-27T16:10:59.358" v="7353" actId="1076"/>
          <ac:picMkLst>
            <pc:docMk/>
            <pc:sldMk cId="34673242" sldId="273"/>
            <ac:picMk id="7" creationId="{0CDC3C01-EF25-2B07-A4F8-C56D9804B600}"/>
          </ac:picMkLst>
        </pc:picChg>
        <pc:picChg chg="add mod">
          <ac:chgData name="Marco Ruggieri" userId="69f7aa3f-2458-4b06-b229-b26410e1dba5" providerId="ADAL" clId="{DC969A21-2173-42A1-9649-DFD5AA58FA4A}" dt="2025-11-25T13:47:06.235" v="4086"/>
          <ac:picMkLst>
            <pc:docMk/>
            <pc:sldMk cId="34673242" sldId="273"/>
            <ac:picMk id="11" creationId="{59847A45-BA30-19C2-0136-EC304C2F9A6D}"/>
          </ac:picMkLst>
        </pc:picChg>
        <pc:picChg chg="add mod">
          <ac:chgData name="Marco Ruggieri" userId="69f7aa3f-2458-4b06-b229-b26410e1dba5" providerId="ADAL" clId="{DC969A21-2173-42A1-9649-DFD5AA58FA4A}" dt="2025-11-28T09:52:23.519" v="8480" actId="1076"/>
          <ac:picMkLst>
            <pc:docMk/>
            <pc:sldMk cId="34673242" sldId="273"/>
            <ac:picMk id="14" creationId="{E933E65C-CD64-6623-F306-EED71AD379A6}"/>
          </ac:picMkLst>
        </pc:picChg>
        <pc:picChg chg="add mod ord">
          <ac:chgData name="Marco Ruggieri" userId="69f7aa3f-2458-4b06-b229-b26410e1dba5" providerId="ADAL" clId="{DC969A21-2173-42A1-9649-DFD5AA58FA4A}" dt="2025-11-27T16:21:31.592" v="7758" actId="1037"/>
          <ac:picMkLst>
            <pc:docMk/>
            <pc:sldMk cId="34673242" sldId="273"/>
            <ac:picMk id="16" creationId="{D8A2CFEC-5A4B-0F08-3AA4-56E6754A4C90}"/>
          </ac:picMkLst>
        </pc:picChg>
        <pc:picChg chg="add mod modCrop">
          <ac:chgData name="Marco Ruggieri" userId="69f7aa3f-2458-4b06-b229-b26410e1dba5" providerId="ADAL" clId="{DC969A21-2173-42A1-9649-DFD5AA58FA4A}" dt="2025-11-27T16:21:26.456" v="7746" actId="1037"/>
          <ac:picMkLst>
            <pc:docMk/>
            <pc:sldMk cId="34673242" sldId="273"/>
            <ac:picMk id="17" creationId="{29C1F47F-D4FF-A8D9-2035-AD030A188516}"/>
          </ac:picMkLst>
        </pc:picChg>
        <pc:picChg chg="add mod ord">
          <ac:chgData name="Marco Ruggieri" userId="69f7aa3f-2458-4b06-b229-b26410e1dba5" providerId="ADAL" clId="{DC969A21-2173-42A1-9649-DFD5AA58FA4A}" dt="2025-11-27T16:37:04.580" v="7881" actId="1076"/>
          <ac:picMkLst>
            <pc:docMk/>
            <pc:sldMk cId="34673242" sldId="273"/>
            <ac:picMk id="24" creationId="{18C96EFA-25F4-08E7-ABFB-AEF7DA5ACF54}"/>
          </ac:picMkLst>
        </pc:picChg>
        <pc:picChg chg="add mod ord">
          <ac:chgData name="Marco Ruggieri" userId="69f7aa3f-2458-4b06-b229-b26410e1dba5" providerId="ADAL" clId="{DC969A21-2173-42A1-9649-DFD5AA58FA4A}" dt="2025-11-28T09:44:52.904" v="8066" actId="164"/>
          <ac:picMkLst>
            <pc:docMk/>
            <pc:sldMk cId="34673242" sldId="273"/>
            <ac:picMk id="26" creationId="{18A5D376-1568-FDD8-2C20-21A85BE7BD25}"/>
          </ac:picMkLst>
        </pc:picChg>
        <pc:picChg chg="add mod">
          <ac:chgData name="Marco Ruggieri" userId="69f7aa3f-2458-4b06-b229-b26410e1dba5" providerId="ADAL" clId="{DC969A21-2173-42A1-9649-DFD5AA58FA4A}" dt="2025-11-28T09:45:01.386" v="8070" actId="164"/>
          <ac:picMkLst>
            <pc:docMk/>
            <pc:sldMk cId="34673242" sldId="273"/>
            <ac:picMk id="79" creationId="{C094B499-B914-FCB0-DF73-8CE73CF7FD83}"/>
          </ac:picMkLst>
        </pc:picChg>
        <pc:cxnChg chg="add mod">
          <ac:chgData name="Marco Ruggieri" userId="69f7aa3f-2458-4b06-b229-b26410e1dba5" providerId="ADAL" clId="{DC969A21-2173-42A1-9649-DFD5AA58FA4A}" dt="2025-11-28T09:22:36.294" v="8001" actId="1076"/>
          <ac:cxnSpMkLst>
            <pc:docMk/>
            <pc:sldMk cId="34673242" sldId="273"/>
            <ac:cxnSpMk id="18" creationId="{6AE863CE-11A0-C53D-C38B-C9AA66AC9BAF}"/>
          </ac:cxnSpMkLst>
        </pc:cxnChg>
        <pc:cxnChg chg="add mod">
          <ac:chgData name="Marco Ruggieri" userId="69f7aa3f-2458-4b06-b229-b26410e1dba5" providerId="ADAL" clId="{DC969A21-2173-42A1-9649-DFD5AA58FA4A}" dt="2025-11-27T16:21:35.952" v="7770" actId="1037"/>
          <ac:cxnSpMkLst>
            <pc:docMk/>
            <pc:sldMk cId="34673242" sldId="273"/>
            <ac:cxnSpMk id="82" creationId="{347A9642-4128-0F0B-C55A-576767A931C7}"/>
          </ac:cxnSpMkLst>
        </pc:cxnChg>
        <pc:cxnChg chg="add mod">
          <ac:chgData name="Marco Ruggieri" userId="69f7aa3f-2458-4b06-b229-b26410e1dba5" providerId="ADAL" clId="{DC969A21-2173-42A1-9649-DFD5AA58FA4A}" dt="2025-11-27T16:21:23.209" v="7739" actId="1037"/>
          <ac:cxnSpMkLst>
            <pc:docMk/>
            <pc:sldMk cId="34673242" sldId="273"/>
            <ac:cxnSpMk id="85" creationId="{E45DA313-FEA6-9837-F8DA-BECFB9770A51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4T18:06:48.185" v="15131" actId="207"/>
        <pc:sldMkLst>
          <pc:docMk/>
          <pc:sldMk cId="943885532" sldId="274"/>
        </pc:sldMkLst>
        <pc:spChg chg="add mod">
          <ac:chgData name="Marco Ruggieri" userId="69f7aa3f-2458-4b06-b229-b26410e1dba5" providerId="ADAL" clId="{DC969A21-2173-42A1-9649-DFD5AA58FA4A}" dt="2025-11-28T10:32:14.722" v="8901" actId="1076"/>
          <ac:spMkLst>
            <pc:docMk/>
            <pc:sldMk cId="943885532" sldId="274"/>
            <ac:spMk id="2" creationId="{3D168806-40D5-4348-2889-282D19500651}"/>
          </ac:spMkLst>
        </pc:spChg>
        <pc:spChg chg="add mod">
          <ac:chgData name="Marco Ruggieri" userId="69f7aa3f-2458-4b06-b229-b26410e1dba5" providerId="ADAL" clId="{DC969A21-2173-42A1-9649-DFD5AA58FA4A}" dt="2025-11-28T10:32:14.722" v="8901" actId="1076"/>
          <ac:spMkLst>
            <pc:docMk/>
            <pc:sldMk cId="943885532" sldId="274"/>
            <ac:spMk id="4" creationId="{30616A21-87E9-DE93-77FC-524834FEE2B2}"/>
          </ac:spMkLst>
        </pc:spChg>
        <pc:spChg chg="mod">
          <ac:chgData name="Marco Ruggieri" userId="69f7aa3f-2458-4b06-b229-b26410e1dba5" providerId="ADAL" clId="{DC969A21-2173-42A1-9649-DFD5AA58FA4A}" dt="2025-11-28T10:32:14.722" v="8901" actId="1076"/>
          <ac:spMkLst>
            <pc:docMk/>
            <pc:sldMk cId="943885532" sldId="274"/>
            <ac:spMk id="8" creationId="{41F9EC21-5110-09A6-0779-A14D6001D022}"/>
          </ac:spMkLst>
        </pc:spChg>
        <pc:spChg chg="add mod">
          <ac:chgData name="Marco Ruggieri" userId="69f7aa3f-2458-4b06-b229-b26410e1dba5" providerId="ADAL" clId="{DC969A21-2173-42A1-9649-DFD5AA58FA4A}" dt="2025-12-01T11:05:13.971" v="13222" actId="1076"/>
          <ac:spMkLst>
            <pc:docMk/>
            <pc:sldMk cId="943885532" sldId="274"/>
            <ac:spMk id="12" creationId="{614A4E34-8B92-CCF2-D534-9C02261C8A76}"/>
          </ac:spMkLst>
        </pc:spChg>
        <pc:spChg chg="mod">
          <ac:chgData name="Marco Ruggieri" userId="69f7aa3f-2458-4b06-b229-b26410e1dba5" providerId="ADAL" clId="{DC969A21-2173-42A1-9649-DFD5AA58FA4A}" dt="2025-11-24T15:58:56.802" v="3915" actId="20577"/>
          <ac:spMkLst>
            <pc:docMk/>
            <pc:sldMk cId="943885532" sldId="274"/>
            <ac:spMk id="13" creationId="{22FA1625-9AB3-3553-E40D-B21A595BCF38}"/>
          </ac:spMkLst>
        </pc:spChg>
        <pc:spChg chg="add del mod">
          <ac:chgData name="Marco Ruggieri" userId="69f7aa3f-2458-4b06-b229-b26410e1dba5" providerId="ADAL" clId="{DC969A21-2173-42A1-9649-DFD5AA58FA4A}" dt="2025-12-04T17:59:49.872" v="14966" actId="478"/>
          <ac:spMkLst>
            <pc:docMk/>
            <pc:sldMk cId="943885532" sldId="274"/>
            <ac:spMk id="14" creationId="{96049642-9B6D-7C5E-56CE-75E29B2AFE0C}"/>
          </ac:spMkLst>
        </pc:spChg>
        <pc:spChg chg="add mod">
          <ac:chgData name="Marco Ruggieri" userId="69f7aa3f-2458-4b06-b229-b26410e1dba5" providerId="ADAL" clId="{DC969A21-2173-42A1-9649-DFD5AA58FA4A}" dt="2025-12-04T18:01:17.138" v="14987" actId="207"/>
          <ac:spMkLst>
            <pc:docMk/>
            <pc:sldMk cId="943885532" sldId="274"/>
            <ac:spMk id="16" creationId="{5EA0F7FC-E9B2-6577-6FA9-D22F8E1F9470}"/>
          </ac:spMkLst>
        </pc:spChg>
        <pc:spChg chg="add mod ord">
          <ac:chgData name="Marco Ruggieri" userId="69f7aa3f-2458-4b06-b229-b26410e1dba5" providerId="ADAL" clId="{DC969A21-2173-42A1-9649-DFD5AA58FA4A}" dt="2025-12-04T18:01:07.588" v="14984" actId="171"/>
          <ac:spMkLst>
            <pc:docMk/>
            <pc:sldMk cId="943885532" sldId="274"/>
            <ac:spMk id="17" creationId="{94CA5CAF-A869-71B6-E4B7-DB6B0AFFAE47}"/>
          </ac:spMkLst>
        </pc:spChg>
        <pc:spChg chg="add mod">
          <ac:chgData name="Marco Ruggieri" userId="69f7aa3f-2458-4b06-b229-b26410e1dba5" providerId="ADAL" clId="{DC969A21-2173-42A1-9649-DFD5AA58FA4A}" dt="2025-12-04T18:06:48.185" v="15131" actId="207"/>
          <ac:spMkLst>
            <pc:docMk/>
            <pc:sldMk cId="943885532" sldId="274"/>
            <ac:spMk id="18" creationId="{61B438C4-0A5C-2635-562C-D2EA724DC8DB}"/>
          </ac:spMkLst>
        </pc:spChg>
        <pc:spChg chg="add mod ord">
          <ac:chgData name="Marco Ruggieri" userId="69f7aa3f-2458-4b06-b229-b26410e1dba5" providerId="ADAL" clId="{DC969A21-2173-42A1-9649-DFD5AA58FA4A}" dt="2025-12-04T18:06:00.640" v="15119" actId="171"/>
          <ac:spMkLst>
            <pc:docMk/>
            <pc:sldMk cId="943885532" sldId="274"/>
            <ac:spMk id="19" creationId="{A0FCC810-DD58-CF2C-18D5-D786B037639A}"/>
          </ac:spMkLst>
        </pc:spChg>
        <pc:spChg chg="add mod">
          <ac:chgData name="Marco Ruggieri" userId="69f7aa3f-2458-4b06-b229-b26410e1dba5" providerId="ADAL" clId="{DC969A21-2173-42A1-9649-DFD5AA58FA4A}" dt="2025-11-28T10:45:56.997" v="9254" actId="1035"/>
          <ac:spMkLst>
            <pc:docMk/>
            <pc:sldMk cId="943885532" sldId="274"/>
            <ac:spMk id="66" creationId="{EE7A5530-FE1F-4A47-366E-0F1FB4E3226E}"/>
          </ac:spMkLst>
        </pc:spChg>
        <pc:spChg chg="add mod">
          <ac:chgData name="Marco Ruggieri" userId="69f7aa3f-2458-4b06-b229-b26410e1dba5" providerId="ADAL" clId="{DC969A21-2173-42A1-9649-DFD5AA58FA4A}" dt="2025-12-04T18:03:08.872" v="15080" actId="16959"/>
          <ac:spMkLst>
            <pc:docMk/>
            <pc:sldMk cId="943885532" sldId="274"/>
            <ac:spMk id="67" creationId="{AA36AC2F-755A-746D-4DDB-D9657C7DEE28}"/>
          </ac:spMkLst>
        </pc:spChg>
        <pc:spChg chg="add mod">
          <ac:chgData name="Marco Ruggieri" userId="69f7aa3f-2458-4b06-b229-b26410e1dba5" providerId="ADAL" clId="{DC969A21-2173-42A1-9649-DFD5AA58FA4A}" dt="2025-11-28T10:59:27.212" v="9321" actId="1076"/>
          <ac:spMkLst>
            <pc:docMk/>
            <pc:sldMk cId="943885532" sldId="274"/>
            <ac:spMk id="68" creationId="{BD02A81B-1BC0-139C-AB91-CA1BF9001811}"/>
          </ac:spMkLst>
        </pc:spChg>
        <pc:spChg chg="add mod">
          <ac:chgData name="Marco Ruggieri" userId="69f7aa3f-2458-4b06-b229-b26410e1dba5" providerId="ADAL" clId="{DC969A21-2173-42A1-9649-DFD5AA58FA4A}" dt="2025-11-28T10:45:56.997" v="9254" actId="1035"/>
          <ac:spMkLst>
            <pc:docMk/>
            <pc:sldMk cId="943885532" sldId="274"/>
            <ac:spMk id="69" creationId="{F41949B5-3D7E-6152-86E5-E403AB33E883}"/>
          </ac:spMkLst>
        </pc:spChg>
        <pc:spChg chg="add del mod">
          <ac:chgData name="Marco Ruggieri" userId="69f7aa3f-2458-4b06-b229-b26410e1dba5" providerId="ADAL" clId="{DC969A21-2173-42A1-9649-DFD5AA58FA4A}" dt="2025-12-04T17:58:42.048" v="14950" actId="1037"/>
          <ac:spMkLst>
            <pc:docMk/>
            <pc:sldMk cId="943885532" sldId="274"/>
            <ac:spMk id="71" creationId="{459F35CB-CB14-64F0-473E-225B2D9B1819}"/>
          </ac:spMkLst>
        </pc:spChg>
        <pc:spChg chg="add mod">
          <ac:chgData name="Marco Ruggieri" userId="69f7aa3f-2458-4b06-b229-b26410e1dba5" providerId="ADAL" clId="{DC969A21-2173-42A1-9649-DFD5AA58FA4A}" dt="2025-11-28T10:45:56.997" v="9254" actId="1035"/>
          <ac:spMkLst>
            <pc:docMk/>
            <pc:sldMk cId="943885532" sldId="274"/>
            <ac:spMk id="77" creationId="{E674873F-6AAF-70EE-5A35-75C4D519FD63}"/>
          </ac:spMkLst>
        </pc:spChg>
        <pc:spChg chg="add mod">
          <ac:chgData name="Marco Ruggieri" userId="69f7aa3f-2458-4b06-b229-b26410e1dba5" providerId="ADAL" clId="{DC969A21-2173-42A1-9649-DFD5AA58FA4A}" dt="2025-11-28T14:16:01.584" v="9807" actId="1076"/>
          <ac:spMkLst>
            <pc:docMk/>
            <pc:sldMk cId="943885532" sldId="274"/>
            <ac:spMk id="80" creationId="{394ABE24-57C7-CF3E-22A1-8714153AAB9C}"/>
          </ac:spMkLst>
        </pc:spChg>
        <pc:spChg chg="add mod">
          <ac:chgData name="Marco Ruggieri" userId="69f7aa3f-2458-4b06-b229-b26410e1dba5" providerId="ADAL" clId="{DC969A21-2173-42A1-9649-DFD5AA58FA4A}" dt="2025-11-28T14:16:11.846" v="9810" actId="1076"/>
          <ac:spMkLst>
            <pc:docMk/>
            <pc:sldMk cId="943885532" sldId="274"/>
            <ac:spMk id="81" creationId="{A857E94D-9ABC-D8D4-7441-B2F292ABCACD}"/>
          </ac:spMkLst>
        </pc:spChg>
        <pc:spChg chg="add mod">
          <ac:chgData name="Marco Ruggieri" userId="69f7aa3f-2458-4b06-b229-b26410e1dba5" providerId="ADAL" clId="{DC969A21-2173-42A1-9649-DFD5AA58FA4A}" dt="2025-11-28T14:16:15.651" v="9811" actId="1076"/>
          <ac:spMkLst>
            <pc:docMk/>
            <pc:sldMk cId="943885532" sldId="274"/>
            <ac:spMk id="82" creationId="{FCA78183-E27F-A735-8502-1D820D82A8B1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86" creationId="{32128541-C495-1EDD-2A17-BB5284E64EE2}"/>
          </ac:spMkLst>
        </pc:spChg>
        <pc:spChg chg="add mod">
          <ac:chgData name="Marco Ruggieri" userId="69f7aa3f-2458-4b06-b229-b26410e1dba5" providerId="ADAL" clId="{DC969A21-2173-42A1-9649-DFD5AA58FA4A}" dt="2025-11-28T14:18:54.837" v="9821" actId="1036"/>
          <ac:spMkLst>
            <pc:docMk/>
            <pc:sldMk cId="943885532" sldId="274"/>
            <ac:spMk id="93" creationId="{16AFE37B-CD90-92B5-E64B-A15B45140154}"/>
          </ac:spMkLst>
        </pc:spChg>
        <pc:spChg chg="add mod">
          <ac:chgData name="Marco Ruggieri" userId="69f7aa3f-2458-4b06-b229-b26410e1dba5" providerId="ADAL" clId="{DC969A21-2173-42A1-9649-DFD5AA58FA4A}" dt="2025-12-04T17:58:56.449" v="14952" actId="113"/>
          <ac:spMkLst>
            <pc:docMk/>
            <pc:sldMk cId="943885532" sldId="274"/>
            <ac:spMk id="97" creationId="{7117D78E-C4AC-96B5-458F-6208C34AC06F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98" creationId="{4071C6C1-0045-2933-F78C-F28991935CE5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99" creationId="{33F9A586-E9CD-D069-E5F0-2859635FD277}"/>
          </ac:spMkLst>
        </pc:spChg>
        <pc:spChg chg="add mod">
          <ac:chgData name="Marco Ruggieri" userId="69f7aa3f-2458-4b06-b229-b26410e1dba5" providerId="ADAL" clId="{DC969A21-2173-42A1-9649-DFD5AA58FA4A}" dt="2025-12-04T17:58:49.633" v="14951" actId="113"/>
          <ac:spMkLst>
            <pc:docMk/>
            <pc:sldMk cId="943885532" sldId="274"/>
            <ac:spMk id="103" creationId="{2DFED138-0182-C89A-4B7F-BEE6D001B854}"/>
          </ac:spMkLst>
        </pc:spChg>
        <pc:spChg chg="add mod">
          <ac:chgData name="Marco Ruggieri" userId="69f7aa3f-2458-4b06-b229-b26410e1dba5" providerId="ADAL" clId="{DC969A21-2173-42A1-9649-DFD5AA58FA4A}" dt="2025-11-28T14:18:54.837" v="9821" actId="1036"/>
          <ac:spMkLst>
            <pc:docMk/>
            <pc:sldMk cId="943885532" sldId="274"/>
            <ac:spMk id="104" creationId="{68DD136C-6927-76BF-2F37-6A875E679239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105" creationId="{A7D72C27-1AA2-22DB-6DE7-3600258FAB36}"/>
          </ac:spMkLst>
        </pc:spChg>
        <pc:spChg chg="add mod">
          <ac:chgData name="Marco Ruggieri" userId="69f7aa3f-2458-4b06-b229-b26410e1dba5" providerId="ADAL" clId="{DC969A21-2173-42A1-9649-DFD5AA58FA4A}" dt="2025-12-04T17:59:03.492" v="14953" actId="113"/>
          <ac:spMkLst>
            <pc:docMk/>
            <pc:sldMk cId="943885532" sldId="274"/>
            <ac:spMk id="106" creationId="{485AA3CD-E289-7336-A29B-086BFD3D807A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107" creationId="{9999E95A-3172-C232-9466-240AF70DF816}"/>
          </ac:spMkLst>
        </pc:spChg>
        <pc:spChg chg="add mod">
          <ac:chgData name="Marco Ruggieri" userId="69f7aa3f-2458-4b06-b229-b26410e1dba5" providerId="ADAL" clId="{DC969A21-2173-42A1-9649-DFD5AA58FA4A}" dt="2025-11-28T14:18:58.501" v="9825" actId="1036"/>
          <ac:spMkLst>
            <pc:docMk/>
            <pc:sldMk cId="943885532" sldId="274"/>
            <ac:spMk id="108" creationId="{8FB2E15E-B5D4-FCA8-21EC-DD71312EF86B}"/>
          </ac:spMkLst>
        </pc:spChg>
        <pc:picChg chg="add mod">
          <ac:chgData name="Marco Ruggieri" userId="69f7aa3f-2458-4b06-b229-b26410e1dba5" providerId="ADAL" clId="{DC969A21-2173-42A1-9649-DFD5AA58FA4A}" dt="2025-11-25T13:47:06.976" v="4087"/>
          <ac:picMkLst>
            <pc:docMk/>
            <pc:sldMk cId="943885532" sldId="274"/>
            <ac:picMk id="3" creationId="{4D1C1313-29FB-4371-9936-4471594F4F22}"/>
          </ac:picMkLst>
        </pc:picChg>
        <pc:picChg chg="add mod">
          <ac:chgData name="Marco Ruggieri" userId="69f7aa3f-2458-4b06-b229-b26410e1dba5" providerId="ADAL" clId="{DC969A21-2173-42A1-9649-DFD5AA58FA4A}" dt="2025-11-25T13:47:06.976" v="4087"/>
          <ac:picMkLst>
            <pc:docMk/>
            <pc:sldMk cId="943885532" sldId="274"/>
            <ac:picMk id="5" creationId="{F0D348EB-FA0F-94C7-34F3-0A046D165C7F}"/>
          </ac:picMkLst>
        </pc:picChg>
        <pc:picChg chg="add mod">
          <ac:chgData name="Marco Ruggieri" userId="69f7aa3f-2458-4b06-b229-b26410e1dba5" providerId="ADAL" clId="{DC969A21-2173-42A1-9649-DFD5AA58FA4A}" dt="2025-11-25T13:47:06.976" v="4087"/>
          <ac:picMkLst>
            <pc:docMk/>
            <pc:sldMk cId="943885532" sldId="274"/>
            <ac:picMk id="6" creationId="{9BF70C55-A7BC-97AE-FDA1-8EEA839F78EB}"/>
          </ac:picMkLst>
        </pc:picChg>
        <pc:picChg chg="mod">
          <ac:chgData name="Marco Ruggieri" userId="69f7aa3f-2458-4b06-b229-b26410e1dba5" providerId="ADAL" clId="{DC969A21-2173-42A1-9649-DFD5AA58FA4A}" dt="2025-11-28T14:19:09.763" v="9826" actId="1076"/>
          <ac:picMkLst>
            <pc:docMk/>
            <pc:sldMk cId="943885532" sldId="274"/>
            <ac:picMk id="7" creationId="{47352CC7-7D97-55AE-07BA-A3BD187640FB}"/>
          </ac:picMkLst>
        </pc:picChg>
        <pc:picChg chg="add mod">
          <ac:chgData name="Marco Ruggieri" userId="69f7aa3f-2458-4b06-b229-b26410e1dba5" providerId="ADAL" clId="{DC969A21-2173-42A1-9649-DFD5AA58FA4A}" dt="2025-11-25T13:47:06.976" v="4087"/>
          <ac:picMkLst>
            <pc:docMk/>
            <pc:sldMk cId="943885532" sldId="274"/>
            <ac:picMk id="11" creationId="{0C80041F-2947-8F87-47B6-8A465B79B8E2}"/>
          </ac:picMkLst>
        </pc:picChg>
        <pc:picChg chg="add mod">
          <ac:chgData name="Marco Ruggieri" userId="69f7aa3f-2458-4b06-b229-b26410e1dba5" providerId="ADAL" clId="{DC969A21-2173-42A1-9649-DFD5AA58FA4A}" dt="2025-11-28T15:17:38.303" v="10648" actId="1076"/>
          <ac:picMkLst>
            <pc:docMk/>
            <pc:sldMk cId="943885532" sldId="274"/>
            <ac:picMk id="65" creationId="{556047CF-D466-7F60-46DB-346CE90DBB79}"/>
          </ac:picMkLst>
        </pc:picChg>
        <pc:picChg chg="mod">
          <ac:chgData name="Marco Ruggieri" userId="69f7aa3f-2458-4b06-b229-b26410e1dba5" providerId="ADAL" clId="{DC969A21-2173-42A1-9649-DFD5AA58FA4A}" dt="2025-11-28T10:29:21.632" v="8834" actId="1076"/>
          <ac:picMkLst>
            <pc:docMk/>
            <pc:sldMk cId="943885532" sldId="274"/>
            <ac:picMk id="74" creationId="{05DA08CB-2868-5DBC-DDB4-9FE8A9B9315E}"/>
          </ac:picMkLst>
        </pc:picChg>
        <pc:picChg chg="mod">
          <ac:chgData name="Marco Ruggieri" userId="69f7aa3f-2458-4b06-b229-b26410e1dba5" providerId="ADAL" clId="{DC969A21-2173-42A1-9649-DFD5AA58FA4A}" dt="2025-11-28T15:15:32.663" v="10589" actId="1076"/>
          <ac:picMkLst>
            <pc:docMk/>
            <pc:sldMk cId="943885532" sldId="274"/>
            <ac:picMk id="75" creationId="{0C942A53-1EED-7F0D-B15E-C688CDCAC380}"/>
          </ac:picMkLst>
        </pc:picChg>
        <pc:picChg chg="mod">
          <ac:chgData name="Marco Ruggieri" userId="69f7aa3f-2458-4b06-b229-b26410e1dba5" providerId="ADAL" clId="{DC969A21-2173-42A1-9649-DFD5AA58FA4A}" dt="2025-11-28T11:06:26.483" v="9391" actId="1036"/>
          <ac:picMkLst>
            <pc:docMk/>
            <pc:sldMk cId="943885532" sldId="274"/>
            <ac:picMk id="76" creationId="{55A90674-0FE5-62F7-D0A5-DD1D73B6DC1F}"/>
          </ac:picMkLst>
        </pc:picChg>
        <pc:picChg chg="add mod">
          <ac:chgData name="Marco Ruggieri" userId="69f7aa3f-2458-4b06-b229-b26410e1dba5" providerId="ADAL" clId="{DC969A21-2173-42A1-9649-DFD5AA58FA4A}" dt="2025-11-28T10:24:40.483" v="8768" actId="1076"/>
          <ac:picMkLst>
            <pc:docMk/>
            <pc:sldMk cId="943885532" sldId="274"/>
            <ac:picMk id="78" creationId="{EA9E6BAF-D2A3-A86A-4F5B-0AAF8FC71746}"/>
          </ac:picMkLst>
        </pc:picChg>
        <pc:picChg chg="add mod modCrop">
          <ac:chgData name="Marco Ruggieri" userId="69f7aa3f-2458-4b06-b229-b26410e1dba5" providerId="ADAL" clId="{DC969A21-2173-42A1-9649-DFD5AA58FA4A}" dt="2025-11-28T10:24:40.483" v="8768" actId="1076"/>
          <ac:picMkLst>
            <pc:docMk/>
            <pc:sldMk cId="943885532" sldId="274"/>
            <ac:picMk id="79" creationId="{D965AED2-6AC4-53C8-6C48-A5DC3A04A9C9}"/>
          </ac:picMkLst>
        </pc:picChg>
      </pc:sldChg>
      <pc:sldChg chg="addSp delSp modSp add mod">
        <pc:chgData name="Marco Ruggieri" userId="69f7aa3f-2458-4b06-b229-b26410e1dba5" providerId="ADAL" clId="{DC969A21-2173-42A1-9649-DFD5AA58FA4A}" dt="2025-12-04T09:01:27.551" v="14531" actId="207"/>
        <pc:sldMkLst>
          <pc:docMk/>
          <pc:sldMk cId="4057850162" sldId="275"/>
        </pc:sldMkLst>
        <pc:spChg chg="add mod">
          <ac:chgData name="Marco Ruggieri" userId="69f7aa3f-2458-4b06-b229-b26410e1dba5" providerId="ADAL" clId="{DC969A21-2173-42A1-9649-DFD5AA58FA4A}" dt="2025-11-25T13:47:07.758" v="4088"/>
          <ac:spMkLst>
            <pc:docMk/>
            <pc:sldMk cId="4057850162" sldId="275"/>
            <ac:spMk id="2" creationId="{19B096E0-621E-015C-FC06-191FDA79E7F0}"/>
          </ac:spMkLst>
        </pc:spChg>
        <pc:spChg chg="add mod">
          <ac:chgData name="Marco Ruggieri" userId="69f7aa3f-2458-4b06-b229-b26410e1dba5" providerId="ADAL" clId="{DC969A21-2173-42A1-9649-DFD5AA58FA4A}" dt="2025-11-25T13:47:07.758" v="4088"/>
          <ac:spMkLst>
            <pc:docMk/>
            <pc:sldMk cId="4057850162" sldId="275"/>
            <ac:spMk id="4" creationId="{70E36171-3E3C-C6E0-A1B8-71A74BBD1627}"/>
          </ac:spMkLst>
        </pc:spChg>
        <pc:spChg chg="mod">
          <ac:chgData name="Marco Ruggieri" userId="69f7aa3f-2458-4b06-b229-b26410e1dba5" providerId="ADAL" clId="{DC969A21-2173-42A1-9649-DFD5AA58FA4A}" dt="2025-11-24T15:59:20.891" v="3949" actId="20577"/>
          <ac:spMkLst>
            <pc:docMk/>
            <pc:sldMk cId="4057850162" sldId="275"/>
            <ac:spMk id="13" creationId="{12096E1E-75CA-1876-B452-FDED36E39FDC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15" creationId="{FF817751-1EE1-F991-F777-413A1483CAA2}"/>
          </ac:spMkLst>
        </pc:spChg>
        <pc:spChg chg="add del mod">
          <ac:chgData name="Marco Ruggieri" userId="69f7aa3f-2458-4b06-b229-b26410e1dba5" providerId="ADAL" clId="{DC969A21-2173-42A1-9649-DFD5AA58FA4A}" dt="2025-12-04T09:01:27.551" v="14531" actId="207"/>
          <ac:spMkLst>
            <pc:docMk/>
            <pc:sldMk cId="4057850162" sldId="275"/>
            <ac:spMk id="16" creationId="{B053E524-C91F-2C8F-014C-5472F6FBD99B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17" creationId="{9AC1FEA2-C690-62CD-A699-7D92FE0FE858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18" creationId="{E79AEFFE-E3DE-A2D4-CBEE-C3A952F12E06}"/>
          </ac:spMkLst>
        </pc:spChg>
        <pc:spChg chg="add mod">
          <ac:chgData name="Marco Ruggieri" userId="69f7aa3f-2458-4b06-b229-b26410e1dba5" providerId="ADAL" clId="{DC969A21-2173-42A1-9649-DFD5AA58FA4A}" dt="2025-11-28T11:03:01.776" v="9375" actId="207"/>
          <ac:spMkLst>
            <pc:docMk/>
            <pc:sldMk cId="4057850162" sldId="275"/>
            <ac:spMk id="22" creationId="{028B1501-17CC-4CD1-76ED-31A36949C60E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23" creationId="{72FDA5C7-0A2D-0136-B699-118E457950BC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24" creationId="{6D907564-D67A-27DF-B4D1-22EF8EB0BF9D}"/>
          </ac:spMkLst>
        </pc:spChg>
        <pc:spChg chg="add mod">
          <ac:chgData name="Marco Ruggieri" userId="69f7aa3f-2458-4b06-b229-b26410e1dba5" providerId="ADAL" clId="{DC969A21-2173-42A1-9649-DFD5AA58FA4A}" dt="2025-11-28T11:02:39.253" v="9372"/>
          <ac:spMkLst>
            <pc:docMk/>
            <pc:sldMk cId="4057850162" sldId="275"/>
            <ac:spMk id="26" creationId="{419CA1B8-4355-9996-49C8-CC33F0E9C7F8}"/>
          </ac:spMkLst>
        </pc:spChg>
        <pc:spChg chg="add mod">
          <ac:chgData name="Marco Ruggieri" userId="69f7aa3f-2458-4b06-b229-b26410e1dba5" providerId="ADAL" clId="{DC969A21-2173-42A1-9649-DFD5AA58FA4A}" dt="2025-11-28T11:03:01.776" v="9375" actId="207"/>
          <ac:spMkLst>
            <pc:docMk/>
            <pc:sldMk cId="4057850162" sldId="275"/>
            <ac:spMk id="28" creationId="{94B4B172-65E3-8E3B-284F-17FFC3A641A1}"/>
          </ac:spMkLst>
        </pc:spChg>
        <pc:picChg chg="add mod">
          <ac:chgData name="Marco Ruggieri" userId="69f7aa3f-2458-4b06-b229-b26410e1dba5" providerId="ADAL" clId="{DC969A21-2173-42A1-9649-DFD5AA58FA4A}" dt="2025-11-25T13:47:07.758" v="4088"/>
          <ac:picMkLst>
            <pc:docMk/>
            <pc:sldMk cId="4057850162" sldId="275"/>
            <ac:picMk id="3" creationId="{8E4C671B-A4C6-531B-7171-77726D173DFA}"/>
          </ac:picMkLst>
        </pc:picChg>
        <pc:picChg chg="add mod">
          <ac:chgData name="Marco Ruggieri" userId="69f7aa3f-2458-4b06-b229-b26410e1dba5" providerId="ADAL" clId="{DC969A21-2173-42A1-9649-DFD5AA58FA4A}" dt="2025-11-25T13:47:07.758" v="4088"/>
          <ac:picMkLst>
            <pc:docMk/>
            <pc:sldMk cId="4057850162" sldId="275"/>
            <ac:picMk id="5" creationId="{97BEB3BD-546A-5323-AEEE-18BF51058396}"/>
          </ac:picMkLst>
        </pc:picChg>
        <pc:picChg chg="add mod">
          <ac:chgData name="Marco Ruggieri" userId="69f7aa3f-2458-4b06-b229-b26410e1dba5" providerId="ADAL" clId="{DC969A21-2173-42A1-9649-DFD5AA58FA4A}" dt="2025-11-25T13:47:07.758" v="4088"/>
          <ac:picMkLst>
            <pc:docMk/>
            <pc:sldMk cId="4057850162" sldId="275"/>
            <ac:picMk id="6" creationId="{D0515E78-97EA-0014-7F16-473AE161B526}"/>
          </ac:picMkLst>
        </pc:picChg>
        <pc:picChg chg="add mod">
          <ac:chgData name="Marco Ruggieri" userId="69f7aa3f-2458-4b06-b229-b26410e1dba5" providerId="ADAL" clId="{DC969A21-2173-42A1-9649-DFD5AA58FA4A}" dt="2025-11-25T13:47:07.758" v="4088"/>
          <ac:picMkLst>
            <pc:docMk/>
            <pc:sldMk cId="4057850162" sldId="275"/>
            <ac:picMk id="11" creationId="{16A477B6-989F-44F5-4EA0-02910796C39B}"/>
          </ac:picMkLst>
        </pc:picChg>
        <pc:picChg chg="add mod">
          <ac:chgData name="Marco Ruggieri" userId="69f7aa3f-2458-4b06-b229-b26410e1dba5" providerId="ADAL" clId="{DC969A21-2173-42A1-9649-DFD5AA58FA4A}" dt="2025-11-28T11:02:39.253" v="9372"/>
          <ac:picMkLst>
            <pc:docMk/>
            <pc:sldMk cId="4057850162" sldId="275"/>
            <ac:picMk id="12" creationId="{B53BB5D1-222D-B432-0F66-092542C753FF}"/>
          </ac:picMkLst>
        </pc:picChg>
        <pc:picChg chg="add mod">
          <ac:chgData name="Marco Ruggieri" userId="69f7aa3f-2458-4b06-b229-b26410e1dba5" providerId="ADAL" clId="{DC969A21-2173-42A1-9649-DFD5AA58FA4A}" dt="2025-11-28T11:02:39.253" v="9372"/>
          <ac:picMkLst>
            <pc:docMk/>
            <pc:sldMk cId="4057850162" sldId="275"/>
            <ac:picMk id="14" creationId="{ADFDD0EB-2BC9-B55A-CE70-E7EC48DDFD00}"/>
          </ac:picMkLst>
        </pc:picChg>
        <pc:picChg chg="mod">
          <ac:chgData name="Marco Ruggieri" userId="69f7aa3f-2458-4b06-b229-b26410e1dba5" providerId="ADAL" clId="{DC969A21-2173-42A1-9649-DFD5AA58FA4A}" dt="2025-11-28T11:03:25.310" v="9377" actId="208"/>
          <ac:picMkLst>
            <pc:docMk/>
            <pc:sldMk cId="4057850162" sldId="275"/>
            <ac:picMk id="25" creationId="{7FEF4370-A156-6B94-94A6-14734D31C406}"/>
          </ac:picMkLst>
        </pc:picChg>
        <pc:cxnChg chg="mod">
          <ac:chgData name="Marco Ruggieri" userId="69f7aa3f-2458-4b06-b229-b26410e1dba5" providerId="ADAL" clId="{DC969A21-2173-42A1-9649-DFD5AA58FA4A}" dt="2025-11-28T11:03:13.365" v="9376" actId="208"/>
          <ac:cxnSpMkLst>
            <pc:docMk/>
            <pc:sldMk cId="4057850162" sldId="275"/>
            <ac:cxnSpMk id="19" creationId="{A9E8AE96-F4EF-8D00-8A5F-5EE0D90E6319}"/>
          </ac:cxnSpMkLst>
        </pc:cxnChg>
        <pc:cxnChg chg="mod">
          <ac:chgData name="Marco Ruggieri" userId="69f7aa3f-2458-4b06-b229-b26410e1dba5" providerId="ADAL" clId="{DC969A21-2173-42A1-9649-DFD5AA58FA4A}" dt="2025-11-28T11:03:13.365" v="9376" actId="208"/>
          <ac:cxnSpMkLst>
            <pc:docMk/>
            <pc:sldMk cId="4057850162" sldId="275"/>
            <ac:cxnSpMk id="20" creationId="{0407E9E6-9776-54BA-B535-B468AFA6A5A4}"/>
          </ac:cxnSpMkLst>
        </pc:cxnChg>
        <pc:cxnChg chg="mod">
          <ac:chgData name="Marco Ruggieri" userId="69f7aa3f-2458-4b06-b229-b26410e1dba5" providerId="ADAL" clId="{DC969A21-2173-42A1-9649-DFD5AA58FA4A}" dt="2025-11-28T11:03:13.365" v="9376" actId="208"/>
          <ac:cxnSpMkLst>
            <pc:docMk/>
            <pc:sldMk cId="4057850162" sldId="275"/>
            <ac:cxnSpMk id="21" creationId="{0FF11721-465D-5F5F-D31A-583195752043}"/>
          </ac:cxnSpMkLst>
        </pc:cxnChg>
        <pc:cxnChg chg="mod">
          <ac:chgData name="Marco Ruggieri" userId="69f7aa3f-2458-4b06-b229-b26410e1dba5" providerId="ADAL" clId="{DC969A21-2173-42A1-9649-DFD5AA58FA4A}" dt="2025-11-28T11:03:25.310" v="9377" actId="208"/>
          <ac:cxnSpMkLst>
            <pc:docMk/>
            <pc:sldMk cId="4057850162" sldId="275"/>
            <ac:cxnSpMk id="27" creationId="{539EDEE2-A44A-21AB-C2F8-122D0C1296F8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1T10:49:49.735" v="13010" actId="571"/>
        <pc:sldMkLst>
          <pc:docMk/>
          <pc:sldMk cId="793352870" sldId="276"/>
        </pc:sldMkLst>
        <pc:spChg chg="add mod">
          <ac:chgData name="Marco Ruggieri" userId="69f7aa3f-2458-4b06-b229-b26410e1dba5" providerId="ADAL" clId="{DC969A21-2173-42A1-9649-DFD5AA58FA4A}" dt="2025-11-25T13:47:08.573" v="4089"/>
          <ac:spMkLst>
            <pc:docMk/>
            <pc:sldMk cId="793352870" sldId="276"/>
            <ac:spMk id="2" creationId="{96F740BA-36AB-0DB4-2CED-7013ED83B228}"/>
          </ac:spMkLst>
        </pc:spChg>
        <pc:spChg chg="add mod">
          <ac:chgData name="Marco Ruggieri" userId="69f7aa3f-2458-4b06-b229-b26410e1dba5" providerId="ADAL" clId="{DC969A21-2173-42A1-9649-DFD5AA58FA4A}" dt="2025-11-25T13:47:08.573" v="4089"/>
          <ac:spMkLst>
            <pc:docMk/>
            <pc:sldMk cId="793352870" sldId="276"/>
            <ac:spMk id="4" creationId="{4C4B98FF-D3B2-C1E7-BA09-B640A41DD81E}"/>
          </ac:spMkLst>
        </pc:spChg>
        <pc:spChg chg="mod">
          <ac:chgData name="Marco Ruggieri" userId="69f7aa3f-2458-4b06-b229-b26410e1dba5" providerId="ADAL" clId="{DC969A21-2173-42A1-9649-DFD5AA58FA4A}" dt="2025-11-24T15:59:53.851" v="3957" actId="20577"/>
          <ac:spMkLst>
            <pc:docMk/>
            <pc:sldMk cId="793352870" sldId="276"/>
            <ac:spMk id="8" creationId="{411F826C-A14A-12DD-5DC5-4774E1AE5E1D}"/>
          </ac:spMkLst>
        </pc:spChg>
        <pc:spChg chg="mod">
          <ac:chgData name="Marco Ruggieri" userId="69f7aa3f-2458-4b06-b229-b26410e1dba5" providerId="ADAL" clId="{DC969A21-2173-42A1-9649-DFD5AA58FA4A}" dt="2025-11-27T16:42:53.185" v="7954" actId="20577"/>
          <ac:spMkLst>
            <pc:docMk/>
            <pc:sldMk cId="793352870" sldId="276"/>
            <ac:spMk id="13" creationId="{36AF27CA-CF7A-F45B-B95C-17F98AA47C75}"/>
          </ac:spMkLst>
        </pc:spChg>
        <pc:spChg chg="mod">
          <ac:chgData name="Marco Ruggieri" userId="69f7aa3f-2458-4b06-b229-b26410e1dba5" providerId="ADAL" clId="{DC969A21-2173-42A1-9649-DFD5AA58FA4A}" dt="2025-11-28T15:32:32.946" v="11153" actId="1036"/>
          <ac:spMkLst>
            <pc:docMk/>
            <pc:sldMk cId="793352870" sldId="276"/>
            <ac:spMk id="16" creationId="{CBDE3613-50B8-3637-9B3C-E1F13AF24484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19" creationId="{9D5EAC06-9E6A-6101-7BE4-E74690B4A73E}"/>
          </ac:spMkLst>
        </pc:spChg>
        <pc:spChg chg="mod">
          <ac:chgData name="Marco Ruggieri" userId="69f7aa3f-2458-4b06-b229-b26410e1dba5" providerId="ADAL" clId="{DC969A21-2173-42A1-9649-DFD5AA58FA4A}" dt="2025-11-27T16:29:57.538" v="7821"/>
          <ac:spMkLst>
            <pc:docMk/>
            <pc:sldMk cId="793352870" sldId="276"/>
            <ac:spMk id="21" creationId="{6195D968-6829-EF4E-C7A1-DD0B28DEE0CE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22" creationId="{51DD6954-C0D1-A5C1-ECC6-C1F18191F998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23" creationId="{DA875406-6E93-F9EF-D159-6A5875A358B1}"/>
          </ac:spMkLst>
        </pc:spChg>
        <pc:spChg chg="mod">
          <ac:chgData name="Marco Ruggieri" userId="69f7aa3f-2458-4b06-b229-b26410e1dba5" providerId="ADAL" clId="{DC969A21-2173-42A1-9649-DFD5AA58FA4A}" dt="2025-11-27T16:29:57.538" v="7821"/>
          <ac:spMkLst>
            <pc:docMk/>
            <pc:sldMk cId="793352870" sldId="276"/>
            <ac:spMk id="24" creationId="{1A65EEAC-F5A7-5A1E-A0C5-398DD196A537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27" creationId="{0C6A9DAA-4E91-0D95-8B0B-DF279B074EF9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29" creationId="{0493A54B-5474-D1D1-1032-B068C55FBBEE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30" creationId="{2892164D-43A7-68CB-20BD-B4EA09CA99DD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31" creationId="{1DB4C4D1-C86E-80E2-B5B8-6C7E557F1AF0}"/>
          </ac:spMkLst>
        </pc:spChg>
        <pc:spChg chg="mod">
          <ac:chgData name="Marco Ruggieri" userId="69f7aa3f-2458-4b06-b229-b26410e1dba5" providerId="ADAL" clId="{DC969A21-2173-42A1-9649-DFD5AA58FA4A}" dt="2025-11-28T15:32:40.041" v="11155" actId="14100"/>
          <ac:spMkLst>
            <pc:docMk/>
            <pc:sldMk cId="793352870" sldId="276"/>
            <ac:spMk id="32" creationId="{7ECFFFDA-98B8-C7EB-BFAD-D0D6E2C13F28}"/>
          </ac:spMkLst>
        </pc:spChg>
        <pc:spChg chg="mod">
          <ac:chgData name="Marco Ruggieri" userId="69f7aa3f-2458-4b06-b229-b26410e1dba5" providerId="ADAL" clId="{DC969A21-2173-42A1-9649-DFD5AA58FA4A}" dt="2025-11-28T15:31:48.580" v="11139" actId="1076"/>
          <ac:spMkLst>
            <pc:docMk/>
            <pc:sldMk cId="793352870" sldId="276"/>
            <ac:spMk id="33" creationId="{EC3650FA-8CDC-4351-E64F-1EEA1CB82592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36" creationId="{A320F434-7839-37C8-6B7F-12A813C54955}"/>
          </ac:spMkLst>
        </pc:spChg>
        <pc:spChg chg="mod">
          <ac:chgData name="Marco Ruggieri" userId="69f7aa3f-2458-4b06-b229-b26410e1dba5" providerId="ADAL" clId="{DC969A21-2173-42A1-9649-DFD5AA58FA4A}" dt="2025-11-28T15:32:41.976" v="11156" actId="14100"/>
          <ac:spMkLst>
            <pc:docMk/>
            <pc:sldMk cId="793352870" sldId="276"/>
            <ac:spMk id="40" creationId="{68DFA024-569B-5B4B-EAB6-CF9F2CC84CE1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41" creationId="{1D071961-88A6-F104-7DF8-9B3B8582B0E3}"/>
          </ac:spMkLst>
        </pc:spChg>
        <pc:spChg chg="mod">
          <ac:chgData name="Marco Ruggieri" userId="69f7aa3f-2458-4b06-b229-b26410e1dba5" providerId="ADAL" clId="{DC969A21-2173-42A1-9649-DFD5AA58FA4A}" dt="2025-11-28T15:32:09.412" v="11145" actId="1076"/>
          <ac:spMkLst>
            <pc:docMk/>
            <pc:sldMk cId="793352870" sldId="276"/>
            <ac:spMk id="42" creationId="{CFA7AACF-20CF-C3CC-1628-92A433F87F1E}"/>
          </ac:spMkLst>
        </pc:spChg>
        <pc:spChg chg="mod">
          <ac:chgData name="Marco Ruggieri" userId="69f7aa3f-2458-4b06-b229-b26410e1dba5" providerId="ADAL" clId="{DC969A21-2173-42A1-9649-DFD5AA58FA4A}" dt="2025-11-27T16:29:57.538" v="7821"/>
          <ac:spMkLst>
            <pc:docMk/>
            <pc:sldMk cId="793352870" sldId="276"/>
            <ac:spMk id="43" creationId="{58A3218B-B1B4-030A-79EB-1D6C79C921A1}"/>
          </ac:spMkLst>
        </pc:spChg>
        <pc:spChg chg="mod">
          <ac:chgData name="Marco Ruggieri" userId="69f7aa3f-2458-4b06-b229-b26410e1dba5" providerId="ADAL" clId="{DC969A21-2173-42A1-9649-DFD5AA58FA4A}" dt="2025-11-28T16:07:35.931" v="11997" actId="571"/>
          <ac:spMkLst>
            <pc:docMk/>
            <pc:sldMk cId="793352870" sldId="276"/>
            <ac:spMk id="44" creationId="{F0A40D2D-28B5-341B-6B91-FF54AB93FCDC}"/>
          </ac:spMkLst>
        </pc:spChg>
        <pc:spChg chg="mod">
          <ac:chgData name="Marco Ruggieri" userId="69f7aa3f-2458-4b06-b229-b26410e1dba5" providerId="ADAL" clId="{DC969A21-2173-42A1-9649-DFD5AA58FA4A}" dt="2025-11-27T16:29:57.538" v="7821"/>
          <ac:spMkLst>
            <pc:docMk/>
            <pc:sldMk cId="793352870" sldId="276"/>
            <ac:spMk id="45" creationId="{A3E49DE6-895D-25B1-6311-07C22CBBDA9E}"/>
          </ac:spMkLst>
        </pc:spChg>
        <pc:spChg chg="mod">
          <ac:chgData name="Marco Ruggieri" userId="69f7aa3f-2458-4b06-b229-b26410e1dba5" providerId="ADAL" clId="{DC969A21-2173-42A1-9649-DFD5AA58FA4A}" dt="2025-11-28T15:32:44.055" v="11157" actId="14100"/>
          <ac:spMkLst>
            <pc:docMk/>
            <pc:sldMk cId="793352870" sldId="276"/>
            <ac:spMk id="47" creationId="{95326D30-8E29-238E-585B-864D9EB1A95A}"/>
          </ac:spMkLst>
        </pc:spChg>
        <pc:spChg chg="mod">
          <ac:chgData name="Marco Ruggieri" userId="69f7aa3f-2458-4b06-b229-b26410e1dba5" providerId="ADAL" clId="{DC969A21-2173-42A1-9649-DFD5AA58FA4A}" dt="2025-11-27T16:29:57.538" v="7821"/>
          <ac:spMkLst>
            <pc:docMk/>
            <pc:sldMk cId="793352870" sldId="276"/>
            <ac:spMk id="49" creationId="{0B7AB74B-09CC-C499-B39B-88C57D12AFD7}"/>
          </ac:spMkLst>
        </pc:spChg>
        <pc:spChg chg="add mod">
          <ac:chgData name="Marco Ruggieri" userId="69f7aa3f-2458-4b06-b229-b26410e1dba5" providerId="ADAL" clId="{DC969A21-2173-42A1-9649-DFD5AA58FA4A}" dt="2025-11-28T15:33:10.508" v="11166" actId="164"/>
          <ac:spMkLst>
            <pc:docMk/>
            <pc:sldMk cId="793352870" sldId="276"/>
            <ac:spMk id="55" creationId="{3DFB324D-C5B3-FAB6-3293-A5D4FFA5B6FF}"/>
          </ac:spMkLst>
        </pc:spChg>
        <pc:spChg chg="add mod">
          <ac:chgData name="Marco Ruggieri" userId="69f7aa3f-2458-4b06-b229-b26410e1dba5" providerId="ADAL" clId="{DC969A21-2173-42A1-9649-DFD5AA58FA4A}" dt="2025-11-28T15:33:10.508" v="11166" actId="164"/>
          <ac:spMkLst>
            <pc:docMk/>
            <pc:sldMk cId="793352870" sldId="276"/>
            <ac:spMk id="57" creationId="{7DCBABED-BC53-A5BF-B449-8D4038507996}"/>
          </ac:spMkLst>
        </pc:spChg>
        <pc:spChg chg="add mod">
          <ac:chgData name="Marco Ruggieri" userId="69f7aa3f-2458-4b06-b229-b26410e1dba5" providerId="ADAL" clId="{DC969A21-2173-42A1-9649-DFD5AA58FA4A}" dt="2025-11-28T16:22:07.002" v="12365" actId="1038"/>
          <ac:spMkLst>
            <pc:docMk/>
            <pc:sldMk cId="793352870" sldId="276"/>
            <ac:spMk id="61" creationId="{37BD9B4D-4DFC-76B5-84CC-6D9E41739F83}"/>
          </ac:spMkLst>
        </pc:spChg>
        <pc:spChg chg="add mod">
          <ac:chgData name="Marco Ruggieri" userId="69f7aa3f-2458-4b06-b229-b26410e1dba5" providerId="ADAL" clId="{DC969A21-2173-42A1-9649-DFD5AA58FA4A}" dt="2025-11-28T16:22:07.002" v="12365" actId="1038"/>
          <ac:spMkLst>
            <pc:docMk/>
            <pc:sldMk cId="793352870" sldId="276"/>
            <ac:spMk id="62" creationId="{5448F9CC-7611-B8B1-46FD-F7A48CD2F26A}"/>
          </ac:spMkLst>
        </pc:spChg>
        <pc:spChg chg="add mod">
          <ac:chgData name="Marco Ruggieri" userId="69f7aa3f-2458-4b06-b229-b26410e1dba5" providerId="ADAL" clId="{DC969A21-2173-42A1-9649-DFD5AA58FA4A}" dt="2025-11-28T16:22:07.002" v="12365" actId="1038"/>
          <ac:spMkLst>
            <pc:docMk/>
            <pc:sldMk cId="793352870" sldId="276"/>
            <ac:spMk id="77" creationId="{9E18A649-8B20-F99D-70F3-ADFB15EA6338}"/>
          </ac:spMkLst>
        </pc:spChg>
        <pc:spChg chg="add mod">
          <ac:chgData name="Marco Ruggieri" userId="69f7aa3f-2458-4b06-b229-b26410e1dba5" providerId="ADAL" clId="{DC969A21-2173-42A1-9649-DFD5AA58FA4A}" dt="2025-11-28T16:22:07.002" v="12365" actId="1038"/>
          <ac:spMkLst>
            <pc:docMk/>
            <pc:sldMk cId="793352870" sldId="276"/>
            <ac:spMk id="78" creationId="{F6A20D22-3CD8-EB97-28AD-1DBAA6E65CA5}"/>
          </ac:spMkLst>
        </pc:spChg>
        <pc:spChg chg="add mod">
          <ac:chgData name="Marco Ruggieri" userId="69f7aa3f-2458-4b06-b229-b26410e1dba5" providerId="ADAL" clId="{DC969A21-2173-42A1-9649-DFD5AA58FA4A}" dt="2025-11-28T16:22:35.639" v="12369" actId="1076"/>
          <ac:spMkLst>
            <pc:docMk/>
            <pc:sldMk cId="793352870" sldId="276"/>
            <ac:spMk id="85" creationId="{C2AAE67A-2AD8-7ED5-3C30-C17859E699CF}"/>
          </ac:spMkLst>
        </pc:spChg>
        <pc:spChg chg="add mod">
          <ac:chgData name="Marco Ruggieri" userId="69f7aa3f-2458-4b06-b229-b26410e1dba5" providerId="ADAL" clId="{DC969A21-2173-42A1-9649-DFD5AA58FA4A}" dt="2025-11-28T16:22:35.639" v="12369" actId="1076"/>
          <ac:spMkLst>
            <pc:docMk/>
            <pc:sldMk cId="793352870" sldId="276"/>
            <ac:spMk id="86" creationId="{A1954E7A-4330-D798-2B57-84BA80DF799B}"/>
          </ac:spMkLst>
        </pc:spChg>
        <pc:spChg chg="add mod">
          <ac:chgData name="Marco Ruggieri" userId="69f7aa3f-2458-4b06-b229-b26410e1dba5" providerId="ADAL" clId="{DC969A21-2173-42A1-9649-DFD5AA58FA4A}" dt="2025-11-28T16:22:35.639" v="12369" actId="1076"/>
          <ac:spMkLst>
            <pc:docMk/>
            <pc:sldMk cId="793352870" sldId="276"/>
            <ac:spMk id="87" creationId="{DBB8C350-A081-4775-E329-A93DAEF668DD}"/>
          </ac:spMkLst>
        </pc:spChg>
        <pc:grpChg chg="mod">
          <ac:chgData name="Marco Ruggieri" userId="69f7aa3f-2458-4b06-b229-b26410e1dba5" providerId="ADAL" clId="{DC969A21-2173-42A1-9649-DFD5AA58FA4A}" dt="2025-11-28T15:23:03.031" v="10974" actId="164"/>
          <ac:grpSpMkLst>
            <pc:docMk/>
            <pc:sldMk cId="793352870" sldId="276"/>
            <ac:grpSpMk id="15" creationId="{A5C09D8F-902E-183E-BBFB-EBD7C2950FEE}"/>
          </ac:grpSpMkLst>
        </pc:grpChg>
        <pc:grpChg chg="add mod">
          <ac:chgData name="Marco Ruggieri" userId="69f7aa3f-2458-4b06-b229-b26410e1dba5" providerId="ADAL" clId="{DC969A21-2173-42A1-9649-DFD5AA58FA4A}" dt="2025-11-28T15:33:10.508" v="11166" actId="164"/>
          <ac:grpSpMkLst>
            <pc:docMk/>
            <pc:sldMk cId="793352870" sldId="276"/>
            <ac:grpSpMk id="52" creationId="{CCEED966-385F-567F-257E-E2B497C76BC6}"/>
          </ac:grpSpMkLst>
        </pc:grpChg>
        <pc:grpChg chg="add mod">
          <ac:chgData name="Marco Ruggieri" userId="69f7aa3f-2458-4b06-b229-b26410e1dba5" providerId="ADAL" clId="{DC969A21-2173-42A1-9649-DFD5AA58FA4A}" dt="2025-11-28T17:08:31.662" v="12616" actId="1076"/>
          <ac:grpSpMkLst>
            <pc:docMk/>
            <pc:sldMk cId="793352870" sldId="276"/>
            <ac:grpSpMk id="60" creationId="{ABA9AE7A-2C07-83CB-8186-F42C09098B65}"/>
          </ac:grpSpMkLst>
        </pc:grpChg>
        <pc:picChg chg="add mod">
          <ac:chgData name="Marco Ruggieri" userId="69f7aa3f-2458-4b06-b229-b26410e1dba5" providerId="ADAL" clId="{DC969A21-2173-42A1-9649-DFD5AA58FA4A}" dt="2025-11-25T13:47:08.573" v="4089"/>
          <ac:picMkLst>
            <pc:docMk/>
            <pc:sldMk cId="793352870" sldId="276"/>
            <ac:picMk id="3" creationId="{F9436FDC-C3DB-0E43-3B80-91F3070DCBCD}"/>
          </ac:picMkLst>
        </pc:picChg>
        <pc:picChg chg="add mod">
          <ac:chgData name="Marco Ruggieri" userId="69f7aa3f-2458-4b06-b229-b26410e1dba5" providerId="ADAL" clId="{DC969A21-2173-42A1-9649-DFD5AA58FA4A}" dt="2025-11-25T13:47:08.573" v="4089"/>
          <ac:picMkLst>
            <pc:docMk/>
            <pc:sldMk cId="793352870" sldId="276"/>
            <ac:picMk id="5" creationId="{064D8D84-00DE-703D-54A2-8020C308A591}"/>
          </ac:picMkLst>
        </pc:picChg>
        <pc:picChg chg="add mod">
          <ac:chgData name="Marco Ruggieri" userId="69f7aa3f-2458-4b06-b229-b26410e1dba5" providerId="ADAL" clId="{DC969A21-2173-42A1-9649-DFD5AA58FA4A}" dt="2025-11-25T13:47:08.573" v="4089"/>
          <ac:picMkLst>
            <pc:docMk/>
            <pc:sldMk cId="793352870" sldId="276"/>
            <ac:picMk id="6" creationId="{E014CFA0-51C1-8AA9-FFB7-367BBCEC9D36}"/>
          </ac:picMkLst>
        </pc:picChg>
        <pc:picChg chg="add mod">
          <ac:chgData name="Marco Ruggieri" userId="69f7aa3f-2458-4b06-b229-b26410e1dba5" providerId="ADAL" clId="{DC969A21-2173-42A1-9649-DFD5AA58FA4A}" dt="2025-11-25T13:47:08.573" v="4089"/>
          <ac:picMkLst>
            <pc:docMk/>
            <pc:sldMk cId="793352870" sldId="276"/>
            <ac:picMk id="11" creationId="{64239182-3524-6CDB-7594-C130C7A018B6}"/>
          </ac:picMkLst>
        </pc:picChg>
        <pc:picChg chg="add mod">
          <ac:chgData name="Marco Ruggieri" userId="69f7aa3f-2458-4b06-b229-b26410e1dba5" providerId="ADAL" clId="{DC969A21-2173-42A1-9649-DFD5AA58FA4A}" dt="2025-12-01T10:49:49.735" v="13010" actId="571"/>
          <ac:picMkLst>
            <pc:docMk/>
            <pc:sldMk cId="793352870" sldId="276"/>
            <ac:picMk id="12" creationId="{9067CEC4-2840-840B-6284-849B926BE68F}"/>
          </ac:picMkLst>
        </pc:picChg>
        <pc:picChg chg="add mod modCrop">
          <ac:chgData name="Marco Ruggieri" userId="69f7aa3f-2458-4b06-b229-b26410e1dba5" providerId="ADAL" clId="{DC969A21-2173-42A1-9649-DFD5AA58FA4A}" dt="2025-11-28T17:08:58.805" v="12625" actId="14100"/>
          <ac:picMkLst>
            <pc:docMk/>
            <pc:sldMk cId="793352870" sldId="276"/>
            <ac:picMk id="14" creationId="{C51FC92C-4C68-CE50-E240-42E2D6DA0210}"/>
          </ac:picMkLst>
        </pc:picChg>
        <pc:picChg chg="add mod modCrop">
          <ac:chgData name="Marco Ruggieri" userId="69f7aa3f-2458-4b06-b229-b26410e1dba5" providerId="ADAL" clId="{DC969A21-2173-42A1-9649-DFD5AA58FA4A}" dt="2025-11-28T17:08:56.696" v="12623" actId="1076"/>
          <ac:picMkLst>
            <pc:docMk/>
            <pc:sldMk cId="793352870" sldId="276"/>
            <ac:picMk id="51" creationId="{963A7097-4E17-6D20-5DB7-A14FD8DDE2EA}"/>
          </ac:picMkLst>
        </pc:picChg>
        <pc:picChg chg="add mod">
          <ac:chgData name="Marco Ruggieri" userId="69f7aa3f-2458-4b06-b229-b26410e1dba5" providerId="ADAL" clId="{DC969A21-2173-42A1-9649-DFD5AA58FA4A}" dt="2025-11-28T15:33:10.508" v="11166" actId="164"/>
          <ac:picMkLst>
            <pc:docMk/>
            <pc:sldMk cId="793352870" sldId="276"/>
            <ac:picMk id="53" creationId="{89B1FA64-A5EB-6A74-8E35-B1568415049C}"/>
          </ac:picMkLst>
        </pc:picChg>
        <pc:picChg chg="add mod">
          <ac:chgData name="Marco Ruggieri" userId="69f7aa3f-2458-4b06-b229-b26410e1dba5" providerId="ADAL" clId="{DC969A21-2173-42A1-9649-DFD5AA58FA4A}" dt="2025-11-28T16:22:35.639" v="12369" actId="1076"/>
          <ac:picMkLst>
            <pc:docMk/>
            <pc:sldMk cId="793352870" sldId="276"/>
            <ac:picMk id="64" creationId="{92D6088C-27E6-32FA-1DC1-9D08E421FF34}"/>
          </ac:picMkLst>
        </pc:picChg>
        <pc:picChg chg="add mod modCrop">
          <ac:chgData name="Marco Ruggieri" userId="69f7aa3f-2458-4b06-b229-b26410e1dba5" providerId="ADAL" clId="{DC969A21-2173-42A1-9649-DFD5AA58FA4A}" dt="2025-11-28T16:22:35.639" v="12369" actId="1076"/>
          <ac:picMkLst>
            <pc:docMk/>
            <pc:sldMk cId="793352870" sldId="276"/>
            <ac:picMk id="82" creationId="{8FF40BC4-722B-ECE0-941B-7CB93FFF43A0}"/>
          </ac:picMkLst>
        </pc:picChg>
        <pc:picChg chg="add mod">
          <ac:chgData name="Marco Ruggieri" userId="69f7aa3f-2458-4b06-b229-b26410e1dba5" providerId="ADAL" clId="{DC969A21-2173-42A1-9649-DFD5AA58FA4A}" dt="2025-11-28T16:22:35.639" v="12369" actId="1076"/>
          <ac:picMkLst>
            <pc:docMk/>
            <pc:sldMk cId="793352870" sldId="276"/>
            <ac:picMk id="84" creationId="{1D7AF29E-9E18-800E-A751-9758C4F95D6A}"/>
          </ac:picMkLst>
        </pc:picChg>
        <pc:picChg chg="add mod">
          <ac:chgData name="Marco Ruggieri" userId="69f7aa3f-2458-4b06-b229-b26410e1dba5" providerId="ADAL" clId="{DC969A21-2173-42A1-9649-DFD5AA58FA4A}" dt="2025-11-28T17:04:06.205" v="12614" actId="1076"/>
          <ac:picMkLst>
            <pc:docMk/>
            <pc:sldMk cId="793352870" sldId="276"/>
            <ac:picMk id="91" creationId="{CF4099F8-F71F-66EB-8FA6-18E19542A02C}"/>
          </ac:picMkLst>
        </pc:picChg>
        <pc:cxnChg chg="mod">
          <ac:chgData name="Marco Ruggieri" userId="69f7aa3f-2458-4b06-b229-b26410e1dba5" providerId="ADAL" clId="{DC969A21-2173-42A1-9649-DFD5AA58FA4A}" dt="2025-11-28T15:31:43.991" v="11129" actId="14100"/>
          <ac:cxnSpMkLst>
            <pc:docMk/>
            <pc:sldMk cId="793352870" sldId="276"/>
            <ac:cxnSpMk id="34" creationId="{8190DA88-FA5B-9ADB-ACE9-DFFAA47B44FA}"/>
          </ac:cxnSpMkLst>
        </pc:cxnChg>
        <pc:cxnChg chg="add mod">
          <ac:chgData name="Marco Ruggieri" userId="69f7aa3f-2458-4b06-b229-b26410e1dba5" providerId="ADAL" clId="{DC969A21-2173-42A1-9649-DFD5AA58FA4A}" dt="2025-11-28T16:22:07.002" v="12365" actId="1038"/>
          <ac:cxnSpMkLst>
            <pc:docMk/>
            <pc:sldMk cId="793352870" sldId="276"/>
            <ac:cxnSpMk id="63" creationId="{B0AA8CF6-0C90-D7C9-BC01-340DB3BA753A}"/>
          </ac:cxnSpMkLst>
        </pc:cxnChg>
        <pc:cxnChg chg="add mod">
          <ac:chgData name="Marco Ruggieri" userId="69f7aa3f-2458-4b06-b229-b26410e1dba5" providerId="ADAL" clId="{DC969A21-2173-42A1-9649-DFD5AA58FA4A}" dt="2025-11-28T16:22:07.002" v="12365" actId="1038"/>
          <ac:cxnSpMkLst>
            <pc:docMk/>
            <pc:sldMk cId="793352870" sldId="276"/>
            <ac:cxnSpMk id="79" creationId="{848B0BCD-1839-B55D-0869-F334AA26F58C}"/>
          </ac:cxnSpMkLst>
        </pc:cxnChg>
        <pc:cxnChg chg="add mod">
          <ac:chgData name="Marco Ruggieri" userId="69f7aa3f-2458-4b06-b229-b26410e1dba5" providerId="ADAL" clId="{DC969A21-2173-42A1-9649-DFD5AA58FA4A}" dt="2025-11-28T16:22:07.002" v="12365" actId="1038"/>
          <ac:cxnSpMkLst>
            <pc:docMk/>
            <pc:sldMk cId="793352870" sldId="276"/>
            <ac:cxnSpMk id="81" creationId="{B7558D9A-C950-E099-4998-B3FA1CA66D32}"/>
          </ac:cxnSpMkLst>
        </pc:cxnChg>
        <pc:cxnChg chg="add mod">
          <ac:chgData name="Marco Ruggieri" userId="69f7aa3f-2458-4b06-b229-b26410e1dba5" providerId="ADAL" clId="{DC969A21-2173-42A1-9649-DFD5AA58FA4A}" dt="2025-11-28T16:22:35.639" v="12369" actId="1076"/>
          <ac:cxnSpMkLst>
            <pc:docMk/>
            <pc:sldMk cId="793352870" sldId="276"/>
            <ac:cxnSpMk id="88" creationId="{FBE035A7-DB67-D536-FC88-AB3C48CD330D}"/>
          </ac:cxnSpMkLst>
        </pc:cxnChg>
        <pc:cxnChg chg="add mod">
          <ac:chgData name="Marco Ruggieri" userId="69f7aa3f-2458-4b06-b229-b26410e1dba5" providerId="ADAL" clId="{DC969A21-2173-42A1-9649-DFD5AA58FA4A}" dt="2025-11-28T16:22:35.639" v="12369" actId="1076"/>
          <ac:cxnSpMkLst>
            <pc:docMk/>
            <pc:sldMk cId="793352870" sldId="276"/>
            <ac:cxnSpMk id="90" creationId="{EA5F6FDA-8B85-536C-F304-4602B0EBDCD6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4T18:11:21.191" v="15205" actId="1036"/>
        <pc:sldMkLst>
          <pc:docMk/>
          <pc:sldMk cId="607129527" sldId="278"/>
        </pc:sldMkLst>
        <pc:spChg chg="add mod">
          <ac:chgData name="Marco Ruggieri" userId="69f7aa3f-2458-4b06-b229-b26410e1dba5" providerId="ADAL" clId="{DC969A21-2173-42A1-9649-DFD5AA58FA4A}" dt="2025-11-25T13:47:10.151" v="4091"/>
          <ac:spMkLst>
            <pc:docMk/>
            <pc:sldMk cId="607129527" sldId="278"/>
            <ac:spMk id="2" creationId="{C6EDC05B-CEDF-82B6-506D-68FFBB933E32}"/>
          </ac:spMkLst>
        </pc:spChg>
        <pc:spChg chg="add mod">
          <ac:chgData name="Marco Ruggieri" userId="69f7aa3f-2458-4b06-b229-b26410e1dba5" providerId="ADAL" clId="{DC969A21-2173-42A1-9649-DFD5AA58FA4A}" dt="2025-11-25T13:47:10.151" v="4091"/>
          <ac:spMkLst>
            <pc:docMk/>
            <pc:sldMk cId="607129527" sldId="278"/>
            <ac:spMk id="4" creationId="{BD633E67-31AA-936E-14C7-8BC2EFDE7BFA}"/>
          </ac:spMkLst>
        </pc:spChg>
        <pc:spChg chg="add mod">
          <ac:chgData name="Marco Ruggieri" userId="69f7aa3f-2458-4b06-b229-b26410e1dba5" providerId="ADAL" clId="{DC969A21-2173-42A1-9649-DFD5AA58FA4A}" dt="2025-12-01T11:26:44.098" v="13381" actId="1076"/>
          <ac:spMkLst>
            <pc:docMk/>
            <pc:sldMk cId="607129527" sldId="278"/>
            <ac:spMk id="5" creationId="{771CC41C-6F0F-FF39-A082-680C5FA85135}"/>
          </ac:spMkLst>
        </pc:spChg>
        <pc:spChg chg="add mod">
          <ac:chgData name="Marco Ruggieri" userId="69f7aa3f-2458-4b06-b229-b26410e1dba5" providerId="ADAL" clId="{DC969A21-2173-42A1-9649-DFD5AA58FA4A}" dt="2025-12-01T11:26:44.098" v="13381" actId="1076"/>
          <ac:spMkLst>
            <pc:docMk/>
            <pc:sldMk cId="607129527" sldId="278"/>
            <ac:spMk id="6" creationId="{B33132E1-FCC6-15F8-B0B6-FB6859703158}"/>
          </ac:spMkLst>
        </pc:spChg>
        <pc:spChg chg="mod">
          <ac:chgData name="Marco Ruggieri" userId="69f7aa3f-2458-4b06-b229-b26410e1dba5" providerId="ADAL" clId="{DC969A21-2173-42A1-9649-DFD5AA58FA4A}" dt="2025-11-24T16:03:56.978" v="4026" actId="20577"/>
          <ac:spMkLst>
            <pc:docMk/>
            <pc:sldMk cId="607129527" sldId="278"/>
            <ac:spMk id="13" creationId="{71041140-EB5E-BF4C-99F4-A87C88AAFF0E}"/>
          </ac:spMkLst>
        </pc:spChg>
        <pc:spChg chg="add mod">
          <ac:chgData name="Marco Ruggieri" userId="69f7aa3f-2458-4b06-b229-b26410e1dba5" providerId="ADAL" clId="{DC969A21-2173-42A1-9649-DFD5AA58FA4A}" dt="2025-12-04T18:11:11.777" v="15189" actId="1076"/>
          <ac:spMkLst>
            <pc:docMk/>
            <pc:sldMk cId="607129527" sldId="278"/>
            <ac:spMk id="23" creationId="{3599B492-A9BE-4DF9-2890-28D6CA3CA96E}"/>
          </ac:spMkLst>
        </pc:spChg>
        <pc:spChg chg="add mod">
          <ac:chgData name="Marco Ruggieri" userId="69f7aa3f-2458-4b06-b229-b26410e1dba5" providerId="ADAL" clId="{DC969A21-2173-42A1-9649-DFD5AA58FA4A}" dt="2025-11-28T17:01:55.627" v="12565" actId="1076"/>
          <ac:spMkLst>
            <pc:docMk/>
            <pc:sldMk cId="607129527" sldId="278"/>
            <ac:spMk id="24" creationId="{6C4E38B4-3FEC-68C2-8439-67FFDBA9E755}"/>
          </ac:spMkLst>
        </pc:spChg>
        <pc:spChg chg="add mod">
          <ac:chgData name="Marco Ruggieri" userId="69f7aa3f-2458-4b06-b229-b26410e1dba5" providerId="ADAL" clId="{DC969A21-2173-42A1-9649-DFD5AA58FA4A}" dt="2025-12-04T18:10:52.598" v="15185" actId="1076"/>
          <ac:spMkLst>
            <pc:docMk/>
            <pc:sldMk cId="607129527" sldId="278"/>
            <ac:spMk id="25" creationId="{8BA3AABF-4B6A-BD5A-2352-E600CF2B28A9}"/>
          </ac:spMkLst>
        </pc:spChg>
        <pc:spChg chg="add mod">
          <ac:chgData name="Marco Ruggieri" userId="69f7aa3f-2458-4b06-b229-b26410e1dba5" providerId="ADAL" clId="{DC969A21-2173-42A1-9649-DFD5AA58FA4A}" dt="2025-12-04T18:10:24.057" v="15171" actId="1076"/>
          <ac:spMkLst>
            <pc:docMk/>
            <pc:sldMk cId="607129527" sldId="278"/>
            <ac:spMk id="26" creationId="{D51A3EC9-6FD3-1525-6ADC-EA97185CF6B0}"/>
          </ac:spMkLst>
        </pc:spChg>
        <pc:spChg chg="add mod">
          <ac:chgData name="Marco Ruggieri" userId="69f7aa3f-2458-4b06-b229-b26410e1dba5" providerId="ADAL" clId="{DC969A21-2173-42A1-9649-DFD5AA58FA4A}" dt="2025-12-01T11:26:44.259" v="13382" actId="1076"/>
          <ac:spMkLst>
            <pc:docMk/>
            <pc:sldMk cId="607129527" sldId="278"/>
            <ac:spMk id="27" creationId="{A75FA491-FC3D-7970-857A-73C655BF952E}"/>
          </ac:spMkLst>
        </pc:spChg>
        <pc:picChg chg="add mod">
          <ac:chgData name="Marco Ruggieri" userId="69f7aa3f-2458-4b06-b229-b26410e1dba5" providerId="ADAL" clId="{DC969A21-2173-42A1-9649-DFD5AA58FA4A}" dt="2025-11-25T13:47:10.151" v="4091"/>
          <ac:picMkLst>
            <pc:docMk/>
            <pc:sldMk cId="607129527" sldId="278"/>
            <ac:picMk id="3" creationId="{3540DBD9-8558-2910-F18D-F489E471F81B}"/>
          </ac:picMkLst>
        </pc:picChg>
        <pc:picChg chg="add mod ord">
          <ac:chgData name="Marco Ruggieri" userId="69f7aa3f-2458-4b06-b229-b26410e1dba5" providerId="ADAL" clId="{DC969A21-2173-42A1-9649-DFD5AA58FA4A}" dt="2025-12-04T18:11:21.191" v="15205" actId="1036"/>
          <ac:picMkLst>
            <pc:docMk/>
            <pc:sldMk cId="607129527" sldId="278"/>
            <ac:picMk id="12" creationId="{AFE6D693-F5EE-55AB-9D0B-E487465675BC}"/>
          </ac:picMkLst>
        </pc:picChg>
        <pc:picChg chg="add mod">
          <ac:chgData name="Marco Ruggieri" userId="69f7aa3f-2458-4b06-b229-b26410e1dba5" providerId="ADAL" clId="{DC969A21-2173-42A1-9649-DFD5AA58FA4A}" dt="2025-12-04T18:10:24.057" v="15171" actId="1076"/>
          <ac:picMkLst>
            <pc:docMk/>
            <pc:sldMk cId="607129527" sldId="278"/>
            <ac:picMk id="14" creationId="{B594F2F3-2439-D1C4-D78F-646E3A33B6D8}"/>
          </ac:picMkLst>
        </pc:picChg>
        <pc:picChg chg="add del mod">
          <ac:chgData name="Marco Ruggieri" userId="69f7aa3f-2458-4b06-b229-b26410e1dba5" providerId="ADAL" clId="{DC969A21-2173-42A1-9649-DFD5AA58FA4A}" dt="2025-12-04T18:08:20.483" v="15139" actId="478"/>
          <ac:picMkLst>
            <pc:docMk/>
            <pc:sldMk cId="607129527" sldId="278"/>
            <ac:picMk id="18" creationId="{3270A9DA-A389-016F-421C-C46275E40BFD}"/>
          </ac:picMkLst>
        </pc:picChg>
        <pc:picChg chg="add mod">
          <ac:chgData name="Marco Ruggieri" userId="69f7aa3f-2458-4b06-b229-b26410e1dba5" providerId="ADAL" clId="{DC969A21-2173-42A1-9649-DFD5AA58FA4A}" dt="2025-12-04T18:10:45.890" v="15184" actId="1036"/>
          <ac:picMkLst>
            <pc:docMk/>
            <pc:sldMk cId="607129527" sldId="278"/>
            <ac:picMk id="20" creationId="{BD54B077-EEE7-D1B3-FF50-688626765802}"/>
          </ac:picMkLst>
        </pc:picChg>
        <pc:picChg chg="add mod">
          <ac:chgData name="Marco Ruggieri" userId="69f7aa3f-2458-4b06-b229-b26410e1dba5" providerId="ADAL" clId="{DC969A21-2173-42A1-9649-DFD5AA58FA4A}" dt="2025-12-04T18:10:34.569" v="15174" actId="1076"/>
          <ac:picMkLst>
            <pc:docMk/>
            <pc:sldMk cId="607129527" sldId="278"/>
            <ac:picMk id="22" creationId="{664484DF-D788-4CB8-BB97-06F823F20050}"/>
          </ac:picMkLst>
        </pc:picChg>
      </pc:sldChg>
      <pc:sldChg chg="addSp delSp modSp add mod">
        <pc:chgData name="Marco Ruggieri" userId="69f7aa3f-2458-4b06-b229-b26410e1dba5" providerId="ADAL" clId="{DC969A21-2173-42A1-9649-DFD5AA58FA4A}" dt="2025-12-04T18:39:25.890" v="15657" actId="1036"/>
        <pc:sldMkLst>
          <pc:docMk/>
          <pc:sldMk cId="2871801627" sldId="279"/>
        </pc:sldMkLst>
        <pc:spChg chg="add mod">
          <ac:chgData name="Marco Ruggieri" userId="69f7aa3f-2458-4b06-b229-b26410e1dba5" providerId="ADAL" clId="{DC969A21-2173-42A1-9649-DFD5AA58FA4A}" dt="2025-11-25T13:47:10.991" v="4092"/>
          <ac:spMkLst>
            <pc:docMk/>
            <pc:sldMk cId="2871801627" sldId="279"/>
            <ac:spMk id="2" creationId="{95002CD1-85AD-917A-A1BD-EA75D648180F}"/>
          </ac:spMkLst>
        </pc:spChg>
        <pc:spChg chg="add mod">
          <ac:chgData name="Marco Ruggieri" userId="69f7aa3f-2458-4b06-b229-b26410e1dba5" providerId="ADAL" clId="{DC969A21-2173-42A1-9649-DFD5AA58FA4A}" dt="2025-11-25T13:47:10.991" v="4092"/>
          <ac:spMkLst>
            <pc:docMk/>
            <pc:sldMk cId="2871801627" sldId="279"/>
            <ac:spMk id="4" creationId="{55E8233C-8F96-6916-0446-55233102C0C5}"/>
          </ac:spMkLst>
        </pc:spChg>
        <pc:spChg chg="add mod">
          <ac:chgData name="Marco Ruggieri" userId="69f7aa3f-2458-4b06-b229-b26410e1dba5" providerId="ADAL" clId="{DC969A21-2173-42A1-9649-DFD5AA58FA4A}" dt="2025-12-04T18:39:25.890" v="15657" actId="1036"/>
          <ac:spMkLst>
            <pc:docMk/>
            <pc:sldMk cId="2871801627" sldId="279"/>
            <ac:spMk id="5" creationId="{DB85C9D1-D385-19F2-11B9-3AF61DD391BC}"/>
          </ac:spMkLst>
        </pc:spChg>
        <pc:spChg chg="add mod">
          <ac:chgData name="Marco Ruggieri" userId="69f7aa3f-2458-4b06-b229-b26410e1dba5" providerId="ADAL" clId="{DC969A21-2173-42A1-9649-DFD5AA58FA4A}" dt="2025-12-04T18:38:47.577" v="15655" actId="1076"/>
          <ac:spMkLst>
            <pc:docMk/>
            <pc:sldMk cId="2871801627" sldId="279"/>
            <ac:spMk id="11" creationId="{78170828-24D2-8A37-2B91-68FDF5928E59}"/>
          </ac:spMkLst>
        </pc:spChg>
        <pc:spChg chg="mod">
          <ac:chgData name="Marco Ruggieri" userId="69f7aa3f-2458-4b06-b229-b26410e1dba5" providerId="ADAL" clId="{DC969A21-2173-42A1-9649-DFD5AA58FA4A}" dt="2025-11-24T16:04:07.266" v="4035" actId="20577"/>
          <ac:spMkLst>
            <pc:docMk/>
            <pc:sldMk cId="2871801627" sldId="279"/>
            <ac:spMk id="13" creationId="{D9706285-D858-CCDD-B3C1-1F448C2A711F}"/>
          </ac:spMkLst>
        </pc:spChg>
        <pc:spChg chg="add mod ord">
          <ac:chgData name="Marco Ruggieri" userId="69f7aa3f-2458-4b06-b229-b26410e1dba5" providerId="ADAL" clId="{DC969A21-2173-42A1-9649-DFD5AA58FA4A}" dt="2025-12-01T10:52:46.674" v="13075" actId="1038"/>
          <ac:spMkLst>
            <pc:docMk/>
            <pc:sldMk cId="2871801627" sldId="279"/>
            <ac:spMk id="16" creationId="{D0318708-7AEE-EAF8-98C5-1D7C84EB8AAD}"/>
          </ac:spMkLst>
        </pc:spChg>
        <pc:spChg chg="add mod">
          <ac:chgData name="Marco Ruggieri" userId="69f7aa3f-2458-4b06-b229-b26410e1dba5" providerId="ADAL" clId="{DC969A21-2173-42A1-9649-DFD5AA58FA4A}" dt="2025-12-01T10:59:04.219" v="13122" actId="1076"/>
          <ac:spMkLst>
            <pc:docMk/>
            <pc:sldMk cId="2871801627" sldId="279"/>
            <ac:spMk id="23" creationId="{7A3CAD7E-D8E0-CCCB-DF20-1BFD7DFAF67D}"/>
          </ac:spMkLst>
        </pc:spChg>
        <pc:spChg chg="add mod">
          <ac:chgData name="Marco Ruggieri" userId="69f7aa3f-2458-4b06-b229-b26410e1dba5" providerId="ADAL" clId="{DC969A21-2173-42A1-9649-DFD5AA58FA4A}" dt="2025-12-01T10:59:09.033" v="13123" actId="14100"/>
          <ac:spMkLst>
            <pc:docMk/>
            <pc:sldMk cId="2871801627" sldId="279"/>
            <ac:spMk id="31" creationId="{1F9A12C8-7B3D-0EE0-EFEF-391C927E80E8}"/>
          </ac:spMkLst>
        </pc:spChg>
        <pc:spChg chg="add mod">
          <ac:chgData name="Marco Ruggieri" userId="69f7aa3f-2458-4b06-b229-b26410e1dba5" providerId="ADAL" clId="{DC969A21-2173-42A1-9649-DFD5AA58FA4A}" dt="2025-12-01T10:54:25.418" v="13107" actId="1076"/>
          <ac:spMkLst>
            <pc:docMk/>
            <pc:sldMk cId="2871801627" sldId="279"/>
            <ac:spMk id="32" creationId="{444B0451-7871-F66B-72C8-BCBC68430582}"/>
          </ac:spMkLst>
        </pc:spChg>
        <pc:spChg chg="add mod">
          <ac:chgData name="Marco Ruggieri" userId="69f7aa3f-2458-4b06-b229-b26410e1dba5" providerId="ADAL" clId="{DC969A21-2173-42A1-9649-DFD5AA58FA4A}" dt="2025-12-01T11:23:34.991" v="13335" actId="113"/>
          <ac:spMkLst>
            <pc:docMk/>
            <pc:sldMk cId="2871801627" sldId="279"/>
            <ac:spMk id="34" creationId="{24A282A7-7D45-9E98-0233-67AD5032121B}"/>
          </ac:spMkLst>
        </pc:spChg>
        <pc:spChg chg="add del mod">
          <ac:chgData name="Marco Ruggieri" userId="69f7aa3f-2458-4b06-b229-b26410e1dba5" providerId="ADAL" clId="{DC969A21-2173-42A1-9649-DFD5AA58FA4A}" dt="2025-12-04T18:07:09.387" v="15132" actId="478"/>
          <ac:spMkLst>
            <pc:docMk/>
            <pc:sldMk cId="2871801627" sldId="279"/>
            <ac:spMk id="35" creationId="{F3A065E9-4D92-2E5C-A076-553B6E9EAA50}"/>
          </ac:spMkLst>
        </pc:spChg>
        <pc:spChg chg="add mod">
          <ac:chgData name="Marco Ruggieri" userId="69f7aa3f-2458-4b06-b229-b26410e1dba5" providerId="ADAL" clId="{DC969A21-2173-42A1-9649-DFD5AA58FA4A}" dt="2025-12-01T11:00:19.997" v="13175" actId="20577"/>
          <ac:spMkLst>
            <pc:docMk/>
            <pc:sldMk cId="2871801627" sldId="279"/>
            <ac:spMk id="36" creationId="{C19D4135-EBAF-ADF7-D11C-47121E201256}"/>
          </ac:spMkLst>
        </pc:spChg>
        <pc:spChg chg="add mod">
          <ac:chgData name="Marco Ruggieri" userId="69f7aa3f-2458-4b06-b229-b26410e1dba5" providerId="ADAL" clId="{DC969A21-2173-42A1-9649-DFD5AA58FA4A}" dt="2025-12-04T18:37:10.893" v="15630" actId="1076"/>
          <ac:spMkLst>
            <pc:docMk/>
            <pc:sldMk cId="2871801627" sldId="279"/>
            <ac:spMk id="37" creationId="{71A6E170-A85B-1938-14E7-C5A34FC4DECA}"/>
          </ac:spMkLst>
        </pc:spChg>
        <pc:spChg chg="add mod">
          <ac:chgData name="Marco Ruggieri" userId="69f7aa3f-2458-4b06-b229-b26410e1dba5" providerId="ADAL" clId="{DC969A21-2173-42A1-9649-DFD5AA58FA4A}" dt="2025-12-01T11:23:10.769" v="13299" actId="1076"/>
          <ac:spMkLst>
            <pc:docMk/>
            <pc:sldMk cId="2871801627" sldId="279"/>
            <ac:spMk id="39" creationId="{AD4D1489-CD7F-8169-C7AB-181833AE4F33}"/>
          </ac:spMkLst>
        </pc:spChg>
        <pc:picChg chg="add mod">
          <ac:chgData name="Marco Ruggieri" userId="69f7aa3f-2458-4b06-b229-b26410e1dba5" providerId="ADAL" clId="{DC969A21-2173-42A1-9649-DFD5AA58FA4A}" dt="2025-11-25T13:47:10.991" v="4092"/>
          <ac:picMkLst>
            <pc:docMk/>
            <pc:sldMk cId="2871801627" sldId="279"/>
            <ac:picMk id="3" creationId="{63EE4B55-D53D-0C25-7043-01AC9D1FE4FB}"/>
          </ac:picMkLst>
        </pc:picChg>
        <pc:picChg chg="add mod">
          <ac:chgData name="Marco Ruggieri" userId="69f7aa3f-2458-4b06-b229-b26410e1dba5" providerId="ADAL" clId="{DC969A21-2173-42A1-9649-DFD5AA58FA4A}" dt="2025-12-01T10:49:08.255" v="13009" actId="1076"/>
          <ac:picMkLst>
            <pc:docMk/>
            <pc:sldMk cId="2871801627" sldId="279"/>
            <ac:picMk id="14" creationId="{7DB88923-FB18-65B1-73DE-4120AEEBA874}"/>
          </ac:picMkLst>
        </pc:picChg>
        <pc:picChg chg="add mod">
          <ac:chgData name="Marco Ruggieri" userId="69f7aa3f-2458-4b06-b229-b26410e1dba5" providerId="ADAL" clId="{DC969A21-2173-42A1-9649-DFD5AA58FA4A}" dt="2025-12-01T10:47:43.712" v="13001" actId="1076"/>
          <ac:picMkLst>
            <pc:docMk/>
            <pc:sldMk cId="2871801627" sldId="279"/>
            <ac:picMk id="20" creationId="{5CB8E1E8-3C15-D1A4-5F3E-E406C0BECAF2}"/>
          </ac:picMkLst>
        </pc:picChg>
        <pc:picChg chg="add mod">
          <ac:chgData name="Marco Ruggieri" userId="69f7aa3f-2458-4b06-b229-b26410e1dba5" providerId="ADAL" clId="{DC969A21-2173-42A1-9649-DFD5AA58FA4A}" dt="2025-12-01T11:23:50.169" v="13338" actId="1036"/>
          <ac:picMkLst>
            <pc:docMk/>
            <pc:sldMk cId="2871801627" sldId="279"/>
            <ac:picMk id="22" creationId="{A892FBB4-B2A2-9E76-CB31-C35945DA43EE}"/>
          </ac:picMkLst>
        </pc:picChg>
        <pc:cxnChg chg="add mod">
          <ac:chgData name="Marco Ruggieri" userId="69f7aa3f-2458-4b06-b229-b26410e1dba5" providerId="ADAL" clId="{DC969A21-2173-42A1-9649-DFD5AA58FA4A}" dt="2025-12-04T18:38:53.630" v="15656" actId="208"/>
          <ac:cxnSpMkLst>
            <pc:docMk/>
            <pc:sldMk cId="2871801627" sldId="279"/>
            <ac:cxnSpMk id="6" creationId="{B7AB950F-1CE9-D993-114C-DDB9ED0E86D3}"/>
          </ac:cxnSpMkLst>
        </pc:cxnChg>
        <pc:cxnChg chg="add mod">
          <ac:chgData name="Marco Ruggieri" userId="69f7aa3f-2458-4b06-b229-b26410e1dba5" providerId="ADAL" clId="{DC969A21-2173-42A1-9649-DFD5AA58FA4A}" dt="2025-12-01T11:22:12.559" v="13256" actId="1076"/>
          <ac:cxnSpMkLst>
            <pc:docMk/>
            <pc:sldMk cId="2871801627" sldId="279"/>
            <ac:cxnSpMk id="38" creationId="{E90A195E-1374-4783-F579-D3CC192E3FBD}"/>
          </ac:cxnSpMkLst>
        </pc:cxnChg>
      </pc:sldChg>
      <pc:sldChg chg="addSp delSp modSp add mod">
        <pc:chgData name="Marco Ruggieri" userId="69f7aa3f-2458-4b06-b229-b26410e1dba5" providerId="ADAL" clId="{DC969A21-2173-42A1-9649-DFD5AA58FA4A}" dt="2025-12-04T18:27:11.847" v="15548" actId="113"/>
        <pc:sldMkLst>
          <pc:docMk/>
          <pc:sldMk cId="1619602808" sldId="281"/>
        </pc:sldMkLst>
        <pc:spChg chg="add mod">
          <ac:chgData name="Marco Ruggieri" userId="69f7aa3f-2458-4b06-b229-b26410e1dba5" providerId="ADAL" clId="{DC969A21-2173-42A1-9649-DFD5AA58FA4A}" dt="2025-11-25T13:47:12.774" v="4094"/>
          <ac:spMkLst>
            <pc:docMk/>
            <pc:sldMk cId="1619602808" sldId="281"/>
            <ac:spMk id="2" creationId="{47FBD837-C90A-0947-A9AC-D83B4651B1DC}"/>
          </ac:spMkLst>
        </pc:spChg>
        <pc:spChg chg="add mod">
          <ac:chgData name="Marco Ruggieri" userId="69f7aa3f-2458-4b06-b229-b26410e1dba5" providerId="ADAL" clId="{DC969A21-2173-42A1-9649-DFD5AA58FA4A}" dt="2025-11-25T13:47:12.774" v="4094"/>
          <ac:spMkLst>
            <pc:docMk/>
            <pc:sldMk cId="1619602808" sldId="281"/>
            <ac:spMk id="4" creationId="{A99E0F0D-B6E9-288F-F0EE-37E29617E7ED}"/>
          </ac:spMkLst>
        </pc:spChg>
        <pc:spChg chg="mod">
          <ac:chgData name="Marco Ruggieri" userId="69f7aa3f-2458-4b06-b229-b26410e1dba5" providerId="ADAL" clId="{DC969A21-2173-42A1-9649-DFD5AA58FA4A}" dt="2025-11-24T16:04:27.289" v="4060" actId="20577"/>
          <ac:spMkLst>
            <pc:docMk/>
            <pc:sldMk cId="1619602808" sldId="281"/>
            <ac:spMk id="13" creationId="{2E7D4B6D-4609-0A40-A540-BF6200777E23}"/>
          </ac:spMkLst>
        </pc:spChg>
        <pc:spChg chg="add mod">
          <ac:chgData name="Marco Ruggieri" userId="69f7aa3f-2458-4b06-b229-b26410e1dba5" providerId="ADAL" clId="{DC969A21-2173-42A1-9649-DFD5AA58FA4A}" dt="2025-12-01T11:41:22.264" v="13483" actId="207"/>
          <ac:spMkLst>
            <pc:docMk/>
            <pc:sldMk cId="1619602808" sldId="281"/>
            <ac:spMk id="16" creationId="{D9239FD7-0B89-641D-FBA7-80F8D808BF34}"/>
          </ac:spMkLst>
        </pc:spChg>
        <pc:spChg chg="add mod">
          <ac:chgData name="Marco Ruggieri" userId="69f7aa3f-2458-4b06-b229-b26410e1dba5" providerId="ADAL" clId="{DC969A21-2173-42A1-9649-DFD5AA58FA4A}" dt="2025-12-01T11:44:34.469" v="13895" actId="1076"/>
          <ac:spMkLst>
            <pc:docMk/>
            <pc:sldMk cId="1619602808" sldId="281"/>
            <ac:spMk id="17" creationId="{DD457520-4D2E-4DDF-E189-E7163FAF4659}"/>
          </ac:spMkLst>
        </pc:spChg>
        <pc:spChg chg="add mod">
          <ac:chgData name="Marco Ruggieri" userId="69f7aa3f-2458-4b06-b229-b26410e1dba5" providerId="ADAL" clId="{DC969A21-2173-42A1-9649-DFD5AA58FA4A}" dt="2025-12-01T13:07:22.813" v="14458" actId="1036"/>
          <ac:spMkLst>
            <pc:docMk/>
            <pc:sldMk cId="1619602808" sldId="281"/>
            <ac:spMk id="18" creationId="{7F3F45F7-90CB-8608-AB09-E8DFC1CB5CE3}"/>
          </ac:spMkLst>
        </pc:spChg>
        <pc:spChg chg="add mod">
          <ac:chgData name="Marco Ruggieri" userId="69f7aa3f-2458-4b06-b229-b26410e1dba5" providerId="ADAL" clId="{DC969A21-2173-42A1-9649-DFD5AA58FA4A}" dt="2025-12-01T13:15:09.998" v="14489" actId="113"/>
          <ac:spMkLst>
            <pc:docMk/>
            <pc:sldMk cId="1619602808" sldId="281"/>
            <ac:spMk id="19" creationId="{99F93548-6009-9BF8-85B4-F0EBC607F4CE}"/>
          </ac:spMkLst>
        </pc:spChg>
        <pc:spChg chg="add mod">
          <ac:chgData name="Marco Ruggieri" userId="69f7aa3f-2458-4b06-b229-b26410e1dba5" providerId="ADAL" clId="{DC969A21-2173-42A1-9649-DFD5AA58FA4A}" dt="2025-12-04T18:26:36.880" v="15530" actId="20577"/>
          <ac:spMkLst>
            <pc:docMk/>
            <pc:sldMk cId="1619602808" sldId="281"/>
            <ac:spMk id="20" creationId="{0F2D9760-8E7D-3F78-80ED-010DFCBDDA28}"/>
          </ac:spMkLst>
        </pc:spChg>
        <pc:spChg chg="add mod">
          <ac:chgData name="Marco Ruggieri" userId="69f7aa3f-2458-4b06-b229-b26410e1dba5" providerId="ADAL" clId="{DC969A21-2173-42A1-9649-DFD5AA58FA4A}" dt="2025-12-04T18:27:11.847" v="15548" actId="113"/>
          <ac:spMkLst>
            <pc:docMk/>
            <pc:sldMk cId="1619602808" sldId="281"/>
            <ac:spMk id="21" creationId="{9680F70E-3629-41B4-40BC-A611D47FA5B0}"/>
          </ac:spMkLst>
        </pc:spChg>
        <pc:picChg chg="add mod">
          <ac:chgData name="Marco Ruggieri" userId="69f7aa3f-2458-4b06-b229-b26410e1dba5" providerId="ADAL" clId="{DC969A21-2173-42A1-9649-DFD5AA58FA4A}" dt="2025-11-25T13:47:12.774" v="4094"/>
          <ac:picMkLst>
            <pc:docMk/>
            <pc:sldMk cId="1619602808" sldId="281"/>
            <ac:picMk id="3" creationId="{62B1CAAA-9FB6-DE17-DD83-3AFF71B3B8B2}"/>
          </ac:picMkLst>
        </pc:picChg>
        <pc:picChg chg="add mod">
          <ac:chgData name="Marco Ruggieri" userId="69f7aa3f-2458-4b06-b229-b26410e1dba5" providerId="ADAL" clId="{DC969A21-2173-42A1-9649-DFD5AA58FA4A}" dt="2025-11-25T13:47:12.774" v="4094"/>
          <ac:picMkLst>
            <pc:docMk/>
            <pc:sldMk cId="1619602808" sldId="281"/>
            <ac:picMk id="5" creationId="{0BB892E0-5840-76E3-EA98-C9BA9EB459FF}"/>
          </ac:picMkLst>
        </pc:picChg>
        <pc:picChg chg="add mod">
          <ac:chgData name="Marco Ruggieri" userId="69f7aa3f-2458-4b06-b229-b26410e1dba5" providerId="ADAL" clId="{DC969A21-2173-42A1-9649-DFD5AA58FA4A}" dt="2025-11-25T13:47:12.774" v="4094"/>
          <ac:picMkLst>
            <pc:docMk/>
            <pc:sldMk cId="1619602808" sldId="281"/>
            <ac:picMk id="6" creationId="{14D66F10-7D1C-B64B-B47F-C4D6E01C003A}"/>
          </ac:picMkLst>
        </pc:picChg>
        <pc:picChg chg="add mod">
          <ac:chgData name="Marco Ruggieri" userId="69f7aa3f-2458-4b06-b229-b26410e1dba5" providerId="ADAL" clId="{DC969A21-2173-42A1-9649-DFD5AA58FA4A}" dt="2025-11-25T13:47:12.774" v="4094"/>
          <ac:picMkLst>
            <pc:docMk/>
            <pc:sldMk cId="1619602808" sldId="281"/>
            <ac:picMk id="8" creationId="{71689EF9-7460-4B09-C6F7-D66F52BF07AA}"/>
          </ac:picMkLst>
        </pc:picChg>
        <pc:picChg chg="add mod">
          <ac:chgData name="Marco Ruggieri" userId="69f7aa3f-2458-4b06-b229-b26410e1dba5" providerId="ADAL" clId="{DC969A21-2173-42A1-9649-DFD5AA58FA4A}" dt="2025-12-04T18:26:43.762" v="15533"/>
          <ac:picMkLst>
            <pc:docMk/>
            <pc:sldMk cId="1619602808" sldId="281"/>
            <ac:picMk id="12" creationId="{6348CA5F-A048-592B-F3EB-2B30CEEED466}"/>
          </ac:picMkLst>
        </pc:picChg>
        <pc:picChg chg="add mod">
          <ac:chgData name="Marco Ruggieri" userId="69f7aa3f-2458-4b06-b229-b26410e1dba5" providerId="ADAL" clId="{DC969A21-2173-42A1-9649-DFD5AA58FA4A}" dt="2025-12-04T18:26:55.877" v="15540" actId="1035"/>
          <ac:picMkLst>
            <pc:docMk/>
            <pc:sldMk cId="1619602808" sldId="281"/>
            <ac:picMk id="22" creationId="{7436CD48-9AD6-853A-0B78-B559FE50A61B}"/>
          </ac:picMkLst>
        </pc:picChg>
        <pc:cxnChg chg="add mod">
          <ac:chgData name="Marco Ruggieri" userId="69f7aa3f-2458-4b06-b229-b26410e1dba5" providerId="ADAL" clId="{DC969A21-2173-42A1-9649-DFD5AA58FA4A}" dt="2025-12-01T11:41:29.278" v="13484" actId="208"/>
          <ac:cxnSpMkLst>
            <pc:docMk/>
            <pc:sldMk cId="1619602808" sldId="281"/>
            <ac:cxnSpMk id="11" creationId="{D2BF3D08-BD51-052A-2AE4-74E81EB3F243}"/>
          </ac:cxnSpMkLst>
        </pc:cxnChg>
        <pc:cxnChg chg="add mod">
          <ac:chgData name="Marco Ruggieri" userId="69f7aa3f-2458-4b06-b229-b26410e1dba5" providerId="ADAL" clId="{DC969A21-2173-42A1-9649-DFD5AA58FA4A}" dt="2025-12-01T11:44:31.451" v="13894" actId="1076"/>
          <ac:cxnSpMkLst>
            <pc:docMk/>
            <pc:sldMk cId="1619602808" sldId="281"/>
            <ac:cxnSpMk id="14" creationId="{9EB42249-EF62-1DB2-BC35-B32C7E206C6A}"/>
          </ac:cxnSpMkLst>
        </pc:cxnChg>
        <pc:cxnChg chg="add mod">
          <ac:chgData name="Marco Ruggieri" userId="69f7aa3f-2458-4b06-b229-b26410e1dba5" providerId="ADAL" clId="{DC969A21-2173-42A1-9649-DFD5AA58FA4A}" dt="2025-12-01T13:07:30.761" v="14463" actId="14100"/>
          <ac:cxnSpMkLst>
            <pc:docMk/>
            <pc:sldMk cId="1619602808" sldId="281"/>
            <ac:cxnSpMk id="15" creationId="{A5DE7EED-DE64-B4D9-51B2-DEB7672EAB1B}"/>
          </ac:cxnSpMkLst>
        </pc:cxnChg>
      </pc:sldChg>
      <pc:sldChg chg="addSp modSp add mod ord">
        <pc:chgData name="Marco Ruggieri" userId="69f7aa3f-2458-4b06-b229-b26410e1dba5" providerId="ADAL" clId="{DC969A21-2173-42A1-9649-DFD5AA58FA4A}" dt="2025-11-28T10:14:26.605" v="8689"/>
        <pc:sldMkLst>
          <pc:docMk/>
          <pc:sldMk cId="2182737804" sldId="282"/>
        </pc:sldMkLst>
        <pc:spChg chg="add mod">
          <ac:chgData name="Marco Ruggieri" userId="69f7aa3f-2458-4b06-b229-b26410e1dba5" providerId="ADAL" clId="{DC969A21-2173-42A1-9649-DFD5AA58FA4A}" dt="2025-11-27T14:48:31.192" v="6355" actId="1036"/>
          <ac:spMkLst>
            <pc:docMk/>
            <pc:sldMk cId="2182737804" sldId="282"/>
            <ac:spMk id="15" creationId="{137E74CF-BCC6-73E0-32C6-677971DC09D9}"/>
          </ac:spMkLst>
        </pc:spChg>
        <pc:spChg chg="add mod">
          <ac:chgData name="Marco Ruggieri" userId="69f7aa3f-2458-4b06-b229-b26410e1dba5" providerId="ADAL" clId="{DC969A21-2173-42A1-9649-DFD5AA58FA4A}" dt="2025-11-27T15:13:09.282" v="6408" actId="1035"/>
          <ac:spMkLst>
            <pc:docMk/>
            <pc:sldMk cId="2182737804" sldId="282"/>
            <ac:spMk id="16" creationId="{6442A37D-1CEA-D8F9-75F7-4FC4B949BA73}"/>
          </ac:spMkLst>
        </pc:spChg>
        <pc:picChg chg="add mod">
          <ac:chgData name="Marco Ruggieri" userId="69f7aa3f-2458-4b06-b229-b26410e1dba5" providerId="ADAL" clId="{DC969A21-2173-42A1-9649-DFD5AA58FA4A}" dt="2025-11-27T15:13:03.932" v="6406" actId="14100"/>
          <ac:picMkLst>
            <pc:docMk/>
            <pc:sldMk cId="2182737804" sldId="282"/>
            <ac:picMk id="14" creationId="{B340C495-4F68-3D36-0E83-64886FB23577}"/>
          </ac:picMkLst>
        </pc:picChg>
      </pc:sldChg>
      <pc:sldChg chg="addSp delSp modSp add mod">
        <pc:chgData name="Marco Ruggieri" userId="69f7aa3f-2458-4b06-b229-b26410e1dba5" providerId="ADAL" clId="{DC969A21-2173-42A1-9649-DFD5AA58FA4A}" dt="2025-12-04T18:25:34.199" v="15523" actId="113"/>
        <pc:sldMkLst>
          <pc:docMk/>
          <pc:sldMk cId="2833794655" sldId="284"/>
        </pc:sldMkLst>
        <pc:spChg chg="add del mod">
          <ac:chgData name="Marco Ruggieri" userId="69f7aa3f-2458-4b06-b229-b26410e1dba5" providerId="ADAL" clId="{DC969A21-2173-42A1-9649-DFD5AA58FA4A}" dt="2025-12-04T17:56:24.420" v="14839" actId="478"/>
          <ac:spMkLst>
            <pc:docMk/>
            <pc:sldMk cId="2833794655" sldId="284"/>
            <ac:spMk id="12" creationId="{5762F4AB-4785-C2AD-DC0D-29F74A0233D0}"/>
          </ac:spMkLst>
        </pc:spChg>
        <pc:spChg chg="mod">
          <ac:chgData name="Marco Ruggieri" userId="69f7aa3f-2458-4b06-b229-b26410e1dba5" providerId="ADAL" clId="{DC969A21-2173-42A1-9649-DFD5AA58FA4A}" dt="2025-11-27T16:24:03.471" v="7816" actId="5793"/>
          <ac:spMkLst>
            <pc:docMk/>
            <pc:sldMk cId="2833794655" sldId="284"/>
            <ac:spMk id="13" creationId="{D902A161-84E0-E93E-8089-6B2F744377E6}"/>
          </ac:spMkLst>
        </pc:spChg>
        <pc:spChg chg="add mod">
          <ac:chgData name="Marco Ruggieri" userId="69f7aa3f-2458-4b06-b229-b26410e1dba5" providerId="ADAL" clId="{DC969A21-2173-42A1-9649-DFD5AA58FA4A}" dt="2025-12-04T17:56:14.717" v="14836"/>
          <ac:spMkLst>
            <pc:docMk/>
            <pc:sldMk cId="2833794655" sldId="284"/>
            <ac:spMk id="14" creationId="{5D43A781-8780-5BCE-F254-654AE561FB6B}"/>
          </ac:spMkLst>
        </pc:spChg>
        <pc:spChg chg="add mod">
          <ac:chgData name="Marco Ruggieri" userId="69f7aa3f-2458-4b06-b229-b26410e1dba5" providerId="ADAL" clId="{DC969A21-2173-42A1-9649-DFD5AA58FA4A}" dt="2025-12-04T17:56:17.592" v="14837"/>
          <ac:spMkLst>
            <pc:docMk/>
            <pc:sldMk cId="2833794655" sldId="284"/>
            <ac:spMk id="15" creationId="{9BF6350F-2E12-A664-5C7E-872A7CEEDA10}"/>
          </ac:spMkLst>
        </pc:spChg>
        <pc:spChg chg="add mod">
          <ac:chgData name="Marco Ruggieri" userId="69f7aa3f-2458-4b06-b229-b26410e1dba5" providerId="ADAL" clId="{DC969A21-2173-42A1-9649-DFD5AA58FA4A}" dt="2025-12-04T17:57:53.046" v="14939" actId="20577"/>
          <ac:spMkLst>
            <pc:docMk/>
            <pc:sldMk cId="2833794655" sldId="284"/>
            <ac:spMk id="16" creationId="{D19B9A2B-E4C6-BD25-527F-C701B13EFFF3}"/>
          </ac:spMkLst>
        </pc:spChg>
        <pc:spChg chg="mod">
          <ac:chgData name="Marco Ruggieri" userId="69f7aa3f-2458-4b06-b229-b26410e1dba5" providerId="ADAL" clId="{DC969A21-2173-42A1-9649-DFD5AA58FA4A}" dt="2025-12-04T18:25:10.937" v="15519" actId="113"/>
          <ac:spMkLst>
            <pc:docMk/>
            <pc:sldMk cId="2833794655" sldId="284"/>
            <ac:spMk id="25" creationId="{07991300-728D-F2EC-3C72-FC552370C9B7}"/>
          </ac:spMkLst>
        </pc:spChg>
        <pc:spChg chg="add mod">
          <ac:chgData name="Marco Ruggieri" userId="69f7aa3f-2458-4b06-b229-b26410e1dba5" providerId="ADAL" clId="{DC969A21-2173-42A1-9649-DFD5AA58FA4A}" dt="2025-12-04T18:25:34.199" v="15523" actId="113"/>
          <ac:spMkLst>
            <pc:docMk/>
            <pc:sldMk cId="2833794655" sldId="284"/>
            <ac:spMk id="26" creationId="{D079F3BF-0983-EFB4-DBC5-5775AFE52C53}"/>
          </ac:spMkLst>
        </pc:spChg>
        <pc:spChg chg="add mod">
          <ac:chgData name="Marco Ruggieri" userId="69f7aa3f-2458-4b06-b229-b26410e1dba5" providerId="ADAL" clId="{DC969A21-2173-42A1-9649-DFD5AA58FA4A}" dt="2025-12-04T08:31:48.920" v="14510" actId="1036"/>
          <ac:spMkLst>
            <pc:docMk/>
            <pc:sldMk cId="2833794655" sldId="284"/>
            <ac:spMk id="27" creationId="{62463641-0F99-46FA-BB46-55E148D15613}"/>
          </ac:spMkLst>
        </pc:spChg>
        <pc:spChg chg="add mod">
          <ac:chgData name="Marco Ruggieri" userId="69f7aa3f-2458-4b06-b229-b26410e1dba5" providerId="ADAL" clId="{DC969A21-2173-42A1-9649-DFD5AA58FA4A}" dt="2025-12-04T08:31:48.920" v="14510" actId="1036"/>
          <ac:spMkLst>
            <pc:docMk/>
            <pc:sldMk cId="2833794655" sldId="284"/>
            <ac:spMk id="28" creationId="{8660B0EC-967C-91C7-0285-01BC4514D77A}"/>
          </ac:spMkLst>
        </pc:spChg>
        <pc:spChg chg="add mod">
          <ac:chgData name="Marco Ruggieri" userId="69f7aa3f-2458-4b06-b229-b26410e1dba5" providerId="ADAL" clId="{DC969A21-2173-42A1-9649-DFD5AA58FA4A}" dt="2025-11-27T16:36:16.738" v="7861" actId="1035"/>
          <ac:spMkLst>
            <pc:docMk/>
            <pc:sldMk cId="2833794655" sldId="284"/>
            <ac:spMk id="30" creationId="{1894D6F6-5150-2563-F289-9FC1F2FABB8D}"/>
          </ac:spMkLst>
        </pc:spChg>
        <pc:spChg chg="add del mod">
          <ac:chgData name="Marco Ruggieri" userId="69f7aa3f-2458-4b06-b229-b26410e1dba5" providerId="ADAL" clId="{DC969A21-2173-42A1-9649-DFD5AA58FA4A}" dt="2025-11-27T16:38:16.602" v="7912" actId="1076"/>
          <ac:spMkLst>
            <pc:docMk/>
            <pc:sldMk cId="2833794655" sldId="284"/>
            <ac:spMk id="31" creationId="{B4ACF059-16A9-410E-0B12-EDF2A95D0539}"/>
          </ac:spMkLst>
        </pc:spChg>
        <pc:spChg chg="add mod">
          <ac:chgData name="Marco Ruggieri" userId="69f7aa3f-2458-4b06-b229-b26410e1dba5" providerId="ADAL" clId="{DC969A21-2173-42A1-9649-DFD5AA58FA4A}" dt="2025-11-27T16:37:23.085" v="7890" actId="1036"/>
          <ac:spMkLst>
            <pc:docMk/>
            <pc:sldMk cId="2833794655" sldId="284"/>
            <ac:spMk id="32" creationId="{4B2ECF20-D922-EA4B-3C9A-AE857D479A00}"/>
          </ac:spMkLst>
        </pc:spChg>
        <pc:spChg chg="add mod">
          <ac:chgData name="Marco Ruggieri" userId="69f7aa3f-2458-4b06-b229-b26410e1dba5" providerId="ADAL" clId="{DC969A21-2173-42A1-9649-DFD5AA58FA4A}" dt="2025-11-27T16:37:41.147" v="7895" actId="1035"/>
          <ac:spMkLst>
            <pc:docMk/>
            <pc:sldMk cId="2833794655" sldId="284"/>
            <ac:spMk id="33" creationId="{40AD326A-C208-70B7-928E-5E546955A319}"/>
          </ac:spMkLst>
        </pc:spChg>
        <pc:spChg chg="add mod">
          <ac:chgData name="Marco Ruggieri" userId="69f7aa3f-2458-4b06-b229-b26410e1dba5" providerId="ADAL" clId="{DC969A21-2173-42A1-9649-DFD5AA58FA4A}" dt="2025-11-27T16:38:19.709" v="7913" actId="1076"/>
          <ac:spMkLst>
            <pc:docMk/>
            <pc:sldMk cId="2833794655" sldId="284"/>
            <ac:spMk id="34" creationId="{AAFCA3C0-0927-2208-7C02-25E1DA5A8B63}"/>
          </ac:spMkLst>
        </pc:spChg>
        <pc:spChg chg="add mod">
          <ac:chgData name="Marco Ruggieri" userId="69f7aa3f-2458-4b06-b229-b26410e1dba5" providerId="ADAL" clId="{DC969A21-2173-42A1-9649-DFD5AA58FA4A}" dt="2025-12-04T17:57:22.208" v="14912" actId="207"/>
          <ac:spMkLst>
            <pc:docMk/>
            <pc:sldMk cId="2833794655" sldId="284"/>
            <ac:spMk id="40" creationId="{C27A3A1E-1761-3AEA-3743-734EEE675171}"/>
          </ac:spMkLst>
        </pc:spChg>
        <pc:spChg chg="add mod">
          <ac:chgData name="Marco Ruggieri" userId="69f7aa3f-2458-4b06-b229-b26410e1dba5" providerId="ADAL" clId="{DC969A21-2173-42A1-9649-DFD5AA58FA4A}" dt="2025-12-04T17:57:22.208" v="14912" actId="207"/>
          <ac:spMkLst>
            <pc:docMk/>
            <pc:sldMk cId="2833794655" sldId="284"/>
            <ac:spMk id="41" creationId="{AE7DD253-0986-65F0-56A3-43B6F49F8AFA}"/>
          </ac:spMkLst>
        </pc:spChg>
        <pc:picChg chg="add mod">
          <ac:chgData name="Marco Ruggieri" userId="69f7aa3f-2458-4b06-b229-b26410e1dba5" providerId="ADAL" clId="{DC969A21-2173-42A1-9649-DFD5AA58FA4A}" dt="2025-11-27T16:36:50.746" v="7879"/>
          <ac:picMkLst>
            <pc:docMk/>
            <pc:sldMk cId="2833794655" sldId="284"/>
            <ac:picMk id="29" creationId="{44860175-CE94-45F8-24D9-7C6EB8580A5C}"/>
          </ac:picMkLst>
        </pc:picChg>
      </pc:sldChg>
      <pc:sldChg chg="addSp delSp modSp add mod">
        <pc:chgData name="Marco Ruggieri" userId="69f7aa3f-2458-4b06-b229-b26410e1dba5" providerId="ADAL" clId="{DC969A21-2173-42A1-9649-DFD5AA58FA4A}" dt="2025-12-04T18:26:42.143" v="15532" actId="1076"/>
        <pc:sldMkLst>
          <pc:docMk/>
          <pc:sldMk cId="2810067201" sldId="285"/>
        </pc:sldMkLst>
        <pc:spChg chg="add mod">
          <ac:chgData name="Marco Ruggieri" userId="69f7aa3f-2458-4b06-b229-b26410e1dba5" providerId="ADAL" clId="{DC969A21-2173-42A1-9649-DFD5AA58FA4A}" dt="2025-11-28T12:05:18.910" v="9488" actId="404"/>
          <ac:spMkLst>
            <pc:docMk/>
            <pc:sldMk cId="2810067201" sldId="285"/>
            <ac:spMk id="17" creationId="{43508F5D-7B09-BBDD-B083-F0A9042B19F5}"/>
          </ac:spMkLst>
        </pc:spChg>
        <pc:spChg chg="add mod">
          <ac:chgData name="Marco Ruggieri" userId="69f7aa3f-2458-4b06-b229-b26410e1dba5" providerId="ADAL" clId="{DC969A21-2173-42A1-9649-DFD5AA58FA4A}" dt="2025-11-28T12:05:24.698" v="9489" actId="255"/>
          <ac:spMkLst>
            <pc:docMk/>
            <pc:sldMk cId="2810067201" sldId="285"/>
            <ac:spMk id="18" creationId="{69CFA0A8-801A-0384-CBEE-847201D74F79}"/>
          </ac:spMkLst>
        </pc:spChg>
        <pc:spChg chg="add mod">
          <ac:chgData name="Marco Ruggieri" userId="69f7aa3f-2458-4b06-b229-b26410e1dba5" providerId="ADAL" clId="{DC969A21-2173-42A1-9649-DFD5AA58FA4A}" dt="2025-11-28T17:26:28.793" v="12865" actId="1035"/>
          <ac:spMkLst>
            <pc:docMk/>
            <pc:sldMk cId="2810067201" sldId="285"/>
            <ac:spMk id="22" creationId="{EC8E4018-3618-D87D-9F2E-47C1C60B6433}"/>
          </ac:spMkLst>
        </pc:spChg>
        <pc:spChg chg="add mod">
          <ac:chgData name="Marco Ruggieri" userId="69f7aa3f-2458-4b06-b229-b26410e1dba5" providerId="ADAL" clId="{DC969A21-2173-42A1-9649-DFD5AA58FA4A}" dt="2025-12-04T17:33:40.348" v="14614" actId="1076"/>
          <ac:spMkLst>
            <pc:docMk/>
            <pc:sldMk cId="2810067201" sldId="285"/>
            <ac:spMk id="24" creationId="{1DC139C0-BE6A-87AD-C779-3CBE63730FBB}"/>
          </ac:spMkLst>
        </pc:spChg>
        <pc:spChg chg="add mod">
          <ac:chgData name="Marco Ruggieri" userId="69f7aa3f-2458-4b06-b229-b26410e1dba5" providerId="ADAL" clId="{DC969A21-2173-42A1-9649-DFD5AA58FA4A}" dt="2025-12-04T18:26:25.072" v="15529" actId="1076"/>
          <ac:spMkLst>
            <pc:docMk/>
            <pc:sldMk cId="2810067201" sldId="285"/>
            <ac:spMk id="25" creationId="{6C0760B7-F1C8-2158-D537-5A26AC440037}"/>
          </ac:spMkLst>
        </pc:spChg>
        <pc:spChg chg="add mod">
          <ac:chgData name="Marco Ruggieri" userId="69f7aa3f-2458-4b06-b229-b26410e1dba5" providerId="ADAL" clId="{DC969A21-2173-42A1-9649-DFD5AA58FA4A}" dt="2025-12-04T18:26:18.127" v="15528" actId="1076"/>
          <ac:spMkLst>
            <pc:docMk/>
            <pc:sldMk cId="2810067201" sldId="285"/>
            <ac:spMk id="26" creationId="{9832D9E6-2F0E-6E6C-08F3-FB3C72E2D99C}"/>
          </ac:spMkLst>
        </pc:spChg>
        <pc:spChg chg="add mod ord">
          <ac:chgData name="Marco Ruggieri" userId="69f7aa3f-2458-4b06-b229-b26410e1dba5" providerId="ADAL" clId="{DC969A21-2173-42A1-9649-DFD5AA58FA4A}" dt="2025-12-01T11:24:05.232" v="13347" actId="1038"/>
          <ac:spMkLst>
            <pc:docMk/>
            <pc:sldMk cId="2810067201" sldId="285"/>
            <ac:spMk id="39" creationId="{BB50BCD9-CEA1-BB3B-6F30-CF08AC61EE96}"/>
          </ac:spMkLst>
        </pc:spChg>
        <pc:spChg chg="add mod ord">
          <ac:chgData name="Marco Ruggieri" userId="69f7aa3f-2458-4b06-b229-b26410e1dba5" providerId="ADAL" clId="{DC969A21-2173-42A1-9649-DFD5AA58FA4A}" dt="2025-12-01T11:24:05.232" v="13347" actId="1038"/>
          <ac:spMkLst>
            <pc:docMk/>
            <pc:sldMk cId="2810067201" sldId="285"/>
            <ac:spMk id="41" creationId="{B48F594F-1075-A104-1B50-9F30DD1BB69A}"/>
          </ac:spMkLst>
        </pc:spChg>
        <pc:spChg chg="add mod">
          <ac:chgData name="Marco Ruggieri" userId="69f7aa3f-2458-4b06-b229-b26410e1dba5" providerId="ADAL" clId="{DC969A21-2173-42A1-9649-DFD5AA58FA4A}" dt="2025-12-04T17:33:44.654" v="14615" actId="1076"/>
          <ac:spMkLst>
            <pc:docMk/>
            <pc:sldMk cId="2810067201" sldId="285"/>
            <ac:spMk id="43" creationId="{C6CEC4C9-0BB4-763C-0534-9D3EE5A8F3B6}"/>
          </ac:spMkLst>
        </pc:spChg>
        <pc:grpChg chg="add mod">
          <ac:chgData name="Marco Ruggieri" userId="69f7aa3f-2458-4b06-b229-b26410e1dba5" providerId="ADAL" clId="{DC969A21-2173-42A1-9649-DFD5AA58FA4A}" dt="2025-12-01T11:24:05.232" v="13347" actId="1038"/>
          <ac:grpSpMkLst>
            <pc:docMk/>
            <pc:sldMk cId="2810067201" sldId="285"/>
            <ac:grpSpMk id="19" creationId="{BC67C640-AF12-1462-B94D-D187498633ED}"/>
          </ac:grpSpMkLst>
        </pc:grpChg>
        <pc:grpChg chg="add mod ord">
          <ac:chgData name="Marco Ruggieri" userId="69f7aa3f-2458-4b06-b229-b26410e1dba5" providerId="ADAL" clId="{DC969A21-2173-42A1-9649-DFD5AA58FA4A}" dt="2025-12-01T11:24:05.232" v="13347" actId="1038"/>
          <ac:grpSpMkLst>
            <pc:docMk/>
            <pc:sldMk cId="2810067201" sldId="285"/>
            <ac:grpSpMk id="20" creationId="{DDF5950D-DBF3-2200-5ADC-8D4DCBB48A43}"/>
          </ac:grpSpMkLst>
        </pc:grpChg>
        <pc:picChg chg="add mod">
          <ac:chgData name="Marco Ruggieri" userId="69f7aa3f-2458-4b06-b229-b26410e1dba5" providerId="ADAL" clId="{DC969A21-2173-42A1-9649-DFD5AA58FA4A}" dt="2025-11-28T11:49:43.087" v="9461" actId="164"/>
          <ac:picMkLst>
            <pc:docMk/>
            <pc:sldMk cId="2810067201" sldId="285"/>
            <ac:picMk id="12" creationId="{C6D88AD6-32EB-B456-52E1-2E460FC504C8}"/>
          </ac:picMkLst>
        </pc:picChg>
        <pc:picChg chg="add mod">
          <ac:chgData name="Marco Ruggieri" userId="69f7aa3f-2458-4b06-b229-b26410e1dba5" providerId="ADAL" clId="{DC969A21-2173-42A1-9649-DFD5AA58FA4A}" dt="2025-11-28T12:05:13.396" v="9483" actId="1076"/>
          <ac:picMkLst>
            <pc:docMk/>
            <pc:sldMk cId="2810067201" sldId="285"/>
            <ac:picMk id="14" creationId="{084322B5-D9DF-8571-BDB1-C7385A1232F7}"/>
          </ac:picMkLst>
        </pc:picChg>
        <pc:picChg chg="add mod">
          <ac:chgData name="Marco Ruggieri" userId="69f7aa3f-2458-4b06-b229-b26410e1dba5" providerId="ADAL" clId="{DC969A21-2173-42A1-9649-DFD5AA58FA4A}" dt="2025-11-28T11:49:24.232" v="9456" actId="164"/>
          <ac:picMkLst>
            <pc:docMk/>
            <pc:sldMk cId="2810067201" sldId="285"/>
            <ac:picMk id="15" creationId="{E100B5D1-8BB7-B9C6-71CA-E898BA1BB0AB}"/>
          </ac:picMkLst>
        </pc:picChg>
        <pc:picChg chg="add mod">
          <ac:chgData name="Marco Ruggieri" userId="69f7aa3f-2458-4b06-b229-b26410e1dba5" providerId="ADAL" clId="{DC969A21-2173-42A1-9649-DFD5AA58FA4A}" dt="2025-11-28T11:49:43.087" v="9461" actId="164"/>
          <ac:picMkLst>
            <pc:docMk/>
            <pc:sldMk cId="2810067201" sldId="285"/>
            <ac:picMk id="16" creationId="{107C42AF-631F-6ED1-5CE7-75AD0DF251C7}"/>
          </ac:picMkLst>
        </pc:picChg>
        <pc:picChg chg="add mod">
          <ac:chgData name="Marco Ruggieri" userId="69f7aa3f-2458-4b06-b229-b26410e1dba5" providerId="ADAL" clId="{DC969A21-2173-42A1-9649-DFD5AA58FA4A}" dt="2025-11-28T17:26:28.793" v="12865" actId="1035"/>
          <ac:picMkLst>
            <pc:docMk/>
            <pc:sldMk cId="2810067201" sldId="285"/>
            <ac:picMk id="21" creationId="{F9A968B5-3CCA-0E8E-5F39-EB1E47285B1B}"/>
          </ac:picMkLst>
        </pc:picChg>
        <pc:picChg chg="add mod">
          <ac:chgData name="Marco Ruggieri" userId="69f7aa3f-2458-4b06-b229-b26410e1dba5" providerId="ADAL" clId="{DC969A21-2173-42A1-9649-DFD5AA58FA4A}" dt="2025-12-04T18:26:42.143" v="15532" actId="1076"/>
          <ac:picMkLst>
            <pc:docMk/>
            <pc:sldMk cId="2810067201" sldId="285"/>
            <ac:picMk id="27" creationId="{8B7A963C-C0A8-530B-043C-E4251CC02E63}"/>
          </ac:picMkLst>
        </pc:picChg>
        <pc:picChg chg="add mod">
          <ac:chgData name="Marco Ruggieri" userId="69f7aa3f-2458-4b06-b229-b26410e1dba5" providerId="ADAL" clId="{DC969A21-2173-42A1-9649-DFD5AA58FA4A}" dt="2025-12-01T11:24:05.232" v="13347" actId="1038"/>
          <ac:picMkLst>
            <pc:docMk/>
            <pc:sldMk cId="2810067201" sldId="285"/>
            <ac:picMk id="38" creationId="{3C420343-C0FB-B72D-7327-7125E15A30B4}"/>
          </ac:picMkLst>
        </pc:picChg>
        <pc:cxnChg chg="add mod">
          <ac:chgData name="Marco Ruggieri" userId="69f7aa3f-2458-4b06-b229-b26410e1dba5" providerId="ADAL" clId="{DC969A21-2173-42A1-9649-DFD5AA58FA4A}" dt="2025-11-28T17:26:28.793" v="12865" actId="1035"/>
          <ac:cxnSpMkLst>
            <pc:docMk/>
            <pc:sldMk cId="2810067201" sldId="285"/>
            <ac:cxnSpMk id="23" creationId="{C1C6C67C-60D1-7264-F90F-7CFA5B97B8F0}"/>
          </ac:cxnSpMkLst>
        </pc:cxnChg>
      </pc:sldChg>
      <pc:sldChg chg="addSp delSp modSp new mod">
        <pc:chgData name="Marco Ruggieri" userId="69f7aa3f-2458-4b06-b229-b26410e1dba5" providerId="ADAL" clId="{DC969A21-2173-42A1-9649-DFD5AA58FA4A}" dt="2025-12-04T18:24:43.869" v="15517" actId="1037"/>
        <pc:sldMkLst>
          <pc:docMk/>
          <pc:sldMk cId="1500568866" sldId="286"/>
        </pc:sldMkLst>
        <pc:spChg chg="add mod">
          <ac:chgData name="Marco Ruggieri" userId="69f7aa3f-2458-4b06-b229-b26410e1dba5" providerId="ADAL" clId="{DC969A21-2173-42A1-9649-DFD5AA58FA4A}" dt="2025-11-28T14:23:12.170" v="9862"/>
          <ac:spMkLst>
            <pc:docMk/>
            <pc:sldMk cId="1500568866" sldId="286"/>
            <ac:spMk id="3" creationId="{FBAE6CAE-DFE1-EA53-3EC6-F4B979727943}"/>
          </ac:spMkLst>
        </pc:spChg>
        <pc:spChg chg="add mod">
          <ac:chgData name="Marco Ruggieri" userId="69f7aa3f-2458-4b06-b229-b26410e1dba5" providerId="ADAL" clId="{DC969A21-2173-42A1-9649-DFD5AA58FA4A}" dt="2025-11-28T14:23:12.170" v="9862"/>
          <ac:spMkLst>
            <pc:docMk/>
            <pc:sldMk cId="1500568866" sldId="286"/>
            <ac:spMk id="6" creationId="{989EADDC-0CE3-ACD0-3192-1434334AAC28}"/>
          </ac:spMkLst>
        </pc:spChg>
        <pc:spChg chg="add del mod">
          <ac:chgData name="Marco Ruggieri" userId="69f7aa3f-2458-4b06-b229-b26410e1dba5" providerId="ADAL" clId="{DC969A21-2173-42A1-9649-DFD5AA58FA4A}" dt="2025-12-04T18:15:14.964" v="15265" actId="478"/>
          <ac:spMkLst>
            <pc:docMk/>
            <pc:sldMk cId="1500568866" sldId="286"/>
            <ac:spMk id="7" creationId="{32D45C23-99E6-A6CA-DA7F-780022EF6EF5}"/>
          </ac:spMkLst>
        </pc:spChg>
        <pc:spChg chg="add del mod">
          <ac:chgData name="Marco Ruggieri" userId="69f7aa3f-2458-4b06-b229-b26410e1dba5" providerId="ADAL" clId="{DC969A21-2173-42A1-9649-DFD5AA58FA4A}" dt="2025-12-04T18:15:14.964" v="15265" actId="478"/>
          <ac:spMkLst>
            <pc:docMk/>
            <pc:sldMk cId="1500568866" sldId="286"/>
            <ac:spMk id="9" creationId="{DB59AE50-7B48-DF36-6571-F74D148F1CCF}"/>
          </ac:spMkLst>
        </pc:spChg>
        <pc:spChg chg="add mod">
          <ac:chgData name="Marco Ruggieri" userId="69f7aa3f-2458-4b06-b229-b26410e1dba5" providerId="ADAL" clId="{DC969A21-2173-42A1-9649-DFD5AA58FA4A}" dt="2025-12-01T11:05:02.341" v="13220" actId="1076"/>
          <ac:spMkLst>
            <pc:docMk/>
            <pc:sldMk cId="1500568866" sldId="286"/>
            <ac:spMk id="10" creationId="{F29F8F90-9368-2228-ED99-7BA08C9231B6}"/>
          </ac:spMkLst>
        </pc:spChg>
        <pc:spChg chg="add mod">
          <ac:chgData name="Marco Ruggieri" userId="69f7aa3f-2458-4b06-b229-b26410e1dba5" providerId="ADAL" clId="{DC969A21-2173-42A1-9649-DFD5AA58FA4A}" dt="2025-12-04T18:18:19.715" v="15370" actId="571"/>
          <ac:spMkLst>
            <pc:docMk/>
            <pc:sldMk cId="1500568866" sldId="286"/>
            <ac:spMk id="11" creationId="{6A2687D5-CC2E-6366-38EA-3E1AB2FBC61A}"/>
          </ac:spMkLst>
        </pc:spChg>
        <pc:spChg chg="add mod">
          <ac:chgData name="Marco Ruggieri" userId="69f7aa3f-2458-4b06-b229-b26410e1dba5" providerId="ADAL" clId="{DC969A21-2173-42A1-9649-DFD5AA58FA4A}" dt="2025-11-28T14:50:40.007" v="10116" actId="14100"/>
          <ac:spMkLst>
            <pc:docMk/>
            <pc:sldMk cId="1500568866" sldId="286"/>
            <ac:spMk id="14" creationId="{6491E5A0-3B9F-37CA-8DD0-8C9D4AAC31CC}"/>
          </ac:spMkLst>
        </pc:spChg>
        <pc:spChg chg="add mod">
          <ac:chgData name="Marco Ruggieri" userId="69f7aa3f-2458-4b06-b229-b26410e1dba5" providerId="ADAL" clId="{DC969A21-2173-42A1-9649-DFD5AA58FA4A}" dt="2025-11-28T14:59:44.315" v="10272" actId="1076"/>
          <ac:spMkLst>
            <pc:docMk/>
            <pc:sldMk cId="1500568866" sldId="286"/>
            <ac:spMk id="16" creationId="{BC0C5376-5ABF-01FD-39B5-BE9343C03568}"/>
          </ac:spMkLst>
        </pc:spChg>
        <pc:spChg chg="add mod">
          <ac:chgData name="Marco Ruggieri" userId="69f7aa3f-2458-4b06-b229-b26410e1dba5" providerId="ADAL" clId="{DC969A21-2173-42A1-9649-DFD5AA58FA4A}" dt="2025-11-28T14:53:43.757" v="10179" actId="14100"/>
          <ac:spMkLst>
            <pc:docMk/>
            <pc:sldMk cId="1500568866" sldId="286"/>
            <ac:spMk id="17" creationId="{8BBB1FC2-B5D8-70D4-08EB-F177315EB958}"/>
          </ac:spMkLst>
        </pc:spChg>
        <pc:spChg chg="add mod">
          <ac:chgData name="Marco Ruggieri" userId="69f7aa3f-2458-4b06-b229-b26410e1dba5" providerId="ADAL" clId="{DC969A21-2173-42A1-9649-DFD5AA58FA4A}" dt="2025-11-28T15:03:47.819" v="10487" actId="1036"/>
          <ac:spMkLst>
            <pc:docMk/>
            <pc:sldMk cId="1500568866" sldId="286"/>
            <ac:spMk id="21" creationId="{5E2C73B2-C20E-4298-0347-1C311AC66490}"/>
          </ac:spMkLst>
        </pc:spChg>
        <pc:spChg chg="add mod">
          <ac:chgData name="Marco Ruggieri" userId="69f7aa3f-2458-4b06-b229-b26410e1dba5" providerId="ADAL" clId="{DC969A21-2173-42A1-9649-DFD5AA58FA4A}" dt="2025-11-28T15:03:47.819" v="10487" actId="1036"/>
          <ac:spMkLst>
            <pc:docMk/>
            <pc:sldMk cId="1500568866" sldId="286"/>
            <ac:spMk id="22" creationId="{3C701086-9915-3460-6FA6-D9E2CD93852E}"/>
          </ac:spMkLst>
        </pc:spChg>
        <pc:spChg chg="mod">
          <ac:chgData name="Marco Ruggieri" userId="69f7aa3f-2458-4b06-b229-b26410e1dba5" providerId="ADAL" clId="{DC969A21-2173-42A1-9649-DFD5AA58FA4A}" dt="2025-11-28T15:03:47.819" v="10487" actId="1036"/>
          <ac:spMkLst>
            <pc:docMk/>
            <pc:sldMk cId="1500568866" sldId="286"/>
            <ac:spMk id="23" creationId="{06679317-8B0F-019E-C012-DCB017E4EAE4}"/>
          </ac:spMkLst>
        </pc:spChg>
        <pc:spChg chg="mod">
          <ac:chgData name="Marco Ruggieri" userId="69f7aa3f-2458-4b06-b229-b26410e1dba5" providerId="ADAL" clId="{DC969A21-2173-42A1-9649-DFD5AA58FA4A}" dt="2025-12-04T18:21:52.065" v="15451" actId="1038"/>
          <ac:spMkLst>
            <pc:docMk/>
            <pc:sldMk cId="1500568866" sldId="286"/>
            <ac:spMk id="49" creationId="{167DA9EB-BB15-F67C-2B41-B48E1E7BF932}"/>
          </ac:spMkLst>
        </pc:spChg>
        <pc:spChg chg="mod">
          <ac:chgData name="Marco Ruggieri" userId="69f7aa3f-2458-4b06-b229-b26410e1dba5" providerId="ADAL" clId="{DC969A21-2173-42A1-9649-DFD5AA58FA4A}" dt="2025-12-04T18:22:06.600" v="15456" actId="403"/>
          <ac:spMkLst>
            <pc:docMk/>
            <pc:sldMk cId="1500568866" sldId="286"/>
            <ac:spMk id="51" creationId="{EA7B9527-C64B-CFFD-B866-4423A9B4A7A9}"/>
          </ac:spMkLst>
        </pc:spChg>
        <pc:spChg chg="mod">
          <ac:chgData name="Marco Ruggieri" userId="69f7aa3f-2458-4b06-b229-b26410e1dba5" providerId="ADAL" clId="{DC969A21-2173-42A1-9649-DFD5AA58FA4A}" dt="2025-12-04T18:22:09.526" v="15457" actId="1076"/>
          <ac:spMkLst>
            <pc:docMk/>
            <pc:sldMk cId="1500568866" sldId="286"/>
            <ac:spMk id="52" creationId="{DE978DCF-1FA3-52A8-14D5-9ACC7A27FF88}"/>
          </ac:spMkLst>
        </pc:spChg>
        <pc:spChg chg="mod">
          <ac:chgData name="Marco Ruggieri" userId="69f7aa3f-2458-4b06-b229-b26410e1dba5" providerId="ADAL" clId="{DC969A21-2173-42A1-9649-DFD5AA58FA4A}" dt="2025-12-04T18:23:30.209" v="15487" actId="1076"/>
          <ac:spMkLst>
            <pc:docMk/>
            <pc:sldMk cId="1500568866" sldId="286"/>
            <ac:spMk id="53" creationId="{79763EA9-077F-9274-5F00-1143EB1B052F}"/>
          </ac:spMkLst>
        </pc:spChg>
        <pc:spChg chg="mod">
          <ac:chgData name="Marco Ruggieri" userId="69f7aa3f-2458-4b06-b229-b26410e1dba5" providerId="ADAL" clId="{DC969A21-2173-42A1-9649-DFD5AA58FA4A}" dt="2025-12-04T18:20:06.728" v="15404" actId="1076"/>
          <ac:spMkLst>
            <pc:docMk/>
            <pc:sldMk cId="1500568866" sldId="286"/>
            <ac:spMk id="54" creationId="{D4C8364F-E361-8085-F8D0-A5C13A799188}"/>
          </ac:spMkLst>
        </pc:spChg>
        <pc:spChg chg="mod">
          <ac:chgData name="Marco Ruggieri" userId="69f7aa3f-2458-4b06-b229-b26410e1dba5" providerId="ADAL" clId="{DC969A21-2173-42A1-9649-DFD5AA58FA4A}" dt="2025-12-04T18:17:27.252" v="15337" actId="1038"/>
          <ac:spMkLst>
            <pc:docMk/>
            <pc:sldMk cId="1500568866" sldId="286"/>
            <ac:spMk id="55" creationId="{42ACBDA2-8A3E-28B1-A574-72A621B3B79D}"/>
          </ac:spMkLst>
        </pc:spChg>
        <pc:spChg chg="mod">
          <ac:chgData name="Marco Ruggieri" userId="69f7aa3f-2458-4b06-b229-b26410e1dba5" providerId="ADAL" clId="{DC969A21-2173-42A1-9649-DFD5AA58FA4A}" dt="2025-12-04T18:17:27.252" v="15337" actId="1038"/>
          <ac:spMkLst>
            <pc:docMk/>
            <pc:sldMk cId="1500568866" sldId="286"/>
            <ac:spMk id="56" creationId="{7C52C941-3C49-CCCC-54BC-CA2E81063183}"/>
          </ac:spMkLst>
        </pc:spChg>
        <pc:spChg chg="mod">
          <ac:chgData name="Marco Ruggieri" userId="69f7aa3f-2458-4b06-b229-b26410e1dba5" providerId="ADAL" clId="{DC969A21-2173-42A1-9649-DFD5AA58FA4A}" dt="2025-12-04T18:17:27.252" v="15337" actId="1038"/>
          <ac:spMkLst>
            <pc:docMk/>
            <pc:sldMk cId="1500568866" sldId="286"/>
            <ac:spMk id="57" creationId="{61EDAA92-A517-F492-5105-DA755840AEA1}"/>
          </ac:spMkLst>
        </pc:spChg>
        <pc:spChg chg="mod">
          <ac:chgData name="Marco Ruggieri" userId="69f7aa3f-2458-4b06-b229-b26410e1dba5" providerId="ADAL" clId="{DC969A21-2173-42A1-9649-DFD5AA58FA4A}" dt="2025-11-28T14:24:24.216" v="9896" actId="207"/>
          <ac:spMkLst>
            <pc:docMk/>
            <pc:sldMk cId="1500568866" sldId="286"/>
            <ac:spMk id="58" creationId="{647177F9-C322-6397-1E0F-7D0C7FE41BB7}"/>
          </ac:spMkLst>
        </pc:spChg>
        <pc:spChg chg="mod">
          <ac:chgData name="Marco Ruggieri" userId="69f7aa3f-2458-4b06-b229-b26410e1dba5" providerId="ADAL" clId="{DC969A21-2173-42A1-9649-DFD5AA58FA4A}" dt="2025-12-04T18:17:56.811" v="15354" actId="403"/>
          <ac:spMkLst>
            <pc:docMk/>
            <pc:sldMk cId="1500568866" sldId="286"/>
            <ac:spMk id="59" creationId="{BD993C82-DEBA-7FD5-FEBD-2D8447F858B5}"/>
          </ac:spMkLst>
        </pc:spChg>
        <pc:spChg chg="mod">
          <ac:chgData name="Marco Ruggieri" userId="69f7aa3f-2458-4b06-b229-b26410e1dba5" providerId="ADAL" clId="{DC969A21-2173-42A1-9649-DFD5AA58FA4A}" dt="2025-12-04T18:22:28.081" v="15471" actId="403"/>
          <ac:spMkLst>
            <pc:docMk/>
            <pc:sldMk cId="1500568866" sldId="286"/>
            <ac:spMk id="66" creationId="{5DCB4586-28E5-F784-724C-383BBCB97203}"/>
          </ac:spMkLst>
        </pc:spChg>
        <pc:spChg chg="mod">
          <ac:chgData name="Marco Ruggieri" userId="69f7aa3f-2458-4b06-b229-b26410e1dba5" providerId="ADAL" clId="{DC969A21-2173-42A1-9649-DFD5AA58FA4A}" dt="2025-12-04T18:22:28.081" v="15471" actId="403"/>
          <ac:spMkLst>
            <pc:docMk/>
            <pc:sldMk cId="1500568866" sldId="286"/>
            <ac:spMk id="67" creationId="{A2E2718A-28E8-AFC3-C9A5-AC1A655F30BE}"/>
          </ac:spMkLst>
        </pc:spChg>
        <pc:spChg chg="mod">
          <ac:chgData name="Marco Ruggieri" userId="69f7aa3f-2458-4b06-b229-b26410e1dba5" providerId="ADAL" clId="{DC969A21-2173-42A1-9649-DFD5AA58FA4A}" dt="2025-12-04T18:22:16.386" v="15465" actId="1035"/>
          <ac:spMkLst>
            <pc:docMk/>
            <pc:sldMk cId="1500568866" sldId="286"/>
            <ac:spMk id="74" creationId="{A40F03E3-481C-88FA-F8F0-EFA4FB0EA3E8}"/>
          </ac:spMkLst>
        </pc:spChg>
        <pc:spChg chg="mod">
          <ac:chgData name="Marco Ruggieri" userId="69f7aa3f-2458-4b06-b229-b26410e1dba5" providerId="ADAL" clId="{DC969A21-2173-42A1-9649-DFD5AA58FA4A}" dt="2025-12-04T18:22:16.386" v="15465" actId="1035"/>
          <ac:spMkLst>
            <pc:docMk/>
            <pc:sldMk cId="1500568866" sldId="286"/>
            <ac:spMk id="75" creationId="{F359B005-70DE-E81B-E7FF-987150D49141}"/>
          </ac:spMkLst>
        </pc:spChg>
        <pc:spChg chg="mod">
          <ac:chgData name="Marco Ruggieri" userId="69f7aa3f-2458-4b06-b229-b26410e1dba5" providerId="ADAL" clId="{DC969A21-2173-42A1-9649-DFD5AA58FA4A}" dt="2025-11-28T14:41:26.791" v="10057" actId="207"/>
          <ac:spMkLst>
            <pc:docMk/>
            <pc:sldMk cId="1500568866" sldId="286"/>
            <ac:spMk id="78" creationId="{C62B031F-1723-04ED-7C13-5FCC317BB1F1}"/>
          </ac:spMkLst>
        </pc:spChg>
        <pc:spChg chg="mod">
          <ac:chgData name="Marco Ruggieri" userId="69f7aa3f-2458-4b06-b229-b26410e1dba5" providerId="ADAL" clId="{DC969A21-2173-42A1-9649-DFD5AA58FA4A}" dt="2025-11-28T14:41:09.818" v="10053" actId="207"/>
          <ac:spMkLst>
            <pc:docMk/>
            <pc:sldMk cId="1500568866" sldId="286"/>
            <ac:spMk id="79" creationId="{C50919C6-7BB7-EFA4-FAFA-D7ED11203D83}"/>
          </ac:spMkLst>
        </pc:spChg>
        <pc:spChg chg="add mod">
          <ac:chgData name="Marco Ruggieri" userId="69f7aa3f-2458-4b06-b229-b26410e1dba5" providerId="ADAL" clId="{DC969A21-2173-42A1-9649-DFD5AA58FA4A}" dt="2025-12-04T18:21:20.757" v="15440" actId="1076"/>
          <ac:spMkLst>
            <pc:docMk/>
            <pc:sldMk cId="1500568866" sldId="286"/>
            <ac:spMk id="86" creationId="{170BF696-1C26-B805-4B1C-9256F82729FF}"/>
          </ac:spMkLst>
        </pc:spChg>
        <pc:spChg chg="add del mod">
          <ac:chgData name="Marco Ruggieri" userId="69f7aa3f-2458-4b06-b229-b26410e1dba5" providerId="ADAL" clId="{DC969A21-2173-42A1-9649-DFD5AA58FA4A}" dt="2025-12-04T18:21:30.886" v="15441" actId="478"/>
          <ac:spMkLst>
            <pc:docMk/>
            <pc:sldMk cId="1500568866" sldId="286"/>
            <ac:spMk id="89" creationId="{B2DCBCBD-29B4-9A12-96A8-6D66C97E5AA0}"/>
          </ac:spMkLst>
        </pc:spChg>
        <pc:spChg chg="add mod">
          <ac:chgData name="Marco Ruggieri" userId="69f7aa3f-2458-4b06-b229-b26410e1dba5" providerId="ADAL" clId="{DC969A21-2173-42A1-9649-DFD5AA58FA4A}" dt="2025-12-04T18:20:16.858" v="15408" actId="1076"/>
          <ac:spMkLst>
            <pc:docMk/>
            <pc:sldMk cId="1500568866" sldId="286"/>
            <ac:spMk id="90" creationId="{6066AF10-1141-F1B1-40EA-59164B70F5E4}"/>
          </ac:spMkLst>
        </pc:spChg>
        <pc:spChg chg="add mod">
          <ac:chgData name="Marco Ruggieri" userId="69f7aa3f-2458-4b06-b229-b26410e1dba5" providerId="ADAL" clId="{DC969A21-2173-42A1-9649-DFD5AA58FA4A}" dt="2025-12-04T18:24:43.869" v="15517" actId="1037"/>
          <ac:spMkLst>
            <pc:docMk/>
            <pc:sldMk cId="1500568866" sldId="286"/>
            <ac:spMk id="91" creationId="{96BCA487-D53D-6028-1F4E-AE89CE9734B9}"/>
          </ac:spMkLst>
        </pc:spChg>
        <pc:spChg chg="add mod">
          <ac:chgData name="Marco Ruggieri" userId="69f7aa3f-2458-4b06-b229-b26410e1dba5" providerId="ADAL" clId="{DC969A21-2173-42A1-9649-DFD5AA58FA4A}" dt="2025-11-28T14:53:48.999" v="10180" actId="14100"/>
          <ac:spMkLst>
            <pc:docMk/>
            <pc:sldMk cId="1500568866" sldId="286"/>
            <ac:spMk id="92" creationId="{AB7ACF50-E430-CEE5-7C7F-CDD69D7E9E45}"/>
          </ac:spMkLst>
        </pc:spChg>
        <pc:spChg chg="add mod">
          <ac:chgData name="Marco Ruggieri" userId="69f7aa3f-2458-4b06-b229-b26410e1dba5" providerId="ADAL" clId="{DC969A21-2173-42A1-9649-DFD5AA58FA4A}" dt="2025-11-28T14:59:47.521" v="10273" actId="1076"/>
          <ac:spMkLst>
            <pc:docMk/>
            <pc:sldMk cId="1500568866" sldId="286"/>
            <ac:spMk id="93" creationId="{18B28769-50AE-A717-B1B3-96151E956086}"/>
          </ac:spMkLst>
        </pc:spChg>
        <pc:spChg chg="add mod">
          <ac:chgData name="Marco Ruggieri" userId="69f7aa3f-2458-4b06-b229-b26410e1dba5" providerId="ADAL" clId="{DC969A21-2173-42A1-9649-DFD5AA58FA4A}" dt="2025-11-28T14:53:00.602" v="10165" actId="571"/>
          <ac:spMkLst>
            <pc:docMk/>
            <pc:sldMk cId="1500568866" sldId="286"/>
            <ac:spMk id="94" creationId="{ABD5C667-B3F9-770A-1E65-C148C2C42105}"/>
          </ac:spMkLst>
        </pc:spChg>
        <pc:spChg chg="add mod">
          <ac:chgData name="Marco Ruggieri" userId="69f7aa3f-2458-4b06-b229-b26410e1dba5" providerId="ADAL" clId="{DC969A21-2173-42A1-9649-DFD5AA58FA4A}" dt="2025-12-04T18:13:39.611" v="15209" actId="113"/>
          <ac:spMkLst>
            <pc:docMk/>
            <pc:sldMk cId="1500568866" sldId="286"/>
            <ac:spMk id="95" creationId="{02936456-943D-A860-7D5D-B253019FA2ED}"/>
          </ac:spMkLst>
        </pc:spChg>
        <pc:spChg chg="add mod">
          <ac:chgData name="Marco Ruggieri" userId="69f7aa3f-2458-4b06-b229-b26410e1dba5" providerId="ADAL" clId="{DC969A21-2173-42A1-9649-DFD5AA58FA4A}" dt="2025-12-04T18:13:26.696" v="15207" actId="1076"/>
          <ac:spMkLst>
            <pc:docMk/>
            <pc:sldMk cId="1500568866" sldId="286"/>
            <ac:spMk id="96" creationId="{8EE213B8-EFD1-9AFE-3A6D-E91DDB0B924A}"/>
          </ac:spMkLst>
        </pc:spChg>
        <pc:spChg chg="add mod">
          <ac:chgData name="Marco Ruggieri" userId="69f7aa3f-2458-4b06-b229-b26410e1dba5" providerId="ADAL" clId="{DC969A21-2173-42A1-9649-DFD5AA58FA4A}" dt="2025-11-28T15:24:09.883" v="11098" actId="20577"/>
          <ac:spMkLst>
            <pc:docMk/>
            <pc:sldMk cId="1500568866" sldId="286"/>
            <ac:spMk id="97" creationId="{1F6715DC-4A85-8878-A18B-4F3E6F6148F0}"/>
          </ac:spMkLst>
        </pc:spChg>
        <pc:spChg chg="add del mod">
          <ac:chgData name="Marco Ruggieri" userId="69f7aa3f-2458-4b06-b229-b26410e1dba5" providerId="ADAL" clId="{DC969A21-2173-42A1-9649-DFD5AA58FA4A}" dt="2025-12-04T18:18:37.610" v="15376" actId="478"/>
          <ac:spMkLst>
            <pc:docMk/>
            <pc:sldMk cId="1500568866" sldId="286"/>
            <ac:spMk id="98" creationId="{90F87CF3-617E-3240-A321-BBB8864FB46A}"/>
          </ac:spMkLst>
        </pc:spChg>
        <pc:spChg chg="add mod">
          <ac:chgData name="Marco Ruggieri" userId="69f7aa3f-2458-4b06-b229-b26410e1dba5" providerId="ADAL" clId="{DC969A21-2173-42A1-9649-DFD5AA58FA4A}" dt="2025-12-04T18:21:37.125" v="15442" actId="1076"/>
          <ac:spMkLst>
            <pc:docMk/>
            <pc:sldMk cId="1500568866" sldId="286"/>
            <ac:spMk id="99" creationId="{6CAB3519-3333-B186-A6F8-5A0B1545C69C}"/>
          </ac:spMkLst>
        </pc:spChg>
        <pc:spChg chg="add mod">
          <ac:chgData name="Marco Ruggieri" userId="69f7aa3f-2458-4b06-b229-b26410e1dba5" providerId="ADAL" clId="{DC969A21-2173-42A1-9649-DFD5AA58FA4A}" dt="2025-12-04T18:21:15.896" v="15438" actId="1076"/>
          <ac:spMkLst>
            <pc:docMk/>
            <pc:sldMk cId="1500568866" sldId="286"/>
            <ac:spMk id="100" creationId="{BE66443C-B3CE-336C-D9A2-9F6DECA25D44}"/>
          </ac:spMkLst>
        </pc:spChg>
        <pc:grpChg chg="mod">
          <ac:chgData name="Marco Ruggieri" userId="69f7aa3f-2458-4b06-b229-b26410e1dba5" providerId="ADAL" clId="{DC969A21-2173-42A1-9649-DFD5AA58FA4A}" dt="2025-12-04T18:20:12.461" v="15407" actId="1076"/>
          <ac:grpSpMkLst>
            <pc:docMk/>
            <pc:sldMk cId="1500568866" sldId="286"/>
            <ac:grpSpMk id="47" creationId="{F41A0A1C-8F8C-0A69-78DE-72A3DB58CC26}"/>
          </ac:grpSpMkLst>
        </pc:grpChg>
        <pc:grpChg chg="add mod">
          <ac:chgData name="Marco Ruggieri" userId="69f7aa3f-2458-4b06-b229-b26410e1dba5" providerId="ADAL" clId="{DC969A21-2173-42A1-9649-DFD5AA58FA4A}" dt="2025-12-04T18:24:31.024" v="15501" actId="1035"/>
          <ac:grpSpMkLst>
            <pc:docMk/>
            <pc:sldMk cId="1500568866" sldId="286"/>
            <ac:grpSpMk id="64" creationId="{CF8C0D23-96F3-C801-4344-FBE8BED769F2}"/>
          </ac:grpSpMkLst>
        </pc:grpChg>
        <pc:grpChg chg="add mod">
          <ac:chgData name="Marco Ruggieri" userId="69f7aa3f-2458-4b06-b229-b26410e1dba5" providerId="ADAL" clId="{DC969A21-2173-42A1-9649-DFD5AA58FA4A}" dt="2025-12-04T18:21:37.125" v="15442" actId="1076"/>
          <ac:grpSpMkLst>
            <pc:docMk/>
            <pc:sldMk cId="1500568866" sldId="286"/>
            <ac:grpSpMk id="72" creationId="{2E121029-C4EA-4EAE-6BA3-4BEEDCDCD593}"/>
          </ac:grpSpMkLst>
        </pc:grpChg>
        <pc:grpChg chg="add del mod">
          <ac:chgData name="Marco Ruggieri" userId="69f7aa3f-2458-4b06-b229-b26410e1dba5" providerId="ADAL" clId="{DC969A21-2173-42A1-9649-DFD5AA58FA4A}" dt="2025-12-04T18:23:57.942" v="15492" actId="1037"/>
          <ac:grpSpMkLst>
            <pc:docMk/>
            <pc:sldMk cId="1500568866" sldId="286"/>
            <ac:grpSpMk id="87" creationId="{AD67A54E-0B3A-110E-E496-FC7E1D8DE21D}"/>
          </ac:grpSpMkLst>
        </pc:grpChg>
        <pc:picChg chg="add mod">
          <ac:chgData name="Marco Ruggieri" userId="69f7aa3f-2458-4b06-b229-b26410e1dba5" providerId="ADAL" clId="{DC969A21-2173-42A1-9649-DFD5AA58FA4A}" dt="2025-11-28T11:36:07.293" v="9406"/>
          <ac:picMkLst>
            <pc:docMk/>
            <pc:sldMk cId="1500568866" sldId="286"/>
            <ac:picMk id="2" creationId="{D8875E84-0212-E444-5D43-AC966BFF004B}"/>
          </ac:picMkLst>
        </pc:picChg>
        <pc:picChg chg="add mod">
          <ac:chgData name="Marco Ruggieri" userId="69f7aa3f-2458-4b06-b229-b26410e1dba5" providerId="ADAL" clId="{DC969A21-2173-42A1-9649-DFD5AA58FA4A}" dt="2025-11-28T11:36:07.293" v="9406"/>
          <ac:picMkLst>
            <pc:docMk/>
            <pc:sldMk cId="1500568866" sldId="286"/>
            <ac:picMk id="4" creationId="{B7A97474-151F-FAC0-AA36-F73A425DF462}"/>
          </ac:picMkLst>
        </pc:picChg>
        <pc:picChg chg="add mod">
          <ac:chgData name="Marco Ruggieri" userId="69f7aa3f-2458-4b06-b229-b26410e1dba5" providerId="ADAL" clId="{DC969A21-2173-42A1-9649-DFD5AA58FA4A}" dt="2025-11-28T11:36:07.293" v="9406"/>
          <ac:picMkLst>
            <pc:docMk/>
            <pc:sldMk cId="1500568866" sldId="286"/>
            <ac:picMk id="5" creationId="{C9E9DE08-B759-D3F0-E7A6-3B2CAADBB0BA}"/>
          </ac:picMkLst>
        </pc:picChg>
        <pc:picChg chg="add del mod">
          <ac:chgData name="Marco Ruggieri" userId="69f7aa3f-2458-4b06-b229-b26410e1dba5" providerId="ADAL" clId="{DC969A21-2173-42A1-9649-DFD5AA58FA4A}" dt="2025-12-04T18:15:14.964" v="15265" actId="478"/>
          <ac:picMkLst>
            <pc:docMk/>
            <pc:sldMk cId="1500568866" sldId="286"/>
            <ac:picMk id="8" creationId="{6C968FAA-1114-766D-B659-6C95162D69C6}"/>
          </ac:picMkLst>
        </pc:picChg>
        <pc:picChg chg="add mod">
          <ac:chgData name="Marco Ruggieri" userId="69f7aa3f-2458-4b06-b229-b26410e1dba5" providerId="ADAL" clId="{DC969A21-2173-42A1-9649-DFD5AA58FA4A}" dt="2025-11-28T14:51:07.404" v="10126" actId="1076"/>
          <ac:picMkLst>
            <pc:docMk/>
            <pc:sldMk cId="1500568866" sldId="286"/>
            <ac:picMk id="43" creationId="{3A6460E5-947D-609B-6637-5DFC9CF0240B}"/>
          </ac:picMkLst>
        </pc:picChg>
        <pc:picChg chg="add mod">
          <ac:chgData name="Marco Ruggieri" userId="69f7aa3f-2458-4b06-b229-b26410e1dba5" providerId="ADAL" clId="{DC969A21-2173-42A1-9649-DFD5AA58FA4A}" dt="2025-12-01T11:04:15.049" v="13190" actId="1035"/>
          <ac:picMkLst>
            <pc:docMk/>
            <pc:sldMk cId="1500568866" sldId="286"/>
            <ac:picMk id="44" creationId="{5EDBFC30-F18C-339F-5C79-7BA66C6F9EA1}"/>
          </ac:picMkLst>
        </pc:picChg>
        <pc:picChg chg="add mod">
          <ac:chgData name="Marco Ruggieri" userId="69f7aa3f-2458-4b06-b229-b26410e1dba5" providerId="ADAL" clId="{DC969A21-2173-42A1-9649-DFD5AA58FA4A}" dt="2025-12-01T11:04:15.049" v="13190" actId="1035"/>
          <ac:picMkLst>
            <pc:docMk/>
            <pc:sldMk cId="1500568866" sldId="286"/>
            <ac:picMk id="45" creationId="{4A41A118-71C8-77CC-4E78-E3CA3F05248F}"/>
          </ac:picMkLst>
        </pc:picChg>
        <pc:picChg chg="add del mod modCrop">
          <ac:chgData name="Marco Ruggieri" userId="69f7aa3f-2458-4b06-b229-b26410e1dba5" providerId="ADAL" clId="{DC969A21-2173-42A1-9649-DFD5AA58FA4A}" dt="2025-12-04T18:21:30.886" v="15441" actId="478"/>
          <ac:picMkLst>
            <pc:docMk/>
            <pc:sldMk cId="1500568866" sldId="286"/>
            <ac:picMk id="46" creationId="{46E5196A-B1F9-9BC6-5F7B-946BF32DC279}"/>
          </ac:picMkLst>
        </pc:picChg>
        <pc:picChg chg="mod">
          <ac:chgData name="Marco Ruggieri" userId="69f7aa3f-2458-4b06-b229-b26410e1dba5" providerId="ADAL" clId="{DC969A21-2173-42A1-9649-DFD5AA58FA4A}" dt="2025-12-04T18:20:07.307" v="15405" actId="14100"/>
          <ac:picMkLst>
            <pc:docMk/>
            <pc:sldMk cId="1500568866" sldId="286"/>
            <ac:picMk id="50" creationId="{92A5EB43-3DEA-CA65-F8E5-D32684E223C9}"/>
          </ac:picMkLst>
        </pc:picChg>
        <pc:picChg chg="mod">
          <ac:chgData name="Marco Ruggieri" userId="69f7aa3f-2458-4b06-b229-b26410e1dba5" providerId="ADAL" clId="{DC969A21-2173-42A1-9649-DFD5AA58FA4A}" dt="2025-11-28T14:23:40.076" v="9885" actId="1076"/>
          <ac:picMkLst>
            <pc:docMk/>
            <pc:sldMk cId="1500568866" sldId="286"/>
            <ac:picMk id="65" creationId="{2D724CBB-FC1E-B459-99CB-994E916A9559}"/>
          </ac:picMkLst>
        </pc:picChg>
        <pc:picChg chg="mod">
          <ac:chgData name="Marco Ruggieri" userId="69f7aa3f-2458-4b06-b229-b26410e1dba5" providerId="ADAL" clId="{DC969A21-2173-42A1-9649-DFD5AA58FA4A}" dt="2025-11-28T14:21:22.169" v="9838"/>
          <ac:picMkLst>
            <pc:docMk/>
            <pc:sldMk cId="1500568866" sldId="286"/>
            <ac:picMk id="73" creationId="{FC1B1451-9809-BFC9-3992-9654333D7BCD}"/>
          </ac:picMkLst>
        </pc:picChg>
        <pc:picChg chg="add del mod">
          <ac:chgData name="Marco Ruggieri" userId="69f7aa3f-2458-4b06-b229-b26410e1dba5" providerId="ADAL" clId="{DC969A21-2173-42A1-9649-DFD5AA58FA4A}" dt="2025-12-04T18:14:06.902" v="15216" actId="478"/>
          <ac:picMkLst>
            <pc:docMk/>
            <pc:sldMk cId="1500568866" sldId="286"/>
            <ac:picMk id="82" creationId="{7626461D-2531-A842-E6F8-989C66815AB2}"/>
          </ac:picMkLst>
        </pc:picChg>
        <pc:picChg chg="add mod">
          <ac:chgData name="Marco Ruggieri" userId="69f7aa3f-2458-4b06-b229-b26410e1dba5" providerId="ADAL" clId="{DC969A21-2173-42A1-9649-DFD5AA58FA4A}" dt="2025-12-04T18:21:18.559" v="15439" actId="403"/>
          <ac:picMkLst>
            <pc:docMk/>
            <pc:sldMk cId="1500568866" sldId="286"/>
            <ac:picMk id="85" creationId="{D2386CBD-272B-F97F-D4A9-7071D4D849A3}"/>
          </ac:picMkLst>
        </pc:picChg>
        <pc:picChg chg="add del mod">
          <ac:chgData name="Marco Ruggieri" userId="69f7aa3f-2458-4b06-b229-b26410e1dba5" providerId="ADAL" clId="{DC969A21-2173-42A1-9649-DFD5AA58FA4A}" dt="2025-12-04T18:18:35.533" v="15375" actId="478"/>
          <ac:picMkLst>
            <pc:docMk/>
            <pc:sldMk cId="1500568866" sldId="286"/>
            <ac:picMk id="88" creationId="{4F25B1C4-3947-CFE3-0C79-EC217D2149B0}"/>
          </ac:picMkLst>
        </pc:picChg>
      </pc:sldChg>
      <pc:sldChg chg="addSp delSp modSp add mod ord">
        <pc:chgData name="Marco Ruggieri" userId="69f7aa3f-2458-4b06-b229-b26410e1dba5" providerId="ADAL" clId="{DC969A21-2173-42A1-9649-DFD5AA58FA4A}" dt="2025-12-01T11:33:06.391" v="13406" actId="20577"/>
        <pc:sldMkLst>
          <pc:docMk/>
          <pc:sldMk cId="4188267374" sldId="287"/>
        </pc:sldMkLst>
        <pc:spChg chg="add mod">
          <ac:chgData name="Marco Ruggieri" userId="69f7aa3f-2458-4b06-b229-b26410e1dba5" providerId="ADAL" clId="{DC969A21-2173-42A1-9649-DFD5AA58FA4A}" dt="2025-11-28T15:57:10.074" v="11520" actId="1076"/>
          <ac:spMkLst>
            <pc:docMk/>
            <pc:sldMk cId="4188267374" sldId="287"/>
            <ac:spMk id="12" creationId="{C11764E1-C734-3DA4-800A-A540B7991BD5}"/>
          </ac:spMkLst>
        </pc:spChg>
        <pc:spChg chg="mod">
          <ac:chgData name="Marco Ruggieri" userId="69f7aa3f-2458-4b06-b229-b26410e1dba5" providerId="ADAL" clId="{DC969A21-2173-42A1-9649-DFD5AA58FA4A}" dt="2025-11-28T15:53:43.597" v="11468" actId="20577"/>
          <ac:spMkLst>
            <pc:docMk/>
            <pc:sldMk cId="4188267374" sldId="287"/>
            <ac:spMk id="13" creationId="{E9EBA43A-BF96-A19D-8DF5-310DF54059EF}"/>
          </ac:spMkLst>
        </pc:spChg>
        <pc:spChg chg="add mod">
          <ac:chgData name="Marco Ruggieri" userId="69f7aa3f-2458-4b06-b229-b26410e1dba5" providerId="ADAL" clId="{DC969A21-2173-42A1-9649-DFD5AA58FA4A}" dt="2025-11-28T15:58:02.374" v="11634" actId="1076"/>
          <ac:spMkLst>
            <pc:docMk/>
            <pc:sldMk cId="4188267374" sldId="287"/>
            <ac:spMk id="14" creationId="{76BE3E02-BBAB-CAEC-2FB1-3130C99DF1CA}"/>
          </ac:spMkLst>
        </pc:spChg>
        <pc:spChg chg="add mod">
          <ac:chgData name="Marco Ruggieri" userId="69f7aa3f-2458-4b06-b229-b26410e1dba5" providerId="ADAL" clId="{DC969A21-2173-42A1-9649-DFD5AA58FA4A}" dt="2025-11-28T15:57:55.043" v="11633" actId="14100"/>
          <ac:spMkLst>
            <pc:docMk/>
            <pc:sldMk cId="4188267374" sldId="287"/>
            <ac:spMk id="15" creationId="{ADB1E03D-988F-9099-63C7-735CAAF939B6}"/>
          </ac:spMkLst>
        </pc:spChg>
        <pc:spChg chg="add mod">
          <ac:chgData name="Marco Ruggieri" userId="69f7aa3f-2458-4b06-b229-b26410e1dba5" providerId="ADAL" clId="{DC969A21-2173-42A1-9649-DFD5AA58FA4A}" dt="2025-12-01T11:33:06.391" v="13406" actId="20577"/>
          <ac:spMkLst>
            <pc:docMk/>
            <pc:sldMk cId="4188267374" sldId="287"/>
            <ac:spMk id="16" creationId="{E088CE87-0FE2-99FE-AD60-CF8024AA1029}"/>
          </ac:spMkLst>
        </pc:spChg>
        <pc:spChg chg="add mod">
          <ac:chgData name="Marco Ruggieri" userId="69f7aa3f-2458-4b06-b229-b26410e1dba5" providerId="ADAL" clId="{DC969A21-2173-42A1-9649-DFD5AA58FA4A}" dt="2025-11-28T15:57:10.074" v="11520" actId="1076"/>
          <ac:spMkLst>
            <pc:docMk/>
            <pc:sldMk cId="4188267374" sldId="287"/>
            <ac:spMk id="17" creationId="{9BEB477D-FF36-A4CB-EE8F-59F688FF8E61}"/>
          </ac:spMkLst>
        </pc:spChg>
        <pc:spChg chg="add mod">
          <ac:chgData name="Marco Ruggieri" userId="69f7aa3f-2458-4b06-b229-b26410e1dba5" providerId="ADAL" clId="{DC969A21-2173-42A1-9649-DFD5AA58FA4A}" dt="2025-11-28T15:58:02.374" v="11634" actId="1076"/>
          <ac:spMkLst>
            <pc:docMk/>
            <pc:sldMk cId="4188267374" sldId="287"/>
            <ac:spMk id="18" creationId="{47BBCD73-98BF-7A8F-B412-4DF43C31974F}"/>
          </ac:spMkLst>
        </pc:spChg>
        <pc:spChg chg="add mod">
          <ac:chgData name="Marco Ruggieri" userId="69f7aa3f-2458-4b06-b229-b26410e1dba5" providerId="ADAL" clId="{DC969A21-2173-42A1-9649-DFD5AA58FA4A}" dt="2025-11-28T15:57:55.043" v="11633" actId="14100"/>
          <ac:spMkLst>
            <pc:docMk/>
            <pc:sldMk cId="4188267374" sldId="287"/>
            <ac:spMk id="19" creationId="{894B2236-25A8-A19F-E8A9-84BB24DE6258}"/>
          </ac:spMkLst>
        </pc:spChg>
        <pc:spChg chg="add mod">
          <ac:chgData name="Marco Ruggieri" userId="69f7aa3f-2458-4b06-b229-b26410e1dba5" providerId="ADAL" clId="{DC969A21-2173-42A1-9649-DFD5AA58FA4A}" dt="2025-11-28T16:11:56.136" v="12091" actId="1076"/>
          <ac:spMkLst>
            <pc:docMk/>
            <pc:sldMk cId="4188267374" sldId="287"/>
            <ac:spMk id="21" creationId="{9E5B7FFB-22BD-B1F3-4D1E-9D25D13B652A}"/>
          </ac:spMkLst>
        </pc:spChg>
        <pc:picChg chg="add mod">
          <ac:chgData name="Marco Ruggieri" userId="69f7aa3f-2458-4b06-b229-b26410e1dba5" providerId="ADAL" clId="{DC969A21-2173-42A1-9649-DFD5AA58FA4A}" dt="2025-11-28T16:11:56.136" v="12091" actId="1076"/>
          <ac:picMkLst>
            <pc:docMk/>
            <pc:sldMk cId="4188267374" sldId="287"/>
            <ac:picMk id="22" creationId="{15D40BD4-539E-81DB-76A9-C2739D7E62B4}"/>
          </ac:picMkLst>
        </pc:picChg>
      </pc:sldChg>
      <pc:sldChg chg="addSp modSp add mod">
        <pc:chgData name="Marco Ruggieri" userId="69f7aa3f-2458-4b06-b229-b26410e1dba5" providerId="ADAL" clId="{DC969A21-2173-42A1-9649-DFD5AA58FA4A}" dt="2025-12-01T11:34:58.642" v="13452" actId="1076"/>
        <pc:sldMkLst>
          <pc:docMk/>
          <pc:sldMk cId="2443704521" sldId="288"/>
        </pc:sldMkLst>
        <pc:spChg chg="add mod">
          <ac:chgData name="Marco Ruggieri" userId="69f7aa3f-2458-4b06-b229-b26410e1dba5" providerId="ADAL" clId="{DC969A21-2173-42A1-9649-DFD5AA58FA4A}" dt="2025-12-01T11:34:40.053" v="13451" actId="1076"/>
          <ac:spMkLst>
            <pc:docMk/>
            <pc:sldMk cId="2443704521" sldId="288"/>
            <ac:spMk id="2" creationId="{8056CA07-6ECC-9431-B0D0-FC42040F9D28}"/>
          </ac:spMkLst>
        </pc:spChg>
        <pc:spChg chg="mod">
          <ac:chgData name="Marco Ruggieri" userId="69f7aa3f-2458-4b06-b229-b26410e1dba5" providerId="ADAL" clId="{DC969A21-2173-42A1-9649-DFD5AA58FA4A}" dt="2025-12-01T11:34:58.642" v="13452" actId="1076"/>
          <ac:spMkLst>
            <pc:docMk/>
            <pc:sldMk cId="2443704521" sldId="288"/>
            <ac:spMk id="4" creationId="{8CDCF1D4-CA27-9BC8-7CF2-07E56F72CE90}"/>
          </ac:spMkLst>
        </pc:spChg>
      </pc:sldChg>
      <pc:sldChg chg="addSp delSp modSp new mod setBg">
        <pc:chgData name="Marco Ruggieri" userId="69f7aa3f-2458-4b06-b229-b26410e1dba5" providerId="ADAL" clId="{DC969A21-2173-42A1-9649-DFD5AA58FA4A}" dt="2025-12-04T18:29:17.266" v="15592" actId="1076"/>
        <pc:sldMkLst>
          <pc:docMk/>
          <pc:sldMk cId="546566214" sldId="289"/>
        </pc:sldMkLst>
        <pc:spChg chg="add mod ord">
          <ac:chgData name="Marco Ruggieri" userId="69f7aa3f-2458-4b06-b229-b26410e1dba5" providerId="ADAL" clId="{DC969A21-2173-42A1-9649-DFD5AA58FA4A}" dt="2025-12-04T17:42:29.242" v="14714" actId="26606"/>
          <ac:spMkLst>
            <pc:docMk/>
            <pc:sldMk cId="546566214" sldId="289"/>
            <ac:spMk id="4" creationId="{8B067856-B90E-18A4-1497-7D358BAD7CA9}"/>
          </ac:spMkLst>
        </pc:spChg>
        <pc:spChg chg="add mod">
          <ac:chgData name="Marco Ruggieri" userId="69f7aa3f-2458-4b06-b229-b26410e1dba5" providerId="ADAL" clId="{DC969A21-2173-42A1-9649-DFD5AA58FA4A}" dt="2025-12-04T17:42:29.242" v="14714" actId="26606"/>
          <ac:spMkLst>
            <pc:docMk/>
            <pc:sldMk cId="546566214" sldId="289"/>
            <ac:spMk id="7" creationId="{09DFAC3A-BC6C-BF14-5320-F8824E8392C3}"/>
          </ac:spMkLst>
        </pc:spChg>
        <pc:spChg chg="add mod">
          <ac:chgData name="Marco Ruggieri" userId="69f7aa3f-2458-4b06-b229-b26410e1dba5" providerId="ADAL" clId="{DC969A21-2173-42A1-9649-DFD5AA58FA4A}" dt="2025-12-04T17:41:13.818" v="14686" actId="207"/>
          <ac:spMkLst>
            <pc:docMk/>
            <pc:sldMk cId="546566214" sldId="289"/>
            <ac:spMk id="13" creationId="{BF8DC2DC-E5CF-C53F-2205-B65C0A871613}"/>
          </ac:spMkLst>
        </pc:spChg>
        <pc:spChg chg="add mod">
          <ac:chgData name="Marco Ruggieri" userId="69f7aa3f-2458-4b06-b229-b26410e1dba5" providerId="ADAL" clId="{DC969A21-2173-42A1-9649-DFD5AA58FA4A}" dt="2025-12-04T17:40:59" v="14682" actId="1076"/>
          <ac:spMkLst>
            <pc:docMk/>
            <pc:sldMk cId="546566214" sldId="289"/>
            <ac:spMk id="15" creationId="{2B6B8793-6113-C978-3EF9-9AA74F2715C9}"/>
          </ac:spMkLst>
        </pc:spChg>
        <pc:spChg chg="add mod">
          <ac:chgData name="Marco Ruggieri" userId="69f7aa3f-2458-4b06-b229-b26410e1dba5" providerId="ADAL" clId="{DC969A21-2173-42A1-9649-DFD5AA58FA4A}" dt="2025-12-04T17:44:38.340" v="14718"/>
          <ac:spMkLst>
            <pc:docMk/>
            <pc:sldMk cId="546566214" sldId="289"/>
            <ac:spMk id="18" creationId="{01C1607F-E116-DF79-A751-5D71DB6ADFD4}"/>
          </ac:spMkLst>
        </pc:spChg>
        <pc:spChg chg="add mod">
          <ac:chgData name="Marco Ruggieri" userId="69f7aa3f-2458-4b06-b229-b26410e1dba5" providerId="ADAL" clId="{DC969A21-2173-42A1-9649-DFD5AA58FA4A}" dt="2025-12-04T17:44:38.340" v="14718"/>
          <ac:spMkLst>
            <pc:docMk/>
            <pc:sldMk cId="546566214" sldId="289"/>
            <ac:spMk id="19" creationId="{BCAC3183-E21A-324D-2336-2B7DEC47D472}"/>
          </ac:spMkLst>
        </pc:spChg>
        <pc:spChg chg="add mod">
          <ac:chgData name="Marco Ruggieri" userId="69f7aa3f-2458-4b06-b229-b26410e1dba5" providerId="ADAL" clId="{DC969A21-2173-42A1-9649-DFD5AA58FA4A}" dt="2025-12-04T17:44:38.340" v="14718"/>
          <ac:spMkLst>
            <pc:docMk/>
            <pc:sldMk cId="546566214" sldId="289"/>
            <ac:spMk id="21" creationId="{E285850A-B7E5-E3CA-6B9F-3624540D8EBD}"/>
          </ac:spMkLst>
        </pc:spChg>
        <pc:spChg chg="add del">
          <ac:chgData name="Marco Ruggieri" userId="69f7aa3f-2458-4b06-b229-b26410e1dba5" providerId="ADAL" clId="{DC969A21-2173-42A1-9649-DFD5AA58FA4A}" dt="2025-12-04T17:42:29.242" v="14714" actId="26606"/>
          <ac:spMkLst>
            <pc:docMk/>
            <pc:sldMk cId="546566214" sldId="289"/>
            <ac:spMk id="22" creationId="{A5A17FC0-D416-4C8B-A9E6-5924D352B986}"/>
          </ac:spMkLst>
        </pc:spChg>
        <pc:spChg chg="add mod">
          <ac:chgData name="Marco Ruggieri" userId="69f7aa3f-2458-4b06-b229-b26410e1dba5" providerId="ADAL" clId="{DC969A21-2173-42A1-9649-DFD5AA58FA4A}" dt="2025-12-04T17:44:38.340" v="14718"/>
          <ac:spMkLst>
            <pc:docMk/>
            <pc:sldMk cId="546566214" sldId="289"/>
            <ac:spMk id="29" creationId="{FCAA035D-24D8-BAD5-EDB3-FCE947BFCC7D}"/>
          </ac:spMkLst>
        </pc:spChg>
        <pc:spChg chg="add mod">
          <ac:chgData name="Marco Ruggieri" userId="69f7aa3f-2458-4b06-b229-b26410e1dba5" providerId="ADAL" clId="{DC969A21-2173-42A1-9649-DFD5AA58FA4A}" dt="2025-12-04T18:29:05.787" v="15591" actId="1076"/>
          <ac:spMkLst>
            <pc:docMk/>
            <pc:sldMk cId="546566214" sldId="289"/>
            <ac:spMk id="31" creationId="{2E2E72CF-75D8-E7DB-BE2D-11A2C5F6DEC2}"/>
          </ac:spMkLst>
        </pc:spChg>
        <pc:grpChg chg="add mod ord">
          <ac:chgData name="Marco Ruggieri" userId="69f7aa3f-2458-4b06-b229-b26410e1dba5" providerId="ADAL" clId="{DC969A21-2173-42A1-9649-DFD5AA58FA4A}" dt="2025-12-04T17:53:29.203" v="14822" actId="1076"/>
          <ac:grpSpMkLst>
            <pc:docMk/>
            <pc:sldMk cId="546566214" sldId="289"/>
            <ac:grpSpMk id="16" creationId="{011B3C4D-C4B8-7107-6486-AEDAE6D07006}"/>
          </ac:grpSpMkLst>
        </pc:grpChg>
        <pc:picChg chg="add mod ord">
          <ac:chgData name="Marco Ruggieri" userId="69f7aa3f-2458-4b06-b229-b26410e1dba5" providerId="ADAL" clId="{DC969A21-2173-42A1-9649-DFD5AA58FA4A}" dt="2025-12-04T17:42:29.242" v="14714" actId="26606"/>
          <ac:picMkLst>
            <pc:docMk/>
            <pc:sldMk cId="546566214" sldId="289"/>
            <ac:picMk id="2" creationId="{739D7176-EFC1-FDEB-3709-75AA5DE2C0FE}"/>
          </ac:picMkLst>
        </pc:picChg>
        <pc:picChg chg="add mod">
          <ac:chgData name="Marco Ruggieri" userId="69f7aa3f-2458-4b06-b229-b26410e1dba5" providerId="ADAL" clId="{DC969A21-2173-42A1-9649-DFD5AA58FA4A}" dt="2025-12-04T17:53:32.037" v="14823" actId="1076"/>
          <ac:picMkLst>
            <pc:docMk/>
            <pc:sldMk cId="546566214" sldId="289"/>
            <ac:picMk id="3" creationId="{B6D683B0-4C50-C000-9087-310DC4F2D891}"/>
          </ac:picMkLst>
        </pc:picChg>
        <pc:picChg chg="add mod">
          <ac:chgData name="Marco Ruggieri" userId="69f7aa3f-2458-4b06-b229-b26410e1dba5" providerId="ADAL" clId="{DC969A21-2173-42A1-9649-DFD5AA58FA4A}" dt="2025-12-04T17:42:29.242" v="14714" actId="26606"/>
          <ac:picMkLst>
            <pc:docMk/>
            <pc:sldMk cId="546566214" sldId="289"/>
            <ac:picMk id="5" creationId="{6CC1B7B7-00BE-43B0-96C5-F92512B6F190}"/>
          </ac:picMkLst>
        </pc:picChg>
        <pc:picChg chg="add mod ord">
          <ac:chgData name="Marco Ruggieri" userId="69f7aa3f-2458-4b06-b229-b26410e1dba5" providerId="ADAL" clId="{DC969A21-2173-42A1-9649-DFD5AA58FA4A}" dt="2025-12-04T17:42:29.242" v="14714" actId="26606"/>
          <ac:picMkLst>
            <pc:docMk/>
            <pc:sldMk cId="546566214" sldId="289"/>
            <ac:picMk id="6" creationId="{5A134A0F-93DA-E748-6F19-15B18F713940}"/>
          </ac:picMkLst>
        </pc:picChg>
        <pc:picChg chg="add del mod">
          <ac:chgData name="Marco Ruggieri" userId="69f7aa3f-2458-4b06-b229-b26410e1dba5" providerId="ADAL" clId="{DC969A21-2173-42A1-9649-DFD5AA58FA4A}" dt="2025-12-04T17:36:29.065" v="14646" actId="478"/>
          <ac:picMkLst>
            <pc:docMk/>
            <pc:sldMk cId="546566214" sldId="289"/>
            <ac:picMk id="9" creationId="{76DF3A39-99BB-3509-D406-FCFD6CD0D096}"/>
          </ac:picMkLst>
        </pc:picChg>
        <pc:picChg chg="add mod ord">
          <ac:chgData name="Marco Ruggieri" userId="69f7aa3f-2458-4b06-b229-b26410e1dba5" providerId="ADAL" clId="{DC969A21-2173-42A1-9649-DFD5AA58FA4A}" dt="2025-12-04T17:53:36.577" v="14833" actId="1038"/>
          <ac:picMkLst>
            <pc:docMk/>
            <pc:sldMk cId="546566214" sldId="289"/>
            <ac:picMk id="11" creationId="{A00E0A63-11F8-D07D-3C38-34589522DCAB}"/>
          </ac:picMkLst>
        </pc:picChg>
        <pc:picChg chg="add mod">
          <ac:chgData name="Marco Ruggieri" userId="69f7aa3f-2458-4b06-b229-b26410e1dba5" providerId="ADAL" clId="{DC969A21-2173-42A1-9649-DFD5AA58FA4A}" dt="2025-12-04T17:42:29.242" v="14714" actId="26606"/>
          <ac:picMkLst>
            <pc:docMk/>
            <pc:sldMk cId="546566214" sldId="289"/>
            <ac:picMk id="12" creationId="{AEFCD676-880E-BE91-DFB0-75907CBB9D53}"/>
          </ac:picMkLst>
        </pc:picChg>
        <pc:picChg chg="add mod">
          <ac:chgData name="Marco Ruggieri" userId="69f7aa3f-2458-4b06-b229-b26410e1dba5" providerId="ADAL" clId="{DC969A21-2173-42A1-9649-DFD5AA58FA4A}" dt="2025-12-04T18:29:17.266" v="15592" actId="1076"/>
          <ac:picMkLst>
            <pc:docMk/>
            <pc:sldMk cId="546566214" sldId="289"/>
            <ac:picMk id="17" creationId="{9F17F456-7650-AA66-A86A-13ACCF7CF772}"/>
          </ac:picMkLst>
        </pc:picChg>
        <pc:picChg chg="add mod">
          <ac:chgData name="Marco Ruggieri" userId="69f7aa3f-2458-4b06-b229-b26410e1dba5" providerId="ADAL" clId="{DC969A21-2173-42A1-9649-DFD5AA58FA4A}" dt="2025-12-04T17:44:38.340" v="14718"/>
          <ac:picMkLst>
            <pc:docMk/>
            <pc:sldMk cId="546566214" sldId="289"/>
            <ac:picMk id="20" creationId="{8605EC17-7439-64C9-DF5A-088C9BDFDF32}"/>
          </ac:picMkLst>
        </pc:picChg>
        <pc:picChg chg="add mod">
          <ac:chgData name="Marco Ruggieri" userId="69f7aa3f-2458-4b06-b229-b26410e1dba5" providerId="ADAL" clId="{DC969A21-2173-42A1-9649-DFD5AA58FA4A}" dt="2025-12-04T17:44:38.340" v="14718"/>
          <ac:picMkLst>
            <pc:docMk/>
            <pc:sldMk cId="546566214" sldId="289"/>
            <ac:picMk id="23" creationId="{D066C9E8-54E9-F0C1-18EC-A2F6A770288E}"/>
          </ac:picMkLst>
        </pc:picChg>
        <pc:picChg chg="add mod">
          <ac:chgData name="Marco Ruggieri" userId="69f7aa3f-2458-4b06-b229-b26410e1dba5" providerId="ADAL" clId="{DC969A21-2173-42A1-9649-DFD5AA58FA4A}" dt="2025-12-04T17:44:38.340" v="14718"/>
          <ac:picMkLst>
            <pc:docMk/>
            <pc:sldMk cId="546566214" sldId="289"/>
            <ac:picMk id="25" creationId="{B2EC2206-6AA1-A793-6362-6FCFACBA1846}"/>
          </ac:picMkLst>
        </pc:picChg>
        <pc:picChg chg="add mod">
          <ac:chgData name="Marco Ruggieri" userId="69f7aa3f-2458-4b06-b229-b26410e1dba5" providerId="ADAL" clId="{DC969A21-2173-42A1-9649-DFD5AA58FA4A}" dt="2025-12-04T17:44:38.340" v="14718"/>
          <ac:picMkLst>
            <pc:docMk/>
            <pc:sldMk cId="546566214" sldId="289"/>
            <ac:picMk id="27" creationId="{7A2FB993-776A-00A4-BC67-A83C56B6A23B}"/>
          </ac:picMkLst>
        </pc:picChg>
        <pc:cxnChg chg="add mod">
          <ac:chgData name="Marco Ruggieri" userId="69f7aa3f-2458-4b06-b229-b26410e1dba5" providerId="ADAL" clId="{DC969A21-2173-42A1-9649-DFD5AA58FA4A}" dt="2025-12-04T17:40:37.415" v="14666" actId="164"/>
          <ac:cxnSpMkLst>
            <pc:docMk/>
            <pc:sldMk cId="546566214" sldId="289"/>
            <ac:cxnSpMk id="14" creationId="{FE40C188-F78A-864F-B650-9AF2505B7E64}"/>
          </ac:cxnSpMkLst>
        </pc:cxnChg>
      </pc:sldChg>
      <pc:sldChg chg="new del">
        <pc:chgData name="Marco Ruggieri" userId="69f7aa3f-2458-4b06-b229-b26410e1dba5" providerId="ADAL" clId="{DC969A21-2173-42A1-9649-DFD5AA58FA4A}" dt="2025-12-04T17:34:49.824" v="14617" actId="47"/>
        <pc:sldMkLst>
          <pc:docMk/>
          <pc:sldMk cId="1204568897" sldId="290"/>
        </pc:sldMkLst>
      </pc:sldChg>
      <pc:sldChg chg="modSp add mod ord">
        <pc:chgData name="Marco Ruggieri" userId="69f7aa3f-2458-4b06-b229-b26410e1dba5" providerId="ADAL" clId="{DC969A21-2173-42A1-9649-DFD5AA58FA4A}" dt="2025-12-04T17:34:56.390" v="14626" actId="20577"/>
        <pc:sldMkLst>
          <pc:docMk/>
          <pc:sldMk cId="3972220082" sldId="290"/>
        </pc:sldMkLst>
        <pc:spChg chg="mod">
          <ac:chgData name="Marco Ruggieri" userId="69f7aa3f-2458-4b06-b229-b26410e1dba5" providerId="ADAL" clId="{DC969A21-2173-42A1-9649-DFD5AA58FA4A}" dt="2025-12-04T17:34:56.390" v="14626" actId="20577"/>
          <ac:spMkLst>
            <pc:docMk/>
            <pc:sldMk cId="3972220082" sldId="290"/>
            <ac:spMk id="2" creationId="{5FF59354-3257-0954-5365-1DFE507F3FAB}"/>
          </ac:spMkLst>
        </pc:spChg>
      </pc:sldChg>
      <pc:sldChg chg="addSp delSp modSp new mod">
        <pc:chgData name="Marco Ruggieri" userId="69f7aa3f-2458-4b06-b229-b26410e1dba5" providerId="ADAL" clId="{DC969A21-2173-42A1-9649-DFD5AA58FA4A}" dt="2025-12-04T18:28:38.323" v="15576" actId="1076"/>
        <pc:sldMkLst>
          <pc:docMk/>
          <pc:sldMk cId="3309556591" sldId="291"/>
        </pc:sldMkLst>
        <pc:spChg chg="add mod">
          <ac:chgData name="Marco Ruggieri" userId="69f7aa3f-2458-4b06-b229-b26410e1dba5" providerId="ADAL" clId="{DC969A21-2173-42A1-9649-DFD5AA58FA4A}" dt="2025-12-04T17:44:44.797" v="14720" actId="207"/>
          <ac:spMkLst>
            <pc:docMk/>
            <pc:sldMk cId="3309556591" sldId="291"/>
            <ac:spMk id="2" creationId="{7DCDE20C-7EF3-239E-D511-19CF3149E7F1}"/>
          </ac:spMkLst>
        </pc:spChg>
        <pc:spChg chg="add del mod">
          <ac:chgData name="Marco Ruggieri" userId="69f7aa3f-2458-4b06-b229-b26410e1dba5" providerId="ADAL" clId="{DC969A21-2173-42A1-9649-DFD5AA58FA4A}" dt="2025-12-04T18:28:05.927" v="15575" actId="1076"/>
          <ac:spMkLst>
            <pc:docMk/>
            <pc:sldMk cId="3309556591" sldId="291"/>
            <ac:spMk id="3" creationId="{A7B22379-B9D5-EB8E-D029-3632F3B6F03C}"/>
          </ac:spMkLst>
        </pc:spChg>
        <pc:spChg chg="add del mod">
          <ac:chgData name="Marco Ruggieri" userId="69f7aa3f-2458-4b06-b229-b26410e1dba5" providerId="ADAL" clId="{DC969A21-2173-42A1-9649-DFD5AA58FA4A}" dt="2025-12-04T18:27:28.815" v="15552" actId="478"/>
          <ac:spMkLst>
            <pc:docMk/>
            <pc:sldMk cId="3309556591" sldId="291"/>
            <ac:spMk id="5" creationId="{B0FFC2A0-C272-797B-65B8-A65966C5811F}"/>
          </ac:spMkLst>
        </pc:spChg>
        <pc:spChg chg="add mod">
          <ac:chgData name="Marco Ruggieri" userId="69f7aa3f-2458-4b06-b229-b26410e1dba5" providerId="ADAL" clId="{DC969A21-2173-42A1-9649-DFD5AA58FA4A}" dt="2025-12-04T17:44:44.797" v="14720" actId="207"/>
          <ac:spMkLst>
            <pc:docMk/>
            <pc:sldMk cId="3309556591" sldId="291"/>
            <ac:spMk id="9" creationId="{3A5B8DF5-8ECD-74E9-6117-72EF183056A8}"/>
          </ac:spMkLst>
        </pc:spChg>
        <pc:spChg chg="add mod">
          <ac:chgData name="Marco Ruggieri" userId="69f7aa3f-2458-4b06-b229-b26410e1dba5" providerId="ADAL" clId="{DC969A21-2173-42A1-9649-DFD5AA58FA4A}" dt="2025-12-04T17:46:23.069" v="14764" actId="1037"/>
          <ac:spMkLst>
            <pc:docMk/>
            <pc:sldMk cId="3309556591" sldId="291"/>
            <ac:spMk id="11" creationId="{578B5FD2-4164-3A54-F19B-2FC8457B5EAA}"/>
          </ac:spMkLst>
        </pc:spChg>
        <pc:spChg chg="add mod">
          <ac:chgData name="Marco Ruggieri" userId="69f7aa3f-2458-4b06-b229-b26410e1dba5" providerId="ADAL" clId="{DC969A21-2173-42A1-9649-DFD5AA58FA4A}" dt="2025-12-04T17:46:02.492" v="14723"/>
          <ac:spMkLst>
            <pc:docMk/>
            <pc:sldMk cId="3309556591" sldId="291"/>
            <ac:spMk id="14" creationId="{26486C76-2A03-92D6-AEC7-54E32593E4C2}"/>
          </ac:spMkLst>
        </pc:spChg>
        <pc:picChg chg="add mod">
          <ac:chgData name="Marco Ruggieri" userId="69f7aa3f-2458-4b06-b229-b26410e1dba5" providerId="ADAL" clId="{DC969A21-2173-42A1-9649-DFD5AA58FA4A}" dt="2025-12-04T18:28:38.323" v="15576" actId="1076"/>
          <ac:picMkLst>
            <pc:docMk/>
            <pc:sldMk cId="3309556591" sldId="291"/>
            <ac:picMk id="4" creationId="{6E6EFED7-60F4-8E40-3FE3-69141A502149}"/>
          </ac:picMkLst>
        </pc:picChg>
        <pc:picChg chg="add mod">
          <ac:chgData name="Marco Ruggieri" userId="69f7aa3f-2458-4b06-b229-b26410e1dba5" providerId="ADAL" clId="{DC969A21-2173-42A1-9649-DFD5AA58FA4A}" dt="2025-12-04T17:44:51.542" v="14721"/>
          <ac:picMkLst>
            <pc:docMk/>
            <pc:sldMk cId="3309556591" sldId="291"/>
            <ac:picMk id="6" creationId="{06F843A8-33A8-ABEF-6D7A-455E122103F7}"/>
          </ac:picMkLst>
        </pc:picChg>
        <pc:picChg chg="add mod">
          <ac:chgData name="Marco Ruggieri" userId="69f7aa3f-2458-4b06-b229-b26410e1dba5" providerId="ADAL" clId="{DC969A21-2173-42A1-9649-DFD5AA58FA4A}" dt="2025-12-04T18:28:03.024" v="15574" actId="14100"/>
          <ac:picMkLst>
            <pc:docMk/>
            <pc:sldMk cId="3309556591" sldId="291"/>
            <ac:picMk id="7" creationId="{B539E765-5B55-39A8-3AD0-0A414F2F3759}"/>
          </ac:picMkLst>
        </pc:picChg>
        <pc:picChg chg="add del mod">
          <ac:chgData name="Marco Ruggieri" userId="69f7aa3f-2458-4b06-b229-b26410e1dba5" providerId="ADAL" clId="{DC969A21-2173-42A1-9649-DFD5AA58FA4A}" dt="2025-12-04T17:45:00.170" v="14722" actId="478"/>
          <ac:picMkLst>
            <pc:docMk/>
            <pc:sldMk cId="3309556591" sldId="291"/>
            <ac:picMk id="8" creationId="{4EE06218-80CE-CCC9-8982-BF70B91730E2}"/>
          </ac:picMkLst>
        </pc:picChg>
        <pc:picChg chg="add mod">
          <ac:chgData name="Marco Ruggieri" userId="69f7aa3f-2458-4b06-b229-b26410e1dba5" providerId="ADAL" clId="{DC969A21-2173-42A1-9649-DFD5AA58FA4A}" dt="2025-12-04T17:46:02.492" v="14723"/>
          <ac:picMkLst>
            <pc:docMk/>
            <pc:sldMk cId="3309556591" sldId="291"/>
            <ac:picMk id="10" creationId="{58D98BB7-754C-CB47-51C8-45C29E08F474}"/>
          </ac:picMkLst>
        </pc:picChg>
        <pc:picChg chg="add mod">
          <ac:chgData name="Marco Ruggieri" userId="69f7aa3f-2458-4b06-b229-b26410e1dba5" providerId="ADAL" clId="{DC969A21-2173-42A1-9649-DFD5AA58FA4A}" dt="2025-12-04T17:46:02.492" v="14723"/>
          <ac:picMkLst>
            <pc:docMk/>
            <pc:sldMk cId="3309556591" sldId="291"/>
            <ac:picMk id="12" creationId="{B8575B81-AD18-002C-4AA4-8D8141CB85AA}"/>
          </ac:picMkLst>
        </pc:picChg>
        <pc:picChg chg="add mod">
          <ac:chgData name="Marco Ruggieri" userId="69f7aa3f-2458-4b06-b229-b26410e1dba5" providerId="ADAL" clId="{DC969A21-2173-42A1-9649-DFD5AA58FA4A}" dt="2025-12-04T17:46:02.492" v="14723"/>
          <ac:picMkLst>
            <pc:docMk/>
            <pc:sldMk cId="3309556591" sldId="291"/>
            <ac:picMk id="13" creationId="{478E6C84-0316-DE39-E9DA-CBDD6A887B0F}"/>
          </ac:picMkLst>
        </pc:picChg>
        <pc:picChg chg="add mod">
          <ac:chgData name="Marco Ruggieri" userId="69f7aa3f-2458-4b06-b229-b26410e1dba5" providerId="ADAL" clId="{DC969A21-2173-42A1-9649-DFD5AA58FA4A}" dt="2025-12-04T17:47:13.556" v="14773" actId="1076"/>
          <ac:picMkLst>
            <pc:docMk/>
            <pc:sldMk cId="3309556591" sldId="291"/>
            <ac:picMk id="15" creationId="{3C7F5271-4F42-BBB5-F308-CC3CC5D3B30B}"/>
          </ac:picMkLst>
        </pc:picChg>
        <pc:picChg chg="add mod">
          <ac:chgData name="Marco Ruggieri" userId="69f7aa3f-2458-4b06-b229-b26410e1dba5" providerId="ADAL" clId="{DC969A21-2173-42A1-9649-DFD5AA58FA4A}" dt="2025-12-04T17:47:13.556" v="14773" actId="1076"/>
          <ac:picMkLst>
            <pc:docMk/>
            <pc:sldMk cId="3309556591" sldId="291"/>
            <ac:picMk id="16" creationId="{365631DA-A642-B843-4473-69AE97214991}"/>
          </ac:picMkLst>
        </pc:picChg>
      </pc:sldChg>
      <pc:sldChg chg="addSp delSp modSp new mod ord setBg">
        <pc:chgData name="Marco Ruggieri" userId="69f7aa3f-2458-4b06-b229-b26410e1dba5" providerId="ADAL" clId="{DC969A21-2173-42A1-9649-DFD5AA58FA4A}" dt="2025-12-04T17:48:41.203" v="14784" actId="1076"/>
        <pc:sldMkLst>
          <pc:docMk/>
          <pc:sldMk cId="87140432" sldId="292"/>
        </pc:sldMkLst>
        <pc:spChg chg="add del mod">
          <ac:chgData name="Marco Ruggieri" userId="69f7aa3f-2458-4b06-b229-b26410e1dba5" providerId="ADAL" clId="{DC969A21-2173-42A1-9649-DFD5AA58FA4A}" dt="2025-12-04T17:48:35.450" v="14782" actId="478"/>
          <ac:spMkLst>
            <pc:docMk/>
            <pc:sldMk cId="87140432" sldId="292"/>
            <ac:spMk id="5" creationId="{286E7910-3864-4971-DF4E-59B3E77AC1F8}"/>
          </ac:spMkLst>
        </pc:spChg>
        <pc:spChg chg="add mod ord">
          <ac:chgData name="Marco Ruggieri" userId="69f7aa3f-2458-4b06-b229-b26410e1dba5" providerId="ADAL" clId="{DC969A21-2173-42A1-9649-DFD5AA58FA4A}" dt="2025-12-04T17:48:30.894" v="14781" actId="26606"/>
          <ac:spMkLst>
            <pc:docMk/>
            <pc:sldMk cId="87140432" sldId="292"/>
            <ac:spMk id="8" creationId="{FE0CD283-2371-8F82-02E4-19F675C0036E}"/>
          </ac:spMkLst>
        </pc:spChg>
        <pc:grpChg chg="add del">
          <ac:chgData name="Marco Ruggieri" userId="69f7aa3f-2458-4b06-b229-b26410e1dba5" providerId="ADAL" clId="{DC969A21-2173-42A1-9649-DFD5AA58FA4A}" dt="2025-12-04T17:48:30.894" v="14781" actId="26606"/>
          <ac:grpSpMkLst>
            <pc:docMk/>
            <pc:sldMk cId="87140432" sldId="292"/>
            <ac:grpSpMk id="13" creationId="{E22DA879-6EA7-2E08-9742-7BFB8B3EBC48}"/>
          </ac:grpSpMkLst>
        </pc:grpChg>
        <pc:picChg chg="add mod ord">
          <ac:chgData name="Marco Ruggieri" userId="69f7aa3f-2458-4b06-b229-b26410e1dba5" providerId="ADAL" clId="{DC969A21-2173-42A1-9649-DFD5AA58FA4A}" dt="2025-12-04T17:48:41.203" v="14784" actId="1076"/>
          <ac:picMkLst>
            <pc:docMk/>
            <pc:sldMk cId="87140432" sldId="292"/>
            <ac:picMk id="2" creationId="{0D361F89-4C78-E7DF-A8D5-6F5D105D7A0E}"/>
          </ac:picMkLst>
        </pc:picChg>
        <pc:picChg chg="add mod ord">
          <ac:chgData name="Marco Ruggieri" userId="69f7aa3f-2458-4b06-b229-b26410e1dba5" providerId="ADAL" clId="{DC969A21-2173-42A1-9649-DFD5AA58FA4A}" dt="2025-12-04T17:48:38.448" v="14783" actId="14100"/>
          <ac:picMkLst>
            <pc:docMk/>
            <pc:sldMk cId="87140432" sldId="292"/>
            <ac:picMk id="3" creationId="{7ACDB91C-E229-F540-B803-D75B61282A49}"/>
          </ac:picMkLst>
        </pc:picChg>
        <pc:picChg chg="add mod ord">
          <ac:chgData name="Marco Ruggieri" userId="69f7aa3f-2458-4b06-b229-b26410e1dba5" providerId="ADAL" clId="{DC969A21-2173-42A1-9649-DFD5AA58FA4A}" dt="2025-12-04T17:48:30.894" v="14781" actId="26606"/>
          <ac:picMkLst>
            <pc:docMk/>
            <pc:sldMk cId="87140432" sldId="292"/>
            <ac:picMk id="4" creationId="{D44876C7-2747-91EB-5A4C-E2DC34601877}"/>
          </ac:picMkLst>
        </pc:picChg>
        <pc:picChg chg="add mod">
          <ac:chgData name="Marco Ruggieri" userId="69f7aa3f-2458-4b06-b229-b26410e1dba5" providerId="ADAL" clId="{DC969A21-2173-42A1-9649-DFD5AA58FA4A}" dt="2025-12-04T17:48:30.894" v="14781" actId="26606"/>
          <ac:picMkLst>
            <pc:docMk/>
            <pc:sldMk cId="87140432" sldId="292"/>
            <ac:picMk id="6" creationId="{32016B50-3DA6-FAE6-02C7-91FF5BAC4B78}"/>
          </ac:picMkLst>
        </pc:picChg>
        <pc:picChg chg="add mod">
          <ac:chgData name="Marco Ruggieri" userId="69f7aa3f-2458-4b06-b229-b26410e1dba5" providerId="ADAL" clId="{DC969A21-2173-42A1-9649-DFD5AA58FA4A}" dt="2025-12-04T17:48:30.894" v="14781" actId="26606"/>
          <ac:picMkLst>
            <pc:docMk/>
            <pc:sldMk cId="87140432" sldId="292"/>
            <ac:picMk id="7" creationId="{D0666B57-3231-56D2-E962-9523C775449D}"/>
          </ac:picMkLst>
        </pc:picChg>
      </pc:sldChg>
      <pc:sldChg chg="addSp delSp modSp new mod">
        <pc:chgData name="Marco Ruggieri" userId="69f7aa3f-2458-4b06-b229-b26410e1dba5" providerId="ADAL" clId="{DC969A21-2173-42A1-9649-DFD5AA58FA4A}" dt="2025-12-04T17:52:39.958" v="14820" actId="20577"/>
        <pc:sldMkLst>
          <pc:docMk/>
          <pc:sldMk cId="1970515978" sldId="293"/>
        </pc:sldMkLst>
        <pc:spChg chg="add mod">
          <ac:chgData name="Marco Ruggieri" userId="69f7aa3f-2458-4b06-b229-b26410e1dba5" providerId="ADAL" clId="{DC969A21-2173-42A1-9649-DFD5AA58FA4A}" dt="2025-12-04T17:51:40.877" v="14796" actId="1076"/>
          <ac:spMkLst>
            <pc:docMk/>
            <pc:sldMk cId="1970515978" sldId="293"/>
            <ac:spMk id="8" creationId="{05CF81F2-705B-440C-02EF-012FCAEE0678}"/>
          </ac:spMkLst>
        </pc:spChg>
        <pc:spChg chg="add mod">
          <ac:chgData name="Marco Ruggieri" userId="69f7aa3f-2458-4b06-b229-b26410e1dba5" providerId="ADAL" clId="{DC969A21-2173-42A1-9649-DFD5AA58FA4A}" dt="2025-12-04T17:51:48.209" v="14797" actId="207"/>
          <ac:spMkLst>
            <pc:docMk/>
            <pc:sldMk cId="1970515978" sldId="293"/>
            <ac:spMk id="11" creationId="{36F305B4-9FD9-E471-42B5-7663DB0030D5}"/>
          </ac:spMkLst>
        </pc:spChg>
        <pc:spChg chg="add mod">
          <ac:chgData name="Marco Ruggieri" userId="69f7aa3f-2458-4b06-b229-b26410e1dba5" providerId="ADAL" clId="{DC969A21-2173-42A1-9649-DFD5AA58FA4A}" dt="2025-12-04T17:51:37.886" v="14795" actId="1076"/>
          <ac:spMkLst>
            <pc:docMk/>
            <pc:sldMk cId="1970515978" sldId="293"/>
            <ac:spMk id="12" creationId="{74643FB8-0F7F-0687-8604-935145CF8D99}"/>
          </ac:spMkLst>
        </pc:spChg>
        <pc:spChg chg="add mod">
          <ac:chgData name="Marco Ruggieri" userId="69f7aa3f-2458-4b06-b229-b26410e1dba5" providerId="ADAL" clId="{DC969A21-2173-42A1-9649-DFD5AA58FA4A}" dt="2025-12-04T17:51:37.886" v="14795" actId="1076"/>
          <ac:spMkLst>
            <pc:docMk/>
            <pc:sldMk cId="1970515978" sldId="293"/>
            <ac:spMk id="13" creationId="{353539E8-6B54-EF29-8575-FDEE4E8FAC20}"/>
          </ac:spMkLst>
        </pc:spChg>
        <pc:spChg chg="add mod">
          <ac:chgData name="Marco Ruggieri" userId="69f7aa3f-2458-4b06-b229-b26410e1dba5" providerId="ADAL" clId="{DC969A21-2173-42A1-9649-DFD5AA58FA4A}" dt="2025-12-04T17:51:48.209" v="14797" actId="207"/>
          <ac:spMkLst>
            <pc:docMk/>
            <pc:sldMk cId="1970515978" sldId="293"/>
            <ac:spMk id="14" creationId="{ED1655C2-CDAF-4C99-A950-A744F6D1DE18}"/>
          </ac:spMkLst>
        </pc:spChg>
        <pc:spChg chg="add mod">
          <ac:chgData name="Marco Ruggieri" userId="69f7aa3f-2458-4b06-b229-b26410e1dba5" providerId="ADAL" clId="{DC969A21-2173-42A1-9649-DFD5AA58FA4A}" dt="2025-12-04T17:52:39.958" v="14820" actId="20577"/>
          <ac:spMkLst>
            <pc:docMk/>
            <pc:sldMk cId="1970515978" sldId="293"/>
            <ac:spMk id="18" creationId="{404C13FF-5C42-0072-A0C1-93A66F26FE63}"/>
          </ac:spMkLst>
        </pc:spChg>
        <pc:spChg chg="add mod">
          <ac:chgData name="Marco Ruggieri" userId="69f7aa3f-2458-4b06-b229-b26410e1dba5" providerId="ADAL" clId="{DC969A21-2173-42A1-9649-DFD5AA58FA4A}" dt="2025-12-04T17:52:35.037" v="14817" actId="20577"/>
          <ac:spMkLst>
            <pc:docMk/>
            <pc:sldMk cId="1970515978" sldId="293"/>
            <ac:spMk id="21" creationId="{4403A28B-751F-6DD1-3226-AA0AE3B65674}"/>
          </ac:spMkLst>
        </pc:spChg>
        <pc:grpChg chg="del mod">
          <ac:chgData name="Marco Ruggieri" userId="69f7aa3f-2458-4b06-b229-b26410e1dba5" providerId="ADAL" clId="{DC969A21-2173-42A1-9649-DFD5AA58FA4A}" dt="2025-12-04T17:52:20.659" v="14810" actId="478"/>
          <ac:grpSpMkLst>
            <pc:docMk/>
            <pc:sldMk cId="1970515978" sldId="293"/>
            <ac:grpSpMk id="2" creationId="{1B25B0E5-5C67-D270-611A-F8D9A18DEB05}"/>
          </ac:grpSpMkLst>
        </pc:grpChg>
        <pc:picChg chg="del mod topLvl">
          <ac:chgData name="Marco Ruggieri" userId="69f7aa3f-2458-4b06-b229-b26410e1dba5" providerId="ADAL" clId="{DC969A21-2173-42A1-9649-DFD5AA58FA4A}" dt="2025-12-04T17:52:20.659" v="14810" actId="478"/>
          <ac:picMkLst>
            <pc:docMk/>
            <pc:sldMk cId="1970515978" sldId="293"/>
            <ac:picMk id="3" creationId="{19751EA7-55B2-3506-AC00-31EF99EEA06B}"/>
          </ac:picMkLst>
        </pc:picChg>
        <pc:picChg chg="del mod">
          <ac:chgData name="Marco Ruggieri" userId="69f7aa3f-2458-4b06-b229-b26410e1dba5" providerId="ADAL" clId="{DC969A21-2173-42A1-9649-DFD5AA58FA4A}" dt="2025-12-04T17:52:20.659" v="14810" actId="478"/>
          <ac:picMkLst>
            <pc:docMk/>
            <pc:sldMk cId="1970515978" sldId="293"/>
            <ac:picMk id="4" creationId="{590C5287-7401-A840-435A-A5CBFF65DDFA}"/>
          </ac:picMkLst>
        </pc:picChg>
        <pc:picChg chg="del mod">
          <ac:chgData name="Marco Ruggieri" userId="69f7aa3f-2458-4b06-b229-b26410e1dba5" providerId="ADAL" clId="{DC969A21-2173-42A1-9649-DFD5AA58FA4A}" dt="2025-12-04T17:52:20.659" v="14810" actId="478"/>
          <ac:picMkLst>
            <pc:docMk/>
            <pc:sldMk cId="1970515978" sldId="293"/>
            <ac:picMk id="5" creationId="{6D66DF8C-15EB-E779-4DA1-E4FE7AC1AB36}"/>
          </ac:picMkLst>
        </pc:picChg>
        <pc:picChg chg="del">
          <ac:chgData name="Marco Ruggieri" userId="69f7aa3f-2458-4b06-b229-b26410e1dba5" providerId="ADAL" clId="{DC969A21-2173-42A1-9649-DFD5AA58FA4A}" dt="2025-12-04T17:52:20.659" v="14810" actId="478"/>
          <ac:picMkLst>
            <pc:docMk/>
            <pc:sldMk cId="1970515978" sldId="293"/>
            <ac:picMk id="6" creationId="{94913235-941F-0405-C0F0-EB35E148C3C6}"/>
          </ac:picMkLst>
        </pc:picChg>
        <pc:picChg chg="mod topLvl">
          <ac:chgData name="Marco Ruggieri" userId="69f7aa3f-2458-4b06-b229-b26410e1dba5" providerId="ADAL" clId="{DC969A21-2173-42A1-9649-DFD5AA58FA4A}" dt="2025-12-04T17:52:22.824" v="14811" actId="1076"/>
          <ac:picMkLst>
            <pc:docMk/>
            <pc:sldMk cId="1970515978" sldId="293"/>
            <ac:picMk id="7" creationId="{48BA7955-0E64-04E4-93B2-79980993AA63}"/>
          </ac:picMkLst>
        </pc:picChg>
        <pc:picChg chg="add mod">
          <ac:chgData name="Marco Ruggieri" userId="69f7aa3f-2458-4b06-b229-b26410e1dba5" providerId="ADAL" clId="{DC969A21-2173-42A1-9649-DFD5AA58FA4A}" dt="2025-12-04T17:51:37.886" v="14795" actId="1076"/>
          <ac:picMkLst>
            <pc:docMk/>
            <pc:sldMk cId="1970515978" sldId="293"/>
            <ac:picMk id="9" creationId="{64393217-3904-7E32-B1A6-B9B8E010768B}"/>
          </ac:picMkLst>
        </pc:picChg>
        <pc:picChg chg="add mod">
          <ac:chgData name="Marco Ruggieri" userId="69f7aa3f-2458-4b06-b229-b26410e1dba5" providerId="ADAL" clId="{DC969A21-2173-42A1-9649-DFD5AA58FA4A}" dt="2025-12-04T17:51:23.304" v="14790"/>
          <ac:picMkLst>
            <pc:docMk/>
            <pc:sldMk cId="1970515978" sldId="293"/>
            <ac:picMk id="15" creationId="{0DEECF64-BA7D-2D04-9AEC-374E7EFC8D6A}"/>
          </ac:picMkLst>
        </pc:picChg>
        <pc:picChg chg="add mod">
          <ac:chgData name="Marco Ruggieri" userId="69f7aa3f-2458-4b06-b229-b26410e1dba5" providerId="ADAL" clId="{DC969A21-2173-42A1-9649-DFD5AA58FA4A}" dt="2025-12-04T17:51:57.878" v="14805" actId="1076"/>
          <ac:picMkLst>
            <pc:docMk/>
            <pc:sldMk cId="1970515978" sldId="293"/>
            <ac:picMk id="16" creationId="{E7F7C387-4C2D-4F44-8C45-7A660FB17D3F}"/>
          </ac:picMkLst>
        </pc:picChg>
        <pc:picChg chg="add mod">
          <ac:chgData name="Marco Ruggieri" userId="69f7aa3f-2458-4b06-b229-b26410e1dba5" providerId="ADAL" clId="{DC969A21-2173-42A1-9649-DFD5AA58FA4A}" dt="2025-12-04T17:52:28.739" v="14812"/>
          <ac:picMkLst>
            <pc:docMk/>
            <pc:sldMk cId="1970515978" sldId="293"/>
            <ac:picMk id="17" creationId="{C18B7ADA-B8E8-EB59-5333-4A9FDF2C1F3B}"/>
          </ac:picMkLst>
        </pc:picChg>
        <pc:picChg chg="add mod">
          <ac:chgData name="Marco Ruggieri" userId="69f7aa3f-2458-4b06-b229-b26410e1dba5" providerId="ADAL" clId="{DC969A21-2173-42A1-9649-DFD5AA58FA4A}" dt="2025-12-04T17:52:28.739" v="14812"/>
          <ac:picMkLst>
            <pc:docMk/>
            <pc:sldMk cId="1970515978" sldId="293"/>
            <ac:picMk id="19" creationId="{D7EDEB5F-931F-4F7B-8D82-764B9EC78400}"/>
          </ac:picMkLst>
        </pc:picChg>
        <pc:picChg chg="add mod">
          <ac:chgData name="Marco Ruggieri" userId="69f7aa3f-2458-4b06-b229-b26410e1dba5" providerId="ADAL" clId="{DC969A21-2173-42A1-9649-DFD5AA58FA4A}" dt="2025-12-04T17:52:28.739" v="14812"/>
          <ac:picMkLst>
            <pc:docMk/>
            <pc:sldMk cId="1970515978" sldId="293"/>
            <ac:picMk id="20" creationId="{832DF546-5AFE-A194-3976-923C22540206}"/>
          </ac:picMkLst>
        </pc:picChg>
        <pc:cxnChg chg="mod">
          <ac:chgData name="Marco Ruggieri" userId="69f7aa3f-2458-4b06-b229-b26410e1dba5" providerId="ADAL" clId="{DC969A21-2173-42A1-9649-DFD5AA58FA4A}" dt="2025-12-04T17:51:37.886" v="14795" actId="1076"/>
          <ac:cxnSpMkLst>
            <pc:docMk/>
            <pc:sldMk cId="1970515978" sldId="293"/>
            <ac:cxnSpMk id="10" creationId="{270AB794-ACDF-8988-A96D-984F126FA49F}"/>
          </ac:cxnSpMkLst>
        </pc:cxnChg>
      </pc:sldChg>
      <pc:sldMasterChg chg="setBg modSldLayout">
        <pc:chgData name="Marco Ruggieri" userId="69f7aa3f-2458-4b06-b229-b26410e1dba5" providerId="ADAL" clId="{DC969A21-2173-42A1-9649-DFD5AA58FA4A}" dt="2025-11-20T10:08:45.765" v="42"/>
        <pc:sldMasterMkLst>
          <pc:docMk/>
          <pc:sldMasterMk cId="1166639918" sldId="2147483648"/>
        </pc:sldMasterMkLst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637357605" sldId="2147483649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2875442461" sldId="2147483650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1972720369" sldId="2147483651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1993868835" sldId="2147483652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326968139" sldId="2147483653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289020431" sldId="2147483654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2917978857" sldId="2147483655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464030160" sldId="2147483656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2674722128" sldId="2147483657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1581842919" sldId="2147483658"/>
          </pc:sldLayoutMkLst>
        </pc:sldLayoutChg>
        <pc:sldLayoutChg chg="setBg">
          <pc:chgData name="Marco Ruggieri" userId="69f7aa3f-2458-4b06-b229-b26410e1dba5" providerId="ADAL" clId="{DC969A21-2173-42A1-9649-DFD5AA58FA4A}" dt="2025-11-20T10:08:45.765" v="42"/>
          <pc:sldLayoutMkLst>
            <pc:docMk/>
            <pc:sldMasterMk cId="1166639918" sldId="2147483648"/>
            <pc:sldLayoutMk cId="245468999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C0C9A-2215-4053-8707-6ABD39FBED99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E373C-EC13-4758-B140-73759605A0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26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E373C-EC13-4758-B140-73759605A09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777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6EF84-99B6-C845-0BA8-B7A89FA3F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82F7DC-1C93-6F1A-1547-2F0A2FCC0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DE8CC5-57A4-E027-C669-4AF889B6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72D5C3-231D-5D0D-F07E-28269E824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433973-BE3A-1A11-2ED2-405B7EE4E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735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F88E12-91F1-86E6-4EBA-F0631CE83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810DE4-41F0-505D-0857-871E66D52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F1B97-0E27-6785-34EC-001C3015D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8F8EF1-2B68-C990-6C16-65A3B631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67075E-3419-54A8-9936-12F680DB0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842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99F5AAE-CEE7-85C0-6152-67D5F38672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93123E0-5586-E7F9-2764-9668090E2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1E7E4F-5BD9-3611-12BB-EF216ABD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7A0258-A818-EB0D-5A59-1662DCAA2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592483-32E6-44DF-EC67-5B6000BC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689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78E5F-66BD-F433-CFA9-9DCA9D2A2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B60685-88B6-F11F-94A2-0DF5A908E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248E38-73C6-B2EA-9DEF-E70BC9007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AA6C8D-3299-4D24-6917-24E711C6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5A29DC-61D0-5814-1D7B-5B8A626C4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44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B3339-DD85-6268-13DF-38B66CE0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06F5A9-D5D5-CAEB-3E24-AE7736A2A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19908E-82EC-8AD2-39F3-513BDC4C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ABF4C5-8D22-A7A8-4752-9E5254A6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109951-3877-5E60-1C1F-5882F1C5C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72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208824-6F07-CB32-B622-9C1235AEE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763967-1D1C-47B7-7AAB-C6453F79D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EA4D3C7-83F3-E368-4F4D-C005C3353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446CB6-01FD-EF63-0C88-9218F1AC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BD583B-96E7-8291-A3DE-441327CF7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36BF49-D1F0-EB63-C90E-4EF79C541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386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4E34D-E980-37EA-35D9-990E8B75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788279-2637-9424-EAF4-6C4B18926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0C1D103-BD69-438B-745C-0A7277416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426824-2FA3-0278-BE59-2D03EE348A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A08B77-CFA7-0F29-DF56-D93768551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D80976F-6C1A-AD3F-0B82-3CD824FE5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6575881-626E-3F37-5D91-ADAF3F63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A71965-A141-7E42-DB35-6CAEBF4C8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AC24D0-F5EC-8056-526E-A0D341E8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49D03F-9A47-F312-B146-637747D8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6781C65-14A4-AC9A-E461-305FE3B53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AEC040-06E9-423C-3765-4092D0CE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02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4CD88DB-2B1D-3AF9-6AA5-4DCF16CBB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C235678-7357-F905-F2AA-FB1174B4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313211-88F5-3F36-9CBE-45D3329E1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797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6CA57D-AA25-7F92-636D-83797CC1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747BBE-2A4B-10B0-D238-11278360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0C1468-D332-C161-7BD7-628148E17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4AC6A06-4E9D-46D8-3622-ABE835BB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B3C4BE9-2042-D1C6-ECF5-A3BEAAD7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A01C00-4152-78E0-E58D-8B9AA404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03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97E613-6986-DDA7-071D-D069985D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83C7AC2-85AD-7699-FB36-4CDB0E1684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20FC92-3E85-52A8-ABFA-40A5CD4F6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8BCC15-F2AA-35B6-E266-E1F1E64A4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BC3F23-534C-C26A-5506-6347E9BC1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E8E99D-52B7-6DEA-85B7-B5B7067A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72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3D3C14-D5FD-8814-8249-2CC7E1DA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5BE295-8E99-9CB4-C710-3B5A90122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338074-A3EE-3ACB-6D73-0943265C0A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B5A72B-34A0-4258-816F-B33EC011D897}" type="datetimeFigureOut">
              <a:rPr lang="it-IT" smtClean="0"/>
              <a:t>04/12/2025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DE2837-7634-5A7C-480F-498E4532F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3B54A0-98B6-4903-9B00-B25E1A75E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25AD3D-2D84-4E28-9FE6-36BA1CD7D3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63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59.jpg"/><Relationship Id="rId18" Type="http://schemas.openxmlformats.org/officeDocument/2006/relationships/image" Target="../media/image64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58.png"/><Relationship Id="rId17" Type="http://schemas.openxmlformats.org/officeDocument/2006/relationships/image" Target="../media/image63.t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2.jp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5" Type="http://schemas.openxmlformats.org/officeDocument/2006/relationships/image" Target="../media/image7.png"/><Relationship Id="rId15" Type="http://schemas.openxmlformats.org/officeDocument/2006/relationships/image" Target="../media/image61.jpg"/><Relationship Id="rId10" Type="http://schemas.openxmlformats.org/officeDocument/2006/relationships/image" Target="../media/image560.png"/><Relationship Id="rId19" Type="http://schemas.openxmlformats.org/officeDocument/2006/relationships/image" Target="../media/image65.png"/><Relationship Id="rId4" Type="http://schemas.openxmlformats.org/officeDocument/2006/relationships/image" Target="../media/image6.jpeg"/><Relationship Id="rId14" Type="http://schemas.openxmlformats.org/officeDocument/2006/relationships/image" Target="../media/image6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8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69.t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2.sv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1.wdp"/><Relationship Id="rId18" Type="http://schemas.openxmlformats.org/officeDocument/2006/relationships/image" Target="../media/image75.jp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73.png"/><Relationship Id="rId17" Type="http://schemas.openxmlformats.org/officeDocument/2006/relationships/image" Target="../media/image40.svg"/><Relationship Id="rId2" Type="http://schemas.openxmlformats.org/officeDocument/2006/relationships/image" Target="../media/image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5" Type="http://schemas.openxmlformats.org/officeDocument/2006/relationships/image" Target="../media/image74.jp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79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78.jpg"/><Relationship Id="rId5" Type="http://schemas.openxmlformats.org/officeDocument/2006/relationships/image" Target="../media/image7.png"/><Relationship Id="rId10" Type="http://schemas.openxmlformats.org/officeDocument/2006/relationships/image" Target="../media/image77.jpg"/><Relationship Id="rId4" Type="http://schemas.openxmlformats.org/officeDocument/2006/relationships/image" Target="../media/image6.jpe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6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82.emf"/><Relationship Id="rId2" Type="http://schemas.openxmlformats.org/officeDocument/2006/relationships/image" Target="../media/image1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84.png"/><Relationship Id="rId5" Type="http://schemas.openxmlformats.org/officeDocument/2006/relationships/image" Target="../media/image8.svg"/><Relationship Id="rId15" Type="http://schemas.openxmlformats.org/officeDocument/2006/relationships/image" Target="../media/image88.png"/><Relationship Id="rId10" Type="http://schemas.openxmlformats.org/officeDocument/2006/relationships/image" Target="../media/image81.emf"/><Relationship Id="rId4" Type="http://schemas.openxmlformats.org/officeDocument/2006/relationships/image" Target="../media/image7.png"/><Relationship Id="rId9" Type="http://schemas.openxmlformats.org/officeDocument/2006/relationships/image" Target="../media/image80.emf"/><Relationship Id="rId1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jpg"/><Relationship Id="rId18" Type="http://schemas.openxmlformats.org/officeDocument/2006/relationships/image" Target="../media/image92.png"/><Relationship Id="rId3" Type="http://schemas.openxmlformats.org/officeDocument/2006/relationships/image" Target="../media/image85.emf"/><Relationship Id="rId7" Type="http://schemas.openxmlformats.org/officeDocument/2006/relationships/image" Target="../media/image8.svg"/><Relationship Id="rId12" Type="http://schemas.openxmlformats.org/officeDocument/2006/relationships/image" Target="../media/image4.png"/><Relationship Id="rId17" Type="http://schemas.openxmlformats.org/officeDocument/2006/relationships/image" Target="../media/image91.png"/><Relationship Id="rId2" Type="http://schemas.openxmlformats.org/officeDocument/2006/relationships/image" Target="../media/image84.emf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5" Type="http://schemas.openxmlformats.org/officeDocument/2006/relationships/image" Target="../media/image89.png"/><Relationship Id="rId10" Type="http://schemas.openxmlformats.org/officeDocument/2006/relationships/image" Target="../media/image2.png"/><Relationship Id="rId19" Type="http://schemas.openxmlformats.org/officeDocument/2006/relationships/image" Target="../media/image93.sv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8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3.sv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sv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95.jpg"/><Relationship Id="rId7" Type="http://schemas.openxmlformats.org/officeDocument/2006/relationships/image" Target="../media/image8.sv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9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9.png"/><Relationship Id="rId5" Type="http://schemas.openxmlformats.org/officeDocument/2006/relationships/image" Target="../media/image7.png"/><Relationship Id="rId10" Type="http://schemas.openxmlformats.org/officeDocument/2006/relationships/image" Target="../media/image98.png"/><Relationship Id="rId4" Type="http://schemas.openxmlformats.org/officeDocument/2006/relationships/image" Target="../media/image6.jpeg"/><Relationship Id="rId9" Type="http://schemas.openxmlformats.org/officeDocument/2006/relationships/image" Target="../media/image97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1.png"/><Relationship Id="rId7" Type="http://schemas.openxmlformats.org/officeDocument/2006/relationships/image" Target="../media/image7.png"/><Relationship Id="rId12" Type="http://schemas.openxmlformats.org/officeDocument/2006/relationships/image" Target="../media/image104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3.png"/><Relationship Id="rId5" Type="http://schemas.openxmlformats.org/officeDocument/2006/relationships/image" Target="../media/image1.png"/><Relationship Id="rId10" Type="http://schemas.openxmlformats.org/officeDocument/2006/relationships/image" Target="../media/image10.svg"/><Relationship Id="rId4" Type="http://schemas.openxmlformats.org/officeDocument/2006/relationships/image" Target="../media/image10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6.png"/><Relationship Id="rId7" Type="http://schemas.openxmlformats.org/officeDocument/2006/relationships/image" Target="../media/image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10.svg"/><Relationship Id="rId5" Type="http://schemas.openxmlformats.org/officeDocument/2006/relationships/image" Target="../media/image103.pn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5.jpg"/><Relationship Id="rId17" Type="http://schemas.openxmlformats.org/officeDocument/2006/relationships/image" Target="../media/image18.svg"/><Relationship Id="rId2" Type="http://schemas.openxmlformats.org/officeDocument/2006/relationships/image" Target="../media/image1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.pn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19" Type="http://schemas.openxmlformats.org/officeDocument/2006/relationships/image" Target="../media/image20.svg"/><Relationship Id="rId4" Type="http://schemas.openxmlformats.org/officeDocument/2006/relationships/image" Target="../media/image6.jpeg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6.jpeg"/><Relationship Id="rId21" Type="http://schemas.openxmlformats.org/officeDocument/2006/relationships/image" Target="../media/image33.png"/><Relationship Id="rId7" Type="http://schemas.openxmlformats.org/officeDocument/2006/relationships/image" Target="../media/image10.sv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19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jpg"/><Relationship Id="rId18" Type="http://schemas.openxmlformats.org/officeDocument/2006/relationships/image" Target="../media/image41.png"/><Relationship Id="rId3" Type="http://schemas.openxmlformats.org/officeDocument/2006/relationships/image" Target="../media/image36.png"/><Relationship Id="rId21" Type="http://schemas.openxmlformats.org/officeDocument/2006/relationships/image" Target="../media/image44.png"/><Relationship Id="rId7" Type="http://schemas.openxmlformats.org/officeDocument/2006/relationships/image" Target="../media/image8.svg"/><Relationship Id="rId12" Type="http://schemas.openxmlformats.org/officeDocument/2006/relationships/image" Target="../media/image4.png"/><Relationship Id="rId17" Type="http://schemas.openxmlformats.org/officeDocument/2006/relationships/image" Target="../media/image40.svg"/><Relationship Id="rId2" Type="http://schemas.openxmlformats.org/officeDocument/2006/relationships/image" Target="../media/image35.png"/><Relationship Id="rId16" Type="http://schemas.openxmlformats.org/officeDocument/2006/relationships/image" Target="../media/image39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5" Type="http://schemas.openxmlformats.org/officeDocument/2006/relationships/image" Target="../media/image38.png"/><Relationship Id="rId10" Type="http://schemas.openxmlformats.org/officeDocument/2006/relationships/image" Target="../media/image2.png"/><Relationship Id="rId19" Type="http://schemas.openxmlformats.org/officeDocument/2006/relationships/image" Target="../media/image42.svg"/><Relationship Id="rId4" Type="http://schemas.openxmlformats.org/officeDocument/2006/relationships/image" Target="../media/image1.png"/><Relationship Id="rId9" Type="http://schemas.openxmlformats.org/officeDocument/2006/relationships/image" Target="../media/image10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7.png"/><Relationship Id="rId18" Type="http://schemas.openxmlformats.org/officeDocument/2006/relationships/image" Target="../media/image45.png"/><Relationship Id="rId3" Type="http://schemas.openxmlformats.org/officeDocument/2006/relationships/image" Target="../media/image6.jpeg"/><Relationship Id="rId21" Type="http://schemas.openxmlformats.org/officeDocument/2006/relationships/image" Target="../media/image54.png"/><Relationship Id="rId7" Type="http://schemas.openxmlformats.org/officeDocument/2006/relationships/image" Target="../media/image10.sv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" Type="http://schemas.openxmlformats.org/officeDocument/2006/relationships/image" Target="../media/image1.png"/><Relationship Id="rId16" Type="http://schemas.openxmlformats.org/officeDocument/2006/relationships/image" Target="../media/image50.jp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5" Type="http://schemas.openxmlformats.org/officeDocument/2006/relationships/image" Target="../media/image49.jpg"/><Relationship Id="rId10" Type="http://schemas.openxmlformats.org/officeDocument/2006/relationships/image" Target="../media/image4.png"/><Relationship Id="rId19" Type="http://schemas.openxmlformats.org/officeDocument/2006/relationships/image" Target="../media/image52.jpe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6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12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jpg"/><Relationship Id="rId5" Type="http://schemas.openxmlformats.org/officeDocument/2006/relationships/image" Target="../media/image8.sv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7C6E86A1-2229-6F98-10FC-B30481837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6"/>
            <a:ext cx="12192973" cy="68574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5BF6D3-2456-AFD0-2888-8DFF26ABAA76}"/>
              </a:ext>
            </a:extLst>
          </p:cNvPr>
          <p:cNvSpPr txBox="1"/>
          <p:nvPr/>
        </p:nvSpPr>
        <p:spPr>
          <a:xfrm>
            <a:off x="666705" y="215088"/>
            <a:ext cx="8034766" cy="2800767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4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Development of drop-cast </a:t>
            </a:r>
          </a:p>
          <a:p>
            <a:r>
              <a:rPr lang="en-GB" sz="4400" b="1" noProof="0" dirty="0" err="1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PbS</a:t>
            </a:r>
            <a:r>
              <a:rPr lang="en-GB" sz="4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 QD detectors – from </a:t>
            </a:r>
          </a:p>
          <a:p>
            <a:r>
              <a:rPr lang="en-GB" sz="4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X-ray photoresistors to </a:t>
            </a:r>
          </a:p>
          <a:p>
            <a:r>
              <a:rPr lang="en-GB" sz="4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proton detection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064AEB1-A3FE-2FB6-7369-62D1FFB8DA16}"/>
              </a:ext>
            </a:extLst>
          </p:cNvPr>
          <p:cNvSpPr/>
          <p:nvPr/>
        </p:nvSpPr>
        <p:spPr>
          <a:xfrm>
            <a:off x="-3582" y="6002916"/>
            <a:ext cx="12195581" cy="85453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F4E4204-A9BE-A083-5804-B9001FCA9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5723086"/>
            <a:ext cx="1066800" cy="1066800"/>
          </a:xfrm>
          <a:prstGeom prst="rect">
            <a:avLst/>
          </a:prstGeom>
        </p:spPr>
      </p:pic>
      <p:pic>
        <p:nvPicPr>
          <p:cNvPr id="29" name="Immagine 28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4818A80F-6322-4A78-F93F-690D59B2887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88" y="6069886"/>
            <a:ext cx="1552941" cy="720000"/>
          </a:xfrm>
          <a:prstGeom prst="rect">
            <a:avLst/>
          </a:prstGeom>
        </p:spPr>
      </p:pic>
      <p:pic>
        <p:nvPicPr>
          <p:cNvPr id="31" name="Immagine 30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4CF9C9FD-76B7-E7BB-65FD-6C24E4281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56" y="6035829"/>
            <a:ext cx="1743615" cy="788114"/>
          </a:xfrm>
          <a:prstGeom prst="rect">
            <a:avLst/>
          </a:prstGeom>
        </p:spPr>
      </p:pic>
      <p:pic>
        <p:nvPicPr>
          <p:cNvPr id="33" name="Immagine 3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7B9E0E2-1E83-CADB-6578-803C7D3B18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15" y="5934586"/>
            <a:ext cx="2133600" cy="10668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1BA6BEB-1A58-9B6B-D8FA-9900518BBDFE}"/>
              </a:ext>
            </a:extLst>
          </p:cNvPr>
          <p:cNvSpPr txBox="1"/>
          <p:nvPr/>
        </p:nvSpPr>
        <p:spPr>
          <a:xfrm>
            <a:off x="1249764" y="6086522"/>
            <a:ext cx="573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7th international workshop on new Photon-Detectors</a:t>
            </a:r>
          </a:p>
          <a:p>
            <a:r>
              <a:rPr lang="en-GB" noProof="0" dirty="0"/>
              <a:t>PD 2025 - </a:t>
            </a:r>
            <a:r>
              <a:rPr lang="en-GB" i="1" noProof="0" dirty="0"/>
              <a:t>3-5 December 2025 - Bologna, Italy</a:t>
            </a:r>
          </a:p>
          <a:p>
            <a:endParaRPr lang="en-GB" noProof="0" dirty="0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20CF9B0B-4CAB-D7EB-5CCE-513ADC0A665D}"/>
              </a:ext>
            </a:extLst>
          </p:cNvPr>
          <p:cNvCxnSpPr>
            <a:cxnSpLocks/>
          </p:cNvCxnSpPr>
          <p:nvPr/>
        </p:nvCxnSpPr>
        <p:spPr>
          <a:xfrm>
            <a:off x="532447" y="411545"/>
            <a:ext cx="0" cy="2407855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80F20A05-7EFB-821D-D323-A8AB500642EE}"/>
              </a:ext>
            </a:extLst>
          </p:cNvPr>
          <p:cNvCxnSpPr>
            <a:cxnSpLocks/>
          </p:cNvCxnSpPr>
          <p:nvPr/>
        </p:nvCxnSpPr>
        <p:spPr>
          <a:xfrm flipH="1">
            <a:off x="12000537" y="2470890"/>
            <a:ext cx="11500" cy="2664000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C5C6A1F-7F7A-6FBF-E896-BCBD0157CA75}"/>
              </a:ext>
            </a:extLst>
          </p:cNvPr>
          <p:cNvSpPr txBox="1"/>
          <p:nvPr/>
        </p:nvSpPr>
        <p:spPr>
          <a:xfrm>
            <a:off x="6828104" y="2359874"/>
            <a:ext cx="514450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u="sng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Marco Ruggieri</a:t>
            </a:r>
            <a:r>
              <a:rPr lang="en-GB" sz="2400" b="1" u="sng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400" b="1" u="sng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Andrea Fabbri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Luca Tortora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(1)(3)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Matteo Rapisarda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Mattia Scagliotti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Francesca Pescosolido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Antonio Valletta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Muhammad Waqas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Paolo Branchini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6243D28F-3933-BAD3-423C-9A6BE6D50547}"/>
              </a:ext>
            </a:extLst>
          </p:cNvPr>
          <p:cNvSpPr txBox="1"/>
          <p:nvPr/>
        </p:nvSpPr>
        <p:spPr>
          <a:xfrm>
            <a:off x="6847442" y="5192379"/>
            <a:ext cx="5087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INFN Roma Tre, Rome, Italy - (1)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CNR-IMM, Rome, Italy - (2)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Dep. Sciences, Roma Tre Univ., Rome, Italy (3)</a:t>
            </a:r>
          </a:p>
          <a:p>
            <a:pPr algn="r"/>
            <a:endParaRPr lang="en-GB" sz="1200" i="1" noProof="0" dirty="0">
              <a:solidFill>
                <a:srgbClr val="FFFFFF"/>
              </a:solidFill>
              <a:latin typeface="Palanquin Light" panose="020B0004020203020204" pitchFamily="34" charset="0"/>
              <a:cs typeface="Palanquin Light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864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D8875E84-0212-E444-5D43-AC966BFF0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BAE6CAE-DFE1-EA53-3EC6-F4B979727943}"/>
              </a:ext>
            </a:extLst>
          </p:cNvPr>
          <p:cNvSpPr txBox="1">
            <a:spLocks noChangeAspect="1"/>
          </p:cNvSpPr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4" name="Elemento grafico 3" descr="Caricamento in corso con riempimento a tinta unita">
            <a:extLst>
              <a:ext uri="{FF2B5EF4-FFF2-40B4-BE49-F238E27FC236}">
                <a16:creationId xmlns:a16="http://schemas.microsoft.com/office/drawing/2014/main" id="{B7A97474-151F-FAC0-AA36-F73A425DF4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5" name="Elemento grafico 4" descr="Caricamento in corso con riempimento a tinta unita">
            <a:extLst>
              <a:ext uri="{FF2B5EF4-FFF2-40B4-BE49-F238E27FC236}">
                <a16:creationId xmlns:a16="http://schemas.microsoft.com/office/drawing/2014/main" id="{C9E9DE08-B759-D3F0-E7A6-3B2CAADBB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89EADDC-0CE3-ACD0-3192-1434334AAC28}"/>
              </a:ext>
            </a:extLst>
          </p:cNvPr>
          <p:cNvSpPr txBox="1">
            <a:spLocks noChangeAspect="1"/>
          </p:cNvSpPr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EHD-J Printed </a:t>
            </a:r>
            <a:r>
              <a:rPr lang="en-GB" sz="4000" b="1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Photodet</a:t>
            </a:r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.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6491E5A0-3B9F-37CA-8DD0-8C9D4AAC31CC}"/>
              </a:ext>
            </a:extLst>
          </p:cNvPr>
          <p:cNvSpPr>
            <a:spLocks noChangeAspect="1"/>
          </p:cNvSpPr>
          <p:nvPr/>
        </p:nvSpPr>
        <p:spPr>
          <a:xfrm>
            <a:off x="38516" y="2188075"/>
            <a:ext cx="3674797" cy="934897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0C5376-5ABF-01FD-39B5-BE9343C03568}"/>
              </a:ext>
            </a:extLst>
          </p:cNvPr>
          <p:cNvSpPr txBox="1">
            <a:spLocks noChangeAspect="1"/>
          </p:cNvSpPr>
          <p:nvPr/>
        </p:nvSpPr>
        <p:spPr>
          <a:xfrm>
            <a:off x="3682475" y="2407624"/>
            <a:ext cx="16338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Stability</a:t>
            </a: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8BBB1FC2-B5D8-70D4-08EB-F177315EB958}"/>
              </a:ext>
            </a:extLst>
          </p:cNvPr>
          <p:cNvSpPr>
            <a:spLocks noChangeAspect="1"/>
          </p:cNvSpPr>
          <p:nvPr/>
        </p:nvSpPr>
        <p:spPr>
          <a:xfrm>
            <a:off x="3846266" y="966312"/>
            <a:ext cx="4984226" cy="1384758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E2C73B2-C20E-4298-0347-1C311AC6649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122254" y="1272991"/>
                <a:ext cx="365753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Thickness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endParaRPr lang="it-IT" sz="1600" dirty="0">
                  <a:solidFill>
                    <a:schemeClr val="tx1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Droplet shows coffee ring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 err="1"/>
                  <a:t>Iodine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exchange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not uniform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5E2C73B2-C20E-4298-0347-1C311AC664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54" y="1272991"/>
                <a:ext cx="3657536" cy="830997"/>
              </a:xfrm>
              <a:prstGeom prst="rect">
                <a:avLst/>
              </a:prstGeom>
              <a:blipFill>
                <a:blip r:embed="rId10"/>
                <a:stretch>
                  <a:fillRect l="-667" t="-2206" b="-88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C701086-9915-3460-6FA6-D9E2CD93852E}"/>
              </a:ext>
            </a:extLst>
          </p:cNvPr>
          <p:cNvSpPr txBox="1">
            <a:spLocks noChangeAspect="1"/>
          </p:cNvSpPr>
          <p:nvPr/>
        </p:nvSpPr>
        <p:spPr>
          <a:xfrm>
            <a:off x="-179421" y="1002981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Surface Char.</a:t>
            </a: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06679317-8B0F-019E-C012-DCB017E4EAE4}"/>
              </a:ext>
            </a:extLst>
          </p:cNvPr>
          <p:cNvSpPr>
            <a:spLocks noChangeAspect="1"/>
          </p:cNvSpPr>
          <p:nvPr/>
        </p:nvSpPr>
        <p:spPr>
          <a:xfrm>
            <a:off x="65030" y="1023953"/>
            <a:ext cx="3657535" cy="1098110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3A6460E5-947D-609B-6637-5DFC9CF0240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01425" y="976327"/>
            <a:ext cx="2447399" cy="122961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5EDBFC30-F18C-339F-5C79-7BA66C6F9E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5315" y="2175493"/>
            <a:ext cx="1109809" cy="673813"/>
          </a:xfrm>
          <a:prstGeom prst="rect">
            <a:avLst/>
          </a:prstGeom>
        </p:spPr>
      </p:pic>
      <p:pic>
        <p:nvPicPr>
          <p:cNvPr id="45" name="Immagine 44" descr="Immagine che contiene testo, schermata, giallo, design&#10;&#10;Descrizione generata automaticamente">
            <a:extLst>
              <a:ext uri="{FF2B5EF4-FFF2-40B4-BE49-F238E27FC236}">
                <a16:creationId xmlns:a16="http://schemas.microsoft.com/office/drawing/2014/main" id="{4A41A118-71C8-77CC-4E78-E3CA3F0524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15" y="2439351"/>
            <a:ext cx="1096496" cy="260352"/>
          </a:xfrm>
          <a:prstGeom prst="rect">
            <a:avLst/>
          </a:prstGeom>
        </p:spPr>
      </p:pic>
      <p:grpSp>
        <p:nvGrpSpPr>
          <p:cNvPr id="47" name="Gruppo 46">
            <a:extLst>
              <a:ext uri="{FF2B5EF4-FFF2-40B4-BE49-F238E27FC236}">
                <a16:creationId xmlns:a16="http://schemas.microsoft.com/office/drawing/2014/main" id="{F41A0A1C-8F8C-0A69-78DE-72A3DB58CC26}"/>
              </a:ext>
            </a:extLst>
          </p:cNvPr>
          <p:cNvGrpSpPr>
            <a:grpSpLocks noChangeAspect="1"/>
          </p:cNvGrpSpPr>
          <p:nvPr/>
        </p:nvGrpSpPr>
        <p:grpSpPr>
          <a:xfrm>
            <a:off x="-130598" y="3629020"/>
            <a:ext cx="6232893" cy="2472249"/>
            <a:chOff x="4222997" y="216978"/>
            <a:chExt cx="2659034" cy="1091046"/>
          </a:xfrm>
        </p:grpSpPr>
        <p:grpSp>
          <p:nvGrpSpPr>
            <p:cNvPr id="48" name="Gruppo 47">
              <a:extLst>
                <a:ext uri="{FF2B5EF4-FFF2-40B4-BE49-F238E27FC236}">
                  <a16:creationId xmlns:a16="http://schemas.microsoft.com/office/drawing/2014/main" id="{A3ED5D28-F352-4641-E3A4-FBB81D05BBE3}"/>
                </a:ext>
              </a:extLst>
            </p:cNvPr>
            <p:cNvGrpSpPr/>
            <p:nvPr/>
          </p:nvGrpSpPr>
          <p:grpSpPr>
            <a:xfrm>
              <a:off x="4222997" y="216978"/>
              <a:ext cx="2659034" cy="1091046"/>
              <a:chOff x="4222997" y="216978"/>
              <a:chExt cx="2659034" cy="1091046"/>
            </a:xfrm>
          </p:grpSpPr>
          <p:pic>
            <p:nvPicPr>
              <p:cNvPr id="50" name="Immagine 49" descr="Immagine che contiene testo, Diagramma, Carattere, linea&#10;&#10;Descrizione generata automaticamente">
                <a:extLst>
                  <a:ext uri="{FF2B5EF4-FFF2-40B4-BE49-F238E27FC236}">
                    <a16:creationId xmlns:a16="http://schemas.microsoft.com/office/drawing/2014/main" id="{92A5EB43-3DEA-CA65-F8E5-D32684E22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2997" y="216978"/>
                <a:ext cx="2578834" cy="1091046"/>
              </a:xfrm>
              <a:prstGeom prst="rect">
                <a:avLst/>
              </a:prstGeom>
            </p:spPr>
          </p:pic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EA7B9527-C64B-CFFD-B866-4423A9B4A7A9}"/>
                  </a:ext>
                </a:extLst>
              </p:cNvPr>
              <p:cNvSpPr txBox="1"/>
              <p:nvPr/>
            </p:nvSpPr>
            <p:spPr>
              <a:xfrm>
                <a:off x="4830522" y="337012"/>
                <a:ext cx="584049" cy="149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0070C0"/>
                    </a:solidFill>
                  </a:rPr>
                  <a:t>Ref</a:t>
                </a:r>
              </a:p>
            </p:txBody>
          </p:sp>
          <p:sp>
            <p:nvSpPr>
              <p:cNvPr id="52" name="CasellaDiTesto 51">
                <a:extLst>
                  <a:ext uri="{FF2B5EF4-FFF2-40B4-BE49-F238E27FC236}">
                    <a16:creationId xmlns:a16="http://schemas.microsoft.com/office/drawing/2014/main" id="{DE978DCF-1FA3-52A8-14D5-9ACC7A27FF88}"/>
                  </a:ext>
                </a:extLst>
              </p:cNvPr>
              <p:cNvSpPr txBox="1"/>
              <p:nvPr/>
            </p:nvSpPr>
            <p:spPr>
              <a:xfrm>
                <a:off x="6184650" y="290476"/>
                <a:ext cx="584049" cy="149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b="1" dirty="0">
                    <a:solidFill>
                      <a:srgbClr val="FF0000"/>
                    </a:solidFill>
                  </a:rPr>
                  <a:t>QD</a:t>
                </a:r>
              </a:p>
            </p:txBody>
          </p:sp>
          <p:sp>
            <p:nvSpPr>
              <p:cNvPr id="53" name="CasellaDiTesto 52">
                <a:extLst>
                  <a:ext uri="{FF2B5EF4-FFF2-40B4-BE49-F238E27FC236}">
                    <a16:creationId xmlns:a16="http://schemas.microsoft.com/office/drawing/2014/main" id="{79763EA9-077F-9274-5F00-1143EB1B052F}"/>
                  </a:ext>
                </a:extLst>
              </p:cNvPr>
              <p:cNvSpPr txBox="1"/>
              <p:nvPr/>
            </p:nvSpPr>
            <p:spPr>
              <a:xfrm>
                <a:off x="4728290" y="629533"/>
                <a:ext cx="584049" cy="149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/>
                  <a:t>Tube </a:t>
                </a:r>
                <a:r>
                  <a:rPr lang="it-IT" sz="800" b="1" dirty="0" err="1"/>
                  <a:t>Current</a:t>
                </a:r>
                <a:endParaRPr lang="it-IT" sz="800" b="1" dirty="0"/>
              </a:p>
              <a:p>
                <a:r>
                  <a:rPr lang="it-IT" sz="800" b="1" dirty="0"/>
                  <a:t>35uA</a:t>
                </a:r>
              </a:p>
            </p:txBody>
          </p:sp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D4C8364F-E361-8085-F8D0-A5C13A799188}"/>
                  </a:ext>
                </a:extLst>
              </p:cNvPr>
              <p:cNvSpPr txBox="1"/>
              <p:nvPr/>
            </p:nvSpPr>
            <p:spPr>
              <a:xfrm>
                <a:off x="5125894" y="601848"/>
                <a:ext cx="584049" cy="13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/>
                  <a:t>65uA</a:t>
                </a:r>
              </a:p>
            </p:txBody>
          </p:sp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42ACBDA2-8A3E-28B1-A574-72A621B3B79D}"/>
                  </a:ext>
                </a:extLst>
              </p:cNvPr>
              <p:cNvSpPr txBox="1"/>
              <p:nvPr/>
            </p:nvSpPr>
            <p:spPr>
              <a:xfrm>
                <a:off x="5530153" y="522274"/>
                <a:ext cx="584049" cy="13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/>
                  <a:t>95uA</a:t>
                </a:r>
              </a:p>
            </p:txBody>
          </p:sp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7C52C941-3C49-CCCC-54BC-CA2E81063183}"/>
                  </a:ext>
                </a:extLst>
              </p:cNvPr>
              <p:cNvSpPr txBox="1"/>
              <p:nvPr/>
            </p:nvSpPr>
            <p:spPr>
              <a:xfrm>
                <a:off x="6297982" y="693760"/>
                <a:ext cx="584049" cy="135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/>
                  <a:t>35uA</a:t>
                </a:r>
              </a:p>
            </p:txBody>
          </p:sp>
          <p:sp>
            <p:nvSpPr>
              <p:cNvPr id="57" name="CasellaDiTesto 56">
                <a:extLst>
                  <a:ext uri="{FF2B5EF4-FFF2-40B4-BE49-F238E27FC236}">
                    <a16:creationId xmlns:a16="http://schemas.microsoft.com/office/drawing/2014/main" id="{61EDAA92-A517-F492-5105-DA755840AEA1}"/>
                  </a:ext>
                </a:extLst>
              </p:cNvPr>
              <p:cNvSpPr txBox="1"/>
              <p:nvPr/>
            </p:nvSpPr>
            <p:spPr>
              <a:xfrm>
                <a:off x="5934410" y="613605"/>
                <a:ext cx="584049" cy="7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800" b="1" dirty="0"/>
                  <a:t>65uA</a:t>
                </a:r>
              </a:p>
            </p:txBody>
          </p:sp>
          <p:sp>
            <p:nvSpPr>
              <p:cNvPr id="58" name="Rettangolo 57">
                <a:extLst>
                  <a:ext uri="{FF2B5EF4-FFF2-40B4-BE49-F238E27FC236}">
                    <a16:creationId xmlns:a16="http://schemas.microsoft.com/office/drawing/2014/main" id="{647177F9-C322-6397-1E0F-7D0C7FE41BB7}"/>
                  </a:ext>
                </a:extLst>
              </p:cNvPr>
              <p:cNvSpPr/>
              <p:nvPr/>
            </p:nvSpPr>
            <p:spPr>
              <a:xfrm rot="16200000" flipH="1">
                <a:off x="3982315" y="775130"/>
                <a:ext cx="853189" cy="15316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59" name="CasellaDiTesto 58">
                <a:extLst>
                  <a:ext uri="{FF2B5EF4-FFF2-40B4-BE49-F238E27FC236}">
                    <a16:creationId xmlns:a16="http://schemas.microsoft.com/office/drawing/2014/main" id="{BD993C82-DEBA-7FD5-FEBD-2D8447F858B5}"/>
                  </a:ext>
                </a:extLst>
              </p:cNvPr>
              <p:cNvSpPr txBox="1"/>
              <p:nvPr/>
            </p:nvSpPr>
            <p:spPr>
              <a:xfrm rot="16200000" flipH="1">
                <a:off x="3921240" y="673667"/>
                <a:ext cx="998760" cy="132202"/>
              </a:xfrm>
              <a:prstGeom prst="rect">
                <a:avLst/>
              </a:prstGeom>
              <a:solidFill>
                <a:srgbClr val="F8F9FB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Diam. Current (pA)</a:t>
                </a:r>
              </a:p>
            </p:txBody>
          </p:sp>
        </p:grp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167DA9EB-BB15-F67C-2B41-B48E1E7BF932}"/>
                </a:ext>
              </a:extLst>
            </p:cNvPr>
            <p:cNvSpPr txBox="1"/>
            <p:nvPr/>
          </p:nvSpPr>
          <p:spPr>
            <a:xfrm rot="5400000">
              <a:off x="6261916" y="666613"/>
              <a:ext cx="998760" cy="132202"/>
            </a:xfrm>
            <a:prstGeom prst="rect">
              <a:avLst/>
            </a:prstGeom>
            <a:solidFill>
              <a:srgbClr val="F8F9F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QD Current (pA)</a:t>
              </a:r>
            </a:p>
          </p:txBody>
        </p:sp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CF8C0D23-96F3-C801-4344-FBE8BED769F2}"/>
              </a:ext>
            </a:extLst>
          </p:cNvPr>
          <p:cNvGrpSpPr>
            <a:grpSpLocks noChangeAspect="1"/>
          </p:cNvGrpSpPr>
          <p:nvPr/>
        </p:nvGrpSpPr>
        <p:grpSpPr>
          <a:xfrm>
            <a:off x="9952568" y="3339531"/>
            <a:ext cx="2497175" cy="2021490"/>
            <a:chOff x="5572407" y="1377406"/>
            <a:chExt cx="1272785" cy="1030334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2D724CBB-FC1E-B459-99CB-994E916A9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2407" y="1377406"/>
              <a:ext cx="1203256" cy="1030334"/>
            </a:xfrm>
            <a:prstGeom prst="rect">
              <a:avLst/>
            </a:prstGeom>
          </p:spPr>
        </p:pic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5DCB4586-28E5-F784-724C-383BBCB97203}"/>
                </a:ext>
              </a:extLst>
            </p:cNvPr>
            <p:cNvSpPr txBox="1"/>
            <p:nvPr/>
          </p:nvSpPr>
          <p:spPr>
            <a:xfrm>
              <a:off x="6091159" y="1513570"/>
              <a:ext cx="584049" cy="14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0070C0"/>
                  </a:solidFill>
                </a:rPr>
                <a:t>QD</a:t>
              </a:r>
            </a:p>
          </p:txBody>
        </p:sp>
        <p:sp>
          <p:nvSpPr>
            <p:cNvPr id="67" name="CasellaDiTesto 66">
              <a:extLst>
                <a:ext uri="{FF2B5EF4-FFF2-40B4-BE49-F238E27FC236}">
                  <a16:creationId xmlns:a16="http://schemas.microsoft.com/office/drawing/2014/main" id="{A2E2718A-28E8-AFC3-C9A5-AC1A655F30BE}"/>
                </a:ext>
              </a:extLst>
            </p:cNvPr>
            <p:cNvSpPr txBox="1"/>
            <p:nvPr/>
          </p:nvSpPr>
          <p:spPr>
            <a:xfrm>
              <a:off x="6261143" y="2142083"/>
              <a:ext cx="584049" cy="141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FF0000"/>
                  </a:solidFill>
                </a:rPr>
                <a:t>Ref</a:t>
              </a:r>
            </a:p>
          </p:txBody>
        </p:sp>
      </p:grpSp>
      <p:grpSp>
        <p:nvGrpSpPr>
          <p:cNvPr id="72" name="Gruppo 71">
            <a:extLst>
              <a:ext uri="{FF2B5EF4-FFF2-40B4-BE49-F238E27FC236}">
                <a16:creationId xmlns:a16="http://schemas.microsoft.com/office/drawing/2014/main" id="{2E121029-C4EA-4EAE-6BA3-4BEEDCDCD593}"/>
              </a:ext>
            </a:extLst>
          </p:cNvPr>
          <p:cNvGrpSpPr>
            <a:grpSpLocks noChangeAspect="1"/>
          </p:cNvGrpSpPr>
          <p:nvPr/>
        </p:nvGrpSpPr>
        <p:grpSpPr>
          <a:xfrm>
            <a:off x="5962000" y="4958029"/>
            <a:ext cx="4320239" cy="2042424"/>
            <a:chOff x="3049832" y="2428025"/>
            <a:chExt cx="2608940" cy="1233395"/>
          </a:xfrm>
        </p:grpSpPr>
        <p:pic>
          <p:nvPicPr>
            <p:cNvPr id="73" name="Immagine 72" descr="Immagine che contiene testo, Diagramma, linea, schermata&#10;&#10;Descrizione generata automaticamente">
              <a:extLst>
                <a:ext uri="{FF2B5EF4-FFF2-40B4-BE49-F238E27FC236}">
                  <a16:creationId xmlns:a16="http://schemas.microsoft.com/office/drawing/2014/main" id="{FC1B1451-9809-BFC9-3992-9654333D7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832" y="2499199"/>
              <a:ext cx="2578834" cy="1091046"/>
            </a:xfrm>
            <a:prstGeom prst="rect">
              <a:avLst/>
            </a:prstGeom>
          </p:spPr>
        </p:pic>
        <p:sp>
          <p:nvSpPr>
            <p:cNvPr id="74" name="CasellaDiTesto 73">
              <a:extLst>
                <a:ext uri="{FF2B5EF4-FFF2-40B4-BE49-F238E27FC236}">
                  <a16:creationId xmlns:a16="http://schemas.microsoft.com/office/drawing/2014/main" id="{A40F03E3-481C-88FA-F8F0-EFA4FB0EA3E8}"/>
                </a:ext>
              </a:extLst>
            </p:cNvPr>
            <p:cNvSpPr txBox="1"/>
            <p:nvPr/>
          </p:nvSpPr>
          <p:spPr>
            <a:xfrm>
              <a:off x="5074723" y="2647903"/>
              <a:ext cx="584049" cy="153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rgbClr val="00B050"/>
                  </a:solidFill>
                </a:rPr>
                <a:t>Ref</a:t>
              </a:r>
            </a:p>
          </p:txBody>
        </p:sp>
        <p:sp>
          <p:nvSpPr>
            <p:cNvPr id="75" name="CasellaDiTesto 74">
              <a:extLst>
                <a:ext uri="{FF2B5EF4-FFF2-40B4-BE49-F238E27FC236}">
                  <a16:creationId xmlns:a16="http://schemas.microsoft.com/office/drawing/2014/main" id="{F359B005-70DE-E81B-E7FF-987150D49141}"/>
                </a:ext>
              </a:extLst>
            </p:cNvPr>
            <p:cNvSpPr txBox="1"/>
            <p:nvPr/>
          </p:nvSpPr>
          <p:spPr>
            <a:xfrm>
              <a:off x="3414156" y="2603015"/>
              <a:ext cx="584049" cy="153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b="1" dirty="0">
                  <a:solidFill>
                    <a:srgbClr val="0070C0"/>
                  </a:solidFill>
                </a:rPr>
                <a:t>QD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C62B031F-1723-04ED-7C13-5FCC317BB1F1}"/>
                </a:ext>
              </a:extLst>
            </p:cNvPr>
            <p:cNvSpPr txBox="1"/>
            <p:nvPr/>
          </p:nvSpPr>
          <p:spPr>
            <a:xfrm rot="5400000">
              <a:off x="5012311" y="3096988"/>
              <a:ext cx="998760" cy="130104"/>
            </a:xfrm>
            <a:prstGeom prst="rect">
              <a:avLst/>
            </a:prstGeom>
            <a:solidFill>
              <a:srgbClr val="F8F9FB"/>
            </a:solidFill>
          </p:spPr>
          <p:txBody>
            <a:bodyPr wrap="square" rtlCol="0">
              <a:spAutoFit/>
            </a:bodyPr>
            <a:lstStyle/>
            <a:p>
              <a:r>
                <a:rPr lang="it-IT" sz="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Diam. Current (pA)</a:t>
              </a:r>
            </a:p>
          </p:txBody>
        </p:sp>
        <p:sp>
          <p:nvSpPr>
            <p:cNvPr id="79" name="CasellaDiTesto 78">
              <a:extLst>
                <a:ext uri="{FF2B5EF4-FFF2-40B4-BE49-F238E27FC236}">
                  <a16:creationId xmlns:a16="http://schemas.microsoft.com/office/drawing/2014/main" id="{C50919C6-7BB7-EFA4-FAFA-D7ED11203D83}"/>
                </a:ext>
              </a:extLst>
            </p:cNvPr>
            <p:cNvSpPr txBox="1"/>
            <p:nvPr/>
          </p:nvSpPr>
          <p:spPr>
            <a:xfrm rot="16200000" flipH="1">
              <a:off x="2678916" y="2862353"/>
              <a:ext cx="998760" cy="130104"/>
            </a:xfrm>
            <a:prstGeom prst="rect">
              <a:avLst/>
            </a:prstGeom>
            <a:solidFill>
              <a:srgbClr val="F8F9F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QD Current (pA)</a:t>
              </a:r>
            </a:p>
          </p:txBody>
        </p:sp>
      </p:grp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AD67A54E-0B3A-110E-E496-FC7E1D8DE21D}"/>
              </a:ext>
            </a:extLst>
          </p:cNvPr>
          <p:cNvGrpSpPr/>
          <p:nvPr/>
        </p:nvGrpSpPr>
        <p:grpSpPr>
          <a:xfrm>
            <a:off x="6089764" y="3432111"/>
            <a:ext cx="3877318" cy="1588136"/>
            <a:chOff x="3854438" y="5065512"/>
            <a:chExt cx="2527482" cy="1133009"/>
          </a:xfrm>
        </p:grpSpPr>
        <p:pic>
          <p:nvPicPr>
            <p:cNvPr id="85" name="Immagine 84">
              <a:extLst>
                <a:ext uri="{FF2B5EF4-FFF2-40B4-BE49-F238E27FC236}">
                  <a16:creationId xmlns:a16="http://schemas.microsoft.com/office/drawing/2014/main" id="{D2386CBD-272B-F97F-D4A9-7071D4D8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54438" y="5065512"/>
              <a:ext cx="2527482" cy="1133009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6" name="CasellaDiTesto 85">
                  <a:extLst>
                    <a:ext uri="{FF2B5EF4-FFF2-40B4-BE49-F238E27FC236}">
                      <a16:creationId xmlns:a16="http://schemas.microsoft.com/office/drawing/2014/main" id="{170BF696-1C26-B805-4B1C-9256F82729FF}"/>
                    </a:ext>
                  </a:extLst>
                </p:cNvPr>
                <p:cNvSpPr txBox="1"/>
                <p:nvPr/>
              </p:nvSpPr>
              <p:spPr>
                <a:xfrm>
                  <a:off x="4558022" y="5178949"/>
                  <a:ext cx="1603646" cy="2306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𝟒𝟑𝟏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𝑪𝑮</m:t>
                        </m:r>
                        <m:sSubSup>
                          <m:sSubSup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𝒂𝒊𝒓</m:t>
                            </m:r>
                          </m:sub>
                          <m:sup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bSup>
                        <m:r>
                          <a:rPr lang="it-IT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sSup>
                          <m:sSupPr>
                            <m:ctrlP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p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it-IT" sz="1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86" name="CasellaDiTesto 85">
                  <a:extLst>
                    <a:ext uri="{FF2B5EF4-FFF2-40B4-BE49-F238E27FC236}">
                      <a16:creationId xmlns:a16="http://schemas.microsoft.com/office/drawing/2014/main" id="{170BF696-1C26-B805-4B1C-9256F82729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58022" y="5178949"/>
                  <a:ext cx="1603646" cy="230645"/>
                </a:xfrm>
                <a:prstGeom prst="rect">
                  <a:avLst/>
                </a:prstGeom>
                <a:blipFill>
                  <a:blip r:embed="rId18"/>
                  <a:stretch>
                    <a:fillRect b="-754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0" name="CasellaDiTesto 89">
            <a:extLst>
              <a:ext uri="{FF2B5EF4-FFF2-40B4-BE49-F238E27FC236}">
                <a16:creationId xmlns:a16="http://schemas.microsoft.com/office/drawing/2014/main" id="{6066AF10-1141-F1B1-40EA-59164B70F5E4}"/>
              </a:ext>
            </a:extLst>
          </p:cNvPr>
          <p:cNvSpPr txBox="1"/>
          <p:nvPr/>
        </p:nvSpPr>
        <p:spPr>
          <a:xfrm>
            <a:off x="2093129" y="3511521"/>
            <a:ext cx="18526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X-Ray Irradiation</a:t>
            </a:r>
            <a:endParaRPr lang="it-IT" sz="1400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96BCA487-D53D-6028-1F4E-AE89CE9734B9}"/>
              </a:ext>
            </a:extLst>
          </p:cNvPr>
          <p:cNvSpPr txBox="1"/>
          <p:nvPr/>
        </p:nvSpPr>
        <p:spPr>
          <a:xfrm>
            <a:off x="11060376" y="3210223"/>
            <a:ext cx="573485" cy="409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LoD</a:t>
            </a:r>
            <a:endParaRPr lang="it-IT" sz="1400" dirty="0"/>
          </a:p>
        </p:txBody>
      </p:sp>
      <p:sp>
        <p:nvSpPr>
          <p:cNvPr id="92" name="Rettangolo con angoli arrotondati 91">
            <a:extLst>
              <a:ext uri="{FF2B5EF4-FFF2-40B4-BE49-F238E27FC236}">
                <a16:creationId xmlns:a16="http://schemas.microsoft.com/office/drawing/2014/main" id="{AB7ACF50-E430-CEE5-7C7F-CDD69D7E9E45}"/>
              </a:ext>
            </a:extLst>
          </p:cNvPr>
          <p:cNvSpPr>
            <a:spLocks noChangeAspect="1"/>
          </p:cNvSpPr>
          <p:nvPr/>
        </p:nvSpPr>
        <p:spPr>
          <a:xfrm>
            <a:off x="3846266" y="2412395"/>
            <a:ext cx="4984226" cy="719192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18B28769-50AE-A717-B1B3-96151E956086}"/>
              </a:ext>
            </a:extLst>
          </p:cNvPr>
          <p:cNvSpPr txBox="1">
            <a:spLocks noChangeAspect="1"/>
          </p:cNvSpPr>
          <p:nvPr/>
        </p:nvSpPr>
        <p:spPr>
          <a:xfrm>
            <a:off x="-94437" y="2188109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Response to Vis</a:t>
            </a:r>
            <a:endParaRPr lang="en-GB" sz="2000" b="1" noProof="0" dirty="0">
              <a:solidFill>
                <a:srgbClr val="342ABE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ABD5C667-B3F9-770A-1E65-C148C2C42105}"/>
              </a:ext>
            </a:extLst>
          </p:cNvPr>
          <p:cNvSpPr txBox="1">
            <a:spLocks noChangeAspect="1"/>
          </p:cNvSpPr>
          <p:nvPr/>
        </p:nvSpPr>
        <p:spPr>
          <a:xfrm>
            <a:off x="3858553" y="970913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X-ray Response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02936456-943D-A860-7D5D-B253019FA2ED}"/>
                  </a:ext>
                </a:extLst>
              </p:cNvPr>
              <p:cNvSpPr txBox="1"/>
              <p:nvPr/>
            </p:nvSpPr>
            <p:spPr>
              <a:xfrm>
                <a:off x="4155119" y="1250851"/>
                <a:ext cx="4687455" cy="1088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Jet Printed with </a:t>
                </a:r>
                <a:r>
                  <a:rPr lang="it-IT" sz="1600" dirty="0" err="1"/>
                  <a:t>Iodine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functionalisation</a:t>
                </a:r>
                <a:endParaRPr lang="it-IT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Fast, </a:t>
                </a:r>
                <a:r>
                  <a:rPr lang="it-IT" sz="1600" b="1" dirty="0" err="1"/>
                  <a:t>repeatable</a:t>
                </a:r>
                <a:r>
                  <a:rPr lang="it-IT" sz="1600" b="1" dirty="0"/>
                  <a:t> </a:t>
                </a:r>
                <a:r>
                  <a:rPr lang="it-IT" sz="1600" b="1" dirty="0" err="1"/>
                  <a:t>response</a:t>
                </a:r>
                <a:r>
                  <a:rPr lang="it-IT" sz="1600" b="1" dirty="0"/>
                  <a:t> under Hard X-Rays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Good Sensitivity: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𝟒𝟑𝟎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𝑪𝑮</m:t>
                    </m:r>
                    <m:sSup>
                      <m:sSup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6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Good Limit of </a:t>
                </a:r>
                <a:r>
                  <a:rPr lang="it-IT" sz="1600" b="1" dirty="0" err="1"/>
                  <a:t>Detection</a:t>
                </a:r>
                <a:r>
                  <a:rPr lang="it-IT" sz="1600" b="1" dirty="0"/>
                  <a:t>: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𝟕𝟒𝟎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𝒏𝑮𝒚</m:t>
                    </m:r>
                    <m:sSup>
                      <m:sSup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it-IT" sz="1600" b="1" dirty="0"/>
              </a:p>
            </p:txBody>
          </p:sp>
        </mc:Choice>
        <mc:Fallback>
          <p:sp>
            <p:nvSpPr>
              <p:cNvPr id="95" name="CasellaDiTesto 94">
                <a:extLst>
                  <a:ext uri="{FF2B5EF4-FFF2-40B4-BE49-F238E27FC236}">
                    <a16:creationId xmlns:a16="http://schemas.microsoft.com/office/drawing/2014/main" id="{02936456-943D-A860-7D5D-B253019FA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5119" y="1250851"/>
                <a:ext cx="4687455" cy="1088375"/>
              </a:xfrm>
              <a:prstGeom prst="rect">
                <a:avLst/>
              </a:prstGeom>
              <a:blipFill>
                <a:blip r:embed="rId19"/>
                <a:stretch>
                  <a:fillRect l="-520" t="-1676" b="-61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8EE213B8-EFD1-9AFE-3A6D-E91DDB0B924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146" y="2499818"/>
                <a:ext cx="3657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Fast,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repeatble</a:t>
                </a:r>
                <a:r>
                  <a:rPr lang="it-IT" sz="1600" dirty="0">
                    <a:solidFill>
                      <a:schemeClr val="tx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response</a:t>
                </a:r>
                <a:r>
                  <a:rPr lang="it-IT" sz="1600" dirty="0">
                    <a:solidFill>
                      <a:schemeClr val="tx1"/>
                    </a:solidFill>
                  </a:rPr>
                  <a:t> to red laser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Transition Time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&lt;250</m:t>
                    </m:r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6" name="CasellaDiTesto 95">
                <a:extLst>
                  <a:ext uri="{FF2B5EF4-FFF2-40B4-BE49-F238E27FC236}">
                    <a16:creationId xmlns:a16="http://schemas.microsoft.com/office/drawing/2014/main" id="{8EE213B8-EFD1-9AFE-3A6D-E91DDB0B9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6" y="2499818"/>
                <a:ext cx="3657536" cy="584775"/>
              </a:xfrm>
              <a:prstGeom prst="rect">
                <a:avLst/>
              </a:prstGeom>
              <a:blipFill>
                <a:blip r:embed="rId20"/>
                <a:stretch>
                  <a:fillRect l="-667" t="-3125" r="-833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1F6715DC-4A85-8878-A18B-4F3E6F6148F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020716" y="2443286"/>
                <a:ext cx="36575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No </a:t>
                </a:r>
                <a:r>
                  <a:rPr lang="it-IT" sz="1600" dirty="0" err="1"/>
                  <a:t>sign</a:t>
                </a:r>
                <a:r>
                  <a:rPr lang="it-IT" sz="1600" dirty="0"/>
                  <a:t> of radiation </a:t>
                </a:r>
                <a:r>
                  <a:rPr lang="it-IT" sz="1600" dirty="0" err="1"/>
                  <a:t>damage</a:t>
                </a:r>
                <a:endParaRPr lang="it-IT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Limited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stability</a:t>
                </a:r>
                <a:r>
                  <a:rPr lang="it-IT" sz="1600" dirty="0">
                    <a:solidFill>
                      <a:schemeClr val="tx1"/>
                    </a:solidFill>
                  </a:rPr>
                  <a:t> in air (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𝑤𝑒𝑒𝑘𝑠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1F6715DC-4A85-8878-A18B-4F3E6F614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716" y="2443286"/>
                <a:ext cx="3657536" cy="584775"/>
              </a:xfrm>
              <a:prstGeom prst="rect">
                <a:avLst/>
              </a:prstGeom>
              <a:blipFill>
                <a:blip r:embed="rId24"/>
                <a:stretch>
                  <a:fillRect l="-667" t="-3125" b="-1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6CAB3519-3333-B186-A6F8-5A0B1545C69C}"/>
              </a:ext>
            </a:extLst>
          </p:cNvPr>
          <p:cNvSpPr txBox="1"/>
          <p:nvPr/>
        </p:nvSpPr>
        <p:spPr>
          <a:xfrm>
            <a:off x="6778433" y="4958639"/>
            <a:ext cx="3321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X-ray Irradiation (60s &amp; 30s pulses)</a:t>
            </a:r>
            <a:endParaRPr lang="it-IT" sz="1400" dirty="0"/>
          </a:p>
        </p:txBody>
      </p:sp>
      <p:sp>
        <p:nvSpPr>
          <p:cNvPr id="100" name="CasellaDiTesto 99">
            <a:extLst>
              <a:ext uri="{FF2B5EF4-FFF2-40B4-BE49-F238E27FC236}">
                <a16:creationId xmlns:a16="http://schemas.microsoft.com/office/drawing/2014/main" id="{BE66443C-B3CE-336C-D9A2-9F6DECA25D44}"/>
              </a:ext>
            </a:extLst>
          </p:cNvPr>
          <p:cNvSpPr txBox="1"/>
          <p:nvPr/>
        </p:nvSpPr>
        <p:spPr>
          <a:xfrm>
            <a:off x="6491180" y="3188375"/>
            <a:ext cx="33215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dirty="0"/>
              <a:t>Sensitivity</a:t>
            </a:r>
            <a:endParaRPr lang="it-IT" sz="1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29F8F90-9368-2228-ED99-7BA08C9231B6}"/>
              </a:ext>
            </a:extLst>
          </p:cNvPr>
          <p:cNvSpPr txBox="1"/>
          <p:nvPr/>
        </p:nvSpPr>
        <p:spPr>
          <a:xfrm>
            <a:off x="8898632" y="2880732"/>
            <a:ext cx="36922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Ruggieri,  et al., </a:t>
            </a:r>
            <a:r>
              <a:rPr lang="it-IT" sz="1000" i="1" dirty="0"/>
              <a:t>ACS Applied Electronic Materials – 2025</a:t>
            </a:r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500568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91163-00D8-CCEC-C4E8-8317D55C0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5D5820D2-EDA6-8A2B-7F92-B2F3FD41412B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128394-06BC-7948-34E5-E3DFD8875AC5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F9C83C45-BEA8-3AAC-65BE-3CD76087E13E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72597688-26AB-91EF-3129-23E53646012E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902A161-84E0-E93E-8089-6B2F744377E6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Summing up on Silicon…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8292B5-F138-2CD1-274A-DEFD8936EB07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68EA97B-D99A-7574-99AE-B83A0E7F51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FF7692-0319-81F8-30F6-D3C00C6553FC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F0BE8FA3-B764-A96D-9DD0-4B691473A1B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5CD40288-0029-61D3-127B-81CBF06A43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8079D59-6EB5-376E-F135-716E6158763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07991300-728D-F2EC-3C72-FC552370C9B7}"/>
                  </a:ext>
                </a:extLst>
              </p:cNvPr>
              <p:cNvSpPr/>
              <p:nvPr/>
            </p:nvSpPr>
            <p:spPr>
              <a:xfrm>
                <a:off x="8973489" y="1632146"/>
                <a:ext cx="3082565" cy="1318577"/>
              </a:xfrm>
              <a:prstGeom prst="rect">
                <a:avLst/>
              </a:prstGeom>
              <a:noFill/>
              <a:ln w="38100">
                <a:solidFill>
                  <a:srgbClr val="5234B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Proof</a:t>
                </a:r>
                <a:r>
                  <a:rPr lang="it-IT" sz="16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it-IT" sz="1600" b="0" dirty="0">
                    <a:solidFill>
                      <a:schemeClr val="tx1"/>
                    </a:solidFill>
                    <a:latin typeface="+mj-lt"/>
                  </a:rPr>
                  <a:t>of Concept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 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𝑪𝑮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600" b="1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𝐿𝑜𝐷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∼5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𝐺𝑦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 err="1">
                    <a:solidFill>
                      <a:schemeClr val="tx1"/>
                    </a:solidFill>
                    <a:latin typeface="+mj-lt"/>
                  </a:rPr>
                  <a:t>Stable</a:t>
                </a:r>
                <a:r>
                  <a:rPr lang="it-IT" sz="1600" b="1" dirty="0">
                    <a:solidFill>
                      <a:schemeClr val="tx1"/>
                    </a:solidFill>
                    <a:latin typeface="+mj-lt"/>
                  </a:rPr>
                  <a:t> in air (&gt;6 Months)</a:t>
                </a:r>
              </a:p>
            </p:txBody>
          </p:sp>
        </mc:Choice>
        <mc:Fallback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07991300-728D-F2EC-3C72-FC552370C9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489" y="1632146"/>
                <a:ext cx="3082565" cy="1318577"/>
              </a:xfrm>
              <a:prstGeom prst="rect">
                <a:avLst/>
              </a:prstGeom>
              <a:blipFill>
                <a:blip r:embed="rId12"/>
                <a:stretch>
                  <a:fillRect l="-195"/>
                </a:stretch>
              </a:blipFill>
              <a:ln w="38100">
                <a:solidFill>
                  <a:srgbClr val="5234B4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D079F3BF-0983-EFB4-DBC5-5775AFE52C53}"/>
                  </a:ext>
                </a:extLst>
              </p:cNvPr>
              <p:cNvSpPr/>
              <p:nvPr/>
            </p:nvSpPr>
            <p:spPr>
              <a:xfrm>
                <a:off x="8973489" y="3429125"/>
                <a:ext cx="3082565" cy="1318577"/>
              </a:xfrm>
              <a:prstGeom prst="rect">
                <a:avLst/>
              </a:prstGeom>
              <a:noFill/>
              <a:ln w="38100">
                <a:solidFill>
                  <a:srgbClr val="5234B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/>
                    </a:solidFill>
                    <a:latin typeface="+mj-lt"/>
                  </a:rPr>
                  <a:t>Printed (large-area?)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∼4.3∗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𝐶𝐺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it-IT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𝑳𝒐𝑫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𝑮𝒚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it-IT" sz="1600" b="1" dirty="0">
                  <a:solidFill>
                    <a:schemeClr val="tx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 err="1">
                    <a:solidFill>
                      <a:schemeClr val="tx1"/>
                    </a:solidFill>
                    <a:latin typeface="+mj-lt"/>
                  </a:rPr>
                  <a:t>Unstable</a:t>
                </a:r>
                <a:r>
                  <a:rPr lang="it-IT" sz="1600" b="1" dirty="0">
                    <a:solidFill>
                      <a:schemeClr val="tx1"/>
                    </a:solidFill>
                    <a:latin typeface="+mj-lt"/>
                  </a:rPr>
                  <a:t> in air (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it-IT" sz="1600" b="1" dirty="0">
                    <a:solidFill>
                      <a:schemeClr val="tx1"/>
                    </a:solidFill>
                    <a:latin typeface="+mj-lt"/>
                  </a:rPr>
                  <a:t> Weeks)</a:t>
                </a:r>
              </a:p>
            </p:txBody>
          </p:sp>
        </mc:Choice>
        <mc:Fallback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D079F3BF-0983-EFB4-DBC5-5775AFE52C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3489" y="3429125"/>
                <a:ext cx="3082565" cy="1318577"/>
              </a:xfrm>
              <a:prstGeom prst="rect">
                <a:avLst/>
              </a:prstGeom>
              <a:blipFill>
                <a:blip r:embed="rId13"/>
                <a:stretch>
                  <a:fillRect l="-195"/>
                </a:stretch>
              </a:blipFill>
              <a:ln w="38100">
                <a:solidFill>
                  <a:srgbClr val="5234B4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2463641-0F99-46FA-BB46-55E148D15613}"/>
              </a:ext>
            </a:extLst>
          </p:cNvPr>
          <p:cNvSpPr txBox="1"/>
          <p:nvPr/>
        </p:nvSpPr>
        <p:spPr>
          <a:xfrm>
            <a:off x="8822870" y="1232036"/>
            <a:ext cx="3169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+mj-lt"/>
              </a:rPr>
              <a:t>Drop-Cast Detector</a:t>
            </a:r>
            <a:endParaRPr lang="it-IT" dirty="0">
              <a:latin typeface="+mj-lt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660B0EC-967C-91C7-0285-01BC4514D77A}"/>
              </a:ext>
            </a:extLst>
          </p:cNvPr>
          <p:cNvSpPr txBox="1"/>
          <p:nvPr/>
        </p:nvSpPr>
        <p:spPr>
          <a:xfrm>
            <a:off x="8742574" y="3029015"/>
            <a:ext cx="35443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+mj-lt"/>
              </a:rPr>
              <a:t>EHD-Jet Printed Detector</a:t>
            </a:r>
            <a:endParaRPr lang="it-IT" dirty="0">
              <a:latin typeface="+mj-lt"/>
            </a:endParaRPr>
          </a:p>
        </p:txBody>
      </p:sp>
      <p:pic>
        <p:nvPicPr>
          <p:cNvPr id="29" name="Immagine 28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44860175-CE94-45F8-24D9-7C6EB8580A5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62" y="1084250"/>
            <a:ext cx="8677969" cy="5351007"/>
          </a:xfrm>
          <a:prstGeom prst="rect">
            <a:avLst/>
          </a:prstGeom>
        </p:spPr>
      </p:pic>
      <p:sp>
        <p:nvSpPr>
          <p:cNvPr id="30" name="Stella a 5 punte 29">
            <a:extLst>
              <a:ext uri="{FF2B5EF4-FFF2-40B4-BE49-F238E27FC236}">
                <a16:creationId xmlns:a16="http://schemas.microsoft.com/office/drawing/2014/main" id="{1894D6F6-5150-2563-F289-9FC1F2FABB8D}"/>
              </a:ext>
            </a:extLst>
          </p:cNvPr>
          <p:cNvSpPr/>
          <p:nvPr/>
        </p:nvSpPr>
        <p:spPr>
          <a:xfrm>
            <a:off x="3712796" y="2804216"/>
            <a:ext cx="230162" cy="21468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4ACF059-16A9-410E-0B12-EDF2A95D0539}"/>
              </a:ext>
            </a:extLst>
          </p:cNvPr>
          <p:cNvSpPr txBox="1"/>
          <p:nvPr/>
        </p:nvSpPr>
        <p:spPr>
          <a:xfrm>
            <a:off x="2982926" y="2649248"/>
            <a:ext cx="102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EHD-Jet</a:t>
            </a:r>
            <a:endParaRPr lang="it-IT" sz="1200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4B2ECF20-D922-EA4B-3C9A-AE857D479A00}"/>
              </a:ext>
            </a:extLst>
          </p:cNvPr>
          <p:cNvSpPr/>
          <p:nvPr/>
        </p:nvSpPr>
        <p:spPr>
          <a:xfrm>
            <a:off x="3496738" y="2322190"/>
            <a:ext cx="651056" cy="32705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Stella a 5 punte 32">
            <a:extLst>
              <a:ext uri="{FF2B5EF4-FFF2-40B4-BE49-F238E27FC236}">
                <a16:creationId xmlns:a16="http://schemas.microsoft.com/office/drawing/2014/main" id="{40AD326A-C208-70B7-928E-5E546955A319}"/>
              </a:ext>
            </a:extLst>
          </p:cNvPr>
          <p:cNvSpPr/>
          <p:nvPr/>
        </p:nvSpPr>
        <p:spPr>
          <a:xfrm>
            <a:off x="3731043" y="2374471"/>
            <a:ext cx="230162" cy="21468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AFCA3C0-0927-2208-7C02-25E1DA5A8B63}"/>
              </a:ext>
            </a:extLst>
          </p:cNvPr>
          <p:cNvSpPr txBox="1"/>
          <p:nvPr/>
        </p:nvSpPr>
        <p:spPr>
          <a:xfrm>
            <a:off x="2928312" y="2255643"/>
            <a:ext cx="1027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Drop-Cast</a:t>
            </a:r>
            <a:endParaRPr lang="it-IT" sz="1200" dirty="0"/>
          </a:p>
        </p:txBody>
      </p:sp>
      <p:sp>
        <p:nvSpPr>
          <p:cNvPr id="40" name="Stella a 5 punte 39">
            <a:extLst>
              <a:ext uri="{FF2B5EF4-FFF2-40B4-BE49-F238E27FC236}">
                <a16:creationId xmlns:a16="http://schemas.microsoft.com/office/drawing/2014/main" id="{C27A3A1E-1761-3AEA-3743-734EEE675171}"/>
              </a:ext>
            </a:extLst>
          </p:cNvPr>
          <p:cNvSpPr/>
          <p:nvPr/>
        </p:nvSpPr>
        <p:spPr>
          <a:xfrm>
            <a:off x="6426974" y="2244723"/>
            <a:ext cx="230162" cy="21468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Stella a 5 punte 40">
            <a:extLst>
              <a:ext uri="{FF2B5EF4-FFF2-40B4-BE49-F238E27FC236}">
                <a16:creationId xmlns:a16="http://schemas.microsoft.com/office/drawing/2014/main" id="{AE7DD253-0986-65F0-56A3-43B6F49F8AFA}"/>
              </a:ext>
            </a:extLst>
          </p:cNvPr>
          <p:cNvSpPr/>
          <p:nvPr/>
        </p:nvSpPr>
        <p:spPr>
          <a:xfrm>
            <a:off x="1384280" y="4930228"/>
            <a:ext cx="230162" cy="214688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BF6350F-2E12-A664-5C7E-872A7CEEDA10}"/>
              </a:ext>
            </a:extLst>
          </p:cNvPr>
          <p:cNvSpPr txBox="1"/>
          <p:nvPr/>
        </p:nvSpPr>
        <p:spPr>
          <a:xfrm>
            <a:off x="1395167" y="6298813"/>
            <a:ext cx="301042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Basiricò</a:t>
            </a:r>
            <a:r>
              <a:rPr lang="en-US" sz="1100" dirty="0">
                <a:solidFill>
                  <a:schemeClr val="bg1"/>
                </a:solidFill>
              </a:rPr>
              <a:t>, Laura, et al. Advanced Materials Technologies 6.1 (2021): 2000475.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19B9A2B-E4C6-BD25-527F-C701B13EFFF3}"/>
              </a:ext>
            </a:extLst>
          </p:cNvPr>
          <p:cNvSpPr txBox="1"/>
          <p:nvPr/>
        </p:nvSpPr>
        <p:spPr>
          <a:xfrm>
            <a:off x="8822870" y="5079072"/>
            <a:ext cx="301042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Most data from:</a:t>
            </a:r>
          </a:p>
          <a:p>
            <a:r>
              <a:rPr lang="en-US" sz="1100" dirty="0" err="1"/>
              <a:t>Basiricò</a:t>
            </a:r>
            <a:r>
              <a:rPr lang="en-US" sz="1100" dirty="0"/>
              <a:t> et al. Advanced Materials Technologies, 2021</a:t>
            </a:r>
          </a:p>
        </p:txBody>
      </p:sp>
    </p:spTree>
    <p:extLst>
      <p:ext uri="{BB962C8B-B14F-4D97-AF65-F5344CB8AC3E}">
        <p14:creationId xmlns:p14="http://schemas.microsoft.com/office/powerpoint/2010/main" val="283379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C30F7-8699-8BCA-D4B5-CB1622C21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3A0D5C34-9CF4-2A25-0C41-063ED568AAC1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84A1EB-9AEB-ADCA-84A8-0DF1ED5F71A7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BAED444E-D30D-C874-9D86-3AE746198AB3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2BEA9BCE-1819-F4F5-9A43-37AF7C0C87CD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EBA43A-BF96-A19D-8DF5-310DF54059EF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From </a:t>
            </a:r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Silicon to PEN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D72BD9-504B-C567-41BE-5A1F9136EBD9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C3B263-12FF-46C0-890A-5A67E08123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F35B5D-5C86-C885-6C38-0FA7916FB06C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E41337A6-B954-2F83-A54F-5F3A39E3854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9BA0EC3D-9723-9B2A-DC28-3E0303EC19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C2860345-FF5F-DD58-0484-117428CC404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11764E1-C734-3DA4-800A-A540B7991BD5}"/>
              </a:ext>
            </a:extLst>
          </p:cNvPr>
          <p:cNvSpPr txBox="1"/>
          <p:nvPr/>
        </p:nvSpPr>
        <p:spPr>
          <a:xfrm>
            <a:off x="4323588" y="1512969"/>
            <a:ext cx="2792345" cy="1138071"/>
          </a:xfrm>
          <a:prstGeom prst="roundRect">
            <a:avLst>
              <a:gd name="adj" fmla="val 24867"/>
            </a:avLst>
          </a:prstGeom>
          <a:noFill/>
          <a:ln w="57150">
            <a:solidFill>
              <a:srgbClr val="5234B4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endParaRPr lang="it-IT" sz="36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BE3E02-BBAB-CAEC-2FB1-3130C99DF1CA}"/>
              </a:ext>
            </a:extLst>
          </p:cNvPr>
          <p:cNvSpPr txBox="1"/>
          <p:nvPr/>
        </p:nvSpPr>
        <p:spPr>
          <a:xfrm>
            <a:off x="1775651" y="4436661"/>
            <a:ext cx="2880000" cy="1169109"/>
          </a:xfrm>
          <a:prstGeom prst="roundRect">
            <a:avLst>
              <a:gd name="adj" fmla="val 24867"/>
            </a:avLst>
          </a:prstGeom>
          <a:noFill/>
          <a:ln w="57150">
            <a:solidFill>
              <a:srgbClr val="5234B4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endParaRPr lang="it-IT" sz="36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DB1E03D-988F-9099-63C7-735CAAF939B6}"/>
              </a:ext>
            </a:extLst>
          </p:cNvPr>
          <p:cNvSpPr txBox="1"/>
          <p:nvPr/>
        </p:nvSpPr>
        <p:spPr>
          <a:xfrm>
            <a:off x="6813615" y="4436661"/>
            <a:ext cx="2880000" cy="1169109"/>
          </a:xfrm>
          <a:prstGeom prst="roundRect">
            <a:avLst>
              <a:gd name="adj" fmla="val 24867"/>
            </a:avLst>
          </a:prstGeom>
          <a:noFill/>
          <a:ln w="57150">
            <a:solidFill>
              <a:srgbClr val="5234B4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endParaRPr lang="it-IT" sz="36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088CE87-0FE2-99FE-AD60-CF8024AA1029}"/>
              </a:ext>
            </a:extLst>
          </p:cNvPr>
          <p:cNvSpPr txBox="1"/>
          <p:nvPr/>
        </p:nvSpPr>
        <p:spPr>
          <a:xfrm>
            <a:off x="3905249" y="3134420"/>
            <a:ext cx="3629025" cy="880997"/>
          </a:xfrm>
          <a:prstGeom prst="roundRect">
            <a:avLst>
              <a:gd name="adj" fmla="val 24867"/>
            </a:avLst>
          </a:prstGeom>
          <a:solidFill>
            <a:srgbClr val="5234B4"/>
          </a:solidFill>
          <a:ln>
            <a:noFill/>
          </a:ln>
        </p:spPr>
        <p:txBody>
          <a:bodyPr wrap="square" rtlCol="0" anchor="ctr">
            <a:norm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Current</a:t>
            </a:r>
            <a:r>
              <a:rPr lang="it-IT" sz="2800" b="1" dirty="0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</a:t>
            </a:r>
            <a:r>
              <a:rPr lang="it-IT" sz="2800" b="1" dirty="0" err="1">
                <a:solidFill>
                  <a:schemeClr val="bg1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Objective</a:t>
            </a:r>
            <a:endParaRPr lang="it-IT" sz="28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EB477D-FF36-A4CB-EE8F-59F688FF8E61}"/>
              </a:ext>
            </a:extLst>
          </p:cNvPr>
          <p:cNvSpPr txBox="1"/>
          <p:nvPr/>
        </p:nvSpPr>
        <p:spPr>
          <a:xfrm>
            <a:off x="4359465" y="1635377"/>
            <a:ext cx="2720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Fabrication of PbS QD </a:t>
            </a:r>
            <a:r>
              <a:rPr lang="it-IT" sz="20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photodetector</a:t>
            </a:r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on PEN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BBCD73-98BF-7A8F-B412-4DF43C31974F}"/>
              </a:ext>
            </a:extLst>
          </p:cNvPr>
          <p:cNvSpPr txBox="1"/>
          <p:nvPr/>
        </p:nvSpPr>
        <p:spPr>
          <a:xfrm>
            <a:off x="1775651" y="4667272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Photodetection</a:t>
            </a:r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of </a:t>
            </a:r>
          </a:p>
          <a:p>
            <a:pPr algn="ctr"/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X-ray Radiation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94B2236-25A8-A19F-E8A9-84BB24DE6258}"/>
              </a:ext>
            </a:extLst>
          </p:cNvPr>
          <p:cNvSpPr txBox="1"/>
          <p:nvPr/>
        </p:nvSpPr>
        <p:spPr>
          <a:xfrm>
            <a:off x="6823900" y="4667272"/>
            <a:ext cx="288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First test of </a:t>
            </a:r>
            <a:r>
              <a:rPr lang="it-IT" sz="20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response</a:t>
            </a:r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to </a:t>
            </a:r>
            <a:r>
              <a:rPr lang="it-IT" sz="20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proton</a:t>
            </a:r>
            <a:r>
              <a:rPr lang="it-IT" sz="20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beams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E5B7FFB-22BD-B1F3-4D1E-9D25D13B652A}"/>
              </a:ext>
            </a:extLst>
          </p:cNvPr>
          <p:cNvSpPr txBox="1"/>
          <p:nvPr/>
        </p:nvSpPr>
        <p:spPr>
          <a:xfrm>
            <a:off x="9568089" y="956462"/>
            <a:ext cx="2569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>
                <a:latin typeface="Palanquin" panose="020B0004020203020204" pitchFamily="34" charset="0"/>
                <a:cs typeface="Palanquin" panose="020B0004020203020204" pitchFamily="34" charset="0"/>
              </a:rPr>
              <a:t>…Preliminary!</a:t>
            </a:r>
          </a:p>
        </p:txBody>
      </p:sp>
      <p:pic>
        <p:nvPicPr>
          <p:cNvPr id="22" name="Elemento grafico 21" descr="Avviso con riempimento a tinta unita">
            <a:extLst>
              <a:ext uri="{FF2B5EF4-FFF2-40B4-BE49-F238E27FC236}">
                <a16:creationId xmlns:a16="http://schemas.microsoft.com/office/drawing/2014/main" id="{15D40BD4-539E-81DB-76A9-C2739D7E62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391456" y="1014470"/>
            <a:ext cx="297570" cy="2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6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66A07-50CC-5F68-4E91-959FF87A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F3EF3671-1139-D442-5969-1B6AE67D5567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1F826C-A14A-12DD-5DC5-4774E1AE5E1D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C631A58D-25E3-CF25-2DDD-009CE2990DB9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93C64911-5B40-ACBF-6F99-E3C11943D29E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6AF27CA-CF7A-F45B-B95C-17F98AA47C75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From Silicon to PEN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6F740BA-36AB-0DB4-2CED-7013ED83B228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436FDC-C3DB-0E43-3B80-91F3070DC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4B98FF-D3B2-C1E7-BA09-B640A41DD81E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064D8D84-00DE-703D-54A2-8020C308A59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E014CFA0-51C1-8AA9-FFB7-367BBCEC9D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64239182-3524-6CDB-7594-C130C7A018B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C51FC92C-4C68-CE50-E240-42E2D6DA02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23" t="17775" r="35442" b="48221"/>
          <a:stretch>
            <a:fillRect/>
          </a:stretch>
        </p:blipFill>
        <p:spPr>
          <a:xfrm>
            <a:off x="11099828" y="4570401"/>
            <a:ext cx="676491" cy="829772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60" name="Gruppo 59">
            <a:extLst>
              <a:ext uri="{FF2B5EF4-FFF2-40B4-BE49-F238E27FC236}">
                <a16:creationId xmlns:a16="http://schemas.microsoft.com/office/drawing/2014/main" id="{ABA9AE7A-2C07-83CB-8186-F42C09098B65}"/>
              </a:ext>
            </a:extLst>
          </p:cNvPr>
          <p:cNvGrpSpPr/>
          <p:nvPr/>
        </p:nvGrpSpPr>
        <p:grpSpPr>
          <a:xfrm>
            <a:off x="5659035" y="2947245"/>
            <a:ext cx="6414994" cy="3125655"/>
            <a:chOff x="5599519" y="1323330"/>
            <a:chExt cx="6414994" cy="3125655"/>
          </a:xfrm>
        </p:grpSpPr>
        <p:grpSp>
          <p:nvGrpSpPr>
            <p:cNvPr id="52" name="Gruppo 51">
              <a:extLst>
                <a:ext uri="{FF2B5EF4-FFF2-40B4-BE49-F238E27FC236}">
                  <a16:creationId xmlns:a16="http://schemas.microsoft.com/office/drawing/2014/main" id="{CCEED966-385F-567F-257E-E2B497C76B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99519" y="1648901"/>
              <a:ext cx="6109242" cy="2800084"/>
              <a:chOff x="5007087" y="2924478"/>
              <a:chExt cx="6768447" cy="3102222"/>
            </a:xfrm>
          </p:grpSpPr>
          <p:grpSp>
            <p:nvGrpSpPr>
              <p:cNvPr id="15" name="Gruppo 14">
                <a:extLst>
                  <a:ext uri="{FF2B5EF4-FFF2-40B4-BE49-F238E27FC236}">
                    <a16:creationId xmlns:a16="http://schemas.microsoft.com/office/drawing/2014/main" id="{A5C09D8F-902E-183E-BBFB-EBD7C2950FEE}"/>
                  </a:ext>
                </a:extLst>
              </p:cNvPr>
              <p:cNvGrpSpPr/>
              <p:nvPr/>
            </p:nvGrpSpPr>
            <p:grpSpPr>
              <a:xfrm>
                <a:off x="5007087" y="3157134"/>
                <a:ext cx="6768447" cy="2869566"/>
                <a:chOff x="419490" y="1827955"/>
                <a:chExt cx="6768447" cy="2869566"/>
              </a:xfrm>
            </p:grpSpPr>
            <p:sp>
              <p:nvSpPr>
                <p:cNvPr id="16" name="Rettangolo con angoli arrotondati 15">
                  <a:extLst>
                    <a:ext uri="{FF2B5EF4-FFF2-40B4-BE49-F238E27FC236}">
                      <a16:creationId xmlns:a16="http://schemas.microsoft.com/office/drawing/2014/main" id="{CBDE3613-50B8-3637-9B3C-E1F13AF24484}"/>
                    </a:ext>
                  </a:extLst>
                </p:cNvPr>
                <p:cNvSpPr/>
                <p:nvPr/>
              </p:nvSpPr>
              <p:spPr>
                <a:xfrm>
                  <a:off x="5575954" y="2389140"/>
                  <a:ext cx="1611982" cy="308965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17" name="Ovale 16">
                  <a:extLst>
                    <a:ext uri="{FF2B5EF4-FFF2-40B4-BE49-F238E27FC236}">
                      <a16:creationId xmlns:a16="http://schemas.microsoft.com/office/drawing/2014/main" id="{7B1D7955-2418-2949-D41F-2056CC7F1536}"/>
                    </a:ext>
                  </a:extLst>
                </p:cNvPr>
                <p:cNvSpPr/>
                <p:nvPr/>
              </p:nvSpPr>
              <p:spPr>
                <a:xfrm>
                  <a:off x="2993011" y="2088588"/>
                  <a:ext cx="1611982" cy="65461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cxnSp>
              <p:nvCxnSpPr>
                <p:cNvPr id="18" name="Connettore 2 17">
                  <a:extLst>
                    <a:ext uri="{FF2B5EF4-FFF2-40B4-BE49-F238E27FC236}">
                      <a16:creationId xmlns:a16="http://schemas.microsoft.com/office/drawing/2014/main" id="{D6776B2C-6F40-FA19-B10C-2003F517AEBB}"/>
                    </a:ext>
                  </a:extLst>
                </p:cNvPr>
                <p:cNvCxnSpPr/>
                <p:nvPr/>
              </p:nvCxnSpPr>
              <p:spPr>
                <a:xfrm>
                  <a:off x="2336576" y="2253004"/>
                  <a:ext cx="4820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Rettangolo 18">
                  <a:extLst>
                    <a:ext uri="{FF2B5EF4-FFF2-40B4-BE49-F238E27FC236}">
                      <a16:creationId xmlns:a16="http://schemas.microsoft.com/office/drawing/2014/main" id="{9D5EAC06-9E6A-6101-7BE4-E74690B4A73E}"/>
                    </a:ext>
                  </a:extLst>
                </p:cNvPr>
                <p:cNvSpPr/>
                <p:nvPr/>
              </p:nvSpPr>
              <p:spPr>
                <a:xfrm>
                  <a:off x="499621" y="2554662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PEN</a:t>
                  </a:r>
                </a:p>
              </p:txBody>
            </p:sp>
            <p:sp>
              <p:nvSpPr>
                <p:cNvPr id="20" name="Rettangolo 19">
                  <a:extLst>
                    <a:ext uri="{FF2B5EF4-FFF2-40B4-BE49-F238E27FC236}">
                      <a16:creationId xmlns:a16="http://schemas.microsoft.com/office/drawing/2014/main" id="{00AD6019-351F-39CD-81EA-9C6120C2DF11}"/>
                    </a:ext>
                  </a:extLst>
                </p:cNvPr>
                <p:cNvSpPr/>
                <p:nvPr/>
              </p:nvSpPr>
              <p:spPr>
                <a:xfrm>
                  <a:off x="1498862" y="2441540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21" name="Rettangolo 20">
                  <a:extLst>
                    <a:ext uri="{FF2B5EF4-FFF2-40B4-BE49-F238E27FC236}">
                      <a16:creationId xmlns:a16="http://schemas.microsoft.com/office/drawing/2014/main" id="{6195D968-6829-EF4E-C7A1-DD0B28DEE0CE}"/>
                    </a:ext>
                  </a:extLst>
                </p:cNvPr>
                <p:cNvSpPr/>
                <p:nvPr/>
              </p:nvSpPr>
              <p:spPr>
                <a:xfrm>
                  <a:off x="499621" y="2441540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51DD6954-C0D1-A5C1-ECC6-C1F18191F998}"/>
                    </a:ext>
                  </a:extLst>
                </p:cNvPr>
                <p:cNvSpPr/>
                <p:nvPr/>
              </p:nvSpPr>
              <p:spPr>
                <a:xfrm>
                  <a:off x="2993011" y="2542009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PEN</a:t>
                  </a:r>
                </a:p>
              </p:txBody>
            </p:sp>
            <p:sp>
              <p:nvSpPr>
                <p:cNvPr id="23" name="Rettangolo 22">
                  <a:extLst>
                    <a:ext uri="{FF2B5EF4-FFF2-40B4-BE49-F238E27FC236}">
                      <a16:creationId xmlns:a16="http://schemas.microsoft.com/office/drawing/2014/main" id="{DA875406-6E93-F9EF-D159-6A5875A358B1}"/>
                    </a:ext>
                  </a:extLst>
                </p:cNvPr>
                <p:cNvSpPr/>
                <p:nvPr/>
              </p:nvSpPr>
              <p:spPr>
                <a:xfrm>
                  <a:off x="3992252" y="2428887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24" name="Rettangolo 23">
                  <a:extLst>
                    <a:ext uri="{FF2B5EF4-FFF2-40B4-BE49-F238E27FC236}">
                      <a16:creationId xmlns:a16="http://schemas.microsoft.com/office/drawing/2014/main" id="{1A65EEAC-F5A7-5A1E-A0C5-398DD196A537}"/>
                    </a:ext>
                  </a:extLst>
                </p:cNvPr>
                <p:cNvSpPr/>
                <p:nvPr/>
              </p:nvSpPr>
              <p:spPr>
                <a:xfrm>
                  <a:off x="2993011" y="2428887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cxnSp>
              <p:nvCxnSpPr>
                <p:cNvPr id="25" name="Connettore 2 24">
                  <a:extLst>
                    <a:ext uri="{FF2B5EF4-FFF2-40B4-BE49-F238E27FC236}">
                      <a16:creationId xmlns:a16="http://schemas.microsoft.com/office/drawing/2014/main" id="{197310BE-F936-ABD8-541C-6F3C341D8D90}"/>
                    </a:ext>
                  </a:extLst>
                </p:cNvPr>
                <p:cNvCxnSpPr/>
                <p:nvPr/>
              </p:nvCxnSpPr>
              <p:spPr>
                <a:xfrm>
                  <a:off x="4825252" y="2273253"/>
                  <a:ext cx="4820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730C9097-A9C2-B5FA-B4CF-1419B12ACC84}"/>
                    </a:ext>
                  </a:extLst>
                </p:cNvPr>
                <p:cNvSpPr/>
                <p:nvPr/>
              </p:nvSpPr>
              <p:spPr>
                <a:xfrm>
                  <a:off x="5575954" y="2542009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PEN</a:t>
                  </a:r>
                </a:p>
              </p:txBody>
            </p:sp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0C6A9DAA-4E91-0D95-8B0B-DF279B074EF9}"/>
                    </a:ext>
                  </a:extLst>
                </p:cNvPr>
                <p:cNvSpPr/>
                <p:nvPr/>
              </p:nvSpPr>
              <p:spPr>
                <a:xfrm>
                  <a:off x="6575195" y="2428887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95D6161B-559E-DBB1-00A7-E1EBECFB5A87}"/>
                    </a:ext>
                  </a:extLst>
                </p:cNvPr>
                <p:cNvSpPr/>
                <p:nvPr/>
              </p:nvSpPr>
              <p:spPr>
                <a:xfrm>
                  <a:off x="5575954" y="2428887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29" name="Freccia a inversione 28">
                  <a:extLst>
                    <a:ext uri="{FF2B5EF4-FFF2-40B4-BE49-F238E27FC236}">
                      <a16:creationId xmlns:a16="http://schemas.microsoft.com/office/drawing/2014/main" id="{0493A54B-5474-D1D1-1032-B068C55FBBEE}"/>
                    </a:ext>
                  </a:extLst>
                </p:cNvPr>
                <p:cNvSpPr/>
                <p:nvPr/>
              </p:nvSpPr>
              <p:spPr>
                <a:xfrm flipH="1" flipV="1">
                  <a:off x="4128939" y="2876489"/>
                  <a:ext cx="2059757" cy="413963"/>
                </a:xfrm>
                <a:prstGeom prst="uturnArrow">
                  <a:avLst>
                    <a:gd name="adj1" fmla="val 0"/>
                    <a:gd name="adj2" fmla="val 25000"/>
                    <a:gd name="adj3" fmla="val 25000"/>
                    <a:gd name="adj4" fmla="val 50582"/>
                    <a:gd name="adj5" fmla="val 87955"/>
                  </a:avLst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2892164D-43A7-68CB-20BD-B4EA09CA99DD}"/>
                    </a:ext>
                  </a:extLst>
                </p:cNvPr>
                <p:cNvSpPr txBox="1"/>
                <p:nvPr/>
              </p:nvSpPr>
              <p:spPr>
                <a:xfrm>
                  <a:off x="419491" y="1877472"/>
                  <a:ext cx="550051" cy="40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1.</a:t>
                  </a:r>
                </a:p>
              </p:txBody>
            </p:sp>
            <p:sp>
              <p:nvSpPr>
                <p:cNvPr id="31" name="CasellaDiTesto 30">
                  <a:extLst>
                    <a:ext uri="{FF2B5EF4-FFF2-40B4-BE49-F238E27FC236}">
                      <a16:creationId xmlns:a16="http://schemas.microsoft.com/office/drawing/2014/main" id="{1DB4C4D1-C86E-80E2-B5B8-6C7E557F1AF0}"/>
                    </a:ext>
                  </a:extLst>
                </p:cNvPr>
                <p:cNvSpPr txBox="1"/>
                <p:nvPr/>
              </p:nvSpPr>
              <p:spPr>
                <a:xfrm>
                  <a:off x="2846893" y="1827955"/>
                  <a:ext cx="663268" cy="40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2.</a:t>
                  </a:r>
                </a:p>
              </p:txBody>
            </p:sp>
            <p:sp>
              <p:nvSpPr>
                <p:cNvPr id="32" name="CasellaDiTesto 31">
                  <a:extLst>
                    <a:ext uri="{FF2B5EF4-FFF2-40B4-BE49-F238E27FC236}">
                      <a16:creationId xmlns:a16="http://schemas.microsoft.com/office/drawing/2014/main" id="{7ECFFFDA-98B8-C7EB-BFAD-D0D6E2C13F28}"/>
                    </a:ext>
                  </a:extLst>
                </p:cNvPr>
                <p:cNvSpPr txBox="1"/>
                <p:nvPr/>
              </p:nvSpPr>
              <p:spPr>
                <a:xfrm>
                  <a:off x="5536974" y="1941076"/>
                  <a:ext cx="612740" cy="40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3.</a:t>
                  </a:r>
                </a:p>
              </p:txBody>
            </p:sp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EC3650FA-8CDC-4351-E64F-1EEA1CB82592}"/>
                    </a:ext>
                  </a:extLst>
                </p:cNvPr>
                <p:cNvSpPr txBox="1"/>
                <p:nvPr/>
              </p:nvSpPr>
              <p:spPr>
                <a:xfrm>
                  <a:off x="4411361" y="3000393"/>
                  <a:ext cx="225536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/>
                    <a:t>Repeat until</a:t>
                  </a:r>
                </a:p>
                <a:p>
                  <a:r>
                    <a:rPr lang="it-IT" sz="1400" dirty="0"/>
                    <a:t>Enough material</a:t>
                  </a:r>
                </a:p>
              </p:txBody>
            </p:sp>
            <p:cxnSp>
              <p:nvCxnSpPr>
                <p:cNvPr id="34" name="Connettore 2 33">
                  <a:extLst>
                    <a:ext uri="{FF2B5EF4-FFF2-40B4-BE49-F238E27FC236}">
                      <a16:creationId xmlns:a16="http://schemas.microsoft.com/office/drawing/2014/main" id="{8190DA88-FA5B-9ADB-ACE9-DFFAA47B44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196445" y="3406474"/>
                  <a:ext cx="2168166" cy="68699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ttangolo con angoli arrotondati 34">
                  <a:extLst>
                    <a:ext uri="{FF2B5EF4-FFF2-40B4-BE49-F238E27FC236}">
                      <a16:creationId xmlns:a16="http://schemas.microsoft.com/office/drawing/2014/main" id="{C817C5FD-3C81-8C65-D128-FED3F49BD1F2}"/>
                    </a:ext>
                  </a:extLst>
                </p:cNvPr>
                <p:cNvSpPr/>
                <p:nvPr/>
              </p:nvSpPr>
              <p:spPr>
                <a:xfrm>
                  <a:off x="461913" y="4177559"/>
                  <a:ext cx="1611982" cy="519962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A320F434-7839-37C8-6B7F-12A813C54955}"/>
                    </a:ext>
                  </a:extLst>
                </p:cNvPr>
                <p:cNvSpPr/>
                <p:nvPr/>
              </p:nvSpPr>
              <p:spPr>
                <a:xfrm>
                  <a:off x="461913" y="4508983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PEN</a:t>
                  </a:r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7C528CC6-5C8D-0EFB-9DBA-F6673FD35BED}"/>
                    </a:ext>
                  </a:extLst>
                </p:cNvPr>
                <p:cNvSpPr/>
                <p:nvPr/>
              </p:nvSpPr>
              <p:spPr>
                <a:xfrm>
                  <a:off x="1461154" y="4395861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32257666-6558-5409-63D0-B2E740CD52F3}"/>
                    </a:ext>
                  </a:extLst>
                </p:cNvPr>
                <p:cNvSpPr/>
                <p:nvPr/>
              </p:nvSpPr>
              <p:spPr>
                <a:xfrm>
                  <a:off x="461913" y="4395861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cxnSp>
              <p:nvCxnSpPr>
                <p:cNvPr id="39" name="Connettore 2 38">
                  <a:extLst>
                    <a:ext uri="{FF2B5EF4-FFF2-40B4-BE49-F238E27FC236}">
                      <a16:creationId xmlns:a16="http://schemas.microsoft.com/office/drawing/2014/main" id="{8B962FDF-15C2-446E-FB28-4155F1D78D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01158" y="4378494"/>
                  <a:ext cx="283071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68DFA024-569B-5B4B-EAB6-CF9F2CC84CE1}"/>
                    </a:ext>
                  </a:extLst>
                </p:cNvPr>
                <p:cNvSpPr txBox="1"/>
                <p:nvPr/>
              </p:nvSpPr>
              <p:spPr>
                <a:xfrm>
                  <a:off x="419490" y="3722741"/>
                  <a:ext cx="479982" cy="40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4.</a:t>
                  </a:r>
                </a:p>
              </p:txBody>
            </p:sp>
            <p:sp>
              <p:nvSpPr>
                <p:cNvPr id="41" name="CasellaDiTesto 40">
                  <a:extLst>
                    <a:ext uri="{FF2B5EF4-FFF2-40B4-BE49-F238E27FC236}">
                      <a16:creationId xmlns:a16="http://schemas.microsoft.com/office/drawing/2014/main" id="{1D071961-88A6-F104-7DF8-9B3B8582B0E3}"/>
                    </a:ext>
                  </a:extLst>
                </p:cNvPr>
                <p:cNvSpPr txBox="1"/>
                <p:nvPr/>
              </p:nvSpPr>
              <p:spPr>
                <a:xfrm>
                  <a:off x="2482623" y="4023670"/>
                  <a:ext cx="28307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/>
                    <a:t>Butylamine </a:t>
                  </a:r>
                  <a:r>
                    <a:rPr lang="it-IT" sz="1400" dirty="0">
                      <a:sym typeface="Wingdings" panose="05000000000000000000" pitchFamily="2" charset="2"/>
                    </a:rPr>
                    <a:t> MeOH  Oxid.</a:t>
                  </a:r>
                  <a:endParaRPr lang="it-IT" sz="1400" dirty="0"/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CFA7AACF-20CF-C3CC-1628-92A433F87F1E}"/>
                    </a:ext>
                  </a:extLst>
                </p:cNvPr>
                <p:cNvSpPr txBox="1"/>
                <p:nvPr/>
              </p:nvSpPr>
              <p:spPr>
                <a:xfrm>
                  <a:off x="946222" y="4083588"/>
                  <a:ext cx="801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PbS</a:t>
                  </a:r>
                </a:p>
              </p:txBody>
            </p:sp>
            <p:sp>
              <p:nvSpPr>
                <p:cNvPr id="43" name="Rettangolo con angoli arrotondati 42">
                  <a:extLst>
                    <a:ext uri="{FF2B5EF4-FFF2-40B4-BE49-F238E27FC236}">
                      <a16:creationId xmlns:a16="http://schemas.microsoft.com/office/drawing/2014/main" id="{58A3218B-B1B4-030A-79EB-1D6C79C921A1}"/>
                    </a:ext>
                  </a:extLst>
                </p:cNvPr>
                <p:cNvSpPr/>
                <p:nvPr/>
              </p:nvSpPr>
              <p:spPr>
                <a:xfrm>
                  <a:off x="5527482" y="4073863"/>
                  <a:ext cx="1611982" cy="446980"/>
                </a:xfrm>
                <a:prstGeom prst="roundRect">
                  <a:avLst/>
                </a:prstGeom>
                <a:blipFill>
                  <a:blip r:embed="rId14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F0A40D2D-28B5-341B-6B91-FF54AB93FCDC}"/>
                    </a:ext>
                  </a:extLst>
                </p:cNvPr>
                <p:cNvSpPr/>
                <p:nvPr/>
              </p:nvSpPr>
              <p:spPr>
                <a:xfrm>
                  <a:off x="5527482" y="4332305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PEN</a:t>
                  </a:r>
                </a:p>
              </p:txBody>
            </p:sp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A3E49DE6-895D-25B1-6311-07C22CBBDA9E}"/>
                    </a:ext>
                  </a:extLst>
                </p:cNvPr>
                <p:cNvSpPr/>
                <p:nvPr/>
              </p:nvSpPr>
              <p:spPr>
                <a:xfrm>
                  <a:off x="6526723" y="421918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46" name="Rettangolo 45">
                  <a:extLst>
                    <a:ext uri="{FF2B5EF4-FFF2-40B4-BE49-F238E27FC236}">
                      <a16:creationId xmlns:a16="http://schemas.microsoft.com/office/drawing/2014/main" id="{C3E19CC9-902C-4CB3-B818-0D8B0D0A73D2}"/>
                    </a:ext>
                  </a:extLst>
                </p:cNvPr>
                <p:cNvSpPr/>
                <p:nvPr/>
              </p:nvSpPr>
              <p:spPr>
                <a:xfrm>
                  <a:off x="5527482" y="421918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95326D30-8E29-238E-585B-864D9EB1A95A}"/>
                    </a:ext>
                  </a:extLst>
                </p:cNvPr>
                <p:cNvSpPr txBox="1"/>
                <p:nvPr/>
              </p:nvSpPr>
              <p:spPr>
                <a:xfrm>
                  <a:off x="5475632" y="3649760"/>
                  <a:ext cx="572832" cy="4091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5.</a:t>
                  </a:r>
                </a:p>
              </p:txBody>
            </p:sp>
            <p:sp>
              <p:nvSpPr>
                <p:cNvPr id="48" name="CasellaDiTesto 47">
                  <a:extLst>
                    <a:ext uri="{FF2B5EF4-FFF2-40B4-BE49-F238E27FC236}">
                      <a16:creationId xmlns:a16="http://schemas.microsoft.com/office/drawing/2014/main" id="{001291D0-016D-696A-5324-620AED4DB412}"/>
                    </a:ext>
                  </a:extLst>
                </p:cNvPr>
                <p:cNvSpPr txBox="1"/>
                <p:nvPr/>
              </p:nvSpPr>
              <p:spPr>
                <a:xfrm>
                  <a:off x="6088376" y="4021694"/>
                  <a:ext cx="8012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>
                      <a:solidFill>
                        <a:schemeClr val="bg1"/>
                      </a:solidFill>
                    </a:rPr>
                    <a:t>PbS</a:t>
                  </a:r>
                </a:p>
              </p:txBody>
            </p:sp>
            <p:sp>
              <p:nvSpPr>
                <p:cNvPr id="49" name="CasellaDiTesto 48">
                  <a:extLst>
                    <a:ext uri="{FF2B5EF4-FFF2-40B4-BE49-F238E27FC236}">
                      <a16:creationId xmlns:a16="http://schemas.microsoft.com/office/drawing/2014/main" id="{0B7AB74B-09CC-C499-B39B-88C57D12AFD7}"/>
                    </a:ext>
                  </a:extLst>
                </p:cNvPr>
                <p:cNvSpPr txBox="1"/>
                <p:nvPr/>
              </p:nvSpPr>
              <p:spPr>
                <a:xfrm>
                  <a:off x="3511482" y="2107002"/>
                  <a:ext cx="80127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PbS</a:t>
                  </a:r>
                </a:p>
              </p:txBody>
            </p:sp>
          </p:grpSp>
          <p:pic>
            <p:nvPicPr>
              <p:cNvPr id="51" name="Immagine 50" descr="Immagine che contiene testo, Rettangolo, muro, arte&#10;&#10;Il contenuto generato dall'IA potrebbe non essere corretto.">
                <a:extLst>
                  <a:ext uri="{FF2B5EF4-FFF2-40B4-BE49-F238E27FC236}">
                    <a16:creationId xmlns:a16="http://schemas.microsoft.com/office/drawing/2014/main" id="{963A7097-4E17-6D20-5DB7-A14FD8DDE2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1568"/>
              <a:stretch>
                <a:fillRect/>
              </a:stretch>
            </p:blipFill>
            <p:spPr>
              <a:xfrm>
                <a:off x="5663341" y="2924478"/>
                <a:ext cx="770818" cy="737089"/>
              </a:xfrm>
              <a:prstGeom prst="rect">
                <a:avLst/>
              </a:prstGeom>
            </p:spPr>
          </p:pic>
        </p:grpSp>
        <p:pic>
          <p:nvPicPr>
            <p:cNvPr id="53" name="Elemento grafico 52" descr="Acqua con riempimento a tinta unita">
              <a:extLst>
                <a:ext uri="{FF2B5EF4-FFF2-40B4-BE49-F238E27FC236}">
                  <a16:creationId xmlns:a16="http://schemas.microsoft.com/office/drawing/2014/main" id="{89B1FA64-A5EB-6A74-8E35-B15684150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512080" y="1323330"/>
              <a:ext cx="914400" cy="914400"/>
            </a:xfrm>
            <a:prstGeom prst="rect">
              <a:avLst/>
            </a:prstGeom>
          </p:spPr>
        </p:pic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3DFB324D-C5B3-FAB6-3293-A5D4FFA5B6FF}"/>
                </a:ext>
              </a:extLst>
            </p:cNvPr>
            <p:cNvSpPr txBox="1"/>
            <p:nvPr/>
          </p:nvSpPr>
          <p:spPr>
            <a:xfrm>
              <a:off x="10568641" y="1726400"/>
              <a:ext cx="801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PbS</a:t>
              </a:r>
            </a:p>
          </p:txBody>
        </p: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7DCBABED-BC53-A5BF-B449-8D4038507996}"/>
                </a:ext>
              </a:extLst>
            </p:cNvPr>
            <p:cNvSpPr txBox="1"/>
            <p:nvPr/>
          </p:nvSpPr>
          <p:spPr>
            <a:xfrm>
              <a:off x="11100755" y="1483720"/>
              <a:ext cx="9137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/>
                <a:t>Drop</a:t>
              </a:r>
            </a:p>
            <a:p>
              <a:r>
                <a:rPr lang="it-IT" sz="1400" dirty="0"/>
                <a:t> Casting</a:t>
              </a:r>
            </a:p>
          </p:txBody>
        </p:sp>
      </p:grp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7BD9B4D-4DFC-76B5-84CC-6D9E41739F83}"/>
              </a:ext>
            </a:extLst>
          </p:cNvPr>
          <p:cNvSpPr txBox="1"/>
          <p:nvPr/>
        </p:nvSpPr>
        <p:spPr>
          <a:xfrm>
            <a:off x="570830" y="1587532"/>
            <a:ext cx="3204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Same procedure as on 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Extremely</a:t>
            </a:r>
            <a:r>
              <a:rPr lang="it-IT" dirty="0"/>
              <a:t> random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Samples </a:t>
            </a:r>
            <a:r>
              <a:rPr lang="it-IT" dirty="0" err="1"/>
              <a:t>hold</a:t>
            </a:r>
            <a:r>
              <a:rPr lang="it-IT" dirty="0"/>
              <a:t> </a:t>
            </a:r>
            <a:r>
              <a:rPr lang="it-IT" dirty="0" err="1"/>
              <a:t>little</a:t>
            </a:r>
            <a:r>
              <a:rPr lang="it-IT" dirty="0"/>
              <a:t> </a:t>
            </a:r>
            <a:r>
              <a:rPr lang="it-IT" dirty="0" err="1"/>
              <a:t>amount</a:t>
            </a:r>
            <a:r>
              <a:rPr lang="it-IT" dirty="0"/>
              <a:t> of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Samples are </a:t>
            </a:r>
            <a:r>
              <a:rPr lang="it-IT" dirty="0" err="1"/>
              <a:t>always</a:t>
            </a:r>
            <a:r>
              <a:rPr lang="it-IT" dirty="0"/>
              <a:t> different!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5448F9CC-7611-B8B1-46FD-F7A48CD2F26A}"/>
              </a:ext>
            </a:extLst>
          </p:cNvPr>
          <p:cNvSpPr txBox="1"/>
          <p:nvPr/>
        </p:nvSpPr>
        <p:spPr>
          <a:xfrm>
            <a:off x="108339" y="1095458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Using the </a:t>
            </a:r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on Silicon Recipe</a:t>
            </a:r>
          </a:p>
        </p:txBody>
      </p:sp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B0AA8CF6-0C90-D7C9-BC01-340DB3BA753A}"/>
              </a:ext>
            </a:extLst>
          </p:cNvPr>
          <p:cNvCxnSpPr>
            <a:cxnSpLocks/>
          </p:cNvCxnSpPr>
          <p:nvPr/>
        </p:nvCxnSpPr>
        <p:spPr>
          <a:xfrm>
            <a:off x="1331308" y="1498955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Immagine 63" descr="Immagine che contiene arte, schermata, tomba&#10;&#10;Il contenuto generato dall'IA potrebbe non essere corretto.">
            <a:extLst>
              <a:ext uri="{FF2B5EF4-FFF2-40B4-BE49-F238E27FC236}">
                <a16:creationId xmlns:a16="http://schemas.microsoft.com/office/drawing/2014/main" id="{92D6088C-27E6-32FA-1DC1-9D08E421FF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r="15006"/>
          <a:stretch>
            <a:fillRect/>
          </a:stretch>
        </p:blipFill>
        <p:spPr>
          <a:xfrm>
            <a:off x="2282496" y="4551792"/>
            <a:ext cx="1069474" cy="1091408"/>
          </a:xfrm>
          <a:prstGeom prst="rect">
            <a:avLst/>
          </a:prstGeom>
        </p:spPr>
      </p:pic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9E18A649-8B20-F99D-70F3-ADFB15EA6338}"/>
              </a:ext>
            </a:extLst>
          </p:cNvPr>
          <p:cNvSpPr txBox="1"/>
          <p:nvPr/>
        </p:nvSpPr>
        <p:spPr>
          <a:xfrm>
            <a:off x="6614286" y="1470726"/>
            <a:ext cx="5171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Using Surface </a:t>
            </a:r>
            <a:r>
              <a:rPr lang="it-IT" dirty="0" err="1"/>
              <a:t>Tension</a:t>
            </a:r>
            <a:r>
              <a:rPr lang="it-IT" dirty="0"/>
              <a:t> to </a:t>
            </a:r>
            <a:r>
              <a:rPr lang="it-IT" dirty="0" err="1"/>
              <a:t>hold</a:t>
            </a:r>
            <a:r>
              <a:rPr lang="it-IT" dirty="0"/>
              <a:t> PbS Droplet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Casting PbS droplets </a:t>
            </a:r>
            <a:r>
              <a:rPr lang="it-IT" dirty="0" err="1"/>
              <a:t>until</a:t>
            </a:r>
            <a:r>
              <a:rPr lang="it-IT" dirty="0"/>
              <a:t> complete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One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Ligand</a:t>
            </a:r>
            <a:r>
              <a:rPr lang="it-IT" dirty="0"/>
              <a:t> Exchange and MeOH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Improved coverage and </a:t>
            </a:r>
            <a:r>
              <a:rPr lang="it-IT" dirty="0" err="1"/>
              <a:t>thickness</a:t>
            </a:r>
            <a:r>
              <a:rPr lang="it-IT" dirty="0"/>
              <a:t>!</a:t>
            </a:r>
          </a:p>
        </p:txBody>
      </p:sp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F6A20D22-3CD8-EB97-28AD-1DBAA6E65CA5}"/>
              </a:ext>
            </a:extLst>
          </p:cNvPr>
          <p:cNvSpPr txBox="1"/>
          <p:nvPr/>
        </p:nvSpPr>
        <p:spPr>
          <a:xfrm>
            <a:off x="6106120" y="1058245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Improved Recipe for PEN</a:t>
            </a:r>
          </a:p>
        </p:txBody>
      </p:sp>
      <p:cxnSp>
        <p:nvCxnSpPr>
          <p:cNvPr id="79" name="Connettore diritto 78">
            <a:extLst>
              <a:ext uri="{FF2B5EF4-FFF2-40B4-BE49-F238E27FC236}">
                <a16:creationId xmlns:a16="http://schemas.microsoft.com/office/drawing/2014/main" id="{848B0BCD-1839-B55D-0869-F334AA26F58C}"/>
              </a:ext>
            </a:extLst>
          </p:cNvPr>
          <p:cNvCxnSpPr>
            <a:cxnSpLocks/>
          </p:cNvCxnSpPr>
          <p:nvPr/>
        </p:nvCxnSpPr>
        <p:spPr>
          <a:xfrm>
            <a:off x="7329089" y="1461742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>
            <a:extLst>
              <a:ext uri="{FF2B5EF4-FFF2-40B4-BE49-F238E27FC236}">
                <a16:creationId xmlns:a16="http://schemas.microsoft.com/office/drawing/2014/main" id="{B7558D9A-C950-E099-4998-B3FA1CA66D32}"/>
              </a:ext>
            </a:extLst>
          </p:cNvPr>
          <p:cNvCxnSpPr/>
          <p:nvPr/>
        </p:nvCxnSpPr>
        <p:spPr>
          <a:xfrm>
            <a:off x="5001022" y="1333500"/>
            <a:ext cx="1316027" cy="0"/>
          </a:xfrm>
          <a:prstGeom prst="straightConnector1">
            <a:avLst/>
          </a:prstGeom>
          <a:ln w="38100">
            <a:solidFill>
              <a:srgbClr val="5234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" name="Picture 20">
            <a:extLst>
              <a:ext uri="{FF2B5EF4-FFF2-40B4-BE49-F238E27FC236}">
                <a16:creationId xmlns:a16="http://schemas.microsoft.com/office/drawing/2014/main" id="{8FF40BC4-722B-ECE0-941B-7CB93FFF43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323" t="21709" r="35442" b="50992"/>
          <a:stretch>
            <a:fillRect/>
          </a:stretch>
        </p:blipFill>
        <p:spPr>
          <a:xfrm>
            <a:off x="4176423" y="4565818"/>
            <a:ext cx="1108313" cy="1091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4" name="Immagine 83" descr="Immagine che contiene testo, Rettangolo, muro, arte&#10;&#10;Il contenuto generato dall'IA potrebbe non essere corretto.">
            <a:extLst>
              <a:ext uri="{FF2B5EF4-FFF2-40B4-BE49-F238E27FC236}">
                <a16:creationId xmlns:a16="http://schemas.microsoft.com/office/drawing/2014/main" id="{1D7AF29E-9E18-800E-A751-9758C4F95D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8"/>
          <a:stretch>
            <a:fillRect/>
          </a:stretch>
        </p:blipFill>
        <p:spPr>
          <a:xfrm>
            <a:off x="312644" y="4574362"/>
            <a:ext cx="1120505" cy="1071474"/>
          </a:xfrm>
          <a:prstGeom prst="rect">
            <a:avLst/>
          </a:prstGeom>
        </p:spPr>
      </p:pic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C2AAE67A-2AD8-7ED5-3C30-C17859E699CF}"/>
              </a:ext>
            </a:extLst>
          </p:cNvPr>
          <p:cNvSpPr txBox="1"/>
          <p:nvPr/>
        </p:nvSpPr>
        <p:spPr>
          <a:xfrm>
            <a:off x="105758" y="3807609"/>
            <a:ext cx="153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PatternedPEN</a:t>
            </a:r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</a:t>
            </a: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A1954E7A-4330-D798-2B57-84BA80DF799B}"/>
              </a:ext>
            </a:extLst>
          </p:cNvPr>
          <p:cNvSpPr txBox="1"/>
          <p:nvPr/>
        </p:nvSpPr>
        <p:spPr>
          <a:xfrm>
            <a:off x="2097123" y="3798682"/>
            <a:ext cx="153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On Si</a:t>
            </a:r>
          </a:p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Recipe</a:t>
            </a:r>
          </a:p>
        </p:txBody>
      </p: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DBB8C350-A081-4775-E329-A93DAEF668DD}"/>
              </a:ext>
            </a:extLst>
          </p:cNvPr>
          <p:cNvSpPr txBox="1"/>
          <p:nvPr/>
        </p:nvSpPr>
        <p:spPr>
          <a:xfrm>
            <a:off x="4007269" y="3782351"/>
            <a:ext cx="1534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Improved</a:t>
            </a:r>
          </a:p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Recipe</a:t>
            </a:r>
          </a:p>
        </p:txBody>
      </p:sp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FBE035A7-DB67-D536-FC88-AB3C48CD330D}"/>
              </a:ext>
            </a:extLst>
          </p:cNvPr>
          <p:cNvCxnSpPr>
            <a:cxnSpLocks/>
          </p:cNvCxnSpPr>
          <p:nvPr/>
        </p:nvCxnSpPr>
        <p:spPr>
          <a:xfrm flipV="1">
            <a:off x="1579633" y="5098276"/>
            <a:ext cx="588661" cy="8778"/>
          </a:xfrm>
          <a:prstGeom prst="straightConnector1">
            <a:avLst/>
          </a:prstGeom>
          <a:ln w="38100">
            <a:solidFill>
              <a:srgbClr val="5234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ttore 2 89">
            <a:extLst>
              <a:ext uri="{FF2B5EF4-FFF2-40B4-BE49-F238E27FC236}">
                <a16:creationId xmlns:a16="http://schemas.microsoft.com/office/drawing/2014/main" id="{EA5F6FDA-8B85-536C-F304-4602B0EBDCD6}"/>
              </a:ext>
            </a:extLst>
          </p:cNvPr>
          <p:cNvCxnSpPr>
            <a:cxnSpLocks/>
          </p:cNvCxnSpPr>
          <p:nvPr/>
        </p:nvCxnSpPr>
        <p:spPr>
          <a:xfrm flipV="1">
            <a:off x="3434899" y="5098276"/>
            <a:ext cx="588661" cy="8778"/>
          </a:xfrm>
          <a:prstGeom prst="straightConnector1">
            <a:avLst/>
          </a:prstGeom>
          <a:ln w="38100">
            <a:solidFill>
              <a:srgbClr val="5234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Immagine 90" descr="Immagine che contiene arte, schermata, tomba&#10;&#10;Il contenuto generato dall'IA potrebbe non essere corretto.">
            <a:extLst>
              <a:ext uri="{FF2B5EF4-FFF2-40B4-BE49-F238E27FC236}">
                <a16:creationId xmlns:a16="http://schemas.microsoft.com/office/drawing/2014/main" id="{CF4099F8-F71F-66EB-8FA6-18E19542A02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r="15006"/>
          <a:stretch>
            <a:fillRect/>
          </a:stretch>
        </p:blipFill>
        <p:spPr>
          <a:xfrm>
            <a:off x="3895724" y="1610363"/>
            <a:ext cx="1069474" cy="1091408"/>
          </a:xfrm>
          <a:prstGeom prst="rect">
            <a:avLst/>
          </a:prstGeom>
        </p:spPr>
      </p:pic>
      <p:pic>
        <p:nvPicPr>
          <p:cNvPr id="12" name="Immagine 11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067CEC4-2840-840B-6284-849B926BE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8" y="5589095"/>
            <a:ext cx="996080" cy="4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36351-CCC9-22F7-0B8C-D015F7F99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FE6D693-F5EE-55AB-9D0B-E487465675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13" y="3850649"/>
            <a:ext cx="3806321" cy="3004996"/>
          </a:xfrm>
          <a:prstGeom prst="rect">
            <a:avLst/>
          </a:prstGeom>
        </p:spPr>
      </p:pic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5B77B5DF-1393-F784-8705-7E8C5C1862D0}"/>
              </a:ext>
            </a:extLst>
          </p:cNvPr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50313A4-1CBF-C900-0564-8B7FC092F085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8A04FE43-5E12-CD0C-9F7A-A73E4A606219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21532867-D06F-7C62-EA8D-59C1EB94784A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041140-EB5E-BF4C-99F4-A87C88AAFF0E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Vis Light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EDC05B-CEDF-82B6-506D-68FFBB933E32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540DBD9-8558-2910-F18D-F489E471F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633E67-31AA-936E-14C7-8BC2EFDE7BFA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14" name="Immagine 13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B594F2F3-2439-D1C4-D78F-646E3A33B6D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41" y="979141"/>
            <a:ext cx="3704960" cy="2988000"/>
          </a:xfrm>
          <a:prstGeom prst="rect">
            <a:avLst/>
          </a:prstGeom>
        </p:spPr>
      </p:pic>
      <p:pic>
        <p:nvPicPr>
          <p:cNvPr id="20" name="Immagine 19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BD54B077-EEE7-D1B3-FF50-68862676580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32" y="3795075"/>
            <a:ext cx="3747177" cy="2988000"/>
          </a:xfrm>
          <a:prstGeom prst="rect">
            <a:avLst/>
          </a:prstGeom>
        </p:spPr>
      </p:pic>
      <p:pic>
        <p:nvPicPr>
          <p:cNvPr id="22" name="Immagine 21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664484DF-D788-4CB8-BB97-06F823F2005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980" y="1013461"/>
            <a:ext cx="3827985" cy="298800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599B492-A9BE-4DF9-2890-28D6CA3CA96E}"/>
              </a:ext>
            </a:extLst>
          </p:cNvPr>
          <p:cNvSpPr txBox="1"/>
          <p:nvPr/>
        </p:nvSpPr>
        <p:spPr>
          <a:xfrm>
            <a:off x="8855483" y="5670544"/>
            <a:ext cx="2569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C4E38B4-3FEC-68C2-8439-67FFDBA9E755}"/>
              </a:ext>
            </a:extLst>
          </p:cNvPr>
          <p:cNvSpPr txBox="1"/>
          <p:nvPr/>
        </p:nvSpPr>
        <p:spPr>
          <a:xfrm>
            <a:off x="8855483" y="3132414"/>
            <a:ext cx="2569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BA3AABF-4B6A-BD5A-2352-E600CF2B28A9}"/>
              </a:ext>
            </a:extLst>
          </p:cNvPr>
          <p:cNvSpPr txBox="1"/>
          <p:nvPr/>
        </p:nvSpPr>
        <p:spPr>
          <a:xfrm>
            <a:off x="6196195" y="5505985"/>
            <a:ext cx="2569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51A3EC9-6FD3-1525-6ADC-EA97185CF6B0}"/>
              </a:ext>
            </a:extLst>
          </p:cNvPr>
          <p:cNvSpPr txBox="1"/>
          <p:nvPr/>
        </p:nvSpPr>
        <p:spPr>
          <a:xfrm>
            <a:off x="5310295" y="3013651"/>
            <a:ext cx="25699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75FA491-FC3D-7970-857A-73C655BF952E}"/>
                  </a:ext>
                </a:extLst>
              </p:cNvPr>
              <p:cNvSpPr txBox="1"/>
              <p:nvPr/>
            </p:nvSpPr>
            <p:spPr>
              <a:xfrm>
                <a:off x="204988" y="1793586"/>
                <a:ext cx="4184772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Photoconductor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behaviour</a:t>
                </a:r>
                <a:endParaRPr lang="it-IT" sz="2400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Typical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1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𝑹</m:t>
                        </m:r>
                      </m:e>
                      <m:sub>
                        <m:r>
                          <a:rPr lang="it-IT" sz="2400" b="1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𝑫𝒂𝒓𝒌</m:t>
                        </m:r>
                      </m:sub>
                    </m:sSub>
                    <m:r>
                      <a:rPr lang="it-IT" sz="2400" b="1" i="1" smtClean="0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≈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−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𝟏𝟎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𝑴</m:t>
                    </m:r>
                    <m:r>
                      <a:rPr lang="it-IT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𝛀</m:t>
                    </m:r>
                  </m:oMath>
                </a14:m>
                <a:endParaRPr lang="it-IT" sz="2400" b="1" dirty="0">
                  <a:latin typeface="Palanquin" panose="020B0004020203020204" pitchFamily="34" charset="0"/>
                  <a:ea typeface="Cambria Math" panose="02040503050406030204" pitchFamily="18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Low Power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𝑉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𝐵𝑖𝑎𝑠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=1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𝑉</m:t>
                    </m:r>
                  </m:oMath>
                </a14:m>
                <a:endParaRPr lang="it-IT" sz="2400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Benchmark </a:t>
                </a:r>
                <a:r>
                  <a:rPr lang="it-IT" sz="2400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using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Vis Light Detection.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Better </a:t>
                </a:r>
                <a:r>
                  <a:rPr lang="it-IT" sz="2400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Response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to </a:t>
                </a: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Vis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 </a:t>
                </a: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Better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400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Response</a:t>
                </a:r>
                <a:r>
                  <a:rPr lang="it-IT" sz="24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to </a:t>
                </a:r>
                <a:r>
                  <a:rPr lang="it-IT" sz="24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X-rays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75FA491-FC3D-7970-857A-73C655BF9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88" y="1793586"/>
                <a:ext cx="4184772" cy="2677656"/>
              </a:xfrm>
              <a:prstGeom prst="rect">
                <a:avLst/>
              </a:prstGeom>
              <a:blipFill>
                <a:blip r:embed="rId13"/>
                <a:stretch>
                  <a:fillRect l="-2041" t="-1822" r="-437" b="-4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771CC41C-6F0F-FF39-A082-680C5FA85135}"/>
              </a:ext>
            </a:extLst>
          </p:cNvPr>
          <p:cNvSpPr txBox="1"/>
          <p:nvPr/>
        </p:nvSpPr>
        <p:spPr>
          <a:xfrm>
            <a:off x="191326" y="5293776"/>
            <a:ext cx="4212095" cy="633640"/>
          </a:xfrm>
          <a:prstGeom prst="roundRect">
            <a:avLst>
              <a:gd name="adj" fmla="val 15865"/>
            </a:avLst>
          </a:prstGeom>
          <a:noFill/>
          <a:ln w="28575">
            <a:solidFill>
              <a:srgbClr val="7030A0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endParaRPr lang="it-IT" sz="28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33132E1-FCC6-15F8-B0B6-FB6859703158}"/>
              </a:ext>
            </a:extLst>
          </p:cNvPr>
          <p:cNvSpPr txBox="1"/>
          <p:nvPr/>
        </p:nvSpPr>
        <p:spPr>
          <a:xfrm>
            <a:off x="230383" y="5348986"/>
            <a:ext cx="4090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On PEN - </a:t>
            </a:r>
            <a:r>
              <a:rPr lang="it-IT" sz="14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Photocurrent</a:t>
            </a:r>
            <a:r>
              <a:rPr lang="it-IT" sz="14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observed </a:t>
            </a:r>
            <a:r>
              <a:rPr lang="it-IT" sz="14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without</a:t>
            </a:r>
            <a:r>
              <a:rPr lang="it-IT" sz="14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bias – Still under </a:t>
            </a:r>
            <a:r>
              <a:rPr lang="it-IT" sz="14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Investigation</a:t>
            </a:r>
            <a:r>
              <a:rPr lang="it-IT" sz="14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07129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E4760-DED5-079D-5FEF-B043B5D71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8C5D849B-4E85-69A0-A16C-F7C64A0B67D9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D474EF-CE7C-B169-D612-C6110B3088BB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55B8EFF4-64FA-BFED-409F-8A8E8FEE4A9A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E9CD1C7F-F232-BB1A-646A-B837EA945F29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9706285-D858-CCDD-B3C1-1F448C2A711F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X-rays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002CD1-85AD-917A-A1BD-EA75D648180F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3EE4B55-D53D-0C25-7043-01AC9D1FE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E8233C-8F96-6916-0446-55233102C0C5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DB88923-FB18-65B1-73DE-4120AEEBA87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71263" y="1037033"/>
            <a:ext cx="3026565" cy="279203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CB8E1E8-3C15-D1A4-5F3E-E406C0BECAF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15880" y="3882285"/>
            <a:ext cx="3137333" cy="29014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0318708-7AEE-EAF8-98C5-1D7C84EB8AAD}"/>
                  </a:ext>
                </a:extLst>
              </p:cNvPr>
              <p:cNvSpPr txBox="1"/>
              <p:nvPr/>
            </p:nvSpPr>
            <p:spPr>
              <a:xfrm rot="16200000">
                <a:off x="7869707" y="5052067"/>
                <a:ext cx="2073492" cy="307777"/>
              </a:xfrm>
              <a:prstGeom prst="rect">
                <a:avLst/>
              </a:prstGeom>
              <a:solidFill>
                <a:srgbClr val="F8F9FB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400" b="1" dirty="0" err="1"/>
                  <a:t>Collected</a:t>
                </a:r>
                <a:r>
                  <a:rPr lang="it-IT" sz="1400" b="1" dirty="0"/>
                  <a:t> Charge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𝑪</m:t>
                    </m:r>
                    <m:r>
                      <a:rPr lang="it-IT" sz="14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400" b="1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0318708-7AEE-EAF8-98C5-1D7C84EB8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869707" y="5052067"/>
                <a:ext cx="2073492" cy="307777"/>
              </a:xfrm>
              <a:prstGeom prst="rect">
                <a:avLst/>
              </a:prstGeom>
              <a:blipFill>
                <a:blip r:embed="rId11"/>
                <a:stretch>
                  <a:fillRect l="-4000" r="-20000" b="-8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A892FBB4-B2A2-9E76-CB31-C35945DA4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1288" y="1012570"/>
            <a:ext cx="4165022" cy="3833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A3CAD7E-D8E0-CCCB-DF20-1BFD7DFAF67D}"/>
                  </a:ext>
                </a:extLst>
              </p:cNvPr>
              <p:cNvSpPr txBox="1"/>
              <p:nvPr/>
            </p:nvSpPr>
            <p:spPr>
              <a:xfrm>
                <a:off x="6818989" y="5041386"/>
                <a:ext cx="1851917" cy="398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1" i="1" smtClean="0"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it-IT" sz="1100" b="1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it-IT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it-IT" sz="1100" b="1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11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it-IT" sz="1100" b="1" i="1" smtClean="0">
                          <a:latin typeface="Cambria Math" panose="02040503050406030204" pitchFamily="18" charset="0"/>
                        </a:rPr>
                        <m:t>)= </m:t>
                      </m:r>
                      <m:nary>
                        <m:naryPr>
                          <m:ctrlPr>
                            <a:rPr lang="it-IT" sz="11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3"/>
                                </m:r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m:rPr>
                                  <m:brk m:alnAt="23"/>
                                </m:r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  <m:sub>
                              <m: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sup>
                        <m:e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  <m:d>
                            <m:dPr>
                              <m:ctrl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it-IT" sz="1100" b="1" i="1" smtClean="0">
                                  <a:latin typeface="Cambria Math" panose="02040503050406030204" pitchFamily="18" charset="0"/>
                                </a:rPr>
                                <m:t>𝒅𝒂𝒓𝒌</m:t>
                              </m:r>
                            </m:sub>
                          </m:sSub>
                          <m:r>
                            <a:rPr lang="it-IT" sz="1100" b="1" i="1" smtClean="0">
                              <a:latin typeface="Cambria Math" panose="02040503050406030204" pitchFamily="18" charset="0"/>
                            </a:rPr>
                            <m:t>𝒅𝒕</m:t>
                          </m:r>
                        </m:e>
                      </m:nary>
                    </m:oMath>
                  </m:oMathPara>
                </a14:m>
                <a:endParaRPr lang="it-IT" sz="1100" b="1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7A3CAD7E-D8E0-CCCB-DF20-1BFD7DFAF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989" y="5041386"/>
                <a:ext cx="1851917" cy="398507"/>
              </a:xfrm>
              <a:prstGeom prst="rect">
                <a:avLst/>
              </a:prstGeom>
              <a:blipFill>
                <a:blip r:embed="rId13"/>
                <a:stretch>
                  <a:fillRect l="-1980" t="-175385" r="-2310" b="-253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igura a mano libera: forma 30">
            <a:extLst>
              <a:ext uri="{FF2B5EF4-FFF2-40B4-BE49-F238E27FC236}">
                <a16:creationId xmlns:a16="http://schemas.microsoft.com/office/drawing/2014/main" id="{1F9A12C8-7B3D-0EE0-EFEF-391C927E80E8}"/>
              </a:ext>
            </a:extLst>
          </p:cNvPr>
          <p:cNvSpPr/>
          <p:nvPr/>
        </p:nvSpPr>
        <p:spPr>
          <a:xfrm>
            <a:off x="6157391" y="4169209"/>
            <a:ext cx="2595173" cy="1353925"/>
          </a:xfrm>
          <a:custGeom>
            <a:avLst/>
            <a:gdLst>
              <a:gd name="connsiteX0" fmla="*/ 152658 w 1962605"/>
              <a:gd name="connsiteY0" fmla="*/ 0 h 689564"/>
              <a:gd name="connsiteX1" fmla="*/ 180939 w 1962605"/>
              <a:gd name="connsiteY1" fmla="*/ 593888 h 689564"/>
              <a:gd name="connsiteX2" fmla="*/ 1962605 w 1962605"/>
              <a:gd name="connsiteY2" fmla="*/ 688156 h 689564"/>
              <a:gd name="connsiteX3" fmla="*/ 1962605 w 1962605"/>
              <a:gd name="connsiteY3" fmla="*/ 688156 h 68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2605" h="689564">
                <a:moveTo>
                  <a:pt x="152658" y="0"/>
                </a:moveTo>
                <a:cubicBezTo>
                  <a:pt x="15969" y="239597"/>
                  <a:pt x="-120719" y="479195"/>
                  <a:pt x="180939" y="593888"/>
                </a:cubicBezTo>
                <a:cubicBezTo>
                  <a:pt x="482597" y="708581"/>
                  <a:pt x="1962605" y="688156"/>
                  <a:pt x="1962605" y="688156"/>
                </a:cubicBezTo>
                <a:lnTo>
                  <a:pt x="1962605" y="688156"/>
                </a:lnTo>
              </a:path>
            </a:pathLst>
          </a:custGeom>
          <a:noFill/>
          <a:ln>
            <a:solidFill>
              <a:srgbClr val="7753F8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444B0451-7871-F66B-72C8-BCBC68430582}"/>
                  </a:ext>
                </a:extLst>
              </p:cNvPr>
              <p:cNvSpPr txBox="1"/>
              <p:nvPr/>
            </p:nvSpPr>
            <p:spPr>
              <a:xfrm>
                <a:off x="9935851" y="1855669"/>
                <a:ext cx="1414021" cy="70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𝑟𝑎𝑦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𝑑𝑎𝑟𝑘</m:t>
                              </m:r>
                            </m:sub>
                          </m:sSub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~5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444B0451-7871-F66B-72C8-BCBC684305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5851" y="1855669"/>
                <a:ext cx="1414021" cy="70134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4A282A7-7D45-9E98-0233-67AD5032121B}"/>
                  </a:ext>
                </a:extLst>
              </p:cNvPr>
              <p:cNvSpPr txBox="1"/>
              <p:nvPr/>
            </p:nvSpPr>
            <p:spPr>
              <a:xfrm>
                <a:off x="-235353" y="1744628"/>
                <a:ext cx="477004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Direct </a:t>
                </a:r>
                <a:r>
                  <a:rPr lang="it-IT" sz="2000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Photodetector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000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Behaviour</a:t>
                </a:r>
                <a:r>
                  <a:rPr lang="it-IT" sz="20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sz="2000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𝑽</m:t>
                        </m:r>
                      </m:e>
                      <m:sub>
                        <m:r>
                          <a:rPr lang="it-IT" sz="2000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𝑩𝒊𝒂𝒔</m:t>
                        </m:r>
                      </m:sub>
                    </m:sSub>
                    <m:r>
                      <a:rPr lang="it-IT" sz="2000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sz="2000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𝟏</m:t>
                    </m:r>
                    <m:r>
                      <a:rPr lang="it-IT" sz="2000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sz="2000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𝑽</m:t>
                    </m:r>
                  </m:oMath>
                </a14:m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Linear I-V</a:t>
                </a:r>
                <a:r>
                  <a:rPr lang="it-IT" sz="20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Char. In 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Dark</a:t>
                </a:r>
                <a:r>
                  <a:rPr lang="it-IT" sz="20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and under 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X-rays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Long</a:t>
                </a:r>
                <a:r>
                  <a:rPr lang="it-IT" sz="2000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Rise and Fall 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times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it-IT" sz="2000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it-IT" sz="2000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endParaRPr lang="it-IT" sz="2000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Linear Charge-Rad. Intensity </a:t>
                </a:r>
                <a:r>
                  <a:rPr lang="it-IT" sz="2000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Characteristic</a:t>
                </a:r>
                <a:endParaRPr lang="it-IT" sz="2000" b="1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No </a:t>
                </a:r>
                <a:r>
                  <a:rPr lang="it-IT" sz="2000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sign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of radiation </a:t>
                </a:r>
                <a:r>
                  <a:rPr lang="it-IT" sz="2000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induced</a:t>
                </a:r>
                <a:r>
                  <a:rPr lang="it-IT" sz="2000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sz="2000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damage</a:t>
                </a:r>
                <a:endParaRPr lang="it-IT" sz="2000" b="1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24A282A7-7D45-9E98-0233-67AD50321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5353" y="1744628"/>
                <a:ext cx="4770042" cy="3785652"/>
              </a:xfrm>
              <a:prstGeom prst="rect">
                <a:avLst/>
              </a:prstGeom>
              <a:blipFill>
                <a:blip r:embed="rId15"/>
                <a:stretch>
                  <a:fillRect t="-1127" b="-19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19D4135-EBAF-ADF7-D11C-47121E201256}"/>
              </a:ext>
            </a:extLst>
          </p:cNvPr>
          <p:cNvSpPr txBox="1"/>
          <p:nvPr/>
        </p:nvSpPr>
        <p:spPr>
          <a:xfrm>
            <a:off x="6180251" y="3772391"/>
            <a:ext cx="1725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X-Ray 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71A6E170-A85B-1938-14E7-C5A34FC4DECA}"/>
                  </a:ext>
                </a:extLst>
              </p:cNvPr>
              <p:cNvSpPr txBox="1"/>
              <p:nvPr/>
            </p:nvSpPr>
            <p:spPr>
              <a:xfrm>
                <a:off x="-235353" y="1112276"/>
                <a:ext cx="511051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200" b="1" noProof="0" dirty="0">
                    <a:solidFill>
                      <a:srgbClr val="342ABE"/>
                    </a:solidFill>
                    <a:latin typeface="Palanquin" panose="020B0004020203020204" pitchFamily="34" charset="0"/>
                    <a:cs typeface="Palanquin" panose="020B0004020203020204" pitchFamily="34" charset="0"/>
                  </a:rPr>
                  <a:t>X-ray Tube (Co anode </a:t>
                </a:r>
                <a14:m>
                  <m:oMath xmlns:m="http://schemas.openxmlformats.org/officeDocument/2006/math">
                    <m:r>
                      <a:rPr lang="en-GB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~</m:t>
                    </m:r>
                    <m:r>
                      <a:rPr lang="it-IT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𝟔</m:t>
                    </m:r>
                    <m:r>
                      <a:rPr lang="it-IT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.</m:t>
                    </m:r>
                    <m:r>
                      <a:rPr lang="it-IT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𝟗</m:t>
                    </m:r>
                    <m:r>
                      <a:rPr lang="it-IT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 </m:t>
                    </m:r>
                    <m:r>
                      <a:rPr lang="it-IT" sz="2200" b="1" i="1" noProof="0" smtClean="0">
                        <a:solidFill>
                          <a:srgbClr val="342AB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Palanquin" panose="020B0004020203020204" pitchFamily="34" charset="0"/>
                      </a:rPr>
                      <m:t>𝒌𝒆𝑽</m:t>
                    </m:r>
                  </m:oMath>
                </a14:m>
                <a:r>
                  <a:rPr lang="en-GB" sz="2200" b="1" noProof="0" dirty="0">
                    <a:solidFill>
                      <a:srgbClr val="342ABE"/>
                    </a:solidFill>
                    <a:latin typeface="Palanquin" panose="020B0004020203020204" pitchFamily="34" charset="0"/>
                    <a:cs typeface="Palanquin" panose="020B0004020203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71A6E170-A85B-1938-14E7-C5A34FC4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5353" y="1112276"/>
                <a:ext cx="5110513" cy="430887"/>
              </a:xfrm>
              <a:prstGeom prst="rect">
                <a:avLst/>
              </a:prstGeom>
              <a:blipFill>
                <a:blip r:embed="rId16"/>
                <a:stretch>
                  <a:fillRect t="-7042" b="-295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E90A195E-1374-4783-F579-D3CC192E3FBD}"/>
              </a:ext>
            </a:extLst>
          </p:cNvPr>
          <p:cNvCxnSpPr>
            <a:cxnSpLocks/>
          </p:cNvCxnSpPr>
          <p:nvPr/>
        </p:nvCxnSpPr>
        <p:spPr>
          <a:xfrm>
            <a:off x="469884" y="1514862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D4D1489-CD7F-8169-C7AB-181833AE4F33}"/>
              </a:ext>
            </a:extLst>
          </p:cNvPr>
          <p:cNvSpPr txBox="1"/>
          <p:nvPr/>
        </p:nvSpPr>
        <p:spPr>
          <a:xfrm>
            <a:off x="-149988" y="3656451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However…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B85C9D1-D385-19F2-11B9-3AF61DD391BC}"/>
              </a:ext>
            </a:extLst>
          </p:cNvPr>
          <p:cNvSpPr/>
          <p:nvPr/>
        </p:nvSpPr>
        <p:spPr>
          <a:xfrm>
            <a:off x="6042266" y="1096126"/>
            <a:ext cx="1087596" cy="3361574"/>
          </a:xfrm>
          <a:prstGeom prst="rect">
            <a:avLst/>
          </a:prstGeom>
          <a:solidFill>
            <a:srgbClr val="A565F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7AB950F-1CE9-D993-114C-DDB9ED0E86D3}"/>
              </a:ext>
            </a:extLst>
          </p:cNvPr>
          <p:cNvCxnSpPr>
            <a:cxnSpLocks/>
          </p:cNvCxnSpPr>
          <p:nvPr/>
        </p:nvCxnSpPr>
        <p:spPr>
          <a:xfrm flipV="1">
            <a:off x="5920355" y="2493828"/>
            <a:ext cx="0" cy="116262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8170828-24D2-8A37-2B91-68FDF5928E59}"/>
              </a:ext>
            </a:extLst>
          </p:cNvPr>
          <p:cNvSpPr txBox="1"/>
          <p:nvPr/>
        </p:nvSpPr>
        <p:spPr>
          <a:xfrm>
            <a:off x="4524264" y="2742861"/>
            <a:ext cx="1412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b="1" dirty="0"/>
              <a:t>Tube </a:t>
            </a:r>
          </a:p>
          <a:p>
            <a:pPr algn="r"/>
            <a:r>
              <a:rPr lang="it-IT" sz="1400" b="1" dirty="0" err="1"/>
              <a:t>Current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871801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28D2C-8F69-1470-8F01-B709C175B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DDF5950D-DBF3-2200-5ADC-8D4DCBB48A43}"/>
              </a:ext>
            </a:extLst>
          </p:cNvPr>
          <p:cNvGrpSpPr>
            <a:grpSpLocks noChangeAspect="1"/>
          </p:cNvGrpSpPr>
          <p:nvPr/>
        </p:nvGrpSpPr>
        <p:grpSpPr>
          <a:xfrm>
            <a:off x="7262012" y="1478618"/>
            <a:ext cx="4831248" cy="4516547"/>
            <a:chOff x="12927651" y="4555545"/>
            <a:chExt cx="6044473" cy="5650744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6D88AD6-32EB-B456-52E1-2E460FC50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27651" y="4555545"/>
              <a:ext cx="6044473" cy="5650744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07C42AF-631F-6ED1-5CE7-75AD0DF25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513" t="77235" r="3016" b="9821"/>
            <a:stretch>
              <a:fillRect/>
            </a:stretch>
          </p:blipFill>
          <p:spPr>
            <a:xfrm>
              <a:off x="13802704" y="5034244"/>
              <a:ext cx="1168508" cy="967041"/>
            </a:xfrm>
            <a:prstGeom prst="rect">
              <a:avLst/>
            </a:prstGeom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69CFA0A8-801A-0384-CBEE-847201D74F79}"/>
                </a:ext>
              </a:extLst>
            </p:cNvPr>
            <p:cNvSpPr txBox="1"/>
            <p:nvPr/>
          </p:nvSpPr>
          <p:spPr>
            <a:xfrm>
              <a:off x="16345209" y="8808692"/>
              <a:ext cx="2304741" cy="63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400" b="1" dirty="0">
                  <a:solidFill>
                    <a:schemeClr val="accent5"/>
                  </a:solidFill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rPr>
                <a:t>RUN II</a:t>
              </a:r>
            </a:p>
          </p:txBody>
        </p:sp>
      </p:grpSp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3718F825-5B6C-44A1-43BA-BC89DB80AC02}"/>
              </a:ext>
            </a:extLst>
          </p:cNvPr>
          <p:cNvPicPr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effectLst/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B48F594F-1075-A104-1B50-9F30DD1BB69A}"/>
              </a:ext>
            </a:extLst>
          </p:cNvPr>
          <p:cNvSpPr/>
          <p:nvPr/>
        </p:nvSpPr>
        <p:spPr>
          <a:xfrm>
            <a:off x="6976303" y="3100582"/>
            <a:ext cx="501419" cy="127261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3AC9062-A659-1F6A-E55F-6717A16B0FDA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CCE89275-1D2A-74FE-9768-2B408770B500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0E1CF7EE-D9AC-E5AC-9B20-767C12AA97B2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1E35F1B-CA9D-800A-C74B-BC8D74E3489D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Proton Beams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DB76B2-6004-AAF2-805F-CE10D44FD9C0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719505-DF2E-53FB-9D85-92FE132871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CD0414F-B0AB-C96E-6741-B5F38210AED3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3B7ED717-7469-8B1F-677D-BCC0A371D1A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069FA88D-5C54-C9F2-ECA0-9D6D108E50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9A0AF3D-B8C1-585A-5223-8137AFEB0BC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grpSp>
        <p:nvGrpSpPr>
          <p:cNvPr id="19" name="Gruppo 18">
            <a:extLst>
              <a:ext uri="{FF2B5EF4-FFF2-40B4-BE49-F238E27FC236}">
                <a16:creationId xmlns:a16="http://schemas.microsoft.com/office/drawing/2014/main" id="{BC67C640-AF12-1462-B94D-D187498633ED}"/>
              </a:ext>
            </a:extLst>
          </p:cNvPr>
          <p:cNvGrpSpPr>
            <a:grpSpLocks noChangeAspect="1"/>
          </p:cNvGrpSpPr>
          <p:nvPr/>
        </p:nvGrpSpPr>
        <p:grpSpPr>
          <a:xfrm>
            <a:off x="2691173" y="1491696"/>
            <a:ext cx="4803269" cy="4490390"/>
            <a:chOff x="12911189" y="-1127519"/>
            <a:chExt cx="6009466" cy="5618018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084322B5-D9DF-8571-BDB1-C7385A12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911189" y="-1127519"/>
              <a:ext cx="6009466" cy="561801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E100B5D1-8BB7-B9C6-71CA-E898BA1BB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2513" t="77235" r="3016" b="9821"/>
            <a:stretch>
              <a:fillRect/>
            </a:stretch>
          </p:blipFill>
          <p:spPr>
            <a:xfrm>
              <a:off x="13876443" y="-724498"/>
              <a:ext cx="1168508" cy="967041"/>
            </a:xfrm>
            <a:prstGeom prst="rect">
              <a:avLst/>
            </a:prstGeom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3508F5D-7B09-BBDD-B083-F0A9042B19F5}"/>
                </a:ext>
              </a:extLst>
            </p:cNvPr>
            <p:cNvSpPr txBox="1"/>
            <p:nvPr/>
          </p:nvSpPr>
          <p:spPr>
            <a:xfrm>
              <a:off x="16591562" y="3181705"/>
              <a:ext cx="2153637" cy="635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/>
              <a:r>
                <a:rPr lang="it-IT" sz="2400" b="1" dirty="0">
                  <a:solidFill>
                    <a:schemeClr val="accent5"/>
                  </a:solidFill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rPr>
                <a:t>RUN I</a:t>
              </a:r>
            </a:p>
          </p:txBody>
        </p:sp>
      </p:grpSp>
      <p:pic>
        <p:nvPicPr>
          <p:cNvPr id="21" name="Immagine 20" descr="Immagine che contiene testo, Carattere, Elementi grafici, logo&#10;&#10;Il contenuto generato dall'IA potrebbe non essere corretto.">
            <a:extLst>
              <a:ext uri="{FF2B5EF4-FFF2-40B4-BE49-F238E27FC236}">
                <a16:creationId xmlns:a16="http://schemas.microsoft.com/office/drawing/2014/main" id="{F9A968B5-3CCA-0E8E-5F39-EB1E47285B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56" y="5519242"/>
            <a:ext cx="1367816" cy="854042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8E4018-3618-D87D-9F2E-47C1C60B6433}"/>
              </a:ext>
            </a:extLst>
          </p:cNvPr>
          <p:cNvSpPr txBox="1"/>
          <p:nvPr/>
        </p:nvSpPr>
        <p:spPr>
          <a:xfrm>
            <a:off x="3465" y="5506455"/>
            <a:ext cx="1621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i="1" dirty="0"/>
              <a:t>The authors </a:t>
            </a:r>
            <a:r>
              <a:rPr lang="it-IT" sz="800" i="1" dirty="0" err="1"/>
              <a:t>gratefully</a:t>
            </a:r>
            <a:r>
              <a:rPr lang="it-IT" sz="800" i="1" dirty="0"/>
              <a:t> </a:t>
            </a:r>
            <a:r>
              <a:rPr lang="it-IT" sz="800" i="1" dirty="0" err="1"/>
              <a:t>acknowledge</a:t>
            </a:r>
            <a:r>
              <a:rPr lang="it-IT" sz="800" i="1" dirty="0"/>
              <a:t> Dr. Anna Bianchi (INFN-LNL) and the ATOMIQA project for </a:t>
            </a:r>
            <a:r>
              <a:rPr lang="it-IT" sz="800" i="1" dirty="0" err="1"/>
              <a:t>providing</a:t>
            </a:r>
            <a:r>
              <a:rPr lang="it-IT" sz="800" i="1" dirty="0"/>
              <a:t> </a:t>
            </a:r>
            <a:r>
              <a:rPr lang="it-IT" sz="800" i="1" dirty="0" err="1"/>
              <a:t>valuable</a:t>
            </a:r>
            <a:r>
              <a:rPr lang="it-IT" sz="800" i="1" dirty="0"/>
              <a:t> time during their </a:t>
            </a:r>
            <a:r>
              <a:rPr lang="it-IT" sz="800" i="1" dirty="0" err="1"/>
              <a:t>concurrent</a:t>
            </a:r>
            <a:r>
              <a:rPr lang="it-IT" sz="800" i="1" dirty="0"/>
              <a:t> </a:t>
            </a:r>
            <a:r>
              <a:rPr lang="it-IT" sz="800" i="1" dirty="0" err="1"/>
              <a:t>experimental</a:t>
            </a:r>
            <a:r>
              <a:rPr lang="it-IT" sz="800" i="1" dirty="0"/>
              <a:t> </a:t>
            </a:r>
            <a:r>
              <a:rPr lang="it-IT" sz="800" i="1" dirty="0" err="1"/>
              <a:t>campaign</a:t>
            </a:r>
            <a:r>
              <a:rPr lang="it-IT" sz="800" i="1" dirty="0"/>
              <a:t> 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C1C6C67C-60D1-7264-F90F-7CFA5B97B8F0}"/>
              </a:ext>
            </a:extLst>
          </p:cNvPr>
          <p:cNvCxnSpPr>
            <a:cxnSpLocks/>
          </p:cNvCxnSpPr>
          <p:nvPr/>
        </p:nvCxnSpPr>
        <p:spPr>
          <a:xfrm>
            <a:off x="1671516" y="5557621"/>
            <a:ext cx="0" cy="707368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BB50BCD9-CEA1-BB3B-6F30-CF08AC61EE96}"/>
              </a:ext>
            </a:extLst>
          </p:cNvPr>
          <p:cNvSpPr/>
          <p:nvPr/>
        </p:nvSpPr>
        <p:spPr>
          <a:xfrm>
            <a:off x="9162858" y="1687398"/>
            <a:ext cx="2809188" cy="127261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3C420343-C0FB-B72D-7327-7125E15A30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2053" y="1608202"/>
            <a:ext cx="2689993" cy="1297847"/>
          </a:xfrm>
          <a:prstGeom prst="rect">
            <a:avLst/>
          </a:prstGeom>
          <a:ln w="28575">
            <a:solidFill>
              <a:srgbClr val="7753F8"/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6CEC4C9-0BB4-763C-0534-9D3EE5A8F3B6}"/>
                  </a:ext>
                </a:extLst>
              </p:cNvPr>
              <p:cNvSpPr txBox="1"/>
              <p:nvPr/>
            </p:nvSpPr>
            <p:spPr>
              <a:xfrm>
                <a:off x="-398108" y="2073618"/>
                <a:ext cx="32091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Irradiated with </a:t>
                </a:r>
                <a:r>
                  <a:rPr lang="it-IT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constant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beam of </a:t>
                </a:r>
                <a:r>
                  <a:rPr lang="it-IT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protons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in </a:t>
                </a: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TIFPA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(Trento) </a:t>
                </a:r>
                <a:r>
                  <a:rPr lang="it-IT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Exp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. Line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No Bias!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𝑽</m:t>
                        </m:r>
                      </m:e>
                      <m:sub>
                        <m:r>
                          <a:rPr lang="it-IT" b="1" i="1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𝑩𝒊𝒂𝒔</m:t>
                        </m:r>
                      </m:sub>
                    </m:sSub>
                    <m:r>
                      <a:rPr lang="it-IT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it-IT" b="1" i="1" smtClean="0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𝟎</m:t>
                    </m:r>
                    <m:r>
                      <a:rPr lang="it-IT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it-IT" b="1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𝑽</m:t>
                    </m:r>
                  </m:oMath>
                </a14:m>
                <a:endParaRPr lang="it-IT" b="1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Linear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with </a:t>
                </a:r>
                <a:r>
                  <a:rPr lang="it-IT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proton</a:t>
                </a: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current</a:t>
                </a: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&gt;40</m:t>
                    </m:r>
                    <m:r>
                      <a:rPr lang="it-IT" i="1">
                        <a:latin typeface="Cambria Math" panose="02040503050406030204" pitchFamily="18" charset="0"/>
                        <a:cs typeface="Palanquin" panose="020B0004020203020204" pitchFamily="34" charset="0"/>
                        <a:sym typeface="Wingdings" panose="05000000000000000000" pitchFamily="2" charset="2"/>
                      </a:rPr>
                      <m:t>𝑛𝐴</m:t>
                    </m:r>
                  </m:oMath>
                </a14:m>
                <a:endParaRPr lang="it-IT" dirty="0">
                  <a:latin typeface="Palanquin" panose="020B0004020203020204" pitchFamily="34" charset="0"/>
                  <a:cs typeface="Palanquin" panose="020B0004020203020204" pitchFamily="34" charset="0"/>
                  <a:sym typeface="Wingdings" panose="05000000000000000000" pitchFamily="2" charset="2"/>
                </a:endParaRP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𝐼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cs typeface="Palanquin" panose="020B0004020203020204" pitchFamily="34" charset="0"/>
                            <a:sym typeface="Wingdings" panose="05000000000000000000" pitchFamily="2" charset="2"/>
                          </a:rPr>
                          <m:t>𝐷𝑈𝑇</m:t>
                        </m:r>
                      </m:sub>
                    </m:sSub>
                  </m:oMath>
                </a14:m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in </a:t>
                </a:r>
                <a:r>
                  <a:rPr lang="it-IT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Run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II</a:t>
                </a:r>
              </a:p>
              <a:p>
                <a:pPr marL="628650" lvl="1" indent="-171450">
                  <a:buFont typeface="Arial" panose="020B0604020202020204" pitchFamily="34" charset="0"/>
                  <a:buChar char="•"/>
                </a:pP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No </a:t>
                </a:r>
                <a:r>
                  <a:rPr lang="it-IT" b="1" dirty="0" err="1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failure</a:t>
                </a:r>
                <a:r>
                  <a:rPr lang="it-IT" b="1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it-IT" dirty="0">
                    <a:latin typeface="Palanquin" panose="020B0004020203020204" pitchFamily="34" charset="0"/>
                    <a:cs typeface="Palanquin" panose="020B0004020203020204" pitchFamily="34" charset="0"/>
                    <a:sym typeface="Wingdings" panose="05000000000000000000" pitchFamily="2" charset="2"/>
                  </a:rPr>
                  <a:t>of the detector</a:t>
                </a:r>
              </a:p>
            </p:txBody>
          </p:sp>
        </mc:Choice>
        <mc:Fallback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C6CEC4C9-0BB4-763C-0534-9D3EE5A8F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98108" y="2073618"/>
                <a:ext cx="3209101" cy="2585323"/>
              </a:xfrm>
              <a:prstGeom prst="rect">
                <a:avLst/>
              </a:prstGeom>
              <a:blipFill>
                <a:blip r:embed="rId17"/>
                <a:stretch>
                  <a:fillRect t="-943" r="-1331" b="-30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DC139C0-BE6A-87AD-C779-3CBE63730FBB}"/>
              </a:ext>
            </a:extLst>
          </p:cNvPr>
          <p:cNvSpPr txBox="1"/>
          <p:nvPr/>
        </p:nvSpPr>
        <p:spPr>
          <a:xfrm>
            <a:off x="566601" y="1186054"/>
            <a:ext cx="3209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b="1" u="sng" dirty="0">
                <a:solidFill>
                  <a:srgbClr val="FF0000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Very</a:t>
            </a:r>
          </a:p>
          <a:p>
            <a:pPr lvl="1"/>
            <a:r>
              <a:rPr lang="it-IT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Premilinary</a:t>
            </a:r>
            <a:endParaRPr lang="it-IT" b="1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C0760B7-F1C8-2158-D537-5A26AC440037}"/>
              </a:ext>
            </a:extLst>
          </p:cNvPr>
          <p:cNvSpPr txBox="1"/>
          <p:nvPr/>
        </p:nvSpPr>
        <p:spPr>
          <a:xfrm>
            <a:off x="4269944" y="5152695"/>
            <a:ext cx="2569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9832D9E6-2F0E-6E6C-08F3-FB3C72E2D99C}"/>
              </a:ext>
            </a:extLst>
          </p:cNvPr>
          <p:cNvSpPr txBox="1"/>
          <p:nvPr/>
        </p:nvSpPr>
        <p:spPr>
          <a:xfrm>
            <a:off x="8708638" y="5145973"/>
            <a:ext cx="25699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noProof="0" dirty="0">
                <a:solidFill>
                  <a:schemeClr val="bg2">
                    <a:lumMod val="75000"/>
                  </a:schemeClr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Preliminary</a:t>
            </a:r>
          </a:p>
        </p:txBody>
      </p:sp>
      <p:pic>
        <p:nvPicPr>
          <p:cNvPr id="27" name="Elemento grafico 26" descr="Avviso con riempimento a tinta unita">
            <a:extLst>
              <a:ext uri="{FF2B5EF4-FFF2-40B4-BE49-F238E27FC236}">
                <a16:creationId xmlns:a16="http://schemas.microsoft.com/office/drawing/2014/main" id="{8B7A963C-C0A8-530B-043C-E4251CC02E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01921" y="1150048"/>
            <a:ext cx="722811" cy="7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7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DB101-97FB-A376-D43E-6AA20B34B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A96315CA-4010-4737-D53D-4B197C38D5FC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59DBA333-CE45-4794-1BC1-50772BE482D6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D1159332-F93A-E18E-7A52-39FEFD08FF42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E7D4B6D-4609-0A40-A540-BF6200777E23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Conclusions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7FBD837-C90A-0947-A9AC-D83B4651B1DC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2B1CAAA-9FB6-DE17-DD83-3AFF71B3B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9E0F0D-B6E9-288F-F0EE-37E29617E7ED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0BB892E0-5840-76E3-EA98-C9BA9EB459F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14D66F10-7D1C-B64B-B47F-C4D6E01C00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8" name="Immagine 7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1689EF9-7460-4B09-C6F7-D66F52BF07A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2BF3D08-BD51-052A-2AE4-74E81EB3F243}"/>
              </a:ext>
            </a:extLst>
          </p:cNvPr>
          <p:cNvCxnSpPr>
            <a:cxnSpLocks/>
          </p:cNvCxnSpPr>
          <p:nvPr/>
        </p:nvCxnSpPr>
        <p:spPr>
          <a:xfrm>
            <a:off x="1795691" y="1094862"/>
            <a:ext cx="0" cy="1407730"/>
          </a:xfrm>
          <a:prstGeom prst="line">
            <a:avLst/>
          </a:prstGeom>
          <a:ln w="28575">
            <a:solidFill>
              <a:srgbClr val="5234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9EB42249-EF62-1DB2-BC35-B32C7E206C6A}"/>
              </a:ext>
            </a:extLst>
          </p:cNvPr>
          <p:cNvCxnSpPr>
            <a:cxnSpLocks/>
          </p:cNvCxnSpPr>
          <p:nvPr/>
        </p:nvCxnSpPr>
        <p:spPr>
          <a:xfrm>
            <a:off x="3761422" y="2840420"/>
            <a:ext cx="0" cy="1407730"/>
          </a:xfrm>
          <a:prstGeom prst="line">
            <a:avLst/>
          </a:prstGeom>
          <a:ln w="28575">
            <a:solidFill>
              <a:srgbClr val="5234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A5DE7EED-DE64-B4D9-51B2-DEB7672EAB1B}"/>
              </a:ext>
            </a:extLst>
          </p:cNvPr>
          <p:cNvCxnSpPr>
            <a:cxnSpLocks/>
          </p:cNvCxnSpPr>
          <p:nvPr/>
        </p:nvCxnSpPr>
        <p:spPr>
          <a:xfrm>
            <a:off x="6212763" y="4499752"/>
            <a:ext cx="0" cy="930087"/>
          </a:xfrm>
          <a:prstGeom prst="line">
            <a:avLst/>
          </a:prstGeom>
          <a:ln w="28575">
            <a:solidFill>
              <a:srgbClr val="5234B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9239FD7-0B89-641D-FBA7-80F8D808BF34}"/>
              </a:ext>
            </a:extLst>
          </p:cNvPr>
          <p:cNvSpPr txBox="1"/>
          <p:nvPr/>
        </p:nvSpPr>
        <p:spPr>
          <a:xfrm>
            <a:off x="195491" y="1001201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 err="1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Summing</a:t>
            </a:r>
            <a:r>
              <a:rPr lang="it-IT" sz="2400" b="1" dirty="0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Up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D457520-4D2E-4DDF-E189-E7163FAF4659}"/>
              </a:ext>
            </a:extLst>
          </p:cNvPr>
          <p:cNvSpPr txBox="1"/>
          <p:nvPr/>
        </p:nvSpPr>
        <p:spPr>
          <a:xfrm>
            <a:off x="1997080" y="2786600"/>
            <a:ext cx="175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In </a:t>
            </a:r>
            <a:r>
              <a:rPr lang="it-IT" sz="2400" b="1" dirty="0" err="1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Conclusion</a:t>
            </a:r>
            <a:endParaRPr lang="it-IT" sz="2400" b="1" dirty="0">
              <a:solidFill>
                <a:srgbClr val="5234B4"/>
              </a:solidFill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F3F45F7-90CB-8608-AB09-E8DFC1CB5CE3}"/>
              </a:ext>
            </a:extLst>
          </p:cNvPr>
          <p:cNvSpPr txBox="1"/>
          <p:nvPr/>
        </p:nvSpPr>
        <p:spPr>
          <a:xfrm>
            <a:off x="4461118" y="4423475"/>
            <a:ext cx="1751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b="1" dirty="0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Future Objectives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9F93548-6009-9BF8-85B4-F0EBC607F4CE}"/>
              </a:ext>
            </a:extLst>
          </p:cNvPr>
          <p:cNvSpPr txBox="1"/>
          <p:nvPr/>
        </p:nvSpPr>
        <p:spPr>
          <a:xfrm>
            <a:off x="1808540" y="1037033"/>
            <a:ext cx="96330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Lead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Sulfide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QD-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based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detectors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were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fabricated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and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Two Techniques: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Drop-casting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and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EHD-Jet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Currently working to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optimise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transfer on 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plastic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(PEN)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substrates</a:t>
            </a:r>
            <a:endParaRPr lang="it-IT" sz="2200" b="1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First test with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proton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irradiation</a:t>
            </a:r>
            <a:endParaRPr lang="it-IT" sz="2200" b="1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F2D9760-8E7D-3F78-80ED-010DFCBDDA28}"/>
              </a:ext>
            </a:extLst>
          </p:cNvPr>
          <p:cNvSpPr txBox="1"/>
          <p:nvPr/>
        </p:nvSpPr>
        <p:spPr>
          <a:xfrm>
            <a:off x="3774119" y="2719244"/>
            <a:ext cx="83639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PbS on Silicon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offers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high sensitivity 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and good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stability</a:t>
            </a:r>
            <a:endParaRPr lang="it-IT" sz="2200" b="1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Still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very slow!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Transfer to PEN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is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successful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! Very similar 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characteristics</a:t>
            </a:r>
            <a:endParaRPr lang="it-IT" sz="2200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Proportional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response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to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proton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beam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current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variation</a:t>
            </a:r>
            <a:endParaRPr lang="it-IT" sz="2200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680F70E-3629-41B4-40BC-A611D47FA5B0}"/>
              </a:ext>
            </a:extLst>
          </p:cNvPr>
          <p:cNvSpPr txBox="1"/>
          <p:nvPr/>
        </p:nvSpPr>
        <p:spPr>
          <a:xfrm>
            <a:off x="6232287" y="4401455"/>
            <a:ext cx="59057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Characterisation on 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PEN still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underway</a:t>
            </a:r>
            <a:endParaRPr lang="it-IT" sz="2200" b="1" dirty="0">
              <a:latin typeface="Palanquin" panose="020B0004020203020204" pitchFamily="34" charset="0"/>
              <a:cs typeface="Palanquin" panose="020B000402020302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Investigate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proton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detection 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Radiation </a:t>
            </a:r>
            <a:r>
              <a:rPr lang="it-IT" sz="2200" b="1" dirty="0" err="1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Hardness</a:t>
            </a:r>
            <a:r>
              <a:rPr lang="it-IT" sz="2200" b="1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 </a:t>
            </a:r>
            <a:r>
              <a:rPr lang="it-IT" sz="2200" dirty="0">
                <a:latin typeface="Palanquin" panose="020B0004020203020204" pitchFamily="34" charset="0"/>
                <a:cs typeface="Palanquin" panose="020B0004020203020204" pitchFamily="34" charset="0"/>
                <a:sym typeface="Wingdings" panose="05000000000000000000" pitchFamily="2" charset="2"/>
              </a:rPr>
              <a:t>study</a:t>
            </a:r>
          </a:p>
        </p:txBody>
      </p:sp>
      <p:pic>
        <p:nvPicPr>
          <p:cNvPr id="22" name="Elemento grafico 21" descr="Avviso con riempimento a tinta unita">
            <a:extLst>
              <a:ext uri="{FF2B5EF4-FFF2-40B4-BE49-F238E27FC236}">
                <a16:creationId xmlns:a16="http://schemas.microsoft.com/office/drawing/2014/main" id="{7436CD48-9AD6-853A-0B78-B559FE50A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34224" y="3756023"/>
            <a:ext cx="315583" cy="31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02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A7DB7-7A78-6233-2375-3D2BC33FC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8A9289FA-1163-BDD4-4AE8-68979B9E1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6"/>
            <a:ext cx="12192973" cy="68574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CDCF1D4-CA27-9BC8-7CF2-07E56F72CE90}"/>
              </a:ext>
            </a:extLst>
          </p:cNvPr>
          <p:cNvSpPr txBox="1"/>
          <p:nvPr/>
        </p:nvSpPr>
        <p:spPr>
          <a:xfrm>
            <a:off x="666705" y="334304"/>
            <a:ext cx="8034766" cy="830997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Development of drop-cast  </a:t>
            </a:r>
            <a:r>
              <a:rPr lang="en-GB" sz="2400" b="1" noProof="0" dirty="0" err="1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PbS</a:t>
            </a:r>
            <a:r>
              <a:rPr lang="en-GB" sz="2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 QD detectors – from  X-ray photoresistors to  proton detection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E1BC1288-7691-9EB9-02EB-E92CC9AF8369}"/>
              </a:ext>
            </a:extLst>
          </p:cNvPr>
          <p:cNvSpPr/>
          <p:nvPr/>
        </p:nvSpPr>
        <p:spPr>
          <a:xfrm>
            <a:off x="-3582" y="6002916"/>
            <a:ext cx="12195581" cy="85453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0C18E09-FA2E-28A7-71DD-FB32E4E7C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5723086"/>
            <a:ext cx="1066800" cy="1066800"/>
          </a:xfrm>
          <a:prstGeom prst="rect">
            <a:avLst/>
          </a:prstGeom>
        </p:spPr>
      </p:pic>
      <p:pic>
        <p:nvPicPr>
          <p:cNvPr id="29" name="Immagine 28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EB11937E-CBD1-6C14-9EFF-9BB44734280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88" y="6069886"/>
            <a:ext cx="1552941" cy="720000"/>
          </a:xfrm>
          <a:prstGeom prst="rect">
            <a:avLst/>
          </a:prstGeom>
        </p:spPr>
      </p:pic>
      <p:pic>
        <p:nvPicPr>
          <p:cNvPr id="31" name="Immagine 30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72F9849C-B340-BBE8-59F6-945D8AAB9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56" y="6035829"/>
            <a:ext cx="1743615" cy="788114"/>
          </a:xfrm>
          <a:prstGeom prst="rect">
            <a:avLst/>
          </a:prstGeom>
        </p:spPr>
      </p:pic>
      <p:pic>
        <p:nvPicPr>
          <p:cNvPr id="33" name="Immagine 3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797FACDA-8522-1AEF-4F8C-F37014BBDF4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15" y="5934586"/>
            <a:ext cx="2133600" cy="10668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F8B6BAF-9BC8-AF88-4448-FB493BDFD655}"/>
              </a:ext>
            </a:extLst>
          </p:cNvPr>
          <p:cNvSpPr txBox="1"/>
          <p:nvPr/>
        </p:nvSpPr>
        <p:spPr>
          <a:xfrm>
            <a:off x="1249764" y="6086522"/>
            <a:ext cx="573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7th international workshop on new Photon-Detectors</a:t>
            </a:r>
          </a:p>
          <a:p>
            <a:r>
              <a:rPr lang="en-GB" noProof="0" dirty="0"/>
              <a:t>PD 2025 - </a:t>
            </a:r>
            <a:r>
              <a:rPr lang="en-GB" i="1" noProof="0" dirty="0"/>
              <a:t>3-5 December 2025 - Bologna, Italy</a:t>
            </a:r>
          </a:p>
          <a:p>
            <a:endParaRPr lang="en-GB" noProof="0" dirty="0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E4EBFA78-CD2F-3D2D-E934-7E39DAA1ED73}"/>
              </a:ext>
            </a:extLst>
          </p:cNvPr>
          <p:cNvCxnSpPr>
            <a:cxnSpLocks/>
          </p:cNvCxnSpPr>
          <p:nvPr/>
        </p:nvCxnSpPr>
        <p:spPr>
          <a:xfrm>
            <a:off x="532447" y="411545"/>
            <a:ext cx="0" cy="2407855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91E7E207-60A0-D045-F469-B7B8B61531C5}"/>
              </a:ext>
            </a:extLst>
          </p:cNvPr>
          <p:cNvCxnSpPr>
            <a:cxnSpLocks/>
          </p:cNvCxnSpPr>
          <p:nvPr/>
        </p:nvCxnSpPr>
        <p:spPr>
          <a:xfrm flipH="1">
            <a:off x="12000537" y="2455392"/>
            <a:ext cx="11500" cy="2664000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0DF946B0-AF33-0BB2-EF4B-BAEAFA9EA7E4}"/>
              </a:ext>
            </a:extLst>
          </p:cNvPr>
          <p:cNvSpPr txBox="1"/>
          <p:nvPr/>
        </p:nvSpPr>
        <p:spPr>
          <a:xfrm>
            <a:off x="6874598" y="2359874"/>
            <a:ext cx="514450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u="sng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Marco Ruggieri</a:t>
            </a:r>
            <a:r>
              <a:rPr lang="en-GB" sz="2400" b="1" u="sng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400" b="1" u="sng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Andrea Fabbri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Luca Tortora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(1)(3)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Matteo Rapisarda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Mattia Scagliotti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Francesca Pescosolido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Antonio Valletta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Muhammad Waqas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Paolo Branchini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A58B295-424D-36CC-06AD-D22FB38C38F3}"/>
              </a:ext>
            </a:extLst>
          </p:cNvPr>
          <p:cNvSpPr txBox="1"/>
          <p:nvPr/>
        </p:nvSpPr>
        <p:spPr>
          <a:xfrm>
            <a:off x="6847442" y="5192379"/>
            <a:ext cx="5087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INFN Roma Tre, Rome, Italy - (1)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CNR-IMM, Rome, Italy - (2)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Dep. Sciences, Roma Tre Univ., Rome, Italy (3)</a:t>
            </a:r>
          </a:p>
          <a:p>
            <a:pPr algn="r"/>
            <a:endParaRPr lang="en-GB" sz="1200" i="1" noProof="0" dirty="0">
              <a:solidFill>
                <a:srgbClr val="FFFFFF"/>
              </a:solidFill>
              <a:latin typeface="Palanquin Light" panose="020B0004020203020204" pitchFamily="34" charset="0"/>
              <a:cs typeface="Palanquin Light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056CA07-6ECC-9431-B0D0-FC42040F9D28}"/>
              </a:ext>
            </a:extLst>
          </p:cNvPr>
          <p:cNvSpPr txBox="1"/>
          <p:nvPr/>
        </p:nvSpPr>
        <p:spPr>
          <a:xfrm>
            <a:off x="673100" y="1986068"/>
            <a:ext cx="8034766" cy="1015663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60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43704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2AF58-321A-ADF8-4BA9-6A35BE17A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76CA5C20-6A4A-F71C-6CE7-3D40559960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6"/>
            <a:ext cx="12192973" cy="685745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66AB37-FF59-DD6C-2E46-644DBE3D9B11}"/>
              </a:ext>
            </a:extLst>
          </p:cNvPr>
          <p:cNvSpPr txBox="1"/>
          <p:nvPr/>
        </p:nvSpPr>
        <p:spPr>
          <a:xfrm>
            <a:off x="666705" y="334304"/>
            <a:ext cx="8034766" cy="830997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Development of drop-cast  </a:t>
            </a:r>
            <a:r>
              <a:rPr lang="en-GB" sz="2400" b="1" noProof="0" dirty="0" err="1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PbS</a:t>
            </a:r>
            <a:r>
              <a:rPr lang="en-GB" sz="24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 QD detectors – from  X-ray photoresistors to  proton detection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17914EC-2FA7-4287-C6E1-13F5AB7181AD}"/>
              </a:ext>
            </a:extLst>
          </p:cNvPr>
          <p:cNvSpPr/>
          <p:nvPr/>
        </p:nvSpPr>
        <p:spPr>
          <a:xfrm>
            <a:off x="-3582" y="6002916"/>
            <a:ext cx="12195581" cy="854538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F8C2781-0635-92AA-F2E8-455E80FAA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5723086"/>
            <a:ext cx="1066800" cy="1066800"/>
          </a:xfrm>
          <a:prstGeom prst="rect">
            <a:avLst/>
          </a:prstGeom>
        </p:spPr>
      </p:pic>
      <p:pic>
        <p:nvPicPr>
          <p:cNvPr id="29" name="Immagine 28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63AE519C-926F-836F-08E3-A0302F148B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88" y="6069886"/>
            <a:ext cx="1552941" cy="720000"/>
          </a:xfrm>
          <a:prstGeom prst="rect">
            <a:avLst/>
          </a:prstGeom>
        </p:spPr>
      </p:pic>
      <p:pic>
        <p:nvPicPr>
          <p:cNvPr id="31" name="Immagine 30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594753C7-4F51-357F-4BA4-F97A48634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856" y="6035829"/>
            <a:ext cx="1743615" cy="788114"/>
          </a:xfrm>
          <a:prstGeom prst="rect">
            <a:avLst/>
          </a:prstGeom>
        </p:spPr>
      </p:pic>
      <p:pic>
        <p:nvPicPr>
          <p:cNvPr id="33" name="Immagine 32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5FEB182-6700-E6E6-2FAE-8537F8DB939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115" y="5934586"/>
            <a:ext cx="2133600" cy="1066800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4A44E5E-4CA8-1D2F-83BA-96C0A47AE8AE}"/>
              </a:ext>
            </a:extLst>
          </p:cNvPr>
          <p:cNvSpPr txBox="1"/>
          <p:nvPr/>
        </p:nvSpPr>
        <p:spPr>
          <a:xfrm>
            <a:off x="1249764" y="6086522"/>
            <a:ext cx="5736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0" dirty="0"/>
              <a:t>7th international workshop on new Photon-Detectors</a:t>
            </a:r>
          </a:p>
          <a:p>
            <a:r>
              <a:rPr lang="en-GB" noProof="0" dirty="0"/>
              <a:t>PD 2025 - </a:t>
            </a:r>
            <a:r>
              <a:rPr lang="en-GB" i="1" noProof="0" dirty="0"/>
              <a:t>3-5 December 2025 - Bologna, Italy</a:t>
            </a:r>
          </a:p>
          <a:p>
            <a:endParaRPr lang="en-GB" noProof="0" dirty="0"/>
          </a:p>
        </p:txBody>
      </p:sp>
      <p:cxnSp>
        <p:nvCxnSpPr>
          <p:cNvPr id="36" name="Connettore diritto 35">
            <a:extLst>
              <a:ext uri="{FF2B5EF4-FFF2-40B4-BE49-F238E27FC236}">
                <a16:creationId xmlns:a16="http://schemas.microsoft.com/office/drawing/2014/main" id="{B740B527-D23F-4B3E-F9BE-FD52033603C5}"/>
              </a:ext>
            </a:extLst>
          </p:cNvPr>
          <p:cNvCxnSpPr>
            <a:cxnSpLocks/>
          </p:cNvCxnSpPr>
          <p:nvPr/>
        </p:nvCxnSpPr>
        <p:spPr>
          <a:xfrm>
            <a:off x="532447" y="411545"/>
            <a:ext cx="0" cy="2407855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478642ED-9FB1-3783-7ED5-EC230D164C13}"/>
              </a:ext>
            </a:extLst>
          </p:cNvPr>
          <p:cNvCxnSpPr>
            <a:cxnSpLocks/>
          </p:cNvCxnSpPr>
          <p:nvPr/>
        </p:nvCxnSpPr>
        <p:spPr>
          <a:xfrm flipH="1">
            <a:off x="12000537" y="2455392"/>
            <a:ext cx="11500" cy="2664000"/>
          </a:xfrm>
          <a:prstGeom prst="line">
            <a:avLst/>
          </a:prstGeom>
          <a:ln w="28575">
            <a:solidFill>
              <a:srgbClr val="F8F9F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10B76E3-D7F0-5E27-93AE-541CF7F78121}"/>
              </a:ext>
            </a:extLst>
          </p:cNvPr>
          <p:cNvSpPr txBox="1"/>
          <p:nvPr/>
        </p:nvSpPr>
        <p:spPr>
          <a:xfrm>
            <a:off x="6874598" y="2359874"/>
            <a:ext cx="514450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u="sng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Marco Ruggieri</a:t>
            </a:r>
            <a:r>
              <a:rPr lang="en-GB" sz="2400" b="1" u="sng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400" b="1" u="sng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Andrea Fabbri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Luca Tortora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(1)(3)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Matteo Rapisarda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Mattia Scagliotti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Francesca Pescosolido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Antonio Valletta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(2)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Muhammad Waqas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Paolo Branchini</a:t>
            </a:r>
            <a:r>
              <a:rPr lang="en-GB" sz="2000" b="1" baseline="30000" noProof="0" dirty="0">
                <a:solidFill>
                  <a:srgbClr val="FFFFFF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(1)</a:t>
            </a:r>
            <a:endParaRPr lang="en-GB" sz="20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  <a:p>
            <a:pPr algn="r"/>
            <a:endParaRPr lang="en-GB" sz="1100" noProof="0" dirty="0">
              <a:solidFill>
                <a:srgbClr val="FFFFFF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03078EC-A85B-9DD3-1401-FE68C69A2532}"/>
              </a:ext>
            </a:extLst>
          </p:cNvPr>
          <p:cNvSpPr txBox="1"/>
          <p:nvPr/>
        </p:nvSpPr>
        <p:spPr>
          <a:xfrm>
            <a:off x="6847442" y="5192379"/>
            <a:ext cx="5087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INFN Roma Tre, Rome, Italy - (1)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CNR-IMM, Rome, Italy - (2)</a:t>
            </a:r>
          </a:p>
          <a:p>
            <a:pPr algn="r"/>
            <a:r>
              <a:rPr lang="en-GB" sz="1200" i="1" noProof="0" dirty="0">
                <a:solidFill>
                  <a:srgbClr val="FFFFFF"/>
                </a:solidFill>
                <a:latin typeface="Palanquin Light" panose="020B0004020203020204" pitchFamily="34" charset="0"/>
                <a:cs typeface="Palanquin Light" panose="020B0004020203020204" pitchFamily="34" charset="0"/>
              </a:rPr>
              <a:t>Dep. Sciences, Roma Tre Univ., Rome, Italy (3)</a:t>
            </a:r>
          </a:p>
          <a:p>
            <a:pPr algn="r"/>
            <a:endParaRPr lang="en-GB" sz="1200" i="1" noProof="0" dirty="0">
              <a:solidFill>
                <a:srgbClr val="FFFFFF"/>
              </a:solidFill>
              <a:latin typeface="Palanquin Light" panose="020B0004020203020204" pitchFamily="34" charset="0"/>
              <a:cs typeface="Palanquin Light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F59354-3257-0954-5365-1DFE507F3FAB}"/>
              </a:ext>
            </a:extLst>
          </p:cNvPr>
          <p:cNvSpPr txBox="1"/>
          <p:nvPr/>
        </p:nvSpPr>
        <p:spPr>
          <a:xfrm>
            <a:off x="673100" y="1986068"/>
            <a:ext cx="8034766" cy="1015663"/>
          </a:xfrm>
          <a:prstGeom prst="rect">
            <a:avLst/>
          </a:prstGeom>
          <a:noFill/>
          <a:effectLst>
            <a:outerShdw blurRad="12700" dist="508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6000" b="1" noProof="0" dirty="0">
                <a:solidFill>
                  <a:schemeClr val="bg1"/>
                </a:solidFill>
                <a:effectLst>
                  <a:outerShdw dist="38100" dir="2700000" algn="tl">
                    <a:srgbClr val="000000"/>
                  </a:outerShdw>
                </a:effectLst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97222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A065C7D2-354B-EFA5-8BA4-DD584A73B14C}"/>
              </a:ext>
            </a:extLst>
          </p:cNvPr>
          <p:cNvSpPr/>
          <p:nvPr/>
        </p:nvSpPr>
        <p:spPr>
          <a:xfrm>
            <a:off x="500113" y="1257363"/>
            <a:ext cx="11139437" cy="1074057"/>
          </a:xfrm>
          <a:prstGeom prst="rect">
            <a:avLst/>
          </a:prstGeom>
          <a:solidFill>
            <a:srgbClr val="342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03BB8F3-73ED-A18F-2FD6-2C1405ED6DE6}"/>
              </a:ext>
            </a:extLst>
          </p:cNvPr>
          <p:cNvSpPr/>
          <p:nvPr/>
        </p:nvSpPr>
        <p:spPr>
          <a:xfrm>
            <a:off x="500110" y="2489139"/>
            <a:ext cx="11139437" cy="1074057"/>
          </a:xfrm>
          <a:prstGeom prst="rect">
            <a:avLst/>
          </a:prstGeom>
          <a:solidFill>
            <a:srgbClr val="0F00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8594F17D-8627-898A-8433-B1D3E7D176CC}"/>
              </a:ext>
            </a:extLst>
          </p:cNvPr>
          <p:cNvSpPr/>
          <p:nvPr/>
        </p:nvSpPr>
        <p:spPr>
          <a:xfrm>
            <a:off x="500112" y="3695923"/>
            <a:ext cx="11139437" cy="1440267"/>
          </a:xfrm>
          <a:prstGeom prst="rect">
            <a:avLst/>
          </a:prstGeom>
          <a:solidFill>
            <a:srgbClr val="7753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D80AE449-7573-4734-C959-7346812E4635}"/>
              </a:ext>
            </a:extLst>
          </p:cNvPr>
          <p:cNvSpPr/>
          <p:nvPr/>
        </p:nvSpPr>
        <p:spPr>
          <a:xfrm>
            <a:off x="500111" y="5274160"/>
            <a:ext cx="11139437" cy="1074057"/>
          </a:xfrm>
          <a:prstGeom prst="rect">
            <a:avLst/>
          </a:prstGeom>
          <a:solidFill>
            <a:srgbClr val="523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5" name="Immagine 14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AB4C1BF7-C48C-F7FC-512E-86F662F0C66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7DB0330-2EAD-6CBC-90D6-26C608CFED03}"/>
              </a:ext>
            </a:extLst>
          </p:cNvPr>
          <p:cNvSpPr txBox="1"/>
          <p:nvPr/>
        </p:nvSpPr>
        <p:spPr>
          <a:xfrm>
            <a:off x="728713" y="91025"/>
            <a:ext cx="6094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Outline</a:t>
            </a:r>
          </a:p>
        </p:txBody>
      </p:sp>
      <p:pic>
        <p:nvPicPr>
          <p:cNvPr id="34" name="Elemento grafico 33" descr="Caricamento in corso con riempimento a tinta unita">
            <a:extLst>
              <a:ext uri="{FF2B5EF4-FFF2-40B4-BE49-F238E27FC236}">
                <a16:creationId xmlns:a16="http://schemas.microsoft.com/office/drawing/2014/main" id="{A9DDC671-D338-579E-DBE3-A95D7903E9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5AEA837-F52E-5A30-7720-CAF721088090}"/>
              </a:ext>
            </a:extLst>
          </p:cNvPr>
          <p:cNvSpPr txBox="1"/>
          <p:nvPr/>
        </p:nvSpPr>
        <p:spPr>
          <a:xfrm>
            <a:off x="719188" y="1425450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Introduction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E2F6812-4E05-9630-5F2C-C54E8CC75C6A}"/>
              </a:ext>
            </a:extLst>
          </p:cNvPr>
          <p:cNvSpPr txBox="1"/>
          <p:nvPr/>
        </p:nvSpPr>
        <p:spPr>
          <a:xfrm>
            <a:off x="719186" y="2684282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B3271516-EADE-D2A4-C299-644FB6BC7A4C}"/>
              </a:ext>
            </a:extLst>
          </p:cNvPr>
          <p:cNvSpPr txBox="1"/>
          <p:nvPr/>
        </p:nvSpPr>
        <p:spPr>
          <a:xfrm>
            <a:off x="719188" y="407900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PEN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577EE46-47B3-9168-DE2D-364264A86335}"/>
              </a:ext>
            </a:extLst>
          </p:cNvPr>
          <p:cNvSpPr txBox="1"/>
          <p:nvPr/>
        </p:nvSpPr>
        <p:spPr>
          <a:xfrm>
            <a:off x="719188" y="5457245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Conclusions</a:t>
            </a:r>
          </a:p>
        </p:txBody>
      </p:sp>
      <p:pic>
        <p:nvPicPr>
          <p:cNvPr id="33" name="Elemento grafico 32" descr="Caricamento in corso con riempimento a tinta unita">
            <a:extLst>
              <a:ext uri="{FF2B5EF4-FFF2-40B4-BE49-F238E27FC236}">
                <a16:creationId xmlns:a16="http://schemas.microsoft.com/office/drawing/2014/main" id="{94CFFD2B-6537-ECE8-865F-4E303658B6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DE65A675-33C6-1DC1-E282-A4874738B37E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7" name="Immagine 36">
            <a:extLst>
              <a:ext uri="{FF2B5EF4-FFF2-40B4-BE49-F238E27FC236}">
                <a16:creationId xmlns:a16="http://schemas.microsoft.com/office/drawing/2014/main" id="{6CC7C537-AF2B-E4C7-FC2A-F088AD6315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D3A2363-2E38-A436-6E40-3315BD06C8BD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39" name="Immagine 38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D0150187-F92F-2054-3F94-8D684B0CD0B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40" name="Immagine 39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B991B672-0C1C-36CA-188E-1E93BEFAB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41" name="Immagine 4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24AD03CC-3F7C-038D-F441-034C682F7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A989DB6-2661-F8E3-5629-3A6FC67A236E}"/>
              </a:ext>
            </a:extLst>
          </p:cNvPr>
          <p:cNvSpPr txBox="1"/>
          <p:nvPr/>
        </p:nvSpPr>
        <p:spPr>
          <a:xfrm>
            <a:off x="4124085" y="1322200"/>
            <a:ext cx="9186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Solution-processable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Quantum dots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based on QDs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C3C718DE-3531-BDC6-1828-4A29A9687DB9}"/>
              </a:ext>
            </a:extLst>
          </p:cNvPr>
          <p:cNvSpPr txBox="1"/>
          <p:nvPr/>
        </p:nvSpPr>
        <p:spPr>
          <a:xfrm>
            <a:off x="4124083" y="2552677"/>
            <a:ext cx="91868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IR-Vis Devices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Drop-Cast Photodetector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noProof="0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EHD-Jet printed photodetector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6A9156F7-04A6-B3F8-C816-1D035A118F89}"/>
              </a:ext>
            </a:extLst>
          </p:cNvPr>
          <p:cNvSpPr txBox="1"/>
          <p:nvPr/>
        </p:nvSpPr>
        <p:spPr>
          <a:xfrm>
            <a:off x="9440884" y="4656543"/>
            <a:ext cx="25699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noProof="0" dirty="0">
                <a:solidFill>
                  <a:srgbClr val="F8F9FB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…Preliminary!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7E04806E-CEB9-E7B7-0D4D-D5FA04B55F54}"/>
              </a:ext>
            </a:extLst>
          </p:cNvPr>
          <p:cNvSpPr txBox="1"/>
          <p:nvPr/>
        </p:nvSpPr>
        <p:spPr>
          <a:xfrm>
            <a:off x="4124085" y="3794579"/>
            <a:ext cx="9186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Silicon to PEN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to Vis Light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to X-rays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F8F9F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to Proton Beams</a:t>
            </a:r>
            <a:endParaRPr lang="en-GB" noProof="0" dirty="0">
              <a:solidFill>
                <a:srgbClr val="F8F9F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" name="Elemento grafico 50" descr="Avviso con riempimento a tinta unita">
            <a:extLst>
              <a:ext uri="{FF2B5EF4-FFF2-40B4-BE49-F238E27FC236}">
                <a16:creationId xmlns:a16="http://schemas.microsoft.com/office/drawing/2014/main" id="{F0C77879-F3CA-CC1D-CD48-3E48A9B542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264251" y="4714551"/>
            <a:ext cx="297570" cy="2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7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D361F89-4C78-E7DF-A8D5-6F5D105D7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19073" r="2404" b="7696"/>
          <a:stretch/>
        </p:blipFill>
        <p:spPr>
          <a:xfrm>
            <a:off x="6095999" y="1468430"/>
            <a:ext cx="5770390" cy="49337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ACDB91C-E229-F540-B803-D75B61282A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5892" r="4873"/>
          <a:stretch/>
        </p:blipFill>
        <p:spPr>
          <a:xfrm>
            <a:off x="719189" y="1406495"/>
            <a:ext cx="5376812" cy="5057612"/>
          </a:xfrm>
          <a:prstGeom prst="rect">
            <a:avLst/>
          </a:prstGeom>
        </p:spPr>
      </p:pic>
      <p:pic>
        <p:nvPicPr>
          <p:cNvPr id="4" name="Immagine 3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D44876C7-2747-91EB-5A4C-E2DC34601877}"/>
              </a:ext>
            </a:extLst>
          </p:cNvPr>
          <p:cNvPicPr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effectLst/>
        </p:spPr>
      </p:pic>
      <p:pic>
        <p:nvPicPr>
          <p:cNvPr id="6" name="Elemento grafico 5" descr="Caricamento in corso con riempimento a tinta unita">
            <a:extLst>
              <a:ext uri="{FF2B5EF4-FFF2-40B4-BE49-F238E27FC236}">
                <a16:creationId xmlns:a16="http://schemas.microsoft.com/office/drawing/2014/main" id="{32016B50-3DA6-FAE6-02C7-91FF5BAC4B78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7" name="Elemento grafico 6" descr="Caricamento in corso con riempimento a tinta unita">
            <a:extLst>
              <a:ext uri="{FF2B5EF4-FFF2-40B4-BE49-F238E27FC236}">
                <a16:creationId xmlns:a16="http://schemas.microsoft.com/office/drawing/2014/main" id="{D0666B57-3231-56D2-E962-9523C775449D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0CD283-2371-8F82-02E4-19F675C0036E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Quantum Dots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404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6D683B0-4C50-C000-9087-310DC4F2D89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1" y="3692127"/>
            <a:ext cx="3985970" cy="3206106"/>
          </a:xfrm>
          <a:prstGeom prst="rect">
            <a:avLst/>
          </a:prstGeom>
        </p:spPr>
      </p:pic>
      <p:pic>
        <p:nvPicPr>
          <p:cNvPr id="2" name="Immagine 1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739D7176-EFC1-FDEB-3709-75AA5DE2C0FE}"/>
              </a:ext>
            </a:extLst>
          </p:cNvPr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067856-B90E-18A4-1497-7D358BAD7CA9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 on PEN</a:t>
            </a:r>
            <a:endParaRPr lang="en-GB" sz="28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5" name="Elemento grafico 4" descr="Caricamento in corso con riempimento a tinta unita">
            <a:extLst>
              <a:ext uri="{FF2B5EF4-FFF2-40B4-BE49-F238E27FC236}">
                <a16:creationId xmlns:a16="http://schemas.microsoft.com/office/drawing/2014/main" id="{6CC1B7B7-00BE-43B0-96C5-F92512B6F190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6" name="Elemento grafico 5" descr="Caricamento in corso con riempimento a tinta unita">
            <a:extLst>
              <a:ext uri="{FF2B5EF4-FFF2-40B4-BE49-F238E27FC236}">
                <a16:creationId xmlns:a16="http://schemas.microsoft.com/office/drawing/2014/main" id="{5A134A0F-93DA-E748-6F19-15B18F713940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9DFAC3A-BC6C-BF14-5320-F8824E8392C3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Vis Light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11" name="Immagine 10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00E0A63-11F8-D07D-3C38-34589522DCA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08" y="888345"/>
            <a:ext cx="3919319" cy="3049720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011B3C4D-C4B8-7107-6486-AEDAE6D07006}"/>
              </a:ext>
            </a:extLst>
          </p:cNvPr>
          <p:cNvGrpSpPr>
            <a:grpSpLocks noChangeAspect="1"/>
          </p:cNvGrpSpPr>
          <p:nvPr/>
        </p:nvGrpSpPr>
        <p:grpSpPr>
          <a:xfrm>
            <a:off x="4876482" y="1962658"/>
            <a:ext cx="6495702" cy="3923148"/>
            <a:chOff x="247973" y="2973806"/>
            <a:chExt cx="6184524" cy="373520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AEFCD676-880E-BE91-DFB0-75907CBB9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7973" y="2973807"/>
              <a:ext cx="6184524" cy="3735208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BF8DC2DC-E5CF-C53F-2205-B65C0A871613}"/>
                </a:ext>
              </a:extLst>
            </p:cNvPr>
            <p:cNvSpPr txBox="1"/>
            <p:nvPr/>
          </p:nvSpPr>
          <p:spPr>
            <a:xfrm rot="16200000">
              <a:off x="-1324929" y="4634576"/>
              <a:ext cx="3629318" cy="307777"/>
            </a:xfrm>
            <a:prstGeom prst="rect">
              <a:avLst/>
            </a:prstGeom>
            <a:solidFill>
              <a:srgbClr val="F8F9FB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/>
                <a:t>Current (au)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FE40C188-F78A-864F-B650-9AF2505B7E64}"/>
                </a:ext>
              </a:extLst>
            </p:cNvPr>
            <p:cNvCxnSpPr/>
            <p:nvPr/>
          </p:nvCxnSpPr>
          <p:spPr>
            <a:xfrm flipV="1">
              <a:off x="1559675" y="3433029"/>
              <a:ext cx="2705492" cy="1489435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B6B8793-6113-C978-3EF9-9AA74F2715C9}"/>
                </a:ext>
              </a:extLst>
            </p:cNvPr>
            <p:cNvSpPr txBox="1"/>
            <p:nvPr/>
          </p:nvSpPr>
          <p:spPr>
            <a:xfrm rot="19945852">
              <a:off x="1197003" y="3613114"/>
              <a:ext cx="3767868" cy="426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/>
                <a:t>Increasing light intensity</a:t>
              </a:r>
            </a:p>
          </p:txBody>
        </p:sp>
      </p:grpSp>
      <p:pic>
        <p:nvPicPr>
          <p:cNvPr id="17" name="Picture 18">
            <a:extLst>
              <a:ext uri="{FF2B5EF4-FFF2-40B4-BE49-F238E27FC236}">
                <a16:creationId xmlns:a16="http://schemas.microsoft.com/office/drawing/2014/main" id="{9F17F456-7650-AA66-A86A-13ACCF7CF7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815" t="20311" r="17545" b="29349"/>
          <a:stretch>
            <a:fillRect/>
          </a:stretch>
        </p:blipFill>
        <p:spPr>
          <a:xfrm>
            <a:off x="10398882" y="1607585"/>
            <a:ext cx="1491787" cy="12784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2E2E72CF-75D8-E7DB-BE2D-11A2C5F6DEC2}"/>
              </a:ext>
            </a:extLst>
          </p:cNvPr>
          <p:cNvSpPr txBox="1"/>
          <p:nvPr/>
        </p:nvSpPr>
        <p:spPr>
          <a:xfrm>
            <a:off x="3266101" y="2214154"/>
            <a:ext cx="633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NO BIAS</a:t>
            </a:r>
          </a:p>
        </p:txBody>
      </p:sp>
    </p:spTree>
    <p:extLst>
      <p:ext uri="{BB962C8B-B14F-4D97-AF65-F5344CB8AC3E}">
        <p14:creationId xmlns:p14="http://schemas.microsoft.com/office/powerpoint/2010/main" val="546566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CDE20C-7EF3-239E-D511-19CF3149E7F1}"/>
              </a:ext>
            </a:extLst>
          </p:cNvPr>
          <p:cNvSpPr txBox="1"/>
          <p:nvPr/>
        </p:nvSpPr>
        <p:spPr>
          <a:xfrm>
            <a:off x="136129" y="908226"/>
            <a:ext cx="42465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/>
              <a:t>Drop-Cast PbS QD</a:t>
            </a:r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7B22379-B9D5-EB8E-D029-3632F3B6F03C}"/>
              </a:ext>
            </a:extLst>
          </p:cNvPr>
          <p:cNvSpPr txBox="1"/>
          <p:nvPr/>
        </p:nvSpPr>
        <p:spPr>
          <a:xfrm>
            <a:off x="4518813" y="1221077"/>
            <a:ext cx="633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2400" dirty="0"/>
              <a:t>Preliminary test of Proton Detection by PbS QD with an Epoxy </a:t>
            </a:r>
            <a:r>
              <a:rPr lang="it-IT" sz="2400" dirty="0" err="1"/>
              <a:t>conversion</a:t>
            </a:r>
            <a:r>
              <a:rPr lang="it-IT" sz="2400" dirty="0"/>
              <a:t> layer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6EFED7-60F4-8E40-3FE3-69141A5021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618" y="1478139"/>
            <a:ext cx="3525939" cy="197813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6F843A8-33A8-ABEF-6D7A-455E122103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681" y="3492954"/>
            <a:ext cx="3219664" cy="318233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539E765-5B55-39A8-3AD0-0A414F2F375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1296" y="2067572"/>
            <a:ext cx="5181446" cy="429247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A5B8DF5-8ECD-74E9-6117-72EF183056A8}"/>
              </a:ext>
            </a:extLst>
          </p:cNvPr>
          <p:cNvSpPr txBox="1"/>
          <p:nvPr/>
        </p:nvSpPr>
        <p:spPr>
          <a:xfrm rot="16200000">
            <a:off x="-1015934" y="4575429"/>
            <a:ext cx="3169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Lucida Console" panose="020B0609040504020204" pitchFamily="49" charset="0"/>
              </a:rPr>
              <a:t>SRIM </a:t>
            </a:r>
            <a:r>
              <a:rPr lang="it-IT" sz="2000" b="1" dirty="0" err="1">
                <a:latin typeface="Lucida Console" panose="020B0609040504020204" pitchFamily="49" charset="0"/>
              </a:rPr>
              <a:t>Simulation</a:t>
            </a:r>
            <a:endParaRPr lang="it-IT" dirty="0">
              <a:latin typeface="Lucida Console" panose="020B0609040504020204" pitchFamily="49" charset="0"/>
            </a:endParaRPr>
          </a:p>
        </p:txBody>
      </p:sp>
      <p:pic>
        <p:nvPicPr>
          <p:cNvPr id="10" name="Immagine 9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58D98BB7-754C-CB47-51C8-45C29E08F474}"/>
              </a:ext>
            </a:extLst>
          </p:cNvPr>
          <p:cNvPicPr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effectLst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78B5FD2-4164-3A54-F19B-2FC8457B5EAA}"/>
              </a:ext>
            </a:extLst>
          </p:cNvPr>
          <p:cNvSpPr txBox="1"/>
          <p:nvPr/>
        </p:nvSpPr>
        <p:spPr>
          <a:xfrm>
            <a:off x="8978492" y="406103"/>
            <a:ext cx="4246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 </a:t>
            </a:r>
            <a:r>
              <a:rPr lang="en-GB" sz="28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+ Epoxy</a:t>
            </a:r>
            <a:endParaRPr lang="en-GB" sz="28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12" name="Elemento grafico 11" descr="Caricamento in corso con riempimento a tinta unita">
            <a:extLst>
              <a:ext uri="{FF2B5EF4-FFF2-40B4-BE49-F238E27FC236}">
                <a16:creationId xmlns:a16="http://schemas.microsoft.com/office/drawing/2014/main" id="{B8575B81-AD18-002C-4AA4-8D8141CB85AA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3" name="Elemento grafico 12" descr="Caricamento in corso con riempimento a tinta unita">
            <a:extLst>
              <a:ext uri="{FF2B5EF4-FFF2-40B4-BE49-F238E27FC236}">
                <a16:creationId xmlns:a16="http://schemas.microsoft.com/office/drawing/2014/main" id="{478E6C84-0316-DE39-E9DA-CBDD6A887B0F}"/>
              </a:ext>
            </a:extLst>
          </p:cNvPr>
          <p:cNvPicPr/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486C76-2A03-92D6-AEC7-54E32593E4C2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Proton Beams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pic>
        <p:nvPicPr>
          <p:cNvPr id="15" name="Immagine 14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3C7F5271-4F42-BBB5-F308-CC3CC5D3B30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16" y="6087063"/>
            <a:ext cx="1229913" cy="584775"/>
          </a:xfrm>
          <a:prstGeom prst="rect">
            <a:avLst/>
          </a:prstGeom>
        </p:spPr>
      </p:pic>
      <p:pic>
        <p:nvPicPr>
          <p:cNvPr id="16" name="Immagine 15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365631DA-A642-B843-4473-69AE9721499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86" r="-5176" b="25928"/>
          <a:stretch/>
        </p:blipFill>
        <p:spPr>
          <a:xfrm>
            <a:off x="10163220" y="5333781"/>
            <a:ext cx="1877097" cy="6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56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48BA7955-0E64-04E4-93B2-79980993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21876" y="949906"/>
            <a:ext cx="6687330" cy="56808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5CF81F2-705B-440C-02EF-012FCAEE0678}"/>
              </a:ext>
            </a:extLst>
          </p:cNvPr>
          <p:cNvSpPr txBox="1"/>
          <p:nvPr/>
        </p:nvSpPr>
        <p:spPr>
          <a:xfrm>
            <a:off x="1218217" y="1892968"/>
            <a:ext cx="2340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/>
              <a:t>Detection </a:t>
            </a:r>
            <a:r>
              <a:rPr lang="it-IT" sz="2400" b="1" dirty="0" err="1"/>
              <a:t>near</a:t>
            </a:r>
            <a:r>
              <a:rPr lang="it-IT" sz="2400" b="1" dirty="0"/>
              <a:t> </a:t>
            </a:r>
          </a:p>
          <a:p>
            <a:pPr algn="ctr"/>
            <a:r>
              <a:rPr lang="it-IT" sz="2400" b="1" dirty="0"/>
              <a:t>Single shot</a:t>
            </a:r>
          </a:p>
          <a:p>
            <a:pPr algn="ctr"/>
            <a:r>
              <a:rPr lang="it-IT" sz="2400" b="1" dirty="0"/>
              <a:t>Electron beam</a:t>
            </a:r>
          </a:p>
        </p:txBody>
      </p:sp>
      <p:pic>
        <p:nvPicPr>
          <p:cNvPr id="9" name="Immagine 8" descr="Immagine che contiene arte&#10;&#10;Descrizione generata automaticamente">
            <a:extLst>
              <a:ext uri="{FF2B5EF4-FFF2-40B4-BE49-F238E27FC236}">
                <a16:creationId xmlns:a16="http://schemas.microsoft.com/office/drawing/2014/main" id="{64393217-3904-7E32-B1A6-B9B8E0107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3" t="17135" r="7819" b="31706"/>
          <a:stretch/>
        </p:blipFill>
        <p:spPr>
          <a:xfrm>
            <a:off x="794755" y="3366555"/>
            <a:ext cx="3164403" cy="1399467"/>
          </a:xfrm>
          <a:prstGeom prst="rect">
            <a:avLst/>
          </a:prstGeom>
        </p:spPr>
      </p:pic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270AB794-ACDF-8988-A96D-984F126FA49F}"/>
              </a:ext>
            </a:extLst>
          </p:cNvPr>
          <p:cNvCxnSpPr>
            <a:cxnSpLocks/>
          </p:cNvCxnSpPr>
          <p:nvPr/>
        </p:nvCxnSpPr>
        <p:spPr>
          <a:xfrm>
            <a:off x="924255" y="4545072"/>
            <a:ext cx="2826307" cy="0"/>
          </a:xfrm>
          <a:prstGeom prst="line">
            <a:avLst/>
          </a:prstGeom>
          <a:ln w="190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F305B4-9FD9-E471-42B5-7663DB0030D5}"/>
              </a:ext>
            </a:extLst>
          </p:cNvPr>
          <p:cNvSpPr txBox="1"/>
          <p:nvPr/>
        </p:nvSpPr>
        <p:spPr>
          <a:xfrm>
            <a:off x="1857822" y="4535516"/>
            <a:ext cx="1061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</a:rPr>
              <a:t>3 mm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4643FB8-0F7F-0687-8604-935145CF8D99}"/>
              </a:ext>
            </a:extLst>
          </p:cNvPr>
          <p:cNvSpPr txBox="1"/>
          <p:nvPr/>
        </p:nvSpPr>
        <p:spPr>
          <a:xfrm>
            <a:off x="835382" y="4339310"/>
            <a:ext cx="1061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Au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3539E8-6B54-EF29-8575-FDEE4E8FAC20}"/>
              </a:ext>
            </a:extLst>
          </p:cNvPr>
          <p:cNvSpPr txBox="1"/>
          <p:nvPr/>
        </p:nvSpPr>
        <p:spPr>
          <a:xfrm>
            <a:off x="2934309" y="4311716"/>
            <a:ext cx="1061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/>
              <a:t>Au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1655C2-CDAF-4C99-A950-A744F6D1DE18}"/>
              </a:ext>
            </a:extLst>
          </p:cNvPr>
          <p:cNvSpPr txBox="1"/>
          <p:nvPr/>
        </p:nvSpPr>
        <p:spPr>
          <a:xfrm>
            <a:off x="1857821" y="4314338"/>
            <a:ext cx="1061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</a:rPr>
              <a:t>QD</a:t>
            </a:r>
          </a:p>
        </p:txBody>
      </p:sp>
      <p:pic>
        <p:nvPicPr>
          <p:cNvPr id="16" name="Immagine 15" descr="Immagine che contiene Carattere, Elementi grafici, logo, simbolo&#10;&#10;Descrizione generata automaticamente">
            <a:extLst>
              <a:ext uri="{FF2B5EF4-FFF2-40B4-BE49-F238E27FC236}">
                <a16:creationId xmlns:a16="http://schemas.microsoft.com/office/drawing/2014/main" id="{E7F7C387-4C2D-4F44-8C45-7A660FB17D3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155" y="5267883"/>
            <a:ext cx="1980785" cy="941787"/>
          </a:xfrm>
          <a:prstGeom prst="rect">
            <a:avLst/>
          </a:prstGeom>
        </p:spPr>
      </p:pic>
      <p:pic>
        <p:nvPicPr>
          <p:cNvPr id="17" name="Immagine 1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C18B7ADA-B8E8-EB59-5333-4A9FDF2C1F3B}"/>
              </a:ext>
            </a:extLst>
          </p:cNvPr>
          <p:cNvPicPr/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7"/>
            <a:srcRect/>
            <a:tile tx="0" ty="0" sx="100000" sy="100000" flip="none" algn="tl"/>
          </a:blipFill>
          <a:effectLst/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04C13FF-5C42-0072-A0C1-93A66F26FE63}"/>
              </a:ext>
            </a:extLst>
          </p:cNvPr>
          <p:cNvSpPr txBox="1"/>
          <p:nvPr/>
        </p:nvSpPr>
        <p:spPr>
          <a:xfrm>
            <a:off x="8978492" y="406103"/>
            <a:ext cx="4246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</a:t>
            </a:r>
          </a:p>
        </p:txBody>
      </p:sp>
      <p:pic>
        <p:nvPicPr>
          <p:cNvPr id="19" name="Elemento grafico 18" descr="Caricamento in corso con riempimento a tinta unita">
            <a:extLst>
              <a:ext uri="{FF2B5EF4-FFF2-40B4-BE49-F238E27FC236}">
                <a16:creationId xmlns:a16="http://schemas.microsoft.com/office/drawing/2014/main" id="{D7EDEB5F-931F-4F7B-8D82-764B9EC78400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20" name="Elemento grafico 19" descr="Caricamento in corso con riempimento a tinta unita">
            <a:extLst>
              <a:ext uri="{FF2B5EF4-FFF2-40B4-BE49-F238E27FC236}">
                <a16:creationId xmlns:a16="http://schemas.microsoft.com/office/drawing/2014/main" id="{832DF546-5AFE-A194-3976-923C22540206}"/>
              </a:ext>
            </a:extLst>
          </p:cNvPr>
          <p:cNvPicPr/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03A28B-751F-6DD1-3226-AA0AE3B65674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Resp. to e Beams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515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10A2423E-4BBC-7DD6-F7AC-226588EFB5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4079" y="1152014"/>
            <a:ext cx="5328692" cy="517143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A3BC5C31-6DA1-9C3F-20D1-6B714A4D2FD1}"/>
              </a:ext>
            </a:extLst>
          </p:cNvPr>
          <p:cNvSpPr/>
          <p:nvPr/>
        </p:nvSpPr>
        <p:spPr>
          <a:xfrm>
            <a:off x="6855298" y="1047696"/>
            <a:ext cx="465209" cy="575252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2FA59FEB-AE1A-5A73-AE0A-01B7A58D4BD0}"/>
              </a:ext>
            </a:extLst>
          </p:cNvPr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/>
        </p:spPr>
      </p:pic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C0E6BB91-3687-E1FB-CB02-A96096F8E85F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1BB2C897-E5AD-7447-0ABB-A455CB8A1F89}"/>
              </a:ext>
            </a:extLst>
          </p:cNvPr>
          <p:cNvPicPr/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A6D8E3-9549-D9D0-AFA0-BA6523F324D8}"/>
              </a:ext>
            </a:extLst>
          </p:cNvPr>
          <p:cNvSpPr txBox="1"/>
          <p:nvPr/>
        </p:nvSpPr>
        <p:spPr>
          <a:xfrm>
            <a:off x="728713" y="191067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Solution-processable materials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2E53990-F7B2-DFF7-F8AA-CA3922C49301}"/>
              </a:ext>
            </a:extLst>
          </p:cNvPr>
          <p:cNvSpPr txBox="1"/>
          <p:nvPr/>
        </p:nvSpPr>
        <p:spPr>
          <a:xfrm>
            <a:off x="10015588" y="427012"/>
            <a:ext cx="219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Introduction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11AB18-D753-F741-AEA5-060934D30FB2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110E298-97F9-8915-6042-7C5D5A463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6D83178-AEA4-1D89-357D-061979450BB2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B332BFDD-221A-072B-B4C7-4D8190B0FF4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0658DDDB-BC4B-4ACD-DED7-45A3E3457F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8" name="Immagine 7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F391E6B-5235-366B-B9F9-D7F111279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2" name="Immagine 11" descr="Immagine che contiene metro, legno, Blocco di legno&#10;&#10;Il contenuto generato dall'IA potrebbe non essere corretto.">
            <a:extLst>
              <a:ext uri="{FF2B5EF4-FFF2-40B4-BE49-F238E27FC236}">
                <a16:creationId xmlns:a16="http://schemas.microsoft.com/office/drawing/2014/main" id="{68C53396-46BC-BF54-C37D-D6AFCBF6DF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6" y="1335322"/>
            <a:ext cx="1746466" cy="131159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867151F-082E-5E1C-4729-AE86ED1DF486}"/>
              </a:ext>
            </a:extLst>
          </p:cNvPr>
          <p:cNvSpPr txBox="1"/>
          <p:nvPr/>
        </p:nvSpPr>
        <p:spPr>
          <a:xfrm rot="16200000">
            <a:off x="-752859" y="2157480"/>
            <a:ext cx="203790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https://www.kromek.com/czt/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4C51FD6-6204-83D1-CB04-D5FF32FA01FE}"/>
              </a:ext>
            </a:extLst>
          </p:cNvPr>
          <p:cNvSpPr txBox="1"/>
          <p:nvPr/>
        </p:nvSpPr>
        <p:spPr>
          <a:xfrm>
            <a:off x="7762052" y="1376073"/>
            <a:ext cx="17603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Hou, Bo, et al, Nature Reviews Electrical Engineering, 2024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AC49778-04C6-8CDF-A636-5AD97211BD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2615" y="3008941"/>
            <a:ext cx="1746466" cy="1457576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1223981-1BB1-D85B-45FD-1F2F682AC3A5}"/>
              </a:ext>
            </a:extLst>
          </p:cNvPr>
          <p:cNvSpPr txBox="1"/>
          <p:nvPr/>
        </p:nvSpPr>
        <p:spPr>
          <a:xfrm rot="16200000">
            <a:off x="-864154" y="3874649"/>
            <a:ext cx="215256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dirty="0"/>
              <a:t>https://www.ptwdosimetry.com</a:t>
            </a:r>
          </a:p>
        </p:txBody>
      </p:sp>
      <p:pic>
        <p:nvPicPr>
          <p:cNvPr id="19" name="Immagine 18" descr="Immagine che contiene cilindro, bottiglia&#10;&#10;Descrizione generata automaticamente">
            <a:extLst>
              <a:ext uri="{FF2B5EF4-FFF2-40B4-BE49-F238E27FC236}">
                <a16:creationId xmlns:a16="http://schemas.microsoft.com/office/drawing/2014/main" id="{83796824-ECF4-2955-37D9-FE758E9B2B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15" y="4878908"/>
            <a:ext cx="1628495" cy="1484055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D83FD99-94B0-DAD6-A7F3-7E3EB3B936E8}"/>
              </a:ext>
            </a:extLst>
          </p:cNvPr>
          <p:cNvSpPr txBox="1"/>
          <p:nvPr/>
        </p:nvSpPr>
        <p:spPr>
          <a:xfrm>
            <a:off x="954992" y="973298"/>
            <a:ext cx="2191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CdZnTe</a:t>
            </a:r>
            <a:endParaRPr lang="en-GB" sz="2400" b="1" noProof="0" dirty="0">
              <a:solidFill>
                <a:srgbClr val="342ABE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EB33CBE-66E4-B560-21DE-C2883ACC693E}"/>
              </a:ext>
            </a:extLst>
          </p:cNvPr>
          <p:cNvSpPr txBox="1"/>
          <p:nvPr/>
        </p:nvSpPr>
        <p:spPr>
          <a:xfrm>
            <a:off x="-47775" y="2663725"/>
            <a:ext cx="2247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Diamond</a:t>
            </a:r>
            <a:endParaRPr lang="en-GB" sz="2400" b="1" noProof="0" dirty="0">
              <a:solidFill>
                <a:srgbClr val="342ABE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B0D6FF80-4A9B-74A8-1698-9EBF7C5D4605}"/>
              </a:ext>
            </a:extLst>
          </p:cNvPr>
          <p:cNvSpPr txBox="1"/>
          <p:nvPr/>
        </p:nvSpPr>
        <p:spPr>
          <a:xfrm>
            <a:off x="-35803" y="4512917"/>
            <a:ext cx="2191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4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HPGe</a:t>
            </a:r>
            <a:endParaRPr lang="en-GB" sz="2400" b="1" noProof="0" dirty="0">
              <a:solidFill>
                <a:srgbClr val="342ABE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D4FC49B-ACEC-9042-5DC6-DF41E2A43247}"/>
              </a:ext>
            </a:extLst>
          </p:cNvPr>
          <p:cNvSpPr txBox="1"/>
          <p:nvPr/>
        </p:nvSpPr>
        <p:spPr>
          <a:xfrm>
            <a:off x="2729692" y="1520759"/>
            <a:ext cx="4241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Commercially</a:t>
            </a:r>
            <a:r>
              <a:rPr lang="it-IT" dirty="0"/>
              <a:t> available </a:t>
            </a:r>
            <a:r>
              <a:rPr lang="it-IT" dirty="0" err="1"/>
              <a:t>Semiconductors</a:t>
            </a:r>
            <a:r>
              <a:rPr lang="it-IT" dirty="0"/>
              <a:t> </a:t>
            </a:r>
            <a:r>
              <a:rPr lang="it-IT" dirty="0" err="1"/>
              <a:t>offer</a:t>
            </a:r>
            <a:r>
              <a:rPr lang="it-IT" dirty="0"/>
              <a:t> </a:t>
            </a:r>
            <a:r>
              <a:rPr lang="it-IT" dirty="0" err="1"/>
              <a:t>excellent</a:t>
            </a:r>
            <a:r>
              <a:rPr lang="it-IT" dirty="0"/>
              <a:t> performance and </a:t>
            </a:r>
            <a:r>
              <a:rPr lang="it-IT" dirty="0" err="1"/>
              <a:t>characteristics</a:t>
            </a:r>
            <a:r>
              <a:rPr lang="it-IT" dirty="0"/>
              <a:t>!</a:t>
            </a:r>
          </a:p>
        </p:txBody>
      </p:sp>
      <p:sp>
        <p:nvSpPr>
          <p:cNvPr id="48" name="Parentesi graffa chiusa 47">
            <a:extLst>
              <a:ext uri="{FF2B5EF4-FFF2-40B4-BE49-F238E27FC236}">
                <a16:creationId xmlns:a16="http://schemas.microsoft.com/office/drawing/2014/main" id="{6E130678-EE91-DDEE-93EE-8C2FFAD5A13C}"/>
              </a:ext>
            </a:extLst>
          </p:cNvPr>
          <p:cNvSpPr/>
          <p:nvPr/>
        </p:nvSpPr>
        <p:spPr>
          <a:xfrm>
            <a:off x="2243493" y="1596015"/>
            <a:ext cx="408362" cy="4041215"/>
          </a:xfrm>
          <a:prstGeom prst="rightBrace">
            <a:avLst>
              <a:gd name="adj1" fmla="val 8333"/>
              <a:gd name="adj2" fmla="val 8774"/>
            </a:avLst>
          </a:prstGeom>
          <a:ln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42ABE"/>
              </a:solidFill>
            </a:endParaRPr>
          </a:p>
        </p:txBody>
      </p:sp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954238F1-5A8E-BD9D-1508-B35DA953AD60}"/>
              </a:ext>
            </a:extLst>
          </p:cNvPr>
          <p:cNvSpPr txBox="1"/>
          <p:nvPr/>
        </p:nvSpPr>
        <p:spPr>
          <a:xfrm>
            <a:off x="2729692" y="1164543"/>
            <a:ext cx="42158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Solid State Semiconductor detectors</a:t>
            </a: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011FEFA4-3B59-880F-F11E-D099BB02EA00}"/>
              </a:ext>
            </a:extLst>
          </p:cNvPr>
          <p:cNvCxnSpPr>
            <a:cxnSpLocks/>
          </p:cNvCxnSpPr>
          <p:nvPr/>
        </p:nvCxnSpPr>
        <p:spPr>
          <a:xfrm>
            <a:off x="3285733" y="1533875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BC920BC-D1C8-D0EC-CA75-D660660DD375}"/>
              </a:ext>
            </a:extLst>
          </p:cNvPr>
          <p:cNvSpPr txBox="1"/>
          <p:nvPr/>
        </p:nvSpPr>
        <p:spPr>
          <a:xfrm>
            <a:off x="4321865" y="2095925"/>
            <a:ext cx="219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However…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F0F9DF5A-4800-B8A5-058F-7887C8F704BF}"/>
              </a:ext>
            </a:extLst>
          </p:cNvPr>
          <p:cNvSpPr txBox="1"/>
          <p:nvPr/>
        </p:nvSpPr>
        <p:spPr>
          <a:xfrm>
            <a:off x="2535151" y="3848177"/>
            <a:ext cx="4477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Lots</a:t>
            </a:r>
            <a:r>
              <a:rPr lang="it-IT" dirty="0"/>
              <a:t> of research </a:t>
            </a:r>
            <a:r>
              <a:rPr lang="it-IT" dirty="0" err="1"/>
              <a:t>efforts</a:t>
            </a:r>
            <a:r>
              <a:rPr lang="it-IT" dirty="0"/>
              <a:t> on new </a:t>
            </a:r>
            <a:r>
              <a:rPr lang="it-IT" dirty="0" err="1"/>
              <a:t>materials</a:t>
            </a:r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475DADB-A6AB-B12B-797D-C84820ADE669}"/>
              </a:ext>
            </a:extLst>
          </p:cNvPr>
          <p:cNvSpPr txBox="1"/>
          <p:nvPr/>
        </p:nvSpPr>
        <p:spPr>
          <a:xfrm>
            <a:off x="2627048" y="3414971"/>
            <a:ext cx="42158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Solution-processable materials</a:t>
            </a: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B0978A71-0EFB-B668-203F-588C9255CA61}"/>
              </a:ext>
            </a:extLst>
          </p:cNvPr>
          <p:cNvCxnSpPr>
            <a:cxnSpLocks/>
          </p:cNvCxnSpPr>
          <p:nvPr/>
        </p:nvCxnSpPr>
        <p:spPr>
          <a:xfrm>
            <a:off x="3311328" y="3782566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Elemento grafico 59" descr="Chiudi con riempimento a tinta unita">
            <a:extLst>
              <a:ext uri="{FF2B5EF4-FFF2-40B4-BE49-F238E27FC236}">
                <a16:creationId xmlns:a16="http://schemas.microsoft.com/office/drawing/2014/main" id="{49C3E4C6-99A5-B65D-0159-AB6CECB8B6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79929" y="2533021"/>
            <a:ext cx="294270" cy="294270"/>
          </a:xfrm>
          <a:prstGeom prst="rect">
            <a:avLst/>
          </a:prstGeom>
        </p:spPr>
      </p:pic>
      <p:pic>
        <p:nvPicPr>
          <p:cNvPr id="61" name="Elemento grafico 60" descr="Chiudi con riempimento a tinta unita">
            <a:extLst>
              <a:ext uri="{FF2B5EF4-FFF2-40B4-BE49-F238E27FC236}">
                <a16:creationId xmlns:a16="http://schemas.microsoft.com/office/drawing/2014/main" id="{CB85F650-F015-1ABB-EABC-71076BF2A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79929" y="2935189"/>
            <a:ext cx="294270" cy="294270"/>
          </a:xfrm>
          <a:prstGeom prst="rect">
            <a:avLst/>
          </a:prstGeom>
        </p:spPr>
      </p:pic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8EAA9EAE-8367-1BE6-FCF1-4BCC2EF82DAF}"/>
              </a:ext>
            </a:extLst>
          </p:cNvPr>
          <p:cNvSpPr txBox="1"/>
          <p:nvPr/>
        </p:nvSpPr>
        <p:spPr>
          <a:xfrm>
            <a:off x="2835374" y="2503964"/>
            <a:ext cx="138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Rigid</a:t>
            </a:r>
            <a:r>
              <a:rPr lang="it-IT" dirty="0"/>
              <a:t>, </a:t>
            </a:r>
            <a:r>
              <a:rPr lang="it-IT" dirty="0" err="1"/>
              <a:t>brittle</a:t>
            </a:r>
            <a:endParaRPr lang="it-IT" dirty="0"/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79C4F63D-A692-9AF6-3CC6-DE199F6E2B25}"/>
              </a:ext>
            </a:extLst>
          </p:cNvPr>
          <p:cNvSpPr txBox="1"/>
          <p:nvPr/>
        </p:nvSpPr>
        <p:spPr>
          <a:xfrm>
            <a:off x="2835374" y="2914932"/>
            <a:ext cx="1241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Expensive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5D4D3C95-DA72-5998-E4D6-B1BF87A301B7}"/>
              </a:ext>
            </a:extLst>
          </p:cNvPr>
          <p:cNvSpPr txBox="1"/>
          <p:nvPr/>
        </p:nvSpPr>
        <p:spPr>
          <a:xfrm>
            <a:off x="4850391" y="2485434"/>
            <a:ext cx="1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HPGe</a:t>
            </a:r>
            <a:r>
              <a:rPr lang="it-IT" dirty="0"/>
              <a:t> </a:t>
            </a:r>
            <a:r>
              <a:rPr lang="it-IT" dirty="0" err="1"/>
              <a:t>needs</a:t>
            </a:r>
            <a:r>
              <a:rPr lang="it-IT" dirty="0"/>
              <a:t> </a:t>
            </a:r>
            <a:r>
              <a:rPr lang="it-IT" dirty="0" err="1"/>
              <a:t>Cryo</a:t>
            </a:r>
            <a:endParaRPr lang="it-IT" dirty="0"/>
          </a:p>
        </p:txBody>
      </p:sp>
      <p:sp>
        <p:nvSpPr>
          <p:cNvPr id="71" name="CasellaDiTesto 70">
            <a:extLst>
              <a:ext uri="{FF2B5EF4-FFF2-40B4-BE49-F238E27FC236}">
                <a16:creationId xmlns:a16="http://schemas.microsoft.com/office/drawing/2014/main" id="{CCE32E4E-8199-CA40-C734-9FF47DF65DBE}"/>
              </a:ext>
            </a:extLst>
          </p:cNvPr>
          <p:cNvSpPr txBox="1"/>
          <p:nvPr/>
        </p:nvSpPr>
        <p:spPr>
          <a:xfrm>
            <a:off x="4836145" y="2914823"/>
            <a:ext cx="219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CZT </a:t>
            </a:r>
            <a:r>
              <a:rPr lang="it-IT" dirty="0" err="1"/>
              <a:t>needs</a:t>
            </a:r>
            <a:r>
              <a:rPr lang="it-IT" dirty="0"/>
              <a:t> High Bias</a:t>
            </a:r>
          </a:p>
        </p:txBody>
      </p:sp>
      <p:pic>
        <p:nvPicPr>
          <p:cNvPr id="76" name="Elemento grafico 75" descr="Chiudi con riempimento a tinta unita">
            <a:extLst>
              <a:ext uri="{FF2B5EF4-FFF2-40B4-BE49-F238E27FC236}">
                <a16:creationId xmlns:a16="http://schemas.microsoft.com/office/drawing/2014/main" id="{0EBFB643-44BC-D955-7D34-3C911FA034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62530" y="2533021"/>
            <a:ext cx="294270" cy="294270"/>
          </a:xfrm>
          <a:prstGeom prst="rect">
            <a:avLst/>
          </a:prstGeom>
        </p:spPr>
      </p:pic>
      <p:pic>
        <p:nvPicPr>
          <p:cNvPr id="77" name="Elemento grafico 76" descr="Chiudi con riempimento a tinta unita">
            <a:extLst>
              <a:ext uri="{FF2B5EF4-FFF2-40B4-BE49-F238E27FC236}">
                <a16:creationId xmlns:a16="http://schemas.microsoft.com/office/drawing/2014/main" id="{368AD052-1041-E538-673C-D7CA529155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562530" y="2935189"/>
            <a:ext cx="294270" cy="294270"/>
          </a:xfrm>
          <a:prstGeom prst="rect">
            <a:avLst/>
          </a:prstGeom>
        </p:spPr>
      </p:pic>
      <p:sp>
        <p:nvSpPr>
          <p:cNvPr id="78" name="CasellaDiTesto 77">
            <a:extLst>
              <a:ext uri="{FF2B5EF4-FFF2-40B4-BE49-F238E27FC236}">
                <a16:creationId xmlns:a16="http://schemas.microsoft.com/office/drawing/2014/main" id="{BD3DBA74-0D5D-FBC8-0987-ACC339E48344}"/>
              </a:ext>
            </a:extLst>
          </p:cNvPr>
          <p:cNvSpPr txBox="1"/>
          <p:nvPr/>
        </p:nvSpPr>
        <p:spPr>
          <a:xfrm>
            <a:off x="2674330" y="4361603"/>
            <a:ext cx="219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Perovskite</a:t>
            </a:r>
          </a:p>
        </p:txBody>
      </p:sp>
      <p:sp>
        <p:nvSpPr>
          <p:cNvPr id="79" name="CasellaDiTesto 78">
            <a:extLst>
              <a:ext uri="{FF2B5EF4-FFF2-40B4-BE49-F238E27FC236}">
                <a16:creationId xmlns:a16="http://schemas.microsoft.com/office/drawing/2014/main" id="{F4CCDB02-9164-E7EE-5453-24C62EB0DD01}"/>
              </a:ext>
            </a:extLst>
          </p:cNvPr>
          <p:cNvSpPr txBox="1"/>
          <p:nvPr/>
        </p:nvSpPr>
        <p:spPr>
          <a:xfrm>
            <a:off x="3898303" y="4351861"/>
            <a:ext cx="219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Organic </a:t>
            </a:r>
            <a:r>
              <a:rPr lang="en-GB" sz="16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Semic</a:t>
            </a:r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.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4DA65B6C-2296-CBE3-3C94-60AEC090B3CB}"/>
              </a:ext>
            </a:extLst>
          </p:cNvPr>
          <p:cNvSpPr txBox="1"/>
          <p:nvPr/>
        </p:nvSpPr>
        <p:spPr>
          <a:xfrm>
            <a:off x="5554037" y="4361603"/>
            <a:ext cx="219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Quantum Dots</a:t>
            </a:r>
          </a:p>
        </p:txBody>
      </p:sp>
      <p:sp>
        <p:nvSpPr>
          <p:cNvPr id="88" name="Rettangolo con angoli arrotondati 87">
            <a:extLst>
              <a:ext uri="{FF2B5EF4-FFF2-40B4-BE49-F238E27FC236}">
                <a16:creationId xmlns:a16="http://schemas.microsoft.com/office/drawing/2014/main" id="{93B4F125-9A05-D4C8-876D-6C676701EC66}"/>
              </a:ext>
            </a:extLst>
          </p:cNvPr>
          <p:cNvSpPr/>
          <p:nvPr/>
        </p:nvSpPr>
        <p:spPr>
          <a:xfrm>
            <a:off x="2672748" y="4257321"/>
            <a:ext cx="1148064" cy="552417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9" name="Rettangolo con angoli arrotondati 88">
            <a:extLst>
              <a:ext uri="{FF2B5EF4-FFF2-40B4-BE49-F238E27FC236}">
                <a16:creationId xmlns:a16="http://schemas.microsoft.com/office/drawing/2014/main" id="{272B3CA6-3D45-2B25-632E-B3755EC3D1D1}"/>
              </a:ext>
            </a:extLst>
          </p:cNvPr>
          <p:cNvSpPr/>
          <p:nvPr/>
        </p:nvSpPr>
        <p:spPr>
          <a:xfrm>
            <a:off x="3932876" y="4257321"/>
            <a:ext cx="1511857" cy="552417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0" name="Rettangolo con angoli arrotondati 89">
            <a:extLst>
              <a:ext uri="{FF2B5EF4-FFF2-40B4-BE49-F238E27FC236}">
                <a16:creationId xmlns:a16="http://schemas.microsoft.com/office/drawing/2014/main" id="{DEBCC4A3-9D62-E570-CE12-B308D365C5AC}"/>
              </a:ext>
            </a:extLst>
          </p:cNvPr>
          <p:cNvSpPr/>
          <p:nvPr/>
        </p:nvSpPr>
        <p:spPr>
          <a:xfrm>
            <a:off x="5535183" y="4257321"/>
            <a:ext cx="1511857" cy="552417"/>
          </a:xfrm>
          <a:prstGeom prst="roundRect">
            <a:avLst/>
          </a:prstGeom>
          <a:solidFill>
            <a:srgbClr val="7753F8"/>
          </a:solidFill>
          <a:ln>
            <a:solidFill>
              <a:srgbClr val="7753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ABEFD4F0-1AA4-3FE3-9C96-D6DDB0D260CF}"/>
              </a:ext>
            </a:extLst>
          </p:cNvPr>
          <p:cNvSpPr txBox="1"/>
          <p:nvPr/>
        </p:nvSpPr>
        <p:spPr>
          <a:xfrm>
            <a:off x="3009228" y="4951458"/>
            <a:ext cx="138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Inexpensive</a:t>
            </a:r>
            <a:endParaRPr lang="it-IT" dirty="0"/>
          </a:p>
        </p:txBody>
      </p:sp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79AC3084-4B19-00DB-BCDC-49785EA5D03D}"/>
              </a:ext>
            </a:extLst>
          </p:cNvPr>
          <p:cNvSpPr txBox="1"/>
          <p:nvPr/>
        </p:nvSpPr>
        <p:spPr>
          <a:xfrm>
            <a:off x="3009228" y="5362426"/>
            <a:ext cx="145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Bendability</a:t>
            </a:r>
            <a:endParaRPr lang="it-IT" dirty="0"/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99662058-CF43-3B31-0AF1-DE725C2331CA}"/>
              </a:ext>
            </a:extLst>
          </p:cNvPr>
          <p:cNvSpPr txBox="1"/>
          <p:nvPr/>
        </p:nvSpPr>
        <p:spPr>
          <a:xfrm>
            <a:off x="5024245" y="4932928"/>
            <a:ext cx="198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Low-power</a:t>
            </a:r>
          </a:p>
        </p:txBody>
      </p:sp>
      <p:sp>
        <p:nvSpPr>
          <p:cNvPr id="94" name="CasellaDiTesto 93">
            <a:extLst>
              <a:ext uri="{FF2B5EF4-FFF2-40B4-BE49-F238E27FC236}">
                <a16:creationId xmlns:a16="http://schemas.microsoft.com/office/drawing/2014/main" id="{4679BDCB-A0F9-8330-3C96-2D5B08BC5D61}"/>
              </a:ext>
            </a:extLst>
          </p:cNvPr>
          <p:cNvSpPr txBox="1"/>
          <p:nvPr/>
        </p:nvSpPr>
        <p:spPr>
          <a:xfrm>
            <a:off x="5009999" y="5362317"/>
            <a:ext cx="219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OSC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Eq</a:t>
            </a:r>
            <a:r>
              <a:rPr lang="it-IT" dirty="0"/>
              <a:t>.</a:t>
            </a:r>
          </a:p>
        </p:txBody>
      </p:sp>
      <p:pic>
        <p:nvPicPr>
          <p:cNvPr id="95" name="Elemento grafico 94" descr="Segno di spunta con riempimento a tinta unita">
            <a:extLst>
              <a:ext uri="{FF2B5EF4-FFF2-40B4-BE49-F238E27FC236}">
                <a16:creationId xmlns:a16="http://schemas.microsoft.com/office/drawing/2014/main" id="{801EA8ED-AEDF-76CB-9589-16AAB482D8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96567" y="4980630"/>
            <a:ext cx="320492" cy="320492"/>
          </a:xfrm>
          <a:prstGeom prst="rect">
            <a:avLst/>
          </a:prstGeom>
        </p:spPr>
      </p:pic>
      <p:pic>
        <p:nvPicPr>
          <p:cNvPr id="96" name="Elemento grafico 95" descr="Segno di spunta con riempimento a tinta unita">
            <a:extLst>
              <a:ext uri="{FF2B5EF4-FFF2-40B4-BE49-F238E27FC236}">
                <a16:creationId xmlns:a16="http://schemas.microsoft.com/office/drawing/2014/main" id="{7D072BA9-DFFD-29ED-DF65-DA77CC6214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78239" y="5415301"/>
            <a:ext cx="320492" cy="320492"/>
          </a:xfrm>
          <a:prstGeom prst="rect">
            <a:avLst/>
          </a:prstGeom>
        </p:spPr>
      </p:pic>
      <p:pic>
        <p:nvPicPr>
          <p:cNvPr id="97" name="Elemento grafico 96" descr="Segno di spunta con riempimento a tinta unita">
            <a:extLst>
              <a:ext uri="{FF2B5EF4-FFF2-40B4-BE49-F238E27FC236}">
                <a16:creationId xmlns:a16="http://schemas.microsoft.com/office/drawing/2014/main" id="{4D698F1E-D3E5-ADF2-6CD9-E208C105F7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20767" y="4980630"/>
            <a:ext cx="320492" cy="320492"/>
          </a:xfrm>
          <a:prstGeom prst="rect">
            <a:avLst/>
          </a:prstGeom>
        </p:spPr>
      </p:pic>
      <p:pic>
        <p:nvPicPr>
          <p:cNvPr id="98" name="Elemento grafico 97" descr="Segno di spunta con riempimento a tinta unita">
            <a:extLst>
              <a:ext uri="{FF2B5EF4-FFF2-40B4-BE49-F238E27FC236}">
                <a16:creationId xmlns:a16="http://schemas.microsoft.com/office/drawing/2014/main" id="{9D96E7EC-D257-E1BF-D8CB-0EC85EE061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711330" y="5386259"/>
            <a:ext cx="320492" cy="320492"/>
          </a:xfrm>
          <a:prstGeom prst="rect">
            <a:avLst/>
          </a:prstGeom>
        </p:spPr>
      </p:pic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69599C95-85E9-2199-42DD-023B418199AC}"/>
              </a:ext>
            </a:extLst>
          </p:cNvPr>
          <p:cNvSpPr txBox="1"/>
          <p:nvPr/>
        </p:nvSpPr>
        <p:spPr>
          <a:xfrm>
            <a:off x="3023382" y="6193617"/>
            <a:ext cx="2191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OSC are Low-Z</a:t>
            </a:r>
          </a:p>
        </p:txBody>
      </p:sp>
      <p:pic>
        <p:nvPicPr>
          <p:cNvPr id="100" name="Elemento grafico 99" descr="Chiudi con riempimento a tinta unita">
            <a:extLst>
              <a:ext uri="{FF2B5EF4-FFF2-40B4-BE49-F238E27FC236}">
                <a16:creationId xmlns:a16="http://schemas.microsoft.com/office/drawing/2014/main" id="{AB8E8AFD-6D1E-B352-9734-EF0856D4D9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73192" y="6220664"/>
            <a:ext cx="294270" cy="294270"/>
          </a:xfrm>
          <a:prstGeom prst="rect">
            <a:avLst/>
          </a:prstGeom>
        </p:spPr>
      </p:pic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530C03DC-D2DC-07E0-7DD6-E07F5D427DA8}"/>
              </a:ext>
            </a:extLst>
          </p:cNvPr>
          <p:cNvSpPr txBox="1"/>
          <p:nvPr/>
        </p:nvSpPr>
        <p:spPr>
          <a:xfrm>
            <a:off x="3009228" y="5788683"/>
            <a:ext cx="309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PVK, QD have High Sensitivity</a:t>
            </a:r>
          </a:p>
        </p:txBody>
      </p:sp>
      <p:pic>
        <p:nvPicPr>
          <p:cNvPr id="102" name="Elemento grafico 101" descr="Segno di spunta con riempimento a tinta unita">
            <a:extLst>
              <a:ext uri="{FF2B5EF4-FFF2-40B4-BE49-F238E27FC236}">
                <a16:creationId xmlns:a16="http://schemas.microsoft.com/office/drawing/2014/main" id="{FE311ECC-E1E5-0EEC-895E-37743449B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678239" y="5841558"/>
            <a:ext cx="320492" cy="320492"/>
          </a:xfrm>
          <a:prstGeom prst="rect">
            <a:avLst/>
          </a:prstGeom>
        </p:spPr>
      </p:pic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A9F888E4-7138-0B5F-6CA6-FA538C88629D}"/>
              </a:ext>
            </a:extLst>
          </p:cNvPr>
          <p:cNvSpPr txBox="1"/>
          <p:nvPr/>
        </p:nvSpPr>
        <p:spPr>
          <a:xfrm>
            <a:off x="5540490" y="4364535"/>
            <a:ext cx="2191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Quantum Dots</a:t>
            </a:r>
          </a:p>
        </p:txBody>
      </p:sp>
    </p:spTree>
    <p:extLst>
      <p:ext uri="{BB962C8B-B14F-4D97-AF65-F5344CB8AC3E}">
        <p14:creationId xmlns:p14="http://schemas.microsoft.com/office/powerpoint/2010/main" val="367665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C5C3C-D851-C02D-04AC-BF344E9EB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91CCB1F9-7966-CF4F-CD6D-48C833B9E4ED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F9F4D29-6FED-0B8D-2BA2-01409868ABA7}"/>
              </a:ext>
            </a:extLst>
          </p:cNvPr>
          <p:cNvSpPr txBox="1"/>
          <p:nvPr/>
        </p:nvSpPr>
        <p:spPr>
          <a:xfrm>
            <a:off x="10015588" y="427012"/>
            <a:ext cx="219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Introduction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8DB7A28B-6D99-8629-203B-8C7E48D584B8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55A1A215-2FC0-8ACA-7E4F-5B48FBD154EA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CC231B6-E472-0D91-5EBA-E8C4E0C843BE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Quantum Dots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E61E169-58E8-0D12-C3DC-97DEDE9E174D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F25683D-7CF9-CBB8-3D84-0E986804E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7990C75-5AAE-0767-A736-91681FCE75B5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0A77FA64-97F6-A0EB-E57E-648A03FE1E3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EDC92620-7870-FB27-6F7A-1DB7747B8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930E69C2-8EF2-5D62-64BC-60D16DDD33F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714E016C-4FEF-5693-9BF4-BB222D6110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0565" y="1076209"/>
            <a:ext cx="6061435" cy="486133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D99F60D-500C-3504-5ACF-4E8F33BEF7B4}"/>
              </a:ext>
            </a:extLst>
          </p:cNvPr>
          <p:cNvSpPr txBox="1"/>
          <p:nvPr/>
        </p:nvSpPr>
        <p:spPr>
          <a:xfrm>
            <a:off x="9865862" y="5829818"/>
            <a:ext cx="309434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800" dirty="0"/>
              <a:t>García de </a:t>
            </a:r>
            <a:r>
              <a:rPr lang="it-IT" sz="800" dirty="0" err="1"/>
              <a:t>Arquer</a:t>
            </a:r>
            <a:r>
              <a:rPr lang="it-IT" sz="800" dirty="0"/>
              <a:t>, F. Pelayo, et al. </a:t>
            </a:r>
            <a:r>
              <a:rPr lang="it-IT" sz="800" i="1" dirty="0"/>
              <a:t>Science, 2021</a:t>
            </a:r>
            <a:endParaRPr lang="it-IT" sz="8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5C456A-2556-CAE6-1895-023D37F5755E}"/>
              </a:ext>
            </a:extLst>
          </p:cNvPr>
          <p:cNvSpPr txBox="1"/>
          <p:nvPr/>
        </p:nvSpPr>
        <p:spPr>
          <a:xfrm>
            <a:off x="230383" y="1350931"/>
            <a:ext cx="5880078" cy="584775"/>
          </a:xfrm>
          <a:prstGeom prst="rect">
            <a:avLst/>
          </a:prstGeom>
          <a:solidFill>
            <a:srgbClr val="5234B4"/>
          </a:solidFill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Nanocrystal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(2-20 nm) of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semiconducting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materials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that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exhibit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quantum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confinement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effects</a:t>
            </a:r>
            <a:endParaRPr lang="it-IT" sz="1600" i="1" dirty="0">
              <a:solidFill>
                <a:srgbClr val="F8F9FB"/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E91AD0-6126-81AA-E3B1-6F1EC9F40AC2}"/>
              </a:ext>
            </a:extLst>
          </p:cNvPr>
          <p:cNvSpPr txBox="1"/>
          <p:nvPr/>
        </p:nvSpPr>
        <p:spPr>
          <a:xfrm>
            <a:off x="150190" y="1059122"/>
            <a:ext cx="33799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Colloidal Quantum Dot (QD)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D9F9AA5-2A2A-97EF-00B4-6830B91154B4}"/>
              </a:ext>
            </a:extLst>
          </p:cNvPr>
          <p:cNvSpPr txBox="1"/>
          <p:nvPr/>
        </p:nvSpPr>
        <p:spPr>
          <a:xfrm>
            <a:off x="134782" y="2001698"/>
            <a:ext cx="5995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Solution-</a:t>
            </a:r>
            <a:r>
              <a:rPr lang="it-IT" sz="2400" b="1" dirty="0" err="1"/>
              <a:t>processable</a:t>
            </a:r>
            <a:r>
              <a:rPr lang="it-IT" sz="2400" b="1" dirty="0"/>
              <a:t> </a:t>
            </a:r>
            <a:r>
              <a:rPr lang="it-IT" sz="2400" dirty="0" err="1"/>
              <a:t>materials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Size </a:t>
            </a:r>
            <a:r>
              <a:rPr lang="it-IT" sz="2400" b="1" dirty="0" err="1"/>
              <a:t>is</a:t>
            </a:r>
            <a:r>
              <a:rPr lang="it-IT" sz="2400" b="1" dirty="0"/>
              <a:t> </a:t>
            </a:r>
            <a:r>
              <a:rPr lang="it-IT" sz="2400" b="1" dirty="0" err="1"/>
              <a:t>tunable</a:t>
            </a:r>
            <a:r>
              <a:rPr lang="it-IT" sz="2400" b="1" dirty="0"/>
              <a:t> </a:t>
            </a:r>
            <a:r>
              <a:rPr lang="it-IT" sz="2400" dirty="0"/>
              <a:t>during </a:t>
            </a:r>
            <a:r>
              <a:rPr lang="it-IT" sz="2400" dirty="0" err="1"/>
              <a:t>synthesis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Size-</a:t>
            </a:r>
            <a:r>
              <a:rPr lang="it-IT" sz="2400" b="1" dirty="0" err="1"/>
              <a:t>dependant</a:t>
            </a:r>
            <a:r>
              <a:rPr lang="it-IT" sz="2400" b="1" dirty="0"/>
              <a:t> </a:t>
            </a:r>
            <a:r>
              <a:rPr lang="it-IT" sz="2400" dirty="0" err="1"/>
              <a:t>Optoelectr</a:t>
            </a:r>
            <a:r>
              <a:rPr lang="it-IT" sz="2400" dirty="0"/>
              <a:t>. </a:t>
            </a:r>
            <a:r>
              <a:rPr lang="it-IT" sz="2400" dirty="0" err="1"/>
              <a:t>Properties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High-Z</a:t>
            </a:r>
            <a:r>
              <a:rPr lang="it-IT" sz="2400" dirty="0"/>
              <a:t> Materials (PbS, </a:t>
            </a:r>
            <a:r>
              <a:rPr lang="it-IT" sz="2400" dirty="0" err="1"/>
              <a:t>CdTe</a:t>
            </a:r>
            <a:r>
              <a:rPr lang="it-IT" sz="2400" dirty="0"/>
              <a:t>, PVK…)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5A6BB12-AE07-18D4-1FA5-8F74241FB9D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9448" y="3694014"/>
            <a:ext cx="1899488" cy="2618668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11C9448C-4203-433E-0FE9-6D3CCEB0AE45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310" y="3735413"/>
            <a:ext cx="3560619" cy="2415869"/>
          </a:xfrm>
          <a:prstGeom prst="rect">
            <a:avLst/>
          </a:prstGeom>
        </p:spPr>
      </p:pic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C8700035-AEA4-7DD3-482D-49945D6615F4}"/>
              </a:ext>
            </a:extLst>
          </p:cNvPr>
          <p:cNvSpPr txBox="1"/>
          <p:nvPr/>
        </p:nvSpPr>
        <p:spPr>
          <a:xfrm rot="16200000">
            <a:off x="5386116" y="5081032"/>
            <a:ext cx="1553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dirty="0"/>
              <a:t>Efros, Alexander L., and Louis E. Brus.  </a:t>
            </a:r>
            <a:r>
              <a:rPr lang="it-IT" sz="700" i="1" dirty="0"/>
              <a:t>ACS nano</a:t>
            </a:r>
            <a:r>
              <a:rPr lang="it-IT" sz="700" dirty="0"/>
              <a:t> 2021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9504C546-C5F9-4029-F31F-312487C88E6E}"/>
              </a:ext>
            </a:extLst>
          </p:cNvPr>
          <p:cNvSpPr txBox="1"/>
          <p:nvPr/>
        </p:nvSpPr>
        <p:spPr>
          <a:xfrm rot="16200000">
            <a:off x="-303540" y="5189153"/>
            <a:ext cx="15534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 dirty="0"/>
              <a:t>Kagan, </a:t>
            </a:r>
            <a:r>
              <a:rPr lang="fr-FR" sz="700" dirty="0" err="1"/>
              <a:t>Cherie</a:t>
            </a:r>
            <a:r>
              <a:rPr lang="fr-FR" sz="700" dirty="0"/>
              <a:t> R., et al. </a:t>
            </a:r>
          </a:p>
          <a:p>
            <a:r>
              <a:rPr lang="fr-FR" sz="700" dirty="0"/>
              <a:t>Science 2016</a:t>
            </a:r>
          </a:p>
        </p:txBody>
      </p:sp>
    </p:spTree>
    <p:extLst>
      <p:ext uri="{BB962C8B-B14F-4D97-AF65-F5344CB8AC3E}">
        <p14:creationId xmlns:p14="http://schemas.microsoft.com/office/powerpoint/2010/main" val="709766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FD8B3-5F6C-DA93-EE15-3A24F905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014B8F5B-4C7E-E32D-DF22-B600989D73C4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87C898-940B-AE7A-1008-C68D1BA28DF8}"/>
              </a:ext>
            </a:extLst>
          </p:cNvPr>
          <p:cNvSpPr txBox="1"/>
          <p:nvPr/>
        </p:nvSpPr>
        <p:spPr>
          <a:xfrm>
            <a:off x="10015588" y="427012"/>
            <a:ext cx="21918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Introduction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33059B03-C3CD-9632-B457-6468EE611CE1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B180520C-073E-00F9-ECB0-29CBF812BE16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A503004-A881-ECE5-6329-B437DBBBB35F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QD-based Detectors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6003E9-3DFE-B511-3691-BBA1B0634E91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5E167D3-5FE1-205B-1E96-2514A5609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96D469-B359-79FF-8252-EF75A99E54DE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6DC3FF68-79CE-818B-5AB1-8FA75DF43B7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D894351C-6CF2-22CF-2DB0-FA18971699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EFB991BD-1605-0DED-155F-002AB0AF93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FEF3D51-A77F-7692-6B3A-F7A7BEF1364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944" y="1239074"/>
            <a:ext cx="2757122" cy="220472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ECA62D8-83E4-B6AC-BB25-5D12CFB96ED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4192" y="1175349"/>
            <a:ext cx="3300734" cy="266341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57042BC5-AB91-A17F-A33B-026758FA51E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2063" y="4301582"/>
            <a:ext cx="3446801" cy="211311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ABBB7FD-BA1F-51C9-6B6C-598A29B1D02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941" y="4395852"/>
            <a:ext cx="2276013" cy="187520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1354C11-4CDD-DEB8-FCEB-B8A29CE7BB4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3221" y="1329183"/>
            <a:ext cx="2879926" cy="258494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578E6DC-856D-AEEE-BDFD-37EF82C3B6C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2804" y="4208592"/>
            <a:ext cx="2974750" cy="215431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06E26E86-4836-7068-C626-10307AE5376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88" t="1627" r="7908"/>
          <a:stretch/>
        </p:blipFill>
        <p:spPr>
          <a:xfrm>
            <a:off x="9251967" y="4376298"/>
            <a:ext cx="2754659" cy="225377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A253C75-0D34-232A-2AFF-1BF0710F0529}"/>
              </a:ext>
            </a:extLst>
          </p:cNvPr>
          <p:cNvSpPr txBox="1"/>
          <p:nvPr/>
        </p:nvSpPr>
        <p:spPr>
          <a:xfrm rot="16200000">
            <a:off x="5696658" y="5334409"/>
            <a:ext cx="15568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/>
              <a:t>Liu, Jing, et al. </a:t>
            </a:r>
          </a:p>
          <a:p>
            <a:r>
              <a:rPr lang="it-IT" sz="800" dirty="0"/>
              <a:t> </a:t>
            </a:r>
            <a:r>
              <a:rPr lang="it-IT" sz="800" i="1" dirty="0"/>
              <a:t>Nature Communications, 2023</a:t>
            </a:r>
            <a:endParaRPr lang="it-IT" sz="800" dirty="0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40FA7591-D0B0-BA7B-8FA3-4CD1AD8AB7C9}"/>
              </a:ext>
            </a:extLst>
          </p:cNvPr>
          <p:cNvSpPr/>
          <p:nvPr/>
        </p:nvSpPr>
        <p:spPr>
          <a:xfrm>
            <a:off x="9060061" y="1295267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35359D-400A-6324-9388-CC56AD5D9379}"/>
              </a:ext>
            </a:extLst>
          </p:cNvPr>
          <p:cNvSpPr txBox="1"/>
          <p:nvPr/>
        </p:nvSpPr>
        <p:spPr>
          <a:xfrm rot="16200000">
            <a:off x="5388257" y="2073417"/>
            <a:ext cx="25121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800" dirty="0"/>
              <a:t>Liu, </a:t>
            </a:r>
            <a:r>
              <a:rPr lang="it-IT" sz="800" dirty="0" err="1"/>
              <a:t>Jingying</a:t>
            </a:r>
            <a:r>
              <a:rPr lang="it-IT" sz="800" dirty="0"/>
              <a:t>, et al, </a:t>
            </a:r>
          </a:p>
          <a:p>
            <a:pPr>
              <a:buNone/>
            </a:pPr>
            <a:r>
              <a:rPr lang="it-IT" sz="800" i="1" dirty="0"/>
              <a:t>Advanced Materials, 2019</a:t>
            </a:r>
            <a:endParaRPr lang="it-IT" sz="800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32A7256-E432-4BE3-71C0-8300F13B2316}"/>
              </a:ext>
            </a:extLst>
          </p:cNvPr>
          <p:cNvSpPr txBox="1"/>
          <p:nvPr/>
        </p:nvSpPr>
        <p:spPr>
          <a:xfrm rot="16200000">
            <a:off x="-809178" y="5173530"/>
            <a:ext cx="19883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800" dirty="0"/>
              <a:t>Davis, Brandon J., and Mark D. </a:t>
            </a:r>
            <a:r>
              <a:rPr lang="it-IT" sz="800" dirty="0" err="1"/>
              <a:t>Hammig</a:t>
            </a:r>
            <a:r>
              <a:rPr lang="it-IT" sz="800" dirty="0"/>
              <a:t>.</a:t>
            </a:r>
          </a:p>
          <a:p>
            <a:pPr>
              <a:buNone/>
            </a:pPr>
            <a:r>
              <a:rPr lang="it-IT" sz="800" dirty="0"/>
              <a:t> </a:t>
            </a:r>
            <a:r>
              <a:rPr lang="it-IT" sz="800" i="1" dirty="0"/>
              <a:t>ACS Applied Nano Materials.</a:t>
            </a:r>
            <a:r>
              <a:rPr lang="it-IT" sz="800" dirty="0"/>
              <a:t> 2021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FAA13818-536A-129A-8DF1-7F6F033D3210}"/>
              </a:ext>
            </a:extLst>
          </p:cNvPr>
          <p:cNvSpPr txBox="1"/>
          <p:nvPr/>
        </p:nvSpPr>
        <p:spPr>
          <a:xfrm rot="16200000">
            <a:off x="-338547" y="2627453"/>
            <a:ext cx="1388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800" dirty="0" err="1"/>
              <a:t>Ankah</a:t>
            </a:r>
            <a:r>
              <a:rPr lang="it-IT" sz="800" dirty="0"/>
              <a:t>, G. N., et al. </a:t>
            </a:r>
          </a:p>
          <a:p>
            <a:pPr>
              <a:buNone/>
            </a:pPr>
            <a:r>
              <a:rPr lang="it-IT" sz="800" i="1" dirty="0"/>
              <a:t>Organic Electronics, 2016</a:t>
            </a:r>
            <a:endParaRPr lang="it-IT" sz="800" dirty="0"/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E7C491C0-616C-730D-9DF5-F5CF09271359}"/>
              </a:ext>
            </a:extLst>
          </p:cNvPr>
          <p:cNvGrpSpPr/>
          <p:nvPr/>
        </p:nvGrpSpPr>
        <p:grpSpPr>
          <a:xfrm>
            <a:off x="6818546" y="1438547"/>
            <a:ext cx="2166702" cy="2192728"/>
            <a:chOff x="6709325" y="1196700"/>
            <a:chExt cx="2166702" cy="2192728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88BA069-9C69-8082-FB29-5B74082AB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09325" y="1196700"/>
              <a:ext cx="2166702" cy="2192728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931A0BE7-664E-E1A6-97CF-4DC8C1B02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820958" y="1227237"/>
              <a:ext cx="1009778" cy="745988"/>
            </a:xfrm>
            <a:prstGeom prst="rect">
              <a:avLst/>
            </a:prstGeom>
          </p:spPr>
        </p:pic>
      </p:grpSp>
      <p:sp>
        <p:nvSpPr>
          <p:cNvPr id="33" name="Rettangolo 32">
            <a:extLst>
              <a:ext uri="{FF2B5EF4-FFF2-40B4-BE49-F238E27FC236}">
                <a16:creationId xmlns:a16="http://schemas.microsoft.com/office/drawing/2014/main" id="{4FCAC33C-D9A1-0FB6-77B2-7446D8CCFA42}"/>
              </a:ext>
            </a:extLst>
          </p:cNvPr>
          <p:cNvSpPr/>
          <p:nvPr/>
        </p:nvSpPr>
        <p:spPr>
          <a:xfrm>
            <a:off x="6532776" y="4232230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1846D3A4-8C4F-451E-5E4E-255AF84E05F5}"/>
              </a:ext>
            </a:extLst>
          </p:cNvPr>
          <p:cNvSpPr/>
          <p:nvPr/>
        </p:nvSpPr>
        <p:spPr>
          <a:xfrm>
            <a:off x="9164690" y="4295911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83F344E0-242F-5316-86E2-37AF6CF1B983}"/>
              </a:ext>
            </a:extLst>
          </p:cNvPr>
          <p:cNvSpPr/>
          <p:nvPr/>
        </p:nvSpPr>
        <p:spPr>
          <a:xfrm>
            <a:off x="261779" y="4395852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E9BF66C-362C-7F4C-E84F-951D3622C104}"/>
              </a:ext>
            </a:extLst>
          </p:cNvPr>
          <p:cNvSpPr/>
          <p:nvPr/>
        </p:nvSpPr>
        <p:spPr>
          <a:xfrm>
            <a:off x="2597192" y="4376298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CE36A9A3-485E-0ED3-2970-83BE5ECEDB60}"/>
              </a:ext>
            </a:extLst>
          </p:cNvPr>
          <p:cNvSpPr/>
          <p:nvPr/>
        </p:nvSpPr>
        <p:spPr>
          <a:xfrm>
            <a:off x="2760602" y="1165824"/>
            <a:ext cx="265499" cy="292429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0C7A9086-E97A-1987-6D6D-695262DDBEB0}"/>
              </a:ext>
            </a:extLst>
          </p:cNvPr>
          <p:cNvSpPr/>
          <p:nvPr/>
        </p:nvSpPr>
        <p:spPr>
          <a:xfrm>
            <a:off x="118903" y="1244657"/>
            <a:ext cx="222959" cy="217080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1D988F0-0D19-AA18-4CEA-1B523861D41C}"/>
              </a:ext>
            </a:extLst>
          </p:cNvPr>
          <p:cNvSpPr txBox="1"/>
          <p:nvPr/>
        </p:nvSpPr>
        <p:spPr>
          <a:xfrm>
            <a:off x="522016" y="3899039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Spectrometry with </a:t>
            </a:r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PbSe</a:t>
            </a:r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QD solids</a:t>
            </a:r>
          </a:p>
        </p:txBody>
      </p: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EB620321-F379-DE55-B3DC-38A1145050E6}"/>
              </a:ext>
            </a:extLst>
          </p:cNvPr>
          <p:cNvCxnSpPr>
            <a:cxnSpLocks/>
          </p:cNvCxnSpPr>
          <p:nvPr/>
        </p:nvCxnSpPr>
        <p:spPr>
          <a:xfrm>
            <a:off x="1586497" y="4284787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626221D-C427-F972-DF9C-5DF77AAE4D22}"/>
              </a:ext>
            </a:extLst>
          </p:cNvPr>
          <p:cNvSpPr txBox="1"/>
          <p:nvPr/>
        </p:nvSpPr>
        <p:spPr>
          <a:xfrm>
            <a:off x="719188" y="966910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Org. </a:t>
            </a:r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Hete</a:t>
            </a:r>
            <a:r>
              <a:rPr lang="en-GB" sz="2200" b="1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rojunct</a:t>
            </a:r>
            <a:r>
              <a:rPr lang="en-GB" sz="22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. </a:t>
            </a:r>
            <a:r>
              <a:rPr lang="en-GB" sz="2200" b="1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2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QD Detector</a:t>
            </a:r>
            <a:endParaRPr lang="en-GB" sz="2200" b="1" noProof="0" dirty="0">
              <a:solidFill>
                <a:srgbClr val="342ABE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34721149-79B4-A558-DDE6-8975E07B369E}"/>
              </a:ext>
            </a:extLst>
          </p:cNvPr>
          <p:cNvCxnSpPr>
            <a:cxnSpLocks/>
          </p:cNvCxnSpPr>
          <p:nvPr/>
        </p:nvCxnSpPr>
        <p:spPr>
          <a:xfrm>
            <a:off x="1783669" y="1352658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45F21D5-55FE-6799-F34A-7AA3C56AFBD8}"/>
              </a:ext>
            </a:extLst>
          </p:cNvPr>
          <p:cNvSpPr txBox="1"/>
          <p:nvPr/>
        </p:nvSpPr>
        <p:spPr>
          <a:xfrm>
            <a:off x="6696710" y="950033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Flexible printed PVK QD detector</a:t>
            </a:r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72B99FBC-1207-3224-6121-86591E4C5092}"/>
              </a:ext>
            </a:extLst>
          </p:cNvPr>
          <p:cNvCxnSpPr>
            <a:cxnSpLocks/>
          </p:cNvCxnSpPr>
          <p:nvPr/>
        </p:nvCxnSpPr>
        <p:spPr>
          <a:xfrm>
            <a:off x="7824705" y="1334850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166DFA02-3C5E-2729-1ADF-180D9D89F57A}"/>
              </a:ext>
            </a:extLst>
          </p:cNvPr>
          <p:cNvSpPr txBox="1"/>
          <p:nvPr/>
        </p:nvSpPr>
        <p:spPr>
          <a:xfrm>
            <a:off x="6530829" y="3871210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Wide-band (IR-X) </a:t>
            </a:r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QD photodiodes</a:t>
            </a: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095E0DE3-DCA2-F7E7-7A59-9E346D680BB4}"/>
              </a:ext>
            </a:extLst>
          </p:cNvPr>
          <p:cNvCxnSpPr>
            <a:cxnSpLocks/>
          </p:cNvCxnSpPr>
          <p:nvPr/>
        </p:nvCxnSpPr>
        <p:spPr>
          <a:xfrm>
            <a:off x="7642445" y="4275812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Immagine 47">
            <a:extLst>
              <a:ext uri="{FF2B5EF4-FFF2-40B4-BE49-F238E27FC236}">
                <a16:creationId xmlns:a16="http://schemas.microsoft.com/office/drawing/2014/main" id="{10052E2C-F5DE-7E7B-E5E0-FDFA5F5FEF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51704" y="5333454"/>
            <a:ext cx="774573" cy="6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5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283F07-F592-554D-E187-F57FB702C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DC123B87-7C3D-1661-0D53-980941BCCC2C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33919F-0835-B6BD-B590-F72E41565CD0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64A91DFB-3F4E-9DF3-29FC-A535D43B813C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67E38544-DADE-1001-1330-4F544C80089B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D9D4616-7F13-CF24-8731-2CD4646F9EE1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From IR-Vis Devices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934FB3A-9F67-AC1B-8021-7211741630D5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D9B8284-A067-83FB-F2E0-4D2DC352A1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3BF6130-6395-AD35-11CD-9F98F64AA23A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A43EC88F-A9B7-F1C0-7A77-3340BBC01D7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8F8037B5-0EA3-6D60-2E31-B80F008B09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3C44EDBD-B2C7-561A-AC57-E455F29DB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B340C495-4F68-3D36-0E83-64886FB2357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362" y="938485"/>
            <a:ext cx="9993549" cy="5574633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7E74CF-BCC6-73E0-32C6-677971DC09D9}"/>
              </a:ext>
            </a:extLst>
          </p:cNvPr>
          <p:cNvSpPr txBox="1"/>
          <p:nvPr/>
        </p:nvSpPr>
        <p:spPr>
          <a:xfrm>
            <a:off x="59510" y="5723540"/>
            <a:ext cx="1825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/>
              <a:t>García de </a:t>
            </a:r>
            <a:r>
              <a:rPr lang="it-IT" sz="800" dirty="0" err="1"/>
              <a:t>Arquer</a:t>
            </a:r>
            <a:r>
              <a:rPr lang="it-IT" sz="800" dirty="0"/>
              <a:t>, F. Pelayo, et al., </a:t>
            </a:r>
            <a:r>
              <a:rPr lang="it-IT" sz="800" i="1" dirty="0"/>
              <a:t>Nature Reviews Materials, 2017</a:t>
            </a:r>
            <a:endParaRPr lang="it-IT" sz="8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442A37D-1CEA-D8F9-75F7-4FC4B949BA73}"/>
              </a:ext>
            </a:extLst>
          </p:cNvPr>
          <p:cNvSpPr/>
          <p:nvPr/>
        </p:nvSpPr>
        <p:spPr>
          <a:xfrm>
            <a:off x="1142876" y="940805"/>
            <a:ext cx="397061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737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B8E1-3734-E510-F2C5-C27207FDD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D8A2CFEC-5A4B-0F08-3AA4-56E6754A4C9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02155" y="1095721"/>
            <a:ext cx="3085521" cy="2605859"/>
          </a:xfrm>
          <a:prstGeom prst="rect">
            <a:avLst/>
          </a:prstGeom>
        </p:spPr>
      </p:pic>
      <p:sp>
        <p:nvSpPr>
          <p:cNvPr id="80" name="Rettangolo 79">
            <a:extLst>
              <a:ext uri="{FF2B5EF4-FFF2-40B4-BE49-F238E27FC236}">
                <a16:creationId xmlns:a16="http://schemas.microsoft.com/office/drawing/2014/main" id="{9B56C5DC-FCC8-7798-6617-67B6094A009E}"/>
              </a:ext>
            </a:extLst>
          </p:cNvPr>
          <p:cNvSpPr/>
          <p:nvPr/>
        </p:nvSpPr>
        <p:spPr>
          <a:xfrm>
            <a:off x="9024320" y="1005544"/>
            <a:ext cx="260237" cy="243873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18C96EFA-25F4-08E7-ABFB-AEF7DA5ACF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81931" y="3922463"/>
            <a:ext cx="2957078" cy="2500810"/>
          </a:xfrm>
          <a:prstGeom prst="rect">
            <a:avLst/>
          </a:prstGeom>
        </p:spPr>
      </p:pic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0CDC3C01-EF25-2B07-A4F8-C56D9804B600}"/>
              </a:ext>
            </a:extLst>
          </p:cNvPr>
          <p:cNvPicPr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C4B6ED1-160C-1A3F-D368-84DA95D82B1A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993C74A8-97C9-0F7D-08C9-680CB0D242C9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1C3C36B4-9129-E5D8-4E1E-FE2F7A6B3193}"/>
              </a:ext>
            </a:extLst>
          </p:cNvPr>
          <p:cNvPicPr/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B324EB3-3C0C-58AD-A60D-FFB141524CD9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From IR-Vis Devices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BC6592-C778-3746-F170-AB9E09CC3974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E35271-C9B6-5894-43A3-17796E636E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714D22F-20EC-216D-79C5-CD9D12B6F006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F2495DB2-24C8-BEEF-95C2-C27A5A52839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ECED82BD-A114-27BC-B1EF-DD1D900BEB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59847A45-BA30-19C2-0136-EC304C2F9A6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933E65C-CD64-6623-F306-EED71AD379A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9621" y="786986"/>
            <a:ext cx="1342917" cy="119272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9C1F47F-D4FF-A8D9-2035-AD030A18851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2652" t="12876" r="17363" b="-12876"/>
          <a:stretch>
            <a:fillRect/>
          </a:stretch>
        </p:blipFill>
        <p:spPr>
          <a:xfrm>
            <a:off x="10784754" y="4635877"/>
            <a:ext cx="905937" cy="11301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1BD79E3-DB5F-898C-6304-4C0C425F2508}"/>
              </a:ext>
            </a:extLst>
          </p:cNvPr>
          <p:cNvSpPr txBox="1"/>
          <p:nvPr/>
        </p:nvSpPr>
        <p:spPr>
          <a:xfrm rot="16200000">
            <a:off x="8049856" y="5182907"/>
            <a:ext cx="15534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De Iacovo, Andrea, et al. </a:t>
            </a:r>
            <a:r>
              <a:rPr lang="it-IT" sz="1000" i="1" dirty="0"/>
              <a:t>Scientific report, 2016</a:t>
            </a:r>
            <a:endParaRPr lang="it-IT" sz="10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8C5529C-2A02-5460-E1A8-28EB062B6EEB}"/>
              </a:ext>
            </a:extLst>
          </p:cNvPr>
          <p:cNvSpPr txBox="1"/>
          <p:nvPr/>
        </p:nvSpPr>
        <p:spPr>
          <a:xfrm>
            <a:off x="7175677" y="1910953"/>
            <a:ext cx="1842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 err="1"/>
              <a:t>Konstantatos</a:t>
            </a:r>
            <a:r>
              <a:rPr lang="it-IT" sz="800" dirty="0"/>
              <a:t>, </a:t>
            </a:r>
          </a:p>
          <a:p>
            <a:pPr algn="r"/>
            <a:r>
              <a:rPr lang="it-IT" sz="800" dirty="0" err="1"/>
              <a:t>Gerasimos</a:t>
            </a:r>
            <a:r>
              <a:rPr lang="it-IT" sz="800" dirty="0"/>
              <a:t>, et al. </a:t>
            </a:r>
          </a:p>
          <a:p>
            <a:pPr algn="r"/>
            <a:r>
              <a:rPr lang="it-IT" sz="800" i="1" dirty="0"/>
              <a:t>Nature</a:t>
            </a:r>
            <a:r>
              <a:rPr lang="it-IT" sz="800" dirty="0"/>
              <a:t> 2006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C3D66021-E49D-9204-FD83-5CAC549E85AE}"/>
              </a:ext>
            </a:extLst>
          </p:cNvPr>
          <p:cNvGrpSpPr/>
          <p:nvPr/>
        </p:nvGrpSpPr>
        <p:grpSpPr>
          <a:xfrm>
            <a:off x="1067568" y="2675820"/>
            <a:ext cx="6768445" cy="3619125"/>
            <a:chOff x="1747977" y="2778524"/>
            <a:chExt cx="6768445" cy="3619125"/>
          </a:xfrm>
        </p:grpSpPr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6237F4D1-8370-22CA-9BC6-B378B18B80D4}"/>
                </a:ext>
              </a:extLst>
            </p:cNvPr>
            <p:cNvGrpSpPr/>
            <p:nvPr/>
          </p:nvGrpSpPr>
          <p:grpSpPr>
            <a:xfrm>
              <a:off x="1747977" y="2778524"/>
              <a:ext cx="6768445" cy="3619125"/>
              <a:chOff x="1747977" y="2778524"/>
              <a:chExt cx="6768445" cy="3619125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49194A19-EDEB-4727-96F1-3DD027EAAAE7}"/>
                  </a:ext>
                </a:extLst>
              </p:cNvPr>
              <p:cNvGrpSpPr/>
              <p:nvPr/>
            </p:nvGrpSpPr>
            <p:grpSpPr>
              <a:xfrm>
                <a:off x="1747977" y="2778524"/>
                <a:ext cx="6768445" cy="3619125"/>
                <a:chOff x="890832" y="739824"/>
                <a:chExt cx="6768445" cy="3619125"/>
              </a:xfrm>
            </p:grpSpPr>
            <p:grpSp>
              <p:nvGrpSpPr>
                <p:cNvPr id="29" name="Gruppo 28">
                  <a:extLst>
                    <a:ext uri="{FF2B5EF4-FFF2-40B4-BE49-F238E27FC236}">
                      <a16:creationId xmlns:a16="http://schemas.microsoft.com/office/drawing/2014/main" id="{21654C52-17AD-18B3-A136-4A91FAFA6F7D}"/>
                    </a:ext>
                  </a:extLst>
                </p:cNvPr>
                <p:cNvGrpSpPr/>
                <p:nvPr/>
              </p:nvGrpSpPr>
              <p:grpSpPr>
                <a:xfrm>
                  <a:off x="4338501" y="3146141"/>
                  <a:ext cx="2462125" cy="1212808"/>
                  <a:chOff x="3153263" y="2890533"/>
                  <a:chExt cx="2462125" cy="1212808"/>
                </a:xfrm>
              </p:grpSpPr>
              <p:grpSp>
                <p:nvGrpSpPr>
                  <p:cNvPr id="65" name="Gruppo 64">
                    <a:extLst>
                      <a:ext uri="{FF2B5EF4-FFF2-40B4-BE49-F238E27FC236}">
                        <a16:creationId xmlns:a16="http://schemas.microsoft.com/office/drawing/2014/main" id="{36BF1094-BFDF-5CEE-AAC8-DF2FA4AAE001}"/>
                      </a:ext>
                    </a:extLst>
                  </p:cNvPr>
                  <p:cNvGrpSpPr/>
                  <p:nvPr/>
                </p:nvGrpSpPr>
                <p:grpSpPr>
                  <a:xfrm>
                    <a:off x="3558614" y="3632890"/>
                    <a:ext cx="1611983" cy="373847"/>
                    <a:chOff x="961533" y="3655245"/>
                    <a:chExt cx="1611983" cy="373847"/>
                  </a:xfrm>
                </p:grpSpPr>
                <p:sp>
                  <p:nvSpPr>
                    <p:cNvPr id="68" name="Rettangolo con angoli arrotondati 67">
                      <a:extLst>
                        <a:ext uri="{FF2B5EF4-FFF2-40B4-BE49-F238E27FC236}">
                          <a16:creationId xmlns:a16="http://schemas.microsoft.com/office/drawing/2014/main" id="{B6D7FA3A-E85D-02C9-D58F-D3E3E01052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533" y="3655245"/>
                      <a:ext cx="1611982" cy="373847"/>
                    </a:xfrm>
                    <a:prstGeom prst="roundRect">
                      <a:avLst/>
                    </a:prstGeom>
                    <a:solidFill>
                      <a:schemeClr val="accent2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 dirty="0"/>
                    </a:p>
                  </p:txBody>
                </p:sp>
                <p:sp>
                  <p:nvSpPr>
                    <p:cNvPr id="69" name="Rettangolo 68">
                      <a:extLst>
                        <a:ext uri="{FF2B5EF4-FFF2-40B4-BE49-F238E27FC236}">
                          <a16:creationId xmlns:a16="http://schemas.microsoft.com/office/drawing/2014/main" id="{8F06BD7D-0066-46D7-6C10-B54FAB9FA4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533" y="3840555"/>
                      <a:ext cx="1611983" cy="188537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dirty="0"/>
                        <a:t>Si</a:t>
                      </a:r>
                    </a:p>
                  </p:txBody>
                </p:sp>
                <p:sp>
                  <p:nvSpPr>
                    <p:cNvPr id="70" name="Rettangolo 69">
                      <a:extLst>
                        <a:ext uri="{FF2B5EF4-FFF2-40B4-BE49-F238E27FC236}">
                          <a16:creationId xmlns:a16="http://schemas.microsoft.com/office/drawing/2014/main" id="{6860E0A5-7C20-5A80-3245-C825882FB1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60774" y="3727433"/>
                      <a:ext cx="612741" cy="113123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sz="900" dirty="0">
                          <a:solidFill>
                            <a:schemeClr val="tx1"/>
                          </a:solidFill>
                        </a:rPr>
                        <a:t>Au</a:t>
                      </a:r>
                    </a:p>
                  </p:txBody>
                </p:sp>
                <p:sp>
                  <p:nvSpPr>
                    <p:cNvPr id="71" name="Rettangolo 70">
                      <a:extLst>
                        <a:ext uri="{FF2B5EF4-FFF2-40B4-BE49-F238E27FC236}">
                          <a16:creationId xmlns:a16="http://schemas.microsoft.com/office/drawing/2014/main" id="{81236709-E9A3-BE77-BEAF-3179ED7A90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1533" y="3727433"/>
                      <a:ext cx="612741" cy="113123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it-IT" sz="900" dirty="0">
                          <a:solidFill>
                            <a:schemeClr val="tx1"/>
                          </a:solidFill>
                        </a:rPr>
                        <a:t>Au</a:t>
                      </a:r>
                    </a:p>
                  </p:txBody>
                </p:sp>
              </p:grpSp>
              <p:sp>
                <p:nvSpPr>
                  <p:cNvPr id="66" name="Cilindro 65">
                    <a:extLst>
                      <a:ext uri="{FF2B5EF4-FFF2-40B4-BE49-F238E27FC236}">
                        <a16:creationId xmlns:a16="http://schemas.microsoft.com/office/drawing/2014/main" id="{9D83B6B9-9F5B-42CD-F059-78668678288C}"/>
                      </a:ext>
                    </a:extLst>
                  </p:cNvPr>
                  <p:cNvSpPr/>
                  <p:nvPr/>
                </p:nvSpPr>
                <p:spPr>
                  <a:xfrm>
                    <a:off x="3154992" y="3186558"/>
                    <a:ext cx="2460396" cy="907356"/>
                  </a:xfrm>
                  <a:prstGeom prst="can">
                    <a:avLst/>
                  </a:prstGeom>
                  <a:solidFill>
                    <a:schemeClr val="accent4">
                      <a:lumMod val="50000"/>
                      <a:alpha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  <p:sp>
                <p:nvSpPr>
                  <p:cNvPr id="67" name="Cilindro 66">
                    <a:extLst>
                      <a:ext uri="{FF2B5EF4-FFF2-40B4-BE49-F238E27FC236}">
                        <a16:creationId xmlns:a16="http://schemas.microsoft.com/office/drawing/2014/main" id="{F9DC4C5E-E290-2A3C-0D86-0E6C2E22BB30}"/>
                      </a:ext>
                    </a:extLst>
                  </p:cNvPr>
                  <p:cNvSpPr/>
                  <p:nvPr/>
                </p:nvSpPr>
                <p:spPr>
                  <a:xfrm>
                    <a:off x="3153263" y="2890533"/>
                    <a:ext cx="2460396" cy="1212808"/>
                  </a:xfrm>
                  <a:prstGeom prst="can">
                    <a:avLst/>
                  </a:prstGeom>
                  <a:noFill/>
                  <a:ln>
                    <a:solidFill>
                      <a:schemeClr val="tx2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0" name="Rettangolo con angoli arrotondati 29">
                  <a:extLst>
                    <a:ext uri="{FF2B5EF4-FFF2-40B4-BE49-F238E27FC236}">
                      <a16:creationId xmlns:a16="http://schemas.microsoft.com/office/drawing/2014/main" id="{B00524A5-7063-4534-CC5D-B4778A246013}"/>
                    </a:ext>
                  </a:extLst>
                </p:cNvPr>
                <p:cNvSpPr/>
                <p:nvPr/>
              </p:nvSpPr>
              <p:spPr>
                <a:xfrm>
                  <a:off x="6047294" y="1838225"/>
                  <a:ext cx="1611982" cy="373847"/>
                </a:xfrm>
                <a:prstGeom prst="roundRect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cxnSp>
              <p:nvCxnSpPr>
                <p:cNvPr id="31" name="Connettore 2 30">
                  <a:extLst>
                    <a:ext uri="{FF2B5EF4-FFF2-40B4-BE49-F238E27FC236}">
                      <a16:creationId xmlns:a16="http://schemas.microsoft.com/office/drawing/2014/main" id="{2FAD0218-4299-F0C4-6E59-29286B294177}"/>
                    </a:ext>
                  </a:extLst>
                </p:cNvPr>
                <p:cNvCxnSpPr/>
                <p:nvPr/>
              </p:nvCxnSpPr>
              <p:spPr>
                <a:xfrm>
                  <a:off x="2807916" y="1734530"/>
                  <a:ext cx="4820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ttangolo 34">
                  <a:extLst>
                    <a:ext uri="{FF2B5EF4-FFF2-40B4-BE49-F238E27FC236}">
                      <a16:creationId xmlns:a16="http://schemas.microsoft.com/office/drawing/2014/main" id="{B9884536-0442-B351-C790-99EBC4E1B56A}"/>
                    </a:ext>
                  </a:extLst>
                </p:cNvPr>
                <p:cNvSpPr/>
                <p:nvPr/>
              </p:nvSpPr>
              <p:spPr>
                <a:xfrm>
                  <a:off x="3464351" y="2023535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Si</a:t>
                  </a:r>
                </a:p>
              </p:txBody>
            </p:sp>
            <p:sp>
              <p:nvSpPr>
                <p:cNvPr id="36" name="Rettangolo 35">
                  <a:extLst>
                    <a:ext uri="{FF2B5EF4-FFF2-40B4-BE49-F238E27FC236}">
                      <a16:creationId xmlns:a16="http://schemas.microsoft.com/office/drawing/2014/main" id="{6F30E3D0-0D78-733A-07F2-C0C6FE999F83}"/>
                    </a:ext>
                  </a:extLst>
                </p:cNvPr>
                <p:cNvSpPr/>
                <p:nvPr/>
              </p:nvSpPr>
              <p:spPr>
                <a:xfrm>
                  <a:off x="4463592" y="191041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37" name="Rettangolo 36">
                  <a:extLst>
                    <a:ext uri="{FF2B5EF4-FFF2-40B4-BE49-F238E27FC236}">
                      <a16:creationId xmlns:a16="http://schemas.microsoft.com/office/drawing/2014/main" id="{EFB41481-020D-AA31-0F80-9C42BDB2572C}"/>
                    </a:ext>
                  </a:extLst>
                </p:cNvPr>
                <p:cNvSpPr/>
                <p:nvPr/>
              </p:nvSpPr>
              <p:spPr>
                <a:xfrm>
                  <a:off x="3464351" y="191041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id="{DCA374DF-B144-EFE0-C667-D7E51C6392E4}"/>
                    </a:ext>
                  </a:extLst>
                </p:cNvPr>
                <p:cNvCxnSpPr/>
                <p:nvPr/>
              </p:nvCxnSpPr>
              <p:spPr>
                <a:xfrm>
                  <a:off x="5296592" y="1754779"/>
                  <a:ext cx="482038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ettangolo 38">
                  <a:extLst>
                    <a:ext uri="{FF2B5EF4-FFF2-40B4-BE49-F238E27FC236}">
                      <a16:creationId xmlns:a16="http://schemas.microsoft.com/office/drawing/2014/main" id="{E5BD1FD4-67F3-0E86-C103-3F3F2879F3C4}"/>
                    </a:ext>
                  </a:extLst>
                </p:cNvPr>
                <p:cNvSpPr/>
                <p:nvPr/>
              </p:nvSpPr>
              <p:spPr>
                <a:xfrm>
                  <a:off x="6047294" y="2023535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Si</a:t>
                  </a:r>
                </a:p>
              </p:txBody>
            </p:sp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04FD1DDB-623B-E46E-1C2D-6DBB731FF3BF}"/>
                    </a:ext>
                  </a:extLst>
                </p:cNvPr>
                <p:cNvSpPr/>
                <p:nvPr/>
              </p:nvSpPr>
              <p:spPr>
                <a:xfrm>
                  <a:off x="7046535" y="191041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228BDB29-13C8-D74E-05B9-B1D2FF6D8113}"/>
                    </a:ext>
                  </a:extLst>
                </p:cNvPr>
                <p:cNvSpPr/>
                <p:nvPr/>
              </p:nvSpPr>
              <p:spPr>
                <a:xfrm>
                  <a:off x="6047294" y="1910413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42" name="CasellaDiTesto 41">
                  <a:extLst>
                    <a:ext uri="{FF2B5EF4-FFF2-40B4-BE49-F238E27FC236}">
                      <a16:creationId xmlns:a16="http://schemas.microsoft.com/office/drawing/2014/main" id="{73C8BA1F-CA56-6374-3009-E86B67472969}"/>
                    </a:ext>
                  </a:extLst>
                </p:cNvPr>
                <p:cNvSpPr txBox="1"/>
                <p:nvPr/>
              </p:nvSpPr>
              <p:spPr>
                <a:xfrm>
                  <a:off x="890832" y="1358998"/>
                  <a:ext cx="386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1.</a:t>
                  </a:r>
                </a:p>
              </p:txBody>
            </p:sp>
            <p:sp>
              <p:nvSpPr>
                <p:cNvPr id="43" name="CasellaDiTesto 42">
                  <a:extLst>
                    <a:ext uri="{FF2B5EF4-FFF2-40B4-BE49-F238E27FC236}">
                      <a16:creationId xmlns:a16="http://schemas.microsoft.com/office/drawing/2014/main" id="{A317B422-B5E9-44CD-AA11-5F42D26AE798}"/>
                    </a:ext>
                  </a:extLst>
                </p:cNvPr>
                <p:cNvSpPr txBox="1"/>
                <p:nvPr/>
              </p:nvSpPr>
              <p:spPr>
                <a:xfrm>
                  <a:off x="3318233" y="1309481"/>
                  <a:ext cx="386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2.</a:t>
                  </a:r>
                </a:p>
              </p:txBody>
            </p:sp>
            <p:sp>
              <p:nvSpPr>
                <p:cNvPr id="44" name="CasellaDiTesto 43">
                  <a:extLst>
                    <a:ext uri="{FF2B5EF4-FFF2-40B4-BE49-F238E27FC236}">
                      <a16:creationId xmlns:a16="http://schemas.microsoft.com/office/drawing/2014/main" id="{A9B19788-178C-82C7-1B2B-05F77E973D4D}"/>
                    </a:ext>
                  </a:extLst>
                </p:cNvPr>
                <p:cNvSpPr txBox="1"/>
                <p:nvPr/>
              </p:nvSpPr>
              <p:spPr>
                <a:xfrm>
                  <a:off x="6008316" y="1422602"/>
                  <a:ext cx="386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3.</a:t>
                  </a:r>
                </a:p>
              </p:txBody>
            </p:sp>
            <p:pic>
              <p:nvPicPr>
                <p:cNvPr id="45" name="Elemento grafico 44" descr="Acqua con riempimento a tinta unita">
                  <a:extLst>
                    <a:ext uri="{FF2B5EF4-FFF2-40B4-BE49-F238E27FC236}">
                      <a16:creationId xmlns:a16="http://schemas.microsoft.com/office/drawing/2014/main" id="{5E772011-A9EA-CE70-5F08-D5B4C02CA2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03714" y="94262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46" name="Elemento grafico 45" descr="Acqua con riempimento a tinta unita">
                  <a:extLst>
                    <a:ext uri="{FF2B5EF4-FFF2-40B4-BE49-F238E27FC236}">
                      <a16:creationId xmlns:a16="http://schemas.microsoft.com/office/drawing/2014/main" id="{9C3E27CD-E490-ED5F-D730-650D611845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12398" y="897082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47" name="Rettangolo con angoli arrotondati 46">
                  <a:extLst>
                    <a:ext uri="{FF2B5EF4-FFF2-40B4-BE49-F238E27FC236}">
                      <a16:creationId xmlns:a16="http://schemas.microsoft.com/office/drawing/2014/main" id="{F7BB687A-A5B2-D4FE-9D29-FA32658E22E9}"/>
                    </a:ext>
                  </a:extLst>
                </p:cNvPr>
                <p:cNvSpPr/>
                <p:nvPr/>
              </p:nvSpPr>
              <p:spPr>
                <a:xfrm>
                  <a:off x="997262" y="2922651"/>
                  <a:ext cx="1611982" cy="446980"/>
                </a:xfrm>
                <a:prstGeom prst="roundRect">
                  <a:avLst/>
                </a:prstGeom>
                <a:blipFill>
                  <a:blip r:embed="rId20"/>
                  <a:tile tx="0" ty="0" sx="100000" sy="100000" flip="none" algn="tl"/>
                </a:blip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008B6E6A-B080-801A-F17A-031660D1FEC5}"/>
                    </a:ext>
                  </a:extLst>
                </p:cNvPr>
                <p:cNvSpPr/>
                <p:nvPr/>
              </p:nvSpPr>
              <p:spPr>
                <a:xfrm>
                  <a:off x="997262" y="3181093"/>
                  <a:ext cx="1611983" cy="18853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dirty="0"/>
                    <a:t>Si</a:t>
                  </a:r>
                </a:p>
              </p:txBody>
            </p:sp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D9FB7598-C1DC-BA3C-AB08-35567E386ADE}"/>
                    </a:ext>
                  </a:extLst>
                </p:cNvPr>
                <p:cNvSpPr/>
                <p:nvPr/>
              </p:nvSpPr>
              <p:spPr>
                <a:xfrm>
                  <a:off x="1996503" y="3067971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9A5C4749-E74E-424F-F70A-72ECC8A2EC88}"/>
                    </a:ext>
                  </a:extLst>
                </p:cNvPr>
                <p:cNvSpPr/>
                <p:nvPr/>
              </p:nvSpPr>
              <p:spPr>
                <a:xfrm>
                  <a:off x="997262" y="3067971"/>
                  <a:ext cx="612741" cy="113123"/>
                </a:xfrm>
                <a:prstGeom prst="rect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it-IT" sz="900" dirty="0">
                      <a:solidFill>
                        <a:schemeClr val="tx1"/>
                      </a:solidFill>
                    </a:rPr>
                    <a:t>Au</a:t>
                  </a:r>
                </a:p>
              </p:txBody>
            </p:sp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41D09C70-797B-44A3-C6C1-37D97B7367BD}"/>
                    </a:ext>
                  </a:extLst>
                </p:cNvPr>
                <p:cNvSpPr txBox="1"/>
                <p:nvPr/>
              </p:nvSpPr>
              <p:spPr>
                <a:xfrm>
                  <a:off x="945412" y="2498548"/>
                  <a:ext cx="386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5.</a:t>
                  </a:r>
                </a:p>
              </p:txBody>
            </p:sp>
            <p:sp>
              <p:nvSpPr>
                <p:cNvPr id="52" name="CasellaDiTesto 51">
                  <a:extLst>
                    <a:ext uri="{FF2B5EF4-FFF2-40B4-BE49-F238E27FC236}">
                      <a16:creationId xmlns:a16="http://schemas.microsoft.com/office/drawing/2014/main" id="{932898E8-D1F2-42C2-8166-BAC11FD3F687}"/>
                    </a:ext>
                  </a:extLst>
                </p:cNvPr>
                <p:cNvSpPr txBox="1"/>
                <p:nvPr/>
              </p:nvSpPr>
              <p:spPr>
                <a:xfrm>
                  <a:off x="1558156" y="2870482"/>
                  <a:ext cx="80127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>
                      <a:solidFill>
                        <a:schemeClr val="bg1"/>
                      </a:solidFill>
                    </a:rPr>
                    <a:t>PbS</a:t>
                  </a:r>
                </a:p>
              </p:txBody>
            </p:sp>
            <p:cxnSp>
              <p:nvCxnSpPr>
                <p:cNvPr id="53" name="Connettore a gomito 52">
                  <a:extLst>
                    <a:ext uri="{FF2B5EF4-FFF2-40B4-BE49-F238E27FC236}">
                      <a16:creationId xmlns:a16="http://schemas.microsoft.com/office/drawing/2014/main" id="{2D765B26-6280-A510-3E5C-34D48A9B28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551711" y="2706963"/>
                  <a:ext cx="1145186" cy="438347"/>
                </a:xfrm>
                <a:prstGeom prst="bentConnector3">
                  <a:avLst>
                    <a:gd name="adj1" fmla="val 100213"/>
                  </a:avLst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ttore a gomito 53">
                  <a:extLst>
                    <a:ext uri="{FF2B5EF4-FFF2-40B4-BE49-F238E27FC236}">
                      <a16:creationId xmlns:a16="http://schemas.microsoft.com/office/drawing/2014/main" id="{773B52BB-09FC-5C4F-639F-B526304ECA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V="1">
                  <a:off x="3555001" y="2814203"/>
                  <a:ext cx="956808" cy="317971"/>
                </a:xfrm>
                <a:prstGeom prst="bentConnector3">
                  <a:avLst>
                    <a:gd name="adj1" fmla="val -1232"/>
                  </a:avLst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asellaDiTesto 54">
                  <a:extLst>
                    <a:ext uri="{FF2B5EF4-FFF2-40B4-BE49-F238E27FC236}">
                      <a16:creationId xmlns:a16="http://schemas.microsoft.com/office/drawing/2014/main" id="{41865FA5-C085-3A57-6544-F6FBAB23CDB4}"/>
                    </a:ext>
                  </a:extLst>
                </p:cNvPr>
                <p:cNvSpPr txBox="1"/>
                <p:nvPr/>
              </p:nvSpPr>
              <p:spPr>
                <a:xfrm>
                  <a:off x="4439932" y="2347092"/>
                  <a:ext cx="225536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b="1" dirty="0"/>
                    <a:t>Repeat until</a:t>
                  </a:r>
                </a:p>
                <a:p>
                  <a:pPr algn="ctr"/>
                  <a:r>
                    <a:rPr lang="it-IT" b="1" dirty="0"/>
                    <a:t>Enough material</a:t>
                  </a:r>
                </a:p>
              </p:txBody>
            </p:sp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404CA2AC-09D8-E572-5D94-00E0773ADB29}"/>
                    </a:ext>
                  </a:extLst>
                </p:cNvPr>
                <p:cNvSpPr txBox="1"/>
                <p:nvPr/>
              </p:nvSpPr>
              <p:spPr>
                <a:xfrm>
                  <a:off x="4192391" y="2850548"/>
                  <a:ext cx="3864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/>
                    <a:t>4.</a:t>
                  </a:r>
                </a:p>
              </p:txBody>
            </p:sp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AF8B9CD7-885B-54E0-03E7-4B898C0191D3}"/>
                    </a:ext>
                  </a:extLst>
                </p:cNvPr>
                <p:cNvSpPr txBox="1"/>
                <p:nvPr/>
              </p:nvSpPr>
              <p:spPr>
                <a:xfrm>
                  <a:off x="3860275" y="1345691"/>
                  <a:ext cx="8012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/>
                    <a:t>PbS</a:t>
                  </a:r>
                </a:p>
              </p:txBody>
            </p:sp>
            <p:sp>
              <p:nvSpPr>
                <p:cNvPr id="58" name="CasellaDiTesto 57">
                  <a:extLst>
                    <a:ext uri="{FF2B5EF4-FFF2-40B4-BE49-F238E27FC236}">
                      <a16:creationId xmlns:a16="http://schemas.microsoft.com/office/drawing/2014/main" id="{78D6CD42-AC29-E7CB-5C57-831716A8BDA2}"/>
                    </a:ext>
                  </a:extLst>
                </p:cNvPr>
                <p:cNvSpPr txBox="1"/>
                <p:nvPr/>
              </p:nvSpPr>
              <p:spPr>
                <a:xfrm>
                  <a:off x="6452645" y="1317023"/>
                  <a:ext cx="8012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/>
                    <a:t>But</a:t>
                  </a:r>
                </a:p>
              </p:txBody>
            </p:sp>
            <p:sp>
              <p:nvSpPr>
                <p:cNvPr id="59" name="CasellaDiTesto 58">
                  <a:extLst>
                    <a:ext uri="{FF2B5EF4-FFF2-40B4-BE49-F238E27FC236}">
                      <a16:creationId xmlns:a16="http://schemas.microsoft.com/office/drawing/2014/main" id="{A9C4C330-0F4A-7960-F380-DD62C31837D3}"/>
                    </a:ext>
                  </a:extLst>
                </p:cNvPr>
                <p:cNvSpPr txBox="1"/>
                <p:nvPr/>
              </p:nvSpPr>
              <p:spPr>
                <a:xfrm>
                  <a:off x="4270341" y="3590713"/>
                  <a:ext cx="8012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600" dirty="0"/>
                    <a:t>MeOH</a:t>
                  </a:r>
                </a:p>
              </p:txBody>
            </p:sp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C5B373D1-7774-60B4-F348-BACB5FA70C2F}"/>
                    </a:ext>
                  </a:extLst>
                </p:cNvPr>
                <p:cNvSpPr txBox="1"/>
                <p:nvPr/>
              </p:nvSpPr>
              <p:spPr>
                <a:xfrm>
                  <a:off x="4392389" y="1103011"/>
                  <a:ext cx="9137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/>
                    <a:t>Drop</a:t>
                  </a:r>
                </a:p>
                <a:p>
                  <a:r>
                    <a:rPr lang="it-IT" sz="1400" dirty="0"/>
                    <a:t> Casting</a:t>
                  </a:r>
                </a:p>
              </p:txBody>
            </p:sp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0B2BBF63-7D00-2946-9C1E-7266D35C90C0}"/>
                    </a:ext>
                  </a:extLst>
                </p:cNvPr>
                <p:cNvSpPr txBox="1"/>
                <p:nvPr/>
              </p:nvSpPr>
              <p:spPr>
                <a:xfrm rot="2753304">
                  <a:off x="6779947" y="1149467"/>
                  <a:ext cx="112706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 err="1"/>
                    <a:t>Butylamine</a:t>
                  </a:r>
                  <a:endParaRPr lang="it-IT" sz="1400" dirty="0"/>
                </a:p>
              </p:txBody>
            </p:sp>
            <p:sp>
              <p:nvSpPr>
                <p:cNvPr id="62" name="CasellaDiTesto 61">
                  <a:extLst>
                    <a:ext uri="{FF2B5EF4-FFF2-40B4-BE49-F238E27FC236}">
                      <a16:creationId xmlns:a16="http://schemas.microsoft.com/office/drawing/2014/main" id="{99AECF53-5C00-0B60-7455-10B5C798B9A4}"/>
                    </a:ext>
                  </a:extLst>
                </p:cNvPr>
                <p:cNvSpPr txBox="1"/>
                <p:nvPr/>
              </p:nvSpPr>
              <p:spPr>
                <a:xfrm>
                  <a:off x="2558105" y="3146141"/>
                  <a:ext cx="129625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1400" dirty="0"/>
                    <a:t>48h </a:t>
                  </a:r>
                </a:p>
                <a:p>
                  <a:pPr algn="ctr"/>
                  <a:r>
                    <a:rPr lang="it-IT" sz="1400" dirty="0" err="1"/>
                    <a:t>Oxidation</a:t>
                  </a:r>
                  <a:endParaRPr lang="it-IT" sz="1400" dirty="0"/>
                </a:p>
              </p:txBody>
            </p:sp>
            <p:cxnSp>
              <p:nvCxnSpPr>
                <p:cNvPr id="64" name="Connettore a gomito 63">
                  <a:extLst>
                    <a:ext uri="{FF2B5EF4-FFF2-40B4-BE49-F238E27FC236}">
                      <a16:creationId xmlns:a16="http://schemas.microsoft.com/office/drawing/2014/main" id="{81CD14A6-F380-AE93-C189-F813F022A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2807916" y="3178259"/>
                  <a:ext cx="1382758" cy="412456"/>
                </a:xfrm>
                <a:prstGeom prst="bentConnector3">
                  <a:avLst>
                    <a:gd name="adj1" fmla="val 33468"/>
                  </a:avLst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8A5D376-1568-FDD8-2C20-21A85BE7B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68181" y="3899941"/>
                <a:ext cx="1832689" cy="422662"/>
              </a:xfrm>
              <a:prstGeom prst="rect">
                <a:avLst/>
              </a:prstGeom>
            </p:spPr>
          </p:pic>
        </p:grpSp>
        <p:pic>
          <p:nvPicPr>
            <p:cNvPr id="79" name="Immagine 78">
              <a:extLst>
                <a:ext uri="{FF2B5EF4-FFF2-40B4-BE49-F238E27FC236}">
                  <a16:creationId xmlns:a16="http://schemas.microsoft.com/office/drawing/2014/main" id="{C094B499-B914-FCB0-DF73-8CE73CF7F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19319" y="5524280"/>
              <a:ext cx="1701235" cy="793909"/>
            </a:xfrm>
            <a:prstGeom prst="rect">
              <a:avLst/>
            </a:prstGeom>
          </p:spPr>
        </p:pic>
      </p:grp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41B9A5FA-826A-F219-ABC6-2AD1CF208EEF}"/>
              </a:ext>
            </a:extLst>
          </p:cNvPr>
          <p:cNvSpPr txBox="1"/>
          <p:nvPr/>
        </p:nvSpPr>
        <p:spPr>
          <a:xfrm>
            <a:off x="8923797" y="983645"/>
            <a:ext cx="3374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Some first, old results (2006) – 10V</a:t>
            </a:r>
          </a:p>
        </p:txBody>
      </p:sp>
      <p:cxnSp>
        <p:nvCxnSpPr>
          <p:cNvPr id="82" name="Connettore diritto 81">
            <a:extLst>
              <a:ext uri="{FF2B5EF4-FFF2-40B4-BE49-F238E27FC236}">
                <a16:creationId xmlns:a16="http://schemas.microsoft.com/office/drawing/2014/main" id="{347A9642-4128-0F0B-C55A-576767A931C7}"/>
              </a:ext>
            </a:extLst>
          </p:cNvPr>
          <p:cNvCxnSpPr>
            <a:cxnSpLocks/>
          </p:cNvCxnSpPr>
          <p:nvPr/>
        </p:nvCxnSpPr>
        <p:spPr>
          <a:xfrm>
            <a:off x="9792759" y="1249417"/>
            <a:ext cx="1636091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CasellaDiTesto 83">
            <a:extLst>
              <a:ext uri="{FF2B5EF4-FFF2-40B4-BE49-F238E27FC236}">
                <a16:creationId xmlns:a16="http://schemas.microsoft.com/office/drawing/2014/main" id="{455F4794-09B6-72D6-DB3B-BED1B8BDB48E}"/>
              </a:ext>
            </a:extLst>
          </p:cNvPr>
          <p:cNvSpPr txBox="1"/>
          <p:nvPr/>
        </p:nvSpPr>
        <p:spPr>
          <a:xfrm>
            <a:off x="8737425" y="3726417"/>
            <a:ext cx="35612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Low-Power (1V) </a:t>
            </a:r>
            <a:r>
              <a:rPr lang="en-GB" sz="1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1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QD </a:t>
            </a:r>
            <a:r>
              <a:rPr lang="en-GB" sz="1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photocond</a:t>
            </a:r>
            <a:r>
              <a:rPr lang="en-GB" sz="1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. (2016)</a:t>
            </a:r>
          </a:p>
        </p:txBody>
      </p:sp>
      <p:cxnSp>
        <p:nvCxnSpPr>
          <p:cNvPr id="85" name="Connettore diritto 84">
            <a:extLst>
              <a:ext uri="{FF2B5EF4-FFF2-40B4-BE49-F238E27FC236}">
                <a16:creationId xmlns:a16="http://schemas.microsoft.com/office/drawing/2014/main" id="{E45DA313-FEA6-9837-F8DA-BECFB9770A51}"/>
              </a:ext>
            </a:extLst>
          </p:cNvPr>
          <p:cNvCxnSpPr>
            <a:cxnSpLocks/>
          </p:cNvCxnSpPr>
          <p:nvPr/>
        </p:nvCxnSpPr>
        <p:spPr>
          <a:xfrm>
            <a:off x="9736157" y="3973966"/>
            <a:ext cx="1636091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F5C59B7-4FAB-22C7-43E8-875E3F8BB56A}"/>
              </a:ext>
            </a:extLst>
          </p:cNvPr>
          <p:cNvSpPr txBox="1"/>
          <p:nvPr/>
        </p:nvSpPr>
        <p:spPr>
          <a:xfrm>
            <a:off x="527218" y="1390408"/>
            <a:ext cx="47957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Solution-</a:t>
            </a:r>
            <a:r>
              <a:rPr lang="it-IT" dirty="0" err="1"/>
              <a:t>Processed</a:t>
            </a:r>
            <a:r>
              <a:rPr lang="it-IT" dirty="0"/>
              <a:t> (QD + </a:t>
            </a:r>
            <a:r>
              <a:rPr lang="it-IT" dirty="0" err="1"/>
              <a:t>ligands</a:t>
            </a:r>
            <a:r>
              <a:rPr lang="it-IT" dirty="0"/>
              <a:t> + solvents)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Layer-by-layer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Photoconductive</a:t>
            </a:r>
            <a:r>
              <a:rPr lang="it-IT" dirty="0"/>
              <a:t> gain </a:t>
            </a:r>
            <a:r>
              <a:rPr lang="it-IT" dirty="0" err="1"/>
              <a:t>emerges</a:t>
            </a:r>
            <a:r>
              <a:rPr lang="it-IT" dirty="0"/>
              <a:t> from </a:t>
            </a:r>
            <a:r>
              <a:rPr lang="it-IT" dirty="0" err="1"/>
              <a:t>defects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Stable</a:t>
            </a:r>
            <a:r>
              <a:rPr lang="it-IT" dirty="0"/>
              <a:t> in air @ RT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EFB8CFB-7B4F-2BFE-2AD2-7DD616400735}"/>
              </a:ext>
            </a:extLst>
          </p:cNvPr>
          <p:cNvSpPr txBox="1"/>
          <p:nvPr/>
        </p:nvSpPr>
        <p:spPr>
          <a:xfrm>
            <a:off x="19052" y="1005544"/>
            <a:ext cx="51105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noProof="0" dirty="0" err="1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2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 QD IR-Vis Photoconductors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AE863CE-11A0-C53D-C38B-C9AA66AC9BAF}"/>
              </a:ext>
            </a:extLst>
          </p:cNvPr>
          <p:cNvCxnSpPr>
            <a:cxnSpLocks/>
          </p:cNvCxnSpPr>
          <p:nvPr/>
        </p:nvCxnSpPr>
        <p:spPr>
          <a:xfrm>
            <a:off x="976372" y="1391739"/>
            <a:ext cx="2898435" cy="0"/>
          </a:xfrm>
          <a:prstGeom prst="line">
            <a:avLst/>
          </a:prstGeom>
          <a:ln w="19050">
            <a:solidFill>
              <a:srgbClr val="342AB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74FBA4D-843E-7AC8-4E94-F9D9FF51BD2D}"/>
              </a:ext>
            </a:extLst>
          </p:cNvPr>
          <p:cNvSpPr txBox="1"/>
          <p:nvPr/>
        </p:nvSpPr>
        <p:spPr>
          <a:xfrm>
            <a:off x="5744350" y="2834609"/>
            <a:ext cx="11983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Ligand </a:t>
            </a:r>
          </a:p>
          <a:p>
            <a:pPr algn="ctr"/>
            <a:r>
              <a:rPr lang="en-GB" sz="16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Exchange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1E5387B6-8177-ACF3-F756-9E68A62113B0}"/>
              </a:ext>
            </a:extLst>
          </p:cNvPr>
          <p:cNvSpPr txBox="1"/>
          <p:nvPr/>
        </p:nvSpPr>
        <p:spPr>
          <a:xfrm>
            <a:off x="4817435" y="1528303"/>
            <a:ext cx="2838331" cy="1077218"/>
          </a:xfrm>
          <a:prstGeom prst="rect">
            <a:avLst/>
          </a:prstGeom>
          <a:solidFill>
            <a:srgbClr val="5234B4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i="1" dirty="0">
                <a:solidFill>
                  <a:srgbClr val="F8F9FB"/>
                </a:solidFill>
                <a:latin typeface="+mj-lt"/>
              </a:rPr>
              <a:t>Shorter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surface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ligands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</a:t>
            </a:r>
            <a:r>
              <a:rPr lang="it-IT" sz="1600" i="1" dirty="0" err="1">
                <a:solidFill>
                  <a:srgbClr val="F8F9FB"/>
                </a:solidFill>
                <a:latin typeface="+mj-lt"/>
              </a:rPr>
              <a:t>promote</a:t>
            </a:r>
            <a:r>
              <a:rPr lang="it-IT" sz="1600" i="1" dirty="0">
                <a:solidFill>
                  <a:srgbClr val="F8F9FB"/>
                </a:solidFill>
                <a:latin typeface="+mj-lt"/>
              </a:rPr>
              <a:t> charge-transfer between QDs </a:t>
            </a:r>
            <a:r>
              <a:rPr lang="it-IT" sz="1600" i="1" dirty="0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it-IT" sz="1600" i="1" dirty="0" err="1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Conductivity</a:t>
            </a:r>
            <a:r>
              <a:rPr lang="it-IT" sz="1600" i="1" dirty="0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 increases with </a:t>
            </a:r>
            <a:r>
              <a:rPr lang="it-IT" sz="1600" i="1" dirty="0" err="1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decreasing</a:t>
            </a:r>
            <a:r>
              <a:rPr lang="it-IT" sz="1600" i="1" dirty="0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 QD </a:t>
            </a:r>
            <a:r>
              <a:rPr lang="it-IT" sz="1600" i="1" dirty="0" err="1">
                <a:solidFill>
                  <a:srgbClr val="F8F9FB"/>
                </a:solidFill>
                <a:latin typeface="+mj-lt"/>
                <a:sym typeface="Wingdings" panose="05000000000000000000" pitchFamily="2" charset="2"/>
              </a:rPr>
              <a:t>distance</a:t>
            </a:r>
            <a:endParaRPr lang="it-IT" sz="1600" i="1" dirty="0">
              <a:solidFill>
                <a:srgbClr val="F8F9FB"/>
              </a:solidFill>
              <a:latin typeface="+mj-lt"/>
            </a:endParaRP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D1EAE44D-F315-81C8-E566-54962B84C8C2}"/>
              </a:ext>
            </a:extLst>
          </p:cNvPr>
          <p:cNvSpPr txBox="1"/>
          <p:nvPr/>
        </p:nvSpPr>
        <p:spPr>
          <a:xfrm>
            <a:off x="5271406" y="1201410"/>
            <a:ext cx="18881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noProof="0" dirty="0">
                <a:solidFill>
                  <a:srgbClr val="5234B4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Ligand Exchange </a:t>
            </a:r>
          </a:p>
        </p:txBody>
      </p:sp>
    </p:spTree>
    <p:extLst>
      <p:ext uri="{BB962C8B-B14F-4D97-AF65-F5344CB8AC3E}">
        <p14:creationId xmlns:p14="http://schemas.microsoft.com/office/powerpoint/2010/main" val="34673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E9FE2-89AB-D004-29FB-493B745A8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47352CC7-7D97-55AE-07BA-A3BD187640FB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3581" y="-29811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F9EC21-5110-09A6-0779-A14D6001D022}"/>
              </a:ext>
            </a:extLst>
          </p:cNvPr>
          <p:cNvSpPr txBox="1"/>
          <p:nvPr/>
        </p:nvSpPr>
        <p:spPr>
          <a:xfrm>
            <a:off x="9596488" y="389323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C7B2AABF-BA60-B1DA-AC9B-1EB0359DCA8D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-11434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5F6F7E6E-A8C4-2EED-1E50-70769E7D6884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43100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FA1625-9AB3-3553-E40D-B21A595BCF38}"/>
              </a:ext>
            </a:extLst>
          </p:cNvPr>
          <p:cNvSpPr txBox="1"/>
          <p:nvPr/>
        </p:nvSpPr>
        <p:spPr>
          <a:xfrm>
            <a:off x="719188" y="8077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Drop-Cast Photodetector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D168806-40D5-4348-2889-282D19500651}"/>
              </a:ext>
            </a:extLst>
          </p:cNvPr>
          <p:cNvSpPr txBox="1"/>
          <p:nvPr/>
        </p:nvSpPr>
        <p:spPr>
          <a:xfrm>
            <a:off x="416465" y="6558701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D1C1313-29FB-4371-9936-4471594F4F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397649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616A21-87E9-DE93-77FC-524834FEE2B2}"/>
              </a:ext>
            </a:extLst>
          </p:cNvPr>
          <p:cNvSpPr txBox="1"/>
          <p:nvPr/>
        </p:nvSpPr>
        <p:spPr>
          <a:xfrm>
            <a:off x="425991" y="6392157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F0D348EB-FA0F-94C7-34F3-0A046D165C7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17890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9BF70C55-A7BC-97AE-FDA1-8EEA839F78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392157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C80041F-2947-8F87-47B6-8A465B79B8E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59960"/>
            <a:ext cx="996080" cy="498040"/>
          </a:xfrm>
          <a:prstGeom prst="rect">
            <a:avLst/>
          </a:prstGeom>
        </p:spPr>
      </p:pic>
      <p:pic>
        <p:nvPicPr>
          <p:cNvPr id="65" name="Immagine 6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556047CF-D466-7F60-46DB-346CE90DB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08" y="1155388"/>
            <a:ext cx="2030894" cy="2190360"/>
          </a:xfrm>
          <a:prstGeom prst="rect">
            <a:avLst/>
          </a:prstGeom>
        </p:spPr>
      </p:pic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EE7A5530-FE1F-4A47-366E-0F1FB4E3226E}"/>
              </a:ext>
            </a:extLst>
          </p:cNvPr>
          <p:cNvSpPr txBox="1"/>
          <p:nvPr/>
        </p:nvSpPr>
        <p:spPr>
          <a:xfrm>
            <a:off x="9571044" y="3670752"/>
            <a:ext cx="2263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Arial Black" panose="020B0A04020102020204" pitchFamily="34" charset="0"/>
              </a:rPr>
              <a:t> X</a:t>
            </a:r>
            <a:r>
              <a:rPr lang="it-IT" sz="2000" b="1" dirty="0"/>
              <a:t>-ray Tube</a:t>
            </a:r>
            <a:endParaRPr lang="it-IT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A36AC2F-755A-746D-4DDB-D9657C7DEE28}"/>
                  </a:ext>
                </a:extLst>
              </p:cNvPr>
              <p:cNvSpPr txBox="1"/>
              <p:nvPr/>
            </p:nvSpPr>
            <p:spPr>
              <a:xfrm>
                <a:off x="9691849" y="4025356"/>
                <a:ext cx="2267058" cy="10322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b="1" dirty="0"/>
                  <a:t>Silver</a:t>
                </a:r>
                <a:r>
                  <a:rPr lang="it-IT" sz="1200" dirty="0"/>
                  <a:t> </a:t>
                </a:r>
                <a:r>
                  <a:rPr lang="it-IT" sz="1200" dirty="0" err="1"/>
                  <a:t>Anode</a:t>
                </a:r>
                <a:r>
                  <a:rPr lang="it-IT" sz="1200" dirty="0"/>
                  <a:t> (22 keV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it-IT" sz="12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dirty="0" err="1"/>
                  <a:t>Operated</a:t>
                </a:r>
                <a:r>
                  <a:rPr lang="it-IT" sz="1200" dirty="0"/>
                  <a:t> </a:t>
                </a:r>
                <a:r>
                  <a:rPr lang="it-IT" sz="1200" dirty="0" err="1"/>
                  <a:t>at</a:t>
                </a:r>
                <a:r>
                  <a:rPr lang="it-IT" sz="1200" dirty="0"/>
                  <a:t> 50kV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200" b="1" dirty="0"/>
                  <a:t>Dose rate </a:t>
                </a:r>
                <a:r>
                  <a:rPr lang="it-IT" sz="1200" dirty="0" err="1"/>
                  <a:t>controlled</a:t>
                </a:r>
                <a:r>
                  <a:rPr lang="it-IT" sz="1200" dirty="0"/>
                  <a:t> </a:t>
                </a:r>
                <a:r>
                  <a:rPr lang="it-IT" sz="1200" dirty="0" err="1"/>
                  <a:t>through</a:t>
                </a:r>
                <a:r>
                  <a:rPr lang="it-IT" sz="1200" dirty="0"/>
                  <a:t> </a:t>
                </a:r>
                <a:r>
                  <a:rPr lang="it-IT" sz="1200" b="1" dirty="0"/>
                  <a:t>Tube </a:t>
                </a:r>
                <a:r>
                  <a:rPr lang="it-IT" sz="1200" b="1" dirty="0" err="1"/>
                  <a:t>Current</a:t>
                </a:r>
                <a:endParaRPr lang="it-IT" sz="1200" b="1" dirty="0"/>
              </a:p>
              <a:p>
                <a:endParaRPr lang="it-IT" sz="1200" b="1" dirty="0"/>
              </a:p>
            </p:txBody>
          </p:sp>
        </mc:Choice>
        <mc:Fallback>
          <p:sp>
            <p:nvSpPr>
              <p:cNvPr id="67" name="CasellaDiTesto 66">
                <a:extLst>
                  <a:ext uri="{FF2B5EF4-FFF2-40B4-BE49-F238E27FC236}">
                    <a16:creationId xmlns:a16="http://schemas.microsoft.com/office/drawing/2014/main" id="{AA36AC2F-755A-746D-4DDB-D9657C7DE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1849" y="4025356"/>
                <a:ext cx="2267058" cy="10322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BD02A81B-1BC0-139C-AB91-CA1BF9001811}"/>
              </a:ext>
            </a:extLst>
          </p:cNvPr>
          <p:cNvSpPr txBox="1"/>
          <p:nvPr/>
        </p:nvSpPr>
        <p:spPr>
          <a:xfrm>
            <a:off x="9652700" y="4873161"/>
            <a:ext cx="30994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Ref. Detector</a:t>
            </a:r>
            <a:endParaRPr lang="it-IT" sz="2000" dirty="0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F41949B5-3D7E-6152-86E5-E403AB33E883}"/>
              </a:ext>
            </a:extLst>
          </p:cNvPr>
          <p:cNvSpPr txBox="1"/>
          <p:nvPr/>
        </p:nvSpPr>
        <p:spPr>
          <a:xfrm>
            <a:off x="9725642" y="5198821"/>
            <a:ext cx="2708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Boron-</a:t>
            </a:r>
            <a:r>
              <a:rPr lang="it-IT" sz="1200" dirty="0" err="1"/>
              <a:t>doped</a:t>
            </a:r>
            <a:r>
              <a:rPr lang="it-IT" sz="1200" dirty="0"/>
              <a:t> </a:t>
            </a:r>
            <a:r>
              <a:rPr lang="it-IT" sz="1200" b="1" dirty="0"/>
              <a:t>Diamond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1 </a:t>
            </a:r>
            <a:r>
              <a:rPr lang="it-IT" sz="1200" dirty="0" err="1"/>
              <a:t>nC</a:t>
            </a:r>
            <a:r>
              <a:rPr lang="it-IT" sz="1200" dirty="0"/>
              <a:t>/</a:t>
            </a:r>
            <a:r>
              <a:rPr lang="it-IT" sz="1200" dirty="0" err="1"/>
              <a:t>Gy</a:t>
            </a:r>
            <a:r>
              <a:rPr lang="it-IT" sz="1200" dirty="0"/>
              <a:t> Linear </a:t>
            </a:r>
            <a:r>
              <a:rPr lang="it-IT" sz="1200" dirty="0" err="1"/>
              <a:t>Response</a:t>
            </a:r>
            <a:endParaRPr lang="it-IT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/>
              <a:t>No Bias </a:t>
            </a:r>
            <a:r>
              <a:rPr lang="it-IT" sz="1200" dirty="0" err="1"/>
              <a:t>required</a:t>
            </a:r>
            <a:endParaRPr lang="it-IT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459F35CB-CB14-64F0-473E-225B2D9B1819}"/>
                  </a:ext>
                </a:extLst>
              </p:cNvPr>
              <p:cNvSpPr txBox="1"/>
              <p:nvPr/>
            </p:nvSpPr>
            <p:spPr>
              <a:xfrm>
                <a:off x="141410" y="2372750"/>
                <a:ext cx="4504375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Clear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Response</a:t>
                </a:r>
                <a:r>
                  <a:rPr lang="it-IT" sz="1600" dirty="0">
                    <a:solidFill>
                      <a:schemeClr val="tx1"/>
                    </a:solidFill>
                  </a:rPr>
                  <a:t> under Hard X-Rays </a:t>
                </a:r>
                <a:r>
                  <a:rPr lang="it-IT" sz="1600" b="1" dirty="0">
                    <a:solidFill>
                      <a:schemeClr val="tx1"/>
                    </a:solidFill>
                  </a:rPr>
                  <a:t>(1V Bias)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>
                    <a:solidFill>
                      <a:schemeClr val="tx1"/>
                    </a:solidFill>
                  </a:rPr>
                  <a:t>Linear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Extr</a:t>
                </a:r>
                <a:r>
                  <a:rPr lang="it-IT" sz="1600" dirty="0">
                    <a:solidFill>
                      <a:schemeClr val="tx1"/>
                    </a:solidFill>
                  </a:rPr>
                  <a:t>. </a:t>
                </a:r>
                <a:r>
                  <a:rPr lang="it-IT" sz="1600" dirty="0" err="1">
                    <a:solidFill>
                      <a:schemeClr val="tx1"/>
                    </a:solidFill>
                  </a:rPr>
                  <a:t>Charge</a:t>
                </a:r>
                <a:r>
                  <a:rPr lang="it-IT" sz="1600" dirty="0">
                    <a:solidFill>
                      <a:schemeClr val="tx1"/>
                    </a:solidFill>
                  </a:rPr>
                  <a:t>-Dose rate relation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 err="1">
                    <a:solidFill>
                      <a:schemeClr val="tx1"/>
                    </a:solidFill>
                  </a:rPr>
                  <a:t>Excellent</a:t>
                </a:r>
                <a:r>
                  <a:rPr lang="it-IT" sz="1600" b="1" dirty="0">
                    <a:solidFill>
                      <a:schemeClr val="tx1"/>
                    </a:solidFill>
                  </a:rPr>
                  <a:t> Sensitivity: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𝟐𝟑𝟕𝟎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𝑪𝑮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it-IT" sz="16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b="1" dirty="0">
                    <a:solidFill>
                      <a:schemeClr val="tx1"/>
                    </a:solidFill>
                  </a:rPr>
                  <a:t>Good Limit of Detection: </a:t>
                </a:r>
                <a14:m>
                  <m:oMath xmlns:m="http://schemas.openxmlformats.org/officeDocument/2006/math"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it-IT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𝑮𝒚</m:t>
                    </m:r>
                    <m:sSup>
                      <m:sSupPr>
                        <m:ctrlP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p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it-IT" sz="1600" b="1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459F35CB-CB14-64F0-473E-225B2D9B1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10" y="2372750"/>
                <a:ext cx="4504375" cy="1354217"/>
              </a:xfrm>
              <a:prstGeom prst="rect">
                <a:avLst/>
              </a:prstGeom>
              <a:blipFill>
                <a:blip r:embed="rId14"/>
                <a:stretch>
                  <a:fillRect l="-541" t="-13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4" name="Immagine 73">
            <a:extLst>
              <a:ext uri="{FF2B5EF4-FFF2-40B4-BE49-F238E27FC236}">
                <a16:creationId xmlns:a16="http://schemas.microsoft.com/office/drawing/2014/main" id="{05DA08CB-2868-5DBC-DDB4-9FE8A9B931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" t="3427" r="5937" b="-112"/>
          <a:stretch/>
        </p:blipFill>
        <p:spPr>
          <a:xfrm>
            <a:off x="319940" y="3560303"/>
            <a:ext cx="3183854" cy="2899435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0C942A53-1EED-7F0D-B15E-C688CDCAC38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4860" r="5914"/>
          <a:stretch/>
        </p:blipFill>
        <p:spPr>
          <a:xfrm>
            <a:off x="3496408" y="3627464"/>
            <a:ext cx="3050437" cy="2819914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55A90674-0FE5-62F7-D0A5-DD1D73B6DC1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t="5035" r="8257"/>
          <a:stretch/>
        </p:blipFill>
        <p:spPr>
          <a:xfrm>
            <a:off x="6450025" y="3610426"/>
            <a:ext cx="3102163" cy="2888075"/>
          </a:xfrm>
          <a:prstGeom prst="rect">
            <a:avLst/>
          </a:prstGeom>
        </p:spPr>
      </p:pic>
      <p:sp>
        <p:nvSpPr>
          <p:cNvPr id="77" name="Rettangolo 76">
            <a:extLst>
              <a:ext uri="{FF2B5EF4-FFF2-40B4-BE49-F238E27FC236}">
                <a16:creationId xmlns:a16="http://schemas.microsoft.com/office/drawing/2014/main" id="{E674873F-6AAF-70EE-5A35-75C4D519FD63}"/>
              </a:ext>
            </a:extLst>
          </p:cNvPr>
          <p:cNvSpPr/>
          <p:nvPr/>
        </p:nvSpPr>
        <p:spPr>
          <a:xfrm>
            <a:off x="9652700" y="3676206"/>
            <a:ext cx="2263784" cy="2515676"/>
          </a:xfrm>
          <a:prstGeom prst="rect">
            <a:avLst/>
          </a:prstGeom>
          <a:noFill/>
          <a:ln w="28575">
            <a:solidFill>
              <a:srgbClr val="5234B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8" name="Immagine 77">
            <a:extLst>
              <a:ext uri="{FF2B5EF4-FFF2-40B4-BE49-F238E27FC236}">
                <a16:creationId xmlns:a16="http://schemas.microsoft.com/office/drawing/2014/main" id="{EA9E6BAF-D2A3-A86A-4F5B-0AAF8FC7174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67450" y="1066199"/>
            <a:ext cx="1701235" cy="793909"/>
          </a:xfrm>
          <a:prstGeom prst="rect">
            <a:avLst/>
          </a:prstGeom>
        </p:spPr>
      </p:pic>
      <p:pic>
        <p:nvPicPr>
          <p:cNvPr id="79" name="Immagine 78" descr="Immagine che contiene schermata, testo, mapp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D965AED2-6AC4-53C8-6C48-A5DC3A04A9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22887" r="62372" b="42856"/>
          <a:stretch>
            <a:fillRect/>
          </a:stretch>
        </p:blipFill>
        <p:spPr>
          <a:xfrm>
            <a:off x="8367450" y="1918734"/>
            <a:ext cx="1701235" cy="1300458"/>
          </a:xfrm>
          <a:prstGeom prst="rect">
            <a:avLst/>
          </a:prstGeom>
        </p:spPr>
      </p:pic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394ABE24-57C7-CF3E-22A1-8714153AAB9C}"/>
              </a:ext>
            </a:extLst>
          </p:cNvPr>
          <p:cNvSpPr txBox="1"/>
          <p:nvPr/>
        </p:nvSpPr>
        <p:spPr>
          <a:xfrm>
            <a:off x="1450291" y="3402572"/>
            <a:ext cx="1344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Photocurrent</a:t>
            </a:r>
            <a:endParaRPr lang="it-IT" sz="1400" dirty="0"/>
          </a:p>
        </p:txBody>
      </p:sp>
      <p:sp>
        <p:nvSpPr>
          <p:cNvPr id="81" name="CasellaDiTesto 80">
            <a:extLst>
              <a:ext uri="{FF2B5EF4-FFF2-40B4-BE49-F238E27FC236}">
                <a16:creationId xmlns:a16="http://schemas.microsoft.com/office/drawing/2014/main" id="{A857E94D-9ABC-D8D4-7441-B2F292ABCACD}"/>
              </a:ext>
            </a:extLst>
          </p:cNvPr>
          <p:cNvSpPr txBox="1"/>
          <p:nvPr/>
        </p:nvSpPr>
        <p:spPr>
          <a:xfrm>
            <a:off x="4374042" y="3426643"/>
            <a:ext cx="1607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 err="1"/>
              <a:t>Charge</a:t>
            </a:r>
            <a:r>
              <a:rPr lang="it-IT" sz="1400" b="1" dirty="0"/>
              <a:t>-Dose rate</a:t>
            </a:r>
            <a:endParaRPr lang="it-IT" sz="1400" dirty="0"/>
          </a:p>
        </p:txBody>
      </p:sp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FCA78183-E27F-A735-8502-1D820D82A8B1}"/>
              </a:ext>
            </a:extLst>
          </p:cNvPr>
          <p:cNvSpPr txBox="1"/>
          <p:nvPr/>
        </p:nvSpPr>
        <p:spPr>
          <a:xfrm>
            <a:off x="7805102" y="3433336"/>
            <a:ext cx="12495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I-V Plot</a:t>
            </a:r>
            <a:endParaRPr lang="it-IT" sz="1400" dirty="0"/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32128541-C495-1EDD-2A17-BB5284E64EE2}"/>
              </a:ext>
            </a:extLst>
          </p:cNvPr>
          <p:cNvSpPr txBox="1"/>
          <p:nvPr/>
        </p:nvSpPr>
        <p:spPr>
          <a:xfrm>
            <a:off x="5333" y="2099282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X-ray Response</a:t>
            </a:r>
          </a:p>
        </p:txBody>
      </p:sp>
      <p:sp>
        <p:nvSpPr>
          <p:cNvPr id="93" name="Rettangolo con angoli arrotondati 92">
            <a:extLst>
              <a:ext uri="{FF2B5EF4-FFF2-40B4-BE49-F238E27FC236}">
                <a16:creationId xmlns:a16="http://schemas.microsoft.com/office/drawing/2014/main" id="{16AFE37B-CD90-92B5-E64B-A15B45140154}"/>
              </a:ext>
            </a:extLst>
          </p:cNvPr>
          <p:cNvSpPr/>
          <p:nvPr/>
        </p:nvSpPr>
        <p:spPr>
          <a:xfrm>
            <a:off x="121798" y="2128108"/>
            <a:ext cx="4394299" cy="1324797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7117D78E-C4AC-96B5-458F-6208C34AC06F}"/>
                  </a:ext>
                </a:extLst>
              </p:cNvPr>
              <p:cNvSpPr txBox="1"/>
              <p:nvPr/>
            </p:nvSpPr>
            <p:spPr>
              <a:xfrm>
                <a:off x="4696311" y="2351660"/>
                <a:ext cx="381001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 err="1">
                    <a:solidFill>
                      <a:schemeClr val="tx1"/>
                    </a:solidFill>
                  </a:rPr>
                  <a:t>Current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sz="1600" dirty="0">
                    <a:solidFill>
                      <a:schemeClr val="tx1"/>
                    </a:solidFill>
                  </a:rPr>
                  <a:t> to Dose Rate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b="1" dirty="0"/>
                  <a:t>No </a:t>
                </a:r>
                <a:r>
                  <a:rPr lang="it-IT" sz="1600" b="1" dirty="0" err="1"/>
                  <a:t>Saturation</a:t>
                </a:r>
                <a:r>
                  <a:rPr lang="it-IT" sz="1600" b="1" dirty="0"/>
                  <a:t>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No </a:t>
                </a:r>
                <a:r>
                  <a:rPr lang="it-IT" sz="1600" dirty="0" err="1"/>
                  <a:t>Dosimetry</a:t>
                </a:r>
                <a:r>
                  <a:rPr lang="it-IT" sz="1600" dirty="0"/>
                  <a:t> but Information from </a:t>
                </a:r>
                <a:r>
                  <a:rPr lang="it-IT" sz="1600" dirty="0" err="1"/>
                  <a:t>Extracted</a:t>
                </a:r>
                <a:r>
                  <a:rPr lang="it-IT" sz="1600" dirty="0"/>
                  <a:t> Charge</a:t>
                </a:r>
              </a:p>
            </p:txBody>
          </p:sp>
        </mc:Choice>
        <mc:Fallback>
          <p:sp>
            <p:nvSpPr>
              <p:cNvPr id="97" name="CasellaDiTesto 96">
                <a:extLst>
                  <a:ext uri="{FF2B5EF4-FFF2-40B4-BE49-F238E27FC236}">
                    <a16:creationId xmlns:a16="http://schemas.microsoft.com/office/drawing/2014/main" id="{7117D78E-C4AC-96B5-458F-6208C34AC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6311" y="2351660"/>
                <a:ext cx="3810010" cy="1077218"/>
              </a:xfrm>
              <a:prstGeom prst="rect">
                <a:avLst/>
              </a:prstGeom>
              <a:blipFill>
                <a:blip r:embed="rId20"/>
                <a:stretch>
                  <a:fillRect l="-640" t="-1705" b="-681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4071C6C1-0045-2933-F78C-F28991935CE5}"/>
              </a:ext>
            </a:extLst>
          </p:cNvPr>
          <p:cNvSpPr txBox="1"/>
          <p:nvPr/>
        </p:nvSpPr>
        <p:spPr>
          <a:xfrm>
            <a:off x="4255827" y="2091143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Dosimetry?</a:t>
            </a:r>
          </a:p>
        </p:txBody>
      </p: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id="{33F9A586-E9CD-D069-E5F0-2859635FD277}"/>
              </a:ext>
            </a:extLst>
          </p:cNvPr>
          <p:cNvSpPr/>
          <p:nvPr/>
        </p:nvSpPr>
        <p:spPr>
          <a:xfrm>
            <a:off x="4592266" y="2109282"/>
            <a:ext cx="3657535" cy="1343623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2DFED138-0182-C89A-4B7F-BEE6D001B854}"/>
              </a:ext>
            </a:extLst>
          </p:cNvPr>
          <p:cNvSpPr txBox="1"/>
          <p:nvPr/>
        </p:nvSpPr>
        <p:spPr>
          <a:xfrm>
            <a:off x="230310" y="1204847"/>
            <a:ext cx="3891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Slowed</a:t>
            </a:r>
            <a:r>
              <a:rPr lang="it-IT" sz="1600" dirty="0"/>
              <a:t> down </a:t>
            </a:r>
            <a:r>
              <a:rPr lang="it-IT" sz="1600" dirty="0" err="1"/>
              <a:t>evaporation</a:t>
            </a:r>
            <a:r>
              <a:rPr lang="it-IT" sz="1600" dirty="0"/>
              <a:t> of </a:t>
            </a:r>
            <a:r>
              <a:rPr lang="it-IT" sz="1600" dirty="0" err="1"/>
              <a:t>solvent</a:t>
            </a: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b="1" dirty="0"/>
              <a:t>From 2 to 4 </a:t>
            </a:r>
            <a:r>
              <a:rPr lang="it-IT" sz="1600" b="1" dirty="0" err="1"/>
              <a:t>cycles</a:t>
            </a:r>
            <a:r>
              <a:rPr lang="it-IT" sz="1600" b="1" dirty="0"/>
              <a:t> of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Uniform coverage of contacts</a:t>
            </a:r>
          </a:p>
        </p:txBody>
      </p:sp>
      <p:sp>
        <p:nvSpPr>
          <p:cNvPr id="104" name="CasellaDiTesto 103">
            <a:extLst>
              <a:ext uri="{FF2B5EF4-FFF2-40B4-BE49-F238E27FC236}">
                <a16:creationId xmlns:a16="http://schemas.microsoft.com/office/drawing/2014/main" id="{68DD136C-6927-76BF-2F37-6A875E679239}"/>
              </a:ext>
            </a:extLst>
          </p:cNvPr>
          <p:cNvSpPr txBox="1"/>
          <p:nvPr/>
        </p:nvSpPr>
        <p:spPr>
          <a:xfrm>
            <a:off x="-148567" y="946676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Drop-Casting</a:t>
            </a:r>
          </a:p>
        </p:txBody>
      </p:sp>
      <p:sp>
        <p:nvSpPr>
          <p:cNvPr id="105" name="Rettangolo con angoli arrotondati 104">
            <a:extLst>
              <a:ext uri="{FF2B5EF4-FFF2-40B4-BE49-F238E27FC236}">
                <a16:creationId xmlns:a16="http://schemas.microsoft.com/office/drawing/2014/main" id="{A7D72C27-1AA2-22DB-6DE7-3600258FAB36}"/>
              </a:ext>
            </a:extLst>
          </p:cNvPr>
          <p:cNvSpPr/>
          <p:nvPr/>
        </p:nvSpPr>
        <p:spPr>
          <a:xfrm>
            <a:off x="121797" y="976506"/>
            <a:ext cx="4394299" cy="1108622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485AA3CD-E289-7336-A29B-086BFD3D807A}"/>
              </a:ext>
            </a:extLst>
          </p:cNvPr>
          <p:cNvSpPr txBox="1"/>
          <p:nvPr/>
        </p:nvSpPr>
        <p:spPr>
          <a:xfrm>
            <a:off x="4718077" y="1212118"/>
            <a:ext cx="3657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/>
              <a:t>Uniform </a:t>
            </a:r>
            <a:r>
              <a:rPr lang="it-IT" sz="1600" b="1" dirty="0" err="1"/>
              <a:t>topography</a:t>
            </a:r>
            <a:r>
              <a:rPr lang="it-IT" sz="1600" b="1" dirty="0"/>
              <a:t>  (SEM)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/>
              <a:t>Fissures</a:t>
            </a:r>
            <a:r>
              <a:rPr lang="it-IT" sz="1600" dirty="0"/>
              <a:t> and </a:t>
            </a:r>
            <a:r>
              <a:rPr lang="it-IT" sz="1600" dirty="0" err="1"/>
              <a:t>flaking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/>
              <a:t>Presence</a:t>
            </a:r>
            <a:r>
              <a:rPr lang="it-IT" sz="1600" dirty="0"/>
              <a:t> of OA and But. (ATR-FTIR)</a:t>
            </a:r>
          </a:p>
        </p:txBody>
      </p:sp>
      <p:sp>
        <p:nvSpPr>
          <p:cNvPr id="107" name="CasellaDiTesto 106">
            <a:extLst>
              <a:ext uri="{FF2B5EF4-FFF2-40B4-BE49-F238E27FC236}">
                <a16:creationId xmlns:a16="http://schemas.microsoft.com/office/drawing/2014/main" id="{9999E95A-3172-C232-9466-240AF70DF816}"/>
              </a:ext>
            </a:extLst>
          </p:cNvPr>
          <p:cNvSpPr txBox="1"/>
          <p:nvPr/>
        </p:nvSpPr>
        <p:spPr>
          <a:xfrm>
            <a:off x="4340242" y="955333"/>
            <a:ext cx="2479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noProof="0" dirty="0">
                <a:solidFill>
                  <a:srgbClr val="342ABE"/>
                </a:solidFill>
                <a:latin typeface="Palanquin" panose="020B0004020203020204" pitchFamily="34" charset="0"/>
                <a:cs typeface="Palanquin" panose="020B0004020203020204" pitchFamily="34" charset="0"/>
              </a:rPr>
              <a:t>Surface Char.</a:t>
            </a:r>
          </a:p>
        </p:txBody>
      </p:sp>
      <p:sp>
        <p:nvSpPr>
          <p:cNvPr id="108" name="Rettangolo con angoli arrotondati 107">
            <a:extLst>
              <a:ext uri="{FF2B5EF4-FFF2-40B4-BE49-F238E27FC236}">
                <a16:creationId xmlns:a16="http://schemas.microsoft.com/office/drawing/2014/main" id="{8FB2E15E-B5D4-FCA8-21EC-DD71312EF86B}"/>
              </a:ext>
            </a:extLst>
          </p:cNvPr>
          <p:cNvSpPr/>
          <p:nvPr/>
        </p:nvSpPr>
        <p:spPr>
          <a:xfrm>
            <a:off x="4584693" y="976305"/>
            <a:ext cx="3657535" cy="1098110"/>
          </a:xfrm>
          <a:prstGeom prst="roundRect">
            <a:avLst/>
          </a:prstGeom>
          <a:noFill/>
          <a:ln>
            <a:solidFill>
              <a:srgbClr val="342AB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14A4E34-8B92-CCF2-D534-9C02261C8A76}"/>
              </a:ext>
            </a:extLst>
          </p:cNvPr>
          <p:cNvSpPr txBox="1"/>
          <p:nvPr/>
        </p:nvSpPr>
        <p:spPr>
          <a:xfrm>
            <a:off x="8699185" y="3238866"/>
            <a:ext cx="36922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Ruggieri,  et al., </a:t>
            </a:r>
            <a:r>
              <a:rPr lang="it-IT" sz="1000" i="1" dirty="0"/>
              <a:t>ACS Applied Electronic Materials - 2023</a:t>
            </a:r>
            <a:endParaRPr lang="it-IT" sz="1000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4CA5CAF-A869-71B6-E4B7-DB6B0AFFAE47}"/>
              </a:ext>
            </a:extLst>
          </p:cNvPr>
          <p:cNvSpPr txBox="1"/>
          <p:nvPr/>
        </p:nvSpPr>
        <p:spPr>
          <a:xfrm>
            <a:off x="3972585" y="3785645"/>
            <a:ext cx="1336015" cy="633640"/>
          </a:xfrm>
          <a:prstGeom prst="roundRect">
            <a:avLst>
              <a:gd name="adj" fmla="val 15865"/>
            </a:avLst>
          </a:prstGeom>
          <a:noFill/>
          <a:ln w="28575">
            <a:solidFill>
              <a:srgbClr val="7030A0"/>
            </a:solidFill>
          </a:ln>
        </p:spPr>
        <p:txBody>
          <a:bodyPr wrap="square" rtlCol="0" anchor="ctr">
            <a:normAutofit/>
          </a:bodyPr>
          <a:lstStyle/>
          <a:p>
            <a:pPr algn="ctr"/>
            <a:endParaRPr lang="it-IT" sz="2800" b="1" dirty="0">
              <a:solidFill>
                <a:schemeClr val="bg1"/>
              </a:solidFill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EA0F7FC-E9B2-6577-6FA9-D22F8E1F9470}"/>
                  </a:ext>
                </a:extLst>
              </p:cNvPr>
              <p:cNvSpPr txBox="1"/>
              <p:nvPr/>
            </p:nvSpPr>
            <p:spPr>
              <a:xfrm>
                <a:off x="3804682" y="3804443"/>
                <a:ext cx="1661244" cy="532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∼ 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p>
                        <m:sSupPr>
                          <m:ctrlP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it-IT" sz="1400" b="1" i="1" dirty="0">
                  <a:solidFill>
                    <a:srgbClr val="7030A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𝑪𝑮</m:t>
                      </m:r>
                      <m:sSup>
                        <m:sSupPr>
                          <m:ctrlP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it-IT" sz="14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4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it-IT" sz="1400" b="1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EA0F7FC-E9B2-6577-6FA9-D22F8E1F9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682" y="3804443"/>
                <a:ext cx="1661244" cy="532838"/>
              </a:xfrm>
              <a:prstGeom prst="rect">
                <a:avLst/>
              </a:prstGeom>
              <a:blipFill>
                <a:blip r:embed="rId21"/>
                <a:stretch>
                  <a:fillRect b="-45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0FCC810-DD58-CF2C-18D5-D786B037639A}"/>
              </a:ext>
            </a:extLst>
          </p:cNvPr>
          <p:cNvSpPr txBox="1"/>
          <p:nvPr/>
        </p:nvSpPr>
        <p:spPr>
          <a:xfrm>
            <a:off x="1504678" y="3693487"/>
            <a:ext cx="1725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/>
              <a:t>X-Ray ON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B438C4-0A5C-2635-562C-D2EA724DC8DB}"/>
              </a:ext>
            </a:extLst>
          </p:cNvPr>
          <p:cNvSpPr/>
          <p:nvPr/>
        </p:nvSpPr>
        <p:spPr>
          <a:xfrm>
            <a:off x="1562101" y="3693487"/>
            <a:ext cx="736599" cy="2377113"/>
          </a:xfrm>
          <a:prstGeom prst="rect">
            <a:avLst/>
          </a:prstGeom>
          <a:solidFill>
            <a:srgbClr val="A565F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3885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21FD8-A5A7-7718-5048-93F96A43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blu, luce&#10;&#10;Il contenuto generato dall'IA potrebbe non essere corretto.">
            <a:extLst>
              <a:ext uri="{FF2B5EF4-FFF2-40B4-BE49-F238E27FC236}">
                <a16:creationId xmlns:a16="http://schemas.microsoft.com/office/drawing/2014/main" id="{B5A84803-0D50-2AE0-5818-B8DCCF10814E}"/>
              </a:ext>
            </a:extLst>
          </p:cNvPr>
          <p:cNvPicPr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26059" r="1156" b="53015"/>
          <a:stretch>
            <a:fillRect/>
          </a:stretch>
        </p:blipFill>
        <p:spPr>
          <a:xfrm>
            <a:off x="-1" y="0"/>
            <a:ext cx="12192001" cy="944821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6BD8C7F-5DBE-9BD0-38B8-150727A04376}"/>
              </a:ext>
            </a:extLst>
          </p:cNvPr>
          <p:cNvSpPr txBox="1"/>
          <p:nvPr/>
        </p:nvSpPr>
        <p:spPr>
          <a:xfrm>
            <a:off x="9596488" y="427012"/>
            <a:ext cx="2610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noProof="0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PbS</a:t>
            </a:r>
            <a:r>
              <a:rPr lang="en-GB" sz="2800" b="1" noProof="0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 on Silicon</a:t>
            </a:r>
          </a:p>
        </p:txBody>
      </p:sp>
      <p:pic>
        <p:nvPicPr>
          <p:cNvPr id="9" name="Elemento grafico 8" descr="Caricamento in corso con riempimento a tinta unita">
            <a:extLst>
              <a:ext uri="{FF2B5EF4-FFF2-40B4-BE49-F238E27FC236}">
                <a16:creationId xmlns:a16="http://schemas.microsoft.com/office/drawing/2014/main" id="{3F6CBA53-3948-FEA4-691D-EA01D4F79CD1}"/>
              </a:ext>
            </a:extLst>
          </p:cNvPr>
          <p:cNvPicPr/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81" y="26255"/>
            <a:ext cx="914400" cy="914400"/>
          </a:xfrm>
          <a:prstGeom prst="rect">
            <a:avLst/>
          </a:prstGeom>
        </p:spPr>
      </p:pic>
      <p:pic>
        <p:nvPicPr>
          <p:cNvPr id="10" name="Elemento grafico 9" descr="Caricamento in corso con riempimento a tinta unita">
            <a:extLst>
              <a:ext uri="{FF2B5EF4-FFF2-40B4-BE49-F238E27FC236}">
                <a16:creationId xmlns:a16="http://schemas.microsoft.com/office/drawing/2014/main" id="{655D5FBA-EDD1-EA86-97FF-4357AD85C5C1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5486" y="-5411"/>
            <a:ext cx="914400" cy="9144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2096E1E-75CA-1876-B452-FDED36E39FDC}"/>
              </a:ext>
            </a:extLst>
          </p:cNvPr>
          <p:cNvSpPr txBox="1"/>
          <p:nvPr/>
        </p:nvSpPr>
        <p:spPr>
          <a:xfrm>
            <a:off x="719188" y="118467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EHD-J Printed </a:t>
            </a:r>
            <a:r>
              <a:rPr lang="en-GB" sz="4000" b="1" dirty="0" err="1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Photodet</a:t>
            </a:r>
            <a:r>
              <a:rPr lang="en-GB" sz="4000" b="1" dirty="0">
                <a:solidFill>
                  <a:srgbClr val="F8F9FB"/>
                </a:solidFill>
                <a:effectLst>
                  <a:outerShdw dist="63500" dir="5400000" sx="101000" sy="101000" algn="tl">
                    <a:srgbClr val="000000">
                      <a:alpha val="77000"/>
                    </a:srgbClr>
                  </a:outerShdw>
                </a:effectLst>
                <a:latin typeface="Palanquin" panose="020B0004020203020204" pitchFamily="34" charset="0"/>
                <a:cs typeface="Palanquin" panose="020B0004020203020204" pitchFamily="34" charset="0"/>
              </a:rPr>
              <a:t>.</a:t>
            </a:r>
            <a:endParaRPr lang="en-GB" sz="4000" b="1" noProof="0" dirty="0">
              <a:solidFill>
                <a:srgbClr val="F8F9FB"/>
              </a:solidFill>
              <a:effectLst>
                <a:outerShdw dist="63500" dir="5400000" sx="101000" sy="101000" algn="tl">
                  <a:srgbClr val="000000">
                    <a:alpha val="77000"/>
                  </a:srgbClr>
                </a:outerShdw>
              </a:effectLst>
              <a:latin typeface="Palanquin" panose="020B0004020203020204" pitchFamily="34" charset="0"/>
              <a:cs typeface="Palanquin" panose="020B0004020203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9B096E0-621E-015C-FC06-191FDA79E7F0}"/>
              </a:ext>
            </a:extLst>
          </p:cNvPr>
          <p:cNvSpPr txBox="1"/>
          <p:nvPr/>
        </p:nvSpPr>
        <p:spPr>
          <a:xfrm>
            <a:off x="416465" y="6596390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1" noProof="0" dirty="0"/>
              <a:t>7th international workshop on new Photon-Detectors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4C671B-A4C6-531B-7171-77726D173D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" y="6435338"/>
            <a:ext cx="422662" cy="42266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E36171-3E3C-C6E0-A1B8-71A74BBD1627}"/>
              </a:ext>
            </a:extLst>
          </p:cNvPr>
          <p:cNvSpPr txBox="1"/>
          <p:nvPr/>
        </p:nvSpPr>
        <p:spPr>
          <a:xfrm>
            <a:off x="425991" y="6429846"/>
            <a:ext cx="34792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i="1" noProof="0" dirty="0"/>
              <a:t>Marco Ruggieri </a:t>
            </a:r>
            <a:r>
              <a:rPr lang="en-GB" sz="1100" i="1" noProof="0" dirty="0"/>
              <a:t>– INFN Roma Tre</a:t>
            </a:r>
          </a:p>
        </p:txBody>
      </p:sp>
      <p:pic>
        <p:nvPicPr>
          <p:cNvPr id="5" name="Immagine 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97BEB3BD-546A-5323-AEEE-18BF5105839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36" y="6455579"/>
            <a:ext cx="724997" cy="336135"/>
          </a:xfrm>
          <a:prstGeom prst="rect">
            <a:avLst/>
          </a:prstGeom>
        </p:spPr>
      </p:pic>
      <p:pic>
        <p:nvPicPr>
          <p:cNvPr id="6" name="Immagine 5" descr="Immagine che contiene Carattere, Elementi grafici, logo, grafica&#10;&#10;Il contenuto generato dall'IA potrebbe non essere corretto.">
            <a:extLst>
              <a:ext uri="{FF2B5EF4-FFF2-40B4-BE49-F238E27FC236}">
                <a16:creationId xmlns:a16="http://schemas.microsoft.com/office/drawing/2014/main" id="{D0515E78-97EA-0014-7F16-473AE161B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98" y="6429846"/>
            <a:ext cx="814015" cy="367935"/>
          </a:xfrm>
          <a:prstGeom prst="rect">
            <a:avLst/>
          </a:prstGeom>
        </p:spPr>
      </p:pic>
      <p:pic>
        <p:nvPicPr>
          <p:cNvPr id="11" name="Immagine 10" descr="Immagine che contiene testo, Carattere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6A477B6-989F-44F5-4EA0-02910796C39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430" y="6397649"/>
            <a:ext cx="996080" cy="498040"/>
          </a:xfrm>
          <a:prstGeom prst="rect">
            <a:avLst/>
          </a:prstGeom>
        </p:spPr>
      </p:pic>
      <p:pic>
        <p:nvPicPr>
          <p:cNvPr id="12" name="Immagine 11" descr="Immagine che contiene testo, diagramma, schermata, Piano&#10;&#10;Descrizione generata automaticamente">
            <a:extLst>
              <a:ext uri="{FF2B5EF4-FFF2-40B4-BE49-F238E27FC236}">
                <a16:creationId xmlns:a16="http://schemas.microsoft.com/office/drawing/2014/main" id="{B53BB5D1-222D-B432-0F66-092542C753FF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" t="47684" r="50340" b="398"/>
          <a:stretch/>
        </p:blipFill>
        <p:spPr>
          <a:xfrm>
            <a:off x="6018946" y="3139442"/>
            <a:ext cx="6188540" cy="3372882"/>
          </a:xfrm>
          <a:prstGeom prst="rect">
            <a:avLst/>
          </a:prstGeom>
        </p:spPr>
      </p:pic>
      <p:pic>
        <p:nvPicPr>
          <p:cNvPr id="14" name="Immagine 13" descr="Immagine che contiene testo, diagramma, schermata, Piano&#10;&#10;Descrizione generata automaticamente">
            <a:extLst>
              <a:ext uri="{FF2B5EF4-FFF2-40B4-BE49-F238E27FC236}">
                <a16:creationId xmlns:a16="http://schemas.microsoft.com/office/drawing/2014/main" id="{ADFDD0EB-2BC9-B55A-CE70-E7EC48DDFD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2237"/>
          <a:stretch/>
        </p:blipFill>
        <p:spPr>
          <a:xfrm>
            <a:off x="158346" y="1107174"/>
            <a:ext cx="5621764" cy="2818784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F817751-1EE1-F991-F777-413A1483CAA2}"/>
              </a:ext>
            </a:extLst>
          </p:cNvPr>
          <p:cNvSpPr/>
          <p:nvPr/>
        </p:nvSpPr>
        <p:spPr>
          <a:xfrm>
            <a:off x="72490" y="1203357"/>
            <a:ext cx="554079" cy="400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053E524-C91F-2C8F-014C-5472F6FBD99B}"/>
              </a:ext>
            </a:extLst>
          </p:cNvPr>
          <p:cNvSpPr/>
          <p:nvPr/>
        </p:nvSpPr>
        <p:spPr>
          <a:xfrm>
            <a:off x="6118635" y="3178956"/>
            <a:ext cx="554079" cy="400639"/>
          </a:xfrm>
          <a:prstGeom prst="rect">
            <a:avLst/>
          </a:prstGeom>
          <a:solidFill>
            <a:srgbClr val="F8F9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AC1FEA2-C690-62CD-A699-7D92FE0FE858}"/>
              </a:ext>
            </a:extLst>
          </p:cNvPr>
          <p:cNvSpPr txBox="1"/>
          <p:nvPr/>
        </p:nvSpPr>
        <p:spPr>
          <a:xfrm>
            <a:off x="32331" y="3925958"/>
            <a:ext cx="58015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Electrohydrodynamic</a:t>
            </a:r>
            <a:r>
              <a:rPr lang="it-IT" sz="2800" b="1" dirty="0"/>
              <a:t> Jet </a:t>
            </a:r>
          </a:p>
          <a:p>
            <a:pPr algn="ctr"/>
            <a:r>
              <a:rPr lang="it-IT" sz="2800" b="1" dirty="0"/>
              <a:t>Printing</a:t>
            </a:r>
            <a:endParaRPr lang="it-IT" sz="28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79AEFFE-E3DE-A2D4-CBEE-C3A952F12E06}"/>
              </a:ext>
            </a:extLst>
          </p:cNvPr>
          <p:cNvSpPr txBox="1"/>
          <p:nvPr/>
        </p:nvSpPr>
        <p:spPr>
          <a:xfrm>
            <a:off x="7240236" y="987405"/>
            <a:ext cx="2945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/>
              <a:t>Ligand</a:t>
            </a:r>
            <a:r>
              <a:rPr lang="it-IT" sz="2800" b="1" dirty="0"/>
              <a:t> Exchange</a:t>
            </a:r>
            <a:endParaRPr lang="it-IT" sz="2800" dirty="0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9E8AE96-F4EF-8D00-8A5F-5EE0D90E6319}"/>
              </a:ext>
            </a:extLst>
          </p:cNvPr>
          <p:cNvCxnSpPr>
            <a:cxnSpLocks/>
          </p:cNvCxnSpPr>
          <p:nvPr/>
        </p:nvCxnSpPr>
        <p:spPr>
          <a:xfrm flipV="1">
            <a:off x="5911221" y="1213917"/>
            <a:ext cx="0" cy="3166272"/>
          </a:xfrm>
          <a:prstGeom prst="straightConnector1">
            <a:avLst/>
          </a:prstGeom>
          <a:ln w="76200">
            <a:solidFill>
              <a:srgbClr val="5234B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0407E9E6-9776-54BA-B535-B468AFA6A5A4}"/>
              </a:ext>
            </a:extLst>
          </p:cNvPr>
          <p:cNvCxnSpPr>
            <a:cxnSpLocks/>
          </p:cNvCxnSpPr>
          <p:nvPr/>
        </p:nvCxnSpPr>
        <p:spPr>
          <a:xfrm>
            <a:off x="5901804" y="1249015"/>
            <a:ext cx="1261076" cy="0"/>
          </a:xfrm>
          <a:prstGeom prst="straightConnector1">
            <a:avLst/>
          </a:prstGeom>
          <a:ln w="76200">
            <a:solidFill>
              <a:srgbClr val="5234B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FF11721-465D-5F5F-D31A-583195752043}"/>
              </a:ext>
            </a:extLst>
          </p:cNvPr>
          <p:cNvCxnSpPr>
            <a:cxnSpLocks/>
          </p:cNvCxnSpPr>
          <p:nvPr/>
        </p:nvCxnSpPr>
        <p:spPr>
          <a:xfrm>
            <a:off x="5055970" y="4356562"/>
            <a:ext cx="861332" cy="0"/>
          </a:xfrm>
          <a:prstGeom prst="straightConnector1">
            <a:avLst/>
          </a:prstGeom>
          <a:ln w="76200">
            <a:solidFill>
              <a:srgbClr val="5234B4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28B1501-17CC-4CD1-76ED-31A36949C60E}"/>
              </a:ext>
            </a:extLst>
          </p:cNvPr>
          <p:cNvSpPr txBox="1"/>
          <p:nvPr/>
        </p:nvSpPr>
        <p:spPr>
          <a:xfrm>
            <a:off x="-71321" y="3721300"/>
            <a:ext cx="15591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800" b="1" dirty="0">
                <a:solidFill>
                  <a:srgbClr val="5234B4"/>
                </a:solidFill>
                <a:latin typeface="Arial Black" panose="020B0A04020102020204" pitchFamily="34" charset="0"/>
              </a:rPr>
              <a:t>1.</a:t>
            </a:r>
            <a:endParaRPr lang="it-IT" sz="8800" dirty="0">
              <a:solidFill>
                <a:srgbClr val="5234B4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2FDA5C7-0A2D-0136-B699-118E457950BC}"/>
              </a:ext>
            </a:extLst>
          </p:cNvPr>
          <p:cNvSpPr txBox="1"/>
          <p:nvPr/>
        </p:nvSpPr>
        <p:spPr>
          <a:xfrm>
            <a:off x="347133" y="4880065"/>
            <a:ext cx="5868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Droplet</a:t>
            </a:r>
            <a:r>
              <a:rPr lang="it-IT" sz="2400" dirty="0"/>
              <a:t> </a:t>
            </a:r>
            <a:r>
              <a:rPr lang="it-IT" sz="2400" dirty="0" err="1"/>
              <a:t>formation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b="1" dirty="0"/>
              <a:t>High Voltage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/>
              <a:t>Drop-on-Demand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Patterning</a:t>
            </a:r>
            <a:r>
              <a:rPr lang="it-IT" sz="2400" dirty="0"/>
              <a:t> capabilities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D907564-D67A-27DF-B4D1-22EF8EB0BF9D}"/>
              </a:ext>
            </a:extLst>
          </p:cNvPr>
          <p:cNvSpPr txBox="1"/>
          <p:nvPr/>
        </p:nvSpPr>
        <p:spPr>
          <a:xfrm>
            <a:off x="6138139" y="1470954"/>
            <a:ext cx="4047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Improves</a:t>
            </a:r>
            <a:r>
              <a:rPr lang="it-IT" sz="2400" dirty="0"/>
              <a:t> carrier </a:t>
            </a:r>
            <a:r>
              <a:rPr lang="it-IT" sz="2400" dirty="0" err="1"/>
              <a:t>transport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Performed in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Using </a:t>
            </a:r>
            <a:r>
              <a:rPr lang="it-IT" sz="2400" b="1" dirty="0"/>
              <a:t>TBAI</a:t>
            </a:r>
          </a:p>
          <a:p>
            <a:endParaRPr lang="it-IT" sz="2400" dirty="0"/>
          </a:p>
        </p:txBody>
      </p:sp>
      <p:pic>
        <p:nvPicPr>
          <p:cNvPr id="25" name="Immagine 24" descr="Immagine che contiene diagramma, linea, Carattere, origami&#10;&#10;Descrizione generata automaticamente">
            <a:extLst>
              <a:ext uri="{FF2B5EF4-FFF2-40B4-BE49-F238E27FC236}">
                <a16:creationId xmlns:a16="http://schemas.microsoft.com/office/drawing/2014/main" id="{7FEF4370-A156-6B94-94A6-14734D31C40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651" y="2152030"/>
            <a:ext cx="2744736" cy="729071"/>
          </a:xfrm>
          <a:prstGeom prst="rect">
            <a:avLst/>
          </a:prstGeom>
          <a:ln w="38100">
            <a:solidFill>
              <a:srgbClr val="5234B4"/>
            </a:solidFill>
          </a:ln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19CA1B8-4355-9996-49C8-CC33F0E9C7F8}"/>
              </a:ext>
            </a:extLst>
          </p:cNvPr>
          <p:cNvSpPr txBox="1"/>
          <p:nvPr/>
        </p:nvSpPr>
        <p:spPr>
          <a:xfrm>
            <a:off x="8898133" y="2947917"/>
            <a:ext cx="29456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Tetrabutylammonium Iodide</a:t>
            </a:r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39EDEE2-A44A-21AB-C2F8-122D0C1296F8}"/>
              </a:ext>
            </a:extLst>
          </p:cNvPr>
          <p:cNvCxnSpPr>
            <a:cxnSpLocks/>
          </p:cNvCxnSpPr>
          <p:nvPr/>
        </p:nvCxnSpPr>
        <p:spPr>
          <a:xfrm>
            <a:off x="8006885" y="2467917"/>
            <a:ext cx="706167" cy="77138"/>
          </a:xfrm>
          <a:prstGeom prst="straightConnector1">
            <a:avLst/>
          </a:prstGeom>
          <a:ln w="57150">
            <a:solidFill>
              <a:srgbClr val="5234B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4B4B172-65E3-8E3B-284F-17FFC3A641A1}"/>
              </a:ext>
            </a:extLst>
          </p:cNvPr>
          <p:cNvSpPr txBox="1"/>
          <p:nvPr/>
        </p:nvSpPr>
        <p:spPr>
          <a:xfrm>
            <a:off x="9955754" y="792001"/>
            <a:ext cx="15591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800" b="1" dirty="0">
                <a:solidFill>
                  <a:srgbClr val="5234B4"/>
                </a:solidFill>
                <a:latin typeface="Arial Black" panose="020B0A04020102020204" pitchFamily="34" charset="0"/>
              </a:rPr>
              <a:t>2.</a:t>
            </a:r>
            <a:endParaRPr lang="it-IT" sz="8800" dirty="0">
              <a:solidFill>
                <a:srgbClr val="5234B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8501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1889</Words>
  <Application>Microsoft Office PowerPoint</Application>
  <PresentationFormat>Widescreen</PresentationFormat>
  <Paragraphs>441</Paragraphs>
  <Slides>23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4" baseType="lpstr">
      <vt:lpstr>Aptos</vt:lpstr>
      <vt:lpstr>Aptos Display</vt:lpstr>
      <vt:lpstr>Arial</vt:lpstr>
      <vt:lpstr>Arial Black</vt:lpstr>
      <vt:lpstr>Cambria Math</vt:lpstr>
      <vt:lpstr>Helvetica</vt:lpstr>
      <vt:lpstr>Lucida Console</vt:lpstr>
      <vt:lpstr>Palanquin</vt:lpstr>
      <vt:lpstr>Palanquin Light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Ruggieri</dc:creator>
  <cp:lastModifiedBy>Marco Ruggieri</cp:lastModifiedBy>
  <cp:revision>1</cp:revision>
  <dcterms:created xsi:type="dcterms:W3CDTF">2025-11-20T09:45:43Z</dcterms:created>
  <dcterms:modified xsi:type="dcterms:W3CDTF">2025-12-04T18:39:31Z</dcterms:modified>
</cp:coreProperties>
</file>