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8" r:id="rId4"/>
    <p:sldMasterId id="21474837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Lst>
  <p:sldSz cy="5143500" cx="9144000"/>
  <p:notesSz cx="6858000" cy="9144000"/>
  <p:embeddedFontLst>
    <p:embeddedFont>
      <p:font typeface="Darker Grotesque Medium"/>
      <p:regular r:id="rId64"/>
      <p:bold r:id="rId65"/>
    </p:embeddedFont>
    <p:embeddedFont>
      <p:font typeface="Orbitron Medium"/>
      <p:regular r:id="rId66"/>
      <p:bold r:id="rId67"/>
    </p:embeddedFont>
    <p:embeddedFont>
      <p:font typeface="Roboto"/>
      <p:regular r:id="rId68"/>
      <p:bold r:id="rId69"/>
      <p:italic r:id="rId70"/>
      <p:boldItalic r:id="rId71"/>
    </p:embeddedFont>
    <p:embeddedFont>
      <p:font typeface="Bebas Neue"/>
      <p:regular r:id="rId72"/>
    </p:embeddedFont>
    <p:embeddedFont>
      <p:font typeface="Darker Grotesque"/>
      <p:regular r:id="rId73"/>
      <p:bold r:id="rId74"/>
    </p:embeddedFont>
    <p:embeddedFont>
      <p:font typeface="Orbitron"/>
      <p:regular r:id="rId75"/>
      <p:bold r:id="rId76"/>
    </p:embeddedFont>
    <p:embeddedFont>
      <p:font typeface="Orbitron Black"/>
      <p:bold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6F707AD-8F3E-4C6A-A95D-A34A2314604B}">
  <a:tblStyle styleId="{A6F707AD-8F3E-4C6A-A95D-A34A2314604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16F0409-93D0-4B25-9934-57D60585027A}"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DarkerGrotesque-regular.fntdata"/><Relationship Id="rId72" Type="http://schemas.openxmlformats.org/officeDocument/2006/relationships/font" Target="fonts/BebasNeue-regular.fntdata"/><Relationship Id="rId31" Type="http://schemas.openxmlformats.org/officeDocument/2006/relationships/slide" Target="slides/slide25.xml"/><Relationship Id="rId75" Type="http://schemas.openxmlformats.org/officeDocument/2006/relationships/font" Target="fonts/Orbitron-regular.fntdata"/><Relationship Id="rId30" Type="http://schemas.openxmlformats.org/officeDocument/2006/relationships/slide" Target="slides/slide24.xml"/><Relationship Id="rId74" Type="http://schemas.openxmlformats.org/officeDocument/2006/relationships/font" Target="fonts/DarkerGrotesque-bold.fntdata"/><Relationship Id="rId33" Type="http://schemas.openxmlformats.org/officeDocument/2006/relationships/slide" Target="slides/slide27.xml"/><Relationship Id="rId77" Type="http://schemas.openxmlformats.org/officeDocument/2006/relationships/font" Target="fonts/OrbitronBlack-bold.fntdata"/><Relationship Id="rId32" Type="http://schemas.openxmlformats.org/officeDocument/2006/relationships/slide" Target="slides/slide26.xml"/><Relationship Id="rId76" Type="http://schemas.openxmlformats.org/officeDocument/2006/relationships/font" Target="fonts/Orbitron-bold.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Roboto-boldItalic.fntdata"/><Relationship Id="rId70" Type="http://schemas.openxmlformats.org/officeDocument/2006/relationships/font" Target="fonts/Roboto-italic.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font" Target="fonts/DarkerGrotesqueMedium-regular.fntdata"/><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font" Target="fonts/OrbitronMedium-regular.fntdata"/><Relationship Id="rId21" Type="http://schemas.openxmlformats.org/officeDocument/2006/relationships/slide" Target="slides/slide15.xml"/><Relationship Id="rId65" Type="http://schemas.openxmlformats.org/officeDocument/2006/relationships/font" Target="fonts/DarkerGrotesqueMedium-bold.fntdata"/><Relationship Id="rId24" Type="http://schemas.openxmlformats.org/officeDocument/2006/relationships/slide" Target="slides/slide18.xml"/><Relationship Id="rId68" Type="http://schemas.openxmlformats.org/officeDocument/2006/relationships/font" Target="fonts/Roboto-regular.fntdata"/><Relationship Id="rId23" Type="http://schemas.openxmlformats.org/officeDocument/2006/relationships/slide" Target="slides/slide17.xml"/><Relationship Id="rId67" Type="http://schemas.openxmlformats.org/officeDocument/2006/relationships/font" Target="fonts/OrbitronMedium-bold.fntdata"/><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bold.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3" name="Shape 1103"/>
        <p:cNvGrpSpPr/>
        <p:nvPr/>
      </p:nvGrpSpPr>
      <p:grpSpPr>
        <a:xfrm>
          <a:off x="0" y="0"/>
          <a:ext cx="0" cy="0"/>
          <a:chOff x="0" y="0"/>
          <a:chExt cx="0" cy="0"/>
        </a:xfrm>
      </p:grpSpPr>
      <p:sp>
        <p:nvSpPr>
          <p:cNvPr id="1104" name="Google Shape;1104;gd527f78463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5" name="Google Shape;1105;gd527f7846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354a62f3eb2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354a62f3eb2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355a4da3f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355a4da3f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g354a62f3eb2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2" name="Google Shape;1252;g354a62f3eb2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3" name="Shape 1263"/>
        <p:cNvGrpSpPr/>
        <p:nvPr/>
      </p:nvGrpSpPr>
      <p:grpSpPr>
        <a:xfrm>
          <a:off x="0" y="0"/>
          <a:ext cx="0" cy="0"/>
          <a:chOff x="0" y="0"/>
          <a:chExt cx="0" cy="0"/>
        </a:xfrm>
      </p:grpSpPr>
      <p:sp>
        <p:nvSpPr>
          <p:cNvPr id="1264" name="Google Shape;1264;g35543df6a44_3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5" name="Google Shape;1265;g35543df6a44_3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5" name="Shape 1275"/>
        <p:cNvGrpSpPr/>
        <p:nvPr/>
      </p:nvGrpSpPr>
      <p:grpSpPr>
        <a:xfrm>
          <a:off x="0" y="0"/>
          <a:ext cx="0" cy="0"/>
          <a:chOff x="0" y="0"/>
          <a:chExt cx="0" cy="0"/>
        </a:xfrm>
      </p:grpSpPr>
      <p:sp>
        <p:nvSpPr>
          <p:cNvPr id="1276" name="Google Shape;1276;g35543df6a44_3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7" name="Google Shape;1277;g35543df6a44_3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354a62f3eb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9" name="Google Shape;1289;g354a62f3eb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354a62f3eb2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354a62f3eb2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355699b81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355699b817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355a4da3f1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5" name="Google Shape;1315;g355a4da3f1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5" name="Shape 1325"/>
        <p:cNvGrpSpPr/>
        <p:nvPr/>
      </p:nvGrpSpPr>
      <p:grpSpPr>
        <a:xfrm>
          <a:off x="0" y="0"/>
          <a:ext cx="0" cy="0"/>
          <a:chOff x="0" y="0"/>
          <a:chExt cx="0" cy="0"/>
        </a:xfrm>
      </p:grpSpPr>
      <p:sp>
        <p:nvSpPr>
          <p:cNvPr id="1326" name="Google Shape;1326;g355699b817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7" name="Google Shape;1327;g355699b817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35543df6a44_1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35543df6a44_1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7" name="Shape 1337"/>
        <p:cNvGrpSpPr/>
        <p:nvPr/>
      </p:nvGrpSpPr>
      <p:grpSpPr>
        <a:xfrm>
          <a:off x="0" y="0"/>
          <a:ext cx="0" cy="0"/>
          <a:chOff x="0" y="0"/>
          <a:chExt cx="0" cy="0"/>
        </a:xfrm>
      </p:grpSpPr>
      <p:sp>
        <p:nvSpPr>
          <p:cNvPr id="1338" name="Google Shape;1338;g355699b8179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9" name="Google Shape;1339;g355699b8179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9" name="Shape 1349"/>
        <p:cNvGrpSpPr/>
        <p:nvPr/>
      </p:nvGrpSpPr>
      <p:grpSpPr>
        <a:xfrm>
          <a:off x="0" y="0"/>
          <a:ext cx="0" cy="0"/>
          <a:chOff x="0" y="0"/>
          <a:chExt cx="0" cy="0"/>
        </a:xfrm>
      </p:grpSpPr>
      <p:sp>
        <p:nvSpPr>
          <p:cNvPr id="1350" name="Google Shape;1350;g355699b8179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1" name="Google Shape;1351;g355699b817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g354a62f3eb2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3" name="Google Shape;1363;g354a62f3eb2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0" name="Shape 1370"/>
        <p:cNvGrpSpPr/>
        <p:nvPr/>
      </p:nvGrpSpPr>
      <p:grpSpPr>
        <a:xfrm>
          <a:off x="0" y="0"/>
          <a:ext cx="0" cy="0"/>
          <a:chOff x="0" y="0"/>
          <a:chExt cx="0" cy="0"/>
        </a:xfrm>
      </p:grpSpPr>
      <p:sp>
        <p:nvSpPr>
          <p:cNvPr id="1371" name="Google Shape;1371;g354a62f3eb2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2" name="Google Shape;1372;g354a62f3eb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9" name="Shape 1379"/>
        <p:cNvGrpSpPr/>
        <p:nvPr/>
      </p:nvGrpSpPr>
      <p:grpSpPr>
        <a:xfrm>
          <a:off x="0" y="0"/>
          <a:ext cx="0" cy="0"/>
          <a:chOff x="0" y="0"/>
          <a:chExt cx="0" cy="0"/>
        </a:xfrm>
      </p:grpSpPr>
      <p:sp>
        <p:nvSpPr>
          <p:cNvPr id="1380" name="Google Shape;1380;g355699b817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1" name="Google Shape;1381;g355699b817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7" name="Shape 1387"/>
        <p:cNvGrpSpPr/>
        <p:nvPr/>
      </p:nvGrpSpPr>
      <p:grpSpPr>
        <a:xfrm>
          <a:off x="0" y="0"/>
          <a:ext cx="0" cy="0"/>
          <a:chOff x="0" y="0"/>
          <a:chExt cx="0" cy="0"/>
        </a:xfrm>
      </p:grpSpPr>
      <p:sp>
        <p:nvSpPr>
          <p:cNvPr id="1388" name="Google Shape;1388;g355a4da3f1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9" name="Google Shape;1389;g355a4da3f1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355699b8179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3" name="Google Shape;1403;g355699b8179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g355699b817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5" name="Google Shape;1415;g355699b817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5" name="Shape 1425"/>
        <p:cNvGrpSpPr/>
        <p:nvPr/>
      </p:nvGrpSpPr>
      <p:grpSpPr>
        <a:xfrm>
          <a:off x="0" y="0"/>
          <a:ext cx="0" cy="0"/>
          <a:chOff x="0" y="0"/>
          <a:chExt cx="0" cy="0"/>
        </a:xfrm>
      </p:grpSpPr>
      <p:sp>
        <p:nvSpPr>
          <p:cNvPr id="1426" name="Google Shape;1426;g355699b8179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7" name="Google Shape;1427;g355699b8179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7" name="Shape 1437"/>
        <p:cNvGrpSpPr/>
        <p:nvPr/>
      </p:nvGrpSpPr>
      <p:grpSpPr>
        <a:xfrm>
          <a:off x="0" y="0"/>
          <a:ext cx="0" cy="0"/>
          <a:chOff x="0" y="0"/>
          <a:chExt cx="0" cy="0"/>
        </a:xfrm>
      </p:grpSpPr>
      <p:sp>
        <p:nvSpPr>
          <p:cNvPr id="1438" name="Google Shape;1438;g35543df6a44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9" name="Google Shape;1439;g35543df6a44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35543df6a44_1_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4" name="Google Shape;1154;g35543df6a44_1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g355699b8179_0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0" name="Google Shape;1450;g355699b8179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35543df6a44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1" name="Google Shape;1461;g35543df6a44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355699b8179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3" name="Google Shape;1473;g355699b8179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1" name="Shape 1481"/>
        <p:cNvGrpSpPr/>
        <p:nvPr/>
      </p:nvGrpSpPr>
      <p:grpSpPr>
        <a:xfrm>
          <a:off x="0" y="0"/>
          <a:ext cx="0" cy="0"/>
          <a:chOff x="0" y="0"/>
          <a:chExt cx="0" cy="0"/>
        </a:xfrm>
      </p:grpSpPr>
      <p:sp>
        <p:nvSpPr>
          <p:cNvPr id="1482" name="Google Shape;1482;g35543df6a44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3" name="Google Shape;1483;g35543df6a44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2" name="Shape 1492"/>
        <p:cNvGrpSpPr/>
        <p:nvPr/>
      </p:nvGrpSpPr>
      <p:grpSpPr>
        <a:xfrm>
          <a:off x="0" y="0"/>
          <a:ext cx="0" cy="0"/>
          <a:chOff x="0" y="0"/>
          <a:chExt cx="0" cy="0"/>
        </a:xfrm>
      </p:grpSpPr>
      <p:sp>
        <p:nvSpPr>
          <p:cNvPr id="1493" name="Google Shape;1493;g355699b8179_0_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4" name="Google Shape;1494;g355699b8179_0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g35543df6a44_1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5" name="Google Shape;1505;g35543df6a44_1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3" name="Shape 1513"/>
        <p:cNvGrpSpPr/>
        <p:nvPr/>
      </p:nvGrpSpPr>
      <p:grpSpPr>
        <a:xfrm>
          <a:off x="0" y="0"/>
          <a:ext cx="0" cy="0"/>
          <a:chOff x="0" y="0"/>
          <a:chExt cx="0" cy="0"/>
        </a:xfrm>
      </p:grpSpPr>
      <p:sp>
        <p:nvSpPr>
          <p:cNvPr id="1514" name="Google Shape;1514;g35543df6a44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5" name="Google Shape;1515;g35543df6a44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359a052bf33_0_10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5" name="Google Shape;1525;g359a052bf33_0_10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g359a052bf33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3" name="Google Shape;1533;g359a052bf33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6" name="Shape 1536"/>
        <p:cNvGrpSpPr/>
        <p:nvPr/>
      </p:nvGrpSpPr>
      <p:grpSpPr>
        <a:xfrm>
          <a:off x="0" y="0"/>
          <a:ext cx="0" cy="0"/>
          <a:chOff x="0" y="0"/>
          <a:chExt cx="0" cy="0"/>
        </a:xfrm>
      </p:grpSpPr>
      <p:sp>
        <p:nvSpPr>
          <p:cNvPr id="1537" name="Google Shape;1537;g354cd5c12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8" name="Google Shape;1538;g354cd5c12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35543df6a44_1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35543df6a44_1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3" name="Shape 1543"/>
        <p:cNvGrpSpPr/>
        <p:nvPr/>
      </p:nvGrpSpPr>
      <p:grpSpPr>
        <a:xfrm>
          <a:off x="0" y="0"/>
          <a:ext cx="0" cy="0"/>
          <a:chOff x="0" y="0"/>
          <a:chExt cx="0" cy="0"/>
        </a:xfrm>
      </p:grpSpPr>
      <p:sp>
        <p:nvSpPr>
          <p:cNvPr id="1544" name="Google Shape;1544;g35543df6a4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5" name="Google Shape;1545;g35543df6a4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35543df6a44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2" name="Google Shape;1552;g35543df6a44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6" name="Shape 1556"/>
        <p:cNvGrpSpPr/>
        <p:nvPr/>
      </p:nvGrpSpPr>
      <p:grpSpPr>
        <a:xfrm>
          <a:off x="0" y="0"/>
          <a:ext cx="0" cy="0"/>
          <a:chOff x="0" y="0"/>
          <a:chExt cx="0" cy="0"/>
        </a:xfrm>
      </p:grpSpPr>
      <p:sp>
        <p:nvSpPr>
          <p:cNvPr id="1557" name="Google Shape;1557;g35543df6a44_0_1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8" name="Google Shape;1558;g35543df6a44_0_1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35543df6a44_0_1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5" name="Google Shape;1565;g35543df6a44_0_1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9" name="Shape 1569"/>
        <p:cNvGrpSpPr/>
        <p:nvPr/>
      </p:nvGrpSpPr>
      <p:grpSpPr>
        <a:xfrm>
          <a:off x="0" y="0"/>
          <a:ext cx="0" cy="0"/>
          <a:chOff x="0" y="0"/>
          <a:chExt cx="0" cy="0"/>
        </a:xfrm>
      </p:grpSpPr>
      <p:sp>
        <p:nvSpPr>
          <p:cNvPr id="1570" name="Google Shape;1570;g35543df6a44_0_1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1" name="Google Shape;1571;g35543df6a44_0_1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g35543df6a44_0_1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8" name="Google Shape;1578;g35543df6a44_0_1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2" name="Shape 1582"/>
        <p:cNvGrpSpPr/>
        <p:nvPr/>
      </p:nvGrpSpPr>
      <p:grpSpPr>
        <a:xfrm>
          <a:off x="0" y="0"/>
          <a:ext cx="0" cy="0"/>
          <a:chOff x="0" y="0"/>
          <a:chExt cx="0" cy="0"/>
        </a:xfrm>
      </p:grpSpPr>
      <p:sp>
        <p:nvSpPr>
          <p:cNvPr id="1583" name="Google Shape;1583;g35543df6a44_0_1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4" name="Google Shape;1584;g35543df6a44_0_1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g35543df6a44_0_1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1" name="Google Shape;1591;g35543df6a44_0_1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5" name="Shape 1595"/>
        <p:cNvGrpSpPr/>
        <p:nvPr/>
      </p:nvGrpSpPr>
      <p:grpSpPr>
        <a:xfrm>
          <a:off x="0" y="0"/>
          <a:ext cx="0" cy="0"/>
          <a:chOff x="0" y="0"/>
          <a:chExt cx="0" cy="0"/>
        </a:xfrm>
      </p:grpSpPr>
      <p:sp>
        <p:nvSpPr>
          <p:cNvPr id="1596" name="Google Shape;1596;g35543df6a44_0_1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7" name="Google Shape;1597;g35543df6a44_0_1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g35543df6a44_0_1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5" name="Google Shape;1605;g35543df6a44_0_1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g3561ef576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4" name="Google Shape;1184;g3561ef576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35543df6a44_0_1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35543df6a44_0_1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7" name="Shape 1617"/>
        <p:cNvGrpSpPr/>
        <p:nvPr/>
      </p:nvGrpSpPr>
      <p:grpSpPr>
        <a:xfrm>
          <a:off x="0" y="0"/>
          <a:ext cx="0" cy="0"/>
          <a:chOff x="0" y="0"/>
          <a:chExt cx="0" cy="0"/>
        </a:xfrm>
      </p:grpSpPr>
      <p:sp>
        <p:nvSpPr>
          <p:cNvPr id="1618" name="Google Shape;1618;g35543df6a44_0_1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9" name="Google Shape;1619;g35543df6a44_0_1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35543df6a44_0_1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5" name="Google Shape;1625;g35543df6a44_0_1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9" name="Shape 1629"/>
        <p:cNvGrpSpPr/>
        <p:nvPr/>
      </p:nvGrpSpPr>
      <p:grpSpPr>
        <a:xfrm>
          <a:off x="0" y="0"/>
          <a:ext cx="0" cy="0"/>
          <a:chOff x="0" y="0"/>
          <a:chExt cx="0" cy="0"/>
        </a:xfrm>
      </p:grpSpPr>
      <p:sp>
        <p:nvSpPr>
          <p:cNvPr id="1630" name="Google Shape;1630;g35543df6a44_0_1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1" name="Google Shape;1631;g35543df6a44_0_1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7" name="Shape 1637"/>
        <p:cNvGrpSpPr/>
        <p:nvPr/>
      </p:nvGrpSpPr>
      <p:grpSpPr>
        <a:xfrm>
          <a:off x="0" y="0"/>
          <a:ext cx="0" cy="0"/>
          <a:chOff x="0" y="0"/>
          <a:chExt cx="0" cy="0"/>
        </a:xfrm>
      </p:grpSpPr>
      <p:sp>
        <p:nvSpPr>
          <p:cNvPr id="1638" name="Google Shape;1638;g35543df6a44_0_1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9" name="Google Shape;1639;g35543df6a44_0_1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g35543df6a44_0_1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5" name="Google Shape;1645;g35543df6a44_0_1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35543df6a44_0_1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3" name="Google Shape;1653;g35543df6a44_0_1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7" name="Shape 1657"/>
        <p:cNvGrpSpPr/>
        <p:nvPr/>
      </p:nvGrpSpPr>
      <p:grpSpPr>
        <a:xfrm>
          <a:off x="0" y="0"/>
          <a:ext cx="0" cy="0"/>
          <a:chOff x="0" y="0"/>
          <a:chExt cx="0" cy="0"/>
        </a:xfrm>
      </p:grpSpPr>
      <p:sp>
        <p:nvSpPr>
          <p:cNvPr id="1658" name="Google Shape;1658;g35543df6a44_0_1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9" name="Google Shape;1659;g35543df6a44_0_1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35543df6a44_1_2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6" name="Google Shape;1196;g35543df6a44_1_2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359a6d8fb3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359a6d8fb3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354a62f3eb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0" name="Google Shape;1210;g354a62f3eb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7" name="Shape 1217"/>
        <p:cNvGrpSpPr/>
        <p:nvPr/>
      </p:nvGrpSpPr>
      <p:grpSpPr>
        <a:xfrm>
          <a:off x="0" y="0"/>
          <a:ext cx="0" cy="0"/>
          <a:chOff x="0" y="0"/>
          <a:chExt cx="0" cy="0"/>
        </a:xfrm>
      </p:grpSpPr>
      <p:sp>
        <p:nvSpPr>
          <p:cNvPr id="1218" name="Google Shape;1218;g354a62f3eb2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9" name="Google Shape;1219;g354a62f3eb2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hyperlink" Target="https://slidesgo.com/" TargetMode="External"/><Relationship Id="rId4" Type="http://schemas.openxmlformats.org/officeDocument/2006/relationships/hyperlink" Target="https://www.flaticon.com/" TargetMode="External"/><Relationship Id="rId5" Type="http://schemas.openxmlformats.org/officeDocument/2006/relationships/hyperlink" Target="https://www.freepik.com/" TargetMode="Externa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1642250" y="1870875"/>
            <a:ext cx="5804400" cy="1221300"/>
          </a:xfrm>
          <a:prstGeom prst="rect">
            <a:avLst/>
          </a:prstGeom>
        </p:spPr>
        <p:txBody>
          <a:bodyPr anchorCtr="0" anchor="ctr" bIns="91425" lIns="91425" spcFirstLastPara="1" rIns="91425" wrap="square" tIns="91425">
            <a:noAutofit/>
          </a:bodyPr>
          <a:lstStyle>
            <a:lvl1pPr lvl="0" algn="ctr">
              <a:lnSpc>
                <a:spcPct val="90000"/>
              </a:lnSpc>
              <a:spcBef>
                <a:spcPts val="0"/>
              </a:spcBef>
              <a:spcAft>
                <a:spcPts val="0"/>
              </a:spcAft>
              <a:buClr>
                <a:srgbClr val="191919"/>
              </a:buClr>
              <a:buSzPts val="5200"/>
              <a:buNone/>
              <a:defRPr sz="4800">
                <a:latin typeface="Orbitron Black"/>
                <a:ea typeface="Orbitron Black"/>
                <a:cs typeface="Orbitron Black"/>
                <a:sym typeface="Orbitron Black"/>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392500" y="3238050"/>
            <a:ext cx="4359000" cy="4095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sz="18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12" name="Google Shape;12;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2" name="Shape 82"/>
        <p:cNvGrpSpPr/>
        <p:nvPr/>
      </p:nvGrpSpPr>
      <p:grpSpPr>
        <a:xfrm>
          <a:off x="0" y="0"/>
          <a:ext cx="0" cy="0"/>
          <a:chOff x="0" y="0"/>
          <a:chExt cx="0" cy="0"/>
        </a:xfrm>
      </p:grpSpPr>
      <p:grpSp>
        <p:nvGrpSpPr>
          <p:cNvPr id="83" name="Google Shape;83;p11"/>
          <p:cNvGrpSpPr/>
          <p:nvPr/>
        </p:nvGrpSpPr>
        <p:grpSpPr>
          <a:xfrm>
            <a:off x="594425" y="-3271875"/>
            <a:ext cx="7809875" cy="10614975"/>
            <a:chOff x="594425" y="-3271875"/>
            <a:chExt cx="7809875" cy="10614975"/>
          </a:xfrm>
        </p:grpSpPr>
        <p:sp>
          <p:nvSpPr>
            <p:cNvPr id="84" name="Google Shape;84;p11"/>
            <p:cNvSpPr/>
            <p:nvPr/>
          </p:nvSpPr>
          <p:spPr>
            <a:xfrm>
              <a:off x="4636925" y="-2618775"/>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6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1"/>
            <p:cNvSpPr/>
            <p:nvPr/>
          </p:nvSpPr>
          <p:spPr>
            <a:xfrm>
              <a:off x="4880200" y="3819000"/>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6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1"/>
            <p:cNvSpPr/>
            <p:nvPr/>
          </p:nvSpPr>
          <p:spPr>
            <a:xfrm>
              <a:off x="976800" y="-3271875"/>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1"/>
            <p:cNvSpPr/>
            <p:nvPr/>
          </p:nvSpPr>
          <p:spPr>
            <a:xfrm>
              <a:off x="594425" y="388930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11"/>
          <p:cNvSpPr txBox="1"/>
          <p:nvPr>
            <p:ph hasCustomPrompt="1" type="title"/>
          </p:nvPr>
        </p:nvSpPr>
        <p:spPr>
          <a:xfrm>
            <a:off x="720000" y="1785663"/>
            <a:ext cx="7704000" cy="1026000"/>
          </a:xfrm>
          <a:prstGeom prst="rect">
            <a:avLst/>
          </a:prstGeom>
        </p:spPr>
        <p:txBody>
          <a:bodyPr anchorCtr="0" anchor="ctr" bIns="91425" lIns="91425" spcFirstLastPara="1" rIns="91425" wrap="square" tIns="91425">
            <a:noAutofit/>
          </a:bodyPr>
          <a:lstStyle>
            <a:lvl1pPr lvl="0" algn="ctr">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9" name="Google Shape;89;p11"/>
          <p:cNvSpPr txBox="1"/>
          <p:nvPr>
            <p:ph idx="1" type="subTitle"/>
          </p:nvPr>
        </p:nvSpPr>
        <p:spPr>
          <a:xfrm>
            <a:off x="1284000" y="2828400"/>
            <a:ext cx="6576000" cy="44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800">
                <a:latin typeface="Darker Grotesque"/>
                <a:ea typeface="Darker Grotesque"/>
                <a:cs typeface="Darker Grotesque"/>
                <a:sym typeface="Darker Grotesqu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90" name="Google Shape;90;p11"/>
          <p:cNvSpPr/>
          <p:nvPr/>
        </p:nvSpPr>
        <p:spPr>
          <a:xfrm>
            <a:off x="2894450" y="4635025"/>
            <a:ext cx="1474500" cy="14742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6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BLANK_1_1_1_1_2_1">
    <p:spTree>
      <p:nvGrpSpPr>
        <p:cNvPr id="979" name="Shape 979"/>
        <p:cNvGrpSpPr/>
        <p:nvPr/>
      </p:nvGrpSpPr>
      <p:grpSpPr>
        <a:xfrm>
          <a:off x="0" y="0"/>
          <a:ext cx="0" cy="0"/>
          <a:chOff x="0" y="0"/>
          <a:chExt cx="0" cy="0"/>
        </a:xfrm>
      </p:grpSpPr>
      <p:sp>
        <p:nvSpPr>
          <p:cNvPr id="980" name="Google Shape;980;p102"/>
          <p:cNvSpPr txBox="1"/>
          <p:nvPr>
            <p:ph type="title"/>
          </p:nvPr>
        </p:nvSpPr>
        <p:spPr>
          <a:xfrm>
            <a:off x="1101000" y="1759050"/>
            <a:ext cx="1858200" cy="325500"/>
          </a:xfrm>
          <a:prstGeom prst="rect">
            <a:avLst/>
          </a:prstGeom>
          <a:noFill/>
          <a:ln>
            <a:noFill/>
          </a:ln>
        </p:spPr>
        <p:txBody>
          <a:bodyPr anchorCtr="0" anchor="ctr" bIns="91425" lIns="91425" spcFirstLastPara="1" rIns="91425" wrap="square" tIns="91425">
            <a:noAutofit/>
          </a:bodyPr>
          <a:lstStyle>
            <a:lvl1pPr lvl="0" algn="r">
              <a:lnSpc>
                <a:spcPct val="8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81" name="Google Shape;981;p102"/>
          <p:cNvSpPr txBox="1"/>
          <p:nvPr>
            <p:ph idx="1" type="subTitle"/>
          </p:nvPr>
        </p:nvSpPr>
        <p:spPr>
          <a:xfrm>
            <a:off x="1101000" y="2116975"/>
            <a:ext cx="1858200" cy="484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82" name="Google Shape;982;p102"/>
          <p:cNvSpPr txBox="1"/>
          <p:nvPr>
            <p:ph idx="2" type="title"/>
          </p:nvPr>
        </p:nvSpPr>
        <p:spPr>
          <a:xfrm>
            <a:off x="6184799" y="1759050"/>
            <a:ext cx="1858200" cy="325500"/>
          </a:xfrm>
          <a:prstGeom prst="rect">
            <a:avLst/>
          </a:prstGeom>
          <a:noFill/>
          <a:ln>
            <a:noFill/>
          </a:ln>
        </p:spPr>
        <p:txBody>
          <a:bodyPr anchorCtr="0" anchor="ctr" bIns="91425" lIns="91425" spcFirstLastPara="1" rIns="91425" wrap="square" tIns="91425">
            <a:noAutofit/>
          </a:bodyPr>
          <a:lstStyle>
            <a:lvl1pPr lvl="0" algn="l">
              <a:lnSpc>
                <a:spcPct val="8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83" name="Google Shape;983;p102"/>
          <p:cNvSpPr txBox="1"/>
          <p:nvPr>
            <p:ph idx="3" type="subTitle"/>
          </p:nvPr>
        </p:nvSpPr>
        <p:spPr>
          <a:xfrm>
            <a:off x="6184797" y="2116975"/>
            <a:ext cx="18582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84" name="Google Shape;984;p102"/>
          <p:cNvSpPr txBox="1"/>
          <p:nvPr>
            <p:ph idx="4" type="title"/>
          </p:nvPr>
        </p:nvSpPr>
        <p:spPr>
          <a:xfrm>
            <a:off x="1101000" y="3192450"/>
            <a:ext cx="1858200" cy="325500"/>
          </a:xfrm>
          <a:prstGeom prst="rect">
            <a:avLst/>
          </a:prstGeom>
          <a:noFill/>
          <a:ln>
            <a:noFill/>
          </a:ln>
        </p:spPr>
        <p:txBody>
          <a:bodyPr anchorCtr="0" anchor="ctr" bIns="91425" lIns="91425" spcFirstLastPara="1" rIns="91425" wrap="square" tIns="91425">
            <a:noAutofit/>
          </a:bodyPr>
          <a:lstStyle>
            <a:lvl1pPr lvl="0" algn="r">
              <a:lnSpc>
                <a:spcPct val="8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85" name="Google Shape;985;p102"/>
          <p:cNvSpPr txBox="1"/>
          <p:nvPr>
            <p:ph idx="5" type="subTitle"/>
          </p:nvPr>
        </p:nvSpPr>
        <p:spPr>
          <a:xfrm>
            <a:off x="1101000" y="3550375"/>
            <a:ext cx="1858200" cy="484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86" name="Google Shape;986;p102"/>
          <p:cNvSpPr txBox="1"/>
          <p:nvPr>
            <p:ph idx="6" type="title"/>
          </p:nvPr>
        </p:nvSpPr>
        <p:spPr>
          <a:xfrm>
            <a:off x="6184799" y="3192450"/>
            <a:ext cx="1858200" cy="325500"/>
          </a:xfrm>
          <a:prstGeom prst="rect">
            <a:avLst/>
          </a:prstGeom>
          <a:noFill/>
          <a:ln>
            <a:noFill/>
          </a:ln>
        </p:spPr>
        <p:txBody>
          <a:bodyPr anchorCtr="0" anchor="ctr" bIns="91425" lIns="91425" spcFirstLastPara="1" rIns="91425" wrap="square" tIns="91425">
            <a:noAutofit/>
          </a:bodyPr>
          <a:lstStyle>
            <a:lvl1pPr lvl="0" algn="l">
              <a:lnSpc>
                <a:spcPct val="8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87" name="Google Shape;987;p102"/>
          <p:cNvSpPr txBox="1"/>
          <p:nvPr>
            <p:ph idx="7" type="subTitle"/>
          </p:nvPr>
        </p:nvSpPr>
        <p:spPr>
          <a:xfrm>
            <a:off x="6184797" y="3550375"/>
            <a:ext cx="18582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88" name="Google Shape;988;p102"/>
          <p:cNvSpPr txBox="1"/>
          <p:nvPr>
            <p:ph idx="8"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989" name="Shape 989"/>
        <p:cNvGrpSpPr/>
        <p:nvPr/>
      </p:nvGrpSpPr>
      <p:grpSpPr>
        <a:xfrm>
          <a:off x="0" y="0"/>
          <a:ext cx="0" cy="0"/>
          <a:chOff x="0" y="0"/>
          <a:chExt cx="0" cy="0"/>
        </a:xfrm>
      </p:grpSpPr>
      <p:grpSp>
        <p:nvGrpSpPr>
          <p:cNvPr id="990" name="Google Shape;990;p103"/>
          <p:cNvGrpSpPr/>
          <p:nvPr/>
        </p:nvGrpSpPr>
        <p:grpSpPr>
          <a:xfrm>
            <a:off x="-1959721" y="-1274222"/>
            <a:ext cx="12394943" cy="7074747"/>
            <a:chOff x="-1959721" y="-1274222"/>
            <a:chExt cx="12394943" cy="7074747"/>
          </a:xfrm>
        </p:grpSpPr>
        <p:pic>
          <p:nvPicPr>
            <p:cNvPr id="991" name="Google Shape;991;p103"/>
            <p:cNvPicPr preferRelativeResize="0"/>
            <p:nvPr/>
          </p:nvPicPr>
          <p:blipFill rotWithShape="1">
            <a:blip r:embed="rId2">
              <a:alphaModFix/>
            </a:blip>
            <a:srcRect b="19768" l="7340" r="4538" t="0"/>
            <a:stretch/>
          </p:blipFill>
          <p:spPr>
            <a:xfrm rot="-3692448">
              <a:off x="-1819006" y="-396878"/>
              <a:ext cx="3387391" cy="2337034"/>
            </a:xfrm>
            <a:prstGeom prst="rect">
              <a:avLst/>
            </a:prstGeom>
            <a:noFill/>
            <a:ln>
              <a:noFill/>
            </a:ln>
          </p:spPr>
        </p:pic>
        <p:pic>
          <p:nvPicPr>
            <p:cNvPr id="992" name="Google Shape;992;p103"/>
            <p:cNvPicPr preferRelativeResize="0"/>
            <p:nvPr/>
          </p:nvPicPr>
          <p:blipFill rotWithShape="1">
            <a:blip r:embed="rId2">
              <a:alphaModFix/>
            </a:blip>
            <a:srcRect b="19768" l="7340" r="4538" t="0"/>
            <a:stretch/>
          </p:blipFill>
          <p:spPr>
            <a:xfrm flipH="1" rot="5805905">
              <a:off x="7725948" y="3149385"/>
              <a:ext cx="3005445" cy="2073503"/>
            </a:xfrm>
            <a:prstGeom prst="rect">
              <a:avLst/>
            </a:prstGeom>
            <a:noFill/>
            <a:ln>
              <a:noFill/>
            </a:ln>
          </p:spPr>
        </p:pic>
        <p:pic>
          <p:nvPicPr>
            <p:cNvPr id="993" name="Google Shape;993;p103"/>
            <p:cNvPicPr preferRelativeResize="0"/>
            <p:nvPr/>
          </p:nvPicPr>
          <p:blipFill rotWithShape="1">
            <a:blip r:embed="rId3">
              <a:alphaModFix/>
            </a:blip>
            <a:srcRect b="0" l="0" r="0" t="0"/>
            <a:stretch/>
          </p:blipFill>
          <p:spPr>
            <a:xfrm rot="-5786570">
              <a:off x="216039" y="4390302"/>
              <a:ext cx="540373" cy="409501"/>
            </a:xfrm>
            <a:prstGeom prst="rect">
              <a:avLst/>
            </a:prstGeom>
            <a:noFill/>
            <a:ln>
              <a:noFill/>
            </a:ln>
          </p:spPr>
        </p:pic>
      </p:grpSp>
      <p:sp>
        <p:nvSpPr>
          <p:cNvPr id="994" name="Google Shape;994;p103"/>
          <p:cNvSpPr txBox="1"/>
          <p:nvPr>
            <p:ph type="title"/>
          </p:nvPr>
        </p:nvSpPr>
        <p:spPr>
          <a:xfrm>
            <a:off x="720000" y="2003094"/>
            <a:ext cx="2305500" cy="344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95" name="Google Shape;995;p103"/>
          <p:cNvSpPr txBox="1"/>
          <p:nvPr>
            <p:ph idx="1" type="subTitle"/>
          </p:nvPr>
        </p:nvSpPr>
        <p:spPr>
          <a:xfrm>
            <a:off x="961500" y="2361019"/>
            <a:ext cx="18225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96" name="Google Shape;996;p103"/>
          <p:cNvSpPr txBox="1"/>
          <p:nvPr>
            <p:ph idx="2" type="title"/>
          </p:nvPr>
        </p:nvSpPr>
        <p:spPr>
          <a:xfrm>
            <a:off x="3419268" y="2003094"/>
            <a:ext cx="2305500" cy="344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97" name="Google Shape;997;p103"/>
          <p:cNvSpPr txBox="1"/>
          <p:nvPr>
            <p:ph idx="3" type="subTitle"/>
          </p:nvPr>
        </p:nvSpPr>
        <p:spPr>
          <a:xfrm>
            <a:off x="3660768" y="2361019"/>
            <a:ext cx="18225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98" name="Google Shape;998;p103"/>
          <p:cNvSpPr txBox="1"/>
          <p:nvPr>
            <p:ph idx="4" type="title"/>
          </p:nvPr>
        </p:nvSpPr>
        <p:spPr>
          <a:xfrm>
            <a:off x="720000" y="3821069"/>
            <a:ext cx="2305500" cy="344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99" name="Google Shape;999;p103"/>
          <p:cNvSpPr txBox="1"/>
          <p:nvPr>
            <p:ph idx="5" type="subTitle"/>
          </p:nvPr>
        </p:nvSpPr>
        <p:spPr>
          <a:xfrm>
            <a:off x="961500" y="4178994"/>
            <a:ext cx="18225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00" name="Google Shape;1000;p103"/>
          <p:cNvSpPr txBox="1"/>
          <p:nvPr>
            <p:ph idx="6" type="title"/>
          </p:nvPr>
        </p:nvSpPr>
        <p:spPr>
          <a:xfrm>
            <a:off x="3419268" y="3821069"/>
            <a:ext cx="2305500" cy="344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01" name="Google Shape;1001;p103"/>
          <p:cNvSpPr txBox="1"/>
          <p:nvPr>
            <p:ph idx="7" type="subTitle"/>
          </p:nvPr>
        </p:nvSpPr>
        <p:spPr>
          <a:xfrm>
            <a:off x="3660768" y="4178994"/>
            <a:ext cx="18225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02" name="Google Shape;1002;p103"/>
          <p:cNvSpPr txBox="1"/>
          <p:nvPr>
            <p:ph idx="8" type="title"/>
          </p:nvPr>
        </p:nvSpPr>
        <p:spPr>
          <a:xfrm>
            <a:off x="6118578" y="2003094"/>
            <a:ext cx="2305500" cy="344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03" name="Google Shape;1003;p103"/>
          <p:cNvSpPr txBox="1"/>
          <p:nvPr>
            <p:ph idx="9" type="subTitle"/>
          </p:nvPr>
        </p:nvSpPr>
        <p:spPr>
          <a:xfrm>
            <a:off x="6360078" y="2361019"/>
            <a:ext cx="18225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04" name="Google Shape;1004;p103"/>
          <p:cNvSpPr txBox="1"/>
          <p:nvPr>
            <p:ph idx="13" type="title"/>
          </p:nvPr>
        </p:nvSpPr>
        <p:spPr>
          <a:xfrm>
            <a:off x="6118578" y="3821069"/>
            <a:ext cx="2305500" cy="344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05" name="Google Shape;1005;p103"/>
          <p:cNvSpPr txBox="1"/>
          <p:nvPr>
            <p:ph idx="14" type="subTitle"/>
          </p:nvPr>
        </p:nvSpPr>
        <p:spPr>
          <a:xfrm>
            <a:off x="6360078" y="4178994"/>
            <a:ext cx="1822500" cy="484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06" name="Google Shape;1006;p103"/>
          <p:cNvSpPr txBox="1"/>
          <p:nvPr>
            <p:ph idx="15"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BLANK_1_1_1_1_1_2_1">
    <p:spTree>
      <p:nvGrpSpPr>
        <p:cNvPr id="1007" name="Shape 1007"/>
        <p:cNvGrpSpPr/>
        <p:nvPr/>
      </p:nvGrpSpPr>
      <p:grpSpPr>
        <a:xfrm>
          <a:off x="0" y="0"/>
          <a:ext cx="0" cy="0"/>
          <a:chOff x="0" y="0"/>
          <a:chExt cx="0" cy="0"/>
        </a:xfrm>
      </p:grpSpPr>
      <p:sp>
        <p:nvSpPr>
          <p:cNvPr id="1008" name="Google Shape;1008;p104"/>
          <p:cNvSpPr txBox="1"/>
          <p:nvPr>
            <p:ph type="title"/>
          </p:nvPr>
        </p:nvSpPr>
        <p:spPr>
          <a:xfrm>
            <a:off x="1063722" y="1678175"/>
            <a:ext cx="1822500" cy="34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09" name="Google Shape;1009;p104"/>
          <p:cNvSpPr txBox="1"/>
          <p:nvPr>
            <p:ph idx="1" type="subTitle"/>
          </p:nvPr>
        </p:nvSpPr>
        <p:spPr>
          <a:xfrm>
            <a:off x="1063718" y="2036100"/>
            <a:ext cx="1822500" cy="484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10" name="Google Shape;1010;p104"/>
          <p:cNvSpPr txBox="1"/>
          <p:nvPr>
            <p:ph idx="2" type="title"/>
          </p:nvPr>
        </p:nvSpPr>
        <p:spPr>
          <a:xfrm>
            <a:off x="6262232" y="1678175"/>
            <a:ext cx="1822500" cy="344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11" name="Google Shape;1011;p104"/>
          <p:cNvSpPr txBox="1"/>
          <p:nvPr>
            <p:ph idx="3" type="subTitle"/>
          </p:nvPr>
        </p:nvSpPr>
        <p:spPr>
          <a:xfrm>
            <a:off x="6262211" y="2036094"/>
            <a:ext cx="18225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12" name="Google Shape;1012;p104"/>
          <p:cNvSpPr txBox="1"/>
          <p:nvPr>
            <p:ph idx="4" type="title"/>
          </p:nvPr>
        </p:nvSpPr>
        <p:spPr>
          <a:xfrm>
            <a:off x="682697" y="2719725"/>
            <a:ext cx="1822500" cy="34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13" name="Google Shape;1013;p104"/>
          <p:cNvSpPr txBox="1"/>
          <p:nvPr>
            <p:ph idx="5" type="subTitle"/>
          </p:nvPr>
        </p:nvSpPr>
        <p:spPr>
          <a:xfrm>
            <a:off x="682693" y="3077647"/>
            <a:ext cx="1822500" cy="484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14" name="Google Shape;1014;p104"/>
          <p:cNvSpPr txBox="1"/>
          <p:nvPr>
            <p:ph idx="6" type="title"/>
          </p:nvPr>
        </p:nvSpPr>
        <p:spPr>
          <a:xfrm>
            <a:off x="1063720" y="3761275"/>
            <a:ext cx="1822500" cy="344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15" name="Google Shape;1015;p104"/>
          <p:cNvSpPr txBox="1"/>
          <p:nvPr>
            <p:ph idx="7" type="subTitle"/>
          </p:nvPr>
        </p:nvSpPr>
        <p:spPr>
          <a:xfrm>
            <a:off x="1063699" y="4119197"/>
            <a:ext cx="1822500" cy="484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16" name="Google Shape;1016;p104"/>
          <p:cNvSpPr txBox="1"/>
          <p:nvPr>
            <p:ph idx="8" type="title"/>
          </p:nvPr>
        </p:nvSpPr>
        <p:spPr>
          <a:xfrm>
            <a:off x="6643209" y="2719725"/>
            <a:ext cx="1822500" cy="344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17" name="Google Shape;1017;p104"/>
          <p:cNvSpPr txBox="1"/>
          <p:nvPr>
            <p:ph idx="9" type="subTitle"/>
          </p:nvPr>
        </p:nvSpPr>
        <p:spPr>
          <a:xfrm>
            <a:off x="6643209" y="3077645"/>
            <a:ext cx="18225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18" name="Google Shape;1018;p104"/>
          <p:cNvSpPr txBox="1"/>
          <p:nvPr>
            <p:ph idx="13" type="title"/>
          </p:nvPr>
        </p:nvSpPr>
        <p:spPr>
          <a:xfrm>
            <a:off x="6262209" y="3761275"/>
            <a:ext cx="1822500" cy="344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19" name="Google Shape;1019;p104"/>
          <p:cNvSpPr txBox="1"/>
          <p:nvPr>
            <p:ph idx="14" type="subTitle"/>
          </p:nvPr>
        </p:nvSpPr>
        <p:spPr>
          <a:xfrm>
            <a:off x="6262209" y="4119197"/>
            <a:ext cx="18225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20" name="Google Shape;1020;p104"/>
          <p:cNvSpPr txBox="1"/>
          <p:nvPr>
            <p:ph idx="15"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BLANK_1_1_1_1_1_2_1_1">
    <p:spTree>
      <p:nvGrpSpPr>
        <p:cNvPr id="1021" name="Shape 1021"/>
        <p:cNvGrpSpPr/>
        <p:nvPr/>
      </p:nvGrpSpPr>
      <p:grpSpPr>
        <a:xfrm>
          <a:off x="0" y="0"/>
          <a:ext cx="0" cy="0"/>
          <a:chOff x="0" y="0"/>
          <a:chExt cx="0" cy="0"/>
        </a:xfrm>
      </p:grpSpPr>
      <p:sp>
        <p:nvSpPr>
          <p:cNvPr id="1022" name="Google Shape;1022;p105"/>
          <p:cNvSpPr txBox="1"/>
          <p:nvPr>
            <p:ph type="title"/>
          </p:nvPr>
        </p:nvSpPr>
        <p:spPr>
          <a:xfrm>
            <a:off x="1980827" y="1678175"/>
            <a:ext cx="2389800" cy="344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23" name="Google Shape;1023;p105"/>
          <p:cNvSpPr txBox="1"/>
          <p:nvPr>
            <p:ph idx="1" type="subTitle"/>
          </p:nvPr>
        </p:nvSpPr>
        <p:spPr>
          <a:xfrm>
            <a:off x="1980827" y="2036100"/>
            <a:ext cx="23898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24" name="Google Shape;1024;p105"/>
          <p:cNvSpPr txBox="1"/>
          <p:nvPr>
            <p:ph idx="2" type="title"/>
          </p:nvPr>
        </p:nvSpPr>
        <p:spPr>
          <a:xfrm>
            <a:off x="5832822" y="1678175"/>
            <a:ext cx="2389800" cy="344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25" name="Google Shape;1025;p105"/>
          <p:cNvSpPr txBox="1"/>
          <p:nvPr>
            <p:ph idx="3" type="subTitle"/>
          </p:nvPr>
        </p:nvSpPr>
        <p:spPr>
          <a:xfrm>
            <a:off x="5832822" y="2036094"/>
            <a:ext cx="23898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26" name="Google Shape;1026;p105"/>
          <p:cNvSpPr txBox="1"/>
          <p:nvPr>
            <p:ph idx="4" type="title"/>
          </p:nvPr>
        </p:nvSpPr>
        <p:spPr>
          <a:xfrm>
            <a:off x="1980827" y="2719726"/>
            <a:ext cx="2389800" cy="344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27" name="Google Shape;1027;p105"/>
          <p:cNvSpPr txBox="1"/>
          <p:nvPr>
            <p:ph idx="5" type="subTitle"/>
          </p:nvPr>
        </p:nvSpPr>
        <p:spPr>
          <a:xfrm>
            <a:off x="1980827" y="3077648"/>
            <a:ext cx="23898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28" name="Google Shape;1028;p105"/>
          <p:cNvSpPr txBox="1"/>
          <p:nvPr>
            <p:ph idx="6" type="title"/>
          </p:nvPr>
        </p:nvSpPr>
        <p:spPr>
          <a:xfrm>
            <a:off x="1980827" y="3761277"/>
            <a:ext cx="2389800" cy="344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29" name="Google Shape;1029;p105"/>
          <p:cNvSpPr txBox="1"/>
          <p:nvPr>
            <p:ph idx="7" type="subTitle"/>
          </p:nvPr>
        </p:nvSpPr>
        <p:spPr>
          <a:xfrm>
            <a:off x="1980827" y="4119199"/>
            <a:ext cx="23898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30" name="Google Shape;1030;p105"/>
          <p:cNvSpPr txBox="1"/>
          <p:nvPr>
            <p:ph idx="8" type="title"/>
          </p:nvPr>
        </p:nvSpPr>
        <p:spPr>
          <a:xfrm>
            <a:off x="5832822" y="2719726"/>
            <a:ext cx="2389800" cy="344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31" name="Google Shape;1031;p105"/>
          <p:cNvSpPr txBox="1"/>
          <p:nvPr>
            <p:ph idx="9" type="subTitle"/>
          </p:nvPr>
        </p:nvSpPr>
        <p:spPr>
          <a:xfrm>
            <a:off x="5832822" y="3077647"/>
            <a:ext cx="23898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32" name="Google Shape;1032;p105"/>
          <p:cNvSpPr txBox="1"/>
          <p:nvPr>
            <p:ph idx="13" type="title"/>
          </p:nvPr>
        </p:nvSpPr>
        <p:spPr>
          <a:xfrm>
            <a:off x="5832822" y="3761277"/>
            <a:ext cx="2389800" cy="344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1033" name="Google Shape;1033;p105"/>
          <p:cNvSpPr txBox="1"/>
          <p:nvPr>
            <p:ph idx="14" type="subTitle"/>
          </p:nvPr>
        </p:nvSpPr>
        <p:spPr>
          <a:xfrm>
            <a:off x="5832822" y="4119199"/>
            <a:ext cx="23898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34" name="Google Shape;1034;p105"/>
          <p:cNvSpPr txBox="1"/>
          <p:nvPr>
            <p:ph idx="15"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1035" name="Shape 1035"/>
        <p:cNvGrpSpPr/>
        <p:nvPr/>
      </p:nvGrpSpPr>
      <p:grpSpPr>
        <a:xfrm>
          <a:off x="0" y="0"/>
          <a:ext cx="0" cy="0"/>
          <a:chOff x="0" y="0"/>
          <a:chExt cx="0" cy="0"/>
        </a:xfrm>
      </p:grpSpPr>
      <p:grpSp>
        <p:nvGrpSpPr>
          <p:cNvPr id="1036" name="Google Shape;1036;p106"/>
          <p:cNvGrpSpPr/>
          <p:nvPr/>
        </p:nvGrpSpPr>
        <p:grpSpPr>
          <a:xfrm>
            <a:off x="-2449044" y="-2354005"/>
            <a:ext cx="13838144" cy="10556073"/>
            <a:chOff x="-2449044" y="-2354005"/>
            <a:chExt cx="13838144" cy="10556073"/>
          </a:xfrm>
        </p:grpSpPr>
        <p:sp>
          <p:nvSpPr>
            <p:cNvPr id="1037" name="Google Shape;1037;p106"/>
            <p:cNvSpPr/>
            <p:nvPr/>
          </p:nvSpPr>
          <p:spPr>
            <a:xfrm>
              <a:off x="3801950" y="-235400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8" name="Google Shape;1038;p106"/>
            <p:cNvSpPr/>
            <p:nvPr/>
          </p:nvSpPr>
          <p:spPr>
            <a:xfrm>
              <a:off x="8330300" y="278135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39" name="Google Shape;1039;p106"/>
            <p:cNvPicPr preferRelativeResize="0"/>
            <p:nvPr/>
          </p:nvPicPr>
          <p:blipFill rotWithShape="1">
            <a:blip r:embed="rId2">
              <a:alphaModFix/>
            </a:blip>
            <a:srcRect b="19768" l="7340" r="4538" t="0"/>
            <a:stretch/>
          </p:blipFill>
          <p:spPr>
            <a:xfrm flipH="1" rot="-2699997">
              <a:off x="6410539" y="3926846"/>
              <a:ext cx="4536370" cy="3129708"/>
            </a:xfrm>
            <a:prstGeom prst="rect">
              <a:avLst/>
            </a:prstGeom>
            <a:noFill/>
            <a:ln>
              <a:noFill/>
            </a:ln>
          </p:spPr>
        </p:pic>
        <p:pic>
          <p:nvPicPr>
            <p:cNvPr id="1040" name="Google Shape;1040;p106"/>
            <p:cNvPicPr preferRelativeResize="0"/>
            <p:nvPr/>
          </p:nvPicPr>
          <p:blipFill rotWithShape="1">
            <a:blip r:embed="rId2">
              <a:alphaModFix/>
            </a:blip>
            <a:srcRect b="19768" l="7340" r="4538" t="0"/>
            <a:stretch/>
          </p:blipFill>
          <p:spPr>
            <a:xfrm flipH="1" rot="-2699997">
              <a:off x="-2006861" y="-1208492"/>
              <a:ext cx="4536370" cy="3129708"/>
            </a:xfrm>
            <a:prstGeom prst="rect">
              <a:avLst/>
            </a:prstGeom>
            <a:noFill/>
            <a:ln>
              <a:noFill/>
            </a:ln>
          </p:spPr>
        </p:pic>
        <p:pic>
          <p:nvPicPr>
            <p:cNvPr id="1041" name="Google Shape;1041;p106"/>
            <p:cNvPicPr preferRelativeResize="0"/>
            <p:nvPr/>
          </p:nvPicPr>
          <p:blipFill rotWithShape="1">
            <a:blip r:embed="rId3">
              <a:alphaModFix/>
            </a:blip>
            <a:srcRect b="0" l="0" r="0" t="0"/>
            <a:stretch/>
          </p:blipFill>
          <p:spPr>
            <a:xfrm rot="2051224">
              <a:off x="8181543" y="458729"/>
              <a:ext cx="709013" cy="537294"/>
            </a:xfrm>
            <a:prstGeom prst="rect">
              <a:avLst/>
            </a:prstGeom>
            <a:noFill/>
            <a:ln>
              <a:noFill/>
            </a:ln>
          </p:spPr>
        </p:pic>
      </p:grpSp>
      <p:sp>
        <p:nvSpPr>
          <p:cNvPr id="1042" name="Google Shape;1042;p106"/>
          <p:cNvSpPr txBox="1"/>
          <p:nvPr>
            <p:ph type="title"/>
          </p:nvPr>
        </p:nvSpPr>
        <p:spPr>
          <a:xfrm>
            <a:off x="720000" y="901525"/>
            <a:ext cx="3852000" cy="828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200"/>
              <a:buNone/>
              <a:defRPr sz="36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043" name="Google Shape;1043;p106"/>
          <p:cNvSpPr txBox="1"/>
          <p:nvPr>
            <p:ph idx="1" type="subTitle"/>
          </p:nvPr>
        </p:nvSpPr>
        <p:spPr>
          <a:xfrm>
            <a:off x="720000" y="1607552"/>
            <a:ext cx="3852000" cy="445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44" name="Google Shape;1044;p106"/>
          <p:cNvSpPr txBox="1"/>
          <p:nvPr>
            <p:ph idx="2" type="title"/>
          </p:nvPr>
        </p:nvSpPr>
        <p:spPr>
          <a:xfrm>
            <a:off x="720000" y="2075311"/>
            <a:ext cx="3852000" cy="828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200"/>
              <a:buNone/>
              <a:defRPr sz="36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045" name="Google Shape;1045;p106"/>
          <p:cNvSpPr txBox="1"/>
          <p:nvPr>
            <p:ph idx="3" type="subTitle"/>
          </p:nvPr>
        </p:nvSpPr>
        <p:spPr>
          <a:xfrm>
            <a:off x="720000" y="2781338"/>
            <a:ext cx="3852000" cy="445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46" name="Google Shape;1046;p106"/>
          <p:cNvSpPr txBox="1"/>
          <p:nvPr>
            <p:ph idx="4" type="title"/>
          </p:nvPr>
        </p:nvSpPr>
        <p:spPr>
          <a:xfrm>
            <a:off x="720000" y="3249096"/>
            <a:ext cx="3852000" cy="828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200"/>
              <a:buNone/>
              <a:defRPr sz="36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047" name="Google Shape;1047;p106"/>
          <p:cNvSpPr txBox="1"/>
          <p:nvPr>
            <p:ph idx="5" type="subTitle"/>
          </p:nvPr>
        </p:nvSpPr>
        <p:spPr>
          <a:xfrm>
            <a:off x="720000" y="3955124"/>
            <a:ext cx="3852000" cy="4452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1048" name="Shape 1048"/>
        <p:cNvGrpSpPr/>
        <p:nvPr/>
      </p:nvGrpSpPr>
      <p:grpSpPr>
        <a:xfrm>
          <a:off x="0" y="0"/>
          <a:ext cx="0" cy="0"/>
          <a:chOff x="0" y="0"/>
          <a:chExt cx="0" cy="0"/>
        </a:xfrm>
      </p:grpSpPr>
      <p:grpSp>
        <p:nvGrpSpPr>
          <p:cNvPr id="1049" name="Google Shape;1049;p107"/>
          <p:cNvGrpSpPr/>
          <p:nvPr/>
        </p:nvGrpSpPr>
        <p:grpSpPr>
          <a:xfrm>
            <a:off x="-2425150" y="-1023875"/>
            <a:ext cx="13825430" cy="7993425"/>
            <a:chOff x="-2425150" y="-1023875"/>
            <a:chExt cx="13825430" cy="7993425"/>
          </a:xfrm>
        </p:grpSpPr>
        <p:sp>
          <p:nvSpPr>
            <p:cNvPr id="1050" name="Google Shape;1050;p107"/>
            <p:cNvSpPr/>
            <p:nvPr/>
          </p:nvSpPr>
          <p:spPr>
            <a:xfrm>
              <a:off x="-2425150" y="-1023875"/>
              <a:ext cx="3734700" cy="37347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1" name="Google Shape;1051;p107"/>
            <p:cNvSpPr/>
            <p:nvPr/>
          </p:nvSpPr>
          <p:spPr>
            <a:xfrm>
              <a:off x="8040225" y="358340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52" name="Google Shape;1052;p107"/>
            <p:cNvPicPr preferRelativeResize="0"/>
            <p:nvPr/>
          </p:nvPicPr>
          <p:blipFill rotWithShape="1">
            <a:blip r:embed="rId2">
              <a:alphaModFix/>
            </a:blip>
            <a:srcRect b="19768" l="7340" r="4538" t="0"/>
            <a:stretch/>
          </p:blipFill>
          <p:spPr>
            <a:xfrm rot="5255970">
              <a:off x="7585331" y="887914"/>
              <a:ext cx="4407293" cy="3040677"/>
            </a:xfrm>
            <a:prstGeom prst="rect">
              <a:avLst/>
            </a:prstGeom>
            <a:noFill/>
            <a:ln>
              <a:noFill/>
            </a:ln>
          </p:spPr>
        </p:pic>
        <p:pic>
          <p:nvPicPr>
            <p:cNvPr id="1053" name="Google Shape;1053;p107"/>
            <p:cNvPicPr preferRelativeResize="0"/>
            <p:nvPr/>
          </p:nvPicPr>
          <p:blipFill rotWithShape="1">
            <a:blip r:embed="rId2">
              <a:alphaModFix/>
            </a:blip>
            <a:srcRect b="19768" l="7340" r="4538" t="0"/>
            <a:stretch/>
          </p:blipFill>
          <p:spPr>
            <a:xfrm rot="-5919143">
              <a:off x="-2423342" y="2718235"/>
              <a:ext cx="4407289" cy="3040678"/>
            </a:xfrm>
            <a:prstGeom prst="rect">
              <a:avLst/>
            </a:prstGeom>
            <a:noFill/>
            <a:ln>
              <a:noFill/>
            </a:ln>
          </p:spPr>
        </p:pic>
        <p:pic>
          <p:nvPicPr>
            <p:cNvPr id="1054" name="Google Shape;1054;p107"/>
            <p:cNvPicPr preferRelativeResize="0"/>
            <p:nvPr/>
          </p:nvPicPr>
          <p:blipFill rotWithShape="1">
            <a:blip r:embed="rId3">
              <a:alphaModFix/>
            </a:blip>
            <a:srcRect b="0" l="0" r="0" t="0"/>
            <a:stretch/>
          </p:blipFill>
          <p:spPr>
            <a:xfrm rot="2051224">
              <a:off x="8267343" y="1984054"/>
              <a:ext cx="709013" cy="537294"/>
            </a:xfrm>
            <a:prstGeom prst="rect">
              <a:avLst/>
            </a:prstGeom>
            <a:noFill/>
            <a:ln>
              <a:noFill/>
            </a:ln>
          </p:spPr>
        </p:pic>
        <p:sp>
          <p:nvSpPr>
            <p:cNvPr id="1055" name="Google Shape;1055;p107"/>
            <p:cNvSpPr/>
            <p:nvPr/>
          </p:nvSpPr>
          <p:spPr>
            <a:xfrm>
              <a:off x="3356050" y="4595050"/>
              <a:ext cx="2374500" cy="23745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569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56" name="Google Shape;1056;p107"/>
          <p:cNvSpPr txBox="1"/>
          <p:nvPr>
            <p:ph type="title"/>
          </p:nvPr>
        </p:nvSpPr>
        <p:spPr>
          <a:xfrm>
            <a:off x="1224050" y="3517711"/>
            <a:ext cx="19836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30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057" name="Google Shape;1057;p107"/>
          <p:cNvSpPr txBox="1"/>
          <p:nvPr>
            <p:ph idx="1" type="subTitle"/>
          </p:nvPr>
        </p:nvSpPr>
        <p:spPr>
          <a:xfrm>
            <a:off x="1224050" y="4157073"/>
            <a:ext cx="1983600" cy="44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58" name="Google Shape;1058;p107"/>
          <p:cNvSpPr txBox="1"/>
          <p:nvPr>
            <p:ph idx="2" type="title"/>
          </p:nvPr>
        </p:nvSpPr>
        <p:spPr>
          <a:xfrm>
            <a:off x="3580200" y="2432175"/>
            <a:ext cx="19836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30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059" name="Google Shape;1059;p107"/>
          <p:cNvSpPr txBox="1"/>
          <p:nvPr>
            <p:ph idx="3" type="subTitle"/>
          </p:nvPr>
        </p:nvSpPr>
        <p:spPr>
          <a:xfrm>
            <a:off x="3580200" y="3138201"/>
            <a:ext cx="1983600" cy="44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60" name="Google Shape;1060;p107"/>
          <p:cNvSpPr txBox="1"/>
          <p:nvPr>
            <p:ph idx="4" type="title"/>
          </p:nvPr>
        </p:nvSpPr>
        <p:spPr>
          <a:xfrm>
            <a:off x="5878938" y="3517711"/>
            <a:ext cx="19836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30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061" name="Google Shape;1061;p107"/>
          <p:cNvSpPr txBox="1"/>
          <p:nvPr>
            <p:ph idx="5" type="subTitle"/>
          </p:nvPr>
        </p:nvSpPr>
        <p:spPr>
          <a:xfrm>
            <a:off x="5878938" y="4157073"/>
            <a:ext cx="1983600" cy="44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62" name="Google Shape;1062;p107"/>
          <p:cNvSpPr txBox="1"/>
          <p:nvPr>
            <p:ph idx="6"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BLANK_1_1_1_1_1_1_4">
    <p:spTree>
      <p:nvGrpSpPr>
        <p:cNvPr id="1063" name="Shape 1063"/>
        <p:cNvGrpSpPr/>
        <p:nvPr/>
      </p:nvGrpSpPr>
      <p:grpSpPr>
        <a:xfrm>
          <a:off x="0" y="0"/>
          <a:ext cx="0" cy="0"/>
          <a:chOff x="0" y="0"/>
          <a:chExt cx="0" cy="0"/>
        </a:xfrm>
      </p:grpSpPr>
      <p:sp>
        <p:nvSpPr>
          <p:cNvPr id="1064" name="Google Shape;1064;p108"/>
          <p:cNvSpPr txBox="1"/>
          <p:nvPr>
            <p:ph type="title"/>
          </p:nvPr>
        </p:nvSpPr>
        <p:spPr>
          <a:xfrm>
            <a:off x="720000" y="1256575"/>
            <a:ext cx="2547000" cy="530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18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065" name="Google Shape;1065;p108"/>
          <p:cNvSpPr txBox="1"/>
          <p:nvPr>
            <p:ph idx="1" type="subTitle"/>
          </p:nvPr>
        </p:nvSpPr>
        <p:spPr>
          <a:xfrm>
            <a:off x="933900" y="1847508"/>
            <a:ext cx="2119200" cy="44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66" name="Google Shape;1066;p108"/>
          <p:cNvSpPr txBox="1"/>
          <p:nvPr>
            <p:ph idx="2" type="title"/>
          </p:nvPr>
        </p:nvSpPr>
        <p:spPr>
          <a:xfrm>
            <a:off x="3298500" y="1256575"/>
            <a:ext cx="2547000" cy="530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18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067" name="Google Shape;1067;p108"/>
          <p:cNvSpPr txBox="1"/>
          <p:nvPr>
            <p:ph idx="3" type="subTitle"/>
          </p:nvPr>
        </p:nvSpPr>
        <p:spPr>
          <a:xfrm>
            <a:off x="3512400" y="1847533"/>
            <a:ext cx="2119200" cy="44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68" name="Google Shape;1068;p108"/>
          <p:cNvSpPr txBox="1"/>
          <p:nvPr>
            <p:ph idx="4" type="title"/>
          </p:nvPr>
        </p:nvSpPr>
        <p:spPr>
          <a:xfrm>
            <a:off x="5883775" y="1256575"/>
            <a:ext cx="2547000" cy="530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200"/>
              <a:buNone/>
              <a:defRPr sz="1800"/>
            </a:lvl1pPr>
            <a:lvl2pPr lvl="1" algn="ctr">
              <a:lnSpc>
                <a:spcPct val="100000"/>
              </a:lnSpc>
              <a:spcBef>
                <a:spcPts val="0"/>
              </a:spcBef>
              <a:spcAft>
                <a:spcPts val="0"/>
              </a:spcAft>
              <a:buSzPts val="6200"/>
              <a:buNone/>
              <a:defRPr sz="6200"/>
            </a:lvl2pPr>
            <a:lvl3pPr lvl="2" algn="ctr">
              <a:lnSpc>
                <a:spcPct val="100000"/>
              </a:lnSpc>
              <a:spcBef>
                <a:spcPts val="0"/>
              </a:spcBef>
              <a:spcAft>
                <a:spcPts val="0"/>
              </a:spcAft>
              <a:buSzPts val="6200"/>
              <a:buNone/>
              <a:defRPr sz="6200"/>
            </a:lvl3pPr>
            <a:lvl4pPr lvl="3" algn="ctr">
              <a:lnSpc>
                <a:spcPct val="100000"/>
              </a:lnSpc>
              <a:spcBef>
                <a:spcPts val="0"/>
              </a:spcBef>
              <a:spcAft>
                <a:spcPts val="0"/>
              </a:spcAft>
              <a:buSzPts val="6200"/>
              <a:buNone/>
              <a:defRPr sz="6200"/>
            </a:lvl4pPr>
            <a:lvl5pPr lvl="4" algn="ctr">
              <a:lnSpc>
                <a:spcPct val="100000"/>
              </a:lnSpc>
              <a:spcBef>
                <a:spcPts val="0"/>
              </a:spcBef>
              <a:spcAft>
                <a:spcPts val="0"/>
              </a:spcAft>
              <a:buSzPts val="6200"/>
              <a:buNone/>
              <a:defRPr sz="6200"/>
            </a:lvl5pPr>
            <a:lvl6pPr lvl="5" algn="ctr">
              <a:lnSpc>
                <a:spcPct val="100000"/>
              </a:lnSpc>
              <a:spcBef>
                <a:spcPts val="0"/>
              </a:spcBef>
              <a:spcAft>
                <a:spcPts val="0"/>
              </a:spcAft>
              <a:buSzPts val="6200"/>
              <a:buNone/>
              <a:defRPr sz="6200"/>
            </a:lvl6pPr>
            <a:lvl7pPr lvl="6" algn="ctr">
              <a:lnSpc>
                <a:spcPct val="100000"/>
              </a:lnSpc>
              <a:spcBef>
                <a:spcPts val="0"/>
              </a:spcBef>
              <a:spcAft>
                <a:spcPts val="0"/>
              </a:spcAft>
              <a:buSzPts val="6200"/>
              <a:buNone/>
              <a:defRPr sz="6200"/>
            </a:lvl7pPr>
            <a:lvl8pPr lvl="7" algn="ctr">
              <a:lnSpc>
                <a:spcPct val="100000"/>
              </a:lnSpc>
              <a:spcBef>
                <a:spcPts val="0"/>
              </a:spcBef>
              <a:spcAft>
                <a:spcPts val="0"/>
              </a:spcAft>
              <a:buSzPts val="6200"/>
              <a:buNone/>
              <a:defRPr sz="6200"/>
            </a:lvl8pPr>
            <a:lvl9pPr lvl="8" algn="ctr">
              <a:lnSpc>
                <a:spcPct val="100000"/>
              </a:lnSpc>
              <a:spcBef>
                <a:spcPts val="0"/>
              </a:spcBef>
              <a:spcAft>
                <a:spcPts val="0"/>
              </a:spcAft>
              <a:buSzPts val="6200"/>
              <a:buNone/>
              <a:defRPr sz="6200"/>
            </a:lvl9pPr>
          </a:lstStyle>
          <a:p/>
        </p:txBody>
      </p:sp>
      <p:sp>
        <p:nvSpPr>
          <p:cNvPr id="1069" name="Google Shape;1069;p108"/>
          <p:cNvSpPr txBox="1"/>
          <p:nvPr>
            <p:ph idx="5" type="subTitle"/>
          </p:nvPr>
        </p:nvSpPr>
        <p:spPr>
          <a:xfrm>
            <a:off x="6097675" y="1847508"/>
            <a:ext cx="2119200" cy="445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070" name="Google Shape;1070;p108"/>
          <p:cNvSpPr txBox="1"/>
          <p:nvPr>
            <p:ph idx="6"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1071" name="Shape 1071"/>
        <p:cNvGrpSpPr/>
        <p:nvPr/>
      </p:nvGrpSpPr>
      <p:grpSpPr>
        <a:xfrm>
          <a:off x="0" y="0"/>
          <a:ext cx="0" cy="0"/>
          <a:chOff x="0" y="0"/>
          <a:chExt cx="0" cy="0"/>
        </a:xfrm>
      </p:grpSpPr>
      <p:pic>
        <p:nvPicPr>
          <p:cNvPr id="1072" name="Google Shape;1072;p109"/>
          <p:cNvPicPr preferRelativeResize="0"/>
          <p:nvPr/>
        </p:nvPicPr>
        <p:blipFill rotWithShape="1">
          <a:blip r:embed="rId2">
            <a:alphaModFix/>
          </a:blip>
          <a:srcRect b="19768" l="7340" r="4538" t="0"/>
          <a:stretch/>
        </p:blipFill>
        <p:spPr>
          <a:xfrm rot="-8099992">
            <a:off x="-1888368" y="3524284"/>
            <a:ext cx="4407289" cy="3040676"/>
          </a:xfrm>
          <a:prstGeom prst="rect">
            <a:avLst/>
          </a:prstGeom>
          <a:noFill/>
          <a:ln>
            <a:noFill/>
          </a:ln>
        </p:spPr>
      </p:pic>
      <p:sp>
        <p:nvSpPr>
          <p:cNvPr id="1073" name="Google Shape;1073;p109"/>
          <p:cNvSpPr txBox="1"/>
          <p:nvPr>
            <p:ph type="ctrTitle"/>
          </p:nvPr>
        </p:nvSpPr>
        <p:spPr>
          <a:xfrm>
            <a:off x="720000" y="540000"/>
            <a:ext cx="4284000" cy="811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5200"/>
              <a:buNone/>
              <a:defRPr sz="60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074" name="Google Shape;1074;p109"/>
          <p:cNvSpPr txBox="1"/>
          <p:nvPr>
            <p:ph idx="1" type="subTitle"/>
          </p:nvPr>
        </p:nvSpPr>
        <p:spPr>
          <a:xfrm>
            <a:off x="720000" y="1486900"/>
            <a:ext cx="4293900" cy="10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a:latin typeface="Darker Grotesque"/>
                <a:ea typeface="Darker Grotesque"/>
                <a:cs typeface="Darker Grotesque"/>
                <a:sym typeface="Darker Grotesqu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075" name="Google Shape;1075;p109"/>
          <p:cNvSpPr txBox="1"/>
          <p:nvPr/>
        </p:nvSpPr>
        <p:spPr>
          <a:xfrm>
            <a:off x="720000" y="3632500"/>
            <a:ext cx="3852000" cy="9243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1000"/>
              </a:spcBef>
              <a:spcAft>
                <a:spcPts val="0"/>
              </a:spcAft>
              <a:buClr>
                <a:srgbClr val="000000"/>
              </a:buClr>
              <a:buSzPts val="1000"/>
              <a:buFont typeface="Arial"/>
              <a:buNone/>
            </a:pPr>
            <a:r>
              <a:rPr b="1" i="0" lang="en" sz="1000" u="none" cap="none" strike="noStrike">
                <a:solidFill>
                  <a:schemeClr val="dk1"/>
                </a:solidFill>
                <a:latin typeface="Darker Grotesque"/>
                <a:ea typeface="Darker Grotesque"/>
                <a:cs typeface="Darker Grotesque"/>
                <a:sym typeface="Darker Grotesque"/>
              </a:rPr>
              <a:t>CREDITS: </a:t>
            </a:r>
            <a:r>
              <a:rPr b="0" i="0" lang="en" sz="1000" u="none" cap="none" strike="noStrike">
                <a:solidFill>
                  <a:schemeClr val="dk1"/>
                </a:solidFill>
                <a:latin typeface="Darker Grotesque Medium"/>
                <a:ea typeface="Darker Grotesque Medium"/>
                <a:cs typeface="Darker Grotesque Medium"/>
                <a:sym typeface="Darker Grotesque Medium"/>
              </a:rPr>
              <a:t>This presentation template was created by </a:t>
            </a:r>
            <a:r>
              <a:rPr b="1" i="0" lang="en" sz="1000" u="none" cap="none" strike="noStrike">
                <a:solidFill>
                  <a:schemeClr val="dk1"/>
                </a:solidFill>
                <a:uFill>
                  <a:noFill/>
                </a:uFill>
                <a:latin typeface="Darker Grotesque"/>
                <a:ea typeface="Darker Grotesque"/>
                <a:cs typeface="Darker Grotesque"/>
                <a:sym typeface="Darker Grotesque"/>
                <a:hlinkClick r:id="rId3">
                  <a:extLst>
                    <a:ext uri="{A12FA001-AC4F-418D-AE19-62706E023703}">
                      <ahyp:hlinkClr val="tx"/>
                    </a:ext>
                  </a:extLst>
                </a:hlinkClick>
              </a:rPr>
              <a:t>Slidesgo</a:t>
            </a:r>
            <a:r>
              <a:rPr b="0" i="0" lang="en" sz="1000" u="none" cap="none" strike="noStrike">
                <a:solidFill>
                  <a:schemeClr val="dk1"/>
                </a:solidFill>
                <a:latin typeface="Darker Grotesque Medium"/>
                <a:ea typeface="Darker Grotesque Medium"/>
                <a:cs typeface="Darker Grotesque Medium"/>
                <a:sym typeface="Darker Grotesque Medium"/>
              </a:rPr>
              <a:t>, including icons by </a:t>
            </a:r>
            <a:r>
              <a:rPr b="1" i="0" lang="en" sz="1000" u="none" cap="none" strike="noStrike">
                <a:solidFill>
                  <a:schemeClr val="dk1"/>
                </a:solidFill>
                <a:uFill>
                  <a:noFill/>
                </a:uFill>
                <a:latin typeface="Darker Grotesque"/>
                <a:ea typeface="Darker Grotesque"/>
                <a:cs typeface="Darker Grotesque"/>
                <a:sym typeface="Darker Grotesque"/>
                <a:hlinkClick r:id="rId4">
                  <a:extLst>
                    <a:ext uri="{A12FA001-AC4F-418D-AE19-62706E023703}">
                      <ahyp:hlinkClr val="tx"/>
                    </a:ext>
                  </a:extLst>
                </a:hlinkClick>
              </a:rPr>
              <a:t>Flaticon</a:t>
            </a:r>
            <a:r>
              <a:rPr b="0" i="0" lang="en" sz="1000" u="none" cap="none" strike="noStrike">
                <a:solidFill>
                  <a:schemeClr val="dk1"/>
                </a:solidFill>
                <a:latin typeface="Darker Grotesque Medium"/>
                <a:ea typeface="Darker Grotesque Medium"/>
                <a:cs typeface="Darker Grotesque Medium"/>
                <a:sym typeface="Darker Grotesque Medium"/>
              </a:rPr>
              <a:t>, and infographics &amp; images by </a:t>
            </a:r>
            <a:r>
              <a:rPr b="1" i="0" lang="en" sz="1000" u="none" cap="none" strike="noStrike">
                <a:solidFill>
                  <a:schemeClr val="dk1"/>
                </a:solidFill>
                <a:uFill>
                  <a:noFill/>
                </a:uFill>
                <a:latin typeface="Darker Grotesque"/>
                <a:ea typeface="Darker Grotesque"/>
                <a:cs typeface="Darker Grotesque"/>
                <a:sym typeface="Darker Grotesque"/>
                <a:hlinkClick r:id="rId5">
                  <a:extLst>
                    <a:ext uri="{A12FA001-AC4F-418D-AE19-62706E023703}">
                      <ahyp:hlinkClr val="tx"/>
                    </a:ext>
                  </a:extLst>
                </a:hlinkClick>
              </a:rPr>
              <a:t>Freepik</a:t>
            </a:r>
            <a:r>
              <a:rPr b="1" i="0" lang="en" sz="1000" u="none" cap="none" strike="noStrike">
                <a:solidFill>
                  <a:schemeClr val="dk1"/>
                </a:solidFill>
                <a:latin typeface="Darker Grotesque"/>
                <a:ea typeface="Darker Grotesque"/>
                <a:cs typeface="Darker Grotesque"/>
                <a:sym typeface="Darker Grotesque"/>
              </a:rPr>
              <a:t> </a:t>
            </a:r>
            <a:endParaRPr b="1" i="0" sz="1000" u="none" cap="none" strike="noStrike">
              <a:solidFill>
                <a:schemeClr val="dk1"/>
              </a:solidFill>
              <a:latin typeface="Darker Grotesque"/>
              <a:ea typeface="Darker Grotesque"/>
              <a:cs typeface="Darker Grotesque"/>
              <a:sym typeface="Darker Grotesque"/>
            </a:endParaRPr>
          </a:p>
        </p:txBody>
      </p:sp>
      <p:grpSp>
        <p:nvGrpSpPr>
          <p:cNvPr id="1076" name="Google Shape;1076;p109"/>
          <p:cNvGrpSpPr/>
          <p:nvPr/>
        </p:nvGrpSpPr>
        <p:grpSpPr>
          <a:xfrm>
            <a:off x="320352" y="754158"/>
            <a:ext cx="43276" cy="411646"/>
            <a:chOff x="1256702" y="1178908"/>
            <a:chExt cx="43276" cy="411646"/>
          </a:xfrm>
        </p:grpSpPr>
        <p:grpSp>
          <p:nvGrpSpPr>
            <p:cNvPr id="1077" name="Google Shape;1077;p109"/>
            <p:cNvGrpSpPr/>
            <p:nvPr/>
          </p:nvGrpSpPr>
          <p:grpSpPr>
            <a:xfrm>
              <a:off x="1256702" y="1178908"/>
              <a:ext cx="43276" cy="184846"/>
              <a:chOff x="1256700" y="1103575"/>
              <a:chExt cx="60900" cy="260200"/>
            </a:xfrm>
          </p:grpSpPr>
          <p:sp>
            <p:nvSpPr>
              <p:cNvPr id="1078" name="Google Shape;1078;p109"/>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9" name="Google Shape;1079;p109"/>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0" name="Google Shape;1080;p109"/>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081" name="Google Shape;1081;p109"/>
            <p:cNvGrpSpPr/>
            <p:nvPr/>
          </p:nvGrpSpPr>
          <p:grpSpPr>
            <a:xfrm>
              <a:off x="1256702" y="1405708"/>
              <a:ext cx="43276" cy="184846"/>
              <a:chOff x="1256700" y="1103575"/>
              <a:chExt cx="60900" cy="260200"/>
            </a:xfrm>
          </p:grpSpPr>
          <p:sp>
            <p:nvSpPr>
              <p:cNvPr id="1082" name="Google Shape;1082;p109"/>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3" name="Google Shape;1083;p109"/>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109"/>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1085" name="Shape 1085"/>
        <p:cNvGrpSpPr/>
        <p:nvPr/>
      </p:nvGrpSpPr>
      <p:grpSpPr>
        <a:xfrm>
          <a:off x="0" y="0"/>
          <a:ext cx="0" cy="0"/>
          <a:chOff x="0" y="0"/>
          <a:chExt cx="0" cy="0"/>
        </a:xfrm>
      </p:grpSpPr>
      <p:grpSp>
        <p:nvGrpSpPr>
          <p:cNvPr id="1086" name="Google Shape;1086;p110"/>
          <p:cNvGrpSpPr/>
          <p:nvPr/>
        </p:nvGrpSpPr>
        <p:grpSpPr>
          <a:xfrm>
            <a:off x="-1648646" y="-1233746"/>
            <a:ext cx="12569252" cy="7898246"/>
            <a:chOff x="-1648646" y="-1233746"/>
            <a:chExt cx="12569252" cy="7898246"/>
          </a:xfrm>
        </p:grpSpPr>
        <p:pic>
          <p:nvPicPr>
            <p:cNvPr id="1087" name="Google Shape;1087;p110"/>
            <p:cNvPicPr preferRelativeResize="0"/>
            <p:nvPr/>
          </p:nvPicPr>
          <p:blipFill rotWithShape="1">
            <a:blip r:embed="rId2">
              <a:alphaModFix/>
            </a:blip>
            <a:srcRect b="19768" l="7340" r="4538" t="0"/>
            <a:stretch/>
          </p:blipFill>
          <p:spPr>
            <a:xfrm rot="-8830939">
              <a:off x="-928451" y="3942039"/>
              <a:ext cx="3005450" cy="2073498"/>
            </a:xfrm>
            <a:prstGeom prst="rect">
              <a:avLst/>
            </a:prstGeom>
            <a:noFill/>
            <a:ln>
              <a:noFill/>
            </a:ln>
          </p:spPr>
        </p:pic>
        <p:pic>
          <p:nvPicPr>
            <p:cNvPr id="1088" name="Google Shape;1088;p110"/>
            <p:cNvPicPr preferRelativeResize="0"/>
            <p:nvPr/>
          </p:nvPicPr>
          <p:blipFill rotWithShape="1">
            <a:blip r:embed="rId2">
              <a:alphaModFix/>
            </a:blip>
            <a:srcRect b="19768" l="7340" r="4538" t="0"/>
            <a:stretch/>
          </p:blipFill>
          <p:spPr>
            <a:xfrm rot="-3692456">
              <a:off x="7666314" y="-424490"/>
              <a:ext cx="3124503" cy="2155652"/>
            </a:xfrm>
            <a:prstGeom prst="rect">
              <a:avLst/>
            </a:prstGeom>
            <a:noFill/>
            <a:ln>
              <a:noFill/>
            </a:ln>
          </p:spPr>
        </p:pic>
        <p:pic>
          <p:nvPicPr>
            <p:cNvPr id="1089" name="Google Shape;1089;p110"/>
            <p:cNvPicPr preferRelativeResize="0"/>
            <p:nvPr/>
          </p:nvPicPr>
          <p:blipFill rotWithShape="1">
            <a:blip r:embed="rId2">
              <a:alphaModFix/>
            </a:blip>
            <a:srcRect b="19768" l="7340" r="4538" t="0"/>
            <a:stretch/>
          </p:blipFill>
          <p:spPr>
            <a:xfrm rot="-3692448">
              <a:off x="-1507931" y="-292453"/>
              <a:ext cx="3387391" cy="2337034"/>
            </a:xfrm>
            <a:prstGeom prst="rect">
              <a:avLst/>
            </a:prstGeom>
            <a:noFill/>
            <a:ln>
              <a:noFill/>
            </a:ln>
          </p:spPr>
        </p:pic>
        <p:pic>
          <p:nvPicPr>
            <p:cNvPr id="1090" name="Google Shape;1090;p110"/>
            <p:cNvPicPr preferRelativeResize="0"/>
            <p:nvPr/>
          </p:nvPicPr>
          <p:blipFill rotWithShape="1">
            <a:blip r:embed="rId2">
              <a:alphaModFix/>
            </a:blip>
            <a:srcRect b="19768" l="7340" r="4538" t="0"/>
            <a:stretch/>
          </p:blipFill>
          <p:spPr>
            <a:xfrm flipH="1" rot="8100021">
              <a:off x="7267749" y="3694063"/>
              <a:ext cx="3005446" cy="2073500"/>
            </a:xfrm>
            <a:prstGeom prst="rect">
              <a:avLst/>
            </a:prstGeom>
            <a:noFill/>
            <a:ln>
              <a:noFill/>
            </a:ln>
          </p:spPr>
        </p:pic>
        <p:pic>
          <p:nvPicPr>
            <p:cNvPr id="1091" name="Google Shape;1091;p110"/>
            <p:cNvPicPr preferRelativeResize="0"/>
            <p:nvPr/>
          </p:nvPicPr>
          <p:blipFill rotWithShape="1">
            <a:blip r:embed="rId3">
              <a:alphaModFix/>
            </a:blip>
            <a:srcRect b="0" l="0" r="0" t="0"/>
            <a:stretch/>
          </p:blipFill>
          <p:spPr>
            <a:xfrm rot="9900052">
              <a:off x="7263844" y="271352"/>
              <a:ext cx="709013" cy="537295"/>
            </a:xfrm>
            <a:prstGeom prst="rect">
              <a:avLst/>
            </a:prstGeom>
            <a:noFill/>
            <a:ln>
              <a:noFill/>
            </a:ln>
          </p:spPr>
        </p:pic>
      </p:gr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1092" name="Shape 1092"/>
        <p:cNvGrpSpPr/>
        <p:nvPr/>
      </p:nvGrpSpPr>
      <p:grpSpPr>
        <a:xfrm>
          <a:off x="0" y="0"/>
          <a:ext cx="0" cy="0"/>
          <a:chOff x="0" y="0"/>
          <a:chExt cx="0" cy="0"/>
        </a:xfrm>
      </p:grpSpPr>
      <p:sp>
        <p:nvSpPr>
          <p:cNvPr id="1093" name="Google Shape;1093;p111"/>
          <p:cNvSpPr/>
          <p:nvPr/>
        </p:nvSpPr>
        <p:spPr>
          <a:xfrm>
            <a:off x="1181400" y="4001050"/>
            <a:ext cx="3029400" cy="30294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569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4" name="Google Shape;1094;p111"/>
          <p:cNvPicPr preferRelativeResize="0"/>
          <p:nvPr/>
        </p:nvPicPr>
        <p:blipFill rotWithShape="1">
          <a:blip r:embed="rId2">
            <a:alphaModFix/>
          </a:blip>
          <a:srcRect b="19768" l="7340" r="4538" t="0"/>
          <a:stretch/>
        </p:blipFill>
        <p:spPr>
          <a:xfrm rot="9000006">
            <a:off x="6631531" y="3074709"/>
            <a:ext cx="4407288" cy="3040681"/>
          </a:xfrm>
          <a:prstGeom prst="rect">
            <a:avLst/>
          </a:prstGeom>
          <a:noFill/>
          <a:ln>
            <a:noFill/>
          </a:ln>
        </p:spPr>
      </p:pic>
      <p:pic>
        <p:nvPicPr>
          <p:cNvPr id="1095" name="Google Shape;1095;p111"/>
          <p:cNvPicPr preferRelativeResize="0"/>
          <p:nvPr/>
        </p:nvPicPr>
        <p:blipFill rotWithShape="1">
          <a:blip r:embed="rId2">
            <a:alphaModFix/>
          </a:blip>
          <a:srcRect b="19768" l="7340" r="4538" t="0"/>
          <a:stretch/>
        </p:blipFill>
        <p:spPr>
          <a:xfrm rot="10078522">
            <a:off x="2368355" y="-2528989"/>
            <a:ext cx="4407288" cy="3040676"/>
          </a:xfrm>
          <a:prstGeom prst="rect">
            <a:avLst/>
          </a:prstGeom>
          <a:noFill/>
          <a:ln>
            <a:noFill/>
          </a:ln>
        </p:spPr>
      </p:pic>
      <p:pic>
        <p:nvPicPr>
          <p:cNvPr id="1096" name="Google Shape;1096;p111"/>
          <p:cNvPicPr preferRelativeResize="0"/>
          <p:nvPr/>
        </p:nvPicPr>
        <p:blipFill rotWithShape="1">
          <a:blip r:embed="rId2">
            <a:alphaModFix/>
          </a:blip>
          <a:srcRect b="19768" l="7340" r="4538" t="0"/>
          <a:stretch/>
        </p:blipFill>
        <p:spPr>
          <a:xfrm rot="-8099992">
            <a:off x="-1888368" y="3524284"/>
            <a:ext cx="4407289" cy="304067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92" name="Shape 92"/>
        <p:cNvGrpSpPr/>
        <p:nvPr/>
      </p:nvGrpSpPr>
      <p:grpSpPr>
        <a:xfrm>
          <a:off x="0" y="0"/>
          <a:ext cx="0" cy="0"/>
          <a:chOff x="0" y="0"/>
          <a:chExt cx="0" cy="0"/>
        </a:xfrm>
      </p:grpSpPr>
      <p:sp>
        <p:nvSpPr>
          <p:cNvPr id="93" name="Google Shape;93;p1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LANK_1_1_1_1_1_1_1_1_1">
    <p:spTree>
      <p:nvGrpSpPr>
        <p:cNvPr id="1097" name="Shape 1097"/>
        <p:cNvGrpSpPr/>
        <p:nvPr/>
      </p:nvGrpSpPr>
      <p:grpSpPr>
        <a:xfrm>
          <a:off x="0" y="0"/>
          <a:ext cx="0" cy="0"/>
          <a:chOff x="0" y="0"/>
          <a:chExt cx="0" cy="0"/>
        </a:xfrm>
      </p:grpSpPr>
      <p:sp>
        <p:nvSpPr>
          <p:cNvPr id="1098" name="Google Shape;1098;p112"/>
          <p:cNvSpPr/>
          <p:nvPr/>
        </p:nvSpPr>
        <p:spPr>
          <a:xfrm>
            <a:off x="6982463" y="359905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099" name="Google Shape;1099;p112"/>
          <p:cNvPicPr preferRelativeResize="0"/>
          <p:nvPr/>
        </p:nvPicPr>
        <p:blipFill rotWithShape="1">
          <a:blip r:embed="rId2">
            <a:alphaModFix/>
          </a:blip>
          <a:srcRect b="19768" l="7340" r="4538" t="0"/>
          <a:stretch/>
        </p:blipFill>
        <p:spPr>
          <a:xfrm rot="9134656">
            <a:off x="6293779" y="3644943"/>
            <a:ext cx="4436165" cy="3060612"/>
          </a:xfrm>
          <a:prstGeom prst="rect">
            <a:avLst/>
          </a:prstGeom>
          <a:noFill/>
          <a:ln>
            <a:noFill/>
          </a:ln>
        </p:spPr>
      </p:pic>
      <p:pic>
        <p:nvPicPr>
          <p:cNvPr id="1100" name="Google Shape;1100;p112"/>
          <p:cNvPicPr preferRelativeResize="0"/>
          <p:nvPr/>
        </p:nvPicPr>
        <p:blipFill rotWithShape="1">
          <a:blip r:embed="rId2">
            <a:alphaModFix/>
          </a:blip>
          <a:srcRect b="19768" l="7340" r="4538" t="0"/>
          <a:stretch/>
        </p:blipFill>
        <p:spPr>
          <a:xfrm rot="-2359540">
            <a:off x="-1115599" y="-633789"/>
            <a:ext cx="3498423" cy="2413615"/>
          </a:xfrm>
          <a:prstGeom prst="rect">
            <a:avLst/>
          </a:prstGeom>
          <a:noFill/>
          <a:ln>
            <a:noFill/>
          </a:ln>
        </p:spPr>
      </p:pic>
      <p:pic>
        <p:nvPicPr>
          <p:cNvPr id="1101" name="Google Shape;1101;p112"/>
          <p:cNvPicPr preferRelativeResize="0"/>
          <p:nvPr/>
        </p:nvPicPr>
        <p:blipFill rotWithShape="1">
          <a:blip r:embed="rId2">
            <a:alphaModFix/>
          </a:blip>
          <a:srcRect b="19768" l="7340" r="4538" t="0"/>
          <a:stretch/>
        </p:blipFill>
        <p:spPr>
          <a:xfrm rot="8382963">
            <a:off x="7473048" y="-1903223"/>
            <a:ext cx="3498429" cy="2413614"/>
          </a:xfrm>
          <a:prstGeom prst="rect">
            <a:avLst/>
          </a:prstGeom>
          <a:noFill/>
          <a:ln>
            <a:noFill/>
          </a:ln>
        </p:spPr>
      </p:pic>
      <p:sp>
        <p:nvSpPr>
          <p:cNvPr id="1102" name="Google Shape;1102;p112"/>
          <p:cNvSpPr/>
          <p:nvPr/>
        </p:nvSpPr>
        <p:spPr>
          <a:xfrm>
            <a:off x="-1677013" y="3486525"/>
            <a:ext cx="3352800" cy="3352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94" name="Shape 94"/>
        <p:cNvGrpSpPr/>
        <p:nvPr/>
      </p:nvGrpSpPr>
      <p:grpSpPr>
        <a:xfrm>
          <a:off x="0" y="0"/>
          <a:ext cx="0" cy="0"/>
          <a:chOff x="0" y="0"/>
          <a:chExt cx="0" cy="0"/>
        </a:xfrm>
      </p:grpSpPr>
      <p:grpSp>
        <p:nvGrpSpPr>
          <p:cNvPr id="95" name="Google Shape;95;p13"/>
          <p:cNvGrpSpPr/>
          <p:nvPr/>
        </p:nvGrpSpPr>
        <p:grpSpPr>
          <a:xfrm>
            <a:off x="-2519465" y="-1064375"/>
            <a:ext cx="13382030" cy="8111790"/>
            <a:chOff x="-2519465" y="-1064375"/>
            <a:chExt cx="13382030" cy="8111790"/>
          </a:xfrm>
        </p:grpSpPr>
        <p:sp>
          <p:nvSpPr>
            <p:cNvPr id="96" name="Google Shape;96;p13"/>
            <p:cNvSpPr/>
            <p:nvPr/>
          </p:nvSpPr>
          <p:spPr>
            <a:xfrm>
              <a:off x="-2305525" y="1750825"/>
              <a:ext cx="2815200" cy="2815200"/>
            </a:xfrm>
            <a:prstGeom prst="ellipse">
              <a:avLst/>
            </a:prstGeom>
            <a:solidFill>
              <a:schemeClr val="dk2"/>
            </a:solidFill>
            <a:ln>
              <a:noFill/>
            </a:ln>
            <a:effectLst>
              <a:outerShdw blurRad="57150" rotWithShape="0" algn="bl" dir="5400000" dist="19050">
                <a:srgbClr val="4877FF">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3"/>
            <p:cNvSpPr/>
            <p:nvPr/>
          </p:nvSpPr>
          <p:spPr>
            <a:xfrm>
              <a:off x="7362900" y="-1064375"/>
              <a:ext cx="2815200" cy="2815200"/>
            </a:xfrm>
            <a:prstGeom prst="ellipse">
              <a:avLst/>
            </a:prstGeom>
            <a:solidFill>
              <a:schemeClr val="dk2"/>
            </a:solidFill>
            <a:ln>
              <a:noFill/>
            </a:ln>
            <a:effectLst>
              <a:outerShdw blurRad="57150" rotWithShape="0" algn="bl" dir="5400000" dist="19050">
                <a:srgbClr val="4877FF">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 name="Google Shape;98;p13"/>
            <p:cNvPicPr preferRelativeResize="0"/>
            <p:nvPr/>
          </p:nvPicPr>
          <p:blipFill>
            <a:blip r:embed="rId2">
              <a:alphaModFix/>
            </a:blip>
            <a:stretch>
              <a:fillRect/>
            </a:stretch>
          </p:blipFill>
          <p:spPr>
            <a:xfrm rot="2051225">
              <a:off x="8058638" y="215269"/>
              <a:ext cx="1005627" cy="762066"/>
            </a:xfrm>
            <a:prstGeom prst="rect">
              <a:avLst/>
            </a:prstGeom>
            <a:noFill/>
            <a:ln>
              <a:noFill/>
            </a:ln>
          </p:spPr>
        </p:pic>
        <p:pic>
          <p:nvPicPr>
            <p:cNvPr id="99" name="Google Shape;99;p13"/>
            <p:cNvPicPr preferRelativeResize="0"/>
            <p:nvPr/>
          </p:nvPicPr>
          <p:blipFill rotWithShape="1">
            <a:blip r:embed="rId3">
              <a:alphaModFix/>
            </a:blip>
            <a:srcRect b="19768" l="7340" r="4538" t="0"/>
            <a:stretch/>
          </p:blipFill>
          <p:spPr>
            <a:xfrm rot="10666232">
              <a:off x="-1063726" y="-337746"/>
              <a:ext cx="2544482" cy="1755493"/>
            </a:xfrm>
            <a:prstGeom prst="rect">
              <a:avLst/>
            </a:prstGeom>
            <a:noFill/>
            <a:ln>
              <a:noFill/>
            </a:ln>
          </p:spPr>
        </p:pic>
        <p:pic>
          <p:nvPicPr>
            <p:cNvPr id="100" name="Google Shape;100;p13"/>
            <p:cNvPicPr preferRelativeResize="0"/>
            <p:nvPr/>
          </p:nvPicPr>
          <p:blipFill rotWithShape="1">
            <a:blip r:embed="rId3">
              <a:alphaModFix/>
            </a:blip>
            <a:srcRect b="19768" l="7340" r="4538" t="0"/>
            <a:stretch/>
          </p:blipFill>
          <p:spPr>
            <a:xfrm rot="8474785">
              <a:off x="7529762" y="3538855"/>
              <a:ext cx="3013777" cy="2079243"/>
            </a:xfrm>
            <a:prstGeom prst="rect">
              <a:avLst/>
            </a:prstGeom>
            <a:noFill/>
            <a:ln>
              <a:noFill/>
            </a:ln>
          </p:spPr>
        </p:pic>
        <p:pic>
          <p:nvPicPr>
            <p:cNvPr id="101" name="Google Shape;101;p13"/>
            <p:cNvPicPr preferRelativeResize="0"/>
            <p:nvPr/>
          </p:nvPicPr>
          <p:blipFill rotWithShape="1">
            <a:blip r:embed="rId3">
              <a:alphaModFix/>
            </a:blip>
            <a:srcRect b="19768" l="7340" r="4538" t="0"/>
            <a:stretch/>
          </p:blipFill>
          <p:spPr>
            <a:xfrm rot="8474785">
              <a:off x="-2200438" y="4253780"/>
              <a:ext cx="3013777" cy="2079243"/>
            </a:xfrm>
            <a:prstGeom prst="rect">
              <a:avLst/>
            </a:prstGeom>
            <a:noFill/>
            <a:ln>
              <a:noFill/>
            </a:ln>
          </p:spPr>
        </p:pic>
      </p:grpSp>
      <p:sp>
        <p:nvSpPr>
          <p:cNvPr id="102" name="Google Shape;102;p13"/>
          <p:cNvSpPr txBox="1"/>
          <p:nvPr>
            <p:ph type="title"/>
          </p:nvPr>
        </p:nvSpPr>
        <p:spPr>
          <a:xfrm>
            <a:off x="720000" y="1945975"/>
            <a:ext cx="2336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3" name="Google Shape;103;p13"/>
          <p:cNvSpPr txBox="1"/>
          <p:nvPr>
            <p:ph hasCustomPrompt="1" idx="2" type="title"/>
          </p:nvPr>
        </p:nvSpPr>
        <p:spPr>
          <a:xfrm>
            <a:off x="720000" y="1505200"/>
            <a:ext cx="12753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 name="Google Shape;104;p13"/>
          <p:cNvSpPr txBox="1"/>
          <p:nvPr>
            <p:ph idx="1" type="subTitle"/>
          </p:nvPr>
        </p:nvSpPr>
        <p:spPr>
          <a:xfrm>
            <a:off x="720000" y="238010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5" name="Google Shape;105;p13"/>
          <p:cNvSpPr txBox="1"/>
          <p:nvPr>
            <p:ph idx="3" type="title"/>
          </p:nvPr>
        </p:nvSpPr>
        <p:spPr>
          <a:xfrm>
            <a:off x="3403800" y="1945975"/>
            <a:ext cx="2336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6" name="Google Shape;106;p13"/>
          <p:cNvSpPr txBox="1"/>
          <p:nvPr>
            <p:ph hasCustomPrompt="1" idx="4" type="title"/>
          </p:nvPr>
        </p:nvSpPr>
        <p:spPr>
          <a:xfrm>
            <a:off x="3403800" y="1505200"/>
            <a:ext cx="12753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 name="Google Shape;107;p13"/>
          <p:cNvSpPr txBox="1"/>
          <p:nvPr>
            <p:ph idx="5" type="subTitle"/>
          </p:nvPr>
        </p:nvSpPr>
        <p:spPr>
          <a:xfrm>
            <a:off x="3403800" y="238010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8" name="Google Shape;108;p13"/>
          <p:cNvSpPr txBox="1"/>
          <p:nvPr>
            <p:ph idx="6" type="title"/>
          </p:nvPr>
        </p:nvSpPr>
        <p:spPr>
          <a:xfrm>
            <a:off x="6087600" y="1945975"/>
            <a:ext cx="2336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9" name="Google Shape;109;p13"/>
          <p:cNvSpPr txBox="1"/>
          <p:nvPr>
            <p:ph hasCustomPrompt="1" idx="7" type="title"/>
          </p:nvPr>
        </p:nvSpPr>
        <p:spPr>
          <a:xfrm>
            <a:off x="6087600" y="1505200"/>
            <a:ext cx="12753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0" name="Google Shape;110;p13"/>
          <p:cNvSpPr txBox="1"/>
          <p:nvPr>
            <p:ph idx="8" type="subTitle"/>
          </p:nvPr>
        </p:nvSpPr>
        <p:spPr>
          <a:xfrm>
            <a:off x="6087600" y="238010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11" name="Google Shape;111;p13"/>
          <p:cNvSpPr txBox="1"/>
          <p:nvPr>
            <p:ph idx="9" type="title"/>
          </p:nvPr>
        </p:nvSpPr>
        <p:spPr>
          <a:xfrm>
            <a:off x="720000" y="3659175"/>
            <a:ext cx="2336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2" name="Google Shape;112;p13"/>
          <p:cNvSpPr txBox="1"/>
          <p:nvPr>
            <p:ph hasCustomPrompt="1" idx="13" type="title"/>
          </p:nvPr>
        </p:nvSpPr>
        <p:spPr>
          <a:xfrm>
            <a:off x="720000" y="3218400"/>
            <a:ext cx="12753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3" name="Google Shape;113;p13"/>
          <p:cNvSpPr txBox="1"/>
          <p:nvPr>
            <p:ph idx="14" type="subTitle"/>
          </p:nvPr>
        </p:nvSpPr>
        <p:spPr>
          <a:xfrm>
            <a:off x="720000" y="409330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14" name="Google Shape;114;p13"/>
          <p:cNvSpPr txBox="1"/>
          <p:nvPr>
            <p:ph idx="15" type="title"/>
          </p:nvPr>
        </p:nvSpPr>
        <p:spPr>
          <a:xfrm>
            <a:off x="3403800" y="3659175"/>
            <a:ext cx="2336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5" name="Google Shape;115;p13"/>
          <p:cNvSpPr txBox="1"/>
          <p:nvPr>
            <p:ph hasCustomPrompt="1" idx="16" type="title"/>
          </p:nvPr>
        </p:nvSpPr>
        <p:spPr>
          <a:xfrm>
            <a:off x="3403800" y="3218400"/>
            <a:ext cx="12753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p:nvPr>
            <p:ph idx="17" type="subTitle"/>
          </p:nvPr>
        </p:nvSpPr>
        <p:spPr>
          <a:xfrm>
            <a:off x="3403800" y="409330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17" name="Google Shape;117;p13"/>
          <p:cNvSpPr txBox="1"/>
          <p:nvPr>
            <p:ph idx="18" type="title"/>
          </p:nvPr>
        </p:nvSpPr>
        <p:spPr>
          <a:xfrm>
            <a:off x="6087600" y="3659175"/>
            <a:ext cx="23364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sz="1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8" name="Google Shape;118;p13"/>
          <p:cNvSpPr txBox="1"/>
          <p:nvPr>
            <p:ph hasCustomPrompt="1" idx="19" type="title"/>
          </p:nvPr>
        </p:nvSpPr>
        <p:spPr>
          <a:xfrm>
            <a:off x="6087600" y="3218400"/>
            <a:ext cx="1275300" cy="5934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26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3"/>
          <p:cNvSpPr txBox="1"/>
          <p:nvPr>
            <p:ph idx="20" type="subTitle"/>
          </p:nvPr>
        </p:nvSpPr>
        <p:spPr>
          <a:xfrm>
            <a:off x="6087600" y="4093300"/>
            <a:ext cx="23364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20" name="Google Shape;120;p13"/>
          <p:cNvSpPr txBox="1"/>
          <p:nvPr>
            <p:ph idx="21"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121" name="Google Shape;121;p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22" name="Shape 122"/>
        <p:cNvGrpSpPr/>
        <p:nvPr/>
      </p:nvGrpSpPr>
      <p:grpSpPr>
        <a:xfrm>
          <a:off x="0" y="0"/>
          <a:ext cx="0" cy="0"/>
          <a:chOff x="0" y="0"/>
          <a:chExt cx="0" cy="0"/>
        </a:xfrm>
      </p:grpSpPr>
      <p:grpSp>
        <p:nvGrpSpPr>
          <p:cNvPr id="123" name="Google Shape;123;p14"/>
          <p:cNvGrpSpPr/>
          <p:nvPr/>
        </p:nvGrpSpPr>
        <p:grpSpPr>
          <a:xfrm>
            <a:off x="-2287613" y="-2849757"/>
            <a:ext cx="13137064" cy="11818857"/>
            <a:chOff x="-2287613" y="-2849757"/>
            <a:chExt cx="13137064" cy="11818857"/>
          </a:xfrm>
        </p:grpSpPr>
        <p:sp>
          <p:nvSpPr>
            <p:cNvPr id="124" name="Google Shape;124;p14"/>
            <p:cNvSpPr/>
            <p:nvPr/>
          </p:nvSpPr>
          <p:spPr>
            <a:xfrm>
              <a:off x="2730925" y="4136100"/>
              <a:ext cx="4833000" cy="4833000"/>
            </a:xfrm>
            <a:prstGeom prst="ellipse">
              <a:avLst/>
            </a:prstGeom>
            <a:solidFill>
              <a:schemeClr val="dk2"/>
            </a:solidFill>
            <a:ln cap="flat" cmpd="sng" w="9525">
              <a:solidFill>
                <a:schemeClr val="dk2"/>
              </a:solidFill>
              <a:prstDash val="solid"/>
              <a:round/>
              <a:headEnd len="sm" w="sm" type="none"/>
              <a:tailEnd len="sm" w="sm" type="none"/>
            </a:ln>
            <a:effectLst>
              <a:outerShdw blurRad="57150" rotWithShape="0" algn="bl" dir="13560000" dist="19050">
                <a:srgbClr val="4877FF">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5" name="Google Shape;125;p14"/>
            <p:cNvPicPr preferRelativeResize="0"/>
            <p:nvPr/>
          </p:nvPicPr>
          <p:blipFill rotWithShape="1">
            <a:blip r:embed="rId2">
              <a:alphaModFix/>
            </a:blip>
            <a:srcRect b="19768" l="7340" r="4538" t="0"/>
            <a:stretch/>
          </p:blipFill>
          <p:spPr>
            <a:xfrm rot="-1024815">
              <a:off x="-1813499" y="-2062374"/>
              <a:ext cx="5981303" cy="4126626"/>
            </a:xfrm>
            <a:prstGeom prst="rect">
              <a:avLst/>
            </a:prstGeom>
            <a:noFill/>
            <a:ln>
              <a:noFill/>
            </a:ln>
          </p:spPr>
        </p:pic>
        <p:sp>
          <p:nvSpPr>
            <p:cNvPr id="126" name="Google Shape;126;p14"/>
            <p:cNvSpPr/>
            <p:nvPr/>
          </p:nvSpPr>
          <p:spPr>
            <a:xfrm>
              <a:off x="6320525" y="-2551325"/>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rgbClr val="4877FF">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4"/>
            <p:cNvSpPr/>
            <p:nvPr/>
          </p:nvSpPr>
          <p:spPr>
            <a:xfrm>
              <a:off x="-753300" y="4387750"/>
              <a:ext cx="4510200" cy="45102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rgbClr val="4877FF">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8" name="Google Shape;128;p14"/>
            <p:cNvPicPr preferRelativeResize="0"/>
            <p:nvPr/>
          </p:nvPicPr>
          <p:blipFill rotWithShape="1">
            <a:blip r:embed="rId2">
              <a:alphaModFix/>
            </a:blip>
            <a:srcRect b="19768" l="7340" r="4538" t="0"/>
            <a:stretch/>
          </p:blipFill>
          <p:spPr>
            <a:xfrm rot="8440460">
              <a:off x="6573591" y="3723802"/>
              <a:ext cx="3498423" cy="2413614"/>
            </a:xfrm>
            <a:prstGeom prst="rect">
              <a:avLst/>
            </a:prstGeom>
            <a:noFill/>
            <a:ln>
              <a:noFill/>
            </a:ln>
          </p:spPr>
        </p:pic>
        <p:pic>
          <p:nvPicPr>
            <p:cNvPr id="129" name="Google Shape;129;p14"/>
            <p:cNvPicPr preferRelativeResize="0"/>
            <p:nvPr/>
          </p:nvPicPr>
          <p:blipFill rotWithShape="1">
            <a:blip r:embed="rId2">
              <a:alphaModFix/>
            </a:blip>
            <a:srcRect b="19768" l="7340" r="4538" t="0"/>
            <a:stretch/>
          </p:blipFill>
          <p:spPr>
            <a:xfrm rot="2700007">
              <a:off x="-1549410" y="3811827"/>
              <a:ext cx="3498423" cy="2413616"/>
            </a:xfrm>
            <a:prstGeom prst="rect">
              <a:avLst/>
            </a:prstGeom>
            <a:noFill/>
            <a:ln>
              <a:noFill/>
            </a:ln>
          </p:spPr>
        </p:pic>
        <p:pic>
          <p:nvPicPr>
            <p:cNvPr id="130" name="Google Shape;130;p14"/>
            <p:cNvPicPr preferRelativeResize="0"/>
            <p:nvPr/>
          </p:nvPicPr>
          <p:blipFill rotWithShape="1">
            <a:blip r:embed="rId2">
              <a:alphaModFix/>
            </a:blip>
            <a:srcRect b="19768" l="7340" r="4538" t="0"/>
            <a:stretch/>
          </p:blipFill>
          <p:spPr>
            <a:xfrm rot="-2700067">
              <a:off x="8196332" y="-663976"/>
              <a:ext cx="2417488" cy="1667874"/>
            </a:xfrm>
            <a:prstGeom prst="rect">
              <a:avLst/>
            </a:prstGeom>
            <a:noFill/>
            <a:ln>
              <a:noFill/>
            </a:ln>
          </p:spPr>
        </p:pic>
      </p:grpSp>
      <p:sp>
        <p:nvSpPr>
          <p:cNvPr id="131" name="Google Shape;131;p14"/>
          <p:cNvSpPr txBox="1"/>
          <p:nvPr>
            <p:ph type="title"/>
          </p:nvPr>
        </p:nvSpPr>
        <p:spPr>
          <a:xfrm>
            <a:off x="2290025" y="3392700"/>
            <a:ext cx="4563900" cy="531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1400">
                <a:solidFill>
                  <a:srgbClr val="000000"/>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32" name="Google Shape;132;p14"/>
          <p:cNvSpPr txBox="1"/>
          <p:nvPr>
            <p:ph idx="1" type="subTitle"/>
          </p:nvPr>
        </p:nvSpPr>
        <p:spPr>
          <a:xfrm>
            <a:off x="1458125" y="1440900"/>
            <a:ext cx="6227700" cy="17403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None/>
              <a:defRPr sz="3000">
                <a:solidFill>
                  <a:srgbClr val="000000"/>
                </a:solidFill>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33" name="Google Shape;133;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BLANK_1_1_1">
    <p:spTree>
      <p:nvGrpSpPr>
        <p:cNvPr id="134" name="Shape 134"/>
        <p:cNvGrpSpPr/>
        <p:nvPr/>
      </p:nvGrpSpPr>
      <p:grpSpPr>
        <a:xfrm>
          <a:off x="0" y="0"/>
          <a:ext cx="0" cy="0"/>
          <a:chOff x="0" y="0"/>
          <a:chExt cx="0" cy="0"/>
        </a:xfrm>
      </p:grpSpPr>
      <p:sp>
        <p:nvSpPr>
          <p:cNvPr id="135" name="Google Shape;135;p15"/>
          <p:cNvSpPr txBox="1"/>
          <p:nvPr>
            <p:ph type="title"/>
          </p:nvPr>
        </p:nvSpPr>
        <p:spPr>
          <a:xfrm>
            <a:off x="713225" y="3392700"/>
            <a:ext cx="4563900" cy="5319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1400">
                <a:solidFill>
                  <a:srgbClr val="000000"/>
                </a:solidFill>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36" name="Google Shape;136;p15"/>
          <p:cNvSpPr txBox="1"/>
          <p:nvPr>
            <p:ph idx="1" type="subTitle"/>
          </p:nvPr>
        </p:nvSpPr>
        <p:spPr>
          <a:xfrm>
            <a:off x="713225" y="1440900"/>
            <a:ext cx="5427600" cy="1740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None/>
              <a:defRPr sz="3000">
                <a:solidFill>
                  <a:srgbClr val="000000"/>
                </a:solidFill>
              </a:defRPr>
            </a:lvl1pPr>
            <a:lvl2pPr lvl="1" rtl="0" algn="ctr">
              <a:lnSpc>
                <a:spcPct val="100000"/>
              </a:lnSpc>
              <a:spcBef>
                <a:spcPts val="0"/>
              </a:spcBef>
              <a:spcAft>
                <a:spcPts val="0"/>
              </a:spcAft>
              <a:buSzPts val="2500"/>
              <a:buNone/>
              <a:defRPr sz="2500"/>
            </a:lvl2pPr>
            <a:lvl3pPr lvl="2" rtl="0" algn="ctr">
              <a:lnSpc>
                <a:spcPct val="100000"/>
              </a:lnSpc>
              <a:spcBef>
                <a:spcPts val="0"/>
              </a:spcBef>
              <a:spcAft>
                <a:spcPts val="0"/>
              </a:spcAft>
              <a:buSzPts val="2500"/>
              <a:buNone/>
              <a:defRPr sz="2500"/>
            </a:lvl3pPr>
            <a:lvl4pPr lvl="3" rtl="0" algn="ctr">
              <a:lnSpc>
                <a:spcPct val="100000"/>
              </a:lnSpc>
              <a:spcBef>
                <a:spcPts val="0"/>
              </a:spcBef>
              <a:spcAft>
                <a:spcPts val="0"/>
              </a:spcAft>
              <a:buSzPts val="2500"/>
              <a:buNone/>
              <a:defRPr sz="2500"/>
            </a:lvl4pPr>
            <a:lvl5pPr lvl="4" rtl="0" algn="ctr">
              <a:lnSpc>
                <a:spcPct val="100000"/>
              </a:lnSpc>
              <a:spcBef>
                <a:spcPts val="0"/>
              </a:spcBef>
              <a:spcAft>
                <a:spcPts val="0"/>
              </a:spcAft>
              <a:buSzPts val="2500"/>
              <a:buNone/>
              <a:defRPr sz="2500"/>
            </a:lvl5pPr>
            <a:lvl6pPr lvl="5" rtl="0" algn="ctr">
              <a:lnSpc>
                <a:spcPct val="100000"/>
              </a:lnSpc>
              <a:spcBef>
                <a:spcPts val="0"/>
              </a:spcBef>
              <a:spcAft>
                <a:spcPts val="0"/>
              </a:spcAft>
              <a:buSzPts val="2500"/>
              <a:buNone/>
              <a:defRPr sz="2500"/>
            </a:lvl6pPr>
            <a:lvl7pPr lvl="6" rtl="0" algn="ctr">
              <a:lnSpc>
                <a:spcPct val="100000"/>
              </a:lnSpc>
              <a:spcBef>
                <a:spcPts val="0"/>
              </a:spcBef>
              <a:spcAft>
                <a:spcPts val="0"/>
              </a:spcAft>
              <a:buSzPts val="2500"/>
              <a:buNone/>
              <a:defRPr sz="2500"/>
            </a:lvl7pPr>
            <a:lvl8pPr lvl="7" rtl="0" algn="ctr">
              <a:lnSpc>
                <a:spcPct val="100000"/>
              </a:lnSpc>
              <a:spcBef>
                <a:spcPts val="0"/>
              </a:spcBef>
              <a:spcAft>
                <a:spcPts val="0"/>
              </a:spcAft>
              <a:buSzPts val="2500"/>
              <a:buNone/>
              <a:defRPr sz="2500"/>
            </a:lvl8pPr>
            <a:lvl9pPr lvl="8" rtl="0" algn="ctr">
              <a:lnSpc>
                <a:spcPct val="100000"/>
              </a:lnSpc>
              <a:spcBef>
                <a:spcPts val="0"/>
              </a:spcBef>
              <a:spcAft>
                <a:spcPts val="0"/>
              </a:spcAft>
              <a:buSzPts val="2500"/>
              <a:buNone/>
              <a:defRPr sz="2500"/>
            </a:lvl9pPr>
          </a:lstStyle>
          <a:p/>
        </p:txBody>
      </p:sp>
      <p:sp>
        <p:nvSpPr>
          <p:cNvPr id="137" name="Google Shape;137;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spTree>
      <p:nvGrpSpPr>
        <p:cNvPr id="138" name="Shape 138"/>
        <p:cNvGrpSpPr/>
        <p:nvPr/>
      </p:nvGrpSpPr>
      <p:grpSpPr>
        <a:xfrm>
          <a:off x="0" y="0"/>
          <a:ext cx="0" cy="0"/>
          <a:chOff x="0" y="0"/>
          <a:chExt cx="0" cy="0"/>
        </a:xfrm>
      </p:grpSpPr>
      <p:grpSp>
        <p:nvGrpSpPr>
          <p:cNvPr id="139" name="Google Shape;139;p16"/>
          <p:cNvGrpSpPr/>
          <p:nvPr/>
        </p:nvGrpSpPr>
        <p:grpSpPr>
          <a:xfrm>
            <a:off x="-1184151" y="-1351597"/>
            <a:ext cx="11823558" cy="7841739"/>
            <a:chOff x="-1184151" y="-1351597"/>
            <a:chExt cx="11823558" cy="7841739"/>
          </a:xfrm>
        </p:grpSpPr>
        <p:pic>
          <p:nvPicPr>
            <p:cNvPr id="140" name="Google Shape;140;p16"/>
            <p:cNvPicPr preferRelativeResize="0"/>
            <p:nvPr/>
          </p:nvPicPr>
          <p:blipFill rotWithShape="1">
            <a:blip r:embed="rId2">
              <a:alphaModFix/>
            </a:blip>
            <a:srcRect b="19768" l="7340" r="4538" t="0"/>
            <a:stretch/>
          </p:blipFill>
          <p:spPr>
            <a:xfrm rot="8315003">
              <a:off x="7323924" y="3681813"/>
              <a:ext cx="3005450" cy="2073500"/>
            </a:xfrm>
            <a:prstGeom prst="rect">
              <a:avLst/>
            </a:prstGeom>
            <a:noFill/>
            <a:ln>
              <a:noFill/>
            </a:ln>
          </p:spPr>
        </p:pic>
        <p:pic>
          <p:nvPicPr>
            <p:cNvPr id="141" name="Google Shape;141;p16"/>
            <p:cNvPicPr preferRelativeResize="0"/>
            <p:nvPr/>
          </p:nvPicPr>
          <p:blipFill rotWithShape="1">
            <a:blip r:embed="rId2">
              <a:alphaModFix/>
            </a:blip>
            <a:srcRect b="19768" l="7340" r="4538" t="0"/>
            <a:stretch/>
          </p:blipFill>
          <p:spPr>
            <a:xfrm rot="-2030834">
              <a:off x="-883927" y="-736516"/>
              <a:ext cx="2795452" cy="1928634"/>
            </a:xfrm>
            <a:prstGeom prst="rect">
              <a:avLst/>
            </a:prstGeom>
            <a:noFill/>
            <a:ln>
              <a:noFill/>
            </a:ln>
          </p:spPr>
        </p:pic>
        <p:pic>
          <p:nvPicPr>
            <p:cNvPr id="142" name="Google Shape;142;p16"/>
            <p:cNvPicPr preferRelativeResize="0"/>
            <p:nvPr/>
          </p:nvPicPr>
          <p:blipFill>
            <a:blip r:embed="rId3">
              <a:alphaModFix/>
            </a:blip>
            <a:stretch>
              <a:fillRect/>
            </a:stretch>
          </p:blipFill>
          <p:spPr>
            <a:xfrm rot="-8237554">
              <a:off x="344394" y="4326406"/>
              <a:ext cx="709012" cy="537293"/>
            </a:xfrm>
            <a:prstGeom prst="rect">
              <a:avLst/>
            </a:prstGeom>
            <a:noFill/>
            <a:ln>
              <a:noFill/>
            </a:ln>
          </p:spPr>
        </p:pic>
      </p:grpSp>
      <p:sp>
        <p:nvSpPr>
          <p:cNvPr id="143" name="Google Shape;143;p16"/>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144" name="Google Shape;144;p16"/>
          <p:cNvSpPr/>
          <p:nvPr/>
        </p:nvSpPr>
        <p:spPr>
          <a:xfrm>
            <a:off x="7854900" y="-135160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 name="Google Shape;145;p16"/>
          <p:cNvGrpSpPr/>
          <p:nvPr/>
        </p:nvGrpSpPr>
        <p:grpSpPr>
          <a:xfrm>
            <a:off x="8760357" y="2373965"/>
            <a:ext cx="43276" cy="411646"/>
            <a:chOff x="1256711" y="1178908"/>
            <a:chExt cx="43276" cy="411646"/>
          </a:xfrm>
        </p:grpSpPr>
        <p:grpSp>
          <p:nvGrpSpPr>
            <p:cNvPr id="146" name="Google Shape;146;p16"/>
            <p:cNvGrpSpPr/>
            <p:nvPr/>
          </p:nvGrpSpPr>
          <p:grpSpPr>
            <a:xfrm>
              <a:off x="1256711" y="1178908"/>
              <a:ext cx="43276" cy="184846"/>
              <a:chOff x="1256700" y="1103575"/>
              <a:chExt cx="60900" cy="260200"/>
            </a:xfrm>
          </p:grpSpPr>
          <p:sp>
            <p:nvSpPr>
              <p:cNvPr id="147" name="Google Shape;147;p16"/>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6"/>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6"/>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 name="Google Shape;150;p16"/>
            <p:cNvGrpSpPr/>
            <p:nvPr/>
          </p:nvGrpSpPr>
          <p:grpSpPr>
            <a:xfrm>
              <a:off x="1256711" y="1405708"/>
              <a:ext cx="43276" cy="184846"/>
              <a:chOff x="1256700" y="1103575"/>
              <a:chExt cx="60900" cy="260200"/>
            </a:xfrm>
          </p:grpSpPr>
          <p:sp>
            <p:nvSpPr>
              <p:cNvPr id="151" name="Google Shape;151;p16"/>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6"/>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6"/>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54" name="Google Shape;154;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155" name="Shape 155"/>
        <p:cNvGrpSpPr/>
        <p:nvPr/>
      </p:nvGrpSpPr>
      <p:grpSpPr>
        <a:xfrm>
          <a:off x="0" y="0"/>
          <a:ext cx="0" cy="0"/>
          <a:chOff x="0" y="0"/>
          <a:chExt cx="0" cy="0"/>
        </a:xfrm>
      </p:grpSpPr>
      <p:grpSp>
        <p:nvGrpSpPr>
          <p:cNvPr id="156" name="Google Shape;156;p17"/>
          <p:cNvGrpSpPr/>
          <p:nvPr/>
        </p:nvGrpSpPr>
        <p:grpSpPr>
          <a:xfrm>
            <a:off x="-626179" y="-1185730"/>
            <a:ext cx="10883154" cy="7341565"/>
            <a:chOff x="-626179" y="-1185730"/>
            <a:chExt cx="10883154" cy="7341565"/>
          </a:xfrm>
        </p:grpSpPr>
        <p:pic>
          <p:nvPicPr>
            <p:cNvPr id="157" name="Google Shape;157;p17"/>
            <p:cNvPicPr preferRelativeResize="0"/>
            <p:nvPr/>
          </p:nvPicPr>
          <p:blipFill rotWithShape="1">
            <a:blip r:embed="rId2">
              <a:alphaModFix/>
            </a:blip>
            <a:srcRect b="19768" l="7340" r="4538" t="0"/>
            <a:stretch/>
          </p:blipFill>
          <p:spPr>
            <a:xfrm rot="5399979">
              <a:off x="8130378" y="118434"/>
              <a:ext cx="2516797" cy="1736381"/>
            </a:xfrm>
            <a:prstGeom prst="rect">
              <a:avLst/>
            </a:prstGeom>
            <a:noFill/>
            <a:ln>
              <a:noFill/>
            </a:ln>
          </p:spPr>
        </p:pic>
        <p:pic>
          <p:nvPicPr>
            <p:cNvPr id="158" name="Google Shape;158;p17"/>
            <p:cNvPicPr preferRelativeResize="0"/>
            <p:nvPr/>
          </p:nvPicPr>
          <p:blipFill rotWithShape="1">
            <a:blip r:embed="rId2">
              <a:alphaModFix/>
            </a:blip>
            <a:srcRect b="19768" l="7340" r="4538" t="0"/>
            <a:stretch/>
          </p:blipFill>
          <p:spPr>
            <a:xfrm rot="431542">
              <a:off x="7475217" y="4351057"/>
              <a:ext cx="2406995" cy="1660632"/>
            </a:xfrm>
            <a:prstGeom prst="rect">
              <a:avLst/>
            </a:prstGeom>
            <a:noFill/>
            <a:ln>
              <a:noFill/>
            </a:ln>
          </p:spPr>
        </p:pic>
        <p:pic>
          <p:nvPicPr>
            <p:cNvPr id="159" name="Google Shape;159;p17"/>
            <p:cNvPicPr preferRelativeResize="0"/>
            <p:nvPr/>
          </p:nvPicPr>
          <p:blipFill rotWithShape="1">
            <a:blip r:embed="rId2">
              <a:alphaModFix/>
            </a:blip>
            <a:srcRect b="19768" l="7340" r="4538" t="0"/>
            <a:stretch/>
          </p:blipFill>
          <p:spPr>
            <a:xfrm rot="-697866">
              <a:off x="-483495" y="-960143"/>
              <a:ext cx="2406996" cy="1660633"/>
            </a:xfrm>
            <a:prstGeom prst="rect">
              <a:avLst/>
            </a:prstGeom>
            <a:noFill/>
            <a:ln>
              <a:noFill/>
            </a:ln>
          </p:spPr>
        </p:pic>
      </p:grpSp>
      <p:sp>
        <p:nvSpPr>
          <p:cNvPr id="160" name="Google Shape;160;p17"/>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161" name="Google Shape;161;p17"/>
          <p:cNvSpPr/>
          <p:nvPr/>
        </p:nvSpPr>
        <p:spPr>
          <a:xfrm>
            <a:off x="-1358125" y="4329300"/>
            <a:ext cx="4833000" cy="4833000"/>
          </a:xfrm>
          <a:prstGeom prst="ellipse">
            <a:avLst/>
          </a:prstGeom>
          <a:solidFill>
            <a:schemeClr val="dk2"/>
          </a:solidFill>
          <a:ln cap="flat" cmpd="sng" w="9525">
            <a:solidFill>
              <a:schemeClr val="dk2"/>
            </a:solidFill>
            <a:prstDash val="solid"/>
            <a:round/>
            <a:headEnd len="sm" w="sm" type="none"/>
            <a:tailEnd len="sm" w="sm" type="none"/>
          </a:ln>
          <a:effectLst>
            <a:outerShdw blurRad="57150" rotWithShape="0" algn="bl" dir="13560000" dist="19050">
              <a:srgbClr val="4877FF">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_1_1">
    <p:spTree>
      <p:nvGrpSpPr>
        <p:cNvPr id="163" name="Shape 163"/>
        <p:cNvGrpSpPr/>
        <p:nvPr/>
      </p:nvGrpSpPr>
      <p:grpSpPr>
        <a:xfrm>
          <a:off x="0" y="0"/>
          <a:ext cx="0" cy="0"/>
          <a:chOff x="0" y="0"/>
          <a:chExt cx="0" cy="0"/>
        </a:xfrm>
      </p:grpSpPr>
      <p:grpSp>
        <p:nvGrpSpPr>
          <p:cNvPr id="164" name="Google Shape;164;p18"/>
          <p:cNvGrpSpPr/>
          <p:nvPr/>
        </p:nvGrpSpPr>
        <p:grpSpPr>
          <a:xfrm>
            <a:off x="-882095" y="-726333"/>
            <a:ext cx="11272713" cy="7422400"/>
            <a:chOff x="-882095" y="-726333"/>
            <a:chExt cx="11272713" cy="7422400"/>
          </a:xfrm>
        </p:grpSpPr>
        <p:pic>
          <p:nvPicPr>
            <p:cNvPr id="165" name="Google Shape;165;p18"/>
            <p:cNvPicPr preferRelativeResize="0"/>
            <p:nvPr/>
          </p:nvPicPr>
          <p:blipFill rotWithShape="1">
            <a:blip r:embed="rId2">
              <a:alphaModFix/>
            </a:blip>
            <a:srcRect b="19768" l="7340" r="4538" t="0"/>
            <a:stretch/>
          </p:blipFill>
          <p:spPr>
            <a:xfrm flipH="1" rot="9900020">
              <a:off x="6921273" y="4268971"/>
              <a:ext cx="3005449" cy="2073497"/>
            </a:xfrm>
            <a:prstGeom prst="rect">
              <a:avLst/>
            </a:prstGeom>
            <a:noFill/>
            <a:ln>
              <a:noFill/>
            </a:ln>
          </p:spPr>
        </p:pic>
        <p:pic>
          <p:nvPicPr>
            <p:cNvPr id="166" name="Google Shape;166;p18"/>
            <p:cNvPicPr preferRelativeResize="0"/>
            <p:nvPr/>
          </p:nvPicPr>
          <p:blipFill rotWithShape="1">
            <a:blip r:embed="rId2">
              <a:alphaModFix/>
            </a:blip>
            <a:srcRect b="19768" l="7340" r="4538" t="0"/>
            <a:stretch/>
          </p:blipFill>
          <p:spPr>
            <a:xfrm flipH="1" rot="9967875">
              <a:off x="-395585" y="-337669"/>
              <a:ext cx="1694844" cy="1169316"/>
            </a:xfrm>
            <a:prstGeom prst="rect">
              <a:avLst/>
            </a:prstGeom>
            <a:noFill/>
            <a:ln>
              <a:noFill/>
            </a:ln>
          </p:spPr>
        </p:pic>
        <p:pic>
          <p:nvPicPr>
            <p:cNvPr id="167" name="Google Shape;167;p18"/>
            <p:cNvPicPr preferRelativeResize="0"/>
            <p:nvPr/>
          </p:nvPicPr>
          <p:blipFill rotWithShape="1">
            <a:blip r:embed="rId2">
              <a:alphaModFix/>
            </a:blip>
            <a:srcRect b="19768" l="7340" r="4538" t="0"/>
            <a:stretch/>
          </p:blipFill>
          <p:spPr>
            <a:xfrm flipH="1" rot="-9298886">
              <a:off x="-643870" y="4343254"/>
              <a:ext cx="2406997" cy="1660632"/>
            </a:xfrm>
            <a:prstGeom prst="rect">
              <a:avLst/>
            </a:prstGeom>
            <a:noFill/>
            <a:ln>
              <a:noFill/>
            </a:ln>
          </p:spPr>
        </p:pic>
        <p:pic>
          <p:nvPicPr>
            <p:cNvPr id="168" name="Google Shape;168;p18"/>
            <p:cNvPicPr preferRelativeResize="0"/>
            <p:nvPr/>
          </p:nvPicPr>
          <p:blipFill rotWithShape="1">
            <a:blip r:embed="rId2">
              <a:alphaModFix/>
            </a:blip>
            <a:srcRect b="19768" l="7340" r="4538" t="0"/>
            <a:stretch/>
          </p:blipFill>
          <p:spPr>
            <a:xfrm flipH="1" rot="3056069">
              <a:off x="7783994" y="-98945"/>
              <a:ext cx="2406993" cy="1660631"/>
            </a:xfrm>
            <a:prstGeom prst="rect">
              <a:avLst/>
            </a:prstGeom>
            <a:noFill/>
            <a:ln>
              <a:noFill/>
            </a:ln>
          </p:spPr>
        </p:pic>
        <p:pic>
          <p:nvPicPr>
            <p:cNvPr id="169" name="Google Shape;169;p18"/>
            <p:cNvPicPr preferRelativeResize="0"/>
            <p:nvPr/>
          </p:nvPicPr>
          <p:blipFill>
            <a:blip r:embed="rId3">
              <a:alphaModFix/>
            </a:blip>
            <a:stretch>
              <a:fillRect/>
            </a:stretch>
          </p:blipFill>
          <p:spPr>
            <a:xfrm rot="9900052">
              <a:off x="7921719" y="4326404"/>
              <a:ext cx="709013" cy="537293"/>
            </a:xfrm>
            <a:prstGeom prst="rect">
              <a:avLst/>
            </a:prstGeom>
            <a:noFill/>
            <a:ln>
              <a:noFill/>
            </a:ln>
          </p:spPr>
        </p:pic>
      </p:grpSp>
      <p:sp>
        <p:nvSpPr>
          <p:cNvPr id="170" name="Google Shape;170;p18"/>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171" name="Google Shape;171;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3_1_1_1">
    <p:spTree>
      <p:nvGrpSpPr>
        <p:cNvPr id="172" name="Shape 172"/>
        <p:cNvGrpSpPr/>
        <p:nvPr/>
      </p:nvGrpSpPr>
      <p:grpSpPr>
        <a:xfrm>
          <a:off x="0" y="0"/>
          <a:ext cx="0" cy="0"/>
          <a:chOff x="0" y="0"/>
          <a:chExt cx="0" cy="0"/>
        </a:xfrm>
      </p:grpSpPr>
      <p:grpSp>
        <p:nvGrpSpPr>
          <p:cNvPr id="173" name="Google Shape;173;p19"/>
          <p:cNvGrpSpPr/>
          <p:nvPr/>
        </p:nvGrpSpPr>
        <p:grpSpPr>
          <a:xfrm>
            <a:off x="-901129" y="-1185730"/>
            <a:ext cx="10877832" cy="7958980"/>
            <a:chOff x="-901129" y="-1185730"/>
            <a:chExt cx="10877832" cy="7958980"/>
          </a:xfrm>
        </p:grpSpPr>
        <p:pic>
          <p:nvPicPr>
            <p:cNvPr id="174" name="Google Shape;174;p19"/>
            <p:cNvPicPr preferRelativeResize="0"/>
            <p:nvPr/>
          </p:nvPicPr>
          <p:blipFill rotWithShape="1">
            <a:blip r:embed="rId2">
              <a:alphaModFix/>
            </a:blip>
            <a:srcRect b="19768" l="7340" r="4538" t="0"/>
            <a:stretch/>
          </p:blipFill>
          <p:spPr>
            <a:xfrm flipH="1" rot="10431586">
              <a:off x="5043375" y="4544964"/>
              <a:ext cx="3005448" cy="2073500"/>
            </a:xfrm>
            <a:prstGeom prst="rect">
              <a:avLst/>
            </a:prstGeom>
            <a:noFill/>
            <a:ln>
              <a:noFill/>
            </a:ln>
          </p:spPr>
        </p:pic>
        <p:pic>
          <p:nvPicPr>
            <p:cNvPr id="175" name="Google Shape;175;p19"/>
            <p:cNvPicPr preferRelativeResize="0"/>
            <p:nvPr/>
          </p:nvPicPr>
          <p:blipFill rotWithShape="1">
            <a:blip r:embed="rId2">
              <a:alphaModFix/>
            </a:blip>
            <a:srcRect b="19768" l="7340" r="4538" t="0"/>
            <a:stretch/>
          </p:blipFill>
          <p:spPr>
            <a:xfrm flipH="1" rot="-431542">
              <a:off x="-806638" y="4315957"/>
              <a:ext cx="2406995" cy="1660632"/>
            </a:xfrm>
            <a:prstGeom prst="rect">
              <a:avLst/>
            </a:prstGeom>
            <a:noFill/>
            <a:ln>
              <a:noFill/>
            </a:ln>
          </p:spPr>
        </p:pic>
        <p:pic>
          <p:nvPicPr>
            <p:cNvPr id="176" name="Google Shape;176;p19"/>
            <p:cNvPicPr preferRelativeResize="0"/>
            <p:nvPr/>
          </p:nvPicPr>
          <p:blipFill rotWithShape="1">
            <a:blip r:embed="rId2">
              <a:alphaModFix/>
            </a:blip>
            <a:srcRect b="19768" l="7340" r="4538" t="0"/>
            <a:stretch/>
          </p:blipFill>
          <p:spPr>
            <a:xfrm flipH="1" rot="697866">
              <a:off x="7427023" y="-960143"/>
              <a:ext cx="2406996" cy="1660633"/>
            </a:xfrm>
            <a:prstGeom prst="rect">
              <a:avLst/>
            </a:prstGeom>
            <a:noFill/>
            <a:ln>
              <a:noFill/>
            </a:ln>
          </p:spPr>
        </p:pic>
        <p:pic>
          <p:nvPicPr>
            <p:cNvPr id="177" name="Google Shape;177;p19"/>
            <p:cNvPicPr preferRelativeResize="0"/>
            <p:nvPr/>
          </p:nvPicPr>
          <p:blipFill rotWithShape="1">
            <a:blip r:embed="rId2">
              <a:alphaModFix/>
            </a:blip>
            <a:srcRect b="19768" l="7340" r="4538" t="0"/>
            <a:stretch/>
          </p:blipFill>
          <p:spPr>
            <a:xfrm flipH="1" rot="9967875">
              <a:off x="-395585" y="-337669"/>
              <a:ext cx="1694844" cy="1169316"/>
            </a:xfrm>
            <a:prstGeom prst="rect">
              <a:avLst/>
            </a:prstGeom>
            <a:noFill/>
            <a:ln>
              <a:noFill/>
            </a:ln>
          </p:spPr>
        </p:pic>
        <p:pic>
          <p:nvPicPr>
            <p:cNvPr id="178" name="Google Shape;178;p19"/>
            <p:cNvPicPr preferRelativeResize="0"/>
            <p:nvPr/>
          </p:nvPicPr>
          <p:blipFill>
            <a:blip r:embed="rId3">
              <a:alphaModFix/>
            </a:blip>
            <a:stretch>
              <a:fillRect/>
            </a:stretch>
          </p:blipFill>
          <p:spPr>
            <a:xfrm rot="2051224">
              <a:off x="8207843" y="271354"/>
              <a:ext cx="709013" cy="537293"/>
            </a:xfrm>
            <a:prstGeom prst="rect">
              <a:avLst/>
            </a:prstGeom>
            <a:noFill/>
            <a:ln>
              <a:noFill/>
            </a:ln>
          </p:spPr>
        </p:pic>
      </p:grpSp>
      <p:sp>
        <p:nvSpPr>
          <p:cNvPr id="179" name="Google Shape;179;p19"/>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grpSp>
        <p:nvGrpSpPr>
          <p:cNvPr id="180" name="Google Shape;180;p19"/>
          <p:cNvGrpSpPr/>
          <p:nvPr/>
        </p:nvGrpSpPr>
        <p:grpSpPr>
          <a:xfrm>
            <a:off x="373011" y="1294283"/>
            <a:ext cx="43276" cy="411646"/>
            <a:chOff x="1256711" y="1178908"/>
            <a:chExt cx="43276" cy="411646"/>
          </a:xfrm>
        </p:grpSpPr>
        <p:grpSp>
          <p:nvGrpSpPr>
            <p:cNvPr id="181" name="Google Shape;181;p19"/>
            <p:cNvGrpSpPr/>
            <p:nvPr/>
          </p:nvGrpSpPr>
          <p:grpSpPr>
            <a:xfrm>
              <a:off x="1256711" y="1178908"/>
              <a:ext cx="43276" cy="184846"/>
              <a:chOff x="1256700" y="1103575"/>
              <a:chExt cx="60900" cy="260200"/>
            </a:xfrm>
          </p:grpSpPr>
          <p:sp>
            <p:nvSpPr>
              <p:cNvPr id="182" name="Google Shape;182;p19"/>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9"/>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9"/>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 name="Google Shape;185;p19"/>
            <p:cNvGrpSpPr/>
            <p:nvPr/>
          </p:nvGrpSpPr>
          <p:grpSpPr>
            <a:xfrm>
              <a:off x="1256711" y="1405708"/>
              <a:ext cx="43276" cy="184846"/>
              <a:chOff x="1256700" y="1103575"/>
              <a:chExt cx="60900" cy="260200"/>
            </a:xfrm>
          </p:grpSpPr>
          <p:sp>
            <p:nvSpPr>
              <p:cNvPr id="186" name="Google Shape;186;p19"/>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9"/>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9"/>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89" name="Google Shape;189;p19"/>
          <p:cNvGrpSpPr/>
          <p:nvPr/>
        </p:nvGrpSpPr>
        <p:grpSpPr>
          <a:xfrm>
            <a:off x="8760357" y="3902258"/>
            <a:ext cx="43276" cy="411646"/>
            <a:chOff x="1256711" y="1178908"/>
            <a:chExt cx="43276" cy="411646"/>
          </a:xfrm>
        </p:grpSpPr>
        <p:grpSp>
          <p:nvGrpSpPr>
            <p:cNvPr id="190" name="Google Shape;190;p19"/>
            <p:cNvGrpSpPr/>
            <p:nvPr/>
          </p:nvGrpSpPr>
          <p:grpSpPr>
            <a:xfrm>
              <a:off x="1256711" y="1178908"/>
              <a:ext cx="43276" cy="184846"/>
              <a:chOff x="1256700" y="1103575"/>
              <a:chExt cx="60900" cy="260200"/>
            </a:xfrm>
          </p:grpSpPr>
          <p:sp>
            <p:nvSpPr>
              <p:cNvPr id="191" name="Google Shape;191;p19"/>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9"/>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9"/>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9"/>
            <p:cNvGrpSpPr/>
            <p:nvPr/>
          </p:nvGrpSpPr>
          <p:grpSpPr>
            <a:xfrm>
              <a:off x="1256711" y="1405708"/>
              <a:ext cx="43276" cy="184846"/>
              <a:chOff x="1256700" y="1103575"/>
              <a:chExt cx="60900" cy="260200"/>
            </a:xfrm>
          </p:grpSpPr>
          <p:sp>
            <p:nvSpPr>
              <p:cNvPr id="195" name="Google Shape;195;p19"/>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9"/>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9"/>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98" name="Google Shape;198;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3_1_1_1_1">
    <p:spTree>
      <p:nvGrpSpPr>
        <p:cNvPr id="199" name="Shape 199"/>
        <p:cNvGrpSpPr/>
        <p:nvPr/>
      </p:nvGrpSpPr>
      <p:grpSpPr>
        <a:xfrm>
          <a:off x="0" y="0"/>
          <a:ext cx="0" cy="0"/>
          <a:chOff x="0" y="0"/>
          <a:chExt cx="0" cy="0"/>
        </a:xfrm>
      </p:grpSpPr>
      <p:pic>
        <p:nvPicPr>
          <p:cNvPr id="200" name="Google Shape;200;p20"/>
          <p:cNvPicPr preferRelativeResize="0"/>
          <p:nvPr/>
        </p:nvPicPr>
        <p:blipFill rotWithShape="1">
          <a:blip r:embed="rId2">
            <a:alphaModFix/>
          </a:blip>
          <a:srcRect b="19768" l="7340" r="4538" t="0"/>
          <a:stretch/>
        </p:blipFill>
        <p:spPr>
          <a:xfrm flipH="1" rot="-2699993">
            <a:off x="-1409723" y="-796518"/>
            <a:ext cx="3342095" cy="2305760"/>
          </a:xfrm>
          <a:prstGeom prst="rect">
            <a:avLst/>
          </a:prstGeom>
          <a:noFill/>
          <a:ln>
            <a:noFill/>
          </a:ln>
        </p:spPr>
      </p:pic>
      <p:pic>
        <p:nvPicPr>
          <p:cNvPr id="201" name="Google Shape;201;p20"/>
          <p:cNvPicPr preferRelativeResize="0"/>
          <p:nvPr/>
        </p:nvPicPr>
        <p:blipFill rotWithShape="1">
          <a:blip r:embed="rId2">
            <a:alphaModFix/>
          </a:blip>
          <a:srcRect b="19768" l="7340" r="4538" t="0"/>
          <a:stretch/>
        </p:blipFill>
        <p:spPr>
          <a:xfrm flipH="1" rot="-2699993">
            <a:off x="7754802" y="-1428968"/>
            <a:ext cx="3342095" cy="2305760"/>
          </a:xfrm>
          <a:prstGeom prst="rect">
            <a:avLst/>
          </a:prstGeom>
          <a:noFill/>
          <a:ln>
            <a:noFill/>
          </a:ln>
        </p:spPr>
      </p:pic>
      <p:sp>
        <p:nvSpPr>
          <p:cNvPr id="202" name="Google Shape;202;p20"/>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203" name="Google Shape;203;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720000" y="1320850"/>
            <a:ext cx="3711600" cy="14034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hasCustomPrompt="1" idx="2" type="title"/>
          </p:nvPr>
        </p:nvSpPr>
        <p:spPr>
          <a:xfrm>
            <a:off x="720000" y="3684525"/>
            <a:ext cx="1599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6" name="Google Shape;16;p3"/>
          <p:cNvSpPr txBox="1"/>
          <p:nvPr>
            <p:ph idx="1" type="subTitle"/>
          </p:nvPr>
        </p:nvSpPr>
        <p:spPr>
          <a:xfrm>
            <a:off x="720000" y="2724500"/>
            <a:ext cx="29706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rgbClr val="000000"/>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7" name="Google Shape;17;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3_1_1_1_1_1">
    <p:spTree>
      <p:nvGrpSpPr>
        <p:cNvPr id="204" name="Shape 204"/>
        <p:cNvGrpSpPr/>
        <p:nvPr/>
      </p:nvGrpSpPr>
      <p:grpSpPr>
        <a:xfrm>
          <a:off x="0" y="0"/>
          <a:ext cx="0" cy="0"/>
          <a:chOff x="0" y="0"/>
          <a:chExt cx="0" cy="0"/>
        </a:xfrm>
      </p:grpSpPr>
      <p:sp>
        <p:nvSpPr>
          <p:cNvPr id="205" name="Google Shape;205;p21"/>
          <p:cNvSpPr/>
          <p:nvPr/>
        </p:nvSpPr>
        <p:spPr>
          <a:xfrm>
            <a:off x="7457238" y="3948900"/>
            <a:ext cx="2374500" cy="23745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6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 name="Google Shape;206;p21"/>
          <p:cNvPicPr preferRelativeResize="0"/>
          <p:nvPr/>
        </p:nvPicPr>
        <p:blipFill rotWithShape="1">
          <a:blip r:embed="rId2">
            <a:alphaModFix/>
          </a:blip>
          <a:srcRect b="19768" l="7340" r="4538" t="0"/>
          <a:stretch/>
        </p:blipFill>
        <p:spPr>
          <a:xfrm flipH="1" rot="8100026">
            <a:off x="5801431" y="3214356"/>
            <a:ext cx="5686114" cy="3922938"/>
          </a:xfrm>
          <a:prstGeom prst="rect">
            <a:avLst/>
          </a:prstGeom>
          <a:noFill/>
          <a:ln>
            <a:noFill/>
          </a:ln>
        </p:spPr>
      </p:pic>
      <p:sp>
        <p:nvSpPr>
          <p:cNvPr id="207" name="Google Shape;207;p21"/>
          <p:cNvSpPr/>
          <p:nvPr/>
        </p:nvSpPr>
        <p:spPr>
          <a:xfrm>
            <a:off x="-457200" y="-207325"/>
            <a:ext cx="1877400" cy="18774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6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1"/>
          <p:cNvSpPr/>
          <p:nvPr/>
        </p:nvSpPr>
        <p:spPr>
          <a:xfrm rot="10800000">
            <a:off x="7183173" y="-1812784"/>
            <a:ext cx="3467152" cy="3438908"/>
          </a:xfrm>
          <a:custGeom>
            <a:rect b="b" l="l" r="r" t="t"/>
            <a:pathLst>
              <a:path extrusionOk="0" h="45292" w="45673">
                <a:moveTo>
                  <a:pt x="22646" y="0"/>
                </a:moveTo>
                <a:cubicBezTo>
                  <a:pt x="10227" y="0"/>
                  <a:pt x="0" y="10227"/>
                  <a:pt x="0" y="22646"/>
                </a:cubicBezTo>
                <a:cubicBezTo>
                  <a:pt x="0" y="35444"/>
                  <a:pt x="10227" y="45292"/>
                  <a:pt x="22646" y="45292"/>
                </a:cubicBezTo>
                <a:cubicBezTo>
                  <a:pt x="35445" y="45292"/>
                  <a:pt x="45672" y="35444"/>
                  <a:pt x="45672" y="22646"/>
                </a:cubicBezTo>
                <a:cubicBezTo>
                  <a:pt x="45672" y="10227"/>
                  <a:pt x="35445" y="0"/>
                  <a:pt x="22646" y="0"/>
                </a:cubicBezTo>
                <a:close/>
              </a:path>
            </a:pathLst>
          </a:custGeom>
          <a:solidFill>
            <a:schemeClr val="dk2"/>
          </a:solidFill>
          <a:ln>
            <a:noFill/>
          </a:ln>
          <a:effectLst>
            <a:outerShdw blurRad="57150"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1"/>
          <p:cNvSpPr/>
          <p:nvPr/>
        </p:nvSpPr>
        <p:spPr>
          <a:xfrm flipH="1" rot="10800000">
            <a:off x="-591848" y="3966991"/>
            <a:ext cx="2522748" cy="2502157"/>
          </a:xfrm>
          <a:custGeom>
            <a:rect b="b" l="l" r="r" t="t"/>
            <a:pathLst>
              <a:path extrusionOk="0" h="45292" w="45673">
                <a:moveTo>
                  <a:pt x="22646" y="0"/>
                </a:moveTo>
                <a:cubicBezTo>
                  <a:pt x="10227" y="0"/>
                  <a:pt x="0" y="10227"/>
                  <a:pt x="0" y="22646"/>
                </a:cubicBezTo>
                <a:cubicBezTo>
                  <a:pt x="0" y="35444"/>
                  <a:pt x="10227" y="45292"/>
                  <a:pt x="22646" y="45292"/>
                </a:cubicBezTo>
                <a:cubicBezTo>
                  <a:pt x="35445" y="45292"/>
                  <a:pt x="45672" y="35444"/>
                  <a:pt x="45672" y="22646"/>
                </a:cubicBezTo>
                <a:cubicBezTo>
                  <a:pt x="45672" y="10227"/>
                  <a:pt x="35445" y="0"/>
                  <a:pt x="22646" y="0"/>
                </a:cubicBezTo>
                <a:close/>
              </a:path>
            </a:pathLst>
          </a:custGeom>
          <a:solidFill>
            <a:schemeClr val="dk2"/>
          </a:solidFill>
          <a:ln>
            <a:noFill/>
          </a:ln>
          <a:effectLst>
            <a:outerShdw blurRad="57150" rotWithShape="0" algn="bl" dir="14040000" dist="19050">
              <a:schemeClr val="accen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21"/>
          <p:cNvGrpSpPr/>
          <p:nvPr/>
        </p:nvGrpSpPr>
        <p:grpSpPr>
          <a:xfrm>
            <a:off x="8622861" y="2242158"/>
            <a:ext cx="43276" cy="411646"/>
            <a:chOff x="1256711" y="1178908"/>
            <a:chExt cx="43276" cy="411646"/>
          </a:xfrm>
        </p:grpSpPr>
        <p:grpSp>
          <p:nvGrpSpPr>
            <p:cNvPr id="211" name="Google Shape;211;p21"/>
            <p:cNvGrpSpPr/>
            <p:nvPr/>
          </p:nvGrpSpPr>
          <p:grpSpPr>
            <a:xfrm>
              <a:off x="1256711" y="1178908"/>
              <a:ext cx="43276" cy="184846"/>
              <a:chOff x="1256700" y="1103575"/>
              <a:chExt cx="60900" cy="260200"/>
            </a:xfrm>
          </p:grpSpPr>
          <p:sp>
            <p:nvSpPr>
              <p:cNvPr id="212" name="Google Shape;212;p21"/>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1"/>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1"/>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 name="Google Shape;215;p21"/>
            <p:cNvGrpSpPr/>
            <p:nvPr/>
          </p:nvGrpSpPr>
          <p:grpSpPr>
            <a:xfrm>
              <a:off x="1256711" y="1405708"/>
              <a:ext cx="43276" cy="184846"/>
              <a:chOff x="1256700" y="1103575"/>
              <a:chExt cx="60900" cy="260200"/>
            </a:xfrm>
          </p:grpSpPr>
          <p:sp>
            <p:nvSpPr>
              <p:cNvPr id="216" name="Google Shape;216;p21"/>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1"/>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1"/>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219" name="Google Shape;219;p21"/>
          <p:cNvPicPr preferRelativeResize="0"/>
          <p:nvPr/>
        </p:nvPicPr>
        <p:blipFill rotWithShape="1">
          <a:blip r:embed="rId2">
            <a:alphaModFix/>
          </a:blip>
          <a:srcRect b="19768" l="7340" r="4538" t="0"/>
          <a:stretch/>
        </p:blipFill>
        <p:spPr>
          <a:xfrm flipH="1" rot="-3154105">
            <a:off x="-2150012" y="-1284551"/>
            <a:ext cx="4750922" cy="3277729"/>
          </a:xfrm>
          <a:prstGeom prst="rect">
            <a:avLst/>
          </a:prstGeom>
          <a:noFill/>
          <a:ln>
            <a:noFill/>
          </a:ln>
        </p:spPr>
      </p:pic>
      <p:sp>
        <p:nvSpPr>
          <p:cNvPr id="220" name="Google Shape;220;p21"/>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221" name="Google Shape;221;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222" name="Shape 222"/>
        <p:cNvGrpSpPr/>
        <p:nvPr/>
      </p:nvGrpSpPr>
      <p:grpSpPr>
        <a:xfrm>
          <a:off x="0" y="0"/>
          <a:ext cx="0" cy="0"/>
          <a:chOff x="0" y="0"/>
          <a:chExt cx="0" cy="0"/>
        </a:xfrm>
      </p:grpSpPr>
      <p:pic>
        <p:nvPicPr>
          <p:cNvPr id="223" name="Google Shape;223;p22"/>
          <p:cNvPicPr preferRelativeResize="0"/>
          <p:nvPr/>
        </p:nvPicPr>
        <p:blipFill rotWithShape="1">
          <a:blip r:embed="rId2">
            <a:alphaModFix/>
          </a:blip>
          <a:srcRect b="19768" l="7340" r="4538" t="0"/>
          <a:stretch/>
        </p:blipFill>
        <p:spPr>
          <a:xfrm rot="-9443434">
            <a:off x="-423633" y="4186073"/>
            <a:ext cx="2583231" cy="1782212"/>
          </a:xfrm>
          <a:prstGeom prst="rect">
            <a:avLst/>
          </a:prstGeom>
          <a:noFill/>
          <a:ln>
            <a:noFill/>
          </a:ln>
        </p:spPr>
      </p:pic>
      <p:pic>
        <p:nvPicPr>
          <p:cNvPr id="224" name="Google Shape;224;p22"/>
          <p:cNvPicPr preferRelativeResize="0"/>
          <p:nvPr/>
        </p:nvPicPr>
        <p:blipFill>
          <a:blip r:embed="rId3">
            <a:alphaModFix/>
          </a:blip>
          <a:stretch>
            <a:fillRect/>
          </a:stretch>
        </p:blipFill>
        <p:spPr>
          <a:xfrm rot="-8100000">
            <a:off x="3490802" y="4311231"/>
            <a:ext cx="755727" cy="572699"/>
          </a:xfrm>
          <a:prstGeom prst="rect">
            <a:avLst/>
          </a:prstGeom>
          <a:noFill/>
          <a:ln>
            <a:noFill/>
          </a:ln>
        </p:spPr>
      </p:pic>
      <p:sp>
        <p:nvSpPr>
          <p:cNvPr id="225" name="Google Shape;225;p22"/>
          <p:cNvSpPr txBox="1"/>
          <p:nvPr>
            <p:ph idx="1" type="subTitle"/>
          </p:nvPr>
        </p:nvSpPr>
        <p:spPr>
          <a:xfrm>
            <a:off x="720000" y="2571525"/>
            <a:ext cx="2907600" cy="93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rgbClr val="000000"/>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26" name="Google Shape;226;p22"/>
          <p:cNvSpPr txBox="1"/>
          <p:nvPr>
            <p:ph type="title"/>
          </p:nvPr>
        </p:nvSpPr>
        <p:spPr>
          <a:xfrm>
            <a:off x="720000" y="937425"/>
            <a:ext cx="2907600" cy="1634100"/>
          </a:xfrm>
          <a:prstGeom prst="rect">
            <a:avLst/>
          </a:prstGeom>
        </p:spPr>
        <p:txBody>
          <a:bodyPr anchorCtr="0" anchor="ctr" bIns="91425" lIns="91425" spcFirstLastPara="1" rIns="91425" wrap="square" tIns="91425">
            <a:noAutofit/>
          </a:bodyPr>
          <a:lstStyle>
            <a:lvl1pPr lvl="0" rtl="0">
              <a:spcBef>
                <a:spcPts val="0"/>
              </a:spcBef>
              <a:spcAft>
                <a:spcPts val="0"/>
              </a:spcAft>
              <a:buSzPts val="2300"/>
              <a:buNone/>
              <a:defRPr>
                <a:solidFill>
                  <a:srgbClr val="000000"/>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227" name="Google Shape;227;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228" name="Shape 228"/>
        <p:cNvGrpSpPr/>
        <p:nvPr/>
      </p:nvGrpSpPr>
      <p:grpSpPr>
        <a:xfrm>
          <a:off x="0" y="0"/>
          <a:ext cx="0" cy="0"/>
          <a:chOff x="0" y="0"/>
          <a:chExt cx="0" cy="0"/>
        </a:xfrm>
      </p:grpSpPr>
      <p:sp>
        <p:nvSpPr>
          <p:cNvPr id="229" name="Google Shape;229;p23"/>
          <p:cNvSpPr/>
          <p:nvPr/>
        </p:nvSpPr>
        <p:spPr>
          <a:xfrm>
            <a:off x="6263725" y="-3459750"/>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3"/>
          <p:cNvSpPr/>
          <p:nvPr/>
        </p:nvSpPr>
        <p:spPr>
          <a:xfrm>
            <a:off x="7954075" y="3694355"/>
            <a:ext cx="1449300" cy="14493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rgbClr val="4877FF">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3"/>
          <p:cNvSpPr/>
          <p:nvPr/>
        </p:nvSpPr>
        <p:spPr>
          <a:xfrm>
            <a:off x="4630225" y="4529225"/>
            <a:ext cx="1633500" cy="16335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 name="Google Shape;232;p23"/>
          <p:cNvPicPr preferRelativeResize="0"/>
          <p:nvPr/>
        </p:nvPicPr>
        <p:blipFill rotWithShape="1">
          <a:blip r:embed="rId2">
            <a:alphaModFix/>
          </a:blip>
          <a:srcRect b="19768" l="7340" r="4538" t="0"/>
          <a:stretch/>
        </p:blipFill>
        <p:spPr>
          <a:xfrm rot="8474785">
            <a:off x="7283237" y="3807780"/>
            <a:ext cx="3013777" cy="2079243"/>
          </a:xfrm>
          <a:prstGeom prst="rect">
            <a:avLst/>
          </a:prstGeom>
          <a:noFill/>
          <a:ln>
            <a:noFill/>
          </a:ln>
        </p:spPr>
      </p:pic>
      <p:pic>
        <p:nvPicPr>
          <p:cNvPr id="233" name="Google Shape;233;p23"/>
          <p:cNvPicPr preferRelativeResize="0"/>
          <p:nvPr/>
        </p:nvPicPr>
        <p:blipFill rotWithShape="1">
          <a:blip r:embed="rId2">
            <a:alphaModFix/>
          </a:blip>
          <a:srcRect b="19768" l="7340" r="4538" t="0"/>
          <a:stretch/>
        </p:blipFill>
        <p:spPr>
          <a:xfrm rot="-8099949">
            <a:off x="4168699" y="-1716088"/>
            <a:ext cx="3661250" cy="2525976"/>
          </a:xfrm>
          <a:prstGeom prst="rect">
            <a:avLst/>
          </a:prstGeom>
          <a:noFill/>
          <a:ln>
            <a:noFill/>
          </a:ln>
        </p:spPr>
      </p:pic>
      <p:sp>
        <p:nvSpPr>
          <p:cNvPr id="234" name="Google Shape;234;p23"/>
          <p:cNvSpPr txBox="1"/>
          <p:nvPr>
            <p:ph type="title"/>
          </p:nvPr>
        </p:nvSpPr>
        <p:spPr>
          <a:xfrm>
            <a:off x="4804200" y="1714163"/>
            <a:ext cx="3619800" cy="1176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6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35" name="Google Shape;235;p23"/>
          <p:cNvSpPr txBox="1"/>
          <p:nvPr>
            <p:ph idx="1" type="subTitle"/>
          </p:nvPr>
        </p:nvSpPr>
        <p:spPr>
          <a:xfrm>
            <a:off x="4804125" y="2775125"/>
            <a:ext cx="3619800" cy="713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36" name="Google Shape;236;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
    <p:spTree>
      <p:nvGrpSpPr>
        <p:cNvPr id="237" name="Shape 237"/>
        <p:cNvGrpSpPr/>
        <p:nvPr/>
      </p:nvGrpSpPr>
      <p:grpSpPr>
        <a:xfrm>
          <a:off x="0" y="0"/>
          <a:ext cx="0" cy="0"/>
          <a:chOff x="0" y="0"/>
          <a:chExt cx="0" cy="0"/>
        </a:xfrm>
      </p:grpSpPr>
      <p:grpSp>
        <p:nvGrpSpPr>
          <p:cNvPr id="238" name="Google Shape;238;p24"/>
          <p:cNvGrpSpPr/>
          <p:nvPr/>
        </p:nvGrpSpPr>
        <p:grpSpPr>
          <a:xfrm>
            <a:off x="-2317973" y="-4060325"/>
            <a:ext cx="13821732" cy="11738205"/>
            <a:chOff x="-2317973" y="-4060325"/>
            <a:chExt cx="13821732" cy="11738205"/>
          </a:xfrm>
        </p:grpSpPr>
        <p:sp>
          <p:nvSpPr>
            <p:cNvPr id="239" name="Google Shape;239;p24"/>
            <p:cNvSpPr/>
            <p:nvPr/>
          </p:nvSpPr>
          <p:spPr>
            <a:xfrm>
              <a:off x="-619200" y="-4060325"/>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24"/>
            <p:cNvSpPr/>
            <p:nvPr/>
          </p:nvSpPr>
          <p:spPr>
            <a:xfrm>
              <a:off x="5138400" y="430200"/>
              <a:ext cx="2374500" cy="23745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6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4"/>
            <p:cNvSpPr/>
            <p:nvPr/>
          </p:nvSpPr>
          <p:spPr>
            <a:xfrm>
              <a:off x="5138400" y="1796475"/>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2" name="Google Shape;242;p24"/>
            <p:cNvPicPr preferRelativeResize="0"/>
            <p:nvPr/>
          </p:nvPicPr>
          <p:blipFill rotWithShape="1">
            <a:blip r:embed="rId2">
              <a:alphaModFix/>
            </a:blip>
            <a:srcRect b="19768" l="7340" r="4538" t="0"/>
            <a:stretch/>
          </p:blipFill>
          <p:spPr>
            <a:xfrm rot="9000006">
              <a:off x="6631531" y="3074710"/>
              <a:ext cx="4407288" cy="3040679"/>
            </a:xfrm>
            <a:prstGeom prst="rect">
              <a:avLst/>
            </a:prstGeom>
            <a:noFill/>
            <a:ln>
              <a:noFill/>
            </a:ln>
          </p:spPr>
        </p:pic>
        <p:pic>
          <p:nvPicPr>
            <p:cNvPr id="243" name="Google Shape;243;p24"/>
            <p:cNvPicPr preferRelativeResize="0"/>
            <p:nvPr/>
          </p:nvPicPr>
          <p:blipFill rotWithShape="1">
            <a:blip r:embed="rId2">
              <a:alphaModFix/>
            </a:blip>
            <a:srcRect b="19768" l="7340" r="4538" t="0"/>
            <a:stretch/>
          </p:blipFill>
          <p:spPr>
            <a:xfrm rot="10078522">
              <a:off x="2368356" y="-2528990"/>
              <a:ext cx="4407288" cy="3040677"/>
            </a:xfrm>
            <a:prstGeom prst="rect">
              <a:avLst/>
            </a:prstGeom>
            <a:noFill/>
            <a:ln>
              <a:noFill/>
            </a:ln>
          </p:spPr>
        </p:pic>
        <p:pic>
          <p:nvPicPr>
            <p:cNvPr id="244" name="Google Shape;244;p24"/>
            <p:cNvPicPr preferRelativeResize="0"/>
            <p:nvPr/>
          </p:nvPicPr>
          <p:blipFill rotWithShape="1">
            <a:blip r:embed="rId2">
              <a:alphaModFix/>
            </a:blip>
            <a:srcRect b="19768" l="7340" r="4538" t="0"/>
            <a:stretch/>
          </p:blipFill>
          <p:spPr>
            <a:xfrm rot="-8099992">
              <a:off x="-1888368" y="3524285"/>
              <a:ext cx="4407289" cy="3040676"/>
            </a:xfrm>
            <a:prstGeom prst="rect">
              <a:avLst/>
            </a:prstGeom>
            <a:noFill/>
            <a:ln>
              <a:noFill/>
            </a:ln>
          </p:spPr>
        </p:pic>
        <p:pic>
          <p:nvPicPr>
            <p:cNvPr id="245" name="Google Shape;245;p24"/>
            <p:cNvPicPr preferRelativeResize="0"/>
            <p:nvPr/>
          </p:nvPicPr>
          <p:blipFill>
            <a:blip r:embed="rId3">
              <a:alphaModFix/>
            </a:blip>
            <a:stretch>
              <a:fillRect/>
            </a:stretch>
          </p:blipFill>
          <p:spPr>
            <a:xfrm rot="2051224">
              <a:off x="8207843" y="271354"/>
              <a:ext cx="709013" cy="537293"/>
            </a:xfrm>
            <a:prstGeom prst="rect">
              <a:avLst/>
            </a:prstGeom>
            <a:noFill/>
            <a:ln>
              <a:noFill/>
            </a:ln>
          </p:spPr>
        </p:pic>
      </p:grpSp>
      <p:sp>
        <p:nvSpPr>
          <p:cNvPr id="246" name="Google Shape;246;p24"/>
          <p:cNvSpPr txBox="1"/>
          <p:nvPr>
            <p:ph idx="1" type="subTitle"/>
          </p:nvPr>
        </p:nvSpPr>
        <p:spPr>
          <a:xfrm>
            <a:off x="720000" y="2571525"/>
            <a:ext cx="3274200" cy="93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atin typeface="Darker Grotesque"/>
                <a:ea typeface="Darker Grotesque"/>
                <a:cs typeface="Darker Grotesque"/>
                <a:sym typeface="Darker Grotesqu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47" name="Google Shape;247;p24"/>
          <p:cNvSpPr txBox="1"/>
          <p:nvPr>
            <p:ph type="title"/>
          </p:nvPr>
        </p:nvSpPr>
        <p:spPr>
          <a:xfrm>
            <a:off x="720000" y="937425"/>
            <a:ext cx="3490800" cy="1634100"/>
          </a:xfrm>
          <a:prstGeom prst="rect">
            <a:avLst/>
          </a:prstGeom>
        </p:spPr>
        <p:txBody>
          <a:bodyPr anchorCtr="0" anchor="ctr" bIns="91425" lIns="91425" spcFirstLastPara="1" rIns="91425" wrap="square" tIns="91425">
            <a:noAutofit/>
          </a:bodyPr>
          <a:lstStyle>
            <a:lvl1pPr lvl="0" rtl="0">
              <a:spcBef>
                <a:spcPts val="0"/>
              </a:spcBef>
              <a:spcAft>
                <a:spcPts val="0"/>
              </a:spcAft>
              <a:buSzPts val="2300"/>
              <a:buNone/>
              <a:defRPr sz="360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grpSp>
        <p:nvGrpSpPr>
          <p:cNvPr id="248" name="Google Shape;248;p24"/>
          <p:cNvGrpSpPr/>
          <p:nvPr/>
        </p:nvGrpSpPr>
        <p:grpSpPr>
          <a:xfrm>
            <a:off x="8757674" y="1149708"/>
            <a:ext cx="43276" cy="411646"/>
            <a:chOff x="1256711" y="1178908"/>
            <a:chExt cx="43276" cy="411646"/>
          </a:xfrm>
        </p:grpSpPr>
        <p:grpSp>
          <p:nvGrpSpPr>
            <p:cNvPr id="249" name="Google Shape;249;p24"/>
            <p:cNvGrpSpPr/>
            <p:nvPr/>
          </p:nvGrpSpPr>
          <p:grpSpPr>
            <a:xfrm>
              <a:off x="1256711" y="1178908"/>
              <a:ext cx="43276" cy="184846"/>
              <a:chOff x="1256700" y="1103575"/>
              <a:chExt cx="60900" cy="260200"/>
            </a:xfrm>
          </p:grpSpPr>
          <p:sp>
            <p:nvSpPr>
              <p:cNvPr id="250" name="Google Shape;250;p24"/>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4"/>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4"/>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3" name="Google Shape;253;p24"/>
            <p:cNvGrpSpPr/>
            <p:nvPr/>
          </p:nvGrpSpPr>
          <p:grpSpPr>
            <a:xfrm>
              <a:off x="1256711" y="1405708"/>
              <a:ext cx="43276" cy="184846"/>
              <a:chOff x="1256700" y="1103575"/>
              <a:chExt cx="60900" cy="260200"/>
            </a:xfrm>
          </p:grpSpPr>
          <p:sp>
            <p:nvSpPr>
              <p:cNvPr id="254" name="Google Shape;254;p24"/>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24"/>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4"/>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57" name="Google Shape;257;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2">
    <p:spTree>
      <p:nvGrpSpPr>
        <p:cNvPr id="258" name="Shape 258"/>
        <p:cNvGrpSpPr/>
        <p:nvPr/>
      </p:nvGrpSpPr>
      <p:grpSpPr>
        <a:xfrm>
          <a:off x="0" y="0"/>
          <a:ext cx="0" cy="0"/>
          <a:chOff x="0" y="0"/>
          <a:chExt cx="0" cy="0"/>
        </a:xfrm>
      </p:grpSpPr>
      <p:sp>
        <p:nvSpPr>
          <p:cNvPr id="259" name="Google Shape;259;p25"/>
          <p:cNvSpPr txBox="1"/>
          <p:nvPr>
            <p:ph idx="1" type="subTitle"/>
          </p:nvPr>
        </p:nvSpPr>
        <p:spPr>
          <a:xfrm>
            <a:off x="720000" y="2571525"/>
            <a:ext cx="3269100" cy="939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atin typeface="Darker Grotesque"/>
                <a:ea typeface="Darker Grotesque"/>
                <a:cs typeface="Darker Grotesque"/>
                <a:sym typeface="Darker Grotesqu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60" name="Google Shape;260;p25"/>
          <p:cNvSpPr txBox="1"/>
          <p:nvPr>
            <p:ph type="title"/>
          </p:nvPr>
        </p:nvSpPr>
        <p:spPr>
          <a:xfrm>
            <a:off x="720000" y="937425"/>
            <a:ext cx="3490800" cy="1634100"/>
          </a:xfrm>
          <a:prstGeom prst="rect">
            <a:avLst/>
          </a:prstGeom>
        </p:spPr>
        <p:txBody>
          <a:bodyPr anchorCtr="0" anchor="ctr" bIns="91425" lIns="91425" spcFirstLastPara="1" rIns="91425" wrap="square" tIns="91425">
            <a:noAutofit/>
          </a:bodyPr>
          <a:lstStyle>
            <a:lvl1pPr lvl="0" rtl="0">
              <a:spcBef>
                <a:spcPts val="0"/>
              </a:spcBef>
              <a:spcAft>
                <a:spcPts val="0"/>
              </a:spcAft>
              <a:buSzPts val="2300"/>
              <a:buNone/>
              <a:defRPr sz="360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261" name="Google Shape;261;p25"/>
          <p:cNvSpPr/>
          <p:nvPr/>
        </p:nvSpPr>
        <p:spPr>
          <a:xfrm>
            <a:off x="1181400" y="4001050"/>
            <a:ext cx="3029400" cy="30294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6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5"/>
          <p:cNvSpPr/>
          <p:nvPr/>
        </p:nvSpPr>
        <p:spPr>
          <a:xfrm>
            <a:off x="6009000" y="-2258775"/>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3" name="Google Shape;263;p25"/>
          <p:cNvPicPr preferRelativeResize="0"/>
          <p:nvPr/>
        </p:nvPicPr>
        <p:blipFill rotWithShape="1">
          <a:blip r:embed="rId2">
            <a:alphaModFix/>
          </a:blip>
          <a:srcRect b="19768" l="7340" r="4538" t="0"/>
          <a:stretch/>
        </p:blipFill>
        <p:spPr>
          <a:xfrm rot="9000006">
            <a:off x="6631531" y="3074710"/>
            <a:ext cx="4407288" cy="3040679"/>
          </a:xfrm>
          <a:prstGeom prst="rect">
            <a:avLst/>
          </a:prstGeom>
          <a:noFill/>
          <a:ln>
            <a:noFill/>
          </a:ln>
        </p:spPr>
      </p:pic>
      <p:pic>
        <p:nvPicPr>
          <p:cNvPr id="264" name="Google Shape;264;p25"/>
          <p:cNvPicPr preferRelativeResize="0"/>
          <p:nvPr/>
        </p:nvPicPr>
        <p:blipFill rotWithShape="1">
          <a:blip r:embed="rId2">
            <a:alphaModFix/>
          </a:blip>
          <a:srcRect b="19768" l="7340" r="4538" t="0"/>
          <a:stretch/>
        </p:blipFill>
        <p:spPr>
          <a:xfrm rot="10078522">
            <a:off x="2368356" y="-2528990"/>
            <a:ext cx="4407288" cy="3040677"/>
          </a:xfrm>
          <a:prstGeom prst="rect">
            <a:avLst/>
          </a:prstGeom>
          <a:noFill/>
          <a:ln>
            <a:noFill/>
          </a:ln>
        </p:spPr>
      </p:pic>
      <p:pic>
        <p:nvPicPr>
          <p:cNvPr id="265" name="Google Shape;265;p25"/>
          <p:cNvPicPr preferRelativeResize="0"/>
          <p:nvPr/>
        </p:nvPicPr>
        <p:blipFill rotWithShape="1">
          <a:blip r:embed="rId2">
            <a:alphaModFix/>
          </a:blip>
          <a:srcRect b="19768" l="7340" r="4538" t="0"/>
          <a:stretch/>
        </p:blipFill>
        <p:spPr>
          <a:xfrm rot="-8099992">
            <a:off x="-1888368" y="3524285"/>
            <a:ext cx="4407289" cy="3040676"/>
          </a:xfrm>
          <a:prstGeom prst="rect">
            <a:avLst/>
          </a:prstGeom>
          <a:noFill/>
          <a:ln>
            <a:noFill/>
          </a:ln>
        </p:spPr>
      </p:pic>
      <p:pic>
        <p:nvPicPr>
          <p:cNvPr id="266" name="Google Shape;266;p25"/>
          <p:cNvPicPr preferRelativeResize="0"/>
          <p:nvPr/>
        </p:nvPicPr>
        <p:blipFill>
          <a:blip r:embed="rId3">
            <a:alphaModFix/>
          </a:blip>
          <a:stretch>
            <a:fillRect/>
          </a:stretch>
        </p:blipFill>
        <p:spPr>
          <a:xfrm rot="2051224">
            <a:off x="8207843" y="271354"/>
            <a:ext cx="709013" cy="537293"/>
          </a:xfrm>
          <a:prstGeom prst="rect">
            <a:avLst/>
          </a:prstGeom>
          <a:noFill/>
          <a:ln>
            <a:noFill/>
          </a:ln>
        </p:spPr>
      </p:pic>
      <p:sp>
        <p:nvSpPr>
          <p:cNvPr id="267" name="Google Shape;267;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
    <p:spTree>
      <p:nvGrpSpPr>
        <p:cNvPr id="268" name="Shape 268"/>
        <p:cNvGrpSpPr/>
        <p:nvPr/>
      </p:nvGrpSpPr>
      <p:grpSpPr>
        <a:xfrm>
          <a:off x="0" y="0"/>
          <a:ext cx="0" cy="0"/>
          <a:chOff x="0" y="0"/>
          <a:chExt cx="0" cy="0"/>
        </a:xfrm>
      </p:grpSpPr>
      <p:grpSp>
        <p:nvGrpSpPr>
          <p:cNvPr id="269" name="Google Shape;269;p26"/>
          <p:cNvGrpSpPr/>
          <p:nvPr/>
        </p:nvGrpSpPr>
        <p:grpSpPr>
          <a:xfrm>
            <a:off x="-2344775" y="-2589231"/>
            <a:ext cx="12917401" cy="9745054"/>
            <a:chOff x="-2344775" y="-2589231"/>
            <a:chExt cx="12917401" cy="9745054"/>
          </a:xfrm>
        </p:grpSpPr>
        <p:sp>
          <p:nvSpPr>
            <p:cNvPr id="270" name="Google Shape;270;p26"/>
            <p:cNvSpPr/>
            <p:nvPr/>
          </p:nvSpPr>
          <p:spPr>
            <a:xfrm>
              <a:off x="-1399850" y="-1548525"/>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 name="Google Shape;271;p26"/>
            <p:cNvPicPr preferRelativeResize="0"/>
            <p:nvPr/>
          </p:nvPicPr>
          <p:blipFill rotWithShape="1">
            <a:blip r:embed="rId2">
              <a:alphaModFix/>
            </a:blip>
            <a:srcRect b="19768" l="7340" r="4538" t="0"/>
            <a:stretch/>
          </p:blipFill>
          <p:spPr>
            <a:xfrm flipH="1" rot="-7598237">
              <a:off x="-2013436" y="2845613"/>
              <a:ext cx="4407288" cy="3040677"/>
            </a:xfrm>
            <a:prstGeom prst="rect">
              <a:avLst/>
            </a:prstGeom>
            <a:noFill/>
            <a:ln>
              <a:noFill/>
            </a:ln>
          </p:spPr>
        </p:pic>
        <p:pic>
          <p:nvPicPr>
            <p:cNvPr id="272" name="Google Shape;272;p26"/>
            <p:cNvPicPr preferRelativeResize="0"/>
            <p:nvPr/>
          </p:nvPicPr>
          <p:blipFill rotWithShape="1">
            <a:blip r:embed="rId2">
              <a:alphaModFix/>
            </a:blip>
            <a:srcRect b="19768" l="7340" r="4538" t="0"/>
            <a:stretch/>
          </p:blipFill>
          <p:spPr>
            <a:xfrm flipH="1" rot="-772855">
              <a:off x="3713616" y="-2136240"/>
              <a:ext cx="4407289" cy="3040677"/>
            </a:xfrm>
            <a:prstGeom prst="rect">
              <a:avLst/>
            </a:prstGeom>
            <a:noFill/>
            <a:ln>
              <a:noFill/>
            </a:ln>
          </p:spPr>
        </p:pic>
        <p:pic>
          <p:nvPicPr>
            <p:cNvPr id="273" name="Google Shape;273;p26"/>
            <p:cNvPicPr preferRelativeResize="0"/>
            <p:nvPr/>
          </p:nvPicPr>
          <p:blipFill rotWithShape="1">
            <a:blip r:embed="rId2">
              <a:alphaModFix/>
            </a:blip>
            <a:srcRect b="19768" l="7340" r="4538" t="0"/>
            <a:stretch/>
          </p:blipFill>
          <p:spPr>
            <a:xfrm flipH="1" rot="9574638">
              <a:off x="5773341" y="3441765"/>
              <a:ext cx="4407289" cy="3040673"/>
            </a:xfrm>
            <a:prstGeom prst="rect">
              <a:avLst/>
            </a:prstGeom>
            <a:noFill/>
            <a:ln>
              <a:noFill/>
            </a:ln>
          </p:spPr>
        </p:pic>
        <p:pic>
          <p:nvPicPr>
            <p:cNvPr id="274" name="Google Shape;274;p26"/>
            <p:cNvPicPr preferRelativeResize="0"/>
            <p:nvPr/>
          </p:nvPicPr>
          <p:blipFill>
            <a:blip r:embed="rId3">
              <a:alphaModFix/>
            </a:blip>
            <a:stretch>
              <a:fillRect/>
            </a:stretch>
          </p:blipFill>
          <p:spPr>
            <a:xfrm flipH="1" rot="-2051224">
              <a:off x="268928" y="271354"/>
              <a:ext cx="709013" cy="537293"/>
            </a:xfrm>
            <a:prstGeom prst="rect">
              <a:avLst/>
            </a:prstGeom>
            <a:noFill/>
            <a:ln>
              <a:noFill/>
            </a:ln>
          </p:spPr>
        </p:pic>
      </p:grpSp>
      <p:sp>
        <p:nvSpPr>
          <p:cNvPr id="275" name="Google Shape;275;p26"/>
          <p:cNvSpPr txBox="1"/>
          <p:nvPr>
            <p:ph idx="1" type="subTitle"/>
          </p:nvPr>
        </p:nvSpPr>
        <p:spPr>
          <a:xfrm>
            <a:off x="5215650" y="2571525"/>
            <a:ext cx="3188700" cy="939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atin typeface="Darker Grotesque"/>
                <a:ea typeface="Darker Grotesque"/>
                <a:cs typeface="Darker Grotesque"/>
                <a:sym typeface="Darker Grotesque"/>
              </a:defRPr>
            </a:lvl1pPr>
            <a:lvl2pPr lvl="1" rtl="0" algn="r">
              <a:lnSpc>
                <a:spcPct val="100000"/>
              </a:lnSpc>
              <a:spcBef>
                <a:spcPts val="0"/>
              </a:spcBef>
              <a:spcAft>
                <a:spcPts val="0"/>
              </a:spcAft>
              <a:buSzPts val="1400"/>
              <a:buNone/>
              <a:defRPr/>
            </a:lvl2pPr>
            <a:lvl3pPr lvl="2" rtl="0" algn="r">
              <a:lnSpc>
                <a:spcPct val="100000"/>
              </a:lnSpc>
              <a:spcBef>
                <a:spcPts val="0"/>
              </a:spcBef>
              <a:spcAft>
                <a:spcPts val="0"/>
              </a:spcAft>
              <a:buSzPts val="1400"/>
              <a:buNone/>
              <a:defRPr/>
            </a:lvl3pPr>
            <a:lvl4pPr lvl="3" rtl="0" algn="r">
              <a:lnSpc>
                <a:spcPct val="100000"/>
              </a:lnSpc>
              <a:spcBef>
                <a:spcPts val="0"/>
              </a:spcBef>
              <a:spcAft>
                <a:spcPts val="0"/>
              </a:spcAft>
              <a:buSzPts val="1400"/>
              <a:buNone/>
              <a:defRPr/>
            </a:lvl4pPr>
            <a:lvl5pPr lvl="4" rtl="0" algn="r">
              <a:lnSpc>
                <a:spcPct val="100000"/>
              </a:lnSpc>
              <a:spcBef>
                <a:spcPts val="0"/>
              </a:spcBef>
              <a:spcAft>
                <a:spcPts val="0"/>
              </a:spcAft>
              <a:buSzPts val="1400"/>
              <a:buNone/>
              <a:defRPr/>
            </a:lvl5pPr>
            <a:lvl6pPr lvl="5" rtl="0" algn="r">
              <a:lnSpc>
                <a:spcPct val="100000"/>
              </a:lnSpc>
              <a:spcBef>
                <a:spcPts val="0"/>
              </a:spcBef>
              <a:spcAft>
                <a:spcPts val="0"/>
              </a:spcAft>
              <a:buSzPts val="1400"/>
              <a:buNone/>
              <a:defRPr/>
            </a:lvl6pPr>
            <a:lvl7pPr lvl="6" rtl="0" algn="r">
              <a:lnSpc>
                <a:spcPct val="100000"/>
              </a:lnSpc>
              <a:spcBef>
                <a:spcPts val="0"/>
              </a:spcBef>
              <a:spcAft>
                <a:spcPts val="0"/>
              </a:spcAft>
              <a:buSzPts val="1400"/>
              <a:buNone/>
              <a:defRPr/>
            </a:lvl7pPr>
            <a:lvl8pPr lvl="7" rtl="0" algn="r">
              <a:lnSpc>
                <a:spcPct val="100000"/>
              </a:lnSpc>
              <a:spcBef>
                <a:spcPts val="0"/>
              </a:spcBef>
              <a:spcAft>
                <a:spcPts val="0"/>
              </a:spcAft>
              <a:buSzPts val="1400"/>
              <a:buNone/>
              <a:defRPr/>
            </a:lvl8pPr>
            <a:lvl9pPr lvl="8" rtl="0" algn="r">
              <a:lnSpc>
                <a:spcPct val="100000"/>
              </a:lnSpc>
              <a:spcBef>
                <a:spcPts val="0"/>
              </a:spcBef>
              <a:spcAft>
                <a:spcPts val="0"/>
              </a:spcAft>
              <a:buSzPts val="1400"/>
              <a:buNone/>
              <a:defRPr/>
            </a:lvl9pPr>
          </a:lstStyle>
          <a:p/>
        </p:txBody>
      </p:sp>
      <p:sp>
        <p:nvSpPr>
          <p:cNvPr id="276" name="Google Shape;276;p26"/>
          <p:cNvSpPr txBox="1"/>
          <p:nvPr>
            <p:ph type="title"/>
          </p:nvPr>
        </p:nvSpPr>
        <p:spPr>
          <a:xfrm>
            <a:off x="4913575" y="937425"/>
            <a:ext cx="3490800" cy="163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300"/>
              <a:buNone/>
              <a:defRPr sz="3600"/>
            </a:lvl1pPr>
            <a:lvl2pPr lvl="1" rtl="0" algn="r">
              <a:spcBef>
                <a:spcPts val="0"/>
              </a:spcBef>
              <a:spcAft>
                <a:spcPts val="0"/>
              </a:spcAft>
              <a:buSzPts val="2500"/>
              <a:buNone/>
              <a:defRPr/>
            </a:lvl2pPr>
            <a:lvl3pPr lvl="2" rtl="0" algn="r">
              <a:spcBef>
                <a:spcPts val="0"/>
              </a:spcBef>
              <a:spcAft>
                <a:spcPts val="0"/>
              </a:spcAft>
              <a:buSzPts val="2500"/>
              <a:buNone/>
              <a:defRPr/>
            </a:lvl3pPr>
            <a:lvl4pPr lvl="3" rtl="0" algn="r">
              <a:spcBef>
                <a:spcPts val="0"/>
              </a:spcBef>
              <a:spcAft>
                <a:spcPts val="0"/>
              </a:spcAft>
              <a:buSzPts val="2500"/>
              <a:buNone/>
              <a:defRPr/>
            </a:lvl4pPr>
            <a:lvl5pPr lvl="4" rtl="0" algn="r">
              <a:spcBef>
                <a:spcPts val="0"/>
              </a:spcBef>
              <a:spcAft>
                <a:spcPts val="0"/>
              </a:spcAft>
              <a:buSzPts val="2500"/>
              <a:buNone/>
              <a:defRPr/>
            </a:lvl5pPr>
            <a:lvl6pPr lvl="5" rtl="0" algn="r">
              <a:spcBef>
                <a:spcPts val="0"/>
              </a:spcBef>
              <a:spcAft>
                <a:spcPts val="0"/>
              </a:spcAft>
              <a:buSzPts val="2500"/>
              <a:buNone/>
              <a:defRPr/>
            </a:lvl6pPr>
            <a:lvl7pPr lvl="6" rtl="0" algn="r">
              <a:spcBef>
                <a:spcPts val="0"/>
              </a:spcBef>
              <a:spcAft>
                <a:spcPts val="0"/>
              </a:spcAft>
              <a:buSzPts val="2500"/>
              <a:buNone/>
              <a:defRPr/>
            </a:lvl7pPr>
            <a:lvl8pPr lvl="7" rtl="0" algn="r">
              <a:spcBef>
                <a:spcPts val="0"/>
              </a:spcBef>
              <a:spcAft>
                <a:spcPts val="0"/>
              </a:spcAft>
              <a:buSzPts val="2500"/>
              <a:buNone/>
              <a:defRPr/>
            </a:lvl8pPr>
            <a:lvl9pPr lvl="8" rtl="0" algn="r">
              <a:spcBef>
                <a:spcPts val="0"/>
              </a:spcBef>
              <a:spcAft>
                <a:spcPts val="0"/>
              </a:spcAft>
              <a:buSzPts val="2500"/>
              <a:buNone/>
              <a:defRPr/>
            </a:lvl9pPr>
          </a:lstStyle>
          <a:p/>
        </p:txBody>
      </p:sp>
      <p:grpSp>
        <p:nvGrpSpPr>
          <p:cNvPr id="277" name="Google Shape;277;p26"/>
          <p:cNvGrpSpPr/>
          <p:nvPr/>
        </p:nvGrpSpPr>
        <p:grpSpPr>
          <a:xfrm>
            <a:off x="8757674" y="997308"/>
            <a:ext cx="43276" cy="411646"/>
            <a:chOff x="1256711" y="1178908"/>
            <a:chExt cx="43276" cy="411646"/>
          </a:xfrm>
        </p:grpSpPr>
        <p:grpSp>
          <p:nvGrpSpPr>
            <p:cNvPr id="278" name="Google Shape;278;p26"/>
            <p:cNvGrpSpPr/>
            <p:nvPr/>
          </p:nvGrpSpPr>
          <p:grpSpPr>
            <a:xfrm>
              <a:off x="1256711" y="1178908"/>
              <a:ext cx="43276" cy="184846"/>
              <a:chOff x="1256700" y="1103575"/>
              <a:chExt cx="60900" cy="260200"/>
            </a:xfrm>
          </p:grpSpPr>
          <p:sp>
            <p:nvSpPr>
              <p:cNvPr id="279" name="Google Shape;279;p26"/>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6"/>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6"/>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 name="Google Shape;282;p26"/>
            <p:cNvGrpSpPr/>
            <p:nvPr/>
          </p:nvGrpSpPr>
          <p:grpSpPr>
            <a:xfrm>
              <a:off x="1256711" y="1405708"/>
              <a:ext cx="43276" cy="184846"/>
              <a:chOff x="1256700" y="1103575"/>
              <a:chExt cx="60900" cy="260200"/>
            </a:xfrm>
          </p:grpSpPr>
          <p:sp>
            <p:nvSpPr>
              <p:cNvPr id="283" name="Google Shape;283;p26"/>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6"/>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6"/>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86" name="Google Shape;286;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4_1">
    <p:spTree>
      <p:nvGrpSpPr>
        <p:cNvPr id="287" name="Shape 287"/>
        <p:cNvGrpSpPr/>
        <p:nvPr/>
      </p:nvGrpSpPr>
      <p:grpSpPr>
        <a:xfrm>
          <a:off x="0" y="0"/>
          <a:ext cx="0" cy="0"/>
          <a:chOff x="0" y="0"/>
          <a:chExt cx="0" cy="0"/>
        </a:xfrm>
      </p:grpSpPr>
      <p:sp>
        <p:nvSpPr>
          <p:cNvPr id="288" name="Google Shape;288;p27"/>
          <p:cNvSpPr txBox="1"/>
          <p:nvPr>
            <p:ph type="title"/>
          </p:nvPr>
        </p:nvSpPr>
        <p:spPr>
          <a:xfrm>
            <a:off x="2236175" y="1714175"/>
            <a:ext cx="4671600" cy="1176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10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89" name="Google Shape;289;p27"/>
          <p:cNvSpPr txBox="1"/>
          <p:nvPr>
            <p:ph idx="1" type="subTitle"/>
          </p:nvPr>
        </p:nvSpPr>
        <p:spPr>
          <a:xfrm>
            <a:off x="2762088" y="2775125"/>
            <a:ext cx="36198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0" name="Google Shape;290;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ONE_COLUMN_TEXT_1">
    <p:spTree>
      <p:nvGrpSpPr>
        <p:cNvPr id="291" name="Shape 291"/>
        <p:cNvGrpSpPr/>
        <p:nvPr/>
      </p:nvGrpSpPr>
      <p:grpSpPr>
        <a:xfrm>
          <a:off x="0" y="0"/>
          <a:ext cx="0" cy="0"/>
          <a:chOff x="0" y="0"/>
          <a:chExt cx="0" cy="0"/>
        </a:xfrm>
      </p:grpSpPr>
      <p:sp>
        <p:nvSpPr>
          <p:cNvPr id="292" name="Google Shape;292;p28"/>
          <p:cNvSpPr txBox="1"/>
          <p:nvPr>
            <p:ph type="title"/>
          </p:nvPr>
        </p:nvSpPr>
        <p:spPr>
          <a:xfrm>
            <a:off x="4229875" y="475600"/>
            <a:ext cx="4200900" cy="8430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300"/>
              <a:buNone/>
              <a:defRPr/>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p:txBody>
      </p:sp>
      <p:sp>
        <p:nvSpPr>
          <p:cNvPr id="293" name="Google Shape;293;p28"/>
          <p:cNvSpPr txBox="1"/>
          <p:nvPr>
            <p:ph idx="1" type="body"/>
          </p:nvPr>
        </p:nvSpPr>
        <p:spPr>
          <a:xfrm>
            <a:off x="4817275" y="1152475"/>
            <a:ext cx="3613500" cy="3416400"/>
          </a:xfrm>
          <a:prstGeom prst="rect">
            <a:avLst/>
          </a:prstGeom>
        </p:spPr>
        <p:txBody>
          <a:bodyPr anchorCtr="0" anchor="ctr" bIns="91425" lIns="91425" spcFirstLastPara="1" rIns="91425" wrap="square" tIns="91425">
            <a:noAutofit/>
          </a:bodyPr>
          <a:lstStyle>
            <a:lvl1pPr indent="-330200" lvl="0" marL="457200" rtl="0">
              <a:lnSpc>
                <a:spcPct val="100000"/>
              </a:lnSpc>
              <a:spcBef>
                <a:spcPts val="0"/>
              </a:spcBef>
              <a:spcAft>
                <a:spcPts val="0"/>
              </a:spcAft>
              <a:buSzPts val="1600"/>
              <a:buFont typeface="Nunito Light"/>
              <a:buChar char="●"/>
              <a:defRPr sz="1400"/>
            </a:lvl1pPr>
            <a:lvl2pPr indent="-330200" lvl="1" marL="914400" rtl="0">
              <a:lnSpc>
                <a:spcPct val="115000"/>
              </a:lnSpc>
              <a:spcBef>
                <a:spcPts val="0"/>
              </a:spcBef>
              <a:spcAft>
                <a:spcPts val="0"/>
              </a:spcAft>
              <a:buSzPts val="1600"/>
              <a:buFont typeface="Nunito Light"/>
              <a:buChar char="○"/>
              <a:defRPr/>
            </a:lvl2pPr>
            <a:lvl3pPr indent="-323850" lvl="2" marL="1371600" rtl="0">
              <a:lnSpc>
                <a:spcPct val="115000"/>
              </a:lnSpc>
              <a:spcBef>
                <a:spcPts val="0"/>
              </a:spcBef>
              <a:spcAft>
                <a:spcPts val="0"/>
              </a:spcAft>
              <a:buSzPts val="1500"/>
              <a:buFont typeface="Nunito Light"/>
              <a:buChar char="■"/>
              <a:defRPr/>
            </a:lvl3pPr>
            <a:lvl4pPr indent="-323850" lvl="3" marL="1828800" rtl="0">
              <a:lnSpc>
                <a:spcPct val="115000"/>
              </a:lnSpc>
              <a:spcBef>
                <a:spcPts val="0"/>
              </a:spcBef>
              <a:spcAft>
                <a:spcPts val="0"/>
              </a:spcAft>
              <a:buSzPts val="1500"/>
              <a:buFont typeface="Nunito Light"/>
              <a:buChar char="●"/>
              <a:defRPr/>
            </a:lvl4pPr>
            <a:lvl5pPr indent="-317500" lvl="4" marL="2286000" rtl="0">
              <a:lnSpc>
                <a:spcPct val="115000"/>
              </a:lnSpc>
              <a:spcBef>
                <a:spcPts val="0"/>
              </a:spcBef>
              <a:spcAft>
                <a:spcPts val="0"/>
              </a:spcAft>
              <a:buSzPts val="1400"/>
              <a:buFont typeface="Nunito Light"/>
              <a:buChar char="○"/>
              <a:defRPr/>
            </a:lvl5pPr>
            <a:lvl6pPr indent="-317500" lvl="5" marL="2743200" rtl="0">
              <a:lnSpc>
                <a:spcPct val="115000"/>
              </a:lnSpc>
              <a:spcBef>
                <a:spcPts val="0"/>
              </a:spcBef>
              <a:spcAft>
                <a:spcPts val="0"/>
              </a:spcAft>
              <a:buSzPts val="1400"/>
              <a:buFont typeface="Nunito Light"/>
              <a:buChar char="■"/>
              <a:defRPr/>
            </a:lvl6pPr>
            <a:lvl7pPr indent="-311150" lvl="6" marL="3200400" rtl="0">
              <a:lnSpc>
                <a:spcPct val="115000"/>
              </a:lnSpc>
              <a:spcBef>
                <a:spcPts val="0"/>
              </a:spcBef>
              <a:spcAft>
                <a:spcPts val="0"/>
              </a:spcAft>
              <a:buSzPts val="1300"/>
              <a:buFont typeface="Nunito Light"/>
              <a:buChar char="●"/>
              <a:defRPr/>
            </a:lvl7pPr>
            <a:lvl8pPr indent="-311150" lvl="7" marL="3657600" rtl="0">
              <a:lnSpc>
                <a:spcPct val="115000"/>
              </a:lnSpc>
              <a:spcBef>
                <a:spcPts val="0"/>
              </a:spcBef>
              <a:spcAft>
                <a:spcPts val="0"/>
              </a:spcAft>
              <a:buSzPts val="1300"/>
              <a:buFont typeface="Nunito Light"/>
              <a:buChar char="○"/>
              <a:defRPr/>
            </a:lvl8pPr>
            <a:lvl9pPr indent="-304800" lvl="8" marL="4114800" rtl="0">
              <a:lnSpc>
                <a:spcPct val="115000"/>
              </a:lnSpc>
              <a:spcBef>
                <a:spcPts val="0"/>
              </a:spcBef>
              <a:spcAft>
                <a:spcPts val="0"/>
              </a:spcAft>
              <a:buSzPts val="1200"/>
              <a:buFont typeface="Nunito Light"/>
              <a:buChar char="■"/>
              <a:defRPr/>
            </a:lvl9pPr>
          </a:lstStyle>
          <a:p/>
        </p:txBody>
      </p:sp>
      <p:sp>
        <p:nvSpPr>
          <p:cNvPr id="294" name="Google Shape;294;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5">
    <p:spTree>
      <p:nvGrpSpPr>
        <p:cNvPr id="295" name="Shape 295"/>
        <p:cNvGrpSpPr/>
        <p:nvPr/>
      </p:nvGrpSpPr>
      <p:grpSpPr>
        <a:xfrm>
          <a:off x="0" y="0"/>
          <a:ext cx="0" cy="0"/>
          <a:chOff x="0" y="0"/>
          <a:chExt cx="0" cy="0"/>
        </a:xfrm>
      </p:grpSpPr>
      <p:sp>
        <p:nvSpPr>
          <p:cNvPr id="296" name="Google Shape;296;p29"/>
          <p:cNvSpPr txBox="1"/>
          <p:nvPr>
            <p:ph idx="1" type="subTitle"/>
          </p:nvPr>
        </p:nvSpPr>
        <p:spPr>
          <a:xfrm>
            <a:off x="5675175" y="2571525"/>
            <a:ext cx="2755500" cy="939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rgbClr val="000000"/>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7" name="Google Shape;297;p29"/>
          <p:cNvSpPr txBox="1"/>
          <p:nvPr>
            <p:ph type="title"/>
          </p:nvPr>
        </p:nvSpPr>
        <p:spPr>
          <a:xfrm>
            <a:off x="5523175" y="937425"/>
            <a:ext cx="2907600" cy="163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300"/>
              <a:buNone/>
              <a:defRPr>
                <a:solidFill>
                  <a:srgbClr val="000000"/>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298" name="Google Shape;298;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1_3">
    <p:spTree>
      <p:nvGrpSpPr>
        <p:cNvPr id="299" name="Shape 299"/>
        <p:cNvGrpSpPr/>
        <p:nvPr/>
      </p:nvGrpSpPr>
      <p:grpSpPr>
        <a:xfrm>
          <a:off x="0" y="0"/>
          <a:ext cx="0" cy="0"/>
          <a:chOff x="0" y="0"/>
          <a:chExt cx="0" cy="0"/>
        </a:xfrm>
      </p:grpSpPr>
      <p:sp>
        <p:nvSpPr>
          <p:cNvPr id="300" name="Google Shape;300;p30"/>
          <p:cNvSpPr txBox="1"/>
          <p:nvPr>
            <p:ph idx="1" type="subTitle"/>
          </p:nvPr>
        </p:nvSpPr>
        <p:spPr>
          <a:xfrm>
            <a:off x="5153580" y="2571525"/>
            <a:ext cx="3274200" cy="9393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latin typeface="Darker Grotesque"/>
                <a:ea typeface="Darker Grotesque"/>
                <a:cs typeface="Darker Grotesque"/>
                <a:sym typeface="Darker Grotesqu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01" name="Google Shape;301;p30"/>
          <p:cNvSpPr txBox="1"/>
          <p:nvPr>
            <p:ph type="title"/>
          </p:nvPr>
        </p:nvSpPr>
        <p:spPr>
          <a:xfrm>
            <a:off x="4936980" y="937425"/>
            <a:ext cx="3490800" cy="16341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300"/>
              <a:buNone/>
              <a:defRPr sz="360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grpSp>
        <p:nvGrpSpPr>
          <p:cNvPr id="302" name="Google Shape;302;p30"/>
          <p:cNvGrpSpPr/>
          <p:nvPr/>
        </p:nvGrpSpPr>
        <p:grpSpPr>
          <a:xfrm>
            <a:off x="8757674" y="1759308"/>
            <a:ext cx="43276" cy="411646"/>
            <a:chOff x="1256711" y="1178908"/>
            <a:chExt cx="43276" cy="411646"/>
          </a:xfrm>
        </p:grpSpPr>
        <p:grpSp>
          <p:nvGrpSpPr>
            <p:cNvPr id="303" name="Google Shape;303;p30"/>
            <p:cNvGrpSpPr/>
            <p:nvPr/>
          </p:nvGrpSpPr>
          <p:grpSpPr>
            <a:xfrm>
              <a:off x="1256711" y="1178908"/>
              <a:ext cx="43276" cy="184846"/>
              <a:chOff x="1256700" y="1103575"/>
              <a:chExt cx="60900" cy="260200"/>
            </a:xfrm>
          </p:grpSpPr>
          <p:sp>
            <p:nvSpPr>
              <p:cNvPr id="304" name="Google Shape;304;p30"/>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0"/>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0"/>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 name="Google Shape;307;p30"/>
            <p:cNvGrpSpPr/>
            <p:nvPr/>
          </p:nvGrpSpPr>
          <p:grpSpPr>
            <a:xfrm>
              <a:off x="1256711" y="1405708"/>
              <a:ext cx="43276" cy="184846"/>
              <a:chOff x="1256700" y="1103575"/>
              <a:chExt cx="60900" cy="260200"/>
            </a:xfrm>
          </p:grpSpPr>
          <p:sp>
            <p:nvSpPr>
              <p:cNvPr id="308" name="Google Shape;308;p30"/>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0"/>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0"/>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1" name="Google Shape;311;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300"/>
              <a:buNone/>
              <a:defRPr sz="2300"/>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20" name="Google Shape;20;p4"/>
          <p:cNvSpPr txBox="1"/>
          <p:nvPr>
            <p:ph idx="1" type="body"/>
          </p:nvPr>
        </p:nvSpPr>
        <p:spPr>
          <a:xfrm>
            <a:off x="720000" y="1152475"/>
            <a:ext cx="7704000" cy="341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rgbClr val="434343"/>
              </a:buClr>
              <a:buSzPts val="1200"/>
              <a:buFont typeface="Anaheim"/>
              <a:buAutoNum type="arabicPeriod"/>
              <a:defRPr sz="1250">
                <a:solidFill>
                  <a:srgbClr val="434343"/>
                </a:solidFill>
                <a:latin typeface="Darker Grotesque"/>
                <a:ea typeface="Darker Grotesque"/>
                <a:cs typeface="Darker Grotesque"/>
                <a:sym typeface="Darker Grotesque"/>
              </a:defRPr>
            </a:lvl1pPr>
            <a:lvl2pPr indent="-304800" lvl="1" marL="9144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indent="-304800" lvl="2" marL="13716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indent="-304800" lvl="3" marL="1828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indent="-304800" lvl="4" marL="22860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indent="-304800" lvl="5" marL="27432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indent="-304800" lvl="6" marL="32004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indent="-304800" lvl="7" marL="36576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indent="-304800" lvl="8" marL="411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p:txBody>
      </p:sp>
      <p:grpSp>
        <p:nvGrpSpPr>
          <p:cNvPr id="21" name="Google Shape;21;p4"/>
          <p:cNvGrpSpPr/>
          <p:nvPr/>
        </p:nvGrpSpPr>
        <p:grpSpPr>
          <a:xfrm>
            <a:off x="-1339904" y="-1185801"/>
            <a:ext cx="12160813" cy="7808633"/>
            <a:chOff x="-1339904" y="-1185801"/>
            <a:chExt cx="12160813" cy="7808633"/>
          </a:xfrm>
        </p:grpSpPr>
        <p:pic>
          <p:nvPicPr>
            <p:cNvPr id="22" name="Google Shape;22;p4"/>
            <p:cNvPicPr preferRelativeResize="0"/>
            <p:nvPr/>
          </p:nvPicPr>
          <p:blipFill rotWithShape="1">
            <a:blip r:embed="rId2">
              <a:alphaModFix/>
            </a:blip>
            <a:srcRect b="19768" l="7340" r="4538" t="0"/>
            <a:stretch/>
          </p:blipFill>
          <p:spPr>
            <a:xfrm rot="8953342">
              <a:off x="7319478" y="3926390"/>
              <a:ext cx="3005447" cy="2073500"/>
            </a:xfrm>
            <a:prstGeom prst="rect">
              <a:avLst/>
            </a:prstGeom>
            <a:noFill/>
            <a:ln>
              <a:noFill/>
            </a:ln>
          </p:spPr>
        </p:pic>
        <p:pic>
          <p:nvPicPr>
            <p:cNvPr id="23" name="Google Shape;23;p4"/>
            <p:cNvPicPr preferRelativeResize="0"/>
            <p:nvPr/>
          </p:nvPicPr>
          <p:blipFill rotWithShape="1">
            <a:blip r:embed="rId2">
              <a:alphaModFix/>
            </a:blip>
            <a:srcRect b="19768" l="7340" r="4538" t="0"/>
            <a:stretch/>
          </p:blipFill>
          <p:spPr>
            <a:xfrm rot="-3692454">
              <a:off x="-1239920" y="-562380"/>
              <a:ext cx="2406994" cy="1660633"/>
            </a:xfrm>
            <a:prstGeom prst="rect">
              <a:avLst/>
            </a:prstGeom>
            <a:noFill/>
            <a:ln>
              <a:noFill/>
            </a:ln>
          </p:spPr>
        </p:pic>
        <p:pic>
          <p:nvPicPr>
            <p:cNvPr id="24" name="Google Shape;24;p4"/>
            <p:cNvPicPr preferRelativeResize="0"/>
            <p:nvPr/>
          </p:nvPicPr>
          <p:blipFill rotWithShape="1">
            <a:blip r:embed="rId2">
              <a:alphaModFix/>
            </a:blip>
            <a:srcRect b="19768" l="7340" r="4538" t="0"/>
            <a:stretch/>
          </p:blipFill>
          <p:spPr>
            <a:xfrm rot="-3692454">
              <a:off x="8313930" y="-562380"/>
              <a:ext cx="2406994" cy="1660633"/>
            </a:xfrm>
            <a:prstGeom prst="rect">
              <a:avLst/>
            </a:prstGeom>
            <a:noFill/>
            <a:ln>
              <a:noFill/>
            </a:ln>
          </p:spPr>
        </p:pic>
      </p:grpSp>
      <p:sp>
        <p:nvSpPr>
          <p:cNvPr id="25" name="Google Shape;25;p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rgbClr val="434343"/>
                </a:solidFill>
              </a:defRPr>
            </a:lvl1pPr>
            <a:lvl2pPr lvl="1">
              <a:buNone/>
              <a:defRPr>
                <a:solidFill>
                  <a:srgbClr val="434343"/>
                </a:solidFill>
              </a:defRPr>
            </a:lvl2pPr>
            <a:lvl3pPr lvl="2">
              <a:buNone/>
              <a:defRPr>
                <a:solidFill>
                  <a:srgbClr val="434343"/>
                </a:solidFill>
              </a:defRPr>
            </a:lvl3pPr>
            <a:lvl4pPr lvl="3">
              <a:buNone/>
              <a:defRPr>
                <a:solidFill>
                  <a:srgbClr val="434343"/>
                </a:solidFill>
              </a:defRPr>
            </a:lvl4pPr>
            <a:lvl5pPr lvl="4">
              <a:buNone/>
              <a:defRPr>
                <a:solidFill>
                  <a:srgbClr val="434343"/>
                </a:solidFill>
              </a:defRPr>
            </a:lvl5pPr>
            <a:lvl6pPr lvl="5">
              <a:buNone/>
              <a:defRPr>
                <a:solidFill>
                  <a:srgbClr val="434343"/>
                </a:solidFill>
              </a:defRPr>
            </a:lvl6pPr>
            <a:lvl7pPr lvl="6">
              <a:buNone/>
              <a:defRPr>
                <a:solidFill>
                  <a:srgbClr val="434343"/>
                </a:solidFill>
              </a:defRPr>
            </a:lvl7pPr>
            <a:lvl8pPr lvl="7">
              <a:buNone/>
              <a:defRPr>
                <a:solidFill>
                  <a:srgbClr val="434343"/>
                </a:solidFill>
              </a:defRPr>
            </a:lvl8pPr>
            <a:lvl9pPr lvl="8">
              <a:buNone/>
              <a:defRPr>
                <a:solidFill>
                  <a:srgbClr val="434343"/>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bg>
      <p:bgPr>
        <a:gradFill>
          <a:gsLst>
            <a:gs pos="0">
              <a:srgbClr val="8DF1FF"/>
            </a:gs>
            <a:gs pos="30000">
              <a:srgbClr val="F2CEFF"/>
            </a:gs>
            <a:gs pos="100000">
              <a:srgbClr val="0445FF"/>
            </a:gs>
          </a:gsLst>
          <a:lin ang="8099331" scaled="0"/>
        </a:gradFill>
      </p:bgPr>
    </p:bg>
    <p:spTree>
      <p:nvGrpSpPr>
        <p:cNvPr id="312" name="Shape 312"/>
        <p:cNvGrpSpPr/>
        <p:nvPr/>
      </p:nvGrpSpPr>
      <p:grpSpPr>
        <a:xfrm>
          <a:off x="0" y="0"/>
          <a:ext cx="0" cy="0"/>
          <a:chOff x="0" y="0"/>
          <a:chExt cx="0" cy="0"/>
        </a:xfrm>
      </p:grpSpPr>
      <p:sp>
        <p:nvSpPr>
          <p:cNvPr id="313" name="Google Shape;313;p31"/>
          <p:cNvSpPr txBox="1"/>
          <p:nvPr>
            <p:ph type="title"/>
          </p:nvPr>
        </p:nvSpPr>
        <p:spPr>
          <a:xfrm>
            <a:off x="5455975" y="1555800"/>
            <a:ext cx="2974800" cy="20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300"/>
              <a:buNone/>
              <a:defRPr sz="3000"/>
            </a:lvl1pPr>
            <a:lvl2pPr lvl="1" rtl="0" algn="ctr">
              <a:spcBef>
                <a:spcPts val="0"/>
              </a:spcBef>
              <a:spcAft>
                <a:spcPts val="0"/>
              </a:spcAft>
              <a:buSzPts val="2500"/>
              <a:buNone/>
              <a:defRPr/>
            </a:lvl2pPr>
            <a:lvl3pPr lvl="2" rtl="0" algn="ctr">
              <a:spcBef>
                <a:spcPts val="0"/>
              </a:spcBef>
              <a:spcAft>
                <a:spcPts val="0"/>
              </a:spcAft>
              <a:buSzPts val="2500"/>
              <a:buNone/>
              <a:defRPr/>
            </a:lvl3pPr>
            <a:lvl4pPr lvl="3" rtl="0" algn="ctr">
              <a:spcBef>
                <a:spcPts val="0"/>
              </a:spcBef>
              <a:spcAft>
                <a:spcPts val="0"/>
              </a:spcAft>
              <a:buSzPts val="2500"/>
              <a:buNone/>
              <a:defRPr/>
            </a:lvl4pPr>
            <a:lvl5pPr lvl="4" rtl="0" algn="ctr">
              <a:spcBef>
                <a:spcPts val="0"/>
              </a:spcBef>
              <a:spcAft>
                <a:spcPts val="0"/>
              </a:spcAft>
              <a:buSzPts val="2500"/>
              <a:buNone/>
              <a:defRPr/>
            </a:lvl5pPr>
            <a:lvl6pPr lvl="5" rtl="0" algn="ctr">
              <a:spcBef>
                <a:spcPts val="0"/>
              </a:spcBef>
              <a:spcAft>
                <a:spcPts val="0"/>
              </a:spcAft>
              <a:buSzPts val="2500"/>
              <a:buNone/>
              <a:defRPr/>
            </a:lvl6pPr>
            <a:lvl7pPr lvl="6" rtl="0" algn="ctr">
              <a:spcBef>
                <a:spcPts val="0"/>
              </a:spcBef>
              <a:spcAft>
                <a:spcPts val="0"/>
              </a:spcAft>
              <a:buSzPts val="2500"/>
              <a:buNone/>
              <a:defRPr/>
            </a:lvl7pPr>
            <a:lvl8pPr lvl="7" rtl="0" algn="ctr">
              <a:spcBef>
                <a:spcPts val="0"/>
              </a:spcBef>
              <a:spcAft>
                <a:spcPts val="0"/>
              </a:spcAft>
              <a:buSzPts val="2500"/>
              <a:buNone/>
              <a:defRPr/>
            </a:lvl8pPr>
            <a:lvl9pPr lvl="8" rtl="0" algn="ctr">
              <a:spcBef>
                <a:spcPts val="0"/>
              </a:spcBef>
              <a:spcAft>
                <a:spcPts val="0"/>
              </a:spcAft>
              <a:buSzPts val="2500"/>
              <a:buNone/>
              <a:defRPr/>
            </a:lvl9pPr>
          </a:lstStyle>
          <a:p/>
        </p:txBody>
      </p:sp>
      <p:sp>
        <p:nvSpPr>
          <p:cNvPr id="314" name="Google Shape;314;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315" name="Shape 315"/>
        <p:cNvGrpSpPr/>
        <p:nvPr/>
      </p:nvGrpSpPr>
      <p:grpSpPr>
        <a:xfrm>
          <a:off x="0" y="0"/>
          <a:ext cx="0" cy="0"/>
          <a:chOff x="0" y="0"/>
          <a:chExt cx="0" cy="0"/>
        </a:xfrm>
      </p:grpSpPr>
      <p:sp>
        <p:nvSpPr>
          <p:cNvPr id="316" name="Google Shape;316;p32"/>
          <p:cNvSpPr txBox="1"/>
          <p:nvPr>
            <p:ph type="title"/>
          </p:nvPr>
        </p:nvSpPr>
        <p:spPr>
          <a:xfrm>
            <a:off x="1388100" y="1307100"/>
            <a:ext cx="6367800" cy="25293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800">
                <a:solidFill>
                  <a:srgbClr val="000000"/>
                </a:solidFill>
              </a:defRPr>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p:txBody>
      </p:sp>
      <p:sp>
        <p:nvSpPr>
          <p:cNvPr id="317" name="Google Shape;317;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TITLE_AND_DESCRIPTION_1_1">
    <p:spTree>
      <p:nvGrpSpPr>
        <p:cNvPr id="318" name="Shape 318"/>
        <p:cNvGrpSpPr/>
        <p:nvPr/>
      </p:nvGrpSpPr>
      <p:grpSpPr>
        <a:xfrm>
          <a:off x="0" y="0"/>
          <a:ext cx="0" cy="0"/>
          <a:chOff x="0" y="0"/>
          <a:chExt cx="0" cy="0"/>
        </a:xfrm>
      </p:grpSpPr>
      <p:sp>
        <p:nvSpPr>
          <p:cNvPr id="319" name="Google Shape;319;p33"/>
          <p:cNvSpPr txBox="1"/>
          <p:nvPr>
            <p:ph type="title"/>
          </p:nvPr>
        </p:nvSpPr>
        <p:spPr>
          <a:xfrm>
            <a:off x="4692850" y="1168450"/>
            <a:ext cx="3711600" cy="140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0" name="Google Shape;320;p33"/>
          <p:cNvSpPr txBox="1"/>
          <p:nvPr>
            <p:ph hasCustomPrompt="1" idx="2" type="title"/>
          </p:nvPr>
        </p:nvSpPr>
        <p:spPr>
          <a:xfrm>
            <a:off x="6804550" y="3532125"/>
            <a:ext cx="15999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21" name="Google Shape;321;p33"/>
          <p:cNvSpPr txBox="1"/>
          <p:nvPr>
            <p:ph idx="1" type="subTitle"/>
          </p:nvPr>
        </p:nvSpPr>
        <p:spPr>
          <a:xfrm>
            <a:off x="5433850" y="2572100"/>
            <a:ext cx="2970600" cy="713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rgbClr val="000000"/>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2" name="Google Shape;322;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TITLE_AND_DESCRIPTION_1_1_1">
    <p:spTree>
      <p:nvGrpSpPr>
        <p:cNvPr id="323" name="Shape 323"/>
        <p:cNvGrpSpPr/>
        <p:nvPr/>
      </p:nvGrpSpPr>
      <p:grpSpPr>
        <a:xfrm>
          <a:off x="0" y="0"/>
          <a:ext cx="0" cy="0"/>
          <a:chOff x="0" y="0"/>
          <a:chExt cx="0" cy="0"/>
        </a:xfrm>
      </p:grpSpPr>
      <p:sp>
        <p:nvSpPr>
          <p:cNvPr id="324" name="Google Shape;324;p34"/>
          <p:cNvSpPr txBox="1"/>
          <p:nvPr>
            <p:ph type="title"/>
          </p:nvPr>
        </p:nvSpPr>
        <p:spPr>
          <a:xfrm>
            <a:off x="2716200" y="1168450"/>
            <a:ext cx="3711600" cy="140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25" name="Google Shape;325;p34"/>
          <p:cNvSpPr txBox="1"/>
          <p:nvPr>
            <p:ph hasCustomPrompt="1" idx="2" type="title"/>
          </p:nvPr>
        </p:nvSpPr>
        <p:spPr>
          <a:xfrm>
            <a:off x="3772050" y="3532125"/>
            <a:ext cx="15999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26" name="Google Shape;326;p34"/>
          <p:cNvSpPr txBox="1"/>
          <p:nvPr>
            <p:ph idx="1" type="subTitle"/>
          </p:nvPr>
        </p:nvSpPr>
        <p:spPr>
          <a:xfrm>
            <a:off x="3086700" y="2572100"/>
            <a:ext cx="29706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000000"/>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27" name="Google Shape;327;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TITLE_AND_DESCRIPTION_1_1_1_1">
    <p:spTree>
      <p:nvGrpSpPr>
        <p:cNvPr id="328" name="Shape 328"/>
        <p:cNvGrpSpPr/>
        <p:nvPr/>
      </p:nvGrpSpPr>
      <p:grpSpPr>
        <a:xfrm>
          <a:off x="0" y="0"/>
          <a:ext cx="0" cy="0"/>
          <a:chOff x="0" y="0"/>
          <a:chExt cx="0" cy="0"/>
        </a:xfrm>
      </p:grpSpPr>
      <p:sp>
        <p:nvSpPr>
          <p:cNvPr id="329" name="Google Shape;329;p35"/>
          <p:cNvSpPr txBox="1"/>
          <p:nvPr>
            <p:ph type="title"/>
          </p:nvPr>
        </p:nvSpPr>
        <p:spPr>
          <a:xfrm>
            <a:off x="713225" y="1168450"/>
            <a:ext cx="3858900" cy="14034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0" name="Google Shape;330;p35"/>
          <p:cNvSpPr txBox="1"/>
          <p:nvPr>
            <p:ph hasCustomPrompt="1" idx="2" type="title"/>
          </p:nvPr>
        </p:nvSpPr>
        <p:spPr>
          <a:xfrm>
            <a:off x="713225" y="3532125"/>
            <a:ext cx="1599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31" name="Google Shape;331;p35"/>
          <p:cNvSpPr txBox="1"/>
          <p:nvPr>
            <p:ph idx="1" type="subTitle"/>
          </p:nvPr>
        </p:nvSpPr>
        <p:spPr>
          <a:xfrm>
            <a:off x="713225" y="2572100"/>
            <a:ext cx="2970600" cy="713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solidFill>
                  <a:srgbClr val="000000"/>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2" name="Google Shape;332;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_TITLE_AND_DESCRIPTION_1_1_1_1_1">
    <p:spTree>
      <p:nvGrpSpPr>
        <p:cNvPr id="333" name="Shape 333"/>
        <p:cNvGrpSpPr/>
        <p:nvPr/>
      </p:nvGrpSpPr>
      <p:grpSpPr>
        <a:xfrm>
          <a:off x="0" y="0"/>
          <a:ext cx="0" cy="0"/>
          <a:chOff x="0" y="0"/>
          <a:chExt cx="0" cy="0"/>
        </a:xfrm>
      </p:grpSpPr>
      <p:sp>
        <p:nvSpPr>
          <p:cNvPr id="334" name="Google Shape;334;p36"/>
          <p:cNvSpPr txBox="1"/>
          <p:nvPr>
            <p:ph type="title"/>
          </p:nvPr>
        </p:nvSpPr>
        <p:spPr>
          <a:xfrm>
            <a:off x="4572000" y="1168450"/>
            <a:ext cx="3858900" cy="14034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4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35" name="Google Shape;335;p36"/>
          <p:cNvSpPr txBox="1"/>
          <p:nvPr>
            <p:ph hasCustomPrompt="1" idx="2" type="title"/>
          </p:nvPr>
        </p:nvSpPr>
        <p:spPr>
          <a:xfrm>
            <a:off x="6831000" y="3532125"/>
            <a:ext cx="15999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36" name="Google Shape;336;p36"/>
          <p:cNvSpPr txBox="1"/>
          <p:nvPr>
            <p:ph idx="1" type="subTitle"/>
          </p:nvPr>
        </p:nvSpPr>
        <p:spPr>
          <a:xfrm>
            <a:off x="5460300" y="2572100"/>
            <a:ext cx="2970600" cy="713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600">
                <a:solidFill>
                  <a:srgbClr val="000000"/>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37" name="Google Shape;337;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SECTION_TITLE_AND_DESCRIPTION_1_1_1_1_1_1">
    <p:spTree>
      <p:nvGrpSpPr>
        <p:cNvPr id="338" name="Shape 338"/>
        <p:cNvGrpSpPr/>
        <p:nvPr/>
      </p:nvGrpSpPr>
      <p:grpSpPr>
        <a:xfrm>
          <a:off x="0" y="0"/>
          <a:ext cx="0" cy="0"/>
          <a:chOff x="0" y="0"/>
          <a:chExt cx="0" cy="0"/>
        </a:xfrm>
      </p:grpSpPr>
      <p:sp>
        <p:nvSpPr>
          <p:cNvPr id="339" name="Google Shape;339;p37"/>
          <p:cNvSpPr txBox="1"/>
          <p:nvPr>
            <p:ph type="title"/>
          </p:nvPr>
        </p:nvSpPr>
        <p:spPr>
          <a:xfrm>
            <a:off x="2541750" y="1168450"/>
            <a:ext cx="4060500" cy="1403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2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0" name="Google Shape;340;p37"/>
          <p:cNvSpPr txBox="1"/>
          <p:nvPr>
            <p:ph hasCustomPrompt="1" idx="2" type="title"/>
          </p:nvPr>
        </p:nvSpPr>
        <p:spPr>
          <a:xfrm>
            <a:off x="3772050" y="3532125"/>
            <a:ext cx="15999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341" name="Google Shape;341;p37"/>
          <p:cNvSpPr txBox="1"/>
          <p:nvPr>
            <p:ph idx="1" type="subTitle"/>
          </p:nvPr>
        </p:nvSpPr>
        <p:spPr>
          <a:xfrm>
            <a:off x="3086700" y="2572100"/>
            <a:ext cx="2970600" cy="713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600">
                <a:solidFill>
                  <a:srgbClr val="000000"/>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42" name="Google Shape;342;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
    <p:spTree>
      <p:nvGrpSpPr>
        <p:cNvPr id="343" name="Shape 343"/>
        <p:cNvGrpSpPr/>
        <p:nvPr/>
      </p:nvGrpSpPr>
      <p:grpSpPr>
        <a:xfrm>
          <a:off x="0" y="0"/>
          <a:ext cx="0" cy="0"/>
          <a:chOff x="0" y="0"/>
          <a:chExt cx="0" cy="0"/>
        </a:xfrm>
      </p:grpSpPr>
      <p:grpSp>
        <p:nvGrpSpPr>
          <p:cNvPr id="344" name="Google Shape;344;p38"/>
          <p:cNvGrpSpPr/>
          <p:nvPr/>
        </p:nvGrpSpPr>
        <p:grpSpPr>
          <a:xfrm flipH="1">
            <a:off x="-1216757" y="-950433"/>
            <a:ext cx="11676113" cy="7161288"/>
            <a:chOff x="-1285495" y="-726333"/>
            <a:chExt cx="11676113" cy="7161288"/>
          </a:xfrm>
        </p:grpSpPr>
        <p:pic>
          <p:nvPicPr>
            <p:cNvPr id="345" name="Google Shape;345;p38"/>
            <p:cNvPicPr preferRelativeResize="0"/>
            <p:nvPr/>
          </p:nvPicPr>
          <p:blipFill rotWithShape="1">
            <a:blip r:embed="rId2">
              <a:alphaModFix/>
            </a:blip>
            <a:srcRect b="19768" l="7340" r="4538" t="0"/>
            <a:stretch/>
          </p:blipFill>
          <p:spPr>
            <a:xfrm flipH="1" rot="-9298886">
              <a:off x="-1047270" y="4343254"/>
              <a:ext cx="2406997" cy="1660632"/>
            </a:xfrm>
            <a:prstGeom prst="rect">
              <a:avLst/>
            </a:prstGeom>
            <a:noFill/>
            <a:ln>
              <a:noFill/>
            </a:ln>
          </p:spPr>
        </p:pic>
        <p:pic>
          <p:nvPicPr>
            <p:cNvPr id="346" name="Google Shape;346;p38"/>
            <p:cNvPicPr preferRelativeResize="0"/>
            <p:nvPr/>
          </p:nvPicPr>
          <p:blipFill rotWithShape="1">
            <a:blip r:embed="rId2">
              <a:alphaModFix/>
            </a:blip>
            <a:srcRect b="19768" l="7340" r="4538" t="0"/>
            <a:stretch/>
          </p:blipFill>
          <p:spPr>
            <a:xfrm flipH="1" rot="3056069">
              <a:off x="7783994" y="-98945"/>
              <a:ext cx="2406993" cy="1660631"/>
            </a:xfrm>
            <a:prstGeom prst="rect">
              <a:avLst/>
            </a:prstGeom>
            <a:noFill/>
            <a:ln>
              <a:noFill/>
            </a:ln>
          </p:spPr>
        </p:pic>
      </p:grpSp>
      <p:sp>
        <p:nvSpPr>
          <p:cNvPr id="347" name="Google Shape;347;p38"/>
          <p:cNvSpPr/>
          <p:nvPr/>
        </p:nvSpPr>
        <p:spPr>
          <a:xfrm>
            <a:off x="7456575" y="-1623700"/>
            <a:ext cx="3034500" cy="30345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8"/>
          <p:cNvSpPr/>
          <p:nvPr/>
        </p:nvSpPr>
        <p:spPr>
          <a:xfrm>
            <a:off x="-1601950" y="4208800"/>
            <a:ext cx="3034500" cy="3034500"/>
          </a:xfrm>
          <a:prstGeom prst="ellipse">
            <a:avLst/>
          </a:prstGeom>
          <a:solidFill>
            <a:schemeClr val="dk2"/>
          </a:solidFill>
          <a:ln>
            <a:noFill/>
          </a:ln>
          <a:effectLst>
            <a:outerShdw blurRad="57150" rotWithShape="0" algn="bl" dir="18960000" dist="19050">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8"/>
          <p:cNvSpPr txBox="1"/>
          <p:nvPr>
            <p:ph idx="1" type="body"/>
          </p:nvPr>
        </p:nvSpPr>
        <p:spPr>
          <a:xfrm>
            <a:off x="720000" y="1152475"/>
            <a:ext cx="3613500" cy="3416400"/>
          </a:xfrm>
          <a:prstGeom prst="rect">
            <a:avLst/>
          </a:prstGeom>
        </p:spPr>
        <p:txBody>
          <a:bodyPr anchorCtr="0" anchor="ctr" bIns="91425" lIns="91425" spcFirstLastPara="1" rIns="91425" wrap="square" tIns="91425">
            <a:noAutofit/>
          </a:bodyPr>
          <a:lstStyle>
            <a:lvl1pPr indent="-330200" lvl="0" marL="457200" rtl="0">
              <a:lnSpc>
                <a:spcPct val="100000"/>
              </a:lnSpc>
              <a:spcBef>
                <a:spcPts val="0"/>
              </a:spcBef>
              <a:spcAft>
                <a:spcPts val="0"/>
              </a:spcAft>
              <a:buSzPts val="1600"/>
              <a:buChar char="●"/>
              <a:defRPr sz="1400"/>
            </a:lvl1pPr>
            <a:lvl2pPr indent="-330200" lvl="1" marL="914400" rtl="0">
              <a:lnSpc>
                <a:spcPct val="115000"/>
              </a:lnSpc>
              <a:spcBef>
                <a:spcPts val="0"/>
              </a:spcBef>
              <a:spcAft>
                <a:spcPts val="0"/>
              </a:spcAft>
              <a:buSzPts val="1600"/>
              <a:buFont typeface="Nunito Light"/>
              <a:buChar char="○"/>
              <a:defRPr/>
            </a:lvl2pPr>
            <a:lvl3pPr indent="-323850" lvl="2" marL="1371600" rtl="0">
              <a:lnSpc>
                <a:spcPct val="115000"/>
              </a:lnSpc>
              <a:spcBef>
                <a:spcPts val="0"/>
              </a:spcBef>
              <a:spcAft>
                <a:spcPts val="0"/>
              </a:spcAft>
              <a:buSzPts val="1500"/>
              <a:buFont typeface="Nunito Light"/>
              <a:buChar char="■"/>
              <a:defRPr/>
            </a:lvl3pPr>
            <a:lvl4pPr indent="-323850" lvl="3" marL="1828800" rtl="0">
              <a:lnSpc>
                <a:spcPct val="115000"/>
              </a:lnSpc>
              <a:spcBef>
                <a:spcPts val="0"/>
              </a:spcBef>
              <a:spcAft>
                <a:spcPts val="0"/>
              </a:spcAft>
              <a:buSzPts val="1500"/>
              <a:buFont typeface="Nunito Light"/>
              <a:buChar char="●"/>
              <a:defRPr/>
            </a:lvl4pPr>
            <a:lvl5pPr indent="-317500" lvl="4" marL="2286000" rtl="0">
              <a:lnSpc>
                <a:spcPct val="115000"/>
              </a:lnSpc>
              <a:spcBef>
                <a:spcPts val="0"/>
              </a:spcBef>
              <a:spcAft>
                <a:spcPts val="0"/>
              </a:spcAft>
              <a:buSzPts val="1400"/>
              <a:buFont typeface="Nunito Light"/>
              <a:buChar char="○"/>
              <a:defRPr/>
            </a:lvl5pPr>
            <a:lvl6pPr indent="-317500" lvl="5" marL="2743200" rtl="0">
              <a:lnSpc>
                <a:spcPct val="115000"/>
              </a:lnSpc>
              <a:spcBef>
                <a:spcPts val="0"/>
              </a:spcBef>
              <a:spcAft>
                <a:spcPts val="0"/>
              </a:spcAft>
              <a:buSzPts val="1400"/>
              <a:buFont typeface="Nunito Light"/>
              <a:buChar char="■"/>
              <a:defRPr/>
            </a:lvl6pPr>
            <a:lvl7pPr indent="-311150" lvl="6" marL="3200400" rtl="0">
              <a:lnSpc>
                <a:spcPct val="115000"/>
              </a:lnSpc>
              <a:spcBef>
                <a:spcPts val="0"/>
              </a:spcBef>
              <a:spcAft>
                <a:spcPts val="0"/>
              </a:spcAft>
              <a:buSzPts val="1300"/>
              <a:buFont typeface="Nunito Light"/>
              <a:buChar char="●"/>
              <a:defRPr/>
            </a:lvl7pPr>
            <a:lvl8pPr indent="-311150" lvl="7" marL="3657600" rtl="0">
              <a:lnSpc>
                <a:spcPct val="115000"/>
              </a:lnSpc>
              <a:spcBef>
                <a:spcPts val="0"/>
              </a:spcBef>
              <a:spcAft>
                <a:spcPts val="0"/>
              </a:spcAft>
              <a:buSzPts val="1300"/>
              <a:buFont typeface="Nunito Light"/>
              <a:buChar char="○"/>
              <a:defRPr/>
            </a:lvl8pPr>
            <a:lvl9pPr indent="-304800" lvl="8" marL="4114800" rtl="0">
              <a:lnSpc>
                <a:spcPct val="115000"/>
              </a:lnSpc>
              <a:spcBef>
                <a:spcPts val="0"/>
              </a:spcBef>
              <a:spcAft>
                <a:spcPts val="0"/>
              </a:spcAft>
              <a:buSzPts val="1200"/>
              <a:buFont typeface="Nunito Light"/>
              <a:buChar char="■"/>
              <a:defRPr/>
            </a:lvl9pPr>
          </a:lstStyle>
          <a:p/>
        </p:txBody>
      </p:sp>
      <p:sp>
        <p:nvSpPr>
          <p:cNvPr id="350" name="Google Shape;350;p38"/>
          <p:cNvSpPr txBox="1"/>
          <p:nvPr>
            <p:ph idx="2" type="body"/>
          </p:nvPr>
        </p:nvSpPr>
        <p:spPr>
          <a:xfrm>
            <a:off x="4810500" y="1152475"/>
            <a:ext cx="3613500" cy="3416400"/>
          </a:xfrm>
          <a:prstGeom prst="rect">
            <a:avLst/>
          </a:prstGeom>
        </p:spPr>
        <p:txBody>
          <a:bodyPr anchorCtr="0" anchor="ctr" bIns="91425" lIns="91425" spcFirstLastPara="1" rIns="91425" wrap="square" tIns="91425">
            <a:noAutofit/>
          </a:bodyPr>
          <a:lstStyle>
            <a:lvl1pPr indent="-304800" lvl="0" marL="457200" marR="50800" rtl="0">
              <a:lnSpc>
                <a:spcPct val="100000"/>
              </a:lnSpc>
              <a:spcBef>
                <a:spcPts val="0"/>
              </a:spcBef>
              <a:spcAft>
                <a:spcPts val="0"/>
              </a:spcAft>
              <a:buSzPts val="1200"/>
              <a:buChar char="●"/>
              <a:defRPr sz="1200"/>
            </a:lvl1pPr>
            <a:lvl2pPr indent="-330200" lvl="1" marL="914400" rtl="0">
              <a:lnSpc>
                <a:spcPct val="115000"/>
              </a:lnSpc>
              <a:spcBef>
                <a:spcPts val="0"/>
              </a:spcBef>
              <a:spcAft>
                <a:spcPts val="0"/>
              </a:spcAft>
              <a:buSzPts val="1600"/>
              <a:buFont typeface="Nunito Light"/>
              <a:buChar char="○"/>
              <a:defRPr/>
            </a:lvl2pPr>
            <a:lvl3pPr indent="-323850" lvl="2" marL="1371600" rtl="0">
              <a:lnSpc>
                <a:spcPct val="115000"/>
              </a:lnSpc>
              <a:spcBef>
                <a:spcPts val="0"/>
              </a:spcBef>
              <a:spcAft>
                <a:spcPts val="0"/>
              </a:spcAft>
              <a:buSzPts val="1500"/>
              <a:buFont typeface="Nunito Light"/>
              <a:buChar char="■"/>
              <a:defRPr/>
            </a:lvl3pPr>
            <a:lvl4pPr indent="-323850" lvl="3" marL="1828800" rtl="0">
              <a:lnSpc>
                <a:spcPct val="115000"/>
              </a:lnSpc>
              <a:spcBef>
                <a:spcPts val="0"/>
              </a:spcBef>
              <a:spcAft>
                <a:spcPts val="0"/>
              </a:spcAft>
              <a:buSzPts val="1500"/>
              <a:buFont typeface="Nunito Light"/>
              <a:buChar char="●"/>
              <a:defRPr/>
            </a:lvl4pPr>
            <a:lvl5pPr indent="-317500" lvl="4" marL="2286000" rtl="0">
              <a:lnSpc>
                <a:spcPct val="115000"/>
              </a:lnSpc>
              <a:spcBef>
                <a:spcPts val="0"/>
              </a:spcBef>
              <a:spcAft>
                <a:spcPts val="0"/>
              </a:spcAft>
              <a:buSzPts val="1400"/>
              <a:buFont typeface="Nunito Light"/>
              <a:buChar char="○"/>
              <a:defRPr/>
            </a:lvl5pPr>
            <a:lvl6pPr indent="-317500" lvl="5" marL="2743200" rtl="0">
              <a:lnSpc>
                <a:spcPct val="115000"/>
              </a:lnSpc>
              <a:spcBef>
                <a:spcPts val="0"/>
              </a:spcBef>
              <a:spcAft>
                <a:spcPts val="0"/>
              </a:spcAft>
              <a:buSzPts val="1400"/>
              <a:buFont typeface="Nunito Light"/>
              <a:buChar char="■"/>
              <a:defRPr/>
            </a:lvl6pPr>
            <a:lvl7pPr indent="-311150" lvl="6" marL="3200400" rtl="0">
              <a:lnSpc>
                <a:spcPct val="115000"/>
              </a:lnSpc>
              <a:spcBef>
                <a:spcPts val="0"/>
              </a:spcBef>
              <a:spcAft>
                <a:spcPts val="0"/>
              </a:spcAft>
              <a:buSzPts val="1300"/>
              <a:buFont typeface="Nunito Light"/>
              <a:buChar char="●"/>
              <a:defRPr/>
            </a:lvl7pPr>
            <a:lvl8pPr indent="-311150" lvl="7" marL="3657600" rtl="0">
              <a:lnSpc>
                <a:spcPct val="115000"/>
              </a:lnSpc>
              <a:spcBef>
                <a:spcPts val="0"/>
              </a:spcBef>
              <a:spcAft>
                <a:spcPts val="0"/>
              </a:spcAft>
              <a:buSzPts val="1300"/>
              <a:buFont typeface="Nunito Light"/>
              <a:buChar char="○"/>
              <a:defRPr/>
            </a:lvl8pPr>
            <a:lvl9pPr indent="-304800" lvl="8" marL="4114800" rtl="0">
              <a:lnSpc>
                <a:spcPct val="115000"/>
              </a:lnSpc>
              <a:spcBef>
                <a:spcPts val="0"/>
              </a:spcBef>
              <a:spcAft>
                <a:spcPts val="0"/>
              </a:spcAft>
              <a:buSzPts val="1200"/>
              <a:buFont typeface="Nunito Light"/>
              <a:buChar char="■"/>
              <a:defRPr/>
            </a:lvl9pPr>
          </a:lstStyle>
          <a:p/>
        </p:txBody>
      </p:sp>
      <p:sp>
        <p:nvSpPr>
          <p:cNvPr id="351" name="Google Shape;351;p38"/>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352" name="Google Shape;352;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
    <p:spTree>
      <p:nvGrpSpPr>
        <p:cNvPr id="353" name="Shape 353"/>
        <p:cNvGrpSpPr/>
        <p:nvPr/>
      </p:nvGrpSpPr>
      <p:grpSpPr>
        <a:xfrm>
          <a:off x="0" y="0"/>
          <a:ext cx="0" cy="0"/>
          <a:chOff x="0" y="0"/>
          <a:chExt cx="0" cy="0"/>
        </a:xfrm>
      </p:grpSpPr>
      <p:sp>
        <p:nvSpPr>
          <p:cNvPr id="354" name="Google Shape;354;p39"/>
          <p:cNvSpPr txBox="1"/>
          <p:nvPr>
            <p:ph idx="1" type="subTitle"/>
          </p:nvPr>
        </p:nvSpPr>
        <p:spPr>
          <a:xfrm>
            <a:off x="2516193" y="2266784"/>
            <a:ext cx="1845900" cy="468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Bebas Neue"/>
              <a:buNone/>
              <a:defRPr sz="1800">
                <a:solidFill>
                  <a:srgbClr val="000000"/>
                </a:solidFill>
                <a:latin typeface="Orbitron Black"/>
                <a:ea typeface="Orbitron Black"/>
                <a:cs typeface="Orbitron Black"/>
                <a:sym typeface="Orbitron Black"/>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55" name="Google Shape;355;p39"/>
          <p:cNvSpPr txBox="1"/>
          <p:nvPr>
            <p:ph idx="2" type="subTitle"/>
          </p:nvPr>
        </p:nvSpPr>
        <p:spPr>
          <a:xfrm>
            <a:off x="6384038" y="2266784"/>
            <a:ext cx="1845900" cy="468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Bebas Neue"/>
              <a:buNone/>
              <a:defRPr sz="1800">
                <a:solidFill>
                  <a:srgbClr val="000000"/>
                </a:solidFill>
                <a:latin typeface="Orbitron Black"/>
                <a:ea typeface="Orbitron Black"/>
                <a:cs typeface="Orbitron Black"/>
                <a:sym typeface="Orbitron Black"/>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56" name="Google Shape;356;p39"/>
          <p:cNvSpPr txBox="1"/>
          <p:nvPr>
            <p:ph idx="3" type="subTitle"/>
          </p:nvPr>
        </p:nvSpPr>
        <p:spPr>
          <a:xfrm>
            <a:off x="2516200" y="2690362"/>
            <a:ext cx="18459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7" name="Google Shape;357;p39"/>
          <p:cNvSpPr txBox="1"/>
          <p:nvPr>
            <p:ph idx="4" type="subTitle"/>
          </p:nvPr>
        </p:nvSpPr>
        <p:spPr>
          <a:xfrm>
            <a:off x="6384049" y="2690362"/>
            <a:ext cx="18459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8" name="Google Shape;358;p39"/>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solidFill>
                  <a:srgbClr val="000000"/>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359" name="Google Shape;359;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1_1">
    <p:spTree>
      <p:nvGrpSpPr>
        <p:cNvPr id="360" name="Shape 360"/>
        <p:cNvGrpSpPr/>
        <p:nvPr/>
      </p:nvGrpSpPr>
      <p:grpSpPr>
        <a:xfrm>
          <a:off x="0" y="0"/>
          <a:ext cx="0" cy="0"/>
          <a:chOff x="0" y="0"/>
          <a:chExt cx="0" cy="0"/>
        </a:xfrm>
      </p:grpSpPr>
      <p:sp>
        <p:nvSpPr>
          <p:cNvPr id="361" name="Google Shape;361;p40"/>
          <p:cNvSpPr txBox="1"/>
          <p:nvPr>
            <p:ph idx="1" type="subTitle"/>
          </p:nvPr>
        </p:nvSpPr>
        <p:spPr>
          <a:xfrm>
            <a:off x="719950" y="2270575"/>
            <a:ext cx="2042700" cy="4680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2500"/>
              <a:buFont typeface="Bebas Neue"/>
              <a:buNone/>
              <a:defRPr sz="1800">
                <a:solidFill>
                  <a:srgbClr val="000000"/>
                </a:solidFill>
                <a:latin typeface="Orbitron Black"/>
                <a:ea typeface="Orbitron Black"/>
                <a:cs typeface="Orbitron Black"/>
                <a:sym typeface="Orbitron Black"/>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62" name="Google Shape;362;p40"/>
          <p:cNvSpPr txBox="1"/>
          <p:nvPr>
            <p:ph idx="2" type="subTitle"/>
          </p:nvPr>
        </p:nvSpPr>
        <p:spPr>
          <a:xfrm>
            <a:off x="6381300" y="2270575"/>
            <a:ext cx="2042700" cy="468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500"/>
              <a:buFont typeface="Bebas Neue"/>
              <a:buNone/>
              <a:defRPr sz="1800">
                <a:solidFill>
                  <a:srgbClr val="000000"/>
                </a:solidFill>
                <a:latin typeface="Orbitron Black"/>
                <a:ea typeface="Orbitron Black"/>
                <a:cs typeface="Orbitron Black"/>
                <a:sym typeface="Orbitron Black"/>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63" name="Google Shape;363;p40"/>
          <p:cNvSpPr txBox="1"/>
          <p:nvPr>
            <p:ph idx="3" type="subTitle"/>
          </p:nvPr>
        </p:nvSpPr>
        <p:spPr>
          <a:xfrm>
            <a:off x="816847" y="2692569"/>
            <a:ext cx="1945800" cy="5727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4" name="Google Shape;364;p40"/>
          <p:cNvSpPr txBox="1"/>
          <p:nvPr>
            <p:ph idx="4" type="subTitle"/>
          </p:nvPr>
        </p:nvSpPr>
        <p:spPr>
          <a:xfrm>
            <a:off x="6381298" y="2692569"/>
            <a:ext cx="1945800" cy="572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5" name="Google Shape;365;p40"/>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solidFill>
                  <a:srgbClr val="000000"/>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366" name="Google Shape;366;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grpSp>
        <p:nvGrpSpPr>
          <p:cNvPr id="27" name="Google Shape;27;p5"/>
          <p:cNvGrpSpPr/>
          <p:nvPr/>
        </p:nvGrpSpPr>
        <p:grpSpPr>
          <a:xfrm>
            <a:off x="-1150210" y="-986414"/>
            <a:ext cx="12304614" cy="7932672"/>
            <a:chOff x="-1150210" y="-986414"/>
            <a:chExt cx="12304614" cy="7932672"/>
          </a:xfrm>
        </p:grpSpPr>
        <p:pic>
          <p:nvPicPr>
            <p:cNvPr id="28" name="Google Shape;28;p5"/>
            <p:cNvPicPr preferRelativeResize="0"/>
            <p:nvPr/>
          </p:nvPicPr>
          <p:blipFill rotWithShape="1">
            <a:blip r:embed="rId2">
              <a:alphaModFix/>
            </a:blip>
            <a:srcRect b="19768" l="7340" r="4538" t="0"/>
            <a:stretch/>
          </p:blipFill>
          <p:spPr>
            <a:xfrm rot="-5155791">
              <a:off x="-1461292" y="1368095"/>
              <a:ext cx="2583232" cy="1782211"/>
            </a:xfrm>
            <a:prstGeom prst="rect">
              <a:avLst/>
            </a:prstGeom>
            <a:noFill/>
            <a:ln>
              <a:noFill/>
            </a:ln>
          </p:spPr>
        </p:pic>
        <p:pic>
          <p:nvPicPr>
            <p:cNvPr id="29" name="Google Shape;29;p5"/>
            <p:cNvPicPr preferRelativeResize="0"/>
            <p:nvPr/>
          </p:nvPicPr>
          <p:blipFill rotWithShape="1">
            <a:blip r:embed="rId2">
              <a:alphaModFix/>
            </a:blip>
            <a:srcRect b="19768" l="7340" r="4538" t="0"/>
            <a:stretch/>
          </p:blipFill>
          <p:spPr>
            <a:xfrm rot="-5155791">
              <a:off x="7977458" y="-525905"/>
              <a:ext cx="2583232" cy="1782211"/>
            </a:xfrm>
            <a:prstGeom prst="rect">
              <a:avLst/>
            </a:prstGeom>
            <a:noFill/>
            <a:ln>
              <a:noFill/>
            </a:ln>
          </p:spPr>
        </p:pic>
        <p:pic>
          <p:nvPicPr>
            <p:cNvPr id="30" name="Google Shape;30;p5"/>
            <p:cNvPicPr preferRelativeResize="0"/>
            <p:nvPr/>
          </p:nvPicPr>
          <p:blipFill rotWithShape="1">
            <a:blip r:embed="rId2">
              <a:alphaModFix/>
            </a:blip>
            <a:srcRect b="19768" l="7340" r="4538" t="0"/>
            <a:stretch/>
          </p:blipFill>
          <p:spPr>
            <a:xfrm rot="7762612">
              <a:off x="6899762" y="3215881"/>
              <a:ext cx="3925475" cy="2708229"/>
            </a:xfrm>
            <a:prstGeom prst="rect">
              <a:avLst/>
            </a:prstGeom>
            <a:noFill/>
            <a:ln>
              <a:noFill/>
            </a:ln>
          </p:spPr>
        </p:pic>
        <p:pic>
          <p:nvPicPr>
            <p:cNvPr id="31" name="Google Shape;31;p5"/>
            <p:cNvPicPr preferRelativeResize="0"/>
            <p:nvPr/>
          </p:nvPicPr>
          <p:blipFill>
            <a:blip r:embed="rId3">
              <a:alphaModFix/>
            </a:blip>
            <a:stretch>
              <a:fillRect/>
            </a:stretch>
          </p:blipFill>
          <p:spPr>
            <a:xfrm rot="2700000">
              <a:off x="305786" y="1972849"/>
              <a:ext cx="755727" cy="572699"/>
            </a:xfrm>
            <a:prstGeom prst="rect">
              <a:avLst/>
            </a:prstGeom>
            <a:noFill/>
            <a:ln>
              <a:noFill/>
            </a:ln>
          </p:spPr>
        </p:pic>
      </p:grpSp>
      <p:sp>
        <p:nvSpPr>
          <p:cNvPr id="32" name="Google Shape;32;p5"/>
          <p:cNvSpPr txBox="1"/>
          <p:nvPr>
            <p:ph idx="1" type="subTitle"/>
          </p:nvPr>
        </p:nvSpPr>
        <p:spPr>
          <a:xfrm>
            <a:off x="1717500" y="3032145"/>
            <a:ext cx="2907600" cy="4680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Bebas Neue"/>
              <a:buNone/>
              <a:defRPr sz="1800">
                <a:solidFill>
                  <a:srgbClr val="000000"/>
                </a:solidFill>
                <a:latin typeface="Orbitron Black"/>
                <a:ea typeface="Orbitron Black"/>
                <a:cs typeface="Orbitron Black"/>
                <a:sym typeface="Orbitron Black"/>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3" name="Google Shape;33;p5"/>
          <p:cNvSpPr txBox="1"/>
          <p:nvPr>
            <p:ph idx="2" type="subTitle"/>
          </p:nvPr>
        </p:nvSpPr>
        <p:spPr>
          <a:xfrm>
            <a:off x="4625100" y="3032145"/>
            <a:ext cx="2907600" cy="468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500"/>
              <a:buFont typeface="Bebas Neue"/>
              <a:buNone/>
              <a:defRPr sz="1800">
                <a:solidFill>
                  <a:srgbClr val="000000"/>
                </a:solidFill>
                <a:latin typeface="Orbitron Black"/>
                <a:ea typeface="Orbitron Black"/>
                <a:cs typeface="Orbitron Black"/>
                <a:sym typeface="Orbitron Black"/>
              </a:defRPr>
            </a:lvl1pPr>
            <a:lvl2pPr lvl="1" rtl="0"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rtl="0"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rtl="0"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rtl="0"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rtl="0"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rtl="0"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rtl="0"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rtl="0"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4" name="Google Shape;34;p5"/>
          <p:cNvSpPr txBox="1"/>
          <p:nvPr>
            <p:ph idx="3" type="subTitle"/>
          </p:nvPr>
        </p:nvSpPr>
        <p:spPr>
          <a:xfrm>
            <a:off x="1992450" y="3500525"/>
            <a:ext cx="2357700" cy="105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rgbClr val="000000"/>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5" name="Google Shape;35;p5"/>
          <p:cNvSpPr txBox="1"/>
          <p:nvPr>
            <p:ph idx="4" type="subTitle"/>
          </p:nvPr>
        </p:nvSpPr>
        <p:spPr>
          <a:xfrm>
            <a:off x="4900050" y="3500525"/>
            <a:ext cx="2357700" cy="1050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rgbClr val="000000"/>
                </a:solidFill>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6" name="Google Shape;36;p5"/>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solidFill>
                  <a:srgbClr val="000000"/>
                </a:solidFill>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37" name="Google Shape;37;p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367" name="Shape 367"/>
        <p:cNvGrpSpPr/>
        <p:nvPr/>
      </p:nvGrpSpPr>
      <p:grpSpPr>
        <a:xfrm>
          <a:off x="0" y="0"/>
          <a:ext cx="0" cy="0"/>
          <a:chOff x="0" y="0"/>
          <a:chExt cx="0" cy="0"/>
        </a:xfrm>
      </p:grpSpPr>
      <p:sp>
        <p:nvSpPr>
          <p:cNvPr id="368" name="Google Shape;368;p41"/>
          <p:cNvSpPr txBox="1"/>
          <p:nvPr>
            <p:ph type="title"/>
          </p:nvPr>
        </p:nvSpPr>
        <p:spPr>
          <a:xfrm>
            <a:off x="780300" y="3151325"/>
            <a:ext cx="2215800" cy="4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69" name="Google Shape;369;p41"/>
          <p:cNvSpPr txBox="1"/>
          <p:nvPr>
            <p:ph idx="1" type="subTitle"/>
          </p:nvPr>
        </p:nvSpPr>
        <p:spPr>
          <a:xfrm>
            <a:off x="780300" y="3637431"/>
            <a:ext cx="22158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0" name="Google Shape;370;p41"/>
          <p:cNvSpPr txBox="1"/>
          <p:nvPr>
            <p:ph idx="2" type="title"/>
          </p:nvPr>
        </p:nvSpPr>
        <p:spPr>
          <a:xfrm>
            <a:off x="3464100" y="3151325"/>
            <a:ext cx="2215800" cy="4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71" name="Google Shape;371;p41"/>
          <p:cNvSpPr txBox="1"/>
          <p:nvPr>
            <p:ph idx="3" type="subTitle"/>
          </p:nvPr>
        </p:nvSpPr>
        <p:spPr>
          <a:xfrm>
            <a:off x="3464100" y="3637431"/>
            <a:ext cx="22158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2" name="Google Shape;372;p41"/>
          <p:cNvSpPr txBox="1"/>
          <p:nvPr>
            <p:ph idx="4" type="title"/>
          </p:nvPr>
        </p:nvSpPr>
        <p:spPr>
          <a:xfrm>
            <a:off x="6178050" y="3151325"/>
            <a:ext cx="2215800" cy="4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73" name="Google Shape;373;p41"/>
          <p:cNvSpPr txBox="1"/>
          <p:nvPr>
            <p:ph idx="5" type="subTitle"/>
          </p:nvPr>
        </p:nvSpPr>
        <p:spPr>
          <a:xfrm>
            <a:off x="6178050" y="3637431"/>
            <a:ext cx="22158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74" name="Google Shape;374;p41"/>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grpSp>
        <p:nvGrpSpPr>
          <p:cNvPr id="375" name="Google Shape;375;p41"/>
          <p:cNvGrpSpPr/>
          <p:nvPr/>
        </p:nvGrpSpPr>
        <p:grpSpPr>
          <a:xfrm>
            <a:off x="-1729404" y="-96251"/>
            <a:ext cx="12330163" cy="7316165"/>
            <a:chOff x="-1729404" y="-96251"/>
            <a:chExt cx="12330163" cy="7316165"/>
          </a:xfrm>
        </p:grpSpPr>
        <p:pic>
          <p:nvPicPr>
            <p:cNvPr id="376" name="Google Shape;376;p41"/>
            <p:cNvPicPr preferRelativeResize="0"/>
            <p:nvPr/>
          </p:nvPicPr>
          <p:blipFill rotWithShape="1">
            <a:blip r:embed="rId2">
              <a:alphaModFix/>
            </a:blip>
            <a:srcRect b="19768" l="7340" r="4538" t="0"/>
            <a:stretch/>
          </p:blipFill>
          <p:spPr>
            <a:xfrm rot="-3692454">
              <a:off x="8093780" y="527170"/>
              <a:ext cx="2406994" cy="1660633"/>
            </a:xfrm>
            <a:prstGeom prst="rect">
              <a:avLst/>
            </a:prstGeom>
            <a:noFill/>
            <a:ln>
              <a:noFill/>
            </a:ln>
          </p:spPr>
        </p:pic>
        <p:pic>
          <p:nvPicPr>
            <p:cNvPr id="377" name="Google Shape;377;p41"/>
            <p:cNvPicPr preferRelativeResize="0"/>
            <p:nvPr/>
          </p:nvPicPr>
          <p:blipFill rotWithShape="1">
            <a:blip r:embed="rId2">
              <a:alphaModFix/>
            </a:blip>
            <a:srcRect b="19768" l="7340" r="4538" t="0"/>
            <a:stretch/>
          </p:blipFill>
          <p:spPr>
            <a:xfrm rot="-3692454">
              <a:off x="-1629420" y="812270"/>
              <a:ext cx="2406994" cy="1660633"/>
            </a:xfrm>
            <a:prstGeom prst="rect">
              <a:avLst/>
            </a:prstGeom>
            <a:noFill/>
            <a:ln>
              <a:noFill/>
            </a:ln>
          </p:spPr>
        </p:pic>
        <p:pic>
          <p:nvPicPr>
            <p:cNvPr id="378" name="Google Shape;378;p41"/>
            <p:cNvPicPr preferRelativeResize="0"/>
            <p:nvPr/>
          </p:nvPicPr>
          <p:blipFill rotWithShape="1">
            <a:blip r:embed="rId2">
              <a:alphaModFix/>
            </a:blip>
            <a:srcRect b="19768" l="7340" r="4538" t="0"/>
            <a:stretch/>
          </p:blipFill>
          <p:spPr>
            <a:xfrm rot="-3123040">
              <a:off x="7004301" y="4360613"/>
              <a:ext cx="3005448" cy="2073502"/>
            </a:xfrm>
            <a:prstGeom prst="rect">
              <a:avLst/>
            </a:prstGeom>
            <a:noFill/>
            <a:ln>
              <a:noFill/>
            </a:ln>
          </p:spPr>
        </p:pic>
        <p:pic>
          <p:nvPicPr>
            <p:cNvPr id="379" name="Google Shape;379;p41"/>
            <p:cNvPicPr preferRelativeResize="0"/>
            <p:nvPr/>
          </p:nvPicPr>
          <p:blipFill rotWithShape="1">
            <a:blip r:embed="rId2">
              <a:alphaModFix/>
            </a:blip>
            <a:srcRect b="19768" l="7340" r="4538" t="0"/>
            <a:stretch/>
          </p:blipFill>
          <p:spPr>
            <a:xfrm rot="-10431586">
              <a:off x="-355674" y="4361689"/>
              <a:ext cx="3005448" cy="2073500"/>
            </a:xfrm>
            <a:prstGeom prst="rect">
              <a:avLst/>
            </a:prstGeom>
            <a:noFill/>
            <a:ln>
              <a:noFill/>
            </a:ln>
          </p:spPr>
        </p:pic>
      </p:grpSp>
      <p:pic>
        <p:nvPicPr>
          <p:cNvPr id="380" name="Google Shape;380;p41"/>
          <p:cNvPicPr preferRelativeResize="0"/>
          <p:nvPr/>
        </p:nvPicPr>
        <p:blipFill>
          <a:blip r:embed="rId3">
            <a:alphaModFix/>
          </a:blip>
          <a:stretch>
            <a:fillRect/>
          </a:stretch>
        </p:blipFill>
        <p:spPr>
          <a:xfrm flipH="1" rot="1799926">
            <a:off x="2668252" y="4464955"/>
            <a:ext cx="709013" cy="537293"/>
          </a:xfrm>
          <a:prstGeom prst="rect">
            <a:avLst/>
          </a:prstGeom>
          <a:noFill/>
          <a:ln>
            <a:noFill/>
          </a:ln>
        </p:spPr>
      </p:pic>
      <p:sp>
        <p:nvSpPr>
          <p:cNvPr id="381" name="Google Shape;381;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382" name="Shape 382"/>
        <p:cNvGrpSpPr/>
        <p:nvPr/>
      </p:nvGrpSpPr>
      <p:grpSpPr>
        <a:xfrm>
          <a:off x="0" y="0"/>
          <a:ext cx="0" cy="0"/>
          <a:chOff x="0" y="0"/>
          <a:chExt cx="0" cy="0"/>
        </a:xfrm>
      </p:grpSpPr>
      <p:grpSp>
        <p:nvGrpSpPr>
          <p:cNvPr id="383" name="Google Shape;383;p42"/>
          <p:cNvGrpSpPr/>
          <p:nvPr/>
        </p:nvGrpSpPr>
        <p:grpSpPr>
          <a:xfrm>
            <a:off x="-2189843" y="-2877590"/>
            <a:ext cx="12916773" cy="9519968"/>
            <a:chOff x="-2189843" y="-2877590"/>
            <a:chExt cx="12916773" cy="9519968"/>
          </a:xfrm>
        </p:grpSpPr>
        <p:pic>
          <p:nvPicPr>
            <p:cNvPr id="384" name="Google Shape;384;p42"/>
            <p:cNvPicPr preferRelativeResize="0"/>
            <p:nvPr/>
          </p:nvPicPr>
          <p:blipFill rotWithShape="1">
            <a:blip r:embed="rId2">
              <a:alphaModFix/>
            </a:blip>
            <a:srcRect b="19768" l="7340" r="4538" t="0"/>
            <a:stretch/>
          </p:blipFill>
          <p:spPr>
            <a:xfrm flipH="1" rot="-1799987">
              <a:off x="-1661597" y="-1857170"/>
              <a:ext cx="5007392" cy="3454693"/>
            </a:xfrm>
            <a:prstGeom prst="rect">
              <a:avLst/>
            </a:prstGeom>
            <a:noFill/>
            <a:ln>
              <a:noFill/>
            </a:ln>
          </p:spPr>
        </p:pic>
        <p:pic>
          <p:nvPicPr>
            <p:cNvPr id="385" name="Google Shape;385;p42"/>
            <p:cNvPicPr preferRelativeResize="0"/>
            <p:nvPr/>
          </p:nvPicPr>
          <p:blipFill rotWithShape="1">
            <a:blip r:embed="rId2">
              <a:alphaModFix/>
            </a:blip>
            <a:srcRect b="19768" l="7340" r="4538" t="0"/>
            <a:stretch/>
          </p:blipFill>
          <p:spPr>
            <a:xfrm flipH="1" rot="-10799984">
              <a:off x="-420974" y="4379682"/>
              <a:ext cx="3279626" cy="2262688"/>
            </a:xfrm>
            <a:prstGeom prst="rect">
              <a:avLst/>
            </a:prstGeom>
            <a:noFill/>
            <a:ln>
              <a:noFill/>
            </a:ln>
          </p:spPr>
        </p:pic>
        <p:pic>
          <p:nvPicPr>
            <p:cNvPr id="386" name="Google Shape;386;p42"/>
            <p:cNvPicPr preferRelativeResize="0"/>
            <p:nvPr/>
          </p:nvPicPr>
          <p:blipFill rotWithShape="1">
            <a:blip r:embed="rId2">
              <a:alphaModFix/>
            </a:blip>
            <a:srcRect b="19768" l="7340" r="4538" t="0"/>
            <a:stretch/>
          </p:blipFill>
          <p:spPr>
            <a:xfrm flipH="1" rot="1510776">
              <a:off x="7227583" y="-558145"/>
              <a:ext cx="3183386" cy="2196291"/>
            </a:xfrm>
            <a:prstGeom prst="rect">
              <a:avLst/>
            </a:prstGeom>
            <a:noFill/>
            <a:ln>
              <a:noFill/>
            </a:ln>
          </p:spPr>
        </p:pic>
        <p:pic>
          <p:nvPicPr>
            <p:cNvPr id="387" name="Google Shape;387;p42"/>
            <p:cNvPicPr preferRelativeResize="0"/>
            <p:nvPr/>
          </p:nvPicPr>
          <p:blipFill>
            <a:blip r:embed="rId3">
              <a:alphaModFix/>
            </a:blip>
            <a:stretch>
              <a:fillRect/>
            </a:stretch>
          </p:blipFill>
          <p:spPr>
            <a:xfrm rot="2051224">
              <a:off x="8069493" y="1023379"/>
              <a:ext cx="709013" cy="537293"/>
            </a:xfrm>
            <a:prstGeom prst="rect">
              <a:avLst/>
            </a:prstGeom>
            <a:noFill/>
            <a:ln>
              <a:noFill/>
            </a:ln>
          </p:spPr>
        </p:pic>
      </p:grpSp>
      <p:sp>
        <p:nvSpPr>
          <p:cNvPr id="388" name="Google Shape;388;p42"/>
          <p:cNvSpPr txBox="1"/>
          <p:nvPr>
            <p:ph type="title"/>
          </p:nvPr>
        </p:nvSpPr>
        <p:spPr>
          <a:xfrm>
            <a:off x="780300" y="3151325"/>
            <a:ext cx="2215800" cy="4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89" name="Google Shape;389;p42"/>
          <p:cNvSpPr txBox="1"/>
          <p:nvPr>
            <p:ph idx="1" type="subTitle"/>
          </p:nvPr>
        </p:nvSpPr>
        <p:spPr>
          <a:xfrm>
            <a:off x="985200" y="3594696"/>
            <a:ext cx="18060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0" name="Google Shape;390;p42"/>
          <p:cNvSpPr txBox="1"/>
          <p:nvPr>
            <p:ph idx="2" type="title"/>
          </p:nvPr>
        </p:nvSpPr>
        <p:spPr>
          <a:xfrm>
            <a:off x="3464100" y="3151325"/>
            <a:ext cx="2215800" cy="4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91" name="Google Shape;391;p42"/>
          <p:cNvSpPr txBox="1"/>
          <p:nvPr>
            <p:ph idx="3" type="subTitle"/>
          </p:nvPr>
        </p:nvSpPr>
        <p:spPr>
          <a:xfrm>
            <a:off x="3669000" y="3594696"/>
            <a:ext cx="18060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2" name="Google Shape;392;p42"/>
          <p:cNvSpPr txBox="1"/>
          <p:nvPr>
            <p:ph idx="4" type="title"/>
          </p:nvPr>
        </p:nvSpPr>
        <p:spPr>
          <a:xfrm>
            <a:off x="6178050" y="3151325"/>
            <a:ext cx="2215800" cy="4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93" name="Google Shape;393;p42"/>
          <p:cNvSpPr txBox="1"/>
          <p:nvPr>
            <p:ph idx="5" type="subTitle"/>
          </p:nvPr>
        </p:nvSpPr>
        <p:spPr>
          <a:xfrm>
            <a:off x="6382950" y="3594696"/>
            <a:ext cx="18060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394" name="Google Shape;394;p42"/>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100"/>
              <a:buNone/>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395" name="Google Shape;395;p42"/>
          <p:cNvSpPr/>
          <p:nvPr/>
        </p:nvSpPr>
        <p:spPr>
          <a:xfrm>
            <a:off x="7349325" y="4362725"/>
            <a:ext cx="3043800" cy="30441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BLANK_1_1_1_2_1_1">
    <p:spTree>
      <p:nvGrpSpPr>
        <p:cNvPr id="397" name="Shape 397"/>
        <p:cNvGrpSpPr/>
        <p:nvPr/>
      </p:nvGrpSpPr>
      <p:grpSpPr>
        <a:xfrm>
          <a:off x="0" y="0"/>
          <a:ext cx="0" cy="0"/>
          <a:chOff x="0" y="0"/>
          <a:chExt cx="0" cy="0"/>
        </a:xfrm>
      </p:grpSpPr>
      <p:sp>
        <p:nvSpPr>
          <p:cNvPr id="398" name="Google Shape;398;p43"/>
          <p:cNvSpPr txBox="1"/>
          <p:nvPr>
            <p:ph type="title"/>
          </p:nvPr>
        </p:nvSpPr>
        <p:spPr>
          <a:xfrm>
            <a:off x="780300" y="1920041"/>
            <a:ext cx="2215800" cy="4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99" name="Google Shape;399;p43"/>
          <p:cNvSpPr txBox="1"/>
          <p:nvPr>
            <p:ph idx="1" type="subTitle"/>
          </p:nvPr>
        </p:nvSpPr>
        <p:spPr>
          <a:xfrm>
            <a:off x="780300" y="2420170"/>
            <a:ext cx="22158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0" name="Google Shape;400;p43"/>
          <p:cNvSpPr txBox="1"/>
          <p:nvPr>
            <p:ph idx="2" type="title"/>
          </p:nvPr>
        </p:nvSpPr>
        <p:spPr>
          <a:xfrm>
            <a:off x="3464100" y="3151325"/>
            <a:ext cx="2215800" cy="4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01" name="Google Shape;401;p43"/>
          <p:cNvSpPr txBox="1"/>
          <p:nvPr>
            <p:ph idx="3" type="subTitle"/>
          </p:nvPr>
        </p:nvSpPr>
        <p:spPr>
          <a:xfrm>
            <a:off x="3464100" y="3651454"/>
            <a:ext cx="22158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2" name="Google Shape;402;p43"/>
          <p:cNvSpPr txBox="1"/>
          <p:nvPr>
            <p:ph idx="4" type="title"/>
          </p:nvPr>
        </p:nvSpPr>
        <p:spPr>
          <a:xfrm>
            <a:off x="6147900" y="1920041"/>
            <a:ext cx="2215800" cy="43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03" name="Google Shape;403;p43"/>
          <p:cNvSpPr txBox="1"/>
          <p:nvPr>
            <p:ph idx="5" type="subTitle"/>
          </p:nvPr>
        </p:nvSpPr>
        <p:spPr>
          <a:xfrm>
            <a:off x="6147900" y="2420170"/>
            <a:ext cx="2215800" cy="572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04" name="Google Shape;404;p43"/>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100"/>
              <a:buNone/>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405" name="Google Shape;405;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406" name="Shape 406"/>
        <p:cNvGrpSpPr/>
        <p:nvPr/>
      </p:nvGrpSpPr>
      <p:grpSpPr>
        <a:xfrm>
          <a:off x="0" y="0"/>
          <a:ext cx="0" cy="0"/>
          <a:chOff x="0" y="0"/>
          <a:chExt cx="0" cy="0"/>
        </a:xfrm>
      </p:grpSpPr>
      <p:sp>
        <p:nvSpPr>
          <p:cNvPr id="407" name="Google Shape;407;p44"/>
          <p:cNvSpPr/>
          <p:nvPr/>
        </p:nvSpPr>
        <p:spPr>
          <a:xfrm rot="10800000">
            <a:off x="869350" y="427880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8" name="Google Shape;408;p44"/>
          <p:cNvPicPr preferRelativeResize="0"/>
          <p:nvPr/>
        </p:nvPicPr>
        <p:blipFill rotWithShape="1">
          <a:blip r:embed="rId2">
            <a:alphaModFix/>
          </a:blip>
          <a:srcRect b="19768" l="7340" r="4538" t="0"/>
          <a:stretch/>
        </p:blipFill>
        <p:spPr>
          <a:xfrm flipH="1" rot="9027749">
            <a:off x="3275450" y="4307116"/>
            <a:ext cx="3005449" cy="2073497"/>
          </a:xfrm>
          <a:prstGeom prst="rect">
            <a:avLst/>
          </a:prstGeom>
          <a:noFill/>
          <a:ln>
            <a:noFill/>
          </a:ln>
        </p:spPr>
      </p:pic>
      <p:pic>
        <p:nvPicPr>
          <p:cNvPr id="409" name="Google Shape;409;p44"/>
          <p:cNvPicPr preferRelativeResize="0"/>
          <p:nvPr/>
        </p:nvPicPr>
        <p:blipFill rotWithShape="1">
          <a:blip r:embed="rId2">
            <a:alphaModFix/>
          </a:blip>
          <a:srcRect b="19768" l="7340" r="4538" t="0"/>
          <a:stretch/>
        </p:blipFill>
        <p:spPr>
          <a:xfrm flipH="1" rot="-431542">
            <a:off x="-806638" y="4315957"/>
            <a:ext cx="2406995" cy="1660632"/>
          </a:xfrm>
          <a:prstGeom prst="rect">
            <a:avLst/>
          </a:prstGeom>
          <a:noFill/>
          <a:ln>
            <a:noFill/>
          </a:ln>
        </p:spPr>
      </p:pic>
      <p:pic>
        <p:nvPicPr>
          <p:cNvPr id="410" name="Google Shape;410;p44"/>
          <p:cNvPicPr preferRelativeResize="0"/>
          <p:nvPr/>
        </p:nvPicPr>
        <p:blipFill rotWithShape="1">
          <a:blip r:embed="rId2">
            <a:alphaModFix/>
          </a:blip>
          <a:srcRect b="19768" l="7340" r="4538" t="0"/>
          <a:stretch/>
        </p:blipFill>
        <p:spPr>
          <a:xfrm flipH="1" rot="-2978324">
            <a:off x="-806643" y="-758766"/>
            <a:ext cx="2406999" cy="1660630"/>
          </a:xfrm>
          <a:prstGeom prst="rect">
            <a:avLst/>
          </a:prstGeom>
          <a:noFill/>
          <a:ln>
            <a:noFill/>
          </a:ln>
        </p:spPr>
      </p:pic>
      <p:pic>
        <p:nvPicPr>
          <p:cNvPr id="411" name="Google Shape;411;p44"/>
          <p:cNvPicPr preferRelativeResize="0"/>
          <p:nvPr/>
        </p:nvPicPr>
        <p:blipFill>
          <a:blip r:embed="rId3">
            <a:alphaModFix/>
          </a:blip>
          <a:stretch>
            <a:fillRect/>
          </a:stretch>
        </p:blipFill>
        <p:spPr>
          <a:xfrm rot="2700000">
            <a:off x="218587" y="3912375"/>
            <a:ext cx="356565" cy="270198"/>
          </a:xfrm>
          <a:prstGeom prst="rect">
            <a:avLst/>
          </a:prstGeom>
          <a:noFill/>
          <a:ln>
            <a:noFill/>
          </a:ln>
        </p:spPr>
      </p:pic>
      <p:sp>
        <p:nvSpPr>
          <p:cNvPr id="412" name="Google Shape;412;p44"/>
          <p:cNvSpPr txBox="1"/>
          <p:nvPr>
            <p:ph type="title"/>
          </p:nvPr>
        </p:nvSpPr>
        <p:spPr>
          <a:xfrm>
            <a:off x="720000" y="1759050"/>
            <a:ext cx="1858200" cy="3255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13" name="Google Shape;413;p44"/>
          <p:cNvSpPr txBox="1"/>
          <p:nvPr>
            <p:ph idx="1" type="subTitle"/>
          </p:nvPr>
        </p:nvSpPr>
        <p:spPr>
          <a:xfrm>
            <a:off x="719996" y="2116975"/>
            <a:ext cx="18582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4" name="Google Shape;414;p44"/>
          <p:cNvSpPr txBox="1"/>
          <p:nvPr>
            <p:ph idx="2" type="title"/>
          </p:nvPr>
        </p:nvSpPr>
        <p:spPr>
          <a:xfrm>
            <a:off x="3138449" y="1759050"/>
            <a:ext cx="1858200" cy="3255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15" name="Google Shape;415;p44"/>
          <p:cNvSpPr txBox="1"/>
          <p:nvPr>
            <p:ph idx="3" type="subTitle"/>
          </p:nvPr>
        </p:nvSpPr>
        <p:spPr>
          <a:xfrm>
            <a:off x="3138447" y="2116975"/>
            <a:ext cx="18582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6" name="Google Shape;416;p44"/>
          <p:cNvSpPr txBox="1"/>
          <p:nvPr>
            <p:ph idx="4" type="title"/>
          </p:nvPr>
        </p:nvSpPr>
        <p:spPr>
          <a:xfrm>
            <a:off x="720000" y="3192450"/>
            <a:ext cx="1858200" cy="3255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17" name="Google Shape;417;p44"/>
          <p:cNvSpPr txBox="1"/>
          <p:nvPr>
            <p:ph idx="5" type="subTitle"/>
          </p:nvPr>
        </p:nvSpPr>
        <p:spPr>
          <a:xfrm>
            <a:off x="719996" y="3550375"/>
            <a:ext cx="18582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8" name="Google Shape;418;p44"/>
          <p:cNvSpPr txBox="1"/>
          <p:nvPr>
            <p:ph idx="6" type="title"/>
          </p:nvPr>
        </p:nvSpPr>
        <p:spPr>
          <a:xfrm>
            <a:off x="3138449" y="3192450"/>
            <a:ext cx="1858200" cy="3255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19" name="Google Shape;419;p44"/>
          <p:cNvSpPr txBox="1"/>
          <p:nvPr>
            <p:ph idx="7" type="subTitle"/>
          </p:nvPr>
        </p:nvSpPr>
        <p:spPr>
          <a:xfrm>
            <a:off x="3138447" y="3550375"/>
            <a:ext cx="18582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20" name="Google Shape;420;p44"/>
          <p:cNvSpPr txBox="1"/>
          <p:nvPr>
            <p:ph idx="8"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spcBef>
                <a:spcPts val="0"/>
              </a:spcBef>
              <a:spcAft>
                <a:spcPts val="0"/>
              </a:spcAft>
              <a:buSzPts val="2100"/>
              <a:buNone/>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421" name="Google Shape;421;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1_2">
    <p:spTree>
      <p:nvGrpSpPr>
        <p:cNvPr id="422" name="Shape 422"/>
        <p:cNvGrpSpPr/>
        <p:nvPr/>
      </p:nvGrpSpPr>
      <p:grpSpPr>
        <a:xfrm>
          <a:off x="0" y="0"/>
          <a:ext cx="0" cy="0"/>
          <a:chOff x="0" y="0"/>
          <a:chExt cx="0" cy="0"/>
        </a:xfrm>
      </p:grpSpPr>
      <p:grpSp>
        <p:nvGrpSpPr>
          <p:cNvPr id="423" name="Google Shape;423;p45"/>
          <p:cNvGrpSpPr/>
          <p:nvPr/>
        </p:nvGrpSpPr>
        <p:grpSpPr>
          <a:xfrm>
            <a:off x="-3055525" y="-2928200"/>
            <a:ext cx="14744101" cy="10199190"/>
            <a:chOff x="-3055525" y="-2928200"/>
            <a:chExt cx="14744101" cy="10199190"/>
          </a:xfrm>
        </p:grpSpPr>
        <p:pic>
          <p:nvPicPr>
            <p:cNvPr id="424" name="Google Shape;424;p45"/>
            <p:cNvPicPr preferRelativeResize="0"/>
            <p:nvPr/>
          </p:nvPicPr>
          <p:blipFill rotWithShape="1">
            <a:blip r:embed="rId2">
              <a:alphaModFix/>
            </a:blip>
            <a:srcRect b="19768" l="7340" r="4538" t="0"/>
            <a:stretch/>
          </p:blipFill>
          <p:spPr>
            <a:xfrm flipH="1" rot="3872766">
              <a:off x="7352283" y="-440830"/>
              <a:ext cx="4224888" cy="2914849"/>
            </a:xfrm>
            <a:prstGeom prst="rect">
              <a:avLst/>
            </a:prstGeom>
            <a:noFill/>
            <a:ln>
              <a:noFill/>
            </a:ln>
          </p:spPr>
        </p:pic>
        <p:pic>
          <p:nvPicPr>
            <p:cNvPr id="425" name="Google Shape;425;p45"/>
            <p:cNvPicPr preferRelativeResize="0"/>
            <p:nvPr/>
          </p:nvPicPr>
          <p:blipFill rotWithShape="1">
            <a:blip r:embed="rId2">
              <a:alphaModFix/>
            </a:blip>
            <a:srcRect b="19768" l="7340" r="4538" t="0"/>
            <a:stretch/>
          </p:blipFill>
          <p:spPr>
            <a:xfrm flipH="1" rot="-8999989">
              <a:off x="-1644479" y="3495172"/>
              <a:ext cx="4224889" cy="2914848"/>
            </a:xfrm>
            <a:prstGeom prst="rect">
              <a:avLst/>
            </a:prstGeom>
            <a:noFill/>
            <a:ln>
              <a:noFill/>
            </a:ln>
          </p:spPr>
        </p:pic>
        <p:sp>
          <p:nvSpPr>
            <p:cNvPr id="426" name="Google Shape;426;p45"/>
            <p:cNvSpPr/>
            <p:nvPr/>
          </p:nvSpPr>
          <p:spPr>
            <a:xfrm>
              <a:off x="-3055525" y="-2928200"/>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45"/>
            <p:cNvSpPr/>
            <p:nvPr/>
          </p:nvSpPr>
          <p:spPr>
            <a:xfrm rot="10800000">
              <a:off x="8606875" y="3311550"/>
              <a:ext cx="2216700" cy="22167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8" name="Google Shape;428;p45"/>
          <p:cNvSpPr txBox="1"/>
          <p:nvPr>
            <p:ph type="title"/>
          </p:nvPr>
        </p:nvSpPr>
        <p:spPr>
          <a:xfrm>
            <a:off x="3642899" y="1759050"/>
            <a:ext cx="1858200" cy="325500"/>
          </a:xfrm>
          <a:prstGeom prst="rect">
            <a:avLst/>
          </a:prstGeom>
        </p:spPr>
        <p:txBody>
          <a:bodyPr anchorCtr="0" anchor="ctr" bIns="91425" lIns="91425" spcFirstLastPara="1" rIns="91425" wrap="square" tIns="91425">
            <a:noAutofit/>
          </a:bodyPr>
          <a:lstStyle>
            <a:lvl1pPr lvl="0" rtl="0" algn="r">
              <a:lnSpc>
                <a:spcPct val="80000"/>
              </a:lnSpc>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29" name="Google Shape;429;p45"/>
          <p:cNvSpPr txBox="1"/>
          <p:nvPr>
            <p:ph idx="1" type="subTitle"/>
          </p:nvPr>
        </p:nvSpPr>
        <p:spPr>
          <a:xfrm>
            <a:off x="5566675" y="1759050"/>
            <a:ext cx="2864100" cy="325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0" name="Google Shape;430;p45"/>
          <p:cNvSpPr txBox="1"/>
          <p:nvPr>
            <p:ph idx="2" type="title"/>
          </p:nvPr>
        </p:nvSpPr>
        <p:spPr>
          <a:xfrm>
            <a:off x="3642899" y="2480825"/>
            <a:ext cx="1858200" cy="325500"/>
          </a:xfrm>
          <a:prstGeom prst="rect">
            <a:avLst/>
          </a:prstGeom>
        </p:spPr>
        <p:txBody>
          <a:bodyPr anchorCtr="0" anchor="ctr" bIns="91425" lIns="91425" spcFirstLastPara="1" rIns="91425" wrap="square" tIns="91425">
            <a:noAutofit/>
          </a:bodyPr>
          <a:lstStyle>
            <a:lvl1pPr lvl="0" rtl="0" algn="r">
              <a:lnSpc>
                <a:spcPct val="80000"/>
              </a:lnSpc>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31" name="Google Shape;431;p45"/>
          <p:cNvSpPr txBox="1"/>
          <p:nvPr>
            <p:ph idx="3" type="subTitle"/>
          </p:nvPr>
        </p:nvSpPr>
        <p:spPr>
          <a:xfrm>
            <a:off x="5566675" y="2480825"/>
            <a:ext cx="2864100" cy="325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2" name="Google Shape;432;p45"/>
          <p:cNvSpPr txBox="1"/>
          <p:nvPr>
            <p:ph idx="4" type="title"/>
          </p:nvPr>
        </p:nvSpPr>
        <p:spPr>
          <a:xfrm>
            <a:off x="3642899" y="3924375"/>
            <a:ext cx="1858200" cy="325500"/>
          </a:xfrm>
          <a:prstGeom prst="rect">
            <a:avLst/>
          </a:prstGeom>
        </p:spPr>
        <p:txBody>
          <a:bodyPr anchorCtr="0" anchor="ctr" bIns="91425" lIns="91425" spcFirstLastPara="1" rIns="91425" wrap="square" tIns="91425">
            <a:noAutofit/>
          </a:bodyPr>
          <a:lstStyle>
            <a:lvl1pPr lvl="0" rtl="0" algn="r">
              <a:lnSpc>
                <a:spcPct val="80000"/>
              </a:lnSpc>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33" name="Google Shape;433;p45"/>
          <p:cNvSpPr txBox="1"/>
          <p:nvPr>
            <p:ph idx="5" type="subTitle"/>
          </p:nvPr>
        </p:nvSpPr>
        <p:spPr>
          <a:xfrm>
            <a:off x="5566675" y="3924375"/>
            <a:ext cx="2864100" cy="325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4" name="Google Shape;434;p45"/>
          <p:cNvSpPr txBox="1"/>
          <p:nvPr>
            <p:ph idx="6" type="title"/>
          </p:nvPr>
        </p:nvSpPr>
        <p:spPr>
          <a:xfrm>
            <a:off x="3642899" y="3202600"/>
            <a:ext cx="1858200" cy="325500"/>
          </a:xfrm>
          <a:prstGeom prst="rect">
            <a:avLst/>
          </a:prstGeom>
        </p:spPr>
        <p:txBody>
          <a:bodyPr anchorCtr="0" anchor="ctr" bIns="91425" lIns="91425" spcFirstLastPara="1" rIns="91425" wrap="square" tIns="91425">
            <a:noAutofit/>
          </a:bodyPr>
          <a:lstStyle>
            <a:lvl1pPr lvl="0" rtl="0" algn="r">
              <a:lnSpc>
                <a:spcPct val="80000"/>
              </a:lnSpc>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35" name="Google Shape;435;p45"/>
          <p:cNvSpPr txBox="1"/>
          <p:nvPr>
            <p:ph idx="7" type="subTitle"/>
          </p:nvPr>
        </p:nvSpPr>
        <p:spPr>
          <a:xfrm>
            <a:off x="5566675" y="3202600"/>
            <a:ext cx="2864100" cy="325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36" name="Google Shape;436;p45"/>
          <p:cNvSpPr txBox="1"/>
          <p:nvPr>
            <p:ph idx="8"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grpSp>
        <p:nvGrpSpPr>
          <p:cNvPr id="437" name="Google Shape;437;p45"/>
          <p:cNvGrpSpPr/>
          <p:nvPr/>
        </p:nvGrpSpPr>
        <p:grpSpPr>
          <a:xfrm>
            <a:off x="320361" y="525558"/>
            <a:ext cx="43276" cy="411646"/>
            <a:chOff x="1256711" y="1178908"/>
            <a:chExt cx="43276" cy="411646"/>
          </a:xfrm>
        </p:grpSpPr>
        <p:grpSp>
          <p:nvGrpSpPr>
            <p:cNvPr id="438" name="Google Shape;438;p45"/>
            <p:cNvGrpSpPr/>
            <p:nvPr/>
          </p:nvGrpSpPr>
          <p:grpSpPr>
            <a:xfrm>
              <a:off x="1256711" y="1178908"/>
              <a:ext cx="43276" cy="184846"/>
              <a:chOff x="1256700" y="1103575"/>
              <a:chExt cx="60900" cy="260200"/>
            </a:xfrm>
          </p:grpSpPr>
          <p:sp>
            <p:nvSpPr>
              <p:cNvPr id="439" name="Google Shape;439;p45"/>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45"/>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5"/>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2" name="Google Shape;442;p45"/>
            <p:cNvGrpSpPr/>
            <p:nvPr/>
          </p:nvGrpSpPr>
          <p:grpSpPr>
            <a:xfrm>
              <a:off x="1256711" y="1405708"/>
              <a:ext cx="43276" cy="184846"/>
              <a:chOff x="1256700" y="1103575"/>
              <a:chExt cx="60900" cy="260200"/>
            </a:xfrm>
          </p:grpSpPr>
          <p:sp>
            <p:nvSpPr>
              <p:cNvPr id="443" name="Google Shape;443;p45"/>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5"/>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5"/>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46" name="Google Shape;446;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2">
  <p:cSld name="BLANK_1_1_1_1_2_1">
    <p:spTree>
      <p:nvGrpSpPr>
        <p:cNvPr id="447" name="Shape 447"/>
        <p:cNvGrpSpPr/>
        <p:nvPr/>
      </p:nvGrpSpPr>
      <p:grpSpPr>
        <a:xfrm>
          <a:off x="0" y="0"/>
          <a:ext cx="0" cy="0"/>
          <a:chOff x="0" y="0"/>
          <a:chExt cx="0" cy="0"/>
        </a:xfrm>
      </p:grpSpPr>
      <p:sp>
        <p:nvSpPr>
          <p:cNvPr id="448" name="Google Shape;448;p46"/>
          <p:cNvSpPr txBox="1"/>
          <p:nvPr>
            <p:ph type="title"/>
          </p:nvPr>
        </p:nvSpPr>
        <p:spPr>
          <a:xfrm>
            <a:off x="1101000" y="1759050"/>
            <a:ext cx="1858200" cy="325500"/>
          </a:xfrm>
          <a:prstGeom prst="rect">
            <a:avLst/>
          </a:prstGeom>
        </p:spPr>
        <p:txBody>
          <a:bodyPr anchorCtr="0" anchor="ctr" bIns="91425" lIns="91425" spcFirstLastPara="1" rIns="91425" wrap="square" tIns="91425">
            <a:noAutofit/>
          </a:bodyPr>
          <a:lstStyle>
            <a:lvl1pPr lvl="0" rtl="0" algn="r">
              <a:lnSpc>
                <a:spcPct val="80000"/>
              </a:lnSpc>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49" name="Google Shape;449;p46"/>
          <p:cNvSpPr txBox="1"/>
          <p:nvPr>
            <p:ph idx="1" type="subTitle"/>
          </p:nvPr>
        </p:nvSpPr>
        <p:spPr>
          <a:xfrm>
            <a:off x="1101000" y="2116975"/>
            <a:ext cx="18582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0" name="Google Shape;450;p46"/>
          <p:cNvSpPr txBox="1"/>
          <p:nvPr>
            <p:ph idx="2" type="title"/>
          </p:nvPr>
        </p:nvSpPr>
        <p:spPr>
          <a:xfrm>
            <a:off x="6184799" y="1759050"/>
            <a:ext cx="1858200" cy="3255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51" name="Google Shape;451;p46"/>
          <p:cNvSpPr txBox="1"/>
          <p:nvPr>
            <p:ph idx="3" type="subTitle"/>
          </p:nvPr>
        </p:nvSpPr>
        <p:spPr>
          <a:xfrm>
            <a:off x="6184797" y="2116975"/>
            <a:ext cx="18582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2" name="Google Shape;452;p46"/>
          <p:cNvSpPr txBox="1"/>
          <p:nvPr>
            <p:ph idx="4" type="title"/>
          </p:nvPr>
        </p:nvSpPr>
        <p:spPr>
          <a:xfrm>
            <a:off x="1101000" y="3192450"/>
            <a:ext cx="1858200" cy="325500"/>
          </a:xfrm>
          <a:prstGeom prst="rect">
            <a:avLst/>
          </a:prstGeom>
        </p:spPr>
        <p:txBody>
          <a:bodyPr anchorCtr="0" anchor="ctr" bIns="91425" lIns="91425" spcFirstLastPara="1" rIns="91425" wrap="square" tIns="91425">
            <a:noAutofit/>
          </a:bodyPr>
          <a:lstStyle>
            <a:lvl1pPr lvl="0" rtl="0" algn="r">
              <a:lnSpc>
                <a:spcPct val="80000"/>
              </a:lnSpc>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53" name="Google Shape;453;p46"/>
          <p:cNvSpPr txBox="1"/>
          <p:nvPr>
            <p:ph idx="5" type="subTitle"/>
          </p:nvPr>
        </p:nvSpPr>
        <p:spPr>
          <a:xfrm>
            <a:off x="1101000" y="3550375"/>
            <a:ext cx="18582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4" name="Google Shape;454;p46"/>
          <p:cNvSpPr txBox="1"/>
          <p:nvPr>
            <p:ph idx="6" type="title"/>
          </p:nvPr>
        </p:nvSpPr>
        <p:spPr>
          <a:xfrm>
            <a:off x="6184799" y="3192450"/>
            <a:ext cx="1858200" cy="325500"/>
          </a:xfrm>
          <a:prstGeom prst="rect">
            <a:avLst/>
          </a:prstGeom>
        </p:spPr>
        <p:txBody>
          <a:bodyPr anchorCtr="0" anchor="ctr" bIns="91425" lIns="91425" spcFirstLastPara="1" rIns="91425" wrap="square" tIns="91425">
            <a:noAutofit/>
          </a:bodyPr>
          <a:lstStyle>
            <a:lvl1pPr lvl="0" rtl="0">
              <a:lnSpc>
                <a:spcPct val="80000"/>
              </a:lnSpc>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55" name="Google Shape;455;p46"/>
          <p:cNvSpPr txBox="1"/>
          <p:nvPr>
            <p:ph idx="7" type="subTitle"/>
          </p:nvPr>
        </p:nvSpPr>
        <p:spPr>
          <a:xfrm>
            <a:off x="6184797" y="3550375"/>
            <a:ext cx="18582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56" name="Google Shape;456;p46"/>
          <p:cNvSpPr txBox="1"/>
          <p:nvPr>
            <p:ph idx="8"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457" name="Google Shape;457;p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BLANK_1_1_1_1_1">
    <p:spTree>
      <p:nvGrpSpPr>
        <p:cNvPr id="458" name="Shape 458"/>
        <p:cNvGrpSpPr/>
        <p:nvPr/>
      </p:nvGrpSpPr>
      <p:grpSpPr>
        <a:xfrm>
          <a:off x="0" y="0"/>
          <a:ext cx="0" cy="0"/>
          <a:chOff x="0" y="0"/>
          <a:chExt cx="0" cy="0"/>
        </a:xfrm>
      </p:grpSpPr>
      <p:grpSp>
        <p:nvGrpSpPr>
          <p:cNvPr id="459" name="Google Shape;459;p47"/>
          <p:cNvGrpSpPr/>
          <p:nvPr/>
        </p:nvGrpSpPr>
        <p:grpSpPr>
          <a:xfrm>
            <a:off x="-1959721" y="-1274223"/>
            <a:ext cx="12394943" cy="7074744"/>
            <a:chOff x="-1959721" y="-1274223"/>
            <a:chExt cx="12394943" cy="7074744"/>
          </a:xfrm>
        </p:grpSpPr>
        <p:pic>
          <p:nvPicPr>
            <p:cNvPr id="460" name="Google Shape;460;p47"/>
            <p:cNvPicPr preferRelativeResize="0"/>
            <p:nvPr/>
          </p:nvPicPr>
          <p:blipFill rotWithShape="1">
            <a:blip r:embed="rId2">
              <a:alphaModFix/>
            </a:blip>
            <a:srcRect b="19768" l="7340" r="4538" t="0"/>
            <a:stretch/>
          </p:blipFill>
          <p:spPr>
            <a:xfrm rot="-3692448">
              <a:off x="-1819005" y="-396878"/>
              <a:ext cx="3387391" cy="2337035"/>
            </a:xfrm>
            <a:prstGeom prst="rect">
              <a:avLst/>
            </a:prstGeom>
            <a:noFill/>
            <a:ln>
              <a:noFill/>
            </a:ln>
          </p:spPr>
        </p:pic>
        <p:pic>
          <p:nvPicPr>
            <p:cNvPr id="461" name="Google Shape;461;p47"/>
            <p:cNvPicPr preferRelativeResize="0"/>
            <p:nvPr/>
          </p:nvPicPr>
          <p:blipFill rotWithShape="1">
            <a:blip r:embed="rId2">
              <a:alphaModFix/>
            </a:blip>
            <a:srcRect b="19768" l="7340" r="4538" t="0"/>
            <a:stretch/>
          </p:blipFill>
          <p:spPr>
            <a:xfrm flipH="1" rot="5805905">
              <a:off x="7725949" y="3149387"/>
              <a:ext cx="3005445" cy="2073501"/>
            </a:xfrm>
            <a:prstGeom prst="rect">
              <a:avLst/>
            </a:prstGeom>
            <a:noFill/>
            <a:ln>
              <a:noFill/>
            </a:ln>
          </p:spPr>
        </p:pic>
        <p:pic>
          <p:nvPicPr>
            <p:cNvPr id="462" name="Google Shape;462;p47"/>
            <p:cNvPicPr preferRelativeResize="0"/>
            <p:nvPr/>
          </p:nvPicPr>
          <p:blipFill>
            <a:blip r:embed="rId3">
              <a:alphaModFix/>
            </a:blip>
            <a:stretch>
              <a:fillRect/>
            </a:stretch>
          </p:blipFill>
          <p:spPr>
            <a:xfrm rot="-5786570">
              <a:off x="216039" y="4390301"/>
              <a:ext cx="540373" cy="409502"/>
            </a:xfrm>
            <a:prstGeom prst="rect">
              <a:avLst/>
            </a:prstGeom>
            <a:noFill/>
            <a:ln>
              <a:noFill/>
            </a:ln>
          </p:spPr>
        </p:pic>
      </p:grpSp>
      <p:sp>
        <p:nvSpPr>
          <p:cNvPr id="463" name="Google Shape;463;p47"/>
          <p:cNvSpPr txBox="1"/>
          <p:nvPr>
            <p:ph type="title"/>
          </p:nvPr>
        </p:nvSpPr>
        <p:spPr>
          <a:xfrm>
            <a:off x="720000" y="2003094"/>
            <a:ext cx="2305500" cy="344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64" name="Google Shape;464;p47"/>
          <p:cNvSpPr txBox="1"/>
          <p:nvPr>
            <p:ph idx="1" type="subTitle"/>
          </p:nvPr>
        </p:nvSpPr>
        <p:spPr>
          <a:xfrm>
            <a:off x="961500" y="2361019"/>
            <a:ext cx="1822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65" name="Google Shape;465;p47"/>
          <p:cNvSpPr txBox="1"/>
          <p:nvPr>
            <p:ph idx="2" type="title"/>
          </p:nvPr>
        </p:nvSpPr>
        <p:spPr>
          <a:xfrm>
            <a:off x="3419268" y="2003094"/>
            <a:ext cx="2305500" cy="344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66" name="Google Shape;466;p47"/>
          <p:cNvSpPr txBox="1"/>
          <p:nvPr>
            <p:ph idx="3" type="subTitle"/>
          </p:nvPr>
        </p:nvSpPr>
        <p:spPr>
          <a:xfrm>
            <a:off x="3660768" y="2361019"/>
            <a:ext cx="1822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67" name="Google Shape;467;p47"/>
          <p:cNvSpPr txBox="1"/>
          <p:nvPr>
            <p:ph idx="4" type="title"/>
          </p:nvPr>
        </p:nvSpPr>
        <p:spPr>
          <a:xfrm>
            <a:off x="720000" y="3821069"/>
            <a:ext cx="2305500" cy="344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68" name="Google Shape;468;p47"/>
          <p:cNvSpPr txBox="1"/>
          <p:nvPr>
            <p:ph idx="5" type="subTitle"/>
          </p:nvPr>
        </p:nvSpPr>
        <p:spPr>
          <a:xfrm>
            <a:off x="961500" y="4178994"/>
            <a:ext cx="1822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69" name="Google Shape;469;p47"/>
          <p:cNvSpPr txBox="1"/>
          <p:nvPr>
            <p:ph idx="6" type="title"/>
          </p:nvPr>
        </p:nvSpPr>
        <p:spPr>
          <a:xfrm>
            <a:off x="3419268" y="3821069"/>
            <a:ext cx="2305500" cy="344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70" name="Google Shape;470;p47"/>
          <p:cNvSpPr txBox="1"/>
          <p:nvPr>
            <p:ph idx="7" type="subTitle"/>
          </p:nvPr>
        </p:nvSpPr>
        <p:spPr>
          <a:xfrm>
            <a:off x="3660768" y="4178994"/>
            <a:ext cx="1822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71" name="Google Shape;471;p47"/>
          <p:cNvSpPr txBox="1"/>
          <p:nvPr>
            <p:ph idx="8" type="title"/>
          </p:nvPr>
        </p:nvSpPr>
        <p:spPr>
          <a:xfrm>
            <a:off x="6118578" y="2003094"/>
            <a:ext cx="2305500" cy="344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72" name="Google Shape;472;p47"/>
          <p:cNvSpPr txBox="1"/>
          <p:nvPr>
            <p:ph idx="9" type="subTitle"/>
          </p:nvPr>
        </p:nvSpPr>
        <p:spPr>
          <a:xfrm>
            <a:off x="6360078" y="2361019"/>
            <a:ext cx="1822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73" name="Google Shape;473;p47"/>
          <p:cNvSpPr txBox="1"/>
          <p:nvPr>
            <p:ph idx="13" type="title"/>
          </p:nvPr>
        </p:nvSpPr>
        <p:spPr>
          <a:xfrm>
            <a:off x="6118578" y="3821069"/>
            <a:ext cx="2305500" cy="344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74" name="Google Shape;474;p47"/>
          <p:cNvSpPr txBox="1"/>
          <p:nvPr>
            <p:ph idx="14" type="subTitle"/>
          </p:nvPr>
        </p:nvSpPr>
        <p:spPr>
          <a:xfrm>
            <a:off x="6360078" y="4178994"/>
            <a:ext cx="18225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75" name="Google Shape;475;p47"/>
          <p:cNvSpPr txBox="1"/>
          <p:nvPr>
            <p:ph idx="15"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100"/>
              <a:buNone/>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476" name="Google Shape;476;p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p:cSld name="BLANK_1_1_1_1_1_2_1">
    <p:spTree>
      <p:nvGrpSpPr>
        <p:cNvPr id="477" name="Shape 477"/>
        <p:cNvGrpSpPr/>
        <p:nvPr/>
      </p:nvGrpSpPr>
      <p:grpSpPr>
        <a:xfrm>
          <a:off x="0" y="0"/>
          <a:ext cx="0" cy="0"/>
          <a:chOff x="0" y="0"/>
          <a:chExt cx="0" cy="0"/>
        </a:xfrm>
      </p:grpSpPr>
      <p:sp>
        <p:nvSpPr>
          <p:cNvPr id="478" name="Google Shape;478;p48"/>
          <p:cNvSpPr txBox="1"/>
          <p:nvPr>
            <p:ph type="title"/>
          </p:nvPr>
        </p:nvSpPr>
        <p:spPr>
          <a:xfrm>
            <a:off x="1063722" y="1678175"/>
            <a:ext cx="1822500" cy="344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79" name="Google Shape;479;p48"/>
          <p:cNvSpPr txBox="1"/>
          <p:nvPr>
            <p:ph idx="1" type="subTitle"/>
          </p:nvPr>
        </p:nvSpPr>
        <p:spPr>
          <a:xfrm>
            <a:off x="1063718" y="2036100"/>
            <a:ext cx="18225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0" name="Google Shape;480;p48"/>
          <p:cNvSpPr txBox="1"/>
          <p:nvPr>
            <p:ph idx="2" type="title"/>
          </p:nvPr>
        </p:nvSpPr>
        <p:spPr>
          <a:xfrm>
            <a:off x="6262232" y="1678175"/>
            <a:ext cx="1822500" cy="34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1" name="Google Shape;481;p48"/>
          <p:cNvSpPr txBox="1"/>
          <p:nvPr>
            <p:ph idx="3" type="subTitle"/>
          </p:nvPr>
        </p:nvSpPr>
        <p:spPr>
          <a:xfrm>
            <a:off x="6262211" y="2036094"/>
            <a:ext cx="1822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2" name="Google Shape;482;p48"/>
          <p:cNvSpPr txBox="1"/>
          <p:nvPr>
            <p:ph idx="4" type="title"/>
          </p:nvPr>
        </p:nvSpPr>
        <p:spPr>
          <a:xfrm>
            <a:off x="682697" y="2719725"/>
            <a:ext cx="1822500" cy="344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3" name="Google Shape;483;p48"/>
          <p:cNvSpPr txBox="1"/>
          <p:nvPr>
            <p:ph idx="5" type="subTitle"/>
          </p:nvPr>
        </p:nvSpPr>
        <p:spPr>
          <a:xfrm>
            <a:off x="682693" y="3077647"/>
            <a:ext cx="18225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4" name="Google Shape;484;p48"/>
          <p:cNvSpPr txBox="1"/>
          <p:nvPr>
            <p:ph idx="6" type="title"/>
          </p:nvPr>
        </p:nvSpPr>
        <p:spPr>
          <a:xfrm>
            <a:off x="1063720" y="3761275"/>
            <a:ext cx="1822500" cy="344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5" name="Google Shape;485;p48"/>
          <p:cNvSpPr txBox="1"/>
          <p:nvPr>
            <p:ph idx="7" type="subTitle"/>
          </p:nvPr>
        </p:nvSpPr>
        <p:spPr>
          <a:xfrm>
            <a:off x="1063699" y="4119197"/>
            <a:ext cx="1822500" cy="48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6" name="Google Shape;486;p48"/>
          <p:cNvSpPr txBox="1"/>
          <p:nvPr>
            <p:ph idx="8" type="title"/>
          </p:nvPr>
        </p:nvSpPr>
        <p:spPr>
          <a:xfrm>
            <a:off x="6643209" y="2719725"/>
            <a:ext cx="1822500" cy="34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7" name="Google Shape;487;p48"/>
          <p:cNvSpPr txBox="1"/>
          <p:nvPr>
            <p:ph idx="9" type="subTitle"/>
          </p:nvPr>
        </p:nvSpPr>
        <p:spPr>
          <a:xfrm>
            <a:off x="6643209" y="3077645"/>
            <a:ext cx="1822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88" name="Google Shape;488;p48"/>
          <p:cNvSpPr txBox="1"/>
          <p:nvPr>
            <p:ph idx="13" type="title"/>
          </p:nvPr>
        </p:nvSpPr>
        <p:spPr>
          <a:xfrm>
            <a:off x="6262209" y="3761275"/>
            <a:ext cx="1822500" cy="34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89" name="Google Shape;489;p48"/>
          <p:cNvSpPr txBox="1"/>
          <p:nvPr>
            <p:ph idx="14" type="subTitle"/>
          </p:nvPr>
        </p:nvSpPr>
        <p:spPr>
          <a:xfrm>
            <a:off x="6262209" y="4119197"/>
            <a:ext cx="1822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90" name="Google Shape;490;p48"/>
          <p:cNvSpPr txBox="1"/>
          <p:nvPr>
            <p:ph idx="15"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100"/>
              <a:buNone/>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491" name="Google Shape;491;p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2">
  <p:cSld name="BLANK_1_1_1_1_1_2_1_1">
    <p:spTree>
      <p:nvGrpSpPr>
        <p:cNvPr id="492" name="Shape 492"/>
        <p:cNvGrpSpPr/>
        <p:nvPr/>
      </p:nvGrpSpPr>
      <p:grpSpPr>
        <a:xfrm>
          <a:off x="0" y="0"/>
          <a:ext cx="0" cy="0"/>
          <a:chOff x="0" y="0"/>
          <a:chExt cx="0" cy="0"/>
        </a:xfrm>
      </p:grpSpPr>
      <p:sp>
        <p:nvSpPr>
          <p:cNvPr id="493" name="Google Shape;493;p49"/>
          <p:cNvSpPr txBox="1"/>
          <p:nvPr>
            <p:ph type="title"/>
          </p:nvPr>
        </p:nvSpPr>
        <p:spPr>
          <a:xfrm>
            <a:off x="1980827" y="1678175"/>
            <a:ext cx="2389800" cy="34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94" name="Google Shape;494;p49"/>
          <p:cNvSpPr txBox="1"/>
          <p:nvPr>
            <p:ph idx="1" type="subTitle"/>
          </p:nvPr>
        </p:nvSpPr>
        <p:spPr>
          <a:xfrm>
            <a:off x="1980827" y="2036100"/>
            <a:ext cx="23898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95" name="Google Shape;495;p49"/>
          <p:cNvSpPr txBox="1"/>
          <p:nvPr>
            <p:ph idx="2" type="title"/>
          </p:nvPr>
        </p:nvSpPr>
        <p:spPr>
          <a:xfrm>
            <a:off x="5832822" y="1678175"/>
            <a:ext cx="2389800" cy="34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96" name="Google Shape;496;p49"/>
          <p:cNvSpPr txBox="1"/>
          <p:nvPr>
            <p:ph idx="3" type="subTitle"/>
          </p:nvPr>
        </p:nvSpPr>
        <p:spPr>
          <a:xfrm>
            <a:off x="5832822" y="2036094"/>
            <a:ext cx="23898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97" name="Google Shape;497;p49"/>
          <p:cNvSpPr txBox="1"/>
          <p:nvPr>
            <p:ph idx="4" type="title"/>
          </p:nvPr>
        </p:nvSpPr>
        <p:spPr>
          <a:xfrm>
            <a:off x="1980827" y="2719726"/>
            <a:ext cx="2389800" cy="34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498" name="Google Shape;498;p49"/>
          <p:cNvSpPr txBox="1"/>
          <p:nvPr>
            <p:ph idx="5" type="subTitle"/>
          </p:nvPr>
        </p:nvSpPr>
        <p:spPr>
          <a:xfrm>
            <a:off x="1980827" y="3077648"/>
            <a:ext cx="23898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99" name="Google Shape;499;p49"/>
          <p:cNvSpPr txBox="1"/>
          <p:nvPr>
            <p:ph idx="6" type="title"/>
          </p:nvPr>
        </p:nvSpPr>
        <p:spPr>
          <a:xfrm>
            <a:off x="1980827" y="3761277"/>
            <a:ext cx="2389800" cy="34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00" name="Google Shape;500;p49"/>
          <p:cNvSpPr txBox="1"/>
          <p:nvPr>
            <p:ph idx="7" type="subTitle"/>
          </p:nvPr>
        </p:nvSpPr>
        <p:spPr>
          <a:xfrm>
            <a:off x="1980827" y="4119199"/>
            <a:ext cx="23898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01" name="Google Shape;501;p49"/>
          <p:cNvSpPr txBox="1"/>
          <p:nvPr>
            <p:ph idx="8" type="title"/>
          </p:nvPr>
        </p:nvSpPr>
        <p:spPr>
          <a:xfrm>
            <a:off x="5832822" y="2719726"/>
            <a:ext cx="2389800" cy="34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02" name="Google Shape;502;p49"/>
          <p:cNvSpPr txBox="1"/>
          <p:nvPr>
            <p:ph idx="9" type="subTitle"/>
          </p:nvPr>
        </p:nvSpPr>
        <p:spPr>
          <a:xfrm>
            <a:off x="5832822" y="3077647"/>
            <a:ext cx="23898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03" name="Google Shape;503;p49"/>
          <p:cNvSpPr txBox="1"/>
          <p:nvPr>
            <p:ph idx="13" type="title"/>
          </p:nvPr>
        </p:nvSpPr>
        <p:spPr>
          <a:xfrm>
            <a:off x="5832822" y="3761277"/>
            <a:ext cx="2389800" cy="344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18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504" name="Google Shape;504;p49"/>
          <p:cNvSpPr txBox="1"/>
          <p:nvPr>
            <p:ph idx="14" type="subTitle"/>
          </p:nvPr>
        </p:nvSpPr>
        <p:spPr>
          <a:xfrm>
            <a:off x="5832822" y="4119199"/>
            <a:ext cx="23898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Medium"/>
                <a:ea typeface="Darker Grotesque Medium"/>
                <a:cs typeface="Darker Grotesque Medium"/>
                <a:sym typeface="Darker Grotesque Medium"/>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05" name="Google Shape;505;p49"/>
          <p:cNvSpPr txBox="1"/>
          <p:nvPr>
            <p:ph idx="15"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100"/>
              <a:buNone/>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506" name="Google Shape;506;p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BLANK_1_1_1_1_1_1">
    <p:spTree>
      <p:nvGrpSpPr>
        <p:cNvPr id="507" name="Shape 507"/>
        <p:cNvGrpSpPr/>
        <p:nvPr/>
      </p:nvGrpSpPr>
      <p:grpSpPr>
        <a:xfrm>
          <a:off x="0" y="0"/>
          <a:ext cx="0" cy="0"/>
          <a:chOff x="0" y="0"/>
          <a:chExt cx="0" cy="0"/>
        </a:xfrm>
      </p:grpSpPr>
      <p:grpSp>
        <p:nvGrpSpPr>
          <p:cNvPr id="508" name="Google Shape;508;p50"/>
          <p:cNvGrpSpPr/>
          <p:nvPr/>
        </p:nvGrpSpPr>
        <p:grpSpPr>
          <a:xfrm>
            <a:off x="-2449048" y="-2354000"/>
            <a:ext cx="13838148" cy="10556065"/>
            <a:chOff x="-2449048" y="-2354000"/>
            <a:chExt cx="13838148" cy="10556065"/>
          </a:xfrm>
        </p:grpSpPr>
        <p:sp>
          <p:nvSpPr>
            <p:cNvPr id="509" name="Google Shape;509;p50"/>
            <p:cNvSpPr/>
            <p:nvPr/>
          </p:nvSpPr>
          <p:spPr>
            <a:xfrm>
              <a:off x="3801950" y="-235400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50"/>
            <p:cNvSpPr/>
            <p:nvPr/>
          </p:nvSpPr>
          <p:spPr>
            <a:xfrm>
              <a:off x="8330300" y="278135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1" name="Google Shape;511;p50"/>
            <p:cNvPicPr preferRelativeResize="0"/>
            <p:nvPr/>
          </p:nvPicPr>
          <p:blipFill rotWithShape="1">
            <a:blip r:embed="rId2">
              <a:alphaModFix/>
            </a:blip>
            <a:srcRect b="19768" l="7340" r="4538" t="0"/>
            <a:stretch/>
          </p:blipFill>
          <p:spPr>
            <a:xfrm flipH="1" rot="-2699997">
              <a:off x="6410540" y="3926846"/>
              <a:ext cx="4536370" cy="3129710"/>
            </a:xfrm>
            <a:prstGeom prst="rect">
              <a:avLst/>
            </a:prstGeom>
            <a:noFill/>
            <a:ln>
              <a:noFill/>
            </a:ln>
          </p:spPr>
        </p:pic>
        <p:pic>
          <p:nvPicPr>
            <p:cNvPr id="512" name="Google Shape;512;p50"/>
            <p:cNvPicPr preferRelativeResize="0"/>
            <p:nvPr/>
          </p:nvPicPr>
          <p:blipFill rotWithShape="1">
            <a:blip r:embed="rId2">
              <a:alphaModFix/>
            </a:blip>
            <a:srcRect b="19768" l="7340" r="4538" t="0"/>
            <a:stretch/>
          </p:blipFill>
          <p:spPr>
            <a:xfrm flipH="1" rot="-2699997">
              <a:off x="-2006860" y="-1208492"/>
              <a:ext cx="4536370" cy="3129710"/>
            </a:xfrm>
            <a:prstGeom prst="rect">
              <a:avLst/>
            </a:prstGeom>
            <a:noFill/>
            <a:ln>
              <a:noFill/>
            </a:ln>
          </p:spPr>
        </p:pic>
        <p:pic>
          <p:nvPicPr>
            <p:cNvPr id="513" name="Google Shape;513;p50"/>
            <p:cNvPicPr preferRelativeResize="0"/>
            <p:nvPr/>
          </p:nvPicPr>
          <p:blipFill>
            <a:blip r:embed="rId3">
              <a:alphaModFix/>
            </a:blip>
            <a:stretch>
              <a:fillRect/>
            </a:stretch>
          </p:blipFill>
          <p:spPr>
            <a:xfrm rot="2051224">
              <a:off x="8181543" y="458729"/>
              <a:ext cx="709013" cy="537293"/>
            </a:xfrm>
            <a:prstGeom prst="rect">
              <a:avLst/>
            </a:prstGeom>
            <a:noFill/>
            <a:ln>
              <a:noFill/>
            </a:ln>
          </p:spPr>
        </p:pic>
      </p:grpSp>
      <p:sp>
        <p:nvSpPr>
          <p:cNvPr id="514" name="Google Shape;514;p50"/>
          <p:cNvSpPr txBox="1"/>
          <p:nvPr>
            <p:ph hasCustomPrompt="1" type="title"/>
          </p:nvPr>
        </p:nvSpPr>
        <p:spPr>
          <a:xfrm>
            <a:off x="720000" y="901525"/>
            <a:ext cx="3852000" cy="828300"/>
          </a:xfrm>
          <a:prstGeom prst="rect">
            <a:avLst/>
          </a:prstGeom>
        </p:spPr>
        <p:txBody>
          <a:bodyPr anchorCtr="0" anchor="ctr" bIns="91425" lIns="91425" spcFirstLastPara="1" rIns="91425" wrap="square" tIns="91425">
            <a:noAutofit/>
          </a:bodyPr>
          <a:lstStyle>
            <a:lvl1pPr lvl="0" rtl="0">
              <a:spcBef>
                <a:spcPts val="0"/>
              </a:spcBef>
              <a:spcAft>
                <a:spcPts val="0"/>
              </a:spcAft>
              <a:buSzPts val="6200"/>
              <a:buNone/>
              <a:defRPr sz="36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515" name="Google Shape;515;p50"/>
          <p:cNvSpPr txBox="1"/>
          <p:nvPr>
            <p:ph idx="1" type="subTitle"/>
          </p:nvPr>
        </p:nvSpPr>
        <p:spPr>
          <a:xfrm>
            <a:off x="720000" y="1607552"/>
            <a:ext cx="3852000" cy="445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6" name="Google Shape;516;p50"/>
          <p:cNvSpPr txBox="1"/>
          <p:nvPr>
            <p:ph hasCustomPrompt="1" idx="2" type="title"/>
          </p:nvPr>
        </p:nvSpPr>
        <p:spPr>
          <a:xfrm>
            <a:off x="720000" y="2075311"/>
            <a:ext cx="3852000" cy="828300"/>
          </a:xfrm>
          <a:prstGeom prst="rect">
            <a:avLst/>
          </a:prstGeom>
        </p:spPr>
        <p:txBody>
          <a:bodyPr anchorCtr="0" anchor="ctr" bIns="91425" lIns="91425" spcFirstLastPara="1" rIns="91425" wrap="square" tIns="91425">
            <a:noAutofit/>
          </a:bodyPr>
          <a:lstStyle>
            <a:lvl1pPr lvl="0" rtl="0">
              <a:spcBef>
                <a:spcPts val="0"/>
              </a:spcBef>
              <a:spcAft>
                <a:spcPts val="0"/>
              </a:spcAft>
              <a:buSzPts val="6200"/>
              <a:buNone/>
              <a:defRPr sz="36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517" name="Google Shape;517;p50"/>
          <p:cNvSpPr txBox="1"/>
          <p:nvPr>
            <p:ph idx="3" type="subTitle"/>
          </p:nvPr>
        </p:nvSpPr>
        <p:spPr>
          <a:xfrm>
            <a:off x="720000" y="2781338"/>
            <a:ext cx="3852000" cy="445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18" name="Google Shape;518;p50"/>
          <p:cNvSpPr txBox="1"/>
          <p:nvPr>
            <p:ph hasCustomPrompt="1" idx="4" type="title"/>
          </p:nvPr>
        </p:nvSpPr>
        <p:spPr>
          <a:xfrm>
            <a:off x="720000" y="3249096"/>
            <a:ext cx="3852000" cy="828300"/>
          </a:xfrm>
          <a:prstGeom prst="rect">
            <a:avLst/>
          </a:prstGeom>
        </p:spPr>
        <p:txBody>
          <a:bodyPr anchorCtr="0" anchor="ctr" bIns="91425" lIns="91425" spcFirstLastPara="1" rIns="91425" wrap="square" tIns="91425">
            <a:noAutofit/>
          </a:bodyPr>
          <a:lstStyle>
            <a:lvl1pPr lvl="0" rtl="0">
              <a:spcBef>
                <a:spcPts val="0"/>
              </a:spcBef>
              <a:spcAft>
                <a:spcPts val="0"/>
              </a:spcAft>
              <a:buSzPts val="6200"/>
              <a:buNone/>
              <a:defRPr sz="36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519" name="Google Shape;519;p50"/>
          <p:cNvSpPr txBox="1"/>
          <p:nvPr>
            <p:ph idx="5" type="subTitle"/>
          </p:nvPr>
        </p:nvSpPr>
        <p:spPr>
          <a:xfrm>
            <a:off x="720000" y="3955124"/>
            <a:ext cx="3852000" cy="445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20" name="Google Shape;520;p5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grpSp>
        <p:nvGrpSpPr>
          <p:cNvPr id="39" name="Google Shape;39;p6"/>
          <p:cNvGrpSpPr/>
          <p:nvPr/>
        </p:nvGrpSpPr>
        <p:grpSpPr>
          <a:xfrm flipH="1" rot="10800000">
            <a:off x="-1005221" y="-1621477"/>
            <a:ext cx="11792220" cy="7946477"/>
            <a:chOff x="-1039434" y="-1185730"/>
            <a:chExt cx="11792220" cy="7946477"/>
          </a:xfrm>
        </p:grpSpPr>
        <p:pic>
          <p:nvPicPr>
            <p:cNvPr id="40" name="Google Shape;40;p6"/>
            <p:cNvPicPr preferRelativeResize="0"/>
            <p:nvPr/>
          </p:nvPicPr>
          <p:blipFill rotWithShape="1">
            <a:blip r:embed="rId2">
              <a:alphaModFix/>
            </a:blip>
            <a:srcRect b="19768" l="7340" r="4538" t="0"/>
            <a:stretch/>
          </p:blipFill>
          <p:spPr>
            <a:xfrm flipH="1" rot="7826467">
              <a:off x="7486249" y="3907813"/>
              <a:ext cx="3005448" cy="2073501"/>
            </a:xfrm>
            <a:prstGeom prst="rect">
              <a:avLst/>
            </a:prstGeom>
            <a:noFill/>
            <a:ln>
              <a:noFill/>
            </a:ln>
          </p:spPr>
        </p:pic>
        <p:pic>
          <p:nvPicPr>
            <p:cNvPr id="41" name="Google Shape;41;p6"/>
            <p:cNvPicPr preferRelativeResize="0"/>
            <p:nvPr/>
          </p:nvPicPr>
          <p:blipFill rotWithShape="1">
            <a:blip r:embed="rId2">
              <a:alphaModFix/>
            </a:blip>
            <a:srcRect b="19768" l="7340" r="4538" t="0"/>
            <a:stretch/>
          </p:blipFill>
          <p:spPr>
            <a:xfrm flipH="1" rot="1428959">
              <a:off x="-806636" y="4315957"/>
              <a:ext cx="2406993" cy="1660634"/>
            </a:xfrm>
            <a:prstGeom prst="rect">
              <a:avLst/>
            </a:prstGeom>
            <a:noFill/>
            <a:ln>
              <a:noFill/>
            </a:ln>
          </p:spPr>
        </p:pic>
        <p:pic>
          <p:nvPicPr>
            <p:cNvPr id="42" name="Google Shape;42;p6"/>
            <p:cNvPicPr preferRelativeResize="0"/>
            <p:nvPr/>
          </p:nvPicPr>
          <p:blipFill rotWithShape="1">
            <a:blip r:embed="rId2">
              <a:alphaModFix/>
            </a:blip>
            <a:srcRect b="19768" l="7340" r="4538" t="0"/>
            <a:stretch/>
          </p:blipFill>
          <p:spPr>
            <a:xfrm flipH="1" rot="697866">
              <a:off x="7427023" y="-960143"/>
              <a:ext cx="2406996" cy="1660633"/>
            </a:xfrm>
            <a:prstGeom prst="rect">
              <a:avLst/>
            </a:prstGeom>
            <a:noFill/>
            <a:ln>
              <a:noFill/>
            </a:ln>
          </p:spPr>
        </p:pic>
      </p:grpSp>
      <p:sp>
        <p:nvSpPr>
          <p:cNvPr id="43" name="Google Shape;43;p6"/>
          <p:cNvSpPr txBox="1"/>
          <p:nvPr>
            <p:ph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300"/>
              <a:buNone/>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p:txBody>
      </p:sp>
      <p:sp>
        <p:nvSpPr>
          <p:cNvPr id="44" name="Google Shape;44;p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BLANK_1_1_1_1_1_1_3">
    <p:spTree>
      <p:nvGrpSpPr>
        <p:cNvPr id="521" name="Shape 521"/>
        <p:cNvGrpSpPr/>
        <p:nvPr/>
      </p:nvGrpSpPr>
      <p:grpSpPr>
        <a:xfrm>
          <a:off x="0" y="0"/>
          <a:ext cx="0" cy="0"/>
          <a:chOff x="0" y="0"/>
          <a:chExt cx="0" cy="0"/>
        </a:xfrm>
      </p:grpSpPr>
      <p:grpSp>
        <p:nvGrpSpPr>
          <p:cNvPr id="522" name="Google Shape;522;p51"/>
          <p:cNvGrpSpPr/>
          <p:nvPr/>
        </p:nvGrpSpPr>
        <p:grpSpPr>
          <a:xfrm>
            <a:off x="-2425150" y="-1023875"/>
            <a:ext cx="13825430" cy="7993425"/>
            <a:chOff x="-2425150" y="-1023875"/>
            <a:chExt cx="13825430" cy="7993425"/>
          </a:xfrm>
        </p:grpSpPr>
        <p:sp>
          <p:nvSpPr>
            <p:cNvPr id="523" name="Google Shape;523;p51"/>
            <p:cNvSpPr/>
            <p:nvPr/>
          </p:nvSpPr>
          <p:spPr>
            <a:xfrm>
              <a:off x="-2425150" y="-1023875"/>
              <a:ext cx="3734700" cy="37347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1"/>
            <p:cNvSpPr/>
            <p:nvPr/>
          </p:nvSpPr>
          <p:spPr>
            <a:xfrm>
              <a:off x="8040225" y="358340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5" name="Google Shape;525;p51"/>
            <p:cNvPicPr preferRelativeResize="0"/>
            <p:nvPr/>
          </p:nvPicPr>
          <p:blipFill rotWithShape="1">
            <a:blip r:embed="rId2">
              <a:alphaModFix/>
            </a:blip>
            <a:srcRect b="19768" l="7340" r="4538" t="0"/>
            <a:stretch/>
          </p:blipFill>
          <p:spPr>
            <a:xfrm rot="5255970">
              <a:off x="7585331" y="887914"/>
              <a:ext cx="4407293" cy="3040678"/>
            </a:xfrm>
            <a:prstGeom prst="rect">
              <a:avLst/>
            </a:prstGeom>
            <a:noFill/>
            <a:ln>
              <a:noFill/>
            </a:ln>
          </p:spPr>
        </p:pic>
        <p:pic>
          <p:nvPicPr>
            <p:cNvPr id="526" name="Google Shape;526;p51"/>
            <p:cNvPicPr preferRelativeResize="0"/>
            <p:nvPr/>
          </p:nvPicPr>
          <p:blipFill rotWithShape="1">
            <a:blip r:embed="rId2">
              <a:alphaModFix/>
            </a:blip>
            <a:srcRect b="19768" l="7340" r="4538" t="0"/>
            <a:stretch/>
          </p:blipFill>
          <p:spPr>
            <a:xfrm rot="-5919143">
              <a:off x="-2423341" y="2718234"/>
              <a:ext cx="4407289" cy="3040679"/>
            </a:xfrm>
            <a:prstGeom prst="rect">
              <a:avLst/>
            </a:prstGeom>
            <a:noFill/>
            <a:ln>
              <a:noFill/>
            </a:ln>
          </p:spPr>
        </p:pic>
        <p:pic>
          <p:nvPicPr>
            <p:cNvPr id="527" name="Google Shape;527;p51"/>
            <p:cNvPicPr preferRelativeResize="0"/>
            <p:nvPr/>
          </p:nvPicPr>
          <p:blipFill>
            <a:blip r:embed="rId3">
              <a:alphaModFix/>
            </a:blip>
            <a:stretch>
              <a:fillRect/>
            </a:stretch>
          </p:blipFill>
          <p:spPr>
            <a:xfrm rot="2051224">
              <a:off x="8267343" y="1984054"/>
              <a:ext cx="709013" cy="537293"/>
            </a:xfrm>
            <a:prstGeom prst="rect">
              <a:avLst/>
            </a:prstGeom>
            <a:noFill/>
            <a:ln>
              <a:noFill/>
            </a:ln>
          </p:spPr>
        </p:pic>
        <p:sp>
          <p:nvSpPr>
            <p:cNvPr id="528" name="Google Shape;528;p51"/>
            <p:cNvSpPr/>
            <p:nvPr/>
          </p:nvSpPr>
          <p:spPr>
            <a:xfrm>
              <a:off x="3356050" y="4595050"/>
              <a:ext cx="2374500" cy="23745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6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9" name="Google Shape;529;p51"/>
          <p:cNvSpPr txBox="1"/>
          <p:nvPr>
            <p:ph hasCustomPrompt="1" type="title"/>
          </p:nvPr>
        </p:nvSpPr>
        <p:spPr>
          <a:xfrm>
            <a:off x="1224050" y="3517711"/>
            <a:ext cx="19836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530" name="Google Shape;530;p51"/>
          <p:cNvSpPr txBox="1"/>
          <p:nvPr>
            <p:ph idx="1" type="subTitle"/>
          </p:nvPr>
        </p:nvSpPr>
        <p:spPr>
          <a:xfrm>
            <a:off x="1224050" y="4157073"/>
            <a:ext cx="1983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31" name="Google Shape;531;p51"/>
          <p:cNvSpPr txBox="1"/>
          <p:nvPr>
            <p:ph hasCustomPrompt="1" idx="2" type="title"/>
          </p:nvPr>
        </p:nvSpPr>
        <p:spPr>
          <a:xfrm>
            <a:off x="3580200" y="2432175"/>
            <a:ext cx="19836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532" name="Google Shape;532;p51"/>
          <p:cNvSpPr txBox="1"/>
          <p:nvPr>
            <p:ph idx="3" type="subTitle"/>
          </p:nvPr>
        </p:nvSpPr>
        <p:spPr>
          <a:xfrm>
            <a:off x="3580200" y="3138201"/>
            <a:ext cx="1983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33" name="Google Shape;533;p51"/>
          <p:cNvSpPr txBox="1"/>
          <p:nvPr>
            <p:ph hasCustomPrompt="1" idx="4" type="title"/>
          </p:nvPr>
        </p:nvSpPr>
        <p:spPr>
          <a:xfrm>
            <a:off x="5878938" y="3517711"/>
            <a:ext cx="19836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30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534" name="Google Shape;534;p51"/>
          <p:cNvSpPr txBox="1"/>
          <p:nvPr>
            <p:ph idx="5" type="subTitle"/>
          </p:nvPr>
        </p:nvSpPr>
        <p:spPr>
          <a:xfrm>
            <a:off x="5878938" y="4157073"/>
            <a:ext cx="19836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35" name="Google Shape;535;p51"/>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100"/>
              <a:buNone/>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536" name="Google Shape;536;p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BLANK_1_1_1_1_1_1_4">
    <p:spTree>
      <p:nvGrpSpPr>
        <p:cNvPr id="537" name="Shape 537"/>
        <p:cNvGrpSpPr/>
        <p:nvPr/>
      </p:nvGrpSpPr>
      <p:grpSpPr>
        <a:xfrm>
          <a:off x="0" y="0"/>
          <a:ext cx="0" cy="0"/>
          <a:chOff x="0" y="0"/>
          <a:chExt cx="0" cy="0"/>
        </a:xfrm>
      </p:grpSpPr>
      <p:sp>
        <p:nvSpPr>
          <p:cNvPr id="538" name="Google Shape;538;p52"/>
          <p:cNvSpPr txBox="1"/>
          <p:nvPr>
            <p:ph hasCustomPrompt="1" type="title"/>
          </p:nvPr>
        </p:nvSpPr>
        <p:spPr>
          <a:xfrm>
            <a:off x="720000" y="1256575"/>
            <a:ext cx="2547000" cy="53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1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539" name="Google Shape;539;p52"/>
          <p:cNvSpPr txBox="1"/>
          <p:nvPr>
            <p:ph idx="1" type="subTitle"/>
          </p:nvPr>
        </p:nvSpPr>
        <p:spPr>
          <a:xfrm>
            <a:off x="933900" y="1847508"/>
            <a:ext cx="21192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40" name="Google Shape;540;p52"/>
          <p:cNvSpPr txBox="1"/>
          <p:nvPr>
            <p:ph hasCustomPrompt="1" idx="2" type="title"/>
          </p:nvPr>
        </p:nvSpPr>
        <p:spPr>
          <a:xfrm>
            <a:off x="3298500" y="1256575"/>
            <a:ext cx="2547000" cy="53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1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541" name="Google Shape;541;p52"/>
          <p:cNvSpPr txBox="1"/>
          <p:nvPr>
            <p:ph idx="3" type="subTitle"/>
          </p:nvPr>
        </p:nvSpPr>
        <p:spPr>
          <a:xfrm>
            <a:off x="3512400" y="1847533"/>
            <a:ext cx="21192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42" name="Google Shape;542;p52"/>
          <p:cNvSpPr txBox="1"/>
          <p:nvPr>
            <p:ph hasCustomPrompt="1" idx="4" type="title"/>
          </p:nvPr>
        </p:nvSpPr>
        <p:spPr>
          <a:xfrm>
            <a:off x="5883775" y="1256575"/>
            <a:ext cx="2547000" cy="530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200"/>
              <a:buNone/>
              <a:defRPr sz="1800"/>
            </a:lvl1pPr>
            <a:lvl2pPr lvl="1" rtl="0" algn="ctr">
              <a:spcBef>
                <a:spcPts val="0"/>
              </a:spcBef>
              <a:spcAft>
                <a:spcPts val="0"/>
              </a:spcAft>
              <a:buSzPts val="6200"/>
              <a:buNone/>
              <a:defRPr sz="6200"/>
            </a:lvl2pPr>
            <a:lvl3pPr lvl="2" rtl="0" algn="ctr">
              <a:spcBef>
                <a:spcPts val="0"/>
              </a:spcBef>
              <a:spcAft>
                <a:spcPts val="0"/>
              </a:spcAft>
              <a:buSzPts val="6200"/>
              <a:buNone/>
              <a:defRPr sz="6200"/>
            </a:lvl3pPr>
            <a:lvl4pPr lvl="3" rtl="0" algn="ctr">
              <a:spcBef>
                <a:spcPts val="0"/>
              </a:spcBef>
              <a:spcAft>
                <a:spcPts val="0"/>
              </a:spcAft>
              <a:buSzPts val="6200"/>
              <a:buNone/>
              <a:defRPr sz="6200"/>
            </a:lvl4pPr>
            <a:lvl5pPr lvl="4" rtl="0" algn="ctr">
              <a:spcBef>
                <a:spcPts val="0"/>
              </a:spcBef>
              <a:spcAft>
                <a:spcPts val="0"/>
              </a:spcAft>
              <a:buSzPts val="6200"/>
              <a:buNone/>
              <a:defRPr sz="6200"/>
            </a:lvl5pPr>
            <a:lvl6pPr lvl="5" rtl="0" algn="ctr">
              <a:spcBef>
                <a:spcPts val="0"/>
              </a:spcBef>
              <a:spcAft>
                <a:spcPts val="0"/>
              </a:spcAft>
              <a:buSzPts val="6200"/>
              <a:buNone/>
              <a:defRPr sz="6200"/>
            </a:lvl6pPr>
            <a:lvl7pPr lvl="6" rtl="0" algn="ctr">
              <a:spcBef>
                <a:spcPts val="0"/>
              </a:spcBef>
              <a:spcAft>
                <a:spcPts val="0"/>
              </a:spcAft>
              <a:buSzPts val="6200"/>
              <a:buNone/>
              <a:defRPr sz="6200"/>
            </a:lvl7pPr>
            <a:lvl8pPr lvl="7" rtl="0" algn="ctr">
              <a:spcBef>
                <a:spcPts val="0"/>
              </a:spcBef>
              <a:spcAft>
                <a:spcPts val="0"/>
              </a:spcAft>
              <a:buSzPts val="6200"/>
              <a:buNone/>
              <a:defRPr sz="6200"/>
            </a:lvl8pPr>
            <a:lvl9pPr lvl="8" rtl="0" algn="ctr">
              <a:spcBef>
                <a:spcPts val="0"/>
              </a:spcBef>
              <a:spcAft>
                <a:spcPts val="0"/>
              </a:spcAft>
              <a:buSzPts val="6200"/>
              <a:buNone/>
              <a:defRPr sz="6200"/>
            </a:lvl9pPr>
          </a:lstStyle>
          <a:p>
            <a:r>
              <a:t>xx%</a:t>
            </a:r>
          </a:p>
        </p:txBody>
      </p:sp>
      <p:sp>
        <p:nvSpPr>
          <p:cNvPr id="543" name="Google Shape;543;p52"/>
          <p:cNvSpPr txBox="1"/>
          <p:nvPr>
            <p:ph idx="5" type="subTitle"/>
          </p:nvPr>
        </p:nvSpPr>
        <p:spPr>
          <a:xfrm>
            <a:off x="6097675" y="1847508"/>
            <a:ext cx="2119200" cy="445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44" name="Google Shape;544;p52"/>
          <p:cNvSpPr txBox="1"/>
          <p:nvPr>
            <p:ph idx="6" type="title"/>
          </p:nvPr>
        </p:nvSpPr>
        <p:spPr>
          <a:xfrm>
            <a:off x="720000" y="445025"/>
            <a:ext cx="77040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100"/>
              <a:buNone/>
              <a:defRPr/>
            </a:lvl1pPr>
            <a:lvl2pPr lvl="1" rtl="0">
              <a:spcBef>
                <a:spcPts val="0"/>
              </a:spcBef>
              <a:spcAft>
                <a:spcPts val="0"/>
              </a:spcAft>
              <a:buSzPts val="2100"/>
              <a:buNone/>
              <a:defRPr sz="2100"/>
            </a:lvl2pPr>
            <a:lvl3pPr lvl="2" rtl="0">
              <a:spcBef>
                <a:spcPts val="0"/>
              </a:spcBef>
              <a:spcAft>
                <a:spcPts val="0"/>
              </a:spcAft>
              <a:buSzPts val="2100"/>
              <a:buNone/>
              <a:defRPr sz="2100"/>
            </a:lvl3pPr>
            <a:lvl4pPr lvl="3" rtl="0">
              <a:spcBef>
                <a:spcPts val="0"/>
              </a:spcBef>
              <a:spcAft>
                <a:spcPts val="0"/>
              </a:spcAft>
              <a:buSzPts val="2100"/>
              <a:buNone/>
              <a:defRPr sz="2100"/>
            </a:lvl4pPr>
            <a:lvl5pPr lvl="4" rtl="0">
              <a:spcBef>
                <a:spcPts val="0"/>
              </a:spcBef>
              <a:spcAft>
                <a:spcPts val="0"/>
              </a:spcAft>
              <a:buSzPts val="2100"/>
              <a:buNone/>
              <a:defRPr sz="2100"/>
            </a:lvl5pPr>
            <a:lvl6pPr lvl="5" rtl="0">
              <a:spcBef>
                <a:spcPts val="0"/>
              </a:spcBef>
              <a:spcAft>
                <a:spcPts val="0"/>
              </a:spcAft>
              <a:buSzPts val="2100"/>
              <a:buNone/>
              <a:defRPr sz="2100"/>
            </a:lvl6pPr>
            <a:lvl7pPr lvl="6" rtl="0">
              <a:spcBef>
                <a:spcPts val="0"/>
              </a:spcBef>
              <a:spcAft>
                <a:spcPts val="0"/>
              </a:spcAft>
              <a:buSzPts val="2100"/>
              <a:buNone/>
              <a:defRPr sz="2100"/>
            </a:lvl7pPr>
            <a:lvl8pPr lvl="7" rtl="0">
              <a:spcBef>
                <a:spcPts val="0"/>
              </a:spcBef>
              <a:spcAft>
                <a:spcPts val="0"/>
              </a:spcAft>
              <a:buSzPts val="2100"/>
              <a:buNone/>
              <a:defRPr sz="2100"/>
            </a:lvl8pPr>
            <a:lvl9pPr lvl="8" rtl="0">
              <a:spcBef>
                <a:spcPts val="0"/>
              </a:spcBef>
              <a:spcAft>
                <a:spcPts val="0"/>
              </a:spcAft>
              <a:buSzPts val="2100"/>
              <a:buNone/>
              <a:defRPr sz="2100"/>
            </a:lvl9pPr>
          </a:lstStyle>
          <a:p/>
        </p:txBody>
      </p:sp>
      <p:sp>
        <p:nvSpPr>
          <p:cNvPr id="545" name="Google Shape;545;p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BLANK_1_1_1_1_1_1_2">
    <p:spTree>
      <p:nvGrpSpPr>
        <p:cNvPr id="546" name="Shape 546"/>
        <p:cNvGrpSpPr/>
        <p:nvPr/>
      </p:nvGrpSpPr>
      <p:grpSpPr>
        <a:xfrm>
          <a:off x="0" y="0"/>
          <a:ext cx="0" cy="0"/>
          <a:chOff x="0" y="0"/>
          <a:chExt cx="0" cy="0"/>
        </a:xfrm>
      </p:grpSpPr>
      <p:pic>
        <p:nvPicPr>
          <p:cNvPr id="547" name="Google Shape;547;p53"/>
          <p:cNvPicPr preferRelativeResize="0"/>
          <p:nvPr/>
        </p:nvPicPr>
        <p:blipFill rotWithShape="1">
          <a:blip r:embed="rId2">
            <a:alphaModFix/>
          </a:blip>
          <a:srcRect b="19768" l="7340" r="4538" t="0"/>
          <a:stretch/>
        </p:blipFill>
        <p:spPr>
          <a:xfrm rot="-8099992">
            <a:off x="-1888368" y="3524285"/>
            <a:ext cx="4407289" cy="3040676"/>
          </a:xfrm>
          <a:prstGeom prst="rect">
            <a:avLst/>
          </a:prstGeom>
          <a:noFill/>
          <a:ln>
            <a:noFill/>
          </a:ln>
        </p:spPr>
      </p:pic>
      <p:sp>
        <p:nvSpPr>
          <p:cNvPr id="548" name="Google Shape;548;p53"/>
          <p:cNvSpPr txBox="1"/>
          <p:nvPr>
            <p:ph type="ctrTitle"/>
          </p:nvPr>
        </p:nvSpPr>
        <p:spPr>
          <a:xfrm>
            <a:off x="720000" y="540000"/>
            <a:ext cx="4284000" cy="811800"/>
          </a:xfrm>
          <a:prstGeom prst="rect">
            <a:avLst/>
          </a:prstGeom>
        </p:spPr>
        <p:txBody>
          <a:bodyPr anchorCtr="0" anchor="ctr" bIns="91425" lIns="91425" spcFirstLastPara="1" rIns="91425" wrap="square" tIns="91425">
            <a:noAutofit/>
          </a:bodyPr>
          <a:lstStyle>
            <a:lvl1pPr lvl="0" rtl="0">
              <a:spcBef>
                <a:spcPts val="0"/>
              </a:spcBef>
              <a:spcAft>
                <a:spcPts val="0"/>
              </a:spcAft>
              <a:buSzPts val="5200"/>
              <a:buNone/>
              <a:defRPr sz="60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49" name="Google Shape;549;p53"/>
          <p:cNvSpPr txBox="1"/>
          <p:nvPr>
            <p:ph idx="1" type="subTitle"/>
          </p:nvPr>
        </p:nvSpPr>
        <p:spPr>
          <a:xfrm>
            <a:off x="720000" y="1486900"/>
            <a:ext cx="4293900" cy="10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atin typeface="Darker Grotesque"/>
                <a:ea typeface="Darker Grotesque"/>
                <a:cs typeface="Darker Grotesque"/>
                <a:sym typeface="Darker Grotesque"/>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550" name="Google Shape;550;p53"/>
          <p:cNvSpPr txBox="1"/>
          <p:nvPr/>
        </p:nvSpPr>
        <p:spPr>
          <a:xfrm>
            <a:off x="720000" y="3632500"/>
            <a:ext cx="3852000" cy="924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000"/>
              </a:spcBef>
              <a:spcAft>
                <a:spcPts val="0"/>
              </a:spcAft>
              <a:buNone/>
            </a:pPr>
            <a:r>
              <a:rPr b="1" lang="en" sz="1000">
                <a:solidFill>
                  <a:schemeClr val="dk1"/>
                </a:solidFill>
                <a:latin typeface="Darker Grotesque"/>
                <a:ea typeface="Darker Grotesque"/>
                <a:cs typeface="Darker Grotesque"/>
                <a:sym typeface="Darker Grotesque"/>
              </a:rPr>
              <a:t>CREDITS: </a:t>
            </a:r>
            <a:r>
              <a:rPr lang="en" sz="1000">
                <a:solidFill>
                  <a:schemeClr val="dk1"/>
                </a:solidFill>
                <a:latin typeface="Darker Grotesque Medium"/>
                <a:ea typeface="Darker Grotesque Medium"/>
                <a:cs typeface="Darker Grotesque Medium"/>
                <a:sym typeface="Darker Grotesque Medium"/>
              </a:rPr>
              <a:t>This presentation template was created by </a:t>
            </a:r>
            <a:r>
              <a:rPr b="1" lang="en" sz="1000">
                <a:solidFill>
                  <a:schemeClr val="dk1"/>
                </a:solidFill>
                <a:uFill>
                  <a:noFill/>
                </a:uFill>
                <a:latin typeface="Darker Grotesque"/>
                <a:ea typeface="Darker Grotesque"/>
                <a:cs typeface="Darker Grotesque"/>
                <a:sym typeface="Darker Grotesque"/>
                <a:hlinkClick r:id="rId3">
                  <a:extLst>
                    <a:ext uri="{A12FA001-AC4F-418D-AE19-62706E023703}">
                      <ahyp:hlinkClr val="tx"/>
                    </a:ext>
                  </a:extLst>
                </a:hlinkClick>
              </a:rPr>
              <a:t>Slidesgo</a:t>
            </a:r>
            <a:r>
              <a:rPr lang="en" sz="1000">
                <a:solidFill>
                  <a:schemeClr val="dk1"/>
                </a:solidFill>
                <a:latin typeface="Darker Grotesque Medium"/>
                <a:ea typeface="Darker Grotesque Medium"/>
                <a:cs typeface="Darker Grotesque Medium"/>
                <a:sym typeface="Darker Grotesque Medium"/>
              </a:rPr>
              <a:t>, including icons by </a:t>
            </a:r>
            <a:r>
              <a:rPr b="1" lang="en" sz="1000">
                <a:solidFill>
                  <a:schemeClr val="dk1"/>
                </a:solidFill>
                <a:uFill>
                  <a:noFill/>
                </a:uFill>
                <a:latin typeface="Darker Grotesque"/>
                <a:ea typeface="Darker Grotesque"/>
                <a:cs typeface="Darker Grotesque"/>
                <a:sym typeface="Darker Grotesque"/>
                <a:hlinkClick r:id="rId4">
                  <a:extLst>
                    <a:ext uri="{A12FA001-AC4F-418D-AE19-62706E023703}">
                      <ahyp:hlinkClr val="tx"/>
                    </a:ext>
                  </a:extLst>
                </a:hlinkClick>
              </a:rPr>
              <a:t>Flaticon</a:t>
            </a:r>
            <a:r>
              <a:rPr lang="en" sz="1000">
                <a:solidFill>
                  <a:schemeClr val="dk1"/>
                </a:solidFill>
                <a:latin typeface="Darker Grotesque Medium"/>
                <a:ea typeface="Darker Grotesque Medium"/>
                <a:cs typeface="Darker Grotesque Medium"/>
                <a:sym typeface="Darker Grotesque Medium"/>
              </a:rPr>
              <a:t>, and infographics &amp; images by </a:t>
            </a:r>
            <a:r>
              <a:rPr b="1" lang="en" sz="1000">
                <a:solidFill>
                  <a:schemeClr val="dk1"/>
                </a:solidFill>
                <a:uFill>
                  <a:noFill/>
                </a:uFill>
                <a:latin typeface="Darker Grotesque"/>
                <a:ea typeface="Darker Grotesque"/>
                <a:cs typeface="Darker Grotesque"/>
                <a:sym typeface="Darker Grotesque"/>
                <a:hlinkClick r:id="rId5">
                  <a:extLst>
                    <a:ext uri="{A12FA001-AC4F-418D-AE19-62706E023703}">
                      <ahyp:hlinkClr val="tx"/>
                    </a:ext>
                  </a:extLst>
                </a:hlinkClick>
              </a:rPr>
              <a:t>Freepik</a:t>
            </a:r>
            <a:r>
              <a:rPr b="1" lang="en" sz="1000">
                <a:solidFill>
                  <a:schemeClr val="dk1"/>
                </a:solidFill>
                <a:latin typeface="Darker Grotesque"/>
                <a:ea typeface="Darker Grotesque"/>
                <a:cs typeface="Darker Grotesque"/>
                <a:sym typeface="Darker Grotesque"/>
              </a:rPr>
              <a:t> </a:t>
            </a:r>
            <a:endParaRPr b="1" sz="1000">
              <a:solidFill>
                <a:schemeClr val="dk1"/>
              </a:solidFill>
              <a:latin typeface="Darker Grotesque"/>
              <a:ea typeface="Darker Grotesque"/>
              <a:cs typeface="Darker Grotesque"/>
              <a:sym typeface="Darker Grotesque"/>
            </a:endParaRPr>
          </a:p>
        </p:txBody>
      </p:sp>
      <p:grpSp>
        <p:nvGrpSpPr>
          <p:cNvPr id="551" name="Google Shape;551;p53"/>
          <p:cNvGrpSpPr/>
          <p:nvPr/>
        </p:nvGrpSpPr>
        <p:grpSpPr>
          <a:xfrm>
            <a:off x="320361" y="754158"/>
            <a:ext cx="43276" cy="411646"/>
            <a:chOff x="1256711" y="1178908"/>
            <a:chExt cx="43276" cy="411646"/>
          </a:xfrm>
        </p:grpSpPr>
        <p:grpSp>
          <p:nvGrpSpPr>
            <p:cNvPr id="552" name="Google Shape;552;p53"/>
            <p:cNvGrpSpPr/>
            <p:nvPr/>
          </p:nvGrpSpPr>
          <p:grpSpPr>
            <a:xfrm>
              <a:off x="1256711" y="1178908"/>
              <a:ext cx="43276" cy="184846"/>
              <a:chOff x="1256700" y="1103575"/>
              <a:chExt cx="60900" cy="260200"/>
            </a:xfrm>
          </p:grpSpPr>
          <p:sp>
            <p:nvSpPr>
              <p:cNvPr id="553" name="Google Shape;553;p53"/>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53"/>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53"/>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6" name="Google Shape;556;p53"/>
            <p:cNvGrpSpPr/>
            <p:nvPr/>
          </p:nvGrpSpPr>
          <p:grpSpPr>
            <a:xfrm>
              <a:off x="1256711" y="1405708"/>
              <a:ext cx="43276" cy="184846"/>
              <a:chOff x="1256700" y="1103575"/>
              <a:chExt cx="60900" cy="260200"/>
            </a:xfrm>
          </p:grpSpPr>
          <p:sp>
            <p:nvSpPr>
              <p:cNvPr id="557" name="Google Shape;557;p53"/>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53"/>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53"/>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560" name="Google Shape;560;p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_1_1_1_1_1_1">
    <p:spTree>
      <p:nvGrpSpPr>
        <p:cNvPr id="561" name="Shape 561"/>
        <p:cNvGrpSpPr/>
        <p:nvPr/>
      </p:nvGrpSpPr>
      <p:grpSpPr>
        <a:xfrm>
          <a:off x="0" y="0"/>
          <a:ext cx="0" cy="0"/>
          <a:chOff x="0" y="0"/>
          <a:chExt cx="0" cy="0"/>
        </a:xfrm>
      </p:grpSpPr>
      <p:grpSp>
        <p:nvGrpSpPr>
          <p:cNvPr id="562" name="Google Shape;562;p54"/>
          <p:cNvGrpSpPr/>
          <p:nvPr/>
        </p:nvGrpSpPr>
        <p:grpSpPr>
          <a:xfrm>
            <a:off x="-1648646" y="-1233751"/>
            <a:ext cx="12569250" cy="7898248"/>
            <a:chOff x="-1648646" y="-1233751"/>
            <a:chExt cx="12569250" cy="7898248"/>
          </a:xfrm>
        </p:grpSpPr>
        <p:pic>
          <p:nvPicPr>
            <p:cNvPr id="563" name="Google Shape;563;p54"/>
            <p:cNvPicPr preferRelativeResize="0"/>
            <p:nvPr/>
          </p:nvPicPr>
          <p:blipFill rotWithShape="1">
            <a:blip r:embed="rId2">
              <a:alphaModFix/>
            </a:blip>
            <a:srcRect b="19768" l="7340" r="4538" t="0"/>
            <a:stretch/>
          </p:blipFill>
          <p:spPr>
            <a:xfrm rot="-8830939">
              <a:off x="-928451" y="3942039"/>
              <a:ext cx="3005450" cy="2073498"/>
            </a:xfrm>
            <a:prstGeom prst="rect">
              <a:avLst/>
            </a:prstGeom>
            <a:noFill/>
            <a:ln>
              <a:noFill/>
            </a:ln>
          </p:spPr>
        </p:pic>
        <p:pic>
          <p:nvPicPr>
            <p:cNvPr id="564" name="Google Shape;564;p54"/>
            <p:cNvPicPr preferRelativeResize="0"/>
            <p:nvPr/>
          </p:nvPicPr>
          <p:blipFill rotWithShape="1">
            <a:blip r:embed="rId2">
              <a:alphaModFix/>
            </a:blip>
            <a:srcRect b="19768" l="7340" r="4538" t="0"/>
            <a:stretch/>
          </p:blipFill>
          <p:spPr>
            <a:xfrm rot="-3692456">
              <a:off x="7666315" y="-424490"/>
              <a:ext cx="3124503" cy="2155654"/>
            </a:xfrm>
            <a:prstGeom prst="rect">
              <a:avLst/>
            </a:prstGeom>
            <a:noFill/>
            <a:ln>
              <a:noFill/>
            </a:ln>
          </p:spPr>
        </p:pic>
        <p:pic>
          <p:nvPicPr>
            <p:cNvPr id="565" name="Google Shape;565;p54"/>
            <p:cNvPicPr preferRelativeResize="0"/>
            <p:nvPr/>
          </p:nvPicPr>
          <p:blipFill rotWithShape="1">
            <a:blip r:embed="rId2">
              <a:alphaModFix/>
            </a:blip>
            <a:srcRect b="19768" l="7340" r="4538" t="0"/>
            <a:stretch/>
          </p:blipFill>
          <p:spPr>
            <a:xfrm rot="-3692448">
              <a:off x="-1507930" y="-292453"/>
              <a:ext cx="3387391" cy="2337035"/>
            </a:xfrm>
            <a:prstGeom prst="rect">
              <a:avLst/>
            </a:prstGeom>
            <a:noFill/>
            <a:ln>
              <a:noFill/>
            </a:ln>
          </p:spPr>
        </p:pic>
        <p:pic>
          <p:nvPicPr>
            <p:cNvPr id="566" name="Google Shape;566;p54"/>
            <p:cNvPicPr preferRelativeResize="0"/>
            <p:nvPr/>
          </p:nvPicPr>
          <p:blipFill rotWithShape="1">
            <a:blip r:embed="rId2">
              <a:alphaModFix/>
            </a:blip>
            <a:srcRect b="19768" l="7340" r="4538" t="0"/>
            <a:stretch/>
          </p:blipFill>
          <p:spPr>
            <a:xfrm flipH="1" rot="8100021">
              <a:off x="7267750" y="3694063"/>
              <a:ext cx="3005446" cy="2073500"/>
            </a:xfrm>
            <a:prstGeom prst="rect">
              <a:avLst/>
            </a:prstGeom>
            <a:noFill/>
            <a:ln>
              <a:noFill/>
            </a:ln>
          </p:spPr>
        </p:pic>
        <p:pic>
          <p:nvPicPr>
            <p:cNvPr id="567" name="Google Shape;567;p54"/>
            <p:cNvPicPr preferRelativeResize="0"/>
            <p:nvPr/>
          </p:nvPicPr>
          <p:blipFill>
            <a:blip r:embed="rId3">
              <a:alphaModFix/>
            </a:blip>
            <a:stretch>
              <a:fillRect/>
            </a:stretch>
          </p:blipFill>
          <p:spPr>
            <a:xfrm rot="9900052">
              <a:off x="7263844" y="271354"/>
              <a:ext cx="709013" cy="537293"/>
            </a:xfrm>
            <a:prstGeom prst="rect">
              <a:avLst/>
            </a:prstGeom>
            <a:noFill/>
            <a:ln>
              <a:noFill/>
            </a:ln>
          </p:spPr>
        </p:pic>
      </p:grpSp>
      <p:sp>
        <p:nvSpPr>
          <p:cNvPr id="568" name="Google Shape;568;p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BLANK_1_1_1_1_1_1_1_1">
    <p:spTree>
      <p:nvGrpSpPr>
        <p:cNvPr id="569" name="Shape 569"/>
        <p:cNvGrpSpPr/>
        <p:nvPr/>
      </p:nvGrpSpPr>
      <p:grpSpPr>
        <a:xfrm>
          <a:off x="0" y="0"/>
          <a:ext cx="0" cy="0"/>
          <a:chOff x="0" y="0"/>
          <a:chExt cx="0" cy="0"/>
        </a:xfrm>
      </p:grpSpPr>
      <p:sp>
        <p:nvSpPr>
          <p:cNvPr id="570" name="Google Shape;570;p55"/>
          <p:cNvSpPr/>
          <p:nvPr/>
        </p:nvSpPr>
        <p:spPr>
          <a:xfrm>
            <a:off x="1181400" y="4001050"/>
            <a:ext cx="3029400" cy="30294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6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1" name="Google Shape;571;p55"/>
          <p:cNvPicPr preferRelativeResize="0"/>
          <p:nvPr/>
        </p:nvPicPr>
        <p:blipFill rotWithShape="1">
          <a:blip r:embed="rId2">
            <a:alphaModFix/>
          </a:blip>
          <a:srcRect b="19768" l="7340" r="4538" t="0"/>
          <a:stretch/>
        </p:blipFill>
        <p:spPr>
          <a:xfrm rot="9000006">
            <a:off x="6631531" y="3074710"/>
            <a:ext cx="4407288" cy="3040679"/>
          </a:xfrm>
          <a:prstGeom prst="rect">
            <a:avLst/>
          </a:prstGeom>
          <a:noFill/>
          <a:ln>
            <a:noFill/>
          </a:ln>
        </p:spPr>
      </p:pic>
      <p:pic>
        <p:nvPicPr>
          <p:cNvPr id="572" name="Google Shape;572;p55"/>
          <p:cNvPicPr preferRelativeResize="0"/>
          <p:nvPr/>
        </p:nvPicPr>
        <p:blipFill rotWithShape="1">
          <a:blip r:embed="rId2">
            <a:alphaModFix/>
          </a:blip>
          <a:srcRect b="19768" l="7340" r="4538" t="0"/>
          <a:stretch/>
        </p:blipFill>
        <p:spPr>
          <a:xfrm rot="10078522">
            <a:off x="2368356" y="-2528990"/>
            <a:ext cx="4407288" cy="3040677"/>
          </a:xfrm>
          <a:prstGeom prst="rect">
            <a:avLst/>
          </a:prstGeom>
          <a:noFill/>
          <a:ln>
            <a:noFill/>
          </a:ln>
        </p:spPr>
      </p:pic>
      <p:pic>
        <p:nvPicPr>
          <p:cNvPr id="573" name="Google Shape;573;p55"/>
          <p:cNvPicPr preferRelativeResize="0"/>
          <p:nvPr/>
        </p:nvPicPr>
        <p:blipFill rotWithShape="1">
          <a:blip r:embed="rId2">
            <a:alphaModFix/>
          </a:blip>
          <a:srcRect b="19768" l="7340" r="4538" t="0"/>
          <a:stretch/>
        </p:blipFill>
        <p:spPr>
          <a:xfrm rot="-8099992">
            <a:off x="-1888368" y="3524285"/>
            <a:ext cx="4407289" cy="3040676"/>
          </a:xfrm>
          <a:prstGeom prst="rect">
            <a:avLst/>
          </a:prstGeom>
          <a:noFill/>
          <a:ln>
            <a:noFill/>
          </a:ln>
        </p:spPr>
      </p:pic>
      <p:sp>
        <p:nvSpPr>
          <p:cNvPr id="574" name="Google Shape;574;p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BLANK_1_1_1_1_1_1_1_1_1">
    <p:spTree>
      <p:nvGrpSpPr>
        <p:cNvPr id="575" name="Shape 575"/>
        <p:cNvGrpSpPr/>
        <p:nvPr/>
      </p:nvGrpSpPr>
      <p:grpSpPr>
        <a:xfrm>
          <a:off x="0" y="0"/>
          <a:ext cx="0" cy="0"/>
          <a:chOff x="0" y="0"/>
          <a:chExt cx="0" cy="0"/>
        </a:xfrm>
      </p:grpSpPr>
      <p:sp>
        <p:nvSpPr>
          <p:cNvPr id="576" name="Google Shape;576;p56"/>
          <p:cNvSpPr/>
          <p:nvPr/>
        </p:nvSpPr>
        <p:spPr>
          <a:xfrm>
            <a:off x="6982463" y="359905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7" name="Google Shape;577;p56"/>
          <p:cNvPicPr preferRelativeResize="0"/>
          <p:nvPr/>
        </p:nvPicPr>
        <p:blipFill rotWithShape="1">
          <a:blip r:embed="rId2">
            <a:alphaModFix/>
          </a:blip>
          <a:srcRect b="19768" l="7340" r="4538" t="0"/>
          <a:stretch/>
        </p:blipFill>
        <p:spPr>
          <a:xfrm rot="9134656">
            <a:off x="6293780" y="3644943"/>
            <a:ext cx="4436165" cy="3060612"/>
          </a:xfrm>
          <a:prstGeom prst="rect">
            <a:avLst/>
          </a:prstGeom>
          <a:noFill/>
          <a:ln>
            <a:noFill/>
          </a:ln>
        </p:spPr>
      </p:pic>
      <p:pic>
        <p:nvPicPr>
          <p:cNvPr id="578" name="Google Shape;578;p56"/>
          <p:cNvPicPr preferRelativeResize="0"/>
          <p:nvPr/>
        </p:nvPicPr>
        <p:blipFill rotWithShape="1">
          <a:blip r:embed="rId2">
            <a:alphaModFix/>
          </a:blip>
          <a:srcRect b="19768" l="7340" r="4538" t="0"/>
          <a:stretch/>
        </p:blipFill>
        <p:spPr>
          <a:xfrm rot="-2359540">
            <a:off x="-1115599" y="-633789"/>
            <a:ext cx="3498423" cy="2413614"/>
          </a:xfrm>
          <a:prstGeom prst="rect">
            <a:avLst/>
          </a:prstGeom>
          <a:noFill/>
          <a:ln>
            <a:noFill/>
          </a:ln>
        </p:spPr>
      </p:pic>
      <p:pic>
        <p:nvPicPr>
          <p:cNvPr id="579" name="Google Shape;579;p56"/>
          <p:cNvPicPr preferRelativeResize="0"/>
          <p:nvPr/>
        </p:nvPicPr>
        <p:blipFill rotWithShape="1">
          <a:blip r:embed="rId2">
            <a:alphaModFix/>
          </a:blip>
          <a:srcRect b="19768" l="7340" r="4538" t="0"/>
          <a:stretch/>
        </p:blipFill>
        <p:spPr>
          <a:xfrm rot="8382963">
            <a:off x="7473048" y="-1903224"/>
            <a:ext cx="3498429" cy="2413614"/>
          </a:xfrm>
          <a:prstGeom prst="rect">
            <a:avLst/>
          </a:prstGeom>
          <a:noFill/>
          <a:ln>
            <a:noFill/>
          </a:ln>
        </p:spPr>
      </p:pic>
      <p:sp>
        <p:nvSpPr>
          <p:cNvPr id="580" name="Google Shape;580;p56"/>
          <p:cNvSpPr/>
          <p:nvPr/>
        </p:nvSpPr>
        <p:spPr>
          <a:xfrm>
            <a:off x="-1677013" y="3486525"/>
            <a:ext cx="3352800" cy="3352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85" name="Shape 585"/>
        <p:cNvGrpSpPr/>
        <p:nvPr/>
      </p:nvGrpSpPr>
      <p:grpSpPr>
        <a:xfrm>
          <a:off x="0" y="0"/>
          <a:ext cx="0" cy="0"/>
          <a:chOff x="0" y="0"/>
          <a:chExt cx="0" cy="0"/>
        </a:xfrm>
      </p:grpSpPr>
      <p:sp>
        <p:nvSpPr>
          <p:cNvPr id="586" name="Google Shape;586;p58"/>
          <p:cNvSpPr txBox="1"/>
          <p:nvPr>
            <p:ph type="ctrTitle"/>
          </p:nvPr>
        </p:nvSpPr>
        <p:spPr>
          <a:xfrm>
            <a:off x="1642250" y="1870875"/>
            <a:ext cx="5804400" cy="1221300"/>
          </a:xfrm>
          <a:prstGeom prst="rect">
            <a:avLst/>
          </a:prstGeom>
          <a:noFill/>
          <a:ln>
            <a:noFill/>
          </a:ln>
        </p:spPr>
        <p:txBody>
          <a:bodyPr anchorCtr="0" anchor="ctr" bIns="91425" lIns="91425" spcFirstLastPara="1" rIns="91425" wrap="square" tIns="91425">
            <a:noAutofit/>
          </a:bodyPr>
          <a:lstStyle>
            <a:lvl1pPr lvl="0" algn="ctr">
              <a:lnSpc>
                <a:spcPct val="90000"/>
              </a:lnSpc>
              <a:spcBef>
                <a:spcPts val="0"/>
              </a:spcBef>
              <a:spcAft>
                <a:spcPts val="0"/>
              </a:spcAft>
              <a:buClr>
                <a:srgbClr val="191919"/>
              </a:buClr>
              <a:buSzPts val="5200"/>
              <a:buNone/>
              <a:defRPr sz="4800">
                <a:latin typeface="Orbitron Black"/>
                <a:ea typeface="Orbitron Black"/>
                <a:cs typeface="Orbitron Black"/>
                <a:sym typeface="Orbitron Black"/>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587" name="Google Shape;587;p58"/>
          <p:cNvSpPr txBox="1"/>
          <p:nvPr>
            <p:ph idx="1" type="subTitle"/>
          </p:nvPr>
        </p:nvSpPr>
        <p:spPr>
          <a:xfrm>
            <a:off x="2392500" y="3238050"/>
            <a:ext cx="4359000" cy="4095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sz="18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
    <p:spTree>
      <p:nvGrpSpPr>
        <p:cNvPr id="588" name="Shape 588"/>
        <p:cNvGrpSpPr/>
        <p:nvPr/>
      </p:nvGrpSpPr>
      <p:grpSpPr>
        <a:xfrm>
          <a:off x="0" y="0"/>
          <a:ext cx="0" cy="0"/>
          <a:chOff x="0" y="0"/>
          <a:chExt cx="0" cy="0"/>
        </a:xfrm>
      </p:grpSpPr>
      <p:grpSp>
        <p:nvGrpSpPr>
          <p:cNvPr id="589" name="Google Shape;589;p59"/>
          <p:cNvGrpSpPr/>
          <p:nvPr/>
        </p:nvGrpSpPr>
        <p:grpSpPr>
          <a:xfrm>
            <a:off x="-2519465" y="-1064375"/>
            <a:ext cx="13382030" cy="8111791"/>
            <a:chOff x="-2519465" y="-1064375"/>
            <a:chExt cx="13382030" cy="8111791"/>
          </a:xfrm>
        </p:grpSpPr>
        <p:sp>
          <p:nvSpPr>
            <p:cNvPr id="590" name="Google Shape;590;p59"/>
            <p:cNvSpPr/>
            <p:nvPr/>
          </p:nvSpPr>
          <p:spPr>
            <a:xfrm>
              <a:off x="-2305525" y="1750825"/>
              <a:ext cx="2815200" cy="2815200"/>
            </a:xfrm>
            <a:prstGeom prst="ellipse">
              <a:avLst/>
            </a:prstGeom>
            <a:solidFill>
              <a:schemeClr val="dk2"/>
            </a:solidFill>
            <a:ln>
              <a:noFill/>
            </a:ln>
            <a:effectLst>
              <a:outerShdw blurRad="57150" rotWithShape="0" algn="bl" dir="5400000" dist="19050">
                <a:srgbClr val="4877FF">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59"/>
            <p:cNvSpPr/>
            <p:nvPr/>
          </p:nvSpPr>
          <p:spPr>
            <a:xfrm>
              <a:off x="7362900" y="-1064375"/>
              <a:ext cx="2815200" cy="2815200"/>
            </a:xfrm>
            <a:prstGeom prst="ellipse">
              <a:avLst/>
            </a:prstGeom>
            <a:solidFill>
              <a:schemeClr val="dk2"/>
            </a:solidFill>
            <a:ln>
              <a:noFill/>
            </a:ln>
            <a:effectLst>
              <a:outerShdw blurRad="57150" rotWithShape="0" algn="bl" dir="5400000" dist="19050">
                <a:srgbClr val="4877FF">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2" name="Google Shape;592;p59"/>
            <p:cNvPicPr preferRelativeResize="0"/>
            <p:nvPr/>
          </p:nvPicPr>
          <p:blipFill rotWithShape="1">
            <a:blip r:embed="rId2">
              <a:alphaModFix/>
            </a:blip>
            <a:srcRect b="0" l="0" r="0" t="0"/>
            <a:stretch/>
          </p:blipFill>
          <p:spPr>
            <a:xfrm rot="2051225">
              <a:off x="8058639" y="215270"/>
              <a:ext cx="1005627" cy="762066"/>
            </a:xfrm>
            <a:prstGeom prst="rect">
              <a:avLst/>
            </a:prstGeom>
            <a:noFill/>
            <a:ln>
              <a:noFill/>
            </a:ln>
          </p:spPr>
        </p:pic>
        <p:pic>
          <p:nvPicPr>
            <p:cNvPr id="593" name="Google Shape;593;p59"/>
            <p:cNvPicPr preferRelativeResize="0"/>
            <p:nvPr/>
          </p:nvPicPr>
          <p:blipFill rotWithShape="1">
            <a:blip r:embed="rId3">
              <a:alphaModFix/>
            </a:blip>
            <a:srcRect b="19768" l="7340" r="4538" t="0"/>
            <a:stretch/>
          </p:blipFill>
          <p:spPr>
            <a:xfrm rot="10666232">
              <a:off x="-1063726" y="-337745"/>
              <a:ext cx="2544482" cy="1755492"/>
            </a:xfrm>
            <a:prstGeom prst="rect">
              <a:avLst/>
            </a:prstGeom>
            <a:noFill/>
            <a:ln>
              <a:noFill/>
            </a:ln>
          </p:spPr>
        </p:pic>
        <p:pic>
          <p:nvPicPr>
            <p:cNvPr id="594" name="Google Shape;594;p59"/>
            <p:cNvPicPr preferRelativeResize="0"/>
            <p:nvPr/>
          </p:nvPicPr>
          <p:blipFill rotWithShape="1">
            <a:blip r:embed="rId3">
              <a:alphaModFix/>
            </a:blip>
            <a:srcRect b="19768" l="7340" r="4538" t="0"/>
            <a:stretch/>
          </p:blipFill>
          <p:spPr>
            <a:xfrm rot="8474785">
              <a:off x="7529761" y="3538855"/>
              <a:ext cx="3013777" cy="2079243"/>
            </a:xfrm>
            <a:prstGeom prst="rect">
              <a:avLst/>
            </a:prstGeom>
            <a:noFill/>
            <a:ln>
              <a:noFill/>
            </a:ln>
          </p:spPr>
        </p:pic>
        <p:pic>
          <p:nvPicPr>
            <p:cNvPr id="595" name="Google Shape;595;p59"/>
            <p:cNvPicPr preferRelativeResize="0"/>
            <p:nvPr/>
          </p:nvPicPr>
          <p:blipFill rotWithShape="1">
            <a:blip r:embed="rId3">
              <a:alphaModFix/>
            </a:blip>
            <a:srcRect b="19768" l="7340" r="4538" t="0"/>
            <a:stretch/>
          </p:blipFill>
          <p:spPr>
            <a:xfrm rot="8474785">
              <a:off x="-2200439" y="4253780"/>
              <a:ext cx="3013777" cy="2079243"/>
            </a:xfrm>
            <a:prstGeom prst="rect">
              <a:avLst/>
            </a:prstGeom>
            <a:noFill/>
            <a:ln>
              <a:noFill/>
            </a:ln>
          </p:spPr>
        </p:pic>
      </p:grpSp>
      <p:sp>
        <p:nvSpPr>
          <p:cNvPr id="596" name="Google Shape;596;p59"/>
          <p:cNvSpPr txBox="1"/>
          <p:nvPr>
            <p:ph type="title"/>
          </p:nvPr>
        </p:nvSpPr>
        <p:spPr>
          <a:xfrm>
            <a:off x="720000" y="1945975"/>
            <a:ext cx="2336400" cy="52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597" name="Google Shape;597;p59"/>
          <p:cNvSpPr txBox="1"/>
          <p:nvPr>
            <p:ph idx="2" type="title"/>
          </p:nvPr>
        </p:nvSpPr>
        <p:spPr>
          <a:xfrm>
            <a:off x="720000" y="1505200"/>
            <a:ext cx="1275300" cy="59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26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598" name="Google Shape;598;p59"/>
          <p:cNvSpPr txBox="1"/>
          <p:nvPr>
            <p:ph idx="1" type="subTitle"/>
          </p:nvPr>
        </p:nvSpPr>
        <p:spPr>
          <a:xfrm>
            <a:off x="720000" y="2380100"/>
            <a:ext cx="23364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9" name="Google Shape;599;p59"/>
          <p:cNvSpPr txBox="1"/>
          <p:nvPr>
            <p:ph idx="3" type="title"/>
          </p:nvPr>
        </p:nvSpPr>
        <p:spPr>
          <a:xfrm>
            <a:off x="3403800" y="1945975"/>
            <a:ext cx="2336400" cy="52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00" name="Google Shape;600;p59"/>
          <p:cNvSpPr txBox="1"/>
          <p:nvPr>
            <p:ph idx="4" type="title"/>
          </p:nvPr>
        </p:nvSpPr>
        <p:spPr>
          <a:xfrm>
            <a:off x="3403800" y="1505200"/>
            <a:ext cx="1275300" cy="59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26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601" name="Google Shape;601;p59"/>
          <p:cNvSpPr txBox="1"/>
          <p:nvPr>
            <p:ph idx="5" type="subTitle"/>
          </p:nvPr>
        </p:nvSpPr>
        <p:spPr>
          <a:xfrm>
            <a:off x="3403800" y="2380100"/>
            <a:ext cx="23364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2" name="Google Shape;602;p59"/>
          <p:cNvSpPr txBox="1"/>
          <p:nvPr>
            <p:ph idx="6" type="title"/>
          </p:nvPr>
        </p:nvSpPr>
        <p:spPr>
          <a:xfrm>
            <a:off x="6087600" y="1945975"/>
            <a:ext cx="2336400" cy="52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03" name="Google Shape;603;p59"/>
          <p:cNvSpPr txBox="1"/>
          <p:nvPr>
            <p:ph idx="7" type="title"/>
          </p:nvPr>
        </p:nvSpPr>
        <p:spPr>
          <a:xfrm>
            <a:off x="6087600" y="1505200"/>
            <a:ext cx="1275300" cy="59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26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604" name="Google Shape;604;p59"/>
          <p:cNvSpPr txBox="1"/>
          <p:nvPr>
            <p:ph idx="8" type="subTitle"/>
          </p:nvPr>
        </p:nvSpPr>
        <p:spPr>
          <a:xfrm>
            <a:off x="6087600" y="2380100"/>
            <a:ext cx="23364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5" name="Google Shape;605;p59"/>
          <p:cNvSpPr txBox="1"/>
          <p:nvPr>
            <p:ph idx="9" type="title"/>
          </p:nvPr>
        </p:nvSpPr>
        <p:spPr>
          <a:xfrm>
            <a:off x="720000" y="3659175"/>
            <a:ext cx="2336400" cy="52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06" name="Google Shape;606;p59"/>
          <p:cNvSpPr txBox="1"/>
          <p:nvPr>
            <p:ph idx="13" type="title"/>
          </p:nvPr>
        </p:nvSpPr>
        <p:spPr>
          <a:xfrm>
            <a:off x="720000" y="3218400"/>
            <a:ext cx="1275300" cy="59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26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607" name="Google Shape;607;p59"/>
          <p:cNvSpPr txBox="1"/>
          <p:nvPr>
            <p:ph idx="14" type="subTitle"/>
          </p:nvPr>
        </p:nvSpPr>
        <p:spPr>
          <a:xfrm>
            <a:off x="720000" y="4093300"/>
            <a:ext cx="23364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8" name="Google Shape;608;p59"/>
          <p:cNvSpPr txBox="1"/>
          <p:nvPr>
            <p:ph idx="15" type="title"/>
          </p:nvPr>
        </p:nvSpPr>
        <p:spPr>
          <a:xfrm>
            <a:off x="3403800" y="3659175"/>
            <a:ext cx="2336400" cy="52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09" name="Google Shape;609;p59"/>
          <p:cNvSpPr txBox="1"/>
          <p:nvPr>
            <p:ph idx="16" type="title"/>
          </p:nvPr>
        </p:nvSpPr>
        <p:spPr>
          <a:xfrm>
            <a:off x="3403800" y="3218400"/>
            <a:ext cx="1275300" cy="59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26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610" name="Google Shape;610;p59"/>
          <p:cNvSpPr txBox="1"/>
          <p:nvPr>
            <p:ph idx="17" type="subTitle"/>
          </p:nvPr>
        </p:nvSpPr>
        <p:spPr>
          <a:xfrm>
            <a:off x="3403800" y="4093300"/>
            <a:ext cx="23364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1" name="Google Shape;611;p59"/>
          <p:cNvSpPr txBox="1"/>
          <p:nvPr>
            <p:ph idx="18" type="title"/>
          </p:nvPr>
        </p:nvSpPr>
        <p:spPr>
          <a:xfrm>
            <a:off x="6087600" y="3659175"/>
            <a:ext cx="2336400" cy="527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400"/>
              <a:buNone/>
              <a:defRPr sz="18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612" name="Google Shape;612;p59"/>
          <p:cNvSpPr txBox="1"/>
          <p:nvPr>
            <p:ph idx="19" type="title"/>
          </p:nvPr>
        </p:nvSpPr>
        <p:spPr>
          <a:xfrm>
            <a:off x="6087600" y="3218400"/>
            <a:ext cx="1275300" cy="59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26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613" name="Google Shape;613;p59"/>
          <p:cNvSpPr txBox="1"/>
          <p:nvPr>
            <p:ph idx="20" type="subTitle"/>
          </p:nvPr>
        </p:nvSpPr>
        <p:spPr>
          <a:xfrm>
            <a:off x="6087600" y="4093300"/>
            <a:ext cx="23364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atin typeface="Darker Grotesque"/>
                <a:ea typeface="Darker Grotesque"/>
                <a:cs typeface="Darker Grotesque"/>
                <a:sym typeface="Darker Grotesq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4" name="Google Shape;614;p59"/>
          <p:cNvSpPr txBox="1"/>
          <p:nvPr>
            <p:ph idx="21"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15" name="Shape 615"/>
        <p:cNvGrpSpPr/>
        <p:nvPr/>
      </p:nvGrpSpPr>
      <p:grpSpPr>
        <a:xfrm>
          <a:off x="0" y="0"/>
          <a:ext cx="0" cy="0"/>
          <a:chOff x="0" y="0"/>
          <a:chExt cx="0" cy="0"/>
        </a:xfrm>
      </p:grpSpPr>
      <p:grpSp>
        <p:nvGrpSpPr>
          <p:cNvPr id="616" name="Google Shape;616;p60"/>
          <p:cNvGrpSpPr/>
          <p:nvPr/>
        </p:nvGrpSpPr>
        <p:grpSpPr>
          <a:xfrm>
            <a:off x="-1150210" y="-986407"/>
            <a:ext cx="12304623" cy="7932654"/>
            <a:chOff x="-1150210" y="-986407"/>
            <a:chExt cx="12304623" cy="7932654"/>
          </a:xfrm>
        </p:grpSpPr>
        <p:pic>
          <p:nvPicPr>
            <p:cNvPr id="617" name="Google Shape;617;p60"/>
            <p:cNvPicPr preferRelativeResize="0"/>
            <p:nvPr/>
          </p:nvPicPr>
          <p:blipFill rotWithShape="1">
            <a:blip r:embed="rId2">
              <a:alphaModFix/>
            </a:blip>
            <a:srcRect b="19768" l="7340" r="4538" t="0"/>
            <a:stretch/>
          </p:blipFill>
          <p:spPr>
            <a:xfrm rot="-5155791">
              <a:off x="-1461292" y="1368095"/>
              <a:ext cx="2583232" cy="1782210"/>
            </a:xfrm>
            <a:prstGeom prst="rect">
              <a:avLst/>
            </a:prstGeom>
            <a:noFill/>
            <a:ln>
              <a:noFill/>
            </a:ln>
          </p:spPr>
        </p:pic>
        <p:pic>
          <p:nvPicPr>
            <p:cNvPr id="618" name="Google Shape;618;p60"/>
            <p:cNvPicPr preferRelativeResize="0"/>
            <p:nvPr/>
          </p:nvPicPr>
          <p:blipFill rotWithShape="1">
            <a:blip r:embed="rId2">
              <a:alphaModFix/>
            </a:blip>
            <a:srcRect b="19768" l="7340" r="4538" t="0"/>
            <a:stretch/>
          </p:blipFill>
          <p:spPr>
            <a:xfrm rot="-5155791">
              <a:off x="7977458" y="-525905"/>
              <a:ext cx="2583232" cy="1782210"/>
            </a:xfrm>
            <a:prstGeom prst="rect">
              <a:avLst/>
            </a:prstGeom>
            <a:noFill/>
            <a:ln>
              <a:noFill/>
            </a:ln>
          </p:spPr>
        </p:pic>
        <p:pic>
          <p:nvPicPr>
            <p:cNvPr id="619" name="Google Shape;619;p60"/>
            <p:cNvPicPr preferRelativeResize="0"/>
            <p:nvPr/>
          </p:nvPicPr>
          <p:blipFill rotWithShape="1">
            <a:blip r:embed="rId2">
              <a:alphaModFix/>
            </a:blip>
            <a:srcRect b="19768" l="7340" r="4538" t="0"/>
            <a:stretch/>
          </p:blipFill>
          <p:spPr>
            <a:xfrm rot="7762612">
              <a:off x="6899761" y="3215882"/>
              <a:ext cx="3925475" cy="2708229"/>
            </a:xfrm>
            <a:prstGeom prst="rect">
              <a:avLst/>
            </a:prstGeom>
            <a:noFill/>
            <a:ln>
              <a:noFill/>
            </a:ln>
          </p:spPr>
        </p:pic>
        <p:pic>
          <p:nvPicPr>
            <p:cNvPr id="620" name="Google Shape;620;p60"/>
            <p:cNvPicPr preferRelativeResize="0"/>
            <p:nvPr/>
          </p:nvPicPr>
          <p:blipFill rotWithShape="1">
            <a:blip r:embed="rId3">
              <a:alphaModFix/>
            </a:blip>
            <a:srcRect b="0" l="0" r="0" t="0"/>
            <a:stretch/>
          </p:blipFill>
          <p:spPr>
            <a:xfrm rot="2700000">
              <a:off x="305786" y="1972849"/>
              <a:ext cx="755727" cy="572699"/>
            </a:xfrm>
            <a:prstGeom prst="rect">
              <a:avLst/>
            </a:prstGeom>
            <a:noFill/>
            <a:ln>
              <a:noFill/>
            </a:ln>
          </p:spPr>
        </p:pic>
      </p:grpSp>
      <p:sp>
        <p:nvSpPr>
          <p:cNvPr id="621" name="Google Shape;621;p60"/>
          <p:cNvSpPr txBox="1"/>
          <p:nvPr>
            <p:ph idx="1" type="subTitle"/>
          </p:nvPr>
        </p:nvSpPr>
        <p:spPr>
          <a:xfrm>
            <a:off x="1717500" y="3032145"/>
            <a:ext cx="2907600" cy="46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Bebas Neue"/>
              <a:buNone/>
              <a:defRPr sz="1800">
                <a:solidFill>
                  <a:srgbClr val="000000"/>
                </a:solidFill>
                <a:latin typeface="Orbitron Black"/>
                <a:ea typeface="Orbitron Black"/>
                <a:cs typeface="Orbitron Black"/>
                <a:sym typeface="Orbitron Black"/>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622" name="Google Shape;622;p60"/>
          <p:cNvSpPr txBox="1"/>
          <p:nvPr>
            <p:ph idx="2" type="subTitle"/>
          </p:nvPr>
        </p:nvSpPr>
        <p:spPr>
          <a:xfrm>
            <a:off x="4625100" y="3032145"/>
            <a:ext cx="2907600" cy="468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Font typeface="Bebas Neue"/>
              <a:buNone/>
              <a:defRPr sz="1800">
                <a:solidFill>
                  <a:srgbClr val="000000"/>
                </a:solidFill>
                <a:latin typeface="Orbitron Black"/>
                <a:ea typeface="Orbitron Black"/>
                <a:cs typeface="Orbitron Black"/>
                <a:sym typeface="Orbitron Black"/>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623" name="Google Shape;623;p60"/>
          <p:cNvSpPr txBox="1"/>
          <p:nvPr>
            <p:ph idx="3" type="subTitle"/>
          </p:nvPr>
        </p:nvSpPr>
        <p:spPr>
          <a:xfrm>
            <a:off x="1992450" y="3500525"/>
            <a:ext cx="2357700" cy="1050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solidFill>
                  <a:srgbClr val="00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24" name="Google Shape;624;p60"/>
          <p:cNvSpPr txBox="1"/>
          <p:nvPr>
            <p:ph idx="4" type="subTitle"/>
          </p:nvPr>
        </p:nvSpPr>
        <p:spPr>
          <a:xfrm>
            <a:off x="4900050" y="3500525"/>
            <a:ext cx="2357700" cy="1050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solidFill>
                  <a:srgbClr val="00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25" name="Google Shape;625;p60"/>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solidFill>
                  <a:srgbClr val="000000"/>
                </a:solidFill>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26" name="Shape 626"/>
        <p:cNvGrpSpPr/>
        <p:nvPr/>
      </p:nvGrpSpPr>
      <p:grpSpPr>
        <a:xfrm>
          <a:off x="0" y="0"/>
          <a:ext cx="0" cy="0"/>
          <a:chOff x="0" y="0"/>
          <a:chExt cx="0" cy="0"/>
        </a:xfrm>
      </p:grpSpPr>
      <p:grpSp>
        <p:nvGrpSpPr>
          <p:cNvPr id="627" name="Google Shape;627;p61"/>
          <p:cNvGrpSpPr/>
          <p:nvPr/>
        </p:nvGrpSpPr>
        <p:grpSpPr>
          <a:xfrm>
            <a:off x="6368725" y="-3096875"/>
            <a:ext cx="6112800" cy="6112800"/>
            <a:chOff x="6368725" y="-3096875"/>
            <a:chExt cx="6112800" cy="6112800"/>
          </a:xfrm>
        </p:grpSpPr>
        <p:sp>
          <p:nvSpPr>
            <p:cNvPr id="628" name="Google Shape;628;p61"/>
            <p:cNvSpPr/>
            <p:nvPr/>
          </p:nvSpPr>
          <p:spPr>
            <a:xfrm>
              <a:off x="6368725" y="-3096875"/>
              <a:ext cx="6112800" cy="61128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498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29" name="Google Shape;629;p61"/>
            <p:cNvPicPr preferRelativeResize="0"/>
            <p:nvPr/>
          </p:nvPicPr>
          <p:blipFill rotWithShape="1">
            <a:blip r:embed="rId2">
              <a:alphaModFix/>
            </a:blip>
            <a:srcRect b="19768" l="7340" r="4538" t="0"/>
            <a:stretch/>
          </p:blipFill>
          <p:spPr>
            <a:xfrm rot="3599913">
              <a:off x="7727360" y="-484174"/>
              <a:ext cx="3160826" cy="2180726"/>
            </a:xfrm>
            <a:prstGeom prst="rect">
              <a:avLst/>
            </a:prstGeom>
            <a:noFill/>
            <a:ln>
              <a:noFill/>
            </a:ln>
          </p:spPr>
        </p:pic>
        <p:pic>
          <p:nvPicPr>
            <p:cNvPr id="630" name="Google Shape;630;p61"/>
            <p:cNvPicPr preferRelativeResize="0"/>
            <p:nvPr/>
          </p:nvPicPr>
          <p:blipFill rotWithShape="1">
            <a:blip r:embed="rId3">
              <a:alphaModFix/>
            </a:blip>
            <a:srcRect b="0" l="0" r="0" t="0"/>
            <a:stretch/>
          </p:blipFill>
          <p:spPr>
            <a:xfrm rot="2051224">
              <a:off x="8345293" y="898004"/>
              <a:ext cx="709013" cy="537294"/>
            </a:xfrm>
            <a:prstGeom prst="rect">
              <a:avLst/>
            </a:prstGeom>
            <a:noFill/>
            <a:ln>
              <a:noFill/>
            </a:ln>
          </p:spPr>
        </p:pic>
      </p:grpSp>
      <p:sp>
        <p:nvSpPr>
          <p:cNvPr id="631" name="Google Shape;631;p61"/>
          <p:cNvSpPr txBox="1"/>
          <p:nvPr>
            <p:ph type="title"/>
          </p:nvPr>
        </p:nvSpPr>
        <p:spPr>
          <a:xfrm>
            <a:off x="720000" y="475600"/>
            <a:ext cx="4200900" cy="8430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300"/>
              <a:buNone/>
              <a:defRPr/>
            </a:lvl1pPr>
            <a:lvl2pPr lvl="1" algn="l">
              <a:lnSpc>
                <a:spcPct val="100000"/>
              </a:lnSpc>
              <a:spcBef>
                <a:spcPts val="0"/>
              </a:spcBef>
              <a:spcAft>
                <a:spcPts val="0"/>
              </a:spcAft>
              <a:buSzPts val="2300"/>
              <a:buNone/>
              <a:defRPr sz="2300"/>
            </a:lvl2pPr>
            <a:lvl3pPr lvl="2" algn="l">
              <a:lnSpc>
                <a:spcPct val="100000"/>
              </a:lnSpc>
              <a:spcBef>
                <a:spcPts val="0"/>
              </a:spcBef>
              <a:spcAft>
                <a:spcPts val="0"/>
              </a:spcAft>
              <a:buSzPts val="2300"/>
              <a:buNone/>
              <a:defRPr sz="2300"/>
            </a:lvl3pPr>
            <a:lvl4pPr lvl="3" algn="l">
              <a:lnSpc>
                <a:spcPct val="100000"/>
              </a:lnSpc>
              <a:spcBef>
                <a:spcPts val="0"/>
              </a:spcBef>
              <a:spcAft>
                <a:spcPts val="0"/>
              </a:spcAft>
              <a:buSzPts val="2300"/>
              <a:buNone/>
              <a:defRPr sz="2300"/>
            </a:lvl4pPr>
            <a:lvl5pPr lvl="4" algn="l">
              <a:lnSpc>
                <a:spcPct val="100000"/>
              </a:lnSpc>
              <a:spcBef>
                <a:spcPts val="0"/>
              </a:spcBef>
              <a:spcAft>
                <a:spcPts val="0"/>
              </a:spcAft>
              <a:buSzPts val="2300"/>
              <a:buNone/>
              <a:defRPr sz="2300"/>
            </a:lvl5pPr>
            <a:lvl6pPr lvl="5" algn="l">
              <a:lnSpc>
                <a:spcPct val="100000"/>
              </a:lnSpc>
              <a:spcBef>
                <a:spcPts val="0"/>
              </a:spcBef>
              <a:spcAft>
                <a:spcPts val="0"/>
              </a:spcAft>
              <a:buSzPts val="2300"/>
              <a:buNone/>
              <a:defRPr sz="2300"/>
            </a:lvl6pPr>
            <a:lvl7pPr lvl="6" algn="l">
              <a:lnSpc>
                <a:spcPct val="100000"/>
              </a:lnSpc>
              <a:spcBef>
                <a:spcPts val="0"/>
              </a:spcBef>
              <a:spcAft>
                <a:spcPts val="0"/>
              </a:spcAft>
              <a:buSzPts val="2300"/>
              <a:buNone/>
              <a:defRPr sz="2300"/>
            </a:lvl7pPr>
            <a:lvl8pPr lvl="7" algn="l">
              <a:lnSpc>
                <a:spcPct val="100000"/>
              </a:lnSpc>
              <a:spcBef>
                <a:spcPts val="0"/>
              </a:spcBef>
              <a:spcAft>
                <a:spcPts val="0"/>
              </a:spcAft>
              <a:buSzPts val="2300"/>
              <a:buNone/>
              <a:defRPr sz="2300"/>
            </a:lvl8pPr>
            <a:lvl9pPr lvl="8" algn="l">
              <a:lnSpc>
                <a:spcPct val="100000"/>
              </a:lnSpc>
              <a:spcBef>
                <a:spcPts val="0"/>
              </a:spcBef>
              <a:spcAft>
                <a:spcPts val="0"/>
              </a:spcAft>
              <a:buSzPts val="2300"/>
              <a:buNone/>
              <a:defRPr sz="2300"/>
            </a:lvl9pPr>
          </a:lstStyle>
          <a:p/>
        </p:txBody>
      </p:sp>
      <p:sp>
        <p:nvSpPr>
          <p:cNvPr id="632" name="Google Shape;632;p61"/>
          <p:cNvSpPr txBox="1"/>
          <p:nvPr>
            <p:ph idx="1" type="body"/>
          </p:nvPr>
        </p:nvSpPr>
        <p:spPr>
          <a:xfrm>
            <a:off x="720000" y="1152475"/>
            <a:ext cx="3613500" cy="3416400"/>
          </a:xfrm>
          <a:prstGeom prst="rect">
            <a:avLst/>
          </a:prstGeom>
          <a:noFill/>
          <a:ln>
            <a:noFill/>
          </a:ln>
        </p:spPr>
        <p:txBody>
          <a:bodyPr anchorCtr="0" anchor="ctr" bIns="91425" lIns="91425" spcFirstLastPara="1" rIns="91425" wrap="square" tIns="91425">
            <a:noAutofit/>
          </a:bodyPr>
          <a:lstStyle>
            <a:lvl1pPr indent="-330200" lvl="0" marL="457200" algn="l">
              <a:lnSpc>
                <a:spcPct val="100000"/>
              </a:lnSpc>
              <a:spcBef>
                <a:spcPts val="0"/>
              </a:spcBef>
              <a:spcAft>
                <a:spcPts val="0"/>
              </a:spcAft>
              <a:buSzPts val="1600"/>
              <a:buFont typeface="Nunito Light"/>
              <a:buChar char="●"/>
              <a:defRPr sz="1400"/>
            </a:lvl1pPr>
            <a:lvl2pPr indent="-330200" lvl="1" marL="914400" algn="l">
              <a:lnSpc>
                <a:spcPct val="115000"/>
              </a:lnSpc>
              <a:spcBef>
                <a:spcPts val="0"/>
              </a:spcBef>
              <a:spcAft>
                <a:spcPts val="0"/>
              </a:spcAft>
              <a:buSzPts val="1600"/>
              <a:buFont typeface="Nunito Light"/>
              <a:buChar char="○"/>
              <a:defRPr/>
            </a:lvl2pPr>
            <a:lvl3pPr indent="-323850" lvl="2" marL="1371600" algn="l">
              <a:lnSpc>
                <a:spcPct val="115000"/>
              </a:lnSpc>
              <a:spcBef>
                <a:spcPts val="0"/>
              </a:spcBef>
              <a:spcAft>
                <a:spcPts val="0"/>
              </a:spcAft>
              <a:buSzPts val="1500"/>
              <a:buFont typeface="Nunito Light"/>
              <a:buChar char="■"/>
              <a:defRPr/>
            </a:lvl3pPr>
            <a:lvl4pPr indent="-323850" lvl="3" marL="1828800" algn="l">
              <a:lnSpc>
                <a:spcPct val="115000"/>
              </a:lnSpc>
              <a:spcBef>
                <a:spcPts val="0"/>
              </a:spcBef>
              <a:spcAft>
                <a:spcPts val="0"/>
              </a:spcAft>
              <a:buSzPts val="1500"/>
              <a:buFont typeface="Nunito Light"/>
              <a:buChar char="●"/>
              <a:defRPr/>
            </a:lvl4pPr>
            <a:lvl5pPr indent="-317500" lvl="4" marL="2286000" algn="l">
              <a:lnSpc>
                <a:spcPct val="115000"/>
              </a:lnSpc>
              <a:spcBef>
                <a:spcPts val="0"/>
              </a:spcBef>
              <a:spcAft>
                <a:spcPts val="0"/>
              </a:spcAft>
              <a:buSzPts val="1400"/>
              <a:buFont typeface="Nunito Light"/>
              <a:buChar char="○"/>
              <a:defRPr/>
            </a:lvl5pPr>
            <a:lvl6pPr indent="-317500" lvl="5" marL="2743200" algn="l">
              <a:lnSpc>
                <a:spcPct val="115000"/>
              </a:lnSpc>
              <a:spcBef>
                <a:spcPts val="0"/>
              </a:spcBef>
              <a:spcAft>
                <a:spcPts val="0"/>
              </a:spcAft>
              <a:buSzPts val="1400"/>
              <a:buFont typeface="Nunito Light"/>
              <a:buChar char="■"/>
              <a:defRPr/>
            </a:lvl6pPr>
            <a:lvl7pPr indent="-311150" lvl="6" marL="3200400" algn="l">
              <a:lnSpc>
                <a:spcPct val="115000"/>
              </a:lnSpc>
              <a:spcBef>
                <a:spcPts val="0"/>
              </a:spcBef>
              <a:spcAft>
                <a:spcPts val="0"/>
              </a:spcAft>
              <a:buSzPts val="1300"/>
              <a:buFont typeface="Nunito Light"/>
              <a:buChar char="●"/>
              <a:defRPr/>
            </a:lvl7pPr>
            <a:lvl8pPr indent="-311150" lvl="7" marL="3657600" algn="l">
              <a:lnSpc>
                <a:spcPct val="115000"/>
              </a:lnSpc>
              <a:spcBef>
                <a:spcPts val="0"/>
              </a:spcBef>
              <a:spcAft>
                <a:spcPts val="0"/>
              </a:spcAft>
              <a:buSzPts val="1300"/>
              <a:buFont typeface="Nunito Light"/>
              <a:buChar char="○"/>
              <a:defRPr/>
            </a:lvl8pPr>
            <a:lvl9pPr indent="-304800" lvl="8" marL="4114800" algn="l">
              <a:lnSpc>
                <a:spcPct val="115000"/>
              </a:lnSpc>
              <a:spcBef>
                <a:spcPts val="0"/>
              </a:spcBef>
              <a:spcAft>
                <a:spcPts val="0"/>
              </a:spcAft>
              <a:buSzPts val="1200"/>
              <a:buFont typeface="Nunito Light"/>
              <a:buChar char="■"/>
              <a:defRPr/>
            </a:lvl9pPr>
          </a:lstStyle>
          <a:p/>
        </p:txBody>
      </p:sp>
      <p:pic>
        <p:nvPicPr>
          <p:cNvPr id="633" name="Google Shape;633;p61"/>
          <p:cNvPicPr preferRelativeResize="0"/>
          <p:nvPr/>
        </p:nvPicPr>
        <p:blipFill rotWithShape="1">
          <a:blip r:embed="rId2">
            <a:alphaModFix/>
          </a:blip>
          <a:srcRect b="19768" l="7340" r="4538" t="0"/>
          <a:stretch/>
        </p:blipFill>
        <p:spPr>
          <a:xfrm rot="-8100003">
            <a:off x="-1854461" y="3356559"/>
            <a:ext cx="4536370" cy="3129708"/>
          </a:xfrm>
          <a:prstGeom prst="rect">
            <a:avLst/>
          </a:prstGeom>
          <a:noFill/>
          <a:ln>
            <a:noFill/>
          </a:ln>
        </p:spPr>
      </p:pic>
      <p:sp>
        <p:nvSpPr>
          <p:cNvPr id="634" name="Google Shape;634;p61"/>
          <p:cNvSpPr/>
          <p:nvPr/>
        </p:nvSpPr>
        <p:spPr>
          <a:xfrm>
            <a:off x="8125275" y="3927563"/>
            <a:ext cx="1633500" cy="1633500"/>
          </a:xfrm>
          <a:prstGeom prst="ellipse">
            <a:avLst/>
          </a:prstGeom>
          <a:solidFill>
            <a:schemeClr val="dk2"/>
          </a:solidFill>
          <a:ln>
            <a:noFill/>
          </a:ln>
          <a:effectLst>
            <a:outerShdw blurRad="57150" rotWithShape="0" algn="bl" dir="5400000" dist="19050">
              <a:schemeClr val="accent1">
                <a:alpha val="4196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5" name="Shape 45"/>
        <p:cNvGrpSpPr/>
        <p:nvPr/>
      </p:nvGrpSpPr>
      <p:grpSpPr>
        <a:xfrm>
          <a:off x="0" y="0"/>
          <a:ext cx="0" cy="0"/>
          <a:chOff x="0" y="0"/>
          <a:chExt cx="0" cy="0"/>
        </a:xfrm>
      </p:grpSpPr>
      <p:grpSp>
        <p:nvGrpSpPr>
          <p:cNvPr id="46" name="Google Shape;46;p7"/>
          <p:cNvGrpSpPr/>
          <p:nvPr/>
        </p:nvGrpSpPr>
        <p:grpSpPr>
          <a:xfrm>
            <a:off x="6368725" y="-3096875"/>
            <a:ext cx="6112800" cy="6112800"/>
            <a:chOff x="6368725" y="-3096875"/>
            <a:chExt cx="6112800" cy="6112800"/>
          </a:xfrm>
        </p:grpSpPr>
        <p:sp>
          <p:nvSpPr>
            <p:cNvPr id="47" name="Google Shape;47;p7"/>
            <p:cNvSpPr/>
            <p:nvPr/>
          </p:nvSpPr>
          <p:spPr>
            <a:xfrm>
              <a:off x="6368725" y="-3096875"/>
              <a:ext cx="6112800" cy="61128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8" name="Google Shape;48;p7"/>
            <p:cNvPicPr preferRelativeResize="0"/>
            <p:nvPr/>
          </p:nvPicPr>
          <p:blipFill rotWithShape="1">
            <a:blip r:embed="rId2">
              <a:alphaModFix/>
            </a:blip>
            <a:srcRect b="19768" l="7340" r="4538" t="0"/>
            <a:stretch/>
          </p:blipFill>
          <p:spPr>
            <a:xfrm rot="3599913">
              <a:off x="7727360" y="-484175"/>
              <a:ext cx="3160826" cy="2180726"/>
            </a:xfrm>
            <a:prstGeom prst="rect">
              <a:avLst/>
            </a:prstGeom>
            <a:noFill/>
            <a:ln>
              <a:noFill/>
            </a:ln>
          </p:spPr>
        </p:pic>
        <p:pic>
          <p:nvPicPr>
            <p:cNvPr id="49" name="Google Shape;49;p7"/>
            <p:cNvPicPr preferRelativeResize="0"/>
            <p:nvPr/>
          </p:nvPicPr>
          <p:blipFill>
            <a:blip r:embed="rId3">
              <a:alphaModFix/>
            </a:blip>
            <a:stretch>
              <a:fillRect/>
            </a:stretch>
          </p:blipFill>
          <p:spPr>
            <a:xfrm rot="2051224">
              <a:off x="8345293" y="898004"/>
              <a:ext cx="709013" cy="537293"/>
            </a:xfrm>
            <a:prstGeom prst="rect">
              <a:avLst/>
            </a:prstGeom>
            <a:noFill/>
            <a:ln>
              <a:noFill/>
            </a:ln>
          </p:spPr>
        </p:pic>
      </p:grpSp>
      <p:sp>
        <p:nvSpPr>
          <p:cNvPr id="50" name="Google Shape;50;p7"/>
          <p:cNvSpPr txBox="1"/>
          <p:nvPr>
            <p:ph type="title"/>
          </p:nvPr>
        </p:nvSpPr>
        <p:spPr>
          <a:xfrm>
            <a:off x="720000" y="475600"/>
            <a:ext cx="4200900" cy="8430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p:txBody>
      </p:sp>
      <p:sp>
        <p:nvSpPr>
          <p:cNvPr id="51" name="Google Shape;51;p7"/>
          <p:cNvSpPr txBox="1"/>
          <p:nvPr>
            <p:ph idx="1" type="body"/>
          </p:nvPr>
        </p:nvSpPr>
        <p:spPr>
          <a:xfrm>
            <a:off x="720000" y="1152475"/>
            <a:ext cx="3613500" cy="3416400"/>
          </a:xfrm>
          <a:prstGeom prst="rect">
            <a:avLst/>
          </a:prstGeom>
        </p:spPr>
        <p:txBody>
          <a:bodyPr anchorCtr="0" anchor="ctr" bIns="91425" lIns="91425" spcFirstLastPara="1" rIns="91425" wrap="square" tIns="91425">
            <a:noAutofit/>
          </a:bodyPr>
          <a:lstStyle>
            <a:lvl1pPr indent="-330200" lvl="0" marL="457200" rtl="0">
              <a:lnSpc>
                <a:spcPct val="100000"/>
              </a:lnSpc>
              <a:spcBef>
                <a:spcPts val="0"/>
              </a:spcBef>
              <a:spcAft>
                <a:spcPts val="0"/>
              </a:spcAft>
              <a:buSzPts val="1600"/>
              <a:buFont typeface="Nunito Light"/>
              <a:buChar char="●"/>
              <a:defRPr sz="1400"/>
            </a:lvl1pPr>
            <a:lvl2pPr indent="-330200" lvl="1" marL="914400" rtl="0">
              <a:lnSpc>
                <a:spcPct val="115000"/>
              </a:lnSpc>
              <a:spcBef>
                <a:spcPts val="0"/>
              </a:spcBef>
              <a:spcAft>
                <a:spcPts val="0"/>
              </a:spcAft>
              <a:buSzPts val="1600"/>
              <a:buFont typeface="Nunito Light"/>
              <a:buChar char="○"/>
              <a:defRPr/>
            </a:lvl2pPr>
            <a:lvl3pPr indent="-323850" lvl="2" marL="1371600" rtl="0">
              <a:lnSpc>
                <a:spcPct val="115000"/>
              </a:lnSpc>
              <a:spcBef>
                <a:spcPts val="0"/>
              </a:spcBef>
              <a:spcAft>
                <a:spcPts val="0"/>
              </a:spcAft>
              <a:buSzPts val="1500"/>
              <a:buFont typeface="Nunito Light"/>
              <a:buChar char="■"/>
              <a:defRPr/>
            </a:lvl3pPr>
            <a:lvl4pPr indent="-323850" lvl="3" marL="1828800" rtl="0">
              <a:lnSpc>
                <a:spcPct val="115000"/>
              </a:lnSpc>
              <a:spcBef>
                <a:spcPts val="0"/>
              </a:spcBef>
              <a:spcAft>
                <a:spcPts val="0"/>
              </a:spcAft>
              <a:buSzPts val="1500"/>
              <a:buFont typeface="Nunito Light"/>
              <a:buChar char="●"/>
              <a:defRPr/>
            </a:lvl4pPr>
            <a:lvl5pPr indent="-317500" lvl="4" marL="2286000" rtl="0">
              <a:lnSpc>
                <a:spcPct val="115000"/>
              </a:lnSpc>
              <a:spcBef>
                <a:spcPts val="0"/>
              </a:spcBef>
              <a:spcAft>
                <a:spcPts val="0"/>
              </a:spcAft>
              <a:buSzPts val="1400"/>
              <a:buFont typeface="Nunito Light"/>
              <a:buChar char="○"/>
              <a:defRPr/>
            </a:lvl5pPr>
            <a:lvl6pPr indent="-317500" lvl="5" marL="2743200" rtl="0">
              <a:lnSpc>
                <a:spcPct val="115000"/>
              </a:lnSpc>
              <a:spcBef>
                <a:spcPts val="0"/>
              </a:spcBef>
              <a:spcAft>
                <a:spcPts val="0"/>
              </a:spcAft>
              <a:buSzPts val="1400"/>
              <a:buFont typeface="Nunito Light"/>
              <a:buChar char="■"/>
              <a:defRPr/>
            </a:lvl6pPr>
            <a:lvl7pPr indent="-311150" lvl="6" marL="3200400" rtl="0">
              <a:lnSpc>
                <a:spcPct val="115000"/>
              </a:lnSpc>
              <a:spcBef>
                <a:spcPts val="0"/>
              </a:spcBef>
              <a:spcAft>
                <a:spcPts val="0"/>
              </a:spcAft>
              <a:buSzPts val="1300"/>
              <a:buFont typeface="Nunito Light"/>
              <a:buChar char="●"/>
              <a:defRPr/>
            </a:lvl7pPr>
            <a:lvl8pPr indent="-311150" lvl="7" marL="3657600" rtl="0">
              <a:lnSpc>
                <a:spcPct val="115000"/>
              </a:lnSpc>
              <a:spcBef>
                <a:spcPts val="0"/>
              </a:spcBef>
              <a:spcAft>
                <a:spcPts val="0"/>
              </a:spcAft>
              <a:buSzPts val="1300"/>
              <a:buFont typeface="Nunito Light"/>
              <a:buChar char="○"/>
              <a:defRPr/>
            </a:lvl8pPr>
            <a:lvl9pPr indent="-304800" lvl="8" marL="4114800" rtl="0">
              <a:lnSpc>
                <a:spcPct val="115000"/>
              </a:lnSpc>
              <a:spcBef>
                <a:spcPts val="0"/>
              </a:spcBef>
              <a:spcAft>
                <a:spcPts val="0"/>
              </a:spcAft>
              <a:buSzPts val="1200"/>
              <a:buFont typeface="Nunito Light"/>
              <a:buChar char="■"/>
              <a:defRPr/>
            </a:lvl9pPr>
          </a:lstStyle>
          <a:p/>
        </p:txBody>
      </p:sp>
      <p:pic>
        <p:nvPicPr>
          <p:cNvPr id="52" name="Google Shape;52;p7"/>
          <p:cNvPicPr preferRelativeResize="0"/>
          <p:nvPr/>
        </p:nvPicPr>
        <p:blipFill rotWithShape="1">
          <a:blip r:embed="rId2">
            <a:alphaModFix/>
          </a:blip>
          <a:srcRect b="19768" l="7340" r="4538" t="0"/>
          <a:stretch/>
        </p:blipFill>
        <p:spPr>
          <a:xfrm rot="-8100003">
            <a:off x="-1854460" y="3356557"/>
            <a:ext cx="4536370" cy="3129710"/>
          </a:xfrm>
          <a:prstGeom prst="rect">
            <a:avLst/>
          </a:prstGeom>
          <a:noFill/>
          <a:ln>
            <a:noFill/>
          </a:ln>
        </p:spPr>
      </p:pic>
      <p:sp>
        <p:nvSpPr>
          <p:cNvPr id="53" name="Google Shape;53;p7"/>
          <p:cNvSpPr/>
          <p:nvPr/>
        </p:nvSpPr>
        <p:spPr>
          <a:xfrm>
            <a:off x="8125275" y="3927563"/>
            <a:ext cx="1633500" cy="1633500"/>
          </a:xfrm>
          <a:prstGeom prst="ellipse">
            <a:avLst/>
          </a:prstGeom>
          <a:solidFill>
            <a:schemeClr val="dk2"/>
          </a:solidFill>
          <a:ln>
            <a:noFill/>
          </a:ln>
          <a:effectLst>
            <a:outerShdw blurRad="57150" rotWithShape="0" algn="bl" dir="5400000" dist="19050">
              <a:schemeClr val="accent1">
                <a:alpha val="42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35" name="Shape 635"/>
        <p:cNvGrpSpPr/>
        <p:nvPr/>
      </p:nvGrpSpPr>
      <p:grpSpPr>
        <a:xfrm>
          <a:off x="0" y="0"/>
          <a:ext cx="0" cy="0"/>
          <a:chOff x="0" y="0"/>
          <a:chExt cx="0" cy="0"/>
        </a:xfrm>
      </p:grpSpPr>
      <p:sp>
        <p:nvSpPr>
          <p:cNvPr id="636" name="Google Shape;636;p62"/>
          <p:cNvSpPr txBox="1"/>
          <p:nvPr>
            <p:ph type="title"/>
          </p:nvPr>
        </p:nvSpPr>
        <p:spPr>
          <a:xfrm>
            <a:off x="720000" y="1320850"/>
            <a:ext cx="3711600" cy="140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sz="4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37" name="Google Shape;637;p62"/>
          <p:cNvSpPr txBox="1"/>
          <p:nvPr>
            <p:ph idx="2" type="title"/>
          </p:nvPr>
        </p:nvSpPr>
        <p:spPr>
          <a:xfrm>
            <a:off x="720000" y="3684525"/>
            <a:ext cx="1599900" cy="841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638" name="Google Shape;638;p62"/>
          <p:cNvSpPr txBox="1"/>
          <p:nvPr>
            <p:ph idx="1" type="subTitle"/>
          </p:nvPr>
        </p:nvSpPr>
        <p:spPr>
          <a:xfrm>
            <a:off x="720000" y="2724500"/>
            <a:ext cx="2970600" cy="71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600">
                <a:solidFill>
                  <a:srgbClr val="00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9" name="Shape 639"/>
        <p:cNvGrpSpPr/>
        <p:nvPr/>
      </p:nvGrpSpPr>
      <p:grpSpPr>
        <a:xfrm>
          <a:off x="0" y="0"/>
          <a:ext cx="0" cy="0"/>
          <a:chOff x="0" y="0"/>
          <a:chExt cx="0" cy="0"/>
        </a:xfrm>
      </p:grpSpPr>
      <p:sp>
        <p:nvSpPr>
          <p:cNvPr id="640" name="Google Shape;640;p63"/>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300"/>
              <a:buNone/>
              <a:defRPr sz="2300"/>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
        <p:nvSpPr>
          <p:cNvPr id="641" name="Google Shape;641;p63"/>
          <p:cNvSpPr txBox="1"/>
          <p:nvPr>
            <p:ph idx="1" type="body"/>
          </p:nvPr>
        </p:nvSpPr>
        <p:spPr>
          <a:xfrm>
            <a:off x="720000" y="1152475"/>
            <a:ext cx="7704000" cy="3416400"/>
          </a:xfrm>
          <a:prstGeom prst="rect">
            <a:avLst/>
          </a:prstGeom>
          <a:noFill/>
          <a:ln>
            <a:noFill/>
          </a:ln>
        </p:spPr>
        <p:txBody>
          <a:bodyPr anchorCtr="0" anchor="t" bIns="91425" lIns="91425" spcFirstLastPara="1" rIns="91425" wrap="square" tIns="91425">
            <a:noAutofit/>
          </a:bodyPr>
          <a:lstStyle>
            <a:lvl1pPr indent="-304800" lvl="0" marL="457200" algn="l">
              <a:lnSpc>
                <a:spcPct val="100000"/>
              </a:lnSpc>
              <a:spcBef>
                <a:spcPts val="0"/>
              </a:spcBef>
              <a:spcAft>
                <a:spcPts val="0"/>
              </a:spcAft>
              <a:buClr>
                <a:srgbClr val="434343"/>
              </a:buClr>
              <a:buSzPts val="1200"/>
              <a:buFont typeface="Anaheim"/>
              <a:buAutoNum type="arabicPeriod"/>
              <a:defRPr sz="1250">
                <a:solidFill>
                  <a:srgbClr val="434343"/>
                </a:solidFill>
                <a:latin typeface="Darker Grotesque"/>
                <a:ea typeface="Darker Grotesque"/>
                <a:cs typeface="Darker Grotesque"/>
                <a:sym typeface="Darker Grotesque"/>
              </a:defRPr>
            </a:lvl1pPr>
            <a:lvl2pPr indent="-304800" lvl="1" marL="914400" algn="l">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indent="-304800" lvl="2" marL="1371600" algn="l">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indent="-304800" lvl="3" marL="1828800" algn="l">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indent="-304800" lvl="4" marL="2286000" algn="l">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indent="-304800" lvl="5" marL="2743200" algn="l">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indent="-304800" lvl="6" marL="3200400" algn="l">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indent="-304800" lvl="7" marL="3657600" algn="l">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indent="-304800" lvl="8" marL="4114800" algn="l">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p:txBody>
      </p:sp>
      <p:grpSp>
        <p:nvGrpSpPr>
          <p:cNvPr id="642" name="Google Shape;642;p63"/>
          <p:cNvGrpSpPr/>
          <p:nvPr/>
        </p:nvGrpSpPr>
        <p:grpSpPr>
          <a:xfrm>
            <a:off x="-1339906" y="-1185799"/>
            <a:ext cx="12160817" cy="7808627"/>
            <a:chOff x="-1339906" y="-1185799"/>
            <a:chExt cx="12160817" cy="7808627"/>
          </a:xfrm>
        </p:grpSpPr>
        <p:pic>
          <p:nvPicPr>
            <p:cNvPr id="643" name="Google Shape;643;p63"/>
            <p:cNvPicPr preferRelativeResize="0"/>
            <p:nvPr/>
          </p:nvPicPr>
          <p:blipFill rotWithShape="1">
            <a:blip r:embed="rId2">
              <a:alphaModFix/>
            </a:blip>
            <a:srcRect b="19768" l="7340" r="4538" t="0"/>
            <a:stretch/>
          </p:blipFill>
          <p:spPr>
            <a:xfrm rot="8953342">
              <a:off x="7319478" y="3926391"/>
              <a:ext cx="3005447" cy="2073499"/>
            </a:xfrm>
            <a:prstGeom prst="rect">
              <a:avLst/>
            </a:prstGeom>
            <a:noFill/>
            <a:ln>
              <a:noFill/>
            </a:ln>
          </p:spPr>
        </p:pic>
        <p:pic>
          <p:nvPicPr>
            <p:cNvPr id="644" name="Google Shape;644;p63"/>
            <p:cNvPicPr preferRelativeResize="0"/>
            <p:nvPr/>
          </p:nvPicPr>
          <p:blipFill rotWithShape="1">
            <a:blip r:embed="rId2">
              <a:alphaModFix/>
            </a:blip>
            <a:srcRect b="19768" l="7340" r="4538" t="0"/>
            <a:stretch/>
          </p:blipFill>
          <p:spPr>
            <a:xfrm rot="-3692454">
              <a:off x="-1239920" y="-562380"/>
              <a:ext cx="2406994" cy="1660634"/>
            </a:xfrm>
            <a:prstGeom prst="rect">
              <a:avLst/>
            </a:prstGeom>
            <a:noFill/>
            <a:ln>
              <a:noFill/>
            </a:ln>
          </p:spPr>
        </p:pic>
        <p:pic>
          <p:nvPicPr>
            <p:cNvPr id="645" name="Google Shape;645;p63"/>
            <p:cNvPicPr preferRelativeResize="0"/>
            <p:nvPr/>
          </p:nvPicPr>
          <p:blipFill rotWithShape="1">
            <a:blip r:embed="rId2">
              <a:alphaModFix/>
            </a:blip>
            <a:srcRect b="19768" l="7340" r="4538" t="0"/>
            <a:stretch/>
          </p:blipFill>
          <p:spPr>
            <a:xfrm rot="-3692454">
              <a:off x="8313930" y="-562380"/>
              <a:ext cx="2406994" cy="1660634"/>
            </a:xfrm>
            <a:prstGeom prst="rect">
              <a:avLst/>
            </a:prstGeom>
            <a:noFill/>
            <a:ln>
              <a:noFill/>
            </a:ln>
          </p:spPr>
        </p:pic>
      </p:gr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46" name="Shape 646"/>
        <p:cNvGrpSpPr/>
        <p:nvPr/>
      </p:nvGrpSpPr>
      <p:grpSpPr>
        <a:xfrm>
          <a:off x="0" y="0"/>
          <a:ext cx="0" cy="0"/>
          <a:chOff x="0" y="0"/>
          <a:chExt cx="0" cy="0"/>
        </a:xfrm>
      </p:grpSpPr>
      <p:grpSp>
        <p:nvGrpSpPr>
          <p:cNvPr id="647" name="Google Shape;647;p64"/>
          <p:cNvGrpSpPr/>
          <p:nvPr/>
        </p:nvGrpSpPr>
        <p:grpSpPr>
          <a:xfrm flipH="1" rot="10800000">
            <a:off x="-1005224" y="-1621481"/>
            <a:ext cx="11792218" cy="7946481"/>
            <a:chOff x="-1039437" y="-1185730"/>
            <a:chExt cx="11792218" cy="7946481"/>
          </a:xfrm>
        </p:grpSpPr>
        <p:pic>
          <p:nvPicPr>
            <p:cNvPr id="648" name="Google Shape;648;p64"/>
            <p:cNvPicPr preferRelativeResize="0"/>
            <p:nvPr/>
          </p:nvPicPr>
          <p:blipFill rotWithShape="1">
            <a:blip r:embed="rId2">
              <a:alphaModFix/>
            </a:blip>
            <a:srcRect b="19768" l="7340" r="4538" t="0"/>
            <a:stretch/>
          </p:blipFill>
          <p:spPr>
            <a:xfrm flipH="1" rot="7826467">
              <a:off x="7486249" y="3907814"/>
              <a:ext cx="3005448" cy="2073500"/>
            </a:xfrm>
            <a:prstGeom prst="rect">
              <a:avLst/>
            </a:prstGeom>
            <a:noFill/>
            <a:ln>
              <a:noFill/>
            </a:ln>
          </p:spPr>
        </p:pic>
        <p:pic>
          <p:nvPicPr>
            <p:cNvPr id="649" name="Google Shape;649;p64"/>
            <p:cNvPicPr preferRelativeResize="0"/>
            <p:nvPr/>
          </p:nvPicPr>
          <p:blipFill rotWithShape="1">
            <a:blip r:embed="rId2">
              <a:alphaModFix/>
            </a:blip>
            <a:srcRect b="19768" l="7340" r="4538" t="0"/>
            <a:stretch/>
          </p:blipFill>
          <p:spPr>
            <a:xfrm flipH="1" rot="1428959">
              <a:off x="-806636" y="4315957"/>
              <a:ext cx="2406993" cy="1660634"/>
            </a:xfrm>
            <a:prstGeom prst="rect">
              <a:avLst/>
            </a:prstGeom>
            <a:noFill/>
            <a:ln>
              <a:noFill/>
            </a:ln>
          </p:spPr>
        </p:pic>
        <p:pic>
          <p:nvPicPr>
            <p:cNvPr id="650" name="Google Shape;650;p64"/>
            <p:cNvPicPr preferRelativeResize="0"/>
            <p:nvPr/>
          </p:nvPicPr>
          <p:blipFill rotWithShape="1">
            <a:blip r:embed="rId2">
              <a:alphaModFix/>
            </a:blip>
            <a:srcRect b="19768" l="7340" r="4538" t="0"/>
            <a:stretch/>
          </p:blipFill>
          <p:spPr>
            <a:xfrm flipH="1" rot="697866">
              <a:off x="7427022" y="-960143"/>
              <a:ext cx="2406996" cy="1660635"/>
            </a:xfrm>
            <a:prstGeom prst="rect">
              <a:avLst/>
            </a:prstGeom>
            <a:noFill/>
            <a:ln>
              <a:noFill/>
            </a:ln>
          </p:spPr>
        </p:pic>
      </p:grpSp>
      <p:sp>
        <p:nvSpPr>
          <p:cNvPr id="651" name="Google Shape;651;p64"/>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52" name="Shape 652"/>
        <p:cNvGrpSpPr/>
        <p:nvPr/>
      </p:nvGrpSpPr>
      <p:grpSpPr>
        <a:xfrm>
          <a:off x="0" y="0"/>
          <a:ext cx="0" cy="0"/>
          <a:chOff x="0" y="0"/>
          <a:chExt cx="0" cy="0"/>
        </a:xfrm>
      </p:grpSpPr>
      <p:pic>
        <p:nvPicPr>
          <p:cNvPr id="653" name="Google Shape;653;p65"/>
          <p:cNvPicPr preferRelativeResize="0"/>
          <p:nvPr/>
        </p:nvPicPr>
        <p:blipFill rotWithShape="1">
          <a:blip r:embed="rId2">
            <a:alphaModFix/>
          </a:blip>
          <a:srcRect b="19768" l="7340" r="4538" t="0"/>
          <a:stretch/>
        </p:blipFill>
        <p:spPr>
          <a:xfrm rot="9134663">
            <a:off x="5216408" y="2807136"/>
            <a:ext cx="5981304" cy="4126627"/>
          </a:xfrm>
          <a:prstGeom prst="rect">
            <a:avLst/>
          </a:prstGeom>
          <a:noFill/>
          <a:ln>
            <a:noFill/>
          </a:ln>
        </p:spPr>
      </p:pic>
      <p:pic>
        <p:nvPicPr>
          <p:cNvPr id="654" name="Google Shape;654;p65"/>
          <p:cNvPicPr preferRelativeResize="0"/>
          <p:nvPr/>
        </p:nvPicPr>
        <p:blipFill rotWithShape="1">
          <a:blip r:embed="rId2">
            <a:alphaModFix/>
          </a:blip>
          <a:srcRect b="19768" l="7340" r="4538" t="0"/>
          <a:stretch/>
        </p:blipFill>
        <p:spPr>
          <a:xfrm rot="9134665">
            <a:off x="640936" y="-587158"/>
            <a:ext cx="7862096" cy="5424217"/>
          </a:xfrm>
          <a:prstGeom prst="rect">
            <a:avLst/>
          </a:prstGeom>
          <a:noFill/>
          <a:ln>
            <a:noFill/>
          </a:ln>
        </p:spPr>
      </p:pic>
      <p:pic>
        <p:nvPicPr>
          <p:cNvPr id="655" name="Google Shape;655;p65"/>
          <p:cNvPicPr preferRelativeResize="0"/>
          <p:nvPr/>
        </p:nvPicPr>
        <p:blipFill rotWithShape="1">
          <a:blip r:embed="rId2">
            <a:alphaModFix/>
          </a:blip>
          <a:srcRect b="19768" l="7340" r="4538" t="0"/>
          <a:stretch/>
        </p:blipFill>
        <p:spPr>
          <a:xfrm rot="-2359540">
            <a:off x="-1115599" y="-633789"/>
            <a:ext cx="3498423" cy="2413615"/>
          </a:xfrm>
          <a:prstGeom prst="rect">
            <a:avLst/>
          </a:prstGeom>
          <a:noFill/>
          <a:ln>
            <a:noFill/>
          </a:ln>
        </p:spPr>
      </p:pic>
      <p:pic>
        <p:nvPicPr>
          <p:cNvPr id="656" name="Google Shape;656;p65"/>
          <p:cNvPicPr preferRelativeResize="0"/>
          <p:nvPr/>
        </p:nvPicPr>
        <p:blipFill rotWithShape="1">
          <a:blip r:embed="rId2">
            <a:alphaModFix/>
          </a:blip>
          <a:srcRect b="19768" l="7340" r="4538" t="0"/>
          <a:stretch/>
        </p:blipFill>
        <p:spPr>
          <a:xfrm rot="7857552">
            <a:off x="5346223" y="-2011766"/>
            <a:ext cx="3498427" cy="2413618"/>
          </a:xfrm>
          <a:prstGeom prst="rect">
            <a:avLst/>
          </a:prstGeom>
          <a:noFill/>
          <a:ln>
            <a:noFill/>
          </a:ln>
        </p:spPr>
      </p:pic>
      <p:pic>
        <p:nvPicPr>
          <p:cNvPr id="657" name="Google Shape;657;p65"/>
          <p:cNvPicPr preferRelativeResize="0"/>
          <p:nvPr/>
        </p:nvPicPr>
        <p:blipFill rotWithShape="1">
          <a:blip r:embed="rId2">
            <a:alphaModFix/>
          </a:blip>
          <a:srcRect b="19768" l="7340" r="4538" t="0"/>
          <a:stretch/>
        </p:blipFill>
        <p:spPr>
          <a:xfrm rot="8099952">
            <a:off x="400135" y="3004414"/>
            <a:ext cx="1541807" cy="1063725"/>
          </a:xfrm>
          <a:prstGeom prst="rect">
            <a:avLst/>
          </a:prstGeom>
          <a:noFill/>
          <a:ln>
            <a:noFill/>
          </a:ln>
        </p:spPr>
      </p:pic>
      <p:pic>
        <p:nvPicPr>
          <p:cNvPr id="658" name="Google Shape;658;p65"/>
          <p:cNvPicPr preferRelativeResize="0"/>
          <p:nvPr/>
        </p:nvPicPr>
        <p:blipFill rotWithShape="1">
          <a:blip r:embed="rId2">
            <a:alphaModFix/>
          </a:blip>
          <a:srcRect b="19768" l="7340" r="4538" t="0"/>
          <a:stretch/>
        </p:blipFill>
        <p:spPr>
          <a:xfrm rot="-3600043">
            <a:off x="7336109" y="2039888"/>
            <a:ext cx="1541809" cy="1063726"/>
          </a:xfrm>
          <a:prstGeom prst="rect">
            <a:avLst/>
          </a:prstGeom>
          <a:noFill/>
          <a:ln>
            <a:noFill/>
          </a:ln>
        </p:spPr>
      </p:pic>
      <p:pic>
        <p:nvPicPr>
          <p:cNvPr id="659" name="Google Shape;659;p65"/>
          <p:cNvPicPr preferRelativeResize="0"/>
          <p:nvPr/>
        </p:nvPicPr>
        <p:blipFill rotWithShape="1">
          <a:blip r:embed="rId3">
            <a:alphaModFix/>
          </a:blip>
          <a:srcRect b="0" l="0" r="0" t="0"/>
          <a:stretch/>
        </p:blipFill>
        <p:spPr>
          <a:xfrm>
            <a:off x="2228337" y="-1269810"/>
            <a:ext cx="3185085" cy="2413624"/>
          </a:xfrm>
          <a:prstGeom prst="rect">
            <a:avLst/>
          </a:prstGeom>
          <a:noFill/>
          <a:ln>
            <a:noFill/>
          </a:ln>
        </p:spPr>
      </p:pic>
      <p:sp>
        <p:nvSpPr>
          <p:cNvPr id="660" name="Google Shape;660;p65"/>
          <p:cNvSpPr txBox="1"/>
          <p:nvPr>
            <p:ph type="title"/>
          </p:nvPr>
        </p:nvSpPr>
        <p:spPr>
          <a:xfrm>
            <a:off x="1388100" y="1307100"/>
            <a:ext cx="6367800" cy="2529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800">
                <a:solidFill>
                  <a:srgbClr val="000000"/>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661" name="Google Shape;661;p65"/>
          <p:cNvSpPr/>
          <p:nvPr/>
        </p:nvSpPr>
        <p:spPr>
          <a:xfrm>
            <a:off x="8107075" y="-377987"/>
            <a:ext cx="1902000" cy="19020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65"/>
          <p:cNvSpPr/>
          <p:nvPr/>
        </p:nvSpPr>
        <p:spPr>
          <a:xfrm>
            <a:off x="-284900" y="4457475"/>
            <a:ext cx="1250700" cy="12507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63" name="Shape 663"/>
        <p:cNvGrpSpPr/>
        <p:nvPr/>
      </p:nvGrpSpPr>
      <p:grpSpPr>
        <a:xfrm>
          <a:off x="0" y="0"/>
          <a:ext cx="0" cy="0"/>
          <a:chOff x="0" y="0"/>
          <a:chExt cx="0" cy="0"/>
        </a:xfrm>
      </p:grpSpPr>
      <p:grpSp>
        <p:nvGrpSpPr>
          <p:cNvPr id="664" name="Google Shape;664;p66"/>
          <p:cNvGrpSpPr/>
          <p:nvPr/>
        </p:nvGrpSpPr>
        <p:grpSpPr>
          <a:xfrm>
            <a:off x="6644385" y="-2043990"/>
            <a:ext cx="4566804" cy="4634754"/>
            <a:chOff x="6644385" y="-2043990"/>
            <a:chExt cx="4566804" cy="4634754"/>
          </a:xfrm>
        </p:grpSpPr>
        <p:sp>
          <p:nvSpPr>
            <p:cNvPr id="665" name="Google Shape;665;p66"/>
            <p:cNvSpPr/>
            <p:nvPr/>
          </p:nvSpPr>
          <p:spPr>
            <a:xfrm>
              <a:off x="7796525" y="-1669075"/>
              <a:ext cx="3257100" cy="32571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498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66" name="Google Shape;666;p66"/>
            <p:cNvPicPr preferRelativeResize="0"/>
            <p:nvPr/>
          </p:nvPicPr>
          <p:blipFill rotWithShape="1">
            <a:blip r:embed="rId2">
              <a:alphaModFix/>
            </a:blip>
            <a:srcRect b="19768" l="7340" r="4538" t="0"/>
            <a:stretch/>
          </p:blipFill>
          <p:spPr>
            <a:xfrm rot="2838283">
              <a:off x="7001144" y="-1055846"/>
              <a:ext cx="3853286" cy="2658465"/>
            </a:xfrm>
            <a:prstGeom prst="rect">
              <a:avLst/>
            </a:prstGeom>
            <a:noFill/>
            <a:ln>
              <a:noFill/>
            </a:ln>
          </p:spPr>
        </p:pic>
      </p:grpSp>
      <p:sp>
        <p:nvSpPr>
          <p:cNvPr id="667" name="Google Shape;667;p66"/>
          <p:cNvSpPr txBox="1"/>
          <p:nvPr>
            <p:ph type="title"/>
          </p:nvPr>
        </p:nvSpPr>
        <p:spPr>
          <a:xfrm>
            <a:off x="720000" y="654862"/>
            <a:ext cx="4200900" cy="5964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300"/>
              <a:buNone/>
              <a:defRPr sz="3000"/>
            </a:lvl1pPr>
            <a:lvl2pPr lvl="1" algn="l">
              <a:lnSpc>
                <a:spcPct val="100000"/>
              </a:lnSpc>
              <a:spcBef>
                <a:spcPts val="0"/>
              </a:spcBef>
              <a:spcAft>
                <a:spcPts val="0"/>
              </a:spcAft>
              <a:buSzPts val="2300"/>
              <a:buNone/>
              <a:defRPr sz="2300"/>
            </a:lvl2pPr>
            <a:lvl3pPr lvl="2" algn="l">
              <a:lnSpc>
                <a:spcPct val="100000"/>
              </a:lnSpc>
              <a:spcBef>
                <a:spcPts val="0"/>
              </a:spcBef>
              <a:spcAft>
                <a:spcPts val="0"/>
              </a:spcAft>
              <a:buSzPts val="2300"/>
              <a:buNone/>
              <a:defRPr sz="2300"/>
            </a:lvl3pPr>
            <a:lvl4pPr lvl="3" algn="l">
              <a:lnSpc>
                <a:spcPct val="100000"/>
              </a:lnSpc>
              <a:spcBef>
                <a:spcPts val="0"/>
              </a:spcBef>
              <a:spcAft>
                <a:spcPts val="0"/>
              </a:spcAft>
              <a:buSzPts val="2300"/>
              <a:buNone/>
              <a:defRPr sz="2300"/>
            </a:lvl4pPr>
            <a:lvl5pPr lvl="4" algn="l">
              <a:lnSpc>
                <a:spcPct val="100000"/>
              </a:lnSpc>
              <a:spcBef>
                <a:spcPts val="0"/>
              </a:spcBef>
              <a:spcAft>
                <a:spcPts val="0"/>
              </a:spcAft>
              <a:buSzPts val="2300"/>
              <a:buNone/>
              <a:defRPr sz="2300"/>
            </a:lvl5pPr>
            <a:lvl6pPr lvl="5" algn="l">
              <a:lnSpc>
                <a:spcPct val="100000"/>
              </a:lnSpc>
              <a:spcBef>
                <a:spcPts val="0"/>
              </a:spcBef>
              <a:spcAft>
                <a:spcPts val="0"/>
              </a:spcAft>
              <a:buSzPts val="2300"/>
              <a:buNone/>
              <a:defRPr sz="2300"/>
            </a:lvl6pPr>
            <a:lvl7pPr lvl="6" algn="l">
              <a:lnSpc>
                <a:spcPct val="100000"/>
              </a:lnSpc>
              <a:spcBef>
                <a:spcPts val="0"/>
              </a:spcBef>
              <a:spcAft>
                <a:spcPts val="0"/>
              </a:spcAft>
              <a:buSzPts val="2300"/>
              <a:buNone/>
              <a:defRPr sz="2300"/>
            </a:lvl7pPr>
            <a:lvl8pPr lvl="7" algn="l">
              <a:lnSpc>
                <a:spcPct val="100000"/>
              </a:lnSpc>
              <a:spcBef>
                <a:spcPts val="0"/>
              </a:spcBef>
              <a:spcAft>
                <a:spcPts val="0"/>
              </a:spcAft>
              <a:buSzPts val="2300"/>
              <a:buNone/>
              <a:defRPr sz="2300"/>
            </a:lvl8pPr>
            <a:lvl9pPr lvl="8" algn="l">
              <a:lnSpc>
                <a:spcPct val="100000"/>
              </a:lnSpc>
              <a:spcBef>
                <a:spcPts val="0"/>
              </a:spcBef>
              <a:spcAft>
                <a:spcPts val="0"/>
              </a:spcAft>
              <a:buSzPts val="2300"/>
              <a:buNone/>
              <a:defRPr sz="2300"/>
            </a:lvl9pPr>
          </a:lstStyle>
          <a:p/>
        </p:txBody>
      </p:sp>
      <p:sp>
        <p:nvSpPr>
          <p:cNvPr id="668" name="Google Shape;668;p66"/>
          <p:cNvSpPr txBox="1"/>
          <p:nvPr>
            <p:ph idx="1" type="body"/>
          </p:nvPr>
        </p:nvSpPr>
        <p:spPr>
          <a:xfrm>
            <a:off x="720000" y="1880012"/>
            <a:ext cx="3613500" cy="2319900"/>
          </a:xfrm>
          <a:prstGeom prst="rect">
            <a:avLst/>
          </a:prstGeom>
          <a:noFill/>
          <a:ln>
            <a:noFill/>
          </a:ln>
        </p:spPr>
        <p:txBody>
          <a:bodyPr anchorCtr="0" anchor="ctr" bIns="91425" lIns="91425" spcFirstLastPara="1" rIns="91425" wrap="square" tIns="91425">
            <a:noAutofit/>
          </a:bodyPr>
          <a:lstStyle>
            <a:lvl1pPr indent="-317500" lvl="0" marL="457200" algn="l">
              <a:lnSpc>
                <a:spcPct val="115000"/>
              </a:lnSpc>
              <a:spcBef>
                <a:spcPts val="0"/>
              </a:spcBef>
              <a:spcAft>
                <a:spcPts val="0"/>
              </a:spcAft>
              <a:buClr>
                <a:srgbClr val="999999"/>
              </a:buClr>
              <a:buSzPts val="1400"/>
              <a:buFont typeface="Anaheim"/>
              <a:buAutoNum type="arabicPeriod"/>
              <a:defRPr sz="1400"/>
            </a:lvl1pPr>
            <a:lvl2pPr indent="-279400" lvl="1" marL="914400" algn="l">
              <a:lnSpc>
                <a:spcPct val="115000"/>
              </a:lnSpc>
              <a:spcBef>
                <a:spcPts val="1600"/>
              </a:spcBef>
              <a:spcAft>
                <a:spcPts val="0"/>
              </a:spcAft>
              <a:buClr>
                <a:srgbClr val="999999"/>
              </a:buClr>
              <a:buSzPts val="800"/>
              <a:buFont typeface="Open Sans"/>
              <a:buAutoNum type="alphaLcPeriod"/>
              <a:defRPr/>
            </a:lvl2pPr>
            <a:lvl3pPr indent="-279400" lvl="2" marL="1371600" algn="l">
              <a:lnSpc>
                <a:spcPct val="115000"/>
              </a:lnSpc>
              <a:spcBef>
                <a:spcPts val="0"/>
              </a:spcBef>
              <a:spcAft>
                <a:spcPts val="0"/>
              </a:spcAft>
              <a:buClr>
                <a:srgbClr val="999999"/>
              </a:buClr>
              <a:buSzPts val="800"/>
              <a:buFont typeface="Open Sans"/>
              <a:buAutoNum type="romanLcPeriod"/>
              <a:defRPr/>
            </a:lvl3pPr>
            <a:lvl4pPr indent="-279400" lvl="3" marL="1828800" algn="l">
              <a:lnSpc>
                <a:spcPct val="115000"/>
              </a:lnSpc>
              <a:spcBef>
                <a:spcPts val="0"/>
              </a:spcBef>
              <a:spcAft>
                <a:spcPts val="0"/>
              </a:spcAft>
              <a:buClr>
                <a:srgbClr val="999999"/>
              </a:buClr>
              <a:buSzPts val="800"/>
              <a:buFont typeface="Open Sans"/>
              <a:buAutoNum type="arabicPeriod"/>
              <a:defRPr/>
            </a:lvl4pPr>
            <a:lvl5pPr indent="-304800" lvl="4" marL="2286000" algn="l">
              <a:lnSpc>
                <a:spcPct val="115000"/>
              </a:lnSpc>
              <a:spcBef>
                <a:spcPts val="0"/>
              </a:spcBef>
              <a:spcAft>
                <a:spcPts val="0"/>
              </a:spcAft>
              <a:buClr>
                <a:srgbClr val="999999"/>
              </a:buClr>
              <a:buSzPts val="1200"/>
              <a:buFont typeface="Open Sans"/>
              <a:buAutoNum type="alphaLcPeriod"/>
              <a:defRPr/>
            </a:lvl5pPr>
            <a:lvl6pPr indent="-304800" lvl="5" marL="2743200" algn="l">
              <a:lnSpc>
                <a:spcPct val="115000"/>
              </a:lnSpc>
              <a:spcBef>
                <a:spcPts val="0"/>
              </a:spcBef>
              <a:spcAft>
                <a:spcPts val="0"/>
              </a:spcAft>
              <a:buClr>
                <a:srgbClr val="999999"/>
              </a:buClr>
              <a:buSzPts val="1200"/>
              <a:buFont typeface="Open Sans"/>
              <a:buAutoNum type="romanLcPeriod"/>
              <a:defRPr/>
            </a:lvl6pPr>
            <a:lvl7pPr indent="-273050" lvl="6" marL="3200400" algn="l">
              <a:lnSpc>
                <a:spcPct val="115000"/>
              </a:lnSpc>
              <a:spcBef>
                <a:spcPts val="0"/>
              </a:spcBef>
              <a:spcAft>
                <a:spcPts val="0"/>
              </a:spcAft>
              <a:buClr>
                <a:srgbClr val="999999"/>
              </a:buClr>
              <a:buSzPts val="700"/>
              <a:buFont typeface="Open Sans"/>
              <a:buAutoNum type="arabicPeriod"/>
              <a:defRPr/>
            </a:lvl7pPr>
            <a:lvl8pPr indent="-273050" lvl="7" marL="3657600" algn="l">
              <a:lnSpc>
                <a:spcPct val="115000"/>
              </a:lnSpc>
              <a:spcBef>
                <a:spcPts val="0"/>
              </a:spcBef>
              <a:spcAft>
                <a:spcPts val="0"/>
              </a:spcAft>
              <a:buClr>
                <a:srgbClr val="999999"/>
              </a:buClr>
              <a:buSzPts val="700"/>
              <a:buFont typeface="Open Sans"/>
              <a:buAutoNum type="alphaLcPeriod"/>
              <a:defRPr/>
            </a:lvl8pPr>
            <a:lvl9pPr indent="-266700" lvl="8" marL="4114800" algn="l">
              <a:lnSpc>
                <a:spcPct val="115000"/>
              </a:lnSpc>
              <a:spcBef>
                <a:spcPts val="0"/>
              </a:spcBef>
              <a:spcAft>
                <a:spcPts val="0"/>
              </a:spcAft>
              <a:buClr>
                <a:srgbClr val="999999"/>
              </a:buClr>
              <a:buSzPts val="600"/>
              <a:buFont typeface="Open Sans"/>
              <a:buAutoNum type="romanLcPeriod"/>
              <a:defRPr/>
            </a:lvl9pPr>
          </a:lstStyle>
          <a:p/>
        </p:txBody>
      </p:sp>
      <p:pic>
        <p:nvPicPr>
          <p:cNvPr id="669" name="Google Shape;669;p66"/>
          <p:cNvPicPr preferRelativeResize="0"/>
          <p:nvPr/>
        </p:nvPicPr>
        <p:blipFill rotWithShape="1">
          <a:blip r:embed="rId2">
            <a:alphaModFix/>
          </a:blip>
          <a:srcRect b="19768" l="7340" r="4538" t="0"/>
          <a:stretch/>
        </p:blipFill>
        <p:spPr>
          <a:xfrm rot="-8100003">
            <a:off x="-1854461" y="3356559"/>
            <a:ext cx="4536370" cy="3129708"/>
          </a:xfrm>
          <a:prstGeom prst="rect">
            <a:avLst/>
          </a:prstGeom>
          <a:noFill/>
          <a:ln>
            <a:noFill/>
          </a:ln>
        </p:spPr>
      </p:pic>
      <p:sp>
        <p:nvSpPr>
          <p:cNvPr id="670" name="Google Shape;670;p66"/>
          <p:cNvSpPr/>
          <p:nvPr/>
        </p:nvSpPr>
        <p:spPr>
          <a:xfrm>
            <a:off x="8125275" y="3927563"/>
            <a:ext cx="1633500" cy="1633500"/>
          </a:xfrm>
          <a:prstGeom prst="ellipse">
            <a:avLst/>
          </a:prstGeom>
          <a:solidFill>
            <a:schemeClr val="dk2"/>
          </a:solidFill>
          <a:ln>
            <a:noFill/>
          </a:ln>
          <a:effectLst>
            <a:outerShdw blurRad="57150" rotWithShape="0" algn="bl" dir="5400000" dist="19050">
              <a:schemeClr val="accent1">
                <a:alpha val="4196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gradFill>
          <a:gsLst>
            <a:gs pos="0">
              <a:srgbClr val="8DF1FF"/>
            </a:gs>
            <a:gs pos="30000">
              <a:srgbClr val="F2CEFF"/>
            </a:gs>
            <a:gs pos="100000">
              <a:srgbClr val="0445FF"/>
            </a:gs>
          </a:gsLst>
          <a:lin ang="8099331" scaled="0"/>
        </a:gradFill>
      </p:bgPr>
    </p:bg>
    <p:spTree>
      <p:nvGrpSpPr>
        <p:cNvPr id="671" name="Shape 671"/>
        <p:cNvGrpSpPr/>
        <p:nvPr/>
      </p:nvGrpSpPr>
      <p:grpSpPr>
        <a:xfrm>
          <a:off x="0" y="0"/>
          <a:ext cx="0" cy="0"/>
          <a:chOff x="0" y="0"/>
          <a:chExt cx="0" cy="0"/>
        </a:xfrm>
      </p:grpSpPr>
      <p:sp>
        <p:nvSpPr>
          <p:cNvPr id="672" name="Google Shape;672;p67"/>
          <p:cNvSpPr txBox="1"/>
          <p:nvPr>
            <p:ph type="title"/>
          </p:nvPr>
        </p:nvSpPr>
        <p:spPr>
          <a:xfrm>
            <a:off x="720000" y="540000"/>
            <a:ext cx="3852000" cy="857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300"/>
              <a:buNone/>
              <a:defRPr>
                <a:solidFill>
                  <a:schemeClr val="dk2"/>
                </a:solidFill>
              </a:defRPr>
            </a:lvl1pPr>
            <a:lvl2pPr lvl="1" algn="ctr">
              <a:lnSpc>
                <a:spcPct val="100000"/>
              </a:lnSpc>
              <a:spcBef>
                <a:spcPts val="0"/>
              </a:spcBef>
              <a:spcAft>
                <a:spcPts val="0"/>
              </a:spcAft>
              <a:buSzPts val="2500"/>
              <a:buNone/>
              <a:defRPr/>
            </a:lvl2pPr>
            <a:lvl3pPr lvl="2" algn="ctr">
              <a:lnSpc>
                <a:spcPct val="100000"/>
              </a:lnSpc>
              <a:spcBef>
                <a:spcPts val="0"/>
              </a:spcBef>
              <a:spcAft>
                <a:spcPts val="0"/>
              </a:spcAft>
              <a:buSzPts val="2500"/>
              <a:buNone/>
              <a:defRPr/>
            </a:lvl3pPr>
            <a:lvl4pPr lvl="3" algn="ctr">
              <a:lnSpc>
                <a:spcPct val="100000"/>
              </a:lnSpc>
              <a:spcBef>
                <a:spcPts val="0"/>
              </a:spcBef>
              <a:spcAft>
                <a:spcPts val="0"/>
              </a:spcAft>
              <a:buSzPts val="2500"/>
              <a:buNone/>
              <a:defRPr/>
            </a:lvl4pPr>
            <a:lvl5pPr lvl="4" algn="ctr">
              <a:lnSpc>
                <a:spcPct val="100000"/>
              </a:lnSpc>
              <a:spcBef>
                <a:spcPts val="0"/>
              </a:spcBef>
              <a:spcAft>
                <a:spcPts val="0"/>
              </a:spcAft>
              <a:buSzPts val="2500"/>
              <a:buNone/>
              <a:defRPr/>
            </a:lvl5pPr>
            <a:lvl6pPr lvl="5" algn="ctr">
              <a:lnSpc>
                <a:spcPct val="100000"/>
              </a:lnSpc>
              <a:spcBef>
                <a:spcPts val="0"/>
              </a:spcBef>
              <a:spcAft>
                <a:spcPts val="0"/>
              </a:spcAft>
              <a:buSzPts val="2500"/>
              <a:buNone/>
              <a:defRPr/>
            </a:lvl6pPr>
            <a:lvl7pPr lvl="6" algn="ctr">
              <a:lnSpc>
                <a:spcPct val="100000"/>
              </a:lnSpc>
              <a:spcBef>
                <a:spcPts val="0"/>
              </a:spcBef>
              <a:spcAft>
                <a:spcPts val="0"/>
              </a:spcAft>
              <a:buSzPts val="2500"/>
              <a:buNone/>
              <a:defRPr/>
            </a:lvl7pPr>
            <a:lvl8pPr lvl="7" algn="ctr">
              <a:lnSpc>
                <a:spcPct val="100000"/>
              </a:lnSpc>
              <a:spcBef>
                <a:spcPts val="0"/>
              </a:spcBef>
              <a:spcAft>
                <a:spcPts val="0"/>
              </a:spcAft>
              <a:buSzPts val="2500"/>
              <a:buNone/>
              <a:defRPr/>
            </a:lvl8pPr>
            <a:lvl9pPr lvl="8" algn="ctr">
              <a:lnSpc>
                <a:spcPct val="100000"/>
              </a:lnSpc>
              <a:spcBef>
                <a:spcPts val="0"/>
              </a:spcBef>
              <a:spcAft>
                <a:spcPts val="0"/>
              </a:spcAft>
              <a:buSzPts val="2500"/>
              <a:buNone/>
              <a:defRPr/>
            </a:lvl9pPr>
          </a:lstStyle>
          <a:p/>
        </p:txBody>
      </p:sp>
      <p:pic>
        <p:nvPicPr>
          <p:cNvPr id="673" name="Google Shape;673;p67"/>
          <p:cNvPicPr preferRelativeResize="0"/>
          <p:nvPr/>
        </p:nvPicPr>
        <p:blipFill rotWithShape="1">
          <a:blip r:embed="rId2">
            <a:alphaModFix/>
          </a:blip>
          <a:srcRect b="19768" l="7340" r="4538" t="0"/>
          <a:stretch/>
        </p:blipFill>
        <p:spPr>
          <a:xfrm rot="7670436">
            <a:off x="6935928" y="2750610"/>
            <a:ext cx="4398547" cy="3034626"/>
          </a:xfrm>
          <a:prstGeom prst="rect">
            <a:avLst/>
          </a:prstGeom>
          <a:noFill/>
          <a:ln>
            <a:noFill/>
          </a:ln>
        </p:spPr>
      </p:pic>
      <p:pic>
        <p:nvPicPr>
          <p:cNvPr id="674" name="Google Shape;674;p67"/>
          <p:cNvPicPr preferRelativeResize="0"/>
          <p:nvPr/>
        </p:nvPicPr>
        <p:blipFill rotWithShape="1">
          <a:blip r:embed="rId2">
            <a:alphaModFix/>
          </a:blip>
          <a:srcRect b="19768" l="7340" r="4538" t="0"/>
          <a:stretch/>
        </p:blipFill>
        <p:spPr>
          <a:xfrm rot="-9899982">
            <a:off x="7473803" y="-293361"/>
            <a:ext cx="1900395" cy="1311117"/>
          </a:xfrm>
          <a:prstGeom prst="rect">
            <a:avLst/>
          </a:prstGeom>
          <a:noFill/>
          <a:ln>
            <a:noFill/>
          </a:ln>
        </p:spPr>
      </p:pic>
      <p:sp>
        <p:nvSpPr>
          <p:cNvPr id="675" name="Google Shape;675;p67"/>
          <p:cNvSpPr/>
          <p:nvPr/>
        </p:nvSpPr>
        <p:spPr>
          <a:xfrm>
            <a:off x="8688575" y="975674"/>
            <a:ext cx="927000" cy="9270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76" name="Shape 676"/>
        <p:cNvGrpSpPr/>
        <p:nvPr/>
      </p:nvGrpSpPr>
      <p:grpSpPr>
        <a:xfrm>
          <a:off x="0" y="0"/>
          <a:ext cx="0" cy="0"/>
          <a:chOff x="0" y="0"/>
          <a:chExt cx="0" cy="0"/>
        </a:xfrm>
      </p:grpSpPr>
      <p:grpSp>
        <p:nvGrpSpPr>
          <p:cNvPr id="677" name="Google Shape;677;p68"/>
          <p:cNvGrpSpPr/>
          <p:nvPr/>
        </p:nvGrpSpPr>
        <p:grpSpPr>
          <a:xfrm>
            <a:off x="594425" y="-3271875"/>
            <a:ext cx="7809875" cy="10614975"/>
            <a:chOff x="594425" y="-3271875"/>
            <a:chExt cx="7809875" cy="10614975"/>
          </a:xfrm>
        </p:grpSpPr>
        <p:sp>
          <p:nvSpPr>
            <p:cNvPr id="678" name="Google Shape;678;p68"/>
            <p:cNvSpPr/>
            <p:nvPr/>
          </p:nvSpPr>
          <p:spPr>
            <a:xfrm>
              <a:off x="4636925" y="-2618775"/>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569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68"/>
            <p:cNvSpPr/>
            <p:nvPr/>
          </p:nvSpPr>
          <p:spPr>
            <a:xfrm>
              <a:off x="4880200" y="3819000"/>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569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68"/>
            <p:cNvSpPr/>
            <p:nvPr/>
          </p:nvSpPr>
          <p:spPr>
            <a:xfrm>
              <a:off x="976800" y="-3271875"/>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68"/>
            <p:cNvSpPr/>
            <p:nvPr/>
          </p:nvSpPr>
          <p:spPr>
            <a:xfrm>
              <a:off x="594425" y="388930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82" name="Google Shape;682;p68"/>
          <p:cNvSpPr txBox="1"/>
          <p:nvPr>
            <p:ph hasCustomPrompt="1" type="title"/>
          </p:nvPr>
        </p:nvSpPr>
        <p:spPr>
          <a:xfrm>
            <a:off x="720000" y="1785663"/>
            <a:ext cx="7704000" cy="1026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9600"/>
              <a:buNone/>
              <a:defRPr sz="6000"/>
            </a:lvl1pPr>
            <a:lvl2pPr lvl="1" algn="ctr">
              <a:lnSpc>
                <a:spcPct val="100000"/>
              </a:lnSpc>
              <a:spcBef>
                <a:spcPts val="0"/>
              </a:spcBef>
              <a:spcAft>
                <a:spcPts val="0"/>
              </a:spcAft>
              <a:buSzPts val="9600"/>
              <a:buNone/>
              <a:defRPr sz="9600"/>
            </a:lvl2pPr>
            <a:lvl3pPr lvl="2" algn="ctr">
              <a:lnSpc>
                <a:spcPct val="100000"/>
              </a:lnSpc>
              <a:spcBef>
                <a:spcPts val="0"/>
              </a:spcBef>
              <a:spcAft>
                <a:spcPts val="0"/>
              </a:spcAft>
              <a:buSzPts val="9600"/>
              <a:buNone/>
              <a:defRPr sz="9600"/>
            </a:lvl3pPr>
            <a:lvl4pPr lvl="3" algn="ctr">
              <a:lnSpc>
                <a:spcPct val="100000"/>
              </a:lnSpc>
              <a:spcBef>
                <a:spcPts val="0"/>
              </a:spcBef>
              <a:spcAft>
                <a:spcPts val="0"/>
              </a:spcAft>
              <a:buSzPts val="9600"/>
              <a:buNone/>
              <a:defRPr sz="9600"/>
            </a:lvl4pPr>
            <a:lvl5pPr lvl="4" algn="ctr">
              <a:lnSpc>
                <a:spcPct val="100000"/>
              </a:lnSpc>
              <a:spcBef>
                <a:spcPts val="0"/>
              </a:spcBef>
              <a:spcAft>
                <a:spcPts val="0"/>
              </a:spcAft>
              <a:buSzPts val="9600"/>
              <a:buNone/>
              <a:defRPr sz="9600"/>
            </a:lvl5pPr>
            <a:lvl6pPr lvl="5" algn="ctr">
              <a:lnSpc>
                <a:spcPct val="100000"/>
              </a:lnSpc>
              <a:spcBef>
                <a:spcPts val="0"/>
              </a:spcBef>
              <a:spcAft>
                <a:spcPts val="0"/>
              </a:spcAft>
              <a:buSzPts val="9600"/>
              <a:buNone/>
              <a:defRPr sz="9600"/>
            </a:lvl6pPr>
            <a:lvl7pPr lvl="6" algn="ctr">
              <a:lnSpc>
                <a:spcPct val="100000"/>
              </a:lnSpc>
              <a:spcBef>
                <a:spcPts val="0"/>
              </a:spcBef>
              <a:spcAft>
                <a:spcPts val="0"/>
              </a:spcAft>
              <a:buSzPts val="9600"/>
              <a:buNone/>
              <a:defRPr sz="9600"/>
            </a:lvl7pPr>
            <a:lvl8pPr lvl="7" algn="ctr">
              <a:lnSpc>
                <a:spcPct val="100000"/>
              </a:lnSpc>
              <a:spcBef>
                <a:spcPts val="0"/>
              </a:spcBef>
              <a:spcAft>
                <a:spcPts val="0"/>
              </a:spcAft>
              <a:buSzPts val="9600"/>
              <a:buNone/>
              <a:defRPr sz="9600"/>
            </a:lvl8pPr>
            <a:lvl9pPr lvl="8" algn="ctr">
              <a:lnSpc>
                <a:spcPct val="100000"/>
              </a:lnSpc>
              <a:spcBef>
                <a:spcPts val="0"/>
              </a:spcBef>
              <a:spcAft>
                <a:spcPts val="0"/>
              </a:spcAft>
              <a:buSzPts val="9600"/>
              <a:buNone/>
              <a:defRPr sz="9600"/>
            </a:lvl9pPr>
          </a:lstStyle>
          <a:p>
            <a:r>
              <a:t>xx%</a:t>
            </a:r>
          </a:p>
        </p:txBody>
      </p:sp>
      <p:sp>
        <p:nvSpPr>
          <p:cNvPr id="683" name="Google Shape;683;p68"/>
          <p:cNvSpPr txBox="1"/>
          <p:nvPr>
            <p:ph idx="1" type="subTitle"/>
          </p:nvPr>
        </p:nvSpPr>
        <p:spPr>
          <a:xfrm>
            <a:off x="1284000" y="2828400"/>
            <a:ext cx="6576000" cy="4482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600"/>
              <a:buNone/>
              <a:defRPr sz="1800">
                <a:latin typeface="Darker Grotesque"/>
                <a:ea typeface="Darker Grotesque"/>
                <a:cs typeface="Darker Grotesque"/>
                <a:sym typeface="Darker Grotesque"/>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p:txBody>
      </p:sp>
      <p:sp>
        <p:nvSpPr>
          <p:cNvPr id="684" name="Google Shape;684;p68"/>
          <p:cNvSpPr/>
          <p:nvPr/>
        </p:nvSpPr>
        <p:spPr>
          <a:xfrm>
            <a:off x="2894450" y="4635025"/>
            <a:ext cx="1474500" cy="14742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569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685" name="Shape 685"/>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686" name="Shape 686"/>
        <p:cNvGrpSpPr/>
        <p:nvPr/>
      </p:nvGrpSpPr>
      <p:grpSpPr>
        <a:xfrm>
          <a:off x="0" y="0"/>
          <a:ext cx="0" cy="0"/>
          <a:chOff x="0" y="0"/>
          <a:chExt cx="0" cy="0"/>
        </a:xfrm>
      </p:grpSpPr>
      <p:grpSp>
        <p:nvGrpSpPr>
          <p:cNvPr id="687" name="Google Shape;687;p70"/>
          <p:cNvGrpSpPr/>
          <p:nvPr/>
        </p:nvGrpSpPr>
        <p:grpSpPr>
          <a:xfrm>
            <a:off x="-2287612" y="-2849758"/>
            <a:ext cx="13137076" cy="11818858"/>
            <a:chOff x="-2287612" y="-2849758"/>
            <a:chExt cx="13137076" cy="11818858"/>
          </a:xfrm>
        </p:grpSpPr>
        <p:sp>
          <p:nvSpPr>
            <p:cNvPr id="688" name="Google Shape;688;p70"/>
            <p:cNvSpPr/>
            <p:nvPr/>
          </p:nvSpPr>
          <p:spPr>
            <a:xfrm>
              <a:off x="2730925" y="4136100"/>
              <a:ext cx="4833000" cy="4833000"/>
            </a:xfrm>
            <a:prstGeom prst="ellipse">
              <a:avLst/>
            </a:prstGeom>
            <a:solidFill>
              <a:schemeClr val="dk2"/>
            </a:solidFill>
            <a:ln cap="flat" cmpd="sng" w="9525">
              <a:solidFill>
                <a:schemeClr val="dk2"/>
              </a:solidFill>
              <a:prstDash val="solid"/>
              <a:round/>
              <a:headEnd len="sm" w="sm" type="none"/>
              <a:tailEnd len="sm" w="sm" type="none"/>
            </a:ln>
            <a:effectLst>
              <a:outerShdw blurRad="57150" rotWithShape="0" algn="bl" dir="13560000" dist="19050">
                <a:srgbClr val="4877FF">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9" name="Google Shape;689;p70"/>
            <p:cNvPicPr preferRelativeResize="0"/>
            <p:nvPr/>
          </p:nvPicPr>
          <p:blipFill rotWithShape="1">
            <a:blip r:embed="rId2">
              <a:alphaModFix/>
            </a:blip>
            <a:srcRect b="19768" l="7340" r="4538" t="0"/>
            <a:stretch/>
          </p:blipFill>
          <p:spPr>
            <a:xfrm rot="-1024815">
              <a:off x="-1813499" y="-2062374"/>
              <a:ext cx="5981303" cy="4126625"/>
            </a:xfrm>
            <a:prstGeom prst="rect">
              <a:avLst/>
            </a:prstGeom>
            <a:noFill/>
            <a:ln>
              <a:noFill/>
            </a:ln>
          </p:spPr>
        </p:pic>
        <p:sp>
          <p:nvSpPr>
            <p:cNvPr id="690" name="Google Shape;690;p70"/>
            <p:cNvSpPr/>
            <p:nvPr/>
          </p:nvSpPr>
          <p:spPr>
            <a:xfrm>
              <a:off x="6320525" y="-2551325"/>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rgbClr val="4877FF">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70"/>
            <p:cNvSpPr/>
            <p:nvPr/>
          </p:nvSpPr>
          <p:spPr>
            <a:xfrm>
              <a:off x="-753300" y="4387750"/>
              <a:ext cx="4510200" cy="45102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rgbClr val="4877FF">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2" name="Google Shape;692;p70"/>
            <p:cNvPicPr preferRelativeResize="0"/>
            <p:nvPr/>
          </p:nvPicPr>
          <p:blipFill rotWithShape="1">
            <a:blip r:embed="rId2">
              <a:alphaModFix/>
            </a:blip>
            <a:srcRect b="19768" l="7340" r="4538" t="0"/>
            <a:stretch/>
          </p:blipFill>
          <p:spPr>
            <a:xfrm rot="8440460">
              <a:off x="6573591" y="3723801"/>
              <a:ext cx="3498423" cy="2413615"/>
            </a:xfrm>
            <a:prstGeom prst="rect">
              <a:avLst/>
            </a:prstGeom>
            <a:noFill/>
            <a:ln>
              <a:noFill/>
            </a:ln>
          </p:spPr>
        </p:pic>
        <p:pic>
          <p:nvPicPr>
            <p:cNvPr id="693" name="Google Shape;693;p70"/>
            <p:cNvPicPr preferRelativeResize="0"/>
            <p:nvPr/>
          </p:nvPicPr>
          <p:blipFill rotWithShape="1">
            <a:blip r:embed="rId2">
              <a:alphaModFix/>
            </a:blip>
            <a:srcRect b="19768" l="7340" r="4538" t="0"/>
            <a:stretch/>
          </p:blipFill>
          <p:spPr>
            <a:xfrm rot="2700007">
              <a:off x="-1549410" y="3811827"/>
              <a:ext cx="3498423" cy="2413616"/>
            </a:xfrm>
            <a:prstGeom prst="rect">
              <a:avLst/>
            </a:prstGeom>
            <a:noFill/>
            <a:ln>
              <a:noFill/>
            </a:ln>
          </p:spPr>
        </p:pic>
        <p:pic>
          <p:nvPicPr>
            <p:cNvPr id="694" name="Google Shape;694;p70"/>
            <p:cNvPicPr preferRelativeResize="0"/>
            <p:nvPr/>
          </p:nvPicPr>
          <p:blipFill rotWithShape="1">
            <a:blip r:embed="rId2">
              <a:alphaModFix/>
            </a:blip>
            <a:srcRect b="19768" l="7340" r="4538" t="0"/>
            <a:stretch/>
          </p:blipFill>
          <p:spPr>
            <a:xfrm rot="-2700067">
              <a:off x="8196332" y="-663976"/>
              <a:ext cx="2417488" cy="1667874"/>
            </a:xfrm>
            <a:prstGeom prst="rect">
              <a:avLst/>
            </a:prstGeom>
            <a:noFill/>
            <a:ln>
              <a:noFill/>
            </a:ln>
          </p:spPr>
        </p:pic>
      </p:grpSp>
      <p:sp>
        <p:nvSpPr>
          <p:cNvPr id="695" name="Google Shape;695;p70"/>
          <p:cNvSpPr txBox="1"/>
          <p:nvPr>
            <p:ph type="title"/>
          </p:nvPr>
        </p:nvSpPr>
        <p:spPr>
          <a:xfrm>
            <a:off x="2290025" y="3392700"/>
            <a:ext cx="4563900" cy="5319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000"/>
              <a:buNone/>
              <a:defRPr sz="1400">
                <a:solidFill>
                  <a:srgbClr val="000000"/>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696" name="Google Shape;696;p70"/>
          <p:cNvSpPr txBox="1"/>
          <p:nvPr>
            <p:ph idx="1" type="subTitle"/>
          </p:nvPr>
        </p:nvSpPr>
        <p:spPr>
          <a:xfrm>
            <a:off x="1458125" y="1440900"/>
            <a:ext cx="6227700" cy="1740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3000">
                <a:solidFill>
                  <a:srgbClr val="000000"/>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BLANK_1_1_1">
    <p:spTree>
      <p:nvGrpSpPr>
        <p:cNvPr id="697" name="Shape 697"/>
        <p:cNvGrpSpPr/>
        <p:nvPr/>
      </p:nvGrpSpPr>
      <p:grpSpPr>
        <a:xfrm>
          <a:off x="0" y="0"/>
          <a:ext cx="0" cy="0"/>
          <a:chOff x="0" y="0"/>
          <a:chExt cx="0" cy="0"/>
        </a:xfrm>
      </p:grpSpPr>
      <p:sp>
        <p:nvSpPr>
          <p:cNvPr id="698" name="Google Shape;698;p71"/>
          <p:cNvSpPr txBox="1"/>
          <p:nvPr>
            <p:ph type="title"/>
          </p:nvPr>
        </p:nvSpPr>
        <p:spPr>
          <a:xfrm>
            <a:off x="713225" y="3392700"/>
            <a:ext cx="4563900" cy="5319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000"/>
              <a:buNone/>
              <a:defRPr sz="1400">
                <a:solidFill>
                  <a:srgbClr val="000000"/>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p:txBody>
      </p:sp>
      <p:sp>
        <p:nvSpPr>
          <p:cNvPr id="699" name="Google Shape;699;p71"/>
          <p:cNvSpPr txBox="1"/>
          <p:nvPr>
            <p:ph idx="1" type="subTitle"/>
          </p:nvPr>
        </p:nvSpPr>
        <p:spPr>
          <a:xfrm>
            <a:off x="713225" y="1440900"/>
            <a:ext cx="5427600" cy="1740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None/>
              <a:defRPr sz="3000">
                <a:solidFill>
                  <a:srgbClr val="000000"/>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pic>
        <p:nvPicPr>
          <p:cNvPr id="56" name="Google Shape;56;p8"/>
          <p:cNvPicPr preferRelativeResize="0"/>
          <p:nvPr/>
        </p:nvPicPr>
        <p:blipFill rotWithShape="1">
          <a:blip r:embed="rId2">
            <a:alphaModFix/>
          </a:blip>
          <a:srcRect b="19768" l="7340" r="4538" t="0"/>
          <a:stretch/>
        </p:blipFill>
        <p:spPr>
          <a:xfrm rot="9134663">
            <a:off x="5216409" y="2807138"/>
            <a:ext cx="5981304" cy="4126625"/>
          </a:xfrm>
          <a:prstGeom prst="rect">
            <a:avLst/>
          </a:prstGeom>
          <a:noFill/>
          <a:ln>
            <a:noFill/>
          </a:ln>
        </p:spPr>
      </p:pic>
      <p:pic>
        <p:nvPicPr>
          <p:cNvPr id="57" name="Google Shape;57;p8"/>
          <p:cNvPicPr preferRelativeResize="0"/>
          <p:nvPr/>
        </p:nvPicPr>
        <p:blipFill rotWithShape="1">
          <a:blip r:embed="rId2">
            <a:alphaModFix/>
          </a:blip>
          <a:srcRect b="19768" l="7340" r="4538" t="0"/>
          <a:stretch/>
        </p:blipFill>
        <p:spPr>
          <a:xfrm rot="9134665">
            <a:off x="640936" y="-587160"/>
            <a:ext cx="7862096" cy="5424219"/>
          </a:xfrm>
          <a:prstGeom prst="rect">
            <a:avLst/>
          </a:prstGeom>
          <a:noFill/>
          <a:ln>
            <a:noFill/>
          </a:ln>
        </p:spPr>
      </p:pic>
      <p:pic>
        <p:nvPicPr>
          <p:cNvPr id="58" name="Google Shape;58;p8"/>
          <p:cNvPicPr preferRelativeResize="0"/>
          <p:nvPr/>
        </p:nvPicPr>
        <p:blipFill rotWithShape="1">
          <a:blip r:embed="rId2">
            <a:alphaModFix/>
          </a:blip>
          <a:srcRect b="19768" l="7340" r="4538" t="0"/>
          <a:stretch/>
        </p:blipFill>
        <p:spPr>
          <a:xfrm rot="-2359540">
            <a:off x="-1115599" y="-633789"/>
            <a:ext cx="3498423" cy="2413614"/>
          </a:xfrm>
          <a:prstGeom prst="rect">
            <a:avLst/>
          </a:prstGeom>
          <a:noFill/>
          <a:ln>
            <a:noFill/>
          </a:ln>
        </p:spPr>
      </p:pic>
      <p:pic>
        <p:nvPicPr>
          <p:cNvPr id="59" name="Google Shape;59;p8"/>
          <p:cNvPicPr preferRelativeResize="0"/>
          <p:nvPr/>
        </p:nvPicPr>
        <p:blipFill rotWithShape="1">
          <a:blip r:embed="rId2">
            <a:alphaModFix/>
          </a:blip>
          <a:srcRect b="19768" l="7340" r="4538" t="0"/>
          <a:stretch/>
        </p:blipFill>
        <p:spPr>
          <a:xfrm rot="7857552">
            <a:off x="5346224" y="-2011764"/>
            <a:ext cx="3498427" cy="2413616"/>
          </a:xfrm>
          <a:prstGeom prst="rect">
            <a:avLst/>
          </a:prstGeom>
          <a:noFill/>
          <a:ln>
            <a:noFill/>
          </a:ln>
        </p:spPr>
      </p:pic>
      <p:pic>
        <p:nvPicPr>
          <p:cNvPr id="60" name="Google Shape;60;p8"/>
          <p:cNvPicPr preferRelativeResize="0"/>
          <p:nvPr/>
        </p:nvPicPr>
        <p:blipFill rotWithShape="1">
          <a:blip r:embed="rId2">
            <a:alphaModFix/>
          </a:blip>
          <a:srcRect b="19768" l="7340" r="4538" t="0"/>
          <a:stretch/>
        </p:blipFill>
        <p:spPr>
          <a:xfrm rot="8099952">
            <a:off x="400134" y="3004414"/>
            <a:ext cx="1541807" cy="1063725"/>
          </a:xfrm>
          <a:prstGeom prst="rect">
            <a:avLst/>
          </a:prstGeom>
          <a:noFill/>
          <a:ln>
            <a:noFill/>
          </a:ln>
        </p:spPr>
      </p:pic>
      <p:pic>
        <p:nvPicPr>
          <p:cNvPr id="61" name="Google Shape;61;p8"/>
          <p:cNvPicPr preferRelativeResize="0"/>
          <p:nvPr/>
        </p:nvPicPr>
        <p:blipFill rotWithShape="1">
          <a:blip r:embed="rId2">
            <a:alphaModFix/>
          </a:blip>
          <a:srcRect b="19768" l="7340" r="4538" t="0"/>
          <a:stretch/>
        </p:blipFill>
        <p:spPr>
          <a:xfrm rot="-3600043">
            <a:off x="7336108" y="2039888"/>
            <a:ext cx="1541809" cy="1063725"/>
          </a:xfrm>
          <a:prstGeom prst="rect">
            <a:avLst/>
          </a:prstGeom>
          <a:noFill/>
          <a:ln>
            <a:noFill/>
          </a:ln>
        </p:spPr>
      </p:pic>
      <p:pic>
        <p:nvPicPr>
          <p:cNvPr id="62" name="Google Shape;62;p8"/>
          <p:cNvPicPr preferRelativeResize="0"/>
          <p:nvPr/>
        </p:nvPicPr>
        <p:blipFill>
          <a:blip r:embed="rId3">
            <a:alphaModFix/>
          </a:blip>
          <a:stretch>
            <a:fillRect/>
          </a:stretch>
        </p:blipFill>
        <p:spPr>
          <a:xfrm>
            <a:off x="2228337" y="-1269810"/>
            <a:ext cx="3185085" cy="2413624"/>
          </a:xfrm>
          <a:prstGeom prst="rect">
            <a:avLst/>
          </a:prstGeom>
          <a:noFill/>
          <a:ln>
            <a:noFill/>
          </a:ln>
        </p:spPr>
      </p:pic>
      <p:sp>
        <p:nvSpPr>
          <p:cNvPr id="63" name="Google Shape;63;p8"/>
          <p:cNvSpPr txBox="1"/>
          <p:nvPr>
            <p:ph type="title"/>
          </p:nvPr>
        </p:nvSpPr>
        <p:spPr>
          <a:xfrm>
            <a:off x="1388100" y="1307100"/>
            <a:ext cx="6367800" cy="2529300"/>
          </a:xfrm>
          <a:prstGeom prst="rect">
            <a:avLst/>
          </a:prstGeom>
        </p:spPr>
        <p:txBody>
          <a:bodyPr anchorCtr="0" anchor="ctr" bIns="91425" lIns="91425" spcFirstLastPara="1" rIns="91425" wrap="square" tIns="91425">
            <a:noAutofit/>
          </a:bodyPr>
          <a:lstStyle>
            <a:lvl1pPr lvl="0" algn="ctr">
              <a:spcBef>
                <a:spcPts val="0"/>
              </a:spcBef>
              <a:spcAft>
                <a:spcPts val="0"/>
              </a:spcAft>
              <a:buSzPts val="6000"/>
              <a:buNone/>
              <a:defRPr sz="4800">
                <a:solidFill>
                  <a:srgbClr val="000000"/>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64" name="Google Shape;64;p8"/>
          <p:cNvSpPr/>
          <p:nvPr/>
        </p:nvSpPr>
        <p:spPr>
          <a:xfrm>
            <a:off x="8107075" y="-377987"/>
            <a:ext cx="1902000" cy="19020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8"/>
          <p:cNvSpPr/>
          <p:nvPr/>
        </p:nvSpPr>
        <p:spPr>
          <a:xfrm>
            <a:off x="-284900" y="4457475"/>
            <a:ext cx="1250700" cy="12507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3">
    <p:spTree>
      <p:nvGrpSpPr>
        <p:cNvPr id="700" name="Shape 700"/>
        <p:cNvGrpSpPr/>
        <p:nvPr/>
      </p:nvGrpSpPr>
      <p:grpSpPr>
        <a:xfrm>
          <a:off x="0" y="0"/>
          <a:ext cx="0" cy="0"/>
          <a:chOff x="0" y="0"/>
          <a:chExt cx="0" cy="0"/>
        </a:xfrm>
      </p:grpSpPr>
      <p:grpSp>
        <p:nvGrpSpPr>
          <p:cNvPr id="701" name="Google Shape;701;p72"/>
          <p:cNvGrpSpPr/>
          <p:nvPr/>
        </p:nvGrpSpPr>
        <p:grpSpPr>
          <a:xfrm>
            <a:off x="-1184154" y="-1351595"/>
            <a:ext cx="11823566" cy="7841734"/>
            <a:chOff x="-1184154" y="-1351595"/>
            <a:chExt cx="11823566" cy="7841734"/>
          </a:xfrm>
        </p:grpSpPr>
        <p:pic>
          <p:nvPicPr>
            <p:cNvPr id="702" name="Google Shape;702;p72"/>
            <p:cNvPicPr preferRelativeResize="0"/>
            <p:nvPr/>
          </p:nvPicPr>
          <p:blipFill rotWithShape="1">
            <a:blip r:embed="rId2">
              <a:alphaModFix/>
            </a:blip>
            <a:srcRect b="19768" l="7340" r="4538" t="0"/>
            <a:stretch/>
          </p:blipFill>
          <p:spPr>
            <a:xfrm rot="8315003">
              <a:off x="7323924" y="3681814"/>
              <a:ext cx="3005450" cy="2073499"/>
            </a:xfrm>
            <a:prstGeom prst="rect">
              <a:avLst/>
            </a:prstGeom>
            <a:noFill/>
            <a:ln>
              <a:noFill/>
            </a:ln>
          </p:spPr>
        </p:pic>
        <p:pic>
          <p:nvPicPr>
            <p:cNvPr id="703" name="Google Shape;703;p72"/>
            <p:cNvPicPr preferRelativeResize="0"/>
            <p:nvPr/>
          </p:nvPicPr>
          <p:blipFill rotWithShape="1">
            <a:blip r:embed="rId2">
              <a:alphaModFix/>
            </a:blip>
            <a:srcRect b="19768" l="7340" r="4538" t="0"/>
            <a:stretch/>
          </p:blipFill>
          <p:spPr>
            <a:xfrm rot="-2030834">
              <a:off x="-883926" y="-736517"/>
              <a:ext cx="2795452" cy="1928635"/>
            </a:xfrm>
            <a:prstGeom prst="rect">
              <a:avLst/>
            </a:prstGeom>
            <a:noFill/>
            <a:ln>
              <a:noFill/>
            </a:ln>
          </p:spPr>
        </p:pic>
        <p:pic>
          <p:nvPicPr>
            <p:cNvPr id="704" name="Google Shape;704;p72"/>
            <p:cNvPicPr preferRelativeResize="0"/>
            <p:nvPr/>
          </p:nvPicPr>
          <p:blipFill rotWithShape="1">
            <a:blip r:embed="rId3">
              <a:alphaModFix/>
            </a:blip>
            <a:srcRect b="0" l="0" r="0" t="0"/>
            <a:stretch/>
          </p:blipFill>
          <p:spPr>
            <a:xfrm rot="-8237554">
              <a:off x="344394" y="4326406"/>
              <a:ext cx="709012" cy="537293"/>
            </a:xfrm>
            <a:prstGeom prst="rect">
              <a:avLst/>
            </a:prstGeom>
            <a:noFill/>
            <a:ln>
              <a:noFill/>
            </a:ln>
          </p:spPr>
        </p:pic>
      </p:grpSp>
      <p:sp>
        <p:nvSpPr>
          <p:cNvPr id="705" name="Google Shape;705;p72"/>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
        <p:nvSpPr>
          <p:cNvPr id="706" name="Google Shape;706;p72"/>
          <p:cNvSpPr/>
          <p:nvPr/>
        </p:nvSpPr>
        <p:spPr>
          <a:xfrm>
            <a:off x="7854900" y="-135160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07" name="Google Shape;707;p72"/>
          <p:cNvGrpSpPr/>
          <p:nvPr/>
        </p:nvGrpSpPr>
        <p:grpSpPr>
          <a:xfrm>
            <a:off x="8760348" y="2373965"/>
            <a:ext cx="43276" cy="411646"/>
            <a:chOff x="1256702" y="1178908"/>
            <a:chExt cx="43276" cy="411646"/>
          </a:xfrm>
        </p:grpSpPr>
        <p:grpSp>
          <p:nvGrpSpPr>
            <p:cNvPr id="708" name="Google Shape;708;p72"/>
            <p:cNvGrpSpPr/>
            <p:nvPr/>
          </p:nvGrpSpPr>
          <p:grpSpPr>
            <a:xfrm>
              <a:off x="1256702" y="1178908"/>
              <a:ext cx="43276" cy="184846"/>
              <a:chOff x="1256700" y="1103575"/>
              <a:chExt cx="60900" cy="260200"/>
            </a:xfrm>
          </p:grpSpPr>
          <p:sp>
            <p:nvSpPr>
              <p:cNvPr id="709" name="Google Shape;709;p72"/>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72"/>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72"/>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12" name="Google Shape;712;p72"/>
            <p:cNvGrpSpPr/>
            <p:nvPr/>
          </p:nvGrpSpPr>
          <p:grpSpPr>
            <a:xfrm>
              <a:off x="1256702" y="1405708"/>
              <a:ext cx="43276" cy="184846"/>
              <a:chOff x="1256700" y="1103575"/>
              <a:chExt cx="60900" cy="260200"/>
            </a:xfrm>
          </p:grpSpPr>
          <p:sp>
            <p:nvSpPr>
              <p:cNvPr id="713" name="Google Shape;713;p72"/>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72"/>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72"/>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3_1">
    <p:spTree>
      <p:nvGrpSpPr>
        <p:cNvPr id="716" name="Shape 716"/>
        <p:cNvGrpSpPr/>
        <p:nvPr/>
      </p:nvGrpSpPr>
      <p:grpSpPr>
        <a:xfrm>
          <a:off x="0" y="0"/>
          <a:ext cx="0" cy="0"/>
          <a:chOff x="0" y="0"/>
          <a:chExt cx="0" cy="0"/>
        </a:xfrm>
      </p:grpSpPr>
      <p:grpSp>
        <p:nvGrpSpPr>
          <p:cNvPr id="717" name="Google Shape;717;p73"/>
          <p:cNvGrpSpPr/>
          <p:nvPr/>
        </p:nvGrpSpPr>
        <p:grpSpPr>
          <a:xfrm>
            <a:off x="-626182" y="-1185730"/>
            <a:ext cx="10883157" cy="7341564"/>
            <a:chOff x="-626182" y="-1185730"/>
            <a:chExt cx="10883157" cy="7341564"/>
          </a:xfrm>
        </p:grpSpPr>
        <p:pic>
          <p:nvPicPr>
            <p:cNvPr id="718" name="Google Shape;718;p73"/>
            <p:cNvPicPr preferRelativeResize="0"/>
            <p:nvPr/>
          </p:nvPicPr>
          <p:blipFill rotWithShape="1">
            <a:blip r:embed="rId2">
              <a:alphaModFix/>
            </a:blip>
            <a:srcRect b="19768" l="7340" r="4538" t="0"/>
            <a:stretch/>
          </p:blipFill>
          <p:spPr>
            <a:xfrm rot="5399979">
              <a:off x="8130378" y="118434"/>
              <a:ext cx="2516797" cy="1736381"/>
            </a:xfrm>
            <a:prstGeom prst="rect">
              <a:avLst/>
            </a:prstGeom>
            <a:noFill/>
            <a:ln>
              <a:noFill/>
            </a:ln>
          </p:spPr>
        </p:pic>
        <p:pic>
          <p:nvPicPr>
            <p:cNvPr id="719" name="Google Shape;719;p73"/>
            <p:cNvPicPr preferRelativeResize="0"/>
            <p:nvPr/>
          </p:nvPicPr>
          <p:blipFill rotWithShape="1">
            <a:blip r:embed="rId2">
              <a:alphaModFix/>
            </a:blip>
            <a:srcRect b="19768" l="7340" r="4538" t="0"/>
            <a:stretch/>
          </p:blipFill>
          <p:spPr>
            <a:xfrm rot="431542">
              <a:off x="7475217" y="4351057"/>
              <a:ext cx="2406995" cy="1660631"/>
            </a:xfrm>
            <a:prstGeom prst="rect">
              <a:avLst/>
            </a:prstGeom>
            <a:noFill/>
            <a:ln>
              <a:noFill/>
            </a:ln>
          </p:spPr>
        </p:pic>
        <p:pic>
          <p:nvPicPr>
            <p:cNvPr id="720" name="Google Shape;720;p73"/>
            <p:cNvPicPr preferRelativeResize="0"/>
            <p:nvPr/>
          </p:nvPicPr>
          <p:blipFill rotWithShape="1">
            <a:blip r:embed="rId2">
              <a:alphaModFix/>
            </a:blip>
            <a:srcRect b="19768" l="7340" r="4538" t="0"/>
            <a:stretch/>
          </p:blipFill>
          <p:spPr>
            <a:xfrm rot="-697866">
              <a:off x="-483494" y="-960143"/>
              <a:ext cx="2406996" cy="1660635"/>
            </a:xfrm>
            <a:prstGeom prst="rect">
              <a:avLst/>
            </a:prstGeom>
            <a:noFill/>
            <a:ln>
              <a:noFill/>
            </a:ln>
          </p:spPr>
        </p:pic>
      </p:grpSp>
      <p:sp>
        <p:nvSpPr>
          <p:cNvPr id="721" name="Google Shape;721;p73"/>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
        <p:nvSpPr>
          <p:cNvPr id="722" name="Google Shape;722;p73"/>
          <p:cNvSpPr/>
          <p:nvPr/>
        </p:nvSpPr>
        <p:spPr>
          <a:xfrm>
            <a:off x="-1358125" y="4329300"/>
            <a:ext cx="4833000" cy="4833000"/>
          </a:xfrm>
          <a:prstGeom prst="ellipse">
            <a:avLst/>
          </a:prstGeom>
          <a:solidFill>
            <a:schemeClr val="dk2"/>
          </a:solidFill>
          <a:ln cap="flat" cmpd="sng" w="9525">
            <a:solidFill>
              <a:schemeClr val="dk2"/>
            </a:solidFill>
            <a:prstDash val="solid"/>
            <a:round/>
            <a:headEnd len="sm" w="sm" type="none"/>
            <a:tailEnd len="sm" w="sm" type="none"/>
          </a:ln>
          <a:effectLst>
            <a:outerShdw blurRad="57150" rotWithShape="0" algn="bl" dir="13560000" dist="19050">
              <a:srgbClr val="4877FF">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_1_1">
    <p:spTree>
      <p:nvGrpSpPr>
        <p:cNvPr id="723" name="Shape 723"/>
        <p:cNvGrpSpPr/>
        <p:nvPr/>
      </p:nvGrpSpPr>
      <p:grpSpPr>
        <a:xfrm>
          <a:off x="0" y="0"/>
          <a:ext cx="0" cy="0"/>
          <a:chOff x="0" y="0"/>
          <a:chExt cx="0" cy="0"/>
        </a:xfrm>
      </p:grpSpPr>
      <p:grpSp>
        <p:nvGrpSpPr>
          <p:cNvPr id="724" name="Google Shape;724;p74"/>
          <p:cNvGrpSpPr/>
          <p:nvPr/>
        </p:nvGrpSpPr>
        <p:grpSpPr>
          <a:xfrm>
            <a:off x="-882097" y="-726327"/>
            <a:ext cx="11272720" cy="7422395"/>
            <a:chOff x="-882097" y="-726327"/>
            <a:chExt cx="11272720" cy="7422395"/>
          </a:xfrm>
        </p:grpSpPr>
        <p:pic>
          <p:nvPicPr>
            <p:cNvPr id="725" name="Google Shape;725;p74"/>
            <p:cNvPicPr preferRelativeResize="0"/>
            <p:nvPr/>
          </p:nvPicPr>
          <p:blipFill rotWithShape="1">
            <a:blip r:embed="rId2">
              <a:alphaModFix/>
            </a:blip>
            <a:srcRect b="19768" l="7340" r="4538" t="0"/>
            <a:stretch/>
          </p:blipFill>
          <p:spPr>
            <a:xfrm flipH="1" rot="9900020">
              <a:off x="6921272" y="4268970"/>
              <a:ext cx="3005449" cy="2073498"/>
            </a:xfrm>
            <a:prstGeom prst="rect">
              <a:avLst/>
            </a:prstGeom>
            <a:noFill/>
            <a:ln>
              <a:noFill/>
            </a:ln>
          </p:spPr>
        </p:pic>
        <p:pic>
          <p:nvPicPr>
            <p:cNvPr id="726" name="Google Shape;726;p74"/>
            <p:cNvPicPr preferRelativeResize="0"/>
            <p:nvPr/>
          </p:nvPicPr>
          <p:blipFill rotWithShape="1">
            <a:blip r:embed="rId2">
              <a:alphaModFix/>
            </a:blip>
            <a:srcRect b="19768" l="7340" r="4538" t="0"/>
            <a:stretch/>
          </p:blipFill>
          <p:spPr>
            <a:xfrm flipH="1" rot="9967875">
              <a:off x="-395585" y="-337668"/>
              <a:ext cx="1694844" cy="1169315"/>
            </a:xfrm>
            <a:prstGeom prst="rect">
              <a:avLst/>
            </a:prstGeom>
            <a:noFill/>
            <a:ln>
              <a:noFill/>
            </a:ln>
          </p:spPr>
        </p:pic>
        <p:pic>
          <p:nvPicPr>
            <p:cNvPr id="727" name="Google Shape;727;p74"/>
            <p:cNvPicPr preferRelativeResize="0"/>
            <p:nvPr/>
          </p:nvPicPr>
          <p:blipFill rotWithShape="1">
            <a:blip r:embed="rId2">
              <a:alphaModFix/>
            </a:blip>
            <a:srcRect b="19768" l="7340" r="4538" t="0"/>
            <a:stretch/>
          </p:blipFill>
          <p:spPr>
            <a:xfrm flipH="1" rot="-9298886">
              <a:off x="-643871" y="4343255"/>
              <a:ext cx="2406997" cy="1660630"/>
            </a:xfrm>
            <a:prstGeom prst="rect">
              <a:avLst/>
            </a:prstGeom>
            <a:noFill/>
            <a:ln>
              <a:noFill/>
            </a:ln>
          </p:spPr>
        </p:pic>
        <p:pic>
          <p:nvPicPr>
            <p:cNvPr id="728" name="Google Shape;728;p74"/>
            <p:cNvPicPr preferRelativeResize="0"/>
            <p:nvPr/>
          </p:nvPicPr>
          <p:blipFill rotWithShape="1">
            <a:blip r:embed="rId2">
              <a:alphaModFix/>
            </a:blip>
            <a:srcRect b="19768" l="7340" r="4538" t="0"/>
            <a:stretch/>
          </p:blipFill>
          <p:spPr>
            <a:xfrm flipH="1" rot="3056069">
              <a:off x="7783995" y="-98944"/>
              <a:ext cx="2406993" cy="1660630"/>
            </a:xfrm>
            <a:prstGeom prst="rect">
              <a:avLst/>
            </a:prstGeom>
            <a:noFill/>
            <a:ln>
              <a:noFill/>
            </a:ln>
          </p:spPr>
        </p:pic>
        <p:pic>
          <p:nvPicPr>
            <p:cNvPr id="729" name="Google Shape;729;p74"/>
            <p:cNvPicPr preferRelativeResize="0"/>
            <p:nvPr/>
          </p:nvPicPr>
          <p:blipFill rotWithShape="1">
            <a:blip r:embed="rId3">
              <a:alphaModFix/>
            </a:blip>
            <a:srcRect b="0" l="0" r="0" t="0"/>
            <a:stretch/>
          </p:blipFill>
          <p:spPr>
            <a:xfrm rot="9900052">
              <a:off x="7921719" y="4326402"/>
              <a:ext cx="709013" cy="537295"/>
            </a:xfrm>
            <a:prstGeom prst="rect">
              <a:avLst/>
            </a:prstGeom>
            <a:noFill/>
            <a:ln>
              <a:noFill/>
            </a:ln>
          </p:spPr>
        </p:pic>
      </p:grpSp>
      <p:sp>
        <p:nvSpPr>
          <p:cNvPr id="730" name="Google Shape;730;p74"/>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3_1_1_1">
    <p:spTree>
      <p:nvGrpSpPr>
        <p:cNvPr id="731" name="Shape 731"/>
        <p:cNvGrpSpPr/>
        <p:nvPr/>
      </p:nvGrpSpPr>
      <p:grpSpPr>
        <a:xfrm>
          <a:off x="0" y="0"/>
          <a:ext cx="0" cy="0"/>
          <a:chOff x="0" y="0"/>
          <a:chExt cx="0" cy="0"/>
        </a:xfrm>
      </p:grpSpPr>
      <p:grpSp>
        <p:nvGrpSpPr>
          <p:cNvPr id="732" name="Google Shape;732;p75"/>
          <p:cNvGrpSpPr/>
          <p:nvPr/>
        </p:nvGrpSpPr>
        <p:grpSpPr>
          <a:xfrm>
            <a:off x="-901124" y="-1185730"/>
            <a:ext cx="10877830" cy="7958981"/>
            <a:chOff x="-901124" y="-1185730"/>
            <a:chExt cx="10877830" cy="7958981"/>
          </a:xfrm>
        </p:grpSpPr>
        <p:pic>
          <p:nvPicPr>
            <p:cNvPr id="733" name="Google Shape;733;p75"/>
            <p:cNvPicPr preferRelativeResize="0"/>
            <p:nvPr/>
          </p:nvPicPr>
          <p:blipFill rotWithShape="1">
            <a:blip r:embed="rId2">
              <a:alphaModFix/>
            </a:blip>
            <a:srcRect b="19768" l="7340" r="4538" t="0"/>
            <a:stretch/>
          </p:blipFill>
          <p:spPr>
            <a:xfrm flipH="1" rot="10431586">
              <a:off x="5043376" y="4544966"/>
              <a:ext cx="3005448" cy="2073498"/>
            </a:xfrm>
            <a:prstGeom prst="rect">
              <a:avLst/>
            </a:prstGeom>
            <a:noFill/>
            <a:ln>
              <a:noFill/>
            </a:ln>
          </p:spPr>
        </p:pic>
        <p:pic>
          <p:nvPicPr>
            <p:cNvPr id="734" name="Google Shape;734;p75"/>
            <p:cNvPicPr preferRelativeResize="0"/>
            <p:nvPr/>
          </p:nvPicPr>
          <p:blipFill rotWithShape="1">
            <a:blip r:embed="rId2">
              <a:alphaModFix/>
            </a:blip>
            <a:srcRect b="19768" l="7340" r="4538" t="0"/>
            <a:stretch/>
          </p:blipFill>
          <p:spPr>
            <a:xfrm flipH="1" rot="-431542">
              <a:off x="-806637" y="4315957"/>
              <a:ext cx="2406995" cy="1660631"/>
            </a:xfrm>
            <a:prstGeom prst="rect">
              <a:avLst/>
            </a:prstGeom>
            <a:noFill/>
            <a:ln>
              <a:noFill/>
            </a:ln>
          </p:spPr>
        </p:pic>
        <p:pic>
          <p:nvPicPr>
            <p:cNvPr id="735" name="Google Shape;735;p75"/>
            <p:cNvPicPr preferRelativeResize="0"/>
            <p:nvPr/>
          </p:nvPicPr>
          <p:blipFill rotWithShape="1">
            <a:blip r:embed="rId2">
              <a:alphaModFix/>
            </a:blip>
            <a:srcRect b="19768" l="7340" r="4538" t="0"/>
            <a:stretch/>
          </p:blipFill>
          <p:spPr>
            <a:xfrm flipH="1" rot="697866">
              <a:off x="7427022" y="-960143"/>
              <a:ext cx="2406996" cy="1660635"/>
            </a:xfrm>
            <a:prstGeom prst="rect">
              <a:avLst/>
            </a:prstGeom>
            <a:noFill/>
            <a:ln>
              <a:noFill/>
            </a:ln>
          </p:spPr>
        </p:pic>
        <p:pic>
          <p:nvPicPr>
            <p:cNvPr id="736" name="Google Shape;736;p75"/>
            <p:cNvPicPr preferRelativeResize="0"/>
            <p:nvPr/>
          </p:nvPicPr>
          <p:blipFill rotWithShape="1">
            <a:blip r:embed="rId2">
              <a:alphaModFix/>
            </a:blip>
            <a:srcRect b="19768" l="7340" r="4538" t="0"/>
            <a:stretch/>
          </p:blipFill>
          <p:spPr>
            <a:xfrm flipH="1" rot="9967875">
              <a:off x="-395585" y="-337668"/>
              <a:ext cx="1694844" cy="1169315"/>
            </a:xfrm>
            <a:prstGeom prst="rect">
              <a:avLst/>
            </a:prstGeom>
            <a:noFill/>
            <a:ln>
              <a:noFill/>
            </a:ln>
          </p:spPr>
        </p:pic>
        <p:pic>
          <p:nvPicPr>
            <p:cNvPr id="737" name="Google Shape;737;p75"/>
            <p:cNvPicPr preferRelativeResize="0"/>
            <p:nvPr/>
          </p:nvPicPr>
          <p:blipFill rotWithShape="1">
            <a:blip r:embed="rId3">
              <a:alphaModFix/>
            </a:blip>
            <a:srcRect b="0" l="0" r="0" t="0"/>
            <a:stretch/>
          </p:blipFill>
          <p:spPr>
            <a:xfrm rot="2051224">
              <a:off x="8207843" y="271354"/>
              <a:ext cx="709013" cy="537294"/>
            </a:xfrm>
            <a:prstGeom prst="rect">
              <a:avLst/>
            </a:prstGeom>
            <a:noFill/>
            <a:ln>
              <a:noFill/>
            </a:ln>
          </p:spPr>
        </p:pic>
      </p:grpSp>
      <p:sp>
        <p:nvSpPr>
          <p:cNvPr id="738" name="Google Shape;738;p75"/>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grpSp>
        <p:nvGrpSpPr>
          <p:cNvPr id="739" name="Google Shape;739;p75"/>
          <p:cNvGrpSpPr/>
          <p:nvPr/>
        </p:nvGrpSpPr>
        <p:grpSpPr>
          <a:xfrm>
            <a:off x="373002" y="1294283"/>
            <a:ext cx="43276" cy="411646"/>
            <a:chOff x="1256702" y="1178908"/>
            <a:chExt cx="43276" cy="411646"/>
          </a:xfrm>
        </p:grpSpPr>
        <p:grpSp>
          <p:nvGrpSpPr>
            <p:cNvPr id="740" name="Google Shape;740;p75"/>
            <p:cNvGrpSpPr/>
            <p:nvPr/>
          </p:nvGrpSpPr>
          <p:grpSpPr>
            <a:xfrm>
              <a:off x="1256702" y="1178908"/>
              <a:ext cx="43276" cy="184846"/>
              <a:chOff x="1256700" y="1103575"/>
              <a:chExt cx="60900" cy="260200"/>
            </a:xfrm>
          </p:grpSpPr>
          <p:sp>
            <p:nvSpPr>
              <p:cNvPr id="741" name="Google Shape;741;p75"/>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75"/>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75"/>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44" name="Google Shape;744;p75"/>
            <p:cNvGrpSpPr/>
            <p:nvPr/>
          </p:nvGrpSpPr>
          <p:grpSpPr>
            <a:xfrm>
              <a:off x="1256702" y="1405708"/>
              <a:ext cx="43276" cy="184846"/>
              <a:chOff x="1256700" y="1103575"/>
              <a:chExt cx="60900" cy="260200"/>
            </a:xfrm>
          </p:grpSpPr>
          <p:sp>
            <p:nvSpPr>
              <p:cNvPr id="745" name="Google Shape;745;p75"/>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75"/>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75"/>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48" name="Google Shape;748;p75"/>
          <p:cNvGrpSpPr/>
          <p:nvPr/>
        </p:nvGrpSpPr>
        <p:grpSpPr>
          <a:xfrm>
            <a:off x="8760348" y="3902258"/>
            <a:ext cx="43276" cy="411646"/>
            <a:chOff x="1256702" y="1178908"/>
            <a:chExt cx="43276" cy="411646"/>
          </a:xfrm>
        </p:grpSpPr>
        <p:grpSp>
          <p:nvGrpSpPr>
            <p:cNvPr id="749" name="Google Shape;749;p75"/>
            <p:cNvGrpSpPr/>
            <p:nvPr/>
          </p:nvGrpSpPr>
          <p:grpSpPr>
            <a:xfrm>
              <a:off x="1256702" y="1178908"/>
              <a:ext cx="43276" cy="184846"/>
              <a:chOff x="1256700" y="1103575"/>
              <a:chExt cx="60900" cy="260200"/>
            </a:xfrm>
          </p:grpSpPr>
          <p:sp>
            <p:nvSpPr>
              <p:cNvPr id="750" name="Google Shape;750;p75"/>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75"/>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75"/>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3" name="Google Shape;753;p75"/>
            <p:cNvGrpSpPr/>
            <p:nvPr/>
          </p:nvGrpSpPr>
          <p:grpSpPr>
            <a:xfrm>
              <a:off x="1256702" y="1405708"/>
              <a:ext cx="43276" cy="184846"/>
              <a:chOff x="1256700" y="1103575"/>
              <a:chExt cx="60900" cy="260200"/>
            </a:xfrm>
          </p:grpSpPr>
          <p:sp>
            <p:nvSpPr>
              <p:cNvPr id="754" name="Google Shape;754;p75"/>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75"/>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75"/>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5">
  <p:cSld name="CUSTOM_3_1_1_1_1">
    <p:spTree>
      <p:nvGrpSpPr>
        <p:cNvPr id="757" name="Shape 757"/>
        <p:cNvGrpSpPr/>
        <p:nvPr/>
      </p:nvGrpSpPr>
      <p:grpSpPr>
        <a:xfrm>
          <a:off x="0" y="0"/>
          <a:ext cx="0" cy="0"/>
          <a:chOff x="0" y="0"/>
          <a:chExt cx="0" cy="0"/>
        </a:xfrm>
      </p:grpSpPr>
      <p:pic>
        <p:nvPicPr>
          <p:cNvPr id="758" name="Google Shape;758;p76"/>
          <p:cNvPicPr preferRelativeResize="0"/>
          <p:nvPr/>
        </p:nvPicPr>
        <p:blipFill rotWithShape="1">
          <a:blip r:embed="rId2">
            <a:alphaModFix/>
          </a:blip>
          <a:srcRect b="19768" l="7340" r="4538" t="0"/>
          <a:stretch/>
        </p:blipFill>
        <p:spPr>
          <a:xfrm flipH="1" rot="-2699993">
            <a:off x="-1409723" y="-796518"/>
            <a:ext cx="3342095" cy="2305760"/>
          </a:xfrm>
          <a:prstGeom prst="rect">
            <a:avLst/>
          </a:prstGeom>
          <a:noFill/>
          <a:ln>
            <a:noFill/>
          </a:ln>
        </p:spPr>
      </p:pic>
      <p:pic>
        <p:nvPicPr>
          <p:cNvPr id="759" name="Google Shape;759;p76"/>
          <p:cNvPicPr preferRelativeResize="0"/>
          <p:nvPr/>
        </p:nvPicPr>
        <p:blipFill rotWithShape="1">
          <a:blip r:embed="rId2">
            <a:alphaModFix/>
          </a:blip>
          <a:srcRect b="19768" l="7340" r="4538" t="0"/>
          <a:stretch/>
        </p:blipFill>
        <p:spPr>
          <a:xfrm flipH="1" rot="-2699993">
            <a:off x="7754802" y="-1428968"/>
            <a:ext cx="3342095" cy="2305760"/>
          </a:xfrm>
          <a:prstGeom prst="rect">
            <a:avLst/>
          </a:prstGeom>
          <a:noFill/>
          <a:ln>
            <a:noFill/>
          </a:ln>
        </p:spPr>
      </p:pic>
      <p:sp>
        <p:nvSpPr>
          <p:cNvPr id="760" name="Google Shape;760;p76"/>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6">
  <p:cSld name="CUSTOM_3_1_1_1_1_1">
    <p:spTree>
      <p:nvGrpSpPr>
        <p:cNvPr id="761" name="Shape 761"/>
        <p:cNvGrpSpPr/>
        <p:nvPr/>
      </p:nvGrpSpPr>
      <p:grpSpPr>
        <a:xfrm>
          <a:off x="0" y="0"/>
          <a:ext cx="0" cy="0"/>
          <a:chOff x="0" y="0"/>
          <a:chExt cx="0" cy="0"/>
        </a:xfrm>
      </p:grpSpPr>
      <p:sp>
        <p:nvSpPr>
          <p:cNvPr id="762" name="Google Shape;762;p77"/>
          <p:cNvSpPr/>
          <p:nvPr/>
        </p:nvSpPr>
        <p:spPr>
          <a:xfrm>
            <a:off x="7457238" y="3948900"/>
            <a:ext cx="2374500" cy="23745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569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3" name="Google Shape;763;p77"/>
          <p:cNvPicPr preferRelativeResize="0"/>
          <p:nvPr/>
        </p:nvPicPr>
        <p:blipFill rotWithShape="1">
          <a:blip r:embed="rId2">
            <a:alphaModFix/>
          </a:blip>
          <a:srcRect b="19768" l="7340" r="4538" t="0"/>
          <a:stretch/>
        </p:blipFill>
        <p:spPr>
          <a:xfrm flipH="1" rot="8100026">
            <a:off x="5801430" y="3214357"/>
            <a:ext cx="5686114" cy="3922938"/>
          </a:xfrm>
          <a:prstGeom prst="rect">
            <a:avLst/>
          </a:prstGeom>
          <a:noFill/>
          <a:ln>
            <a:noFill/>
          </a:ln>
        </p:spPr>
      </p:pic>
      <p:sp>
        <p:nvSpPr>
          <p:cNvPr id="764" name="Google Shape;764;p77"/>
          <p:cNvSpPr/>
          <p:nvPr/>
        </p:nvSpPr>
        <p:spPr>
          <a:xfrm>
            <a:off x="-457200" y="-207325"/>
            <a:ext cx="1877400" cy="18774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569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77"/>
          <p:cNvSpPr/>
          <p:nvPr/>
        </p:nvSpPr>
        <p:spPr>
          <a:xfrm rot="10800000">
            <a:off x="7183173" y="-1812784"/>
            <a:ext cx="3467152" cy="3438908"/>
          </a:xfrm>
          <a:custGeom>
            <a:rect b="b" l="l" r="r" t="t"/>
            <a:pathLst>
              <a:path extrusionOk="0" h="45292" w="45673">
                <a:moveTo>
                  <a:pt x="22646" y="0"/>
                </a:moveTo>
                <a:cubicBezTo>
                  <a:pt x="10227" y="0"/>
                  <a:pt x="0" y="10227"/>
                  <a:pt x="0" y="22646"/>
                </a:cubicBezTo>
                <a:cubicBezTo>
                  <a:pt x="0" y="35444"/>
                  <a:pt x="10227" y="45292"/>
                  <a:pt x="22646" y="45292"/>
                </a:cubicBezTo>
                <a:cubicBezTo>
                  <a:pt x="35445" y="45292"/>
                  <a:pt x="45672" y="35444"/>
                  <a:pt x="45672" y="22646"/>
                </a:cubicBezTo>
                <a:cubicBezTo>
                  <a:pt x="45672" y="10227"/>
                  <a:pt x="35445" y="0"/>
                  <a:pt x="22646" y="0"/>
                </a:cubicBezTo>
                <a:close/>
              </a:path>
            </a:pathLst>
          </a:custGeom>
          <a:solidFill>
            <a:schemeClr val="dk2"/>
          </a:solidFill>
          <a:ln>
            <a:noFill/>
          </a:ln>
          <a:effectLst>
            <a:outerShdw blurRad="57150" rotWithShape="0" algn="bl" dir="5400000" dist="19050">
              <a:schemeClr val="accent1">
                <a:alpha val="498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77"/>
          <p:cNvSpPr/>
          <p:nvPr/>
        </p:nvSpPr>
        <p:spPr>
          <a:xfrm flipH="1" rot="10800000">
            <a:off x="-591848" y="3966991"/>
            <a:ext cx="2522748" cy="2502157"/>
          </a:xfrm>
          <a:custGeom>
            <a:rect b="b" l="l" r="r" t="t"/>
            <a:pathLst>
              <a:path extrusionOk="0" h="45292" w="45673">
                <a:moveTo>
                  <a:pt x="22646" y="0"/>
                </a:moveTo>
                <a:cubicBezTo>
                  <a:pt x="10227" y="0"/>
                  <a:pt x="0" y="10227"/>
                  <a:pt x="0" y="22646"/>
                </a:cubicBezTo>
                <a:cubicBezTo>
                  <a:pt x="0" y="35444"/>
                  <a:pt x="10227" y="45292"/>
                  <a:pt x="22646" y="45292"/>
                </a:cubicBezTo>
                <a:cubicBezTo>
                  <a:pt x="35445" y="45292"/>
                  <a:pt x="45672" y="35444"/>
                  <a:pt x="45672" y="22646"/>
                </a:cubicBezTo>
                <a:cubicBezTo>
                  <a:pt x="45672" y="10227"/>
                  <a:pt x="35445" y="0"/>
                  <a:pt x="22646" y="0"/>
                </a:cubicBezTo>
                <a:close/>
              </a:path>
            </a:pathLst>
          </a:custGeom>
          <a:solidFill>
            <a:schemeClr val="dk2"/>
          </a:solidFill>
          <a:ln>
            <a:noFill/>
          </a:ln>
          <a:effectLst>
            <a:outerShdw blurRad="57150" rotWithShape="0" algn="bl" dir="14040000" dist="19050">
              <a:schemeClr val="accent1">
                <a:alpha val="498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67" name="Google Shape;767;p77"/>
          <p:cNvGrpSpPr/>
          <p:nvPr/>
        </p:nvGrpSpPr>
        <p:grpSpPr>
          <a:xfrm>
            <a:off x="8622852" y="2242158"/>
            <a:ext cx="43276" cy="411646"/>
            <a:chOff x="1256702" y="1178908"/>
            <a:chExt cx="43276" cy="411646"/>
          </a:xfrm>
        </p:grpSpPr>
        <p:grpSp>
          <p:nvGrpSpPr>
            <p:cNvPr id="768" name="Google Shape;768;p77"/>
            <p:cNvGrpSpPr/>
            <p:nvPr/>
          </p:nvGrpSpPr>
          <p:grpSpPr>
            <a:xfrm>
              <a:off x="1256702" y="1178908"/>
              <a:ext cx="43276" cy="184846"/>
              <a:chOff x="1256700" y="1103575"/>
              <a:chExt cx="60900" cy="260200"/>
            </a:xfrm>
          </p:grpSpPr>
          <p:sp>
            <p:nvSpPr>
              <p:cNvPr id="769" name="Google Shape;769;p77"/>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77"/>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77"/>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72" name="Google Shape;772;p77"/>
            <p:cNvGrpSpPr/>
            <p:nvPr/>
          </p:nvGrpSpPr>
          <p:grpSpPr>
            <a:xfrm>
              <a:off x="1256702" y="1405708"/>
              <a:ext cx="43276" cy="184846"/>
              <a:chOff x="1256700" y="1103575"/>
              <a:chExt cx="60900" cy="260200"/>
            </a:xfrm>
          </p:grpSpPr>
          <p:sp>
            <p:nvSpPr>
              <p:cNvPr id="773" name="Google Shape;773;p77"/>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77"/>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77"/>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776" name="Google Shape;776;p77"/>
          <p:cNvPicPr preferRelativeResize="0"/>
          <p:nvPr/>
        </p:nvPicPr>
        <p:blipFill rotWithShape="1">
          <a:blip r:embed="rId2">
            <a:alphaModFix/>
          </a:blip>
          <a:srcRect b="19768" l="7340" r="4538" t="0"/>
          <a:stretch/>
        </p:blipFill>
        <p:spPr>
          <a:xfrm flipH="1" rot="-3154105">
            <a:off x="-2150012" y="-1284551"/>
            <a:ext cx="4750922" cy="3277729"/>
          </a:xfrm>
          <a:prstGeom prst="rect">
            <a:avLst/>
          </a:prstGeom>
          <a:noFill/>
          <a:ln>
            <a:noFill/>
          </a:ln>
        </p:spPr>
      </p:pic>
      <p:sp>
        <p:nvSpPr>
          <p:cNvPr id="777" name="Google Shape;777;p77"/>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778" name="Shape 778"/>
        <p:cNvGrpSpPr/>
        <p:nvPr/>
      </p:nvGrpSpPr>
      <p:grpSpPr>
        <a:xfrm>
          <a:off x="0" y="0"/>
          <a:ext cx="0" cy="0"/>
          <a:chOff x="0" y="0"/>
          <a:chExt cx="0" cy="0"/>
        </a:xfrm>
      </p:grpSpPr>
      <p:pic>
        <p:nvPicPr>
          <p:cNvPr id="779" name="Google Shape;779;p78"/>
          <p:cNvPicPr preferRelativeResize="0"/>
          <p:nvPr/>
        </p:nvPicPr>
        <p:blipFill rotWithShape="1">
          <a:blip r:embed="rId2">
            <a:alphaModFix/>
          </a:blip>
          <a:srcRect b="19768" l="7340" r="4538" t="0"/>
          <a:stretch/>
        </p:blipFill>
        <p:spPr>
          <a:xfrm rot="-9443434">
            <a:off x="-423633" y="4186073"/>
            <a:ext cx="2583231" cy="1782212"/>
          </a:xfrm>
          <a:prstGeom prst="rect">
            <a:avLst/>
          </a:prstGeom>
          <a:noFill/>
          <a:ln>
            <a:noFill/>
          </a:ln>
        </p:spPr>
      </p:pic>
      <p:pic>
        <p:nvPicPr>
          <p:cNvPr id="780" name="Google Shape;780;p78"/>
          <p:cNvPicPr preferRelativeResize="0"/>
          <p:nvPr/>
        </p:nvPicPr>
        <p:blipFill rotWithShape="1">
          <a:blip r:embed="rId3">
            <a:alphaModFix/>
          </a:blip>
          <a:srcRect b="0" l="0" r="0" t="0"/>
          <a:stretch/>
        </p:blipFill>
        <p:spPr>
          <a:xfrm rot="-8100000">
            <a:off x="3490802" y="4311231"/>
            <a:ext cx="755727" cy="572699"/>
          </a:xfrm>
          <a:prstGeom prst="rect">
            <a:avLst/>
          </a:prstGeom>
          <a:noFill/>
          <a:ln>
            <a:noFill/>
          </a:ln>
        </p:spPr>
      </p:pic>
      <p:sp>
        <p:nvSpPr>
          <p:cNvPr id="781" name="Google Shape;781;p78"/>
          <p:cNvSpPr txBox="1"/>
          <p:nvPr>
            <p:ph idx="1" type="subTitle"/>
          </p:nvPr>
        </p:nvSpPr>
        <p:spPr>
          <a:xfrm>
            <a:off x="720000" y="2571525"/>
            <a:ext cx="2907600" cy="939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600">
                <a:solidFill>
                  <a:srgbClr val="00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82" name="Google Shape;782;p78"/>
          <p:cNvSpPr txBox="1"/>
          <p:nvPr>
            <p:ph type="title"/>
          </p:nvPr>
        </p:nvSpPr>
        <p:spPr>
          <a:xfrm>
            <a:off x="720000" y="937425"/>
            <a:ext cx="2907600" cy="1634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300"/>
              <a:buNone/>
              <a:defRPr>
                <a:solidFill>
                  <a:srgbClr val="000000"/>
                </a:solidFill>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783" name="Shape 783"/>
        <p:cNvGrpSpPr/>
        <p:nvPr/>
      </p:nvGrpSpPr>
      <p:grpSpPr>
        <a:xfrm>
          <a:off x="0" y="0"/>
          <a:ext cx="0" cy="0"/>
          <a:chOff x="0" y="0"/>
          <a:chExt cx="0" cy="0"/>
        </a:xfrm>
      </p:grpSpPr>
      <p:sp>
        <p:nvSpPr>
          <p:cNvPr id="784" name="Google Shape;784;p79"/>
          <p:cNvSpPr/>
          <p:nvPr/>
        </p:nvSpPr>
        <p:spPr>
          <a:xfrm>
            <a:off x="6263725" y="-3459750"/>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p79"/>
          <p:cNvSpPr/>
          <p:nvPr/>
        </p:nvSpPr>
        <p:spPr>
          <a:xfrm>
            <a:off x="7954075" y="3694355"/>
            <a:ext cx="1449300" cy="14493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rgbClr val="4877FF">
                <a:alpha val="498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6" name="Google Shape;786;p79"/>
          <p:cNvSpPr/>
          <p:nvPr/>
        </p:nvSpPr>
        <p:spPr>
          <a:xfrm>
            <a:off x="4630225" y="4529225"/>
            <a:ext cx="1633500" cy="16335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7" name="Google Shape;787;p79"/>
          <p:cNvPicPr preferRelativeResize="0"/>
          <p:nvPr/>
        </p:nvPicPr>
        <p:blipFill rotWithShape="1">
          <a:blip r:embed="rId2">
            <a:alphaModFix/>
          </a:blip>
          <a:srcRect b="19768" l="7340" r="4538" t="0"/>
          <a:stretch/>
        </p:blipFill>
        <p:spPr>
          <a:xfrm rot="8474785">
            <a:off x="7283236" y="3807780"/>
            <a:ext cx="3013777" cy="2079243"/>
          </a:xfrm>
          <a:prstGeom prst="rect">
            <a:avLst/>
          </a:prstGeom>
          <a:noFill/>
          <a:ln>
            <a:noFill/>
          </a:ln>
        </p:spPr>
      </p:pic>
      <p:pic>
        <p:nvPicPr>
          <p:cNvPr id="788" name="Google Shape;788;p79"/>
          <p:cNvPicPr preferRelativeResize="0"/>
          <p:nvPr/>
        </p:nvPicPr>
        <p:blipFill rotWithShape="1">
          <a:blip r:embed="rId2">
            <a:alphaModFix/>
          </a:blip>
          <a:srcRect b="19768" l="7340" r="4538" t="0"/>
          <a:stretch/>
        </p:blipFill>
        <p:spPr>
          <a:xfrm rot="-8099949">
            <a:off x="4168699" y="-1716088"/>
            <a:ext cx="3661250" cy="2525976"/>
          </a:xfrm>
          <a:prstGeom prst="rect">
            <a:avLst/>
          </a:prstGeom>
          <a:noFill/>
          <a:ln>
            <a:noFill/>
          </a:ln>
        </p:spPr>
      </p:pic>
      <p:sp>
        <p:nvSpPr>
          <p:cNvPr id="789" name="Google Shape;789;p79"/>
          <p:cNvSpPr txBox="1"/>
          <p:nvPr>
            <p:ph type="title"/>
          </p:nvPr>
        </p:nvSpPr>
        <p:spPr>
          <a:xfrm>
            <a:off x="4804200" y="1714163"/>
            <a:ext cx="3619800" cy="11760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600"/>
              <a:buNone/>
              <a:defRPr sz="6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790" name="Google Shape;790;p79"/>
          <p:cNvSpPr txBox="1"/>
          <p:nvPr>
            <p:ph idx="1" type="subTitle"/>
          </p:nvPr>
        </p:nvSpPr>
        <p:spPr>
          <a:xfrm>
            <a:off x="4804125" y="2775125"/>
            <a:ext cx="3619800" cy="71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
    <p:spTree>
      <p:nvGrpSpPr>
        <p:cNvPr id="791" name="Shape 791"/>
        <p:cNvGrpSpPr/>
        <p:nvPr/>
      </p:nvGrpSpPr>
      <p:grpSpPr>
        <a:xfrm>
          <a:off x="0" y="0"/>
          <a:ext cx="0" cy="0"/>
          <a:chOff x="0" y="0"/>
          <a:chExt cx="0" cy="0"/>
        </a:xfrm>
      </p:grpSpPr>
      <p:grpSp>
        <p:nvGrpSpPr>
          <p:cNvPr id="792" name="Google Shape;792;p80"/>
          <p:cNvGrpSpPr/>
          <p:nvPr/>
        </p:nvGrpSpPr>
        <p:grpSpPr>
          <a:xfrm>
            <a:off x="-2317975" y="-4060325"/>
            <a:ext cx="13821731" cy="11738202"/>
            <a:chOff x="-2317975" y="-4060325"/>
            <a:chExt cx="13821731" cy="11738202"/>
          </a:xfrm>
        </p:grpSpPr>
        <p:sp>
          <p:nvSpPr>
            <p:cNvPr id="793" name="Google Shape;793;p80"/>
            <p:cNvSpPr/>
            <p:nvPr/>
          </p:nvSpPr>
          <p:spPr>
            <a:xfrm>
              <a:off x="-619200" y="-4060325"/>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4" name="Google Shape;794;p80"/>
            <p:cNvSpPr/>
            <p:nvPr/>
          </p:nvSpPr>
          <p:spPr>
            <a:xfrm>
              <a:off x="5138400" y="430200"/>
              <a:ext cx="2374500" cy="23745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569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80"/>
            <p:cNvSpPr/>
            <p:nvPr/>
          </p:nvSpPr>
          <p:spPr>
            <a:xfrm>
              <a:off x="5138400" y="1796475"/>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96" name="Google Shape;796;p80"/>
            <p:cNvPicPr preferRelativeResize="0"/>
            <p:nvPr/>
          </p:nvPicPr>
          <p:blipFill rotWithShape="1">
            <a:blip r:embed="rId2">
              <a:alphaModFix/>
            </a:blip>
            <a:srcRect b="19768" l="7340" r="4538" t="0"/>
            <a:stretch/>
          </p:blipFill>
          <p:spPr>
            <a:xfrm rot="9000006">
              <a:off x="6631531" y="3074709"/>
              <a:ext cx="4407288" cy="3040681"/>
            </a:xfrm>
            <a:prstGeom prst="rect">
              <a:avLst/>
            </a:prstGeom>
            <a:noFill/>
            <a:ln>
              <a:noFill/>
            </a:ln>
          </p:spPr>
        </p:pic>
        <p:pic>
          <p:nvPicPr>
            <p:cNvPr id="797" name="Google Shape;797;p80"/>
            <p:cNvPicPr preferRelativeResize="0"/>
            <p:nvPr/>
          </p:nvPicPr>
          <p:blipFill rotWithShape="1">
            <a:blip r:embed="rId2">
              <a:alphaModFix/>
            </a:blip>
            <a:srcRect b="19768" l="7340" r="4538" t="0"/>
            <a:stretch/>
          </p:blipFill>
          <p:spPr>
            <a:xfrm rot="10078522">
              <a:off x="2368355" y="-2528989"/>
              <a:ext cx="4407288" cy="3040676"/>
            </a:xfrm>
            <a:prstGeom prst="rect">
              <a:avLst/>
            </a:prstGeom>
            <a:noFill/>
            <a:ln>
              <a:noFill/>
            </a:ln>
          </p:spPr>
        </p:pic>
        <p:pic>
          <p:nvPicPr>
            <p:cNvPr id="798" name="Google Shape;798;p80"/>
            <p:cNvPicPr preferRelativeResize="0"/>
            <p:nvPr/>
          </p:nvPicPr>
          <p:blipFill rotWithShape="1">
            <a:blip r:embed="rId2">
              <a:alphaModFix/>
            </a:blip>
            <a:srcRect b="19768" l="7340" r="4538" t="0"/>
            <a:stretch/>
          </p:blipFill>
          <p:spPr>
            <a:xfrm rot="-8099992">
              <a:off x="-1888368" y="3524284"/>
              <a:ext cx="4407289" cy="3040676"/>
            </a:xfrm>
            <a:prstGeom prst="rect">
              <a:avLst/>
            </a:prstGeom>
            <a:noFill/>
            <a:ln>
              <a:noFill/>
            </a:ln>
          </p:spPr>
        </p:pic>
        <p:pic>
          <p:nvPicPr>
            <p:cNvPr id="799" name="Google Shape;799;p80"/>
            <p:cNvPicPr preferRelativeResize="0"/>
            <p:nvPr/>
          </p:nvPicPr>
          <p:blipFill rotWithShape="1">
            <a:blip r:embed="rId3">
              <a:alphaModFix/>
            </a:blip>
            <a:srcRect b="0" l="0" r="0" t="0"/>
            <a:stretch/>
          </p:blipFill>
          <p:spPr>
            <a:xfrm rot="2051224">
              <a:off x="8207843" y="271354"/>
              <a:ext cx="709013" cy="537294"/>
            </a:xfrm>
            <a:prstGeom prst="rect">
              <a:avLst/>
            </a:prstGeom>
            <a:noFill/>
            <a:ln>
              <a:noFill/>
            </a:ln>
          </p:spPr>
        </p:pic>
      </p:grpSp>
      <p:sp>
        <p:nvSpPr>
          <p:cNvPr id="800" name="Google Shape;800;p80"/>
          <p:cNvSpPr txBox="1"/>
          <p:nvPr>
            <p:ph idx="1" type="subTitle"/>
          </p:nvPr>
        </p:nvSpPr>
        <p:spPr>
          <a:xfrm>
            <a:off x="720000" y="2571525"/>
            <a:ext cx="3274200" cy="939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600">
                <a:latin typeface="Darker Grotesque"/>
                <a:ea typeface="Darker Grotesque"/>
                <a:cs typeface="Darker Grotesque"/>
                <a:sym typeface="Darker Grotesqu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01" name="Google Shape;801;p80"/>
          <p:cNvSpPr txBox="1"/>
          <p:nvPr>
            <p:ph type="title"/>
          </p:nvPr>
        </p:nvSpPr>
        <p:spPr>
          <a:xfrm>
            <a:off x="720000" y="937425"/>
            <a:ext cx="3490800" cy="1634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300"/>
              <a:buNone/>
              <a:defRPr sz="3600"/>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grpSp>
        <p:nvGrpSpPr>
          <p:cNvPr id="802" name="Google Shape;802;p80"/>
          <p:cNvGrpSpPr/>
          <p:nvPr/>
        </p:nvGrpSpPr>
        <p:grpSpPr>
          <a:xfrm>
            <a:off x="8757665" y="1149708"/>
            <a:ext cx="43276" cy="411646"/>
            <a:chOff x="1256702" y="1178908"/>
            <a:chExt cx="43276" cy="411646"/>
          </a:xfrm>
        </p:grpSpPr>
        <p:grpSp>
          <p:nvGrpSpPr>
            <p:cNvPr id="803" name="Google Shape;803;p80"/>
            <p:cNvGrpSpPr/>
            <p:nvPr/>
          </p:nvGrpSpPr>
          <p:grpSpPr>
            <a:xfrm>
              <a:off x="1256702" y="1178908"/>
              <a:ext cx="43276" cy="184846"/>
              <a:chOff x="1256700" y="1103575"/>
              <a:chExt cx="60900" cy="260200"/>
            </a:xfrm>
          </p:grpSpPr>
          <p:sp>
            <p:nvSpPr>
              <p:cNvPr id="804" name="Google Shape;804;p80"/>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80"/>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80"/>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07" name="Google Shape;807;p80"/>
            <p:cNvGrpSpPr/>
            <p:nvPr/>
          </p:nvGrpSpPr>
          <p:grpSpPr>
            <a:xfrm>
              <a:off x="1256702" y="1405708"/>
              <a:ext cx="43276" cy="184846"/>
              <a:chOff x="1256700" y="1103575"/>
              <a:chExt cx="60900" cy="260200"/>
            </a:xfrm>
          </p:grpSpPr>
          <p:sp>
            <p:nvSpPr>
              <p:cNvPr id="808" name="Google Shape;808;p80"/>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80"/>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80"/>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2">
    <p:spTree>
      <p:nvGrpSpPr>
        <p:cNvPr id="811" name="Shape 811"/>
        <p:cNvGrpSpPr/>
        <p:nvPr/>
      </p:nvGrpSpPr>
      <p:grpSpPr>
        <a:xfrm>
          <a:off x="0" y="0"/>
          <a:ext cx="0" cy="0"/>
          <a:chOff x="0" y="0"/>
          <a:chExt cx="0" cy="0"/>
        </a:xfrm>
      </p:grpSpPr>
      <p:sp>
        <p:nvSpPr>
          <p:cNvPr id="812" name="Google Shape;812;p81"/>
          <p:cNvSpPr txBox="1"/>
          <p:nvPr>
            <p:ph idx="1" type="subTitle"/>
          </p:nvPr>
        </p:nvSpPr>
        <p:spPr>
          <a:xfrm>
            <a:off x="720000" y="2571525"/>
            <a:ext cx="3269100" cy="939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600">
                <a:latin typeface="Darker Grotesque"/>
                <a:ea typeface="Darker Grotesque"/>
                <a:cs typeface="Darker Grotesque"/>
                <a:sym typeface="Darker Grotesqu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13" name="Google Shape;813;p81"/>
          <p:cNvSpPr txBox="1"/>
          <p:nvPr>
            <p:ph type="title"/>
          </p:nvPr>
        </p:nvSpPr>
        <p:spPr>
          <a:xfrm>
            <a:off x="720000" y="937425"/>
            <a:ext cx="3490800" cy="16341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300"/>
              <a:buNone/>
              <a:defRPr sz="3600"/>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
        <p:nvSpPr>
          <p:cNvPr id="814" name="Google Shape;814;p81"/>
          <p:cNvSpPr/>
          <p:nvPr/>
        </p:nvSpPr>
        <p:spPr>
          <a:xfrm>
            <a:off x="1181400" y="4001050"/>
            <a:ext cx="3029400" cy="30294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3569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81"/>
          <p:cNvSpPr/>
          <p:nvPr/>
        </p:nvSpPr>
        <p:spPr>
          <a:xfrm>
            <a:off x="6009000" y="-2258775"/>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16" name="Google Shape;816;p81"/>
          <p:cNvPicPr preferRelativeResize="0"/>
          <p:nvPr/>
        </p:nvPicPr>
        <p:blipFill rotWithShape="1">
          <a:blip r:embed="rId2">
            <a:alphaModFix/>
          </a:blip>
          <a:srcRect b="19768" l="7340" r="4538" t="0"/>
          <a:stretch/>
        </p:blipFill>
        <p:spPr>
          <a:xfrm rot="9000006">
            <a:off x="6631531" y="3074709"/>
            <a:ext cx="4407288" cy="3040681"/>
          </a:xfrm>
          <a:prstGeom prst="rect">
            <a:avLst/>
          </a:prstGeom>
          <a:noFill/>
          <a:ln>
            <a:noFill/>
          </a:ln>
        </p:spPr>
      </p:pic>
      <p:pic>
        <p:nvPicPr>
          <p:cNvPr id="817" name="Google Shape;817;p81"/>
          <p:cNvPicPr preferRelativeResize="0"/>
          <p:nvPr/>
        </p:nvPicPr>
        <p:blipFill rotWithShape="1">
          <a:blip r:embed="rId2">
            <a:alphaModFix/>
          </a:blip>
          <a:srcRect b="19768" l="7340" r="4538" t="0"/>
          <a:stretch/>
        </p:blipFill>
        <p:spPr>
          <a:xfrm rot="10078522">
            <a:off x="2368355" y="-2528989"/>
            <a:ext cx="4407288" cy="3040676"/>
          </a:xfrm>
          <a:prstGeom prst="rect">
            <a:avLst/>
          </a:prstGeom>
          <a:noFill/>
          <a:ln>
            <a:noFill/>
          </a:ln>
        </p:spPr>
      </p:pic>
      <p:pic>
        <p:nvPicPr>
          <p:cNvPr id="818" name="Google Shape;818;p81"/>
          <p:cNvPicPr preferRelativeResize="0"/>
          <p:nvPr/>
        </p:nvPicPr>
        <p:blipFill rotWithShape="1">
          <a:blip r:embed="rId2">
            <a:alphaModFix/>
          </a:blip>
          <a:srcRect b="19768" l="7340" r="4538" t="0"/>
          <a:stretch/>
        </p:blipFill>
        <p:spPr>
          <a:xfrm rot="-8099992">
            <a:off x="-1888368" y="3524284"/>
            <a:ext cx="4407289" cy="3040676"/>
          </a:xfrm>
          <a:prstGeom prst="rect">
            <a:avLst/>
          </a:prstGeom>
          <a:noFill/>
          <a:ln>
            <a:noFill/>
          </a:ln>
        </p:spPr>
      </p:pic>
      <p:pic>
        <p:nvPicPr>
          <p:cNvPr id="819" name="Google Shape;819;p81"/>
          <p:cNvPicPr preferRelativeResize="0"/>
          <p:nvPr/>
        </p:nvPicPr>
        <p:blipFill rotWithShape="1">
          <a:blip r:embed="rId3">
            <a:alphaModFix/>
          </a:blip>
          <a:srcRect b="0" l="0" r="0" t="0"/>
          <a:stretch/>
        </p:blipFill>
        <p:spPr>
          <a:xfrm rot="2051224">
            <a:off x="8207843" y="271354"/>
            <a:ext cx="709013" cy="53729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7" name="Shape 67"/>
        <p:cNvGrpSpPr/>
        <p:nvPr/>
      </p:nvGrpSpPr>
      <p:grpSpPr>
        <a:xfrm>
          <a:off x="0" y="0"/>
          <a:ext cx="0" cy="0"/>
          <a:chOff x="0" y="0"/>
          <a:chExt cx="0" cy="0"/>
        </a:xfrm>
      </p:grpSpPr>
      <p:grpSp>
        <p:nvGrpSpPr>
          <p:cNvPr id="68" name="Google Shape;68;p9"/>
          <p:cNvGrpSpPr/>
          <p:nvPr/>
        </p:nvGrpSpPr>
        <p:grpSpPr>
          <a:xfrm>
            <a:off x="6644363" y="-2043963"/>
            <a:ext cx="4566851" cy="4634703"/>
            <a:chOff x="6644363" y="-2043963"/>
            <a:chExt cx="4566851" cy="4634703"/>
          </a:xfrm>
        </p:grpSpPr>
        <p:sp>
          <p:nvSpPr>
            <p:cNvPr id="69" name="Google Shape;69;p9"/>
            <p:cNvSpPr/>
            <p:nvPr/>
          </p:nvSpPr>
          <p:spPr>
            <a:xfrm>
              <a:off x="7796525" y="-1669075"/>
              <a:ext cx="3257100" cy="32571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 name="Google Shape;70;p9"/>
            <p:cNvPicPr preferRelativeResize="0"/>
            <p:nvPr/>
          </p:nvPicPr>
          <p:blipFill rotWithShape="1">
            <a:blip r:embed="rId2">
              <a:alphaModFix/>
            </a:blip>
            <a:srcRect b="19768" l="7340" r="4538" t="0"/>
            <a:stretch/>
          </p:blipFill>
          <p:spPr>
            <a:xfrm rot="2838283">
              <a:off x="7001145" y="-1055845"/>
              <a:ext cx="3853286" cy="2658465"/>
            </a:xfrm>
            <a:prstGeom prst="rect">
              <a:avLst/>
            </a:prstGeom>
            <a:noFill/>
            <a:ln>
              <a:noFill/>
            </a:ln>
          </p:spPr>
        </p:pic>
      </p:grpSp>
      <p:sp>
        <p:nvSpPr>
          <p:cNvPr id="71" name="Google Shape;71;p9"/>
          <p:cNvSpPr txBox="1"/>
          <p:nvPr>
            <p:ph type="title"/>
          </p:nvPr>
        </p:nvSpPr>
        <p:spPr>
          <a:xfrm>
            <a:off x="720000" y="654862"/>
            <a:ext cx="4200900" cy="596400"/>
          </a:xfrm>
          <a:prstGeom prst="rect">
            <a:avLst/>
          </a:prstGeom>
        </p:spPr>
        <p:txBody>
          <a:bodyPr anchorCtr="0" anchor="t" bIns="91425" lIns="91425" spcFirstLastPara="1" rIns="91425" wrap="square" tIns="91425">
            <a:noAutofit/>
          </a:bodyPr>
          <a:lstStyle>
            <a:lvl1pPr lvl="0" rtl="0">
              <a:spcBef>
                <a:spcPts val="0"/>
              </a:spcBef>
              <a:spcAft>
                <a:spcPts val="0"/>
              </a:spcAft>
              <a:buSzPts val="2300"/>
              <a:buNone/>
              <a:defRPr sz="3000"/>
            </a:lvl1pPr>
            <a:lvl2pPr lvl="1" rtl="0">
              <a:spcBef>
                <a:spcPts val="0"/>
              </a:spcBef>
              <a:spcAft>
                <a:spcPts val="0"/>
              </a:spcAft>
              <a:buSzPts val="2300"/>
              <a:buNone/>
              <a:defRPr sz="2300"/>
            </a:lvl2pPr>
            <a:lvl3pPr lvl="2" rtl="0">
              <a:spcBef>
                <a:spcPts val="0"/>
              </a:spcBef>
              <a:spcAft>
                <a:spcPts val="0"/>
              </a:spcAft>
              <a:buSzPts val="2300"/>
              <a:buNone/>
              <a:defRPr sz="2300"/>
            </a:lvl3pPr>
            <a:lvl4pPr lvl="3" rtl="0">
              <a:spcBef>
                <a:spcPts val="0"/>
              </a:spcBef>
              <a:spcAft>
                <a:spcPts val="0"/>
              </a:spcAft>
              <a:buSzPts val="2300"/>
              <a:buNone/>
              <a:defRPr sz="2300"/>
            </a:lvl4pPr>
            <a:lvl5pPr lvl="4" rtl="0">
              <a:spcBef>
                <a:spcPts val="0"/>
              </a:spcBef>
              <a:spcAft>
                <a:spcPts val="0"/>
              </a:spcAft>
              <a:buSzPts val="2300"/>
              <a:buNone/>
              <a:defRPr sz="2300"/>
            </a:lvl5pPr>
            <a:lvl6pPr lvl="5" rtl="0">
              <a:spcBef>
                <a:spcPts val="0"/>
              </a:spcBef>
              <a:spcAft>
                <a:spcPts val="0"/>
              </a:spcAft>
              <a:buSzPts val="2300"/>
              <a:buNone/>
              <a:defRPr sz="2300"/>
            </a:lvl6pPr>
            <a:lvl7pPr lvl="6" rtl="0">
              <a:spcBef>
                <a:spcPts val="0"/>
              </a:spcBef>
              <a:spcAft>
                <a:spcPts val="0"/>
              </a:spcAft>
              <a:buSzPts val="2300"/>
              <a:buNone/>
              <a:defRPr sz="2300"/>
            </a:lvl7pPr>
            <a:lvl8pPr lvl="7" rtl="0">
              <a:spcBef>
                <a:spcPts val="0"/>
              </a:spcBef>
              <a:spcAft>
                <a:spcPts val="0"/>
              </a:spcAft>
              <a:buSzPts val="2300"/>
              <a:buNone/>
              <a:defRPr sz="2300"/>
            </a:lvl8pPr>
            <a:lvl9pPr lvl="8" rtl="0">
              <a:spcBef>
                <a:spcPts val="0"/>
              </a:spcBef>
              <a:spcAft>
                <a:spcPts val="0"/>
              </a:spcAft>
              <a:buSzPts val="2300"/>
              <a:buNone/>
              <a:defRPr sz="2300"/>
            </a:lvl9pPr>
          </a:lstStyle>
          <a:p/>
        </p:txBody>
      </p:sp>
      <p:sp>
        <p:nvSpPr>
          <p:cNvPr id="72" name="Google Shape;72;p9"/>
          <p:cNvSpPr txBox="1"/>
          <p:nvPr>
            <p:ph idx="1" type="body"/>
          </p:nvPr>
        </p:nvSpPr>
        <p:spPr>
          <a:xfrm>
            <a:off x="720000" y="1880012"/>
            <a:ext cx="3613500" cy="2319900"/>
          </a:xfrm>
          <a:prstGeom prst="rect">
            <a:avLst/>
          </a:prstGeom>
        </p:spPr>
        <p:txBody>
          <a:bodyPr anchorCtr="0" anchor="ctr" bIns="91425" lIns="91425" spcFirstLastPara="1" rIns="91425" wrap="square" tIns="91425">
            <a:noAutofit/>
          </a:bodyPr>
          <a:lstStyle>
            <a:lvl1pPr indent="-317500" lvl="0" marL="457200" rtl="0">
              <a:spcBef>
                <a:spcPts val="0"/>
              </a:spcBef>
              <a:spcAft>
                <a:spcPts val="0"/>
              </a:spcAft>
              <a:buClr>
                <a:srgbClr val="999999"/>
              </a:buClr>
              <a:buSzPts val="1400"/>
              <a:buFont typeface="Anaheim"/>
              <a:buAutoNum type="arabicPeriod"/>
              <a:defRPr sz="1400"/>
            </a:lvl1pPr>
            <a:lvl2pPr indent="-279400" lvl="1" marL="914400" rtl="0">
              <a:lnSpc>
                <a:spcPct val="115000"/>
              </a:lnSpc>
              <a:spcBef>
                <a:spcPts val="1600"/>
              </a:spcBef>
              <a:spcAft>
                <a:spcPts val="0"/>
              </a:spcAft>
              <a:buClr>
                <a:srgbClr val="999999"/>
              </a:buClr>
              <a:buSzPts val="800"/>
              <a:buFont typeface="Open Sans"/>
              <a:buAutoNum type="alphaLcPeriod"/>
              <a:defRPr/>
            </a:lvl2pPr>
            <a:lvl3pPr indent="-279400" lvl="2" marL="1371600" rtl="0">
              <a:lnSpc>
                <a:spcPct val="115000"/>
              </a:lnSpc>
              <a:spcBef>
                <a:spcPts val="0"/>
              </a:spcBef>
              <a:spcAft>
                <a:spcPts val="0"/>
              </a:spcAft>
              <a:buClr>
                <a:srgbClr val="999999"/>
              </a:buClr>
              <a:buSzPts val="800"/>
              <a:buFont typeface="Open Sans"/>
              <a:buAutoNum type="romanLcPeriod"/>
              <a:defRPr/>
            </a:lvl3pPr>
            <a:lvl4pPr indent="-279400" lvl="3" marL="1828800" rtl="0">
              <a:lnSpc>
                <a:spcPct val="115000"/>
              </a:lnSpc>
              <a:spcBef>
                <a:spcPts val="0"/>
              </a:spcBef>
              <a:spcAft>
                <a:spcPts val="0"/>
              </a:spcAft>
              <a:buClr>
                <a:srgbClr val="999999"/>
              </a:buClr>
              <a:buSzPts val="800"/>
              <a:buFont typeface="Open Sans"/>
              <a:buAutoNum type="arabicPeriod"/>
              <a:defRPr/>
            </a:lvl4pPr>
            <a:lvl5pPr indent="-304800" lvl="4" marL="2286000" rtl="0">
              <a:lnSpc>
                <a:spcPct val="115000"/>
              </a:lnSpc>
              <a:spcBef>
                <a:spcPts val="0"/>
              </a:spcBef>
              <a:spcAft>
                <a:spcPts val="0"/>
              </a:spcAft>
              <a:buClr>
                <a:srgbClr val="999999"/>
              </a:buClr>
              <a:buSzPts val="1200"/>
              <a:buFont typeface="Open Sans"/>
              <a:buAutoNum type="alphaLcPeriod"/>
              <a:defRPr/>
            </a:lvl5pPr>
            <a:lvl6pPr indent="-304800" lvl="5" marL="2743200" rtl="0">
              <a:lnSpc>
                <a:spcPct val="115000"/>
              </a:lnSpc>
              <a:spcBef>
                <a:spcPts val="0"/>
              </a:spcBef>
              <a:spcAft>
                <a:spcPts val="0"/>
              </a:spcAft>
              <a:buClr>
                <a:srgbClr val="999999"/>
              </a:buClr>
              <a:buSzPts val="1200"/>
              <a:buFont typeface="Open Sans"/>
              <a:buAutoNum type="romanLcPeriod"/>
              <a:defRPr/>
            </a:lvl6pPr>
            <a:lvl7pPr indent="-273050" lvl="6" marL="3200400" rtl="0">
              <a:lnSpc>
                <a:spcPct val="115000"/>
              </a:lnSpc>
              <a:spcBef>
                <a:spcPts val="0"/>
              </a:spcBef>
              <a:spcAft>
                <a:spcPts val="0"/>
              </a:spcAft>
              <a:buClr>
                <a:srgbClr val="999999"/>
              </a:buClr>
              <a:buSzPts val="700"/>
              <a:buFont typeface="Open Sans"/>
              <a:buAutoNum type="arabicPeriod"/>
              <a:defRPr/>
            </a:lvl7pPr>
            <a:lvl8pPr indent="-273050" lvl="7" marL="3657600" rtl="0">
              <a:lnSpc>
                <a:spcPct val="115000"/>
              </a:lnSpc>
              <a:spcBef>
                <a:spcPts val="0"/>
              </a:spcBef>
              <a:spcAft>
                <a:spcPts val="0"/>
              </a:spcAft>
              <a:buClr>
                <a:srgbClr val="999999"/>
              </a:buClr>
              <a:buSzPts val="700"/>
              <a:buFont typeface="Open Sans"/>
              <a:buAutoNum type="alphaLcPeriod"/>
              <a:defRPr/>
            </a:lvl8pPr>
            <a:lvl9pPr indent="-266700" lvl="8" marL="4114800" rtl="0">
              <a:lnSpc>
                <a:spcPct val="115000"/>
              </a:lnSpc>
              <a:spcBef>
                <a:spcPts val="0"/>
              </a:spcBef>
              <a:spcAft>
                <a:spcPts val="0"/>
              </a:spcAft>
              <a:buClr>
                <a:srgbClr val="999999"/>
              </a:buClr>
              <a:buSzPts val="600"/>
              <a:buFont typeface="Open Sans"/>
              <a:buAutoNum type="romanLcPeriod"/>
              <a:defRPr/>
            </a:lvl9pPr>
          </a:lstStyle>
          <a:p/>
        </p:txBody>
      </p:sp>
      <p:pic>
        <p:nvPicPr>
          <p:cNvPr id="73" name="Google Shape;73;p9"/>
          <p:cNvPicPr preferRelativeResize="0"/>
          <p:nvPr/>
        </p:nvPicPr>
        <p:blipFill rotWithShape="1">
          <a:blip r:embed="rId2">
            <a:alphaModFix/>
          </a:blip>
          <a:srcRect b="19768" l="7340" r="4538" t="0"/>
          <a:stretch/>
        </p:blipFill>
        <p:spPr>
          <a:xfrm rot="-8100003">
            <a:off x="-1854460" y="3356557"/>
            <a:ext cx="4536370" cy="3129710"/>
          </a:xfrm>
          <a:prstGeom prst="rect">
            <a:avLst/>
          </a:prstGeom>
          <a:noFill/>
          <a:ln>
            <a:noFill/>
          </a:ln>
        </p:spPr>
      </p:pic>
      <p:sp>
        <p:nvSpPr>
          <p:cNvPr id="74" name="Google Shape;74;p9"/>
          <p:cNvSpPr/>
          <p:nvPr/>
        </p:nvSpPr>
        <p:spPr>
          <a:xfrm>
            <a:off x="8125275" y="3927563"/>
            <a:ext cx="1633500" cy="1633500"/>
          </a:xfrm>
          <a:prstGeom prst="ellipse">
            <a:avLst/>
          </a:prstGeom>
          <a:solidFill>
            <a:schemeClr val="dk2"/>
          </a:solidFill>
          <a:ln>
            <a:noFill/>
          </a:ln>
          <a:effectLst>
            <a:outerShdw blurRad="57150" rotWithShape="0" algn="bl" dir="5400000" dist="19050">
              <a:schemeClr val="accent1">
                <a:alpha val="42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
    <p:spTree>
      <p:nvGrpSpPr>
        <p:cNvPr id="820" name="Shape 820"/>
        <p:cNvGrpSpPr/>
        <p:nvPr/>
      </p:nvGrpSpPr>
      <p:grpSpPr>
        <a:xfrm>
          <a:off x="0" y="0"/>
          <a:ext cx="0" cy="0"/>
          <a:chOff x="0" y="0"/>
          <a:chExt cx="0" cy="0"/>
        </a:xfrm>
      </p:grpSpPr>
      <p:grpSp>
        <p:nvGrpSpPr>
          <p:cNvPr id="821" name="Google Shape;821;p82"/>
          <p:cNvGrpSpPr/>
          <p:nvPr/>
        </p:nvGrpSpPr>
        <p:grpSpPr>
          <a:xfrm>
            <a:off x="-2344774" y="-2589230"/>
            <a:ext cx="12917403" cy="9745052"/>
            <a:chOff x="-2344774" y="-2589230"/>
            <a:chExt cx="12917403" cy="9745052"/>
          </a:xfrm>
        </p:grpSpPr>
        <p:sp>
          <p:nvSpPr>
            <p:cNvPr id="822" name="Google Shape;822;p82"/>
            <p:cNvSpPr/>
            <p:nvPr/>
          </p:nvSpPr>
          <p:spPr>
            <a:xfrm>
              <a:off x="-1399850" y="-1548525"/>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23" name="Google Shape;823;p82"/>
            <p:cNvPicPr preferRelativeResize="0"/>
            <p:nvPr/>
          </p:nvPicPr>
          <p:blipFill rotWithShape="1">
            <a:blip r:embed="rId2">
              <a:alphaModFix/>
            </a:blip>
            <a:srcRect b="19768" l="7340" r="4538" t="0"/>
            <a:stretch/>
          </p:blipFill>
          <p:spPr>
            <a:xfrm flipH="1" rot="-7598237">
              <a:off x="-2013435" y="2845611"/>
              <a:ext cx="4407288" cy="3040679"/>
            </a:xfrm>
            <a:prstGeom prst="rect">
              <a:avLst/>
            </a:prstGeom>
            <a:noFill/>
            <a:ln>
              <a:noFill/>
            </a:ln>
          </p:spPr>
        </p:pic>
        <p:pic>
          <p:nvPicPr>
            <p:cNvPr id="824" name="Google Shape;824;p82"/>
            <p:cNvPicPr preferRelativeResize="0"/>
            <p:nvPr/>
          </p:nvPicPr>
          <p:blipFill rotWithShape="1">
            <a:blip r:embed="rId2">
              <a:alphaModFix/>
            </a:blip>
            <a:srcRect b="19768" l="7340" r="4538" t="0"/>
            <a:stretch/>
          </p:blipFill>
          <p:spPr>
            <a:xfrm flipH="1" rot="-772855">
              <a:off x="3713616" y="-2136240"/>
              <a:ext cx="4407289" cy="3040678"/>
            </a:xfrm>
            <a:prstGeom prst="rect">
              <a:avLst/>
            </a:prstGeom>
            <a:noFill/>
            <a:ln>
              <a:noFill/>
            </a:ln>
          </p:spPr>
        </p:pic>
        <p:pic>
          <p:nvPicPr>
            <p:cNvPr id="825" name="Google Shape;825;p82"/>
            <p:cNvPicPr preferRelativeResize="0"/>
            <p:nvPr/>
          </p:nvPicPr>
          <p:blipFill rotWithShape="1">
            <a:blip r:embed="rId2">
              <a:alphaModFix/>
            </a:blip>
            <a:srcRect b="19768" l="7340" r="4538" t="0"/>
            <a:stretch/>
          </p:blipFill>
          <p:spPr>
            <a:xfrm flipH="1" rot="9574638">
              <a:off x="5773342" y="3441764"/>
              <a:ext cx="4407289" cy="3040674"/>
            </a:xfrm>
            <a:prstGeom prst="rect">
              <a:avLst/>
            </a:prstGeom>
            <a:noFill/>
            <a:ln>
              <a:noFill/>
            </a:ln>
          </p:spPr>
        </p:pic>
        <p:pic>
          <p:nvPicPr>
            <p:cNvPr id="826" name="Google Shape;826;p82"/>
            <p:cNvPicPr preferRelativeResize="0"/>
            <p:nvPr/>
          </p:nvPicPr>
          <p:blipFill rotWithShape="1">
            <a:blip r:embed="rId3">
              <a:alphaModFix/>
            </a:blip>
            <a:srcRect b="0" l="0" r="0" t="0"/>
            <a:stretch/>
          </p:blipFill>
          <p:spPr>
            <a:xfrm flipH="1" rot="-2051224">
              <a:off x="268927" y="271354"/>
              <a:ext cx="709013" cy="537294"/>
            </a:xfrm>
            <a:prstGeom prst="rect">
              <a:avLst/>
            </a:prstGeom>
            <a:noFill/>
            <a:ln>
              <a:noFill/>
            </a:ln>
          </p:spPr>
        </p:pic>
      </p:grpSp>
      <p:sp>
        <p:nvSpPr>
          <p:cNvPr id="827" name="Google Shape;827;p82"/>
          <p:cNvSpPr txBox="1"/>
          <p:nvPr>
            <p:ph idx="1" type="subTitle"/>
          </p:nvPr>
        </p:nvSpPr>
        <p:spPr>
          <a:xfrm>
            <a:off x="5215650" y="2571525"/>
            <a:ext cx="3188700" cy="939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1600">
                <a:latin typeface="Darker Grotesque"/>
                <a:ea typeface="Darker Grotesque"/>
                <a:cs typeface="Darker Grotesque"/>
                <a:sym typeface="Darker Grotesqu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p:txBody>
      </p:sp>
      <p:sp>
        <p:nvSpPr>
          <p:cNvPr id="828" name="Google Shape;828;p82"/>
          <p:cNvSpPr txBox="1"/>
          <p:nvPr>
            <p:ph type="title"/>
          </p:nvPr>
        </p:nvSpPr>
        <p:spPr>
          <a:xfrm>
            <a:off x="4913575" y="937425"/>
            <a:ext cx="3490800" cy="16341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300"/>
              <a:buNone/>
              <a:defRPr sz="3600"/>
            </a:lvl1pPr>
            <a:lvl2pPr lvl="1" algn="r">
              <a:lnSpc>
                <a:spcPct val="100000"/>
              </a:lnSpc>
              <a:spcBef>
                <a:spcPts val="0"/>
              </a:spcBef>
              <a:spcAft>
                <a:spcPts val="0"/>
              </a:spcAft>
              <a:buSzPts val="2500"/>
              <a:buNone/>
              <a:defRPr/>
            </a:lvl2pPr>
            <a:lvl3pPr lvl="2" algn="r">
              <a:lnSpc>
                <a:spcPct val="100000"/>
              </a:lnSpc>
              <a:spcBef>
                <a:spcPts val="0"/>
              </a:spcBef>
              <a:spcAft>
                <a:spcPts val="0"/>
              </a:spcAft>
              <a:buSzPts val="2500"/>
              <a:buNone/>
              <a:defRPr/>
            </a:lvl3pPr>
            <a:lvl4pPr lvl="3" algn="r">
              <a:lnSpc>
                <a:spcPct val="100000"/>
              </a:lnSpc>
              <a:spcBef>
                <a:spcPts val="0"/>
              </a:spcBef>
              <a:spcAft>
                <a:spcPts val="0"/>
              </a:spcAft>
              <a:buSzPts val="2500"/>
              <a:buNone/>
              <a:defRPr/>
            </a:lvl4pPr>
            <a:lvl5pPr lvl="4" algn="r">
              <a:lnSpc>
                <a:spcPct val="100000"/>
              </a:lnSpc>
              <a:spcBef>
                <a:spcPts val="0"/>
              </a:spcBef>
              <a:spcAft>
                <a:spcPts val="0"/>
              </a:spcAft>
              <a:buSzPts val="2500"/>
              <a:buNone/>
              <a:defRPr/>
            </a:lvl5pPr>
            <a:lvl6pPr lvl="5" algn="r">
              <a:lnSpc>
                <a:spcPct val="100000"/>
              </a:lnSpc>
              <a:spcBef>
                <a:spcPts val="0"/>
              </a:spcBef>
              <a:spcAft>
                <a:spcPts val="0"/>
              </a:spcAft>
              <a:buSzPts val="2500"/>
              <a:buNone/>
              <a:defRPr/>
            </a:lvl6pPr>
            <a:lvl7pPr lvl="6" algn="r">
              <a:lnSpc>
                <a:spcPct val="100000"/>
              </a:lnSpc>
              <a:spcBef>
                <a:spcPts val="0"/>
              </a:spcBef>
              <a:spcAft>
                <a:spcPts val="0"/>
              </a:spcAft>
              <a:buSzPts val="2500"/>
              <a:buNone/>
              <a:defRPr/>
            </a:lvl7pPr>
            <a:lvl8pPr lvl="7" algn="r">
              <a:lnSpc>
                <a:spcPct val="100000"/>
              </a:lnSpc>
              <a:spcBef>
                <a:spcPts val="0"/>
              </a:spcBef>
              <a:spcAft>
                <a:spcPts val="0"/>
              </a:spcAft>
              <a:buSzPts val="2500"/>
              <a:buNone/>
              <a:defRPr/>
            </a:lvl8pPr>
            <a:lvl9pPr lvl="8" algn="r">
              <a:lnSpc>
                <a:spcPct val="100000"/>
              </a:lnSpc>
              <a:spcBef>
                <a:spcPts val="0"/>
              </a:spcBef>
              <a:spcAft>
                <a:spcPts val="0"/>
              </a:spcAft>
              <a:buSzPts val="2500"/>
              <a:buNone/>
              <a:defRPr/>
            </a:lvl9pPr>
          </a:lstStyle>
          <a:p/>
        </p:txBody>
      </p:sp>
      <p:grpSp>
        <p:nvGrpSpPr>
          <p:cNvPr id="829" name="Google Shape;829;p82"/>
          <p:cNvGrpSpPr/>
          <p:nvPr/>
        </p:nvGrpSpPr>
        <p:grpSpPr>
          <a:xfrm>
            <a:off x="8757665" y="997308"/>
            <a:ext cx="43276" cy="411646"/>
            <a:chOff x="1256702" y="1178908"/>
            <a:chExt cx="43276" cy="411646"/>
          </a:xfrm>
        </p:grpSpPr>
        <p:grpSp>
          <p:nvGrpSpPr>
            <p:cNvPr id="830" name="Google Shape;830;p82"/>
            <p:cNvGrpSpPr/>
            <p:nvPr/>
          </p:nvGrpSpPr>
          <p:grpSpPr>
            <a:xfrm>
              <a:off x="1256702" y="1178908"/>
              <a:ext cx="43276" cy="184846"/>
              <a:chOff x="1256700" y="1103575"/>
              <a:chExt cx="60900" cy="260200"/>
            </a:xfrm>
          </p:grpSpPr>
          <p:sp>
            <p:nvSpPr>
              <p:cNvPr id="831" name="Google Shape;831;p82"/>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82"/>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82"/>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34" name="Google Shape;834;p82"/>
            <p:cNvGrpSpPr/>
            <p:nvPr/>
          </p:nvGrpSpPr>
          <p:grpSpPr>
            <a:xfrm>
              <a:off x="1256702" y="1405708"/>
              <a:ext cx="43276" cy="184846"/>
              <a:chOff x="1256700" y="1103575"/>
              <a:chExt cx="60900" cy="260200"/>
            </a:xfrm>
          </p:grpSpPr>
          <p:sp>
            <p:nvSpPr>
              <p:cNvPr id="835" name="Google Shape;835;p82"/>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82"/>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82"/>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4_1">
    <p:spTree>
      <p:nvGrpSpPr>
        <p:cNvPr id="838" name="Shape 838"/>
        <p:cNvGrpSpPr/>
        <p:nvPr/>
      </p:nvGrpSpPr>
      <p:grpSpPr>
        <a:xfrm>
          <a:off x="0" y="0"/>
          <a:ext cx="0" cy="0"/>
          <a:chOff x="0" y="0"/>
          <a:chExt cx="0" cy="0"/>
        </a:xfrm>
      </p:grpSpPr>
      <p:sp>
        <p:nvSpPr>
          <p:cNvPr id="839" name="Google Shape;839;p83"/>
          <p:cNvSpPr txBox="1"/>
          <p:nvPr>
            <p:ph type="title"/>
          </p:nvPr>
        </p:nvSpPr>
        <p:spPr>
          <a:xfrm>
            <a:off x="2236175" y="1714175"/>
            <a:ext cx="4671600" cy="1176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100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40" name="Google Shape;840;p83"/>
          <p:cNvSpPr txBox="1"/>
          <p:nvPr>
            <p:ph idx="1" type="subTitle"/>
          </p:nvPr>
        </p:nvSpPr>
        <p:spPr>
          <a:xfrm>
            <a:off x="2762088" y="2775125"/>
            <a:ext cx="3619800" cy="71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ONE_COLUMN_TEXT_1">
    <p:spTree>
      <p:nvGrpSpPr>
        <p:cNvPr id="841" name="Shape 841"/>
        <p:cNvGrpSpPr/>
        <p:nvPr/>
      </p:nvGrpSpPr>
      <p:grpSpPr>
        <a:xfrm>
          <a:off x="0" y="0"/>
          <a:ext cx="0" cy="0"/>
          <a:chOff x="0" y="0"/>
          <a:chExt cx="0" cy="0"/>
        </a:xfrm>
      </p:grpSpPr>
      <p:sp>
        <p:nvSpPr>
          <p:cNvPr id="842" name="Google Shape;842;p84"/>
          <p:cNvSpPr txBox="1"/>
          <p:nvPr>
            <p:ph type="title"/>
          </p:nvPr>
        </p:nvSpPr>
        <p:spPr>
          <a:xfrm>
            <a:off x="4229875" y="475600"/>
            <a:ext cx="4200900" cy="8430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300"/>
              <a:buNone/>
              <a:defRPr/>
            </a:lvl1pPr>
            <a:lvl2pPr lvl="1" algn="l">
              <a:lnSpc>
                <a:spcPct val="100000"/>
              </a:lnSpc>
              <a:spcBef>
                <a:spcPts val="0"/>
              </a:spcBef>
              <a:spcAft>
                <a:spcPts val="0"/>
              </a:spcAft>
              <a:buSzPts val="2300"/>
              <a:buNone/>
              <a:defRPr sz="2300"/>
            </a:lvl2pPr>
            <a:lvl3pPr lvl="2" algn="l">
              <a:lnSpc>
                <a:spcPct val="100000"/>
              </a:lnSpc>
              <a:spcBef>
                <a:spcPts val="0"/>
              </a:spcBef>
              <a:spcAft>
                <a:spcPts val="0"/>
              </a:spcAft>
              <a:buSzPts val="2300"/>
              <a:buNone/>
              <a:defRPr sz="2300"/>
            </a:lvl3pPr>
            <a:lvl4pPr lvl="3" algn="l">
              <a:lnSpc>
                <a:spcPct val="100000"/>
              </a:lnSpc>
              <a:spcBef>
                <a:spcPts val="0"/>
              </a:spcBef>
              <a:spcAft>
                <a:spcPts val="0"/>
              </a:spcAft>
              <a:buSzPts val="2300"/>
              <a:buNone/>
              <a:defRPr sz="2300"/>
            </a:lvl4pPr>
            <a:lvl5pPr lvl="4" algn="l">
              <a:lnSpc>
                <a:spcPct val="100000"/>
              </a:lnSpc>
              <a:spcBef>
                <a:spcPts val="0"/>
              </a:spcBef>
              <a:spcAft>
                <a:spcPts val="0"/>
              </a:spcAft>
              <a:buSzPts val="2300"/>
              <a:buNone/>
              <a:defRPr sz="2300"/>
            </a:lvl5pPr>
            <a:lvl6pPr lvl="5" algn="l">
              <a:lnSpc>
                <a:spcPct val="100000"/>
              </a:lnSpc>
              <a:spcBef>
                <a:spcPts val="0"/>
              </a:spcBef>
              <a:spcAft>
                <a:spcPts val="0"/>
              </a:spcAft>
              <a:buSzPts val="2300"/>
              <a:buNone/>
              <a:defRPr sz="2300"/>
            </a:lvl6pPr>
            <a:lvl7pPr lvl="6" algn="l">
              <a:lnSpc>
                <a:spcPct val="100000"/>
              </a:lnSpc>
              <a:spcBef>
                <a:spcPts val="0"/>
              </a:spcBef>
              <a:spcAft>
                <a:spcPts val="0"/>
              </a:spcAft>
              <a:buSzPts val="2300"/>
              <a:buNone/>
              <a:defRPr sz="2300"/>
            </a:lvl7pPr>
            <a:lvl8pPr lvl="7" algn="l">
              <a:lnSpc>
                <a:spcPct val="100000"/>
              </a:lnSpc>
              <a:spcBef>
                <a:spcPts val="0"/>
              </a:spcBef>
              <a:spcAft>
                <a:spcPts val="0"/>
              </a:spcAft>
              <a:buSzPts val="2300"/>
              <a:buNone/>
              <a:defRPr sz="2300"/>
            </a:lvl8pPr>
            <a:lvl9pPr lvl="8" algn="l">
              <a:lnSpc>
                <a:spcPct val="100000"/>
              </a:lnSpc>
              <a:spcBef>
                <a:spcPts val="0"/>
              </a:spcBef>
              <a:spcAft>
                <a:spcPts val="0"/>
              </a:spcAft>
              <a:buSzPts val="2300"/>
              <a:buNone/>
              <a:defRPr sz="2300"/>
            </a:lvl9pPr>
          </a:lstStyle>
          <a:p/>
        </p:txBody>
      </p:sp>
      <p:sp>
        <p:nvSpPr>
          <p:cNvPr id="843" name="Google Shape;843;p84"/>
          <p:cNvSpPr txBox="1"/>
          <p:nvPr>
            <p:ph idx="1" type="body"/>
          </p:nvPr>
        </p:nvSpPr>
        <p:spPr>
          <a:xfrm>
            <a:off x="4817275" y="1152475"/>
            <a:ext cx="3613500" cy="3416400"/>
          </a:xfrm>
          <a:prstGeom prst="rect">
            <a:avLst/>
          </a:prstGeom>
          <a:noFill/>
          <a:ln>
            <a:noFill/>
          </a:ln>
        </p:spPr>
        <p:txBody>
          <a:bodyPr anchorCtr="0" anchor="ctr" bIns="91425" lIns="91425" spcFirstLastPara="1" rIns="91425" wrap="square" tIns="91425">
            <a:noAutofit/>
          </a:bodyPr>
          <a:lstStyle>
            <a:lvl1pPr indent="-330200" lvl="0" marL="457200" algn="l">
              <a:lnSpc>
                <a:spcPct val="100000"/>
              </a:lnSpc>
              <a:spcBef>
                <a:spcPts val="0"/>
              </a:spcBef>
              <a:spcAft>
                <a:spcPts val="0"/>
              </a:spcAft>
              <a:buSzPts val="1600"/>
              <a:buFont typeface="Nunito Light"/>
              <a:buChar char="●"/>
              <a:defRPr sz="1400"/>
            </a:lvl1pPr>
            <a:lvl2pPr indent="-330200" lvl="1" marL="914400" algn="l">
              <a:lnSpc>
                <a:spcPct val="115000"/>
              </a:lnSpc>
              <a:spcBef>
                <a:spcPts val="0"/>
              </a:spcBef>
              <a:spcAft>
                <a:spcPts val="0"/>
              </a:spcAft>
              <a:buSzPts val="1600"/>
              <a:buFont typeface="Nunito Light"/>
              <a:buChar char="○"/>
              <a:defRPr/>
            </a:lvl2pPr>
            <a:lvl3pPr indent="-323850" lvl="2" marL="1371600" algn="l">
              <a:lnSpc>
                <a:spcPct val="115000"/>
              </a:lnSpc>
              <a:spcBef>
                <a:spcPts val="0"/>
              </a:spcBef>
              <a:spcAft>
                <a:spcPts val="0"/>
              </a:spcAft>
              <a:buSzPts val="1500"/>
              <a:buFont typeface="Nunito Light"/>
              <a:buChar char="■"/>
              <a:defRPr/>
            </a:lvl3pPr>
            <a:lvl4pPr indent="-323850" lvl="3" marL="1828800" algn="l">
              <a:lnSpc>
                <a:spcPct val="115000"/>
              </a:lnSpc>
              <a:spcBef>
                <a:spcPts val="0"/>
              </a:spcBef>
              <a:spcAft>
                <a:spcPts val="0"/>
              </a:spcAft>
              <a:buSzPts val="1500"/>
              <a:buFont typeface="Nunito Light"/>
              <a:buChar char="●"/>
              <a:defRPr/>
            </a:lvl4pPr>
            <a:lvl5pPr indent="-317500" lvl="4" marL="2286000" algn="l">
              <a:lnSpc>
                <a:spcPct val="115000"/>
              </a:lnSpc>
              <a:spcBef>
                <a:spcPts val="0"/>
              </a:spcBef>
              <a:spcAft>
                <a:spcPts val="0"/>
              </a:spcAft>
              <a:buSzPts val="1400"/>
              <a:buFont typeface="Nunito Light"/>
              <a:buChar char="○"/>
              <a:defRPr/>
            </a:lvl5pPr>
            <a:lvl6pPr indent="-317500" lvl="5" marL="2743200" algn="l">
              <a:lnSpc>
                <a:spcPct val="115000"/>
              </a:lnSpc>
              <a:spcBef>
                <a:spcPts val="0"/>
              </a:spcBef>
              <a:spcAft>
                <a:spcPts val="0"/>
              </a:spcAft>
              <a:buSzPts val="1400"/>
              <a:buFont typeface="Nunito Light"/>
              <a:buChar char="■"/>
              <a:defRPr/>
            </a:lvl6pPr>
            <a:lvl7pPr indent="-311150" lvl="6" marL="3200400" algn="l">
              <a:lnSpc>
                <a:spcPct val="115000"/>
              </a:lnSpc>
              <a:spcBef>
                <a:spcPts val="0"/>
              </a:spcBef>
              <a:spcAft>
                <a:spcPts val="0"/>
              </a:spcAft>
              <a:buSzPts val="1300"/>
              <a:buFont typeface="Nunito Light"/>
              <a:buChar char="●"/>
              <a:defRPr/>
            </a:lvl7pPr>
            <a:lvl8pPr indent="-311150" lvl="7" marL="3657600" algn="l">
              <a:lnSpc>
                <a:spcPct val="115000"/>
              </a:lnSpc>
              <a:spcBef>
                <a:spcPts val="0"/>
              </a:spcBef>
              <a:spcAft>
                <a:spcPts val="0"/>
              </a:spcAft>
              <a:buSzPts val="1300"/>
              <a:buFont typeface="Nunito Light"/>
              <a:buChar char="○"/>
              <a:defRPr/>
            </a:lvl8pPr>
            <a:lvl9pPr indent="-304800" lvl="8" marL="4114800" algn="l">
              <a:lnSpc>
                <a:spcPct val="115000"/>
              </a:lnSpc>
              <a:spcBef>
                <a:spcPts val="0"/>
              </a:spcBef>
              <a:spcAft>
                <a:spcPts val="0"/>
              </a:spcAft>
              <a:buSzPts val="1200"/>
              <a:buFont typeface="Nunito Light"/>
              <a:buChar char="■"/>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5">
    <p:spTree>
      <p:nvGrpSpPr>
        <p:cNvPr id="844" name="Shape 844"/>
        <p:cNvGrpSpPr/>
        <p:nvPr/>
      </p:nvGrpSpPr>
      <p:grpSpPr>
        <a:xfrm>
          <a:off x="0" y="0"/>
          <a:ext cx="0" cy="0"/>
          <a:chOff x="0" y="0"/>
          <a:chExt cx="0" cy="0"/>
        </a:xfrm>
      </p:grpSpPr>
      <p:sp>
        <p:nvSpPr>
          <p:cNvPr id="845" name="Google Shape;845;p85"/>
          <p:cNvSpPr txBox="1"/>
          <p:nvPr>
            <p:ph idx="1" type="subTitle"/>
          </p:nvPr>
        </p:nvSpPr>
        <p:spPr>
          <a:xfrm>
            <a:off x="5675175" y="2571525"/>
            <a:ext cx="2755500" cy="939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1600">
                <a:solidFill>
                  <a:srgbClr val="00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46" name="Google Shape;846;p85"/>
          <p:cNvSpPr txBox="1"/>
          <p:nvPr>
            <p:ph type="title"/>
          </p:nvPr>
        </p:nvSpPr>
        <p:spPr>
          <a:xfrm>
            <a:off x="5523175" y="937425"/>
            <a:ext cx="2907600" cy="16341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300"/>
              <a:buNone/>
              <a:defRPr>
                <a:solidFill>
                  <a:srgbClr val="000000"/>
                </a:solidFill>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8">
  <p:cSld name="CUSTOM_1_3">
    <p:spTree>
      <p:nvGrpSpPr>
        <p:cNvPr id="847" name="Shape 847"/>
        <p:cNvGrpSpPr/>
        <p:nvPr/>
      </p:nvGrpSpPr>
      <p:grpSpPr>
        <a:xfrm>
          <a:off x="0" y="0"/>
          <a:ext cx="0" cy="0"/>
          <a:chOff x="0" y="0"/>
          <a:chExt cx="0" cy="0"/>
        </a:xfrm>
      </p:grpSpPr>
      <p:sp>
        <p:nvSpPr>
          <p:cNvPr id="848" name="Google Shape;848;p86"/>
          <p:cNvSpPr txBox="1"/>
          <p:nvPr>
            <p:ph idx="1" type="subTitle"/>
          </p:nvPr>
        </p:nvSpPr>
        <p:spPr>
          <a:xfrm>
            <a:off x="5153580" y="2571525"/>
            <a:ext cx="3274200" cy="9393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1600">
                <a:latin typeface="Darker Grotesque"/>
                <a:ea typeface="Darker Grotesque"/>
                <a:cs typeface="Darker Grotesque"/>
                <a:sym typeface="Darker Grotesqu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49" name="Google Shape;849;p86"/>
          <p:cNvSpPr txBox="1"/>
          <p:nvPr>
            <p:ph type="title"/>
          </p:nvPr>
        </p:nvSpPr>
        <p:spPr>
          <a:xfrm>
            <a:off x="4936980" y="937425"/>
            <a:ext cx="3490800" cy="16341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300"/>
              <a:buNone/>
              <a:defRPr sz="3600"/>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grpSp>
        <p:nvGrpSpPr>
          <p:cNvPr id="850" name="Google Shape;850;p86"/>
          <p:cNvGrpSpPr/>
          <p:nvPr/>
        </p:nvGrpSpPr>
        <p:grpSpPr>
          <a:xfrm>
            <a:off x="8757665" y="1759308"/>
            <a:ext cx="43276" cy="411646"/>
            <a:chOff x="1256702" y="1178908"/>
            <a:chExt cx="43276" cy="411646"/>
          </a:xfrm>
        </p:grpSpPr>
        <p:grpSp>
          <p:nvGrpSpPr>
            <p:cNvPr id="851" name="Google Shape;851;p86"/>
            <p:cNvGrpSpPr/>
            <p:nvPr/>
          </p:nvGrpSpPr>
          <p:grpSpPr>
            <a:xfrm>
              <a:off x="1256702" y="1178908"/>
              <a:ext cx="43276" cy="184846"/>
              <a:chOff x="1256700" y="1103575"/>
              <a:chExt cx="60900" cy="260200"/>
            </a:xfrm>
          </p:grpSpPr>
          <p:sp>
            <p:nvSpPr>
              <p:cNvPr id="852" name="Google Shape;852;p86"/>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86"/>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86"/>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855" name="Google Shape;855;p86"/>
            <p:cNvGrpSpPr/>
            <p:nvPr/>
          </p:nvGrpSpPr>
          <p:grpSpPr>
            <a:xfrm>
              <a:off x="1256702" y="1405708"/>
              <a:ext cx="43276" cy="184846"/>
              <a:chOff x="1256700" y="1103575"/>
              <a:chExt cx="60900" cy="260200"/>
            </a:xfrm>
          </p:grpSpPr>
          <p:sp>
            <p:nvSpPr>
              <p:cNvPr id="856" name="Google Shape;856;p86"/>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86"/>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86"/>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bg>
      <p:bgPr>
        <a:gradFill>
          <a:gsLst>
            <a:gs pos="0">
              <a:srgbClr val="8DF1FF"/>
            </a:gs>
            <a:gs pos="30000">
              <a:srgbClr val="F2CEFF"/>
            </a:gs>
            <a:gs pos="100000">
              <a:srgbClr val="0445FF"/>
            </a:gs>
          </a:gsLst>
          <a:lin ang="8099331" scaled="0"/>
        </a:gradFill>
      </p:bgPr>
    </p:bg>
    <p:spTree>
      <p:nvGrpSpPr>
        <p:cNvPr id="859" name="Shape 859"/>
        <p:cNvGrpSpPr/>
        <p:nvPr/>
      </p:nvGrpSpPr>
      <p:grpSpPr>
        <a:xfrm>
          <a:off x="0" y="0"/>
          <a:ext cx="0" cy="0"/>
          <a:chOff x="0" y="0"/>
          <a:chExt cx="0" cy="0"/>
        </a:xfrm>
      </p:grpSpPr>
      <p:sp>
        <p:nvSpPr>
          <p:cNvPr id="860" name="Google Shape;860;p87"/>
          <p:cNvSpPr txBox="1"/>
          <p:nvPr>
            <p:ph type="title"/>
          </p:nvPr>
        </p:nvSpPr>
        <p:spPr>
          <a:xfrm>
            <a:off x="5455975" y="1555800"/>
            <a:ext cx="2974800" cy="20319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300"/>
              <a:buNone/>
              <a:defRPr sz="3000"/>
            </a:lvl1pPr>
            <a:lvl2pPr lvl="1" algn="ctr">
              <a:lnSpc>
                <a:spcPct val="100000"/>
              </a:lnSpc>
              <a:spcBef>
                <a:spcPts val="0"/>
              </a:spcBef>
              <a:spcAft>
                <a:spcPts val="0"/>
              </a:spcAft>
              <a:buSzPts val="2500"/>
              <a:buNone/>
              <a:defRPr/>
            </a:lvl2pPr>
            <a:lvl3pPr lvl="2" algn="ctr">
              <a:lnSpc>
                <a:spcPct val="100000"/>
              </a:lnSpc>
              <a:spcBef>
                <a:spcPts val="0"/>
              </a:spcBef>
              <a:spcAft>
                <a:spcPts val="0"/>
              </a:spcAft>
              <a:buSzPts val="2500"/>
              <a:buNone/>
              <a:defRPr/>
            </a:lvl3pPr>
            <a:lvl4pPr lvl="3" algn="ctr">
              <a:lnSpc>
                <a:spcPct val="100000"/>
              </a:lnSpc>
              <a:spcBef>
                <a:spcPts val="0"/>
              </a:spcBef>
              <a:spcAft>
                <a:spcPts val="0"/>
              </a:spcAft>
              <a:buSzPts val="2500"/>
              <a:buNone/>
              <a:defRPr/>
            </a:lvl4pPr>
            <a:lvl5pPr lvl="4" algn="ctr">
              <a:lnSpc>
                <a:spcPct val="100000"/>
              </a:lnSpc>
              <a:spcBef>
                <a:spcPts val="0"/>
              </a:spcBef>
              <a:spcAft>
                <a:spcPts val="0"/>
              </a:spcAft>
              <a:buSzPts val="2500"/>
              <a:buNone/>
              <a:defRPr/>
            </a:lvl5pPr>
            <a:lvl6pPr lvl="5" algn="ctr">
              <a:lnSpc>
                <a:spcPct val="100000"/>
              </a:lnSpc>
              <a:spcBef>
                <a:spcPts val="0"/>
              </a:spcBef>
              <a:spcAft>
                <a:spcPts val="0"/>
              </a:spcAft>
              <a:buSzPts val="2500"/>
              <a:buNone/>
              <a:defRPr/>
            </a:lvl6pPr>
            <a:lvl7pPr lvl="6" algn="ctr">
              <a:lnSpc>
                <a:spcPct val="100000"/>
              </a:lnSpc>
              <a:spcBef>
                <a:spcPts val="0"/>
              </a:spcBef>
              <a:spcAft>
                <a:spcPts val="0"/>
              </a:spcAft>
              <a:buSzPts val="2500"/>
              <a:buNone/>
              <a:defRPr/>
            </a:lvl7pPr>
            <a:lvl8pPr lvl="7" algn="ctr">
              <a:lnSpc>
                <a:spcPct val="100000"/>
              </a:lnSpc>
              <a:spcBef>
                <a:spcPts val="0"/>
              </a:spcBef>
              <a:spcAft>
                <a:spcPts val="0"/>
              </a:spcAft>
              <a:buSzPts val="2500"/>
              <a:buNone/>
              <a:defRPr/>
            </a:lvl8pPr>
            <a:lvl9pPr lvl="8" algn="ctr">
              <a:lnSpc>
                <a:spcPct val="100000"/>
              </a:lnSpc>
              <a:spcBef>
                <a:spcPts val="0"/>
              </a:spcBef>
              <a:spcAft>
                <a:spcPts val="0"/>
              </a:spcAft>
              <a:buSzPts val="2500"/>
              <a:buNone/>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1">
  <p:cSld name="MAIN_POINT_1">
    <p:spTree>
      <p:nvGrpSpPr>
        <p:cNvPr id="861" name="Shape 861"/>
        <p:cNvGrpSpPr/>
        <p:nvPr/>
      </p:nvGrpSpPr>
      <p:grpSpPr>
        <a:xfrm>
          <a:off x="0" y="0"/>
          <a:ext cx="0" cy="0"/>
          <a:chOff x="0" y="0"/>
          <a:chExt cx="0" cy="0"/>
        </a:xfrm>
      </p:grpSpPr>
      <p:sp>
        <p:nvSpPr>
          <p:cNvPr id="862" name="Google Shape;862;p88"/>
          <p:cNvSpPr txBox="1"/>
          <p:nvPr>
            <p:ph type="title"/>
          </p:nvPr>
        </p:nvSpPr>
        <p:spPr>
          <a:xfrm>
            <a:off x="1388100" y="1307100"/>
            <a:ext cx="6367800" cy="25293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4800">
                <a:solidFill>
                  <a:srgbClr val="000000"/>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TITLE_AND_DESCRIPTION_1_1">
    <p:spTree>
      <p:nvGrpSpPr>
        <p:cNvPr id="863" name="Shape 863"/>
        <p:cNvGrpSpPr/>
        <p:nvPr/>
      </p:nvGrpSpPr>
      <p:grpSpPr>
        <a:xfrm>
          <a:off x="0" y="0"/>
          <a:ext cx="0" cy="0"/>
          <a:chOff x="0" y="0"/>
          <a:chExt cx="0" cy="0"/>
        </a:xfrm>
      </p:grpSpPr>
      <p:sp>
        <p:nvSpPr>
          <p:cNvPr id="864" name="Google Shape;864;p89"/>
          <p:cNvSpPr txBox="1"/>
          <p:nvPr>
            <p:ph type="title"/>
          </p:nvPr>
        </p:nvSpPr>
        <p:spPr>
          <a:xfrm>
            <a:off x="4692850" y="1168450"/>
            <a:ext cx="3711600" cy="140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600"/>
              <a:buNone/>
              <a:defRPr sz="4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65" name="Google Shape;865;p89"/>
          <p:cNvSpPr txBox="1"/>
          <p:nvPr>
            <p:ph idx="2" type="title"/>
          </p:nvPr>
        </p:nvSpPr>
        <p:spPr>
          <a:xfrm>
            <a:off x="6804550" y="3532125"/>
            <a:ext cx="1599900" cy="841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866" name="Google Shape;866;p89"/>
          <p:cNvSpPr txBox="1"/>
          <p:nvPr>
            <p:ph idx="1" type="subTitle"/>
          </p:nvPr>
        </p:nvSpPr>
        <p:spPr>
          <a:xfrm>
            <a:off x="5433850" y="2572100"/>
            <a:ext cx="2970600" cy="71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1600">
                <a:solidFill>
                  <a:srgbClr val="00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TITLE_AND_DESCRIPTION_1_1_1">
    <p:spTree>
      <p:nvGrpSpPr>
        <p:cNvPr id="867" name="Shape 867"/>
        <p:cNvGrpSpPr/>
        <p:nvPr/>
      </p:nvGrpSpPr>
      <p:grpSpPr>
        <a:xfrm>
          <a:off x="0" y="0"/>
          <a:ext cx="0" cy="0"/>
          <a:chOff x="0" y="0"/>
          <a:chExt cx="0" cy="0"/>
        </a:xfrm>
      </p:grpSpPr>
      <p:sp>
        <p:nvSpPr>
          <p:cNvPr id="868" name="Google Shape;868;p90"/>
          <p:cNvSpPr txBox="1"/>
          <p:nvPr>
            <p:ph type="title"/>
          </p:nvPr>
        </p:nvSpPr>
        <p:spPr>
          <a:xfrm>
            <a:off x="2716200" y="1168450"/>
            <a:ext cx="3711600" cy="140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69" name="Google Shape;869;p90"/>
          <p:cNvSpPr txBox="1"/>
          <p:nvPr>
            <p:ph idx="2" type="title"/>
          </p:nvPr>
        </p:nvSpPr>
        <p:spPr>
          <a:xfrm>
            <a:off x="3772050" y="3532125"/>
            <a:ext cx="15999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870" name="Google Shape;870;p90"/>
          <p:cNvSpPr txBox="1"/>
          <p:nvPr>
            <p:ph idx="1" type="subTitle"/>
          </p:nvPr>
        </p:nvSpPr>
        <p:spPr>
          <a:xfrm>
            <a:off x="3086700" y="2572100"/>
            <a:ext cx="2970600" cy="71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solidFill>
                  <a:srgbClr val="00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_TITLE_AND_DESCRIPTION_1_1_1_1">
    <p:spTree>
      <p:nvGrpSpPr>
        <p:cNvPr id="871" name="Shape 871"/>
        <p:cNvGrpSpPr/>
        <p:nvPr/>
      </p:nvGrpSpPr>
      <p:grpSpPr>
        <a:xfrm>
          <a:off x="0" y="0"/>
          <a:ext cx="0" cy="0"/>
          <a:chOff x="0" y="0"/>
          <a:chExt cx="0" cy="0"/>
        </a:xfrm>
      </p:grpSpPr>
      <p:sp>
        <p:nvSpPr>
          <p:cNvPr id="872" name="Google Shape;872;p91"/>
          <p:cNvSpPr txBox="1"/>
          <p:nvPr>
            <p:ph type="title"/>
          </p:nvPr>
        </p:nvSpPr>
        <p:spPr>
          <a:xfrm>
            <a:off x="713225" y="1168450"/>
            <a:ext cx="3858900" cy="140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3600"/>
              <a:buNone/>
              <a:defRPr sz="4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73" name="Google Shape;873;p91"/>
          <p:cNvSpPr txBox="1"/>
          <p:nvPr>
            <p:ph idx="2" type="title"/>
          </p:nvPr>
        </p:nvSpPr>
        <p:spPr>
          <a:xfrm>
            <a:off x="713225" y="3532125"/>
            <a:ext cx="1599900" cy="841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874" name="Google Shape;874;p91"/>
          <p:cNvSpPr txBox="1"/>
          <p:nvPr>
            <p:ph idx="1" type="subTitle"/>
          </p:nvPr>
        </p:nvSpPr>
        <p:spPr>
          <a:xfrm>
            <a:off x="713225" y="2572100"/>
            <a:ext cx="2970600" cy="7134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600">
                <a:solidFill>
                  <a:srgbClr val="00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gradFill>
          <a:gsLst>
            <a:gs pos="0">
              <a:srgbClr val="8DF1FF"/>
            </a:gs>
            <a:gs pos="30000">
              <a:srgbClr val="F2CEFF"/>
            </a:gs>
            <a:gs pos="100000">
              <a:srgbClr val="0445FF"/>
            </a:gs>
          </a:gsLst>
          <a:lin ang="8099331" scaled="0"/>
        </a:gradFill>
      </p:bgPr>
    </p:bg>
    <p:spTree>
      <p:nvGrpSpPr>
        <p:cNvPr id="76" name="Shape 76"/>
        <p:cNvGrpSpPr/>
        <p:nvPr/>
      </p:nvGrpSpPr>
      <p:grpSpPr>
        <a:xfrm>
          <a:off x="0" y="0"/>
          <a:ext cx="0" cy="0"/>
          <a:chOff x="0" y="0"/>
          <a:chExt cx="0" cy="0"/>
        </a:xfrm>
      </p:grpSpPr>
      <p:sp>
        <p:nvSpPr>
          <p:cNvPr id="77" name="Google Shape;77;p10"/>
          <p:cNvSpPr txBox="1"/>
          <p:nvPr>
            <p:ph type="title"/>
          </p:nvPr>
        </p:nvSpPr>
        <p:spPr>
          <a:xfrm>
            <a:off x="720000" y="540000"/>
            <a:ext cx="3852000" cy="857100"/>
          </a:xfrm>
          <a:prstGeom prst="rect">
            <a:avLst/>
          </a:prstGeom>
        </p:spPr>
        <p:txBody>
          <a:bodyPr anchorCtr="0" anchor="ctr" bIns="91425" lIns="91425" spcFirstLastPara="1" rIns="91425" wrap="square" tIns="91425">
            <a:noAutofit/>
          </a:bodyPr>
          <a:lstStyle>
            <a:lvl1pPr lvl="0" rtl="0">
              <a:spcBef>
                <a:spcPts val="0"/>
              </a:spcBef>
              <a:spcAft>
                <a:spcPts val="0"/>
              </a:spcAft>
              <a:buSzPts val="2300"/>
              <a:buNone/>
              <a:defRPr>
                <a:solidFill>
                  <a:schemeClr val="dk2"/>
                </a:solidFill>
              </a:defRPr>
            </a:lvl1pPr>
            <a:lvl2pPr lvl="1" rtl="0" algn="ctr">
              <a:spcBef>
                <a:spcPts val="0"/>
              </a:spcBef>
              <a:spcAft>
                <a:spcPts val="0"/>
              </a:spcAft>
              <a:buSzPts val="2500"/>
              <a:buNone/>
              <a:defRPr/>
            </a:lvl2pPr>
            <a:lvl3pPr lvl="2" rtl="0" algn="ctr">
              <a:spcBef>
                <a:spcPts val="0"/>
              </a:spcBef>
              <a:spcAft>
                <a:spcPts val="0"/>
              </a:spcAft>
              <a:buSzPts val="2500"/>
              <a:buNone/>
              <a:defRPr/>
            </a:lvl3pPr>
            <a:lvl4pPr lvl="3" rtl="0" algn="ctr">
              <a:spcBef>
                <a:spcPts val="0"/>
              </a:spcBef>
              <a:spcAft>
                <a:spcPts val="0"/>
              </a:spcAft>
              <a:buSzPts val="2500"/>
              <a:buNone/>
              <a:defRPr/>
            </a:lvl4pPr>
            <a:lvl5pPr lvl="4" rtl="0" algn="ctr">
              <a:spcBef>
                <a:spcPts val="0"/>
              </a:spcBef>
              <a:spcAft>
                <a:spcPts val="0"/>
              </a:spcAft>
              <a:buSzPts val="2500"/>
              <a:buNone/>
              <a:defRPr/>
            </a:lvl5pPr>
            <a:lvl6pPr lvl="5" rtl="0" algn="ctr">
              <a:spcBef>
                <a:spcPts val="0"/>
              </a:spcBef>
              <a:spcAft>
                <a:spcPts val="0"/>
              </a:spcAft>
              <a:buSzPts val="2500"/>
              <a:buNone/>
              <a:defRPr/>
            </a:lvl6pPr>
            <a:lvl7pPr lvl="6" rtl="0" algn="ctr">
              <a:spcBef>
                <a:spcPts val="0"/>
              </a:spcBef>
              <a:spcAft>
                <a:spcPts val="0"/>
              </a:spcAft>
              <a:buSzPts val="2500"/>
              <a:buNone/>
              <a:defRPr/>
            </a:lvl7pPr>
            <a:lvl8pPr lvl="7" rtl="0" algn="ctr">
              <a:spcBef>
                <a:spcPts val="0"/>
              </a:spcBef>
              <a:spcAft>
                <a:spcPts val="0"/>
              </a:spcAft>
              <a:buSzPts val="2500"/>
              <a:buNone/>
              <a:defRPr/>
            </a:lvl8pPr>
            <a:lvl9pPr lvl="8" rtl="0" algn="ctr">
              <a:spcBef>
                <a:spcPts val="0"/>
              </a:spcBef>
              <a:spcAft>
                <a:spcPts val="0"/>
              </a:spcAft>
              <a:buSzPts val="2500"/>
              <a:buNone/>
              <a:defRPr/>
            </a:lvl9pPr>
          </a:lstStyle>
          <a:p/>
        </p:txBody>
      </p:sp>
      <p:pic>
        <p:nvPicPr>
          <p:cNvPr id="78" name="Google Shape;78;p10"/>
          <p:cNvPicPr preferRelativeResize="0"/>
          <p:nvPr/>
        </p:nvPicPr>
        <p:blipFill rotWithShape="1">
          <a:blip r:embed="rId2">
            <a:alphaModFix/>
          </a:blip>
          <a:srcRect b="19768" l="7340" r="4538" t="0"/>
          <a:stretch/>
        </p:blipFill>
        <p:spPr>
          <a:xfrm rot="7670436">
            <a:off x="6935928" y="2750610"/>
            <a:ext cx="4398547" cy="3034626"/>
          </a:xfrm>
          <a:prstGeom prst="rect">
            <a:avLst/>
          </a:prstGeom>
          <a:noFill/>
          <a:ln>
            <a:noFill/>
          </a:ln>
        </p:spPr>
      </p:pic>
      <p:pic>
        <p:nvPicPr>
          <p:cNvPr id="79" name="Google Shape;79;p10"/>
          <p:cNvPicPr preferRelativeResize="0"/>
          <p:nvPr/>
        </p:nvPicPr>
        <p:blipFill rotWithShape="1">
          <a:blip r:embed="rId2">
            <a:alphaModFix/>
          </a:blip>
          <a:srcRect b="19768" l="7340" r="4538" t="0"/>
          <a:stretch/>
        </p:blipFill>
        <p:spPr>
          <a:xfrm rot="-9899982">
            <a:off x="7473802" y="-293359"/>
            <a:ext cx="1900395" cy="1311115"/>
          </a:xfrm>
          <a:prstGeom prst="rect">
            <a:avLst/>
          </a:prstGeom>
          <a:noFill/>
          <a:ln>
            <a:noFill/>
          </a:ln>
        </p:spPr>
      </p:pic>
      <p:sp>
        <p:nvSpPr>
          <p:cNvPr id="80" name="Google Shape;80;p10"/>
          <p:cNvSpPr/>
          <p:nvPr/>
        </p:nvSpPr>
        <p:spPr>
          <a:xfrm>
            <a:off x="8688575" y="975674"/>
            <a:ext cx="927000" cy="9270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_TITLE_AND_DESCRIPTION_1_1_1_1_1">
    <p:spTree>
      <p:nvGrpSpPr>
        <p:cNvPr id="875" name="Shape 875"/>
        <p:cNvGrpSpPr/>
        <p:nvPr/>
      </p:nvGrpSpPr>
      <p:grpSpPr>
        <a:xfrm>
          <a:off x="0" y="0"/>
          <a:ext cx="0" cy="0"/>
          <a:chOff x="0" y="0"/>
          <a:chExt cx="0" cy="0"/>
        </a:xfrm>
      </p:grpSpPr>
      <p:sp>
        <p:nvSpPr>
          <p:cNvPr id="876" name="Google Shape;876;p92"/>
          <p:cNvSpPr txBox="1"/>
          <p:nvPr>
            <p:ph type="title"/>
          </p:nvPr>
        </p:nvSpPr>
        <p:spPr>
          <a:xfrm>
            <a:off x="4572000" y="1168450"/>
            <a:ext cx="3858900" cy="140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3600"/>
              <a:buNone/>
              <a:defRPr sz="4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77" name="Google Shape;877;p92"/>
          <p:cNvSpPr txBox="1"/>
          <p:nvPr>
            <p:ph idx="2" type="title"/>
          </p:nvPr>
        </p:nvSpPr>
        <p:spPr>
          <a:xfrm>
            <a:off x="6831000" y="3532125"/>
            <a:ext cx="1599900" cy="8418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878" name="Google Shape;878;p92"/>
          <p:cNvSpPr txBox="1"/>
          <p:nvPr>
            <p:ph idx="1" type="subTitle"/>
          </p:nvPr>
        </p:nvSpPr>
        <p:spPr>
          <a:xfrm>
            <a:off x="5460300" y="2572100"/>
            <a:ext cx="2970600" cy="7134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1600">
                <a:solidFill>
                  <a:srgbClr val="00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5">
  <p:cSld name="SECTION_TITLE_AND_DESCRIPTION_1_1_1_1_1_1">
    <p:spTree>
      <p:nvGrpSpPr>
        <p:cNvPr id="879" name="Shape 879"/>
        <p:cNvGrpSpPr/>
        <p:nvPr/>
      </p:nvGrpSpPr>
      <p:grpSpPr>
        <a:xfrm>
          <a:off x="0" y="0"/>
          <a:ext cx="0" cy="0"/>
          <a:chOff x="0" y="0"/>
          <a:chExt cx="0" cy="0"/>
        </a:xfrm>
      </p:grpSpPr>
      <p:sp>
        <p:nvSpPr>
          <p:cNvPr id="880" name="Google Shape;880;p93"/>
          <p:cNvSpPr txBox="1"/>
          <p:nvPr>
            <p:ph type="title"/>
          </p:nvPr>
        </p:nvSpPr>
        <p:spPr>
          <a:xfrm>
            <a:off x="2541750" y="1168450"/>
            <a:ext cx="4060500" cy="140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4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881" name="Google Shape;881;p93"/>
          <p:cNvSpPr txBox="1"/>
          <p:nvPr>
            <p:ph idx="2" type="title"/>
          </p:nvPr>
        </p:nvSpPr>
        <p:spPr>
          <a:xfrm>
            <a:off x="3772050" y="3532125"/>
            <a:ext cx="15999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
        <p:nvSpPr>
          <p:cNvPr id="882" name="Google Shape;882;p93"/>
          <p:cNvSpPr txBox="1"/>
          <p:nvPr>
            <p:ph idx="1" type="subTitle"/>
          </p:nvPr>
        </p:nvSpPr>
        <p:spPr>
          <a:xfrm>
            <a:off x="3086700" y="2572100"/>
            <a:ext cx="2970600" cy="7134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600">
                <a:solidFill>
                  <a:srgbClr val="000000"/>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
    <p:spTree>
      <p:nvGrpSpPr>
        <p:cNvPr id="883" name="Shape 883"/>
        <p:cNvGrpSpPr/>
        <p:nvPr/>
      </p:nvGrpSpPr>
      <p:grpSpPr>
        <a:xfrm>
          <a:off x="0" y="0"/>
          <a:ext cx="0" cy="0"/>
          <a:chOff x="0" y="0"/>
          <a:chExt cx="0" cy="0"/>
        </a:xfrm>
      </p:grpSpPr>
      <p:grpSp>
        <p:nvGrpSpPr>
          <p:cNvPr id="884" name="Google Shape;884;p94"/>
          <p:cNvGrpSpPr/>
          <p:nvPr/>
        </p:nvGrpSpPr>
        <p:grpSpPr>
          <a:xfrm flipH="1">
            <a:off x="-1216762" y="-950427"/>
            <a:ext cx="11676120" cy="7161279"/>
            <a:chOff x="-1285497" y="-726327"/>
            <a:chExt cx="11676120" cy="7161279"/>
          </a:xfrm>
        </p:grpSpPr>
        <p:pic>
          <p:nvPicPr>
            <p:cNvPr id="885" name="Google Shape;885;p94"/>
            <p:cNvPicPr preferRelativeResize="0"/>
            <p:nvPr/>
          </p:nvPicPr>
          <p:blipFill rotWithShape="1">
            <a:blip r:embed="rId2">
              <a:alphaModFix/>
            </a:blip>
            <a:srcRect b="19768" l="7340" r="4538" t="0"/>
            <a:stretch/>
          </p:blipFill>
          <p:spPr>
            <a:xfrm flipH="1" rot="-9298886">
              <a:off x="-1047271" y="4343255"/>
              <a:ext cx="2406997" cy="1660630"/>
            </a:xfrm>
            <a:prstGeom prst="rect">
              <a:avLst/>
            </a:prstGeom>
            <a:noFill/>
            <a:ln>
              <a:noFill/>
            </a:ln>
          </p:spPr>
        </p:pic>
        <p:pic>
          <p:nvPicPr>
            <p:cNvPr id="886" name="Google Shape;886;p94"/>
            <p:cNvPicPr preferRelativeResize="0"/>
            <p:nvPr/>
          </p:nvPicPr>
          <p:blipFill rotWithShape="1">
            <a:blip r:embed="rId2">
              <a:alphaModFix/>
            </a:blip>
            <a:srcRect b="19768" l="7340" r="4538" t="0"/>
            <a:stretch/>
          </p:blipFill>
          <p:spPr>
            <a:xfrm flipH="1" rot="3056069">
              <a:off x="7783995" y="-98944"/>
              <a:ext cx="2406993" cy="1660630"/>
            </a:xfrm>
            <a:prstGeom prst="rect">
              <a:avLst/>
            </a:prstGeom>
            <a:noFill/>
            <a:ln>
              <a:noFill/>
            </a:ln>
          </p:spPr>
        </p:pic>
      </p:grpSp>
      <p:sp>
        <p:nvSpPr>
          <p:cNvPr id="887" name="Google Shape;887;p94"/>
          <p:cNvSpPr/>
          <p:nvPr/>
        </p:nvSpPr>
        <p:spPr>
          <a:xfrm>
            <a:off x="7456575" y="-1623700"/>
            <a:ext cx="3034500" cy="30345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94"/>
          <p:cNvSpPr/>
          <p:nvPr/>
        </p:nvSpPr>
        <p:spPr>
          <a:xfrm>
            <a:off x="-1601950" y="4208800"/>
            <a:ext cx="3034500" cy="3034500"/>
          </a:xfrm>
          <a:prstGeom prst="ellipse">
            <a:avLst/>
          </a:prstGeom>
          <a:solidFill>
            <a:schemeClr val="dk2"/>
          </a:solidFill>
          <a:ln>
            <a:noFill/>
          </a:ln>
          <a:effectLst>
            <a:outerShdw blurRad="57150" rotWithShape="0" algn="bl" dir="18960000" dist="19050">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94"/>
          <p:cNvSpPr txBox="1"/>
          <p:nvPr>
            <p:ph idx="1" type="body"/>
          </p:nvPr>
        </p:nvSpPr>
        <p:spPr>
          <a:xfrm>
            <a:off x="720000" y="1152475"/>
            <a:ext cx="3613500" cy="3416400"/>
          </a:xfrm>
          <a:prstGeom prst="rect">
            <a:avLst/>
          </a:prstGeom>
          <a:noFill/>
          <a:ln>
            <a:noFill/>
          </a:ln>
        </p:spPr>
        <p:txBody>
          <a:bodyPr anchorCtr="0" anchor="ctr" bIns="91425" lIns="91425" spcFirstLastPara="1" rIns="91425" wrap="square" tIns="91425">
            <a:noAutofit/>
          </a:bodyPr>
          <a:lstStyle>
            <a:lvl1pPr indent="-330200" lvl="0" marL="457200" algn="l">
              <a:lnSpc>
                <a:spcPct val="100000"/>
              </a:lnSpc>
              <a:spcBef>
                <a:spcPts val="0"/>
              </a:spcBef>
              <a:spcAft>
                <a:spcPts val="0"/>
              </a:spcAft>
              <a:buSzPts val="1600"/>
              <a:buChar char="●"/>
              <a:defRPr sz="1400"/>
            </a:lvl1pPr>
            <a:lvl2pPr indent="-330200" lvl="1" marL="914400" algn="l">
              <a:lnSpc>
                <a:spcPct val="115000"/>
              </a:lnSpc>
              <a:spcBef>
                <a:spcPts val="0"/>
              </a:spcBef>
              <a:spcAft>
                <a:spcPts val="0"/>
              </a:spcAft>
              <a:buSzPts val="1600"/>
              <a:buFont typeface="Nunito Light"/>
              <a:buChar char="○"/>
              <a:defRPr/>
            </a:lvl2pPr>
            <a:lvl3pPr indent="-323850" lvl="2" marL="1371600" algn="l">
              <a:lnSpc>
                <a:spcPct val="115000"/>
              </a:lnSpc>
              <a:spcBef>
                <a:spcPts val="0"/>
              </a:spcBef>
              <a:spcAft>
                <a:spcPts val="0"/>
              </a:spcAft>
              <a:buSzPts val="1500"/>
              <a:buFont typeface="Nunito Light"/>
              <a:buChar char="■"/>
              <a:defRPr/>
            </a:lvl3pPr>
            <a:lvl4pPr indent="-323850" lvl="3" marL="1828800" algn="l">
              <a:lnSpc>
                <a:spcPct val="115000"/>
              </a:lnSpc>
              <a:spcBef>
                <a:spcPts val="0"/>
              </a:spcBef>
              <a:spcAft>
                <a:spcPts val="0"/>
              </a:spcAft>
              <a:buSzPts val="1500"/>
              <a:buFont typeface="Nunito Light"/>
              <a:buChar char="●"/>
              <a:defRPr/>
            </a:lvl4pPr>
            <a:lvl5pPr indent="-317500" lvl="4" marL="2286000" algn="l">
              <a:lnSpc>
                <a:spcPct val="115000"/>
              </a:lnSpc>
              <a:spcBef>
                <a:spcPts val="0"/>
              </a:spcBef>
              <a:spcAft>
                <a:spcPts val="0"/>
              </a:spcAft>
              <a:buSzPts val="1400"/>
              <a:buFont typeface="Nunito Light"/>
              <a:buChar char="○"/>
              <a:defRPr/>
            </a:lvl5pPr>
            <a:lvl6pPr indent="-317500" lvl="5" marL="2743200" algn="l">
              <a:lnSpc>
                <a:spcPct val="115000"/>
              </a:lnSpc>
              <a:spcBef>
                <a:spcPts val="0"/>
              </a:spcBef>
              <a:spcAft>
                <a:spcPts val="0"/>
              </a:spcAft>
              <a:buSzPts val="1400"/>
              <a:buFont typeface="Nunito Light"/>
              <a:buChar char="■"/>
              <a:defRPr/>
            </a:lvl6pPr>
            <a:lvl7pPr indent="-311150" lvl="6" marL="3200400" algn="l">
              <a:lnSpc>
                <a:spcPct val="115000"/>
              </a:lnSpc>
              <a:spcBef>
                <a:spcPts val="0"/>
              </a:spcBef>
              <a:spcAft>
                <a:spcPts val="0"/>
              </a:spcAft>
              <a:buSzPts val="1300"/>
              <a:buFont typeface="Nunito Light"/>
              <a:buChar char="●"/>
              <a:defRPr/>
            </a:lvl7pPr>
            <a:lvl8pPr indent="-311150" lvl="7" marL="3657600" algn="l">
              <a:lnSpc>
                <a:spcPct val="115000"/>
              </a:lnSpc>
              <a:spcBef>
                <a:spcPts val="0"/>
              </a:spcBef>
              <a:spcAft>
                <a:spcPts val="0"/>
              </a:spcAft>
              <a:buSzPts val="1300"/>
              <a:buFont typeface="Nunito Light"/>
              <a:buChar char="○"/>
              <a:defRPr/>
            </a:lvl8pPr>
            <a:lvl9pPr indent="-304800" lvl="8" marL="4114800" algn="l">
              <a:lnSpc>
                <a:spcPct val="115000"/>
              </a:lnSpc>
              <a:spcBef>
                <a:spcPts val="0"/>
              </a:spcBef>
              <a:spcAft>
                <a:spcPts val="0"/>
              </a:spcAft>
              <a:buSzPts val="1200"/>
              <a:buFont typeface="Nunito Light"/>
              <a:buChar char="■"/>
              <a:defRPr/>
            </a:lvl9pPr>
          </a:lstStyle>
          <a:p/>
        </p:txBody>
      </p:sp>
      <p:sp>
        <p:nvSpPr>
          <p:cNvPr id="890" name="Google Shape;890;p94"/>
          <p:cNvSpPr txBox="1"/>
          <p:nvPr>
            <p:ph idx="2" type="body"/>
          </p:nvPr>
        </p:nvSpPr>
        <p:spPr>
          <a:xfrm>
            <a:off x="4810500" y="1152475"/>
            <a:ext cx="3613500" cy="3416400"/>
          </a:xfrm>
          <a:prstGeom prst="rect">
            <a:avLst/>
          </a:prstGeom>
          <a:noFill/>
          <a:ln>
            <a:noFill/>
          </a:ln>
        </p:spPr>
        <p:txBody>
          <a:bodyPr anchorCtr="0" anchor="ctr" bIns="91425" lIns="91425" spcFirstLastPara="1" rIns="91425" wrap="square" tIns="91425">
            <a:noAutofit/>
          </a:bodyPr>
          <a:lstStyle>
            <a:lvl1pPr indent="-304800" lvl="0" marL="457200" marR="50800" algn="l">
              <a:lnSpc>
                <a:spcPct val="100000"/>
              </a:lnSpc>
              <a:spcBef>
                <a:spcPts val="0"/>
              </a:spcBef>
              <a:spcAft>
                <a:spcPts val="0"/>
              </a:spcAft>
              <a:buSzPts val="1200"/>
              <a:buChar char="●"/>
              <a:defRPr sz="1200"/>
            </a:lvl1pPr>
            <a:lvl2pPr indent="-330200" lvl="1" marL="914400" algn="l">
              <a:lnSpc>
                <a:spcPct val="115000"/>
              </a:lnSpc>
              <a:spcBef>
                <a:spcPts val="0"/>
              </a:spcBef>
              <a:spcAft>
                <a:spcPts val="0"/>
              </a:spcAft>
              <a:buSzPts val="1600"/>
              <a:buFont typeface="Nunito Light"/>
              <a:buChar char="○"/>
              <a:defRPr/>
            </a:lvl2pPr>
            <a:lvl3pPr indent="-323850" lvl="2" marL="1371600" algn="l">
              <a:lnSpc>
                <a:spcPct val="115000"/>
              </a:lnSpc>
              <a:spcBef>
                <a:spcPts val="0"/>
              </a:spcBef>
              <a:spcAft>
                <a:spcPts val="0"/>
              </a:spcAft>
              <a:buSzPts val="1500"/>
              <a:buFont typeface="Nunito Light"/>
              <a:buChar char="■"/>
              <a:defRPr/>
            </a:lvl3pPr>
            <a:lvl4pPr indent="-323850" lvl="3" marL="1828800" algn="l">
              <a:lnSpc>
                <a:spcPct val="115000"/>
              </a:lnSpc>
              <a:spcBef>
                <a:spcPts val="0"/>
              </a:spcBef>
              <a:spcAft>
                <a:spcPts val="0"/>
              </a:spcAft>
              <a:buSzPts val="1500"/>
              <a:buFont typeface="Nunito Light"/>
              <a:buChar char="●"/>
              <a:defRPr/>
            </a:lvl4pPr>
            <a:lvl5pPr indent="-317500" lvl="4" marL="2286000" algn="l">
              <a:lnSpc>
                <a:spcPct val="115000"/>
              </a:lnSpc>
              <a:spcBef>
                <a:spcPts val="0"/>
              </a:spcBef>
              <a:spcAft>
                <a:spcPts val="0"/>
              </a:spcAft>
              <a:buSzPts val="1400"/>
              <a:buFont typeface="Nunito Light"/>
              <a:buChar char="○"/>
              <a:defRPr/>
            </a:lvl5pPr>
            <a:lvl6pPr indent="-317500" lvl="5" marL="2743200" algn="l">
              <a:lnSpc>
                <a:spcPct val="115000"/>
              </a:lnSpc>
              <a:spcBef>
                <a:spcPts val="0"/>
              </a:spcBef>
              <a:spcAft>
                <a:spcPts val="0"/>
              </a:spcAft>
              <a:buSzPts val="1400"/>
              <a:buFont typeface="Nunito Light"/>
              <a:buChar char="■"/>
              <a:defRPr/>
            </a:lvl6pPr>
            <a:lvl7pPr indent="-311150" lvl="6" marL="3200400" algn="l">
              <a:lnSpc>
                <a:spcPct val="115000"/>
              </a:lnSpc>
              <a:spcBef>
                <a:spcPts val="0"/>
              </a:spcBef>
              <a:spcAft>
                <a:spcPts val="0"/>
              </a:spcAft>
              <a:buSzPts val="1300"/>
              <a:buFont typeface="Nunito Light"/>
              <a:buChar char="●"/>
              <a:defRPr/>
            </a:lvl7pPr>
            <a:lvl8pPr indent="-311150" lvl="7" marL="3657600" algn="l">
              <a:lnSpc>
                <a:spcPct val="115000"/>
              </a:lnSpc>
              <a:spcBef>
                <a:spcPts val="0"/>
              </a:spcBef>
              <a:spcAft>
                <a:spcPts val="0"/>
              </a:spcAft>
              <a:buSzPts val="1300"/>
              <a:buFont typeface="Nunito Light"/>
              <a:buChar char="○"/>
              <a:defRPr/>
            </a:lvl8pPr>
            <a:lvl9pPr indent="-304800" lvl="8" marL="4114800" algn="l">
              <a:lnSpc>
                <a:spcPct val="115000"/>
              </a:lnSpc>
              <a:spcBef>
                <a:spcPts val="0"/>
              </a:spcBef>
              <a:spcAft>
                <a:spcPts val="0"/>
              </a:spcAft>
              <a:buSzPts val="1200"/>
              <a:buFont typeface="Nunito Light"/>
              <a:buChar char="■"/>
              <a:defRPr/>
            </a:lvl9pPr>
          </a:lstStyle>
          <a:p/>
        </p:txBody>
      </p:sp>
      <p:sp>
        <p:nvSpPr>
          <p:cNvPr id="891" name="Google Shape;891;p94"/>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
    <p:spTree>
      <p:nvGrpSpPr>
        <p:cNvPr id="892" name="Shape 892"/>
        <p:cNvGrpSpPr/>
        <p:nvPr/>
      </p:nvGrpSpPr>
      <p:grpSpPr>
        <a:xfrm>
          <a:off x="0" y="0"/>
          <a:ext cx="0" cy="0"/>
          <a:chOff x="0" y="0"/>
          <a:chExt cx="0" cy="0"/>
        </a:xfrm>
      </p:grpSpPr>
      <p:sp>
        <p:nvSpPr>
          <p:cNvPr id="893" name="Google Shape;893;p95"/>
          <p:cNvSpPr txBox="1"/>
          <p:nvPr>
            <p:ph idx="1" type="subTitle"/>
          </p:nvPr>
        </p:nvSpPr>
        <p:spPr>
          <a:xfrm>
            <a:off x="2516193" y="2266784"/>
            <a:ext cx="1845900" cy="468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Font typeface="Bebas Neue"/>
              <a:buNone/>
              <a:defRPr sz="1800">
                <a:solidFill>
                  <a:srgbClr val="000000"/>
                </a:solidFill>
                <a:latin typeface="Orbitron Black"/>
                <a:ea typeface="Orbitron Black"/>
                <a:cs typeface="Orbitron Black"/>
                <a:sym typeface="Orbitron Black"/>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894" name="Google Shape;894;p95"/>
          <p:cNvSpPr txBox="1"/>
          <p:nvPr>
            <p:ph idx="2" type="subTitle"/>
          </p:nvPr>
        </p:nvSpPr>
        <p:spPr>
          <a:xfrm>
            <a:off x="6384038" y="2266784"/>
            <a:ext cx="1845900" cy="468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Font typeface="Bebas Neue"/>
              <a:buNone/>
              <a:defRPr sz="1800">
                <a:solidFill>
                  <a:srgbClr val="000000"/>
                </a:solidFill>
                <a:latin typeface="Orbitron Black"/>
                <a:ea typeface="Orbitron Black"/>
                <a:cs typeface="Orbitron Black"/>
                <a:sym typeface="Orbitron Black"/>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895" name="Google Shape;895;p95"/>
          <p:cNvSpPr txBox="1"/>
          <p:nvPr>
            <p:ph idx="3" type="subTitle"/>
          </p:nvPr>
        </p:nvSpPr>
        <p:spPr>
          <a:xfrm>
            <a:off x="2516200" y="2690362"/>
            <a:ext cx="18459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96" name="Google Shape;896;p95"/>
          <p:cNvSpPr txBox="1"/>
          <p:nvPr>
            <p:ph idx="4" type="subTitle"/>
          </p:nvPr>
        </p:nvSpPr>
        <p:spPr>
          <a:xfrm>
            <a:off x="6384049" y="2690362"/>
            <a:ext cx="18459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a:latin typeface="Darker Grotesque Medium"/>
                <a:ea typeface="Darker Grotesque Medium"/>
                <a:cs typeface="Darker Grotesque Medium"/>
                <a:sym typeface="Darker Grotesque Medium"/>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97" name="Google Shape;897;p95"/>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solidFill>
                  <a:srgbClr val="000000"/>
                </a:solidFill>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1_1">
    <p:spTree>
      <p:nvGrpSpPr>
        <p:cNvPr id="898" name="Shape 898"/>
        <p:cNvGrpSpPr/>
        <p:nvPr/>
      </p:nvGrpSpPr>
      <p:grpSpPr>
        <a:xfrm>
          <a:off x="0" y="0"/>
          <a:ext cx="0" cy="0"/>
          <a:chOff x="0" y="0"/>
          <a:chExt cx="0" cy="0"/>
        </a:xfrm>
      </p:grpSpPr>
      <p:sp>
        <p:nvSpPr>
          <p:cNvPr id="899" name="Google Shape;899;p96"/>
          <p:cNvSpPr txBox="1"/>
          <p:nvPr>
            <p:ph idx="1" type="subTitle"/>
          </p:nvPr>
        </p:nvSpPr>
        <p:spPr>
          <a:xfrm>
            <a:off x="719950" y="2270575"/>
            <a:ext cx="2042700" cy="4680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2500"/>
              <a:buFont typeface="Bebas Neue"/>
              <a:buNone/>
              <a:defRPr sz="1800">
                <a:solidFill>
                  <a:srgbClr val="000000"/>
                </a:solidFill>
                <a:latin typeface="Orbitron Black"/>
                <a:ea typeface="Orbitron Black"/>
                <a:cs typeface="Orbitron Black"/>
                <a:sym typeface="Orbitron Black"/>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900" name="Google Shape;900;p96"/>
          <p:cNvSpPr txBox="1"/>
          <p:nvPr>
            <p:ph idx="2" type="subTitle"/>
          </p:nvPr>
        </p:nvSpPr>
        <p:spPr>
          <a:xfrm>
            <a:off x="6381300" y="2270575"/>
            <a:ext cx="2042700" cy="4680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500"/>
              <a:buFont typeface="Bebas Neue"/>
              <a:buNone/>
              <a:defRPr sz="1800">
                <a:solidFill>
                  <a:srgbClr val="000000"/>
                </a:solidFill>
                <a:latin typeface="Orbitron Black"/>
                <a:ea typeface="Orbitron Black"/>
                <a:cs typeface="Orbitron Black"/>
                <a:sym typeface="Orbitron Black"/>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901" name="Google Shape;901;p96"/>
          <p:cNvSpPr txBox="1"/>
          <p:nvPr>
            <p:ph idx="3" type="subTitle"/>
          </p:nvPr>
        </p:nvSpPr>
        <p:spPr>
          <a:xfrm>
            <a:off x="816847" y="2692569"/>
            <a:ext cx="1945800" cy="5727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02" name="Google Shape;902;p96"/>
          <p:cNvSpPr txBox="1"/>
          <p:nvPr>
            <p:ph idx="4" type="subTitle"/>
          </p:nvPr>
        </p:nvSpPr>
        <p:spPr>
          <a:xfrm>
            <a:off x="6381298" y="2692569"/>
            <a:ext cx="19458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03" name="Google Shape;903;p96"/>
          <p:cNvSpPr txBox="1"/>
          <p:nvPr>
            <p:ph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solidFill>
                  <a:srgbClr val="000000"/>
                </a:solidFill>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BLANK_1_1_1_2">
    <p:spTree>
      <p:nvGrpSpPr>
        <p:cNvPr id="904" name="Shape 904"/>
        <p:cNvGrpSpPr/>
        <p:nvPr/>
      </p:nvGrpSpPr>
      <p:grpSpPr>
        <a:xfrm>
          <a:off x="0" y="0"/>
          <a:ext cx="0" cy="0"/>
          <a:chOff x="0" y="0"/>
          <a:chExt cx="0" cy="0"/>
        </a:xfrm>
      </p:grpSpPr>
      <p:sp>
        <p:nvSpPr>
          <p:cNvPr id="905" name="Google Shape;905;p97"/>
          <p:cNvSpPr txBox="1"/>
          <p:nvPr>
            <p:ph type="title"/>
          </p:nvPr>
        </p:nvSpPr>
        <p:spPr>
          <a:xfrm>
            <a:off x="780300" y="3151325"/>
            <a:ext cx="2215800" cy="431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06" name="Google Shape;906;p97"/>
          <p:cNvSpPr txBox="1"/>
          <p:nvPr>
            <p:ph idx="1" type="subTitle"/>
          </p:nvPr>
        </p:nvSpPr>
        <p:spPr>
          <a:xfrm>
            <a:off x="780300" y="3637431"/>
            <a:ext cx="22158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07" name="Google Shape;907;p97"/>
          <p:cNvSpPr txBox="1"/>
          <p:nvPr>
            <p:ph idx="2" type="title"/>
          </p:nvPr>
        </p:nvSpPr>
        <p:spPr>
          <a:xfrm>
            <a:off x="3464100" y="3151325"/>
            <a:ext cx="2215800" cy="431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08" name="Google Shape;908;p97"/>
          <p:cNvSpPr txBox="1"/>
          <p:nvPr>
            <p:ph idx="3" type="subTitle"/>
          </p:nvPr>
        </p:nvSpPr>
        <p:spPr>
          <a:xfrm>
            <a:off x="3464100" y="3637431"/>
            <a:ext cx="22158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09" name="Google Shape;909;p97"/>
          <p:cNvSpPr txBox="1"/>
          <p:nvPr>
            <p:ph idx="4" type="title"/>
          </p:nvPr>
        </p:nvSpPr>
        <p:spPr>
          <a:xfrm>
            <a:off x="6178050" y="3151325"/>
            <a:ext cx="2215800" cy="431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10" name="Google Shape;910;p97"/>
          <p:cNvSpPr txBox="1"/>
          <p:nvPr>
            <p:ph idx="5" type="subTitle"/>
          </p:nvPr>
        </p:nvSpPr>
        <p:spPr>
          <a:xfrm>
            <a:off x="6178050" y="3637431"/>
            <a:ext cx="22158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11" name="Google Shape;911;p97"/>
          <p:cNvSpPr txBox="1"/>
          <p:nvPr>
            <p:ph idx="6"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grpSp>
        <p:nvGrpSpPr>
          <p:cNvPr id="912" name="Google Shape;912;p97"/>
          <p:cNvGrpSpPr/>
          <p:nvPr/>
        </p:nvGrpSpPr>
        <p:grpSpPr>
          <a:xfrm>
            <a:off x="-1729406" y="-96249"/>
            <a:ext cx="12330167" cy="7316159"/>
            <a:chOff x="-1729406" y="-96249"/>
            <a:chExt cx="12330167" cy="7316159"/>
          </a:xfrm>
        </p:grpSpPr>
        <p:pic>
          <p:nvPicPr>
            <p:cNvPr id="913" name="Google Shape;913;p97"/>
            <p:cNvPicPr preferRelativeResize="0"/>
            <p:nvPr/>
          </p:nvPicPr>
          <p:blipFill rotWithShape="1">
            <a:blip r:embed="rId2">
              <a:alphaModFix/>
            </a:blip>
            <a:srcRect b="19768" l="7340" r="4538" t="0"/>
            <a:stretch/>
          </p:blipFill>
          <p:spPr>
            <a:xfrm rot="-3692454">
              <a:off x="8093780" y="527170"/>
              <a:ext cx="2406994" cy="1660634"/>
            </a:xfrm>
            <a:prstGeom prst="rect">
              <a:avLst/>
            </a:prstGeom>
            <a:noFill/>
            <a:ln>
              <a:noFill/>
            </a:ln>
          </p:spPr>
        </p:pic>
        <p:pic>
          <p:nvPicPr>
            <p:cNvPr id="914" name="Google Shape;914;p97"/>
            <p:cNvPicPr preferRelativeResize="0"/>
            <p:nvPr/>
          </p:nvPicPr>
          <p:blipFill rotWithShape="1">
            <a:blip r:embed="rId2">
              <a:alphaModFix/>
            </a:blip>
            <a:srcRect b="19768" l="7340" r="4538" t="0"/>
            <a:stretch/>
          </p:blipFill>
          <p:spPr>
            <a:xfrm rot="-3692454">
              <a:off x="-1629420" y="812270"/>
              <a:ext cx="2406994" cy="1660634"/>
            </a:xfrm>
            <a:prstGeom prst="rect">
              <a:avLst/>
            </a:prstGeom>
            <a:noFill/>
            <a:ln>
              <a:noFill/>
            </a:ln>
          </p:spPr>
        </p:pic>
        <p:pic>
          <p:nvPicPr>
            <p:cNvPr id="915" name="Google Shape;915;p97"/>
            <p:cNvPicPr preferRelativeResize="0"/>
            <p:nvPr/>
          </p:nvPicPr>
          <p:blipFill rotWithShape="1">
            <a:blip r:embed="rId2">
              <a:alphaModFix/>
            </a:blip>
            <a:srcRect b="19768" l="7340" r="4538" t="0"/>
            <a:stretch/>
          </p:blipFill>
          <p:spPr>
            <a:xfrm rot="-3123040">
              <a:off x="7004301" y="4360613"/>
              <a:ext cx="3005448" cy="2073503"/>
            </a:xfrm>
            <a:prstGeom prst="rect">
              <a:avLst/>
            </a:prstGeom>
            <a:noFill/>
            <a:ln>
              <a:noFill/>
            </a:ln>
          </p:spPr>
        </p:pic>
        <p:pic>
          <p:nvPicPr>
            <p:cNvPr id="916" name="Google Shape;916;p97"/>
            <p:cNvPicPr preferRelativeResize="0"/>
            <p:nvPr/>
          </p:nvPicPr>
          <p:blipFill rotWithShape="1">
            <a:blip r:embed="rId2">
              <a:alphaModFix/>
            </a:blip>
            <a:srcRect b="19768" l="7340" r="4538" t="0"/>
            <a:stretch/>
          </p:blipFill>
          <p:spPr>
            <a:xfrm rot="-10431586">
              <a:off x="-355675" y="4361691"/>
              <a:ext cx="3005448" cy="2073498"/>
            </a:xfrm>
            <a:prstGeom prst="rect">
              <a:avLst/>
            </a:prstGeom>
            <a:noFill/>
            <a:ln>
              <a:noFill/>
            </a:ln>
          </p:spPr>
        </p:pic>
      </p:grpSp>
      <p:pic>
        <p:nvPicPr>
          <p:cNvPr id="917" name="Google Shape;917;p97"/>
          <p:cNvPicPr preferRelativeResize="0"/>
          <p:nvPr/>
        </p:nvPicPr>
        <p:blipFill rotWithShape="1">
          <a:blip r:embed="rId3">
            <a:alphaModFix/>
          </a:blip>
          <a:srcRect b="0" l="0" r="0" t="0"/>
          <a:stretch/>
        </p:blipFill>
        <p:spPr>
          <a:xfrm flipH="1" rot="1799926">
            <a:off x="2668252" y="4464955"/>
            <a:ext cx="709013" cy="537294"/>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BLANK_1_1_1_2_1">
    <p:spTree>
      <p:nvGrpSpPr>
        <p:cNvPr id="918" name="Shape 918"/>
        <p:cNvGrpSpPr/>
        <p:nvPr/>
      </p:nvGrpSpPr>
      <p:grpSpPr>
        <a:xfrm>
          <a:off x="0" y="0"/>
          <a:ext cx="0" cy="0"/>
          <a:chOff x="0" y="0"/>
          <a:chExt cx="0" cy="0"/>
        </a:xfrm>
      </p:grpSpPr>
      <p:grpSp>
        <p:nvGrpSpPr>
          <p:cNvPr id="919" name="Google Shape;919;p98"/>
          <p:cNvGrpSpPr/>
          <p:nvPr/>
        </p:nvGrpSpPr>
        <p:grpSpPr>
          <a:xfrm>
            <a:off x="-2189837" y="-2877593"/>
            <a:ext cx="12916775" cy="9519970"/>
            <a:chOff x="-2189837" y="-2877593"/>
            <a:chExt cx="12916775" cy="9519970"/>
          </a:xfrm>
        </p:grpSpPr>
        <p:pic>
          <p:nvPicPr>
            <p:cNvPr id="920" name="Google Shape;920;p98"/>
            <p:cNvPicPr preferRelativeResize="0"/>
            <p:nvPr/>
          </p:nvPicPr>
          <p:blipFill rotWithShape="1">
            <a:blip r:embed="rId2">
              <a:alphaModFix/>
            </a:blip>
            <a:srcRect b="19768" l="7340" r="4538" t="0"/>
            <a:stretch/>
          </p:blipFill>
          <p:spPr>
            <a:xfrm flipH="1" rot="-1799987">
              <a:off x="-1661598" y="-1857169"/>
              <a:ext cx="5007392" cy="3454694"/>
            </a:xfrm>
            <a:prstGeom prst="rect">
              <a:avLst/>
            </a:prstGeom>
            <a:noFill/>
            <a:ln>
              <a:noFill/>
            </a:ln>
          </p:spPr>
        </p:pic>
        <p:pic>
          <p:nvPicPr>
            <p:cNvPr id="921" name="Google Shape;921;p98"/>
            <p:cNvPicPr preferRelativeResize="0"/>
            <p:nvPr/>
          </p:nvPicPr>
          <p:blipFill rotWithShape="1">
            <a:blip r:embed="rId2">
              <a:alphaModFix/>
            </a:blip>
            <a:srcRect b="19768" l="7340" r="4538" t="0"/>
            <a:stretch/>
          </p:blipFill>
          <p:spPr>
            <a:xfrm flipH="1" rot="-10799984">
              <a:off x="-420973" y="4379682"/>
              <a:ext cx="3279626" cy="2262688"/>
            </a:xfrm>
            <a:prstGeom prst="rect">
              <a:avLst/>
            </a:prstGeom>
            <a:noFill/>
            <a:ln>
              <a:noFill/>
            </a:ln>
          </p:spPr>
        </p:pic>
        <p:pic>
          <p:nvPicPr>
            <p:cNvPr id="922" name="Google Shape;922;p98"/>
            <p:cNvPicPr preferRelativeResize="0"/>
            <p:nvPr/>
          </p:nvPicPr>
          <p:blipFill rotWithShape="1">
            <a:blip r:embed="rId2">
              <a:alphaModFix/>
            </a:blip>
            <a:srcRect b="19768" l="7340" r="4538" t="0"/>
            <a:stretch/>
          </p:blipFill>
          <p:spPr>
            <a:xfrm flipH="1" rot="1510776">
              <a:off x="7227583" y="-558145"/>
              <a:ext cx="3183386" cy="2196291"/>
            </a:xfrm>
            <a:prstGeom prst="rect">
              <a:avLst/>
            </a:prstGeom>
            <a:noFill/>
            <a:ln>
              <a:noFill/>
            </a:ln>
          </p:spPr>
        </p:pic>
        <p:pic>
          <p:nvPicPr>
            <p:cNvPr id="923" name="Google Shape;923;p98"/>
            <p:cNvPicPr preferRelativeResize="0"/>
            <p:nvPr/>
          </p:nvPicPr>
          <p:blipFill rotWithShape="1">
            <a:blip r:embed="rId3">
              <a:alphaModFix/>
            </a:blip>
            <a:srcRect b="0" l="0" r="0" t="0"/>
            <a:stretch/>
          </p:blipFill>
          <p:spPr>
            <a:xfrm rot="2051224">
              <a:off x="8069493" y="1023379"/>
              <a:ext cx="709013" cy="537294"/>
            </a:xfrm>
            <a:prstGeom prst="rect">
              <a:avLst/>
            </a:prstGeom>
            <a:noFill/>
            <a:ln>
              <a:noFill/>
            </a:ln>
          </p:spPr>
        </p:pic>
      </p:grpSp>
      <p:sp>
        <p:nvSpPr>
          <p:cNvPr id="924" name="Google Shape;924;p98"/>
          <p:cNvSpPr txBox="1"/>
          <p:nvPr>
            <p:ph type="title"/>
          </p:nvPr>
        </p:nvSpPr>
        <p:spPr>
          <a:xfrm>
            <a:off x="780300" y="3151325"/>
            <a:ext cx="2215800" cy="431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25" name="Google Shape;925;p98"/>
          <p:cNvSpPr txBox="1"/>
          <p:nvPr>
            <p:ph idx="1" type="subTitle"/>
          </p:nvPr>
        </p:nvSpPr>
        <p:spPr>
          <a:xfrm>
            <a:off x="985200" y="3594696"/>
            <a:ext cx="1806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26" name="Google Shape;926;p98"/>
          <p:cNvSpPr txBox="1"/>
          <p:nvPr>
            <p:ph idx="2" type="title"/>
          </p:nvPr>
        </p:nvSpPr>
        <p:spPr>
          <a:xfrm>
            <a:off x="3464100" y="3151325"/>
            <a:ext cx="2215800" cy="431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27" name="Google Shape;927;p98"/>
          <p:cNvSpPr txBox="1"/>
          <p:nvPr>
            <p:ph idx="3" type="subTitle"/>
          </p:nvPr>
        </p:nvSpPr>
        <p:spPr>
          <a:xfrm>
            <a:off x="3669000" y="3594696"/>
            <a:ext cx="1806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28" name="Google Shape;928;p98"/>
          <p:cNvSpPr txBox="1"/>
          <p:nvPr>
            <p:ph idx="4" type="title"/>
          </p:nvPr>
        </p:nvSpPr>
        <p:spPr>
          <a:xfrm>
            <a:off x="6178050" y="3151325"/>
            <a:ext cx="2215800" cy="431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29" name="Google Shape;929;p98"/>
          <p:cNvSpPr txBox="1"/>
          <p:nvPr>
            <p:ph idx="5" type="subTitle"/>
          </p:nvPr>
        </p:nvSpPr>
        <p:spPr>
          <a:xfrm>
            <a:off x="6382950" y="3594696"/>
            <a:ext cx="1806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30" name="Google Shape;930;p98"/>
          <p:cNvSpPr txBox="1"/>
          <p:nvPr>
            <p:ph idx="6"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
        <p:nvSpPr>
          <p:cNvPr id="931" name="Google Shape;931;p98"/>
          <p:cNvSpPr/>
          <p:nvPr/>
        </p:nvSpPr>
        <p:spPr>
          <a:xfrm>
            <a:off x="7349325" y="4362725"/>
            <a:ext cx="3043800" cy="30441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BLANK_1_1_1_2_1_1">
    <p:spTree>
      <p:nvGrpSpPr>
        <p:cNvPr id="932" name="Shape 932"/>
        <p:cNvGrpSpPr/>
        <p:nvPr/>
      </p:nvGrpSpPr>
      <p:grpSpPr>
        <a:xfrm>
          <a:off x="0" y="0"/>
          <a:ext cx="0" cy="0"/>
          <a:chOff x="0" y="0"/>
          <a:chExt cx="0" cy="0"/>
        </a:xfrm>
      </p:grpSpPr>
      <p:sp>
        <p:nvSpPr>
          <p:cNvPr id="933" name="Google Shape;933;p99"/>
          <p:cNvSpPr txBox="1"/>
          <p:nvPr>
            <p:ph type="title"/>
          </p:nvPr>
        </p:nvSpPr>
        <p:spPr>
          <a:xfrm>
            <a:off x="780300" y="1920041"/>
            <a:ext cx="2215800" cy="431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34" name="Google Shape;934;p99"/>
          <p:cNvSpPr txBox="1"/>
          <p:nvPr>
            <p:ph idx="1" type="subTitle"/>
          </p:nvPr>
        </p:nvSpPr>
        <p:spPr>
          <a:xfrm>
            <a:off x="780300" y="2420170"/>
            <a:ext cx="22158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35" name="Google Shape;935;p99"/>
          <p:cNvSpPr txBox="1"/>
          <p:nvPr>
            <p:ph idx="2" type="title"/>
          </p:nvPr>
        </p:nvSpPr>
        <p:spPr>
          <a:xfrm>
            <a:off x="3464100" y="3151325"/>
            <a:ext cx="2215800" cy="431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36" name="Google Shape;936;p99"/>
          <p:cNvSpPr txBox="1"/>
          <p:nvPr>
            <p:ph idx="3" type="subTitle"/>
          </p:nvPr>
        </p:nvSpPr>
        <p:spPr>
          <a:xfrm>
            <a:off x="3464100" y="3651454"/>
            <a:ext cx="22158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37" name="Google Shape;937;p99"/>
          <p:cNvSpPr txBox="1"/>
          <p:nvPr>
            <p:ph idx="4" type="title"/>
          </p:nvPr>
        </p:nvSpPr>
        <p:spPr>
          <a:xfrm>
            <a:off x="6147900" y="1920041"/>
            <a:ext cx="2215800" cy="431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38" name="Google Shape;938;p99"/>
          <p:cNvSpPr txBox="1"/>
          <p:nvPr>
            <p:ph idx="5" type="subTitle"/>
          </p:nvPr>
        </p:nvSpPr>
        <p:spPr>
          <a:xfrm>
            <a:off x="6147900" y="2420170"/>
            <a:ext cx="22158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39" name="Google Shape;939;p99"/>
          <p:cNvSpPr txBox="1"/>
          <p:nvPr>
            <p:ph idx="6"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1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BLANK_1_1_1_1">
    <p:spTree>
      <p:nvGrpSpPr>
        <p:cNvPr id="940" name="Shape 940"/>
        <p:cNvGrpSpPr/>
        <p:nvPr/>
      </p:nvGrpSpPr>
      <p:grpSpPr>
        <a:xfrm>
          <a:off x="0" y="0"/>
          <a:ext cx="0" cy="0"/>
          <a:chOff x="0" y="0"/>
          <a:chExt cx="0" cy="0"/>
        </a:xfrm>
      </p:grpSpPr>
      <p:sp>
        <p:nvSpPr>
          <p:cNvPr id="941" name="Google Shape;941;p100"/>
          <p:cNvSpPr/>
          <p:nvPr/>
        </p:nvSpPr>
        <p:spPr>
          <a:xfrm rot="10800000">
            <a:off x="869350" y="4278800"/>
            <a:ext cx="3058800" cy="3058800"/>
          </a:xfrm>
          <a:prstGeom prst="ellipse">
            <a:avLst/>
          </a:prstGeom>
          <a:solidFill>
            <a:schemeClr val="dk2"/>
          </a:solidFill>
          <a:ln>
            <a:noFill/>
          </a:ln>
          <a:effectLst>
            <a:outerShdw blurRad="57150" rotWithShape="0" algn="bl" dir="10320000" dist="9525">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42" name="Google Shape;942;p100"/>
          <p:cNvPicPr preferRelativeResize="0"/>
          <p:nvPr/>
        </p:nvPicPr>
        <p:blipFill rotWithShape="1">
          <a:blip r:embed="rId2">
            <a:alphaModFix/>
          </a:blip>
          <a:srcRect b="19768" l="7340" r="4538" t="0"/>
          <a:stretch/>
        </p:blipFill>
        <p:spPr>
          <a:xfrm flipH="1" rot="9027749">
            <a:off x="3275450" y="4307117"/>
            <a:ext cx="3005449" cy="2073496"/>
          </a:xfrm>
          <a:prstGeom prst="rect">
            <a:avLst/>
          </a:prstGeom>
          <a:noFill/>
          <a:ln>
            <a:noFill/>
          </a:ln>
        </p:spPr>
      </p:pic>
      <p:pic>
        <p:nvPicPr>
          <p:cNvPr id="943" name="Google Shape;943;p100"/>
          <p:cNvPicPr preferRelativeResize="0"/>
          <p:nvPr/>
        </p:nvPicPr>
        <p:blipFill rotWithShape="1">
          <a:blip r:embed="rId2">
            <a:alphaModFix/>
          </a:blip>
          <a:srcRect b="19768" l="7340" r="4538" t="0"/>
          <a:stretch/>
        </p:blipFill>
        <p:spPr>
          <a:xfrm flipH="1" rot="-431542">
            <a:off x="-806637" y="4315957"/>
            <a:ext cx="2406995" cy="1660631"/>
          </a:xfrm>
          <a:prstGeom prst="rect">
            <a:avLst/>
          </a:prstGeom>
          <a:noFill/>
          <a:ln>
            <a:noFill/>
          </a:ln>
        </p:spPr>
      </p:pic>
      <p:pic>
        <p:nvPicPr>
          <p:cNvPr id="944" name="Google Shape;944;p100"/>
          <p:cNvPicPr preferRelativeResize="0"/>
          <p:nvPr/>
        </p:nvPicPr>
        <p:blipFill rotWithShape="1">
          <a:blip r:embed="rId2">
            <a:alphaModFix/>
          </a:blip>
          <a:srcRect b="19768" l="7340" r="4538" t="0"/>
          <a:stretch/>
        </p:blipFill>
        <p:spPr>
          <a:xfrm flipH="1" rot="-2978324">
            <a:off x="-806642" y="-758766"/>
            <a:ext cx="2406999" cy="1660630"/>
          </a:xfrm>
          <a:prstGeom prst="rect">
            <a:avLst/>
          </a:prstGeom>
          <a:noFill/>
          <a:ln>
            <a:noFill/>
          </a:ln>
        </p:spPr>
      </p:pic>
      <p:pic>
        <p:nvPicPr>
          <p:cNvPr id="945" name="Google Shape;945;p100"/>
          <p:cNvPicPr preferRelativeResize="0"/>
          <p:nvPr/>
        </p:nvPicPr>
        <p:blipFill rotWithShape="1">
          <a:blip r:embed="rId3">
            <a:alphaModFix/>
          </a:blip>
          <a:srcRect b="0" l="0" r="0" t="0"/>
          <a:stretch/>
        </p:blipFill>
        <p:spPr>
          <a:xfrm rot="2700000">
            <a:off x="218587" y="3912375"/>
            <a:ext cx="356565" cy="270198"/>
          </a:xfrm>
          <a:prstGeom prst="rect">
            <a:avLst/>
          </a:prstGeom>
          <a:noFill/>
          <a:ln>
            <a:noFill/>
          </a:ln>
        </p:spPr>
      </p:pic>
      <p:sp>
        <p:nvSpPr>
          <p:cNvPr id="946" name="Google Shape;946;p100"/>
          <p:cNvSpPr txBox="1"/>
          <p:nvPr>
            <p:ph type="title"/>
          </p:nvPr>
        </p:nvSpPr>
        <p:spPr>
          <a:xfrm>
            <a:off x="720000" y="1759050"/>
            <a:ext cx="1858200" cy="325500"/>
          </a:xfrm>
          <a:prstGeom prst="rect">
            <a:avLst/>
          </a:prstGeom>
          <a:noFill/>
          <a:ln>
            <a:noFill/>
          </a:ln>
        </p:spPr>
        <p:txBody>
          <a:bodyPr anchorCtr="0" anchor="ctr" bIns="91425" lIns="91425" spcFirstLastPara="1" rIns="91425" wrap="square" tIns="91425">
            <a:noAutofit/>
          </a:bodyPr>
          <a:lstStyle>
            <a:lvl1pPr lvl="0" algn="l">
              <a:lnSpc>
                <a:spcPct val="8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47" name="Google Shape;947;p100"/>
          <p:cNvSpPr txBox="1"/>
          <p:nvPr>
            <p:ph idx="1" type="subTitle"/>
          </p:nvPr>
        </p:nvSpPr>
        <p:spPr>
          <a:xfrm>
            <a:off x="719996" y="2116975"/>
            <a:ext cx="18582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48" name="Google Shape;948;p100"/>
          <p:cNvSpPr txBox="1"/>
          <p:nvPr>
            <p:ph idx="2" type="title"/>
          </p:nvPr>
        </p:nvSpPr>
        <p:spPr>
          <a:xfrm>
            <a:off x="3138449" y="1759050"/>
            <a:ext cx="1858200" cy="325500"/>
          </a:xfrm>
          <a:prstGeom prst="rect">
            <a:avLst/>
          </a:prstGeom>
          <a:noFill/>
          <a:ln>
            <a:noFill/>
          </a:ln>
        </p:spPr>
        <p:txBody>
          <a:bodyPr anchorCtr="0" anchor="ctr" bIns="91425" lIns="91425" spcFirstLastPara="1" rIns="91425" wrap="square" tIns="91425">
            <a:noAutofit/>
          </a:bodyPr>
          <a:lstStyle>
            <a:lvl1pPr lvl="0" algn="l">
              <a:lnSpc>
                <a:spcPct val="8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49" name="Google Shape;949;p100"/>
          <p:cNvSpPr txBox="1"/>
          <p:nvPr>
            <p:ph idx="3" type="subTitle"/>
          </p:nvPr>
        </p:nvSpPr>
        <p:spPr>
          <a:xfrm>
            <a:off x="3138447" y="2116975"/>
            <a:ext cx="18582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50" name="Google Shape;950;p100"/>
          <p:cNvSpPr txBox="1"/>
          <p:nvPr>
            <p:ph idx="4" type="title"/>
          </p:nvPr>
        </p:nvSpPr>
        <p:spPr>
          <a:xfrm>
            <a:off x="720000" y="3192450"/>
            <a:ext cx="1858200" cy="325500"/>
          </a:xfrm>
          <a:prstGeom prst="rect">
            <a:avLst/>
          </a:prstGeom>
          <a:noFill/>
          <a:ln>
            <a:noFill/>
          </a:ln>
        </p:spPr>
        <p:txBody>
          <a:bodyPr anchorCtr="0" anchor="ctr" bIns="91425" lIns="91425" spcFirstLastPara="1" rIns="91425" wrap="square" tIns="91425">
            <a:noAutofit/>
          </a:bodyPr>
          <a:lstStyle>
            <a:lvl1pPr lvl="0" algn="l">
              <a:lnSpc>
                <a:spcPct val="8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51" name="Google Shape;951;p100"/>
          <p:cNvSpPr txBox="1"/>
          <p:nvPr>
            <p:ph idx="5" type="subTitle"/>
          </p:nvPr>
        </p:nvSpPr>
        <p:spPr>
          <a:xfrm>
            <a:off x="719996" y="3550375"/>
            <a:ext cx="18582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52" name="Google Shape;952;p100"/>
          <p:cNvSpPr txBox="1"/>
          <p:nvPr>
            <p:ph idx="6" type="title"/>
          </p:nvPr>
        </p:nvSpPr>
        <p:spPr>
          <a:xfrm>
            <a:off x="3138449" y="3192450"/>
            <a:ext cx="1858200" cy="325500"/>
          </a:xfrm>
          <a:prstGeom prst="rect">
            <a:avLst/>
          </a:prstGeom>
          <a:noFill/>
          <a:ln>
            <a:noFill/>
          </a:ln>
        </p:spPr>
        <p:txBody>
          <a:bodyPr anchorCtr="0" anchor="ctr" bIns="91425" lIns="91425" spcFirstLastPara="1" rIns="91425" wrap="square" tIns="91425">
            <a:noAutofit/>
          </a:bodyPr>
          <a:lstStyle>
            <a:lvl1pPr lvl="0" algn="l">
              <a:lnSpc>
                <a:spcPct val="8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53" name="Google Shape;953;p100"/>
          <p:cNvSpPr txBox="1"/>
          <p:nvPr>
            <p:ph idx="7" type="subTitle"/>
          </p:nvPr>
        </p:nvSpPr>
        <p:spPr>
          <a:xfrm>
            <a:off x="3138447" y="3550375"/>
            <a:ext cx="1858200" cy="484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54" name="Google Shape;954;p100"/>
          <p:cNvSpPr txBox="1"/>
          <p:nvPr>
            <p:ph idx="8"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BLANK_1_1_1_1_2">
    <p:spTree>
      <p:nvGrpSpPr>
        <p:cNvPr id="955" name="Shape 955"/>
        <p:cNvGrpSpPr/>
        <p:nvPr/>
      </p:nvGrpSpPr>
      <p:grpSpPr>
        <a:xfrm>
          <a:off x="0" y="0"/>
          <a:ext cx="0" cy="0"/>
          <a:chOff x="0" y="0"/>
          <a:chExt cx="0" cy="0"/>
        </a:xfrm>
      </p:grpSpPr>
      <p:grpSp>
        <p:nvGrpSpPr>
          <p:cNvPr id="956" name="Google Shape;956;p101"/>
          <p:cNvGrpSpPr/>
          <p:nvPr/>
        </p:nvGrpSpPr>
        <p:grpSpPr>
          <a:xfrm>
            <a:off x="-3055525" y="-2928200"/>
            <a:ext cx="14744103" cy="10199187"/>
            <a:chOff x="-3055525" y="-2928200"/>
            <a:chExt cx="14744103" cy="10199187"/>
          </a:xfrm>
        </p:grpSpPr>
        <p:pic>
          <p:nvPicPr>
            <p:cNvPr id="957" name="Google Shape;957;p101"/>
            <p:cNvPicPr preferRelativeResize="0"/>
            <p:nvPr/>
          </p:nvPicPr>
          <p:blipFill rotWithShape="1">
            <a:blip r:embed="rId2">
              <a:alphaModFix/>
            </a:blip>
            <a:srcRect b="19768" l="7340" r="4538" t="0"/>
            <a:stretch/>
          </p:blipFill>
          <p:spPr>
            <a:xfrm flipH="1" rot="3872766">
              <a:off x="7352283" y="-440830"/>
              <a:ext cx="4224888" cy="2914850"/>
            </a:xfrm>
            <a:prstGeom prst="rect">
              <a:avLst/>
            </a:prstGeom>
            <a:noFill/>
            <a:ln>
              <a:noFill/>
            </a:ln>
          </p:spPr>
        </p:pic>
        <p:pic>
          <p:nvPicPr>
            <p:cNvPr id="958" name="Google Shape;958;p101"/>
            <p:cNvPicPr preferRelativeResize="0"/>
            <p:nvPr/>
          </p:nvPicPr>
          <p:blipFill rotWithShape="1">
            <a:blip r:embed="rId2">
              <a:alphaModFix/>
            </a:blip>
            <a:srcRect b="19768" l="7340" r="4538" t="0"/>
            <a:stretch/>
          </p:blipFill>
          <p:spPr>
            <a:xfrm flipH="1" rot="-8999989">
              <a:off x="-1644479" y="3495171"/>
              <a:ext cx="4224889" cy="2914849"/>
            </a:xfrm>
            <a:prstGeom prst="rect">
              <a:avLst/>
            </a:prstGeom>
            <a:noFill/>
            <a:ln>
              <a:noFill/>
            </a:ln>
          </p:spPr>
        </p:pic>
        <p:sp>
          <p:nvSpPr>
            <p:cNvPr id="959" name="Google Shape;959;p101"/>
            <p:cNvSpPr/>
            <p:nvPr/>
          </p:nvSpPr>
          <p:spPr>
            <a:xfrm>
              <a:off x="-3055525" y="-2928200"/>
              <a:ext cx="4830000" cy="48303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0" name="Google Shape;960;p101"/>
            <p:cNvSpPr/>
            <p:nvPr/>
          </p:nvSpPr>
          <p:spPr>
            <a:xfrm rot="10800000">
              <a:off x="8606875" y="3311550"/>
              <a:ext cx="2216700" cy="2216700"/>
            </a:xfrm>
            <a:prstGeom prst="ellipse">
              <a:avLst/>
            </a:prstGeom>
            <a:solidFill>
              <a:schemeClr val="dk2"/>
            </a:solidFill>
            <a:ln>
              <a:noFill/>
            </a:ln>
            <a:effectLst>
              <a:outerShdw blurRad="57150" rotWithShape="0" algn="bl" dir="5400000" dist="19050">
                <a:schemeClr val="accent1">
                  <a:alpha val="40000"/>
                </a:scheme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61" name="Google Shape;961;p101"/>
          <p:cNvSpPr txBox="1"/>
          <p:nvPr>
            <p:ph type="title"/>
          </p:nvPr>
        </p:nvSpPr>
        <p:spPr>
          <a:xfrm>
            <a:off x="3642899" y="1759050"/>
            <a:ext cx="1858200" cy="325500"/>
          </a:xfrm>
          <a:prstGeom prst="rect">
            <a:avLst/>
          </a:prstGeom>
          <a:noFill/>
          <a:ln>
            <a:noFill/>
          </a:ln>
        </p:spPr>
        <p:txBody>
          <a:bodyPr anchorCtr="0" anchor="ctr" bIns="91425" lIns="91425" spcFirstLastPara="1" rIns="91425" wrap="square" tIns="91425">
            <a:noAutofit/>
          </a:bodyPr>
          <a:lstStyle>
            <a:lvl1pPr lvl="0" algn="r">
              <a:lnSpc>
                <a:spcPct val="8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62" name="Google Shape;962;p101"/>
          <p:cNvSpPr txBox="1"/>
          <p:nvPr>
            <p:ph idx="1" type="subTitle"/>
          </p:nvPr>
        </p:nvSpPr>
        <p:spPr>
          <a:xfrm>
            <a:off x="5566675" y="1759050"/>
            <a:ext cx="2864100" cy="32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63" name="Google Shape;963;p101"/>
          <p:cNvSpPr txBox="1"/>
          <p:nvPr>
            <p:ph idx="2" type="title"/>
          </p:nvPr>
        </p:nvSpPr>
        <p:spPr>
          <a:xfrm>
            <a:off x="3642899" y="2480825"/>
            <a:ext cx="1858200" cy="325500"/>
          </a:xfrm>
          <a:prstGeom prst="rect">
            <a:avLst/>
          </a:prstGeom>
          <a:noFill/>
          <a:ln>
            <a:noFill/>
          </a:ln>
        </p:spPr>
        <p:txBody>
          <a:bodyPr anchorCtr="0" anchor="ctr" bIns="91425" lIns="91425" spcFirstLastPara="1" rIns="91425" wrap="square" tIns="91425">
            <a:noAutofit/>
          </a:bodyPr>
          <a:lstStyle>
            <a:lvl1pPr lvl="0" algn="r">
              <a:lnSpc>
                <a:spcPct val="8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64" name="Google Shape;964;p101"/>
          <p:cNvSpPr txBox="1"/>
          <p:nvPr>
            <p:ph idx="3" type="subTitle"/>
          </p:nvPr>
        </p:nvSpPr>
        <p:spPr>
          <a:xfrm>
            <a:off x="5566675" y="2480825"/>
            <a:ext cx="2864100" cy="32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65" name="Google Shape;965;p101"/>
          <p:cNvSpPr txBox="1"/>
          <p:nvPr>
            <p:ph idx="4" type="title"/>
          </p:nvPr>
        </p:nvSpPr>
        <p:spPr>
          <a:xfrm>
            <a:off x="3642899" y="3924375"/>
            <a:ext cx="1858200" cy="325500"/>
          </a:xfrm>
          <a:prstGeom prst="rect">
            <a:avLst/>
          </a:prstGeom>
          <a:noFill/>
          <a:ln>
            <a:noFill/>
          </a:ln>
        </p:spPr>
        <p:txBody>
          <a:bodyPr anchorCtr="0" anchor="ctr" bIns="91425" lIns="91425" spcFirstLastPara="1" rIns="91425" wrap="square" tIns="91425">
            <a:noAutofit/>
          </a:bodyPr>
          <a:lstStyle>
            <a:lvl1pPr lvl="0" algn="r">
              <a:lnSpc>
                <a:spcPct val="8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66" name="Google Shape;966;p101"/>
          <p:cNvSpPr txBox="1"/>
          <p:nvPr>
            <p:ph idx="5" type="subTitle"/>
          </p:nvPr>
        </p:nvSpPr>
        <p:spPr>
          <a:xfrm>
            <a:off x="5566675" y="3924375"/>
            <a:ext cx="2864100" cy="32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67" name="Google Shape;967;p101"/>
          <p:cNvSpPr txBox="1"/>
          <p:nvPr>
            <p:ph idx="6" type="title"/>
          </p:nvPr>
        </p:nvSpPr>
        <p:spPr>
          <a:xfrm>
            <a:off x="3642899" y="3202600"/>
            <a:ext cx="1858200" cy="325500"/>
          </a:xfrm>
          <a:prstGeom prst="rect">
            <a:avLst/>
          </a:prstGeom>
          <a:noFill/>
          <a:ln>
            <a:noFill/>
          </a:ln>
        </p:spPr>
        <p:txBody>
          <a:bodyPr anchorCtr="0" anchor="ctr" bIns="91425" lIns="91425" spcFirstLastPara="1" rIns="91425" wrap="square" tIns="91425">
            <a:noAutofit/>
          </a:bodyPr>
          <a:lstStyle>
            <a:lvl1pPr lvl="0" algn="r">
              <a:lnSpc>
                <a:spcPct val="80000"/>
              </a:lnSpc>
              <a:spcBef>
                <a:spcPts val="0"/>
              </a:spcBef>
              <a:spcAft>
                <a:spcPts val="0"/>
              </a:spcAft>
              <a:buSzPts val="2500"/>
              <a:buNone/>
              <a:defRPr sz="1800"/>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p:txBody>
      </p:sp>
      <p:sp>
        <p:nvSpPr>
          <p:cNvPr id="968" name="Google Shape;968;p101"/>
          <p:cNvSpPr txBox="1"/>
          <p:nvPr>
            <p:ph idx="7" type="subTitle"/>
          </p:nvPr>
        </p:nvSpPr>
        <p:spPr>
          <a:xfrm>
            <a:off x="5566675" y="3202600"/>
            <a:ext cx="2864100" cy="3255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69" name="Google Shape;969;p101"/>
          <p:cNvSpPr txBox="1"/>
          <p:nvPr>
            <p:ph idx="8" type="title"/>
          </p:nvPr>
        </p:nvSpPr>
        <p:spPr>
          <a:xfrm>
            <a:off x="720000" y="445025"/>
            <a:ext cx="7704000" cy="5727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2300"/>
              <a:buNone/>
              <a:defRPr/>
            </a:lvl1pPr>
            <a:lvl2pPr lvl="1" algn="l">
              <a:lnSpc>
                <a:spcPct val="100000"/>
              </a:lnSpc>
              <a:spcBef>
                <a:spcPts val="0"/>
              </a:spcBef>
              <a:spcAft>
                <a:spcPts val="0"/>
              </a:spcAft>
              <a:buSzPts val="2500"/>
              <a:buNone/>
              <a:defRPr/>
            </a:lvl2pPr>
            <a:lvl3pPr lvl="2" algn="l">
              <a:lnSpc>
                <a:spcPct val="100000"/>
              </a:lnSpc>
              <a:spcBef>
                <a:spcPts val="0"/>
              </a:spcBef>
              <a:spcAft>
                <a:spcPts val="0"/>
              </a:spcAft>
              <a:buSzPts val="2500"/>
              <a:buNone/>
              <a:defRPr/>
            </a:lvl3pPr>
            <a:lvl4pPr lvl="3" algn="l">
              <a:lnSpc>
                <a:spcPct val="100000"/>
              </a:lnSpc>
              <a:spcBef>
                <a:spcPts val="0"/>
              </a:spcBef>
              <a:spcAft>
                <a:spcPts val="0"/>
              </a:spcAft>
              <a:buSzPts val="2500"/>
              <a:buNone/>
              <a:defRPr/>
            </a:lvl4pPr>
            <a:lvl5pPr lvl="4" algn="l">
              <a:lnSpc>
                <a:spcPct val="100000"/>
              </a:lnSpc>
              <a:spcBef>
                <a:spcPts val="0"/>
              </a:spcBef>
              <a:spcAft>
                <a:spcPts val="0"/>
              </a:spcAft>
              <a:buSzPts val="2500"/>
              <a:buNone/>
              <a:defRPr/>
            </a:lvl5pPr>
            <a:lvl6pPr lvl="5" algn="l">
              <a:lnSpc>
                <a:spcPct val="100000"/>
              </a:lnSpc>
              <a:spcBef>
                <a:spcPts val="0"/>
              </a:spcBef>
              <a:spcAft>
                <a:spcPts val="0"/>
              </a:spcAft>
              <a:buSzPts val="2500"/>
              <a:buNone/>
              <a:defRPr/>
            </a:lvl6pPr>
            <a:lvl7pPr lvl="6" algn="l">
              <a:lnSpc>
                <a:spcPct val="100000"/>
              </a:lnSpc>
              <a:spcBef>
                <a:spcPts val="0"/>
              </a:spcBef>
              <a:spcAft>
                <a:spcPts val="0"/>
              </a:spcAft>
              <a:buSzPts val="2500"/>
              <a:buNone/>
              <a:defRPr/>
            </a:lvl7pPr>
            <a:lvl8pPr lvl="7" algn="l">
              <a:lnSpc>
                <a:spcPct val="100000"/>
              </a:lnSpc>
              <a:spcBef>
                <a:spcPts val="0"/>
              </a:spcBef>
              <a:spcAft>
                <a:spcPts val="0"/>
              </a:spcAft>
              <a:buSzPts val="2500"/>
              <a:buNone/>
              <a:defRPr/>
            </a:lvl8pPr>
            <a:lvl9pPr lvl="8" algn="l">
              <a:lnSpc>
                <a:spcPct val="100000"/>
              </a:lnSpc>
              <a:spcBef>
                <a:spcPts val="0"/>
              </a:spcBef>
              <a:spcAft>
                <a:spcPts val="0"/>
              </a:spcAft>
              <a:buSzPts val="2500"/>
              <a:buNone/>
              <a:defRPr/>
            </a:lvl9pPr>
          </a:lstStyle>
          <a:p/>
        </p:txBody>
      </p:sp>
      <p:grpSp>
        <p:nvGrpSpPr>
          <p:cNvPr id="970" name="Google Shape;970;p101"/>
          <p:cNvGrpSpPr/>
          <p:nvPr/>
        </p:nvGrpSpPr>
        <p:grpSpPr>
          <a:xfrm>
            <a:off x="320352" y="525558"/>
            <a:ext cx="43276" cy="411646"/>
            <a:chOff x="1256702" y="1178908"/>
            <a:chExt cx="43276" cy="411646"/>
          </a:xfrm>
        </p:grpSpPr>
        <p:grpSp>
          <p:nvGrpSpPr>
            <p:cNvPr id="971" name="Google Shape;971;p101"/>
            <p:cNvGrpSpPr/>
            <p:nvPr/>
          </p:nvGrpSpPr>
          <p:grpSpPr>
            <a:xfrm>
              <a:off x="1256702" y="1178908"/>
              <a:ext cx="43276" cy="184846"/>
              <a:chOff x="1256700" y="1103575"/>
              <a:chExt cx="60900" cy="260200"/>
            </a:xfrm>
          </p:grpSpPr>
          <p:sp>
            <p:nvSpPr>
              <p:cNvPr id="972" name="Google Shape;972;p101"/>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3" name="Google Shape;973;p101"/>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4" name="Google Shape;974;p101"/>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975" name="Google Shape;975;p101"/>
            <p:cNvGrpSpPr/>
            <p:nvPr/>
          </p:nvGrpSpPr>
          <p:grpSpPr>
            <a:xfrm>
              <a:off x="1256702" y="1405708"/>
              <a:ext cx="43276" cy="184846"/>
              <a:chOff x="1256700" y="1103575"/>
              <a:chExt cx="60900" cy="260200"/>
            </a:xfrm>
          </p:grpSpPr>
          <p:sp>
            <p:nvSpPr>
              <p:cNvPr id="976" name="Google Shape;976;p101"/>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7" name="Google Shape;977;p101"/>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8" name="Google Shape;978;p101"/>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56"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5.xml"/><Relationship Id="rId42" Type="http://schemas.openxmlformats.org/officeDocument/2006/relationships/slideLayout" Target="../slideLayouts/slideLayout97.xml"/><Relationship Id="rId41" Type="http://schemas.openxmlformats.org/officeDocument/2006/relationships/slideLayout" Target="../slideLayouts/slideLayout96.xml"/><Relationship Id="rId44" Type="http://schemas.openxmlformats.org/officeDocument/2006/relationships/slideLayout" Target="../slideLayouts/slideLayout99.xml"/><Relationship Id="rId43" Type="http://schemas.openxmlformats.org/officeDocument/2006/relationships/slideLayout" Target="../slideLayouts/slideLayout98.xml"/><Relationship Id="rId46" Type="http://schemas.openxmlformats.org/officeDocument/2006/relationships/slideLayout" Target="../slideLayouts/slideLayout101.xml"/><Relationship Id="rId45" Type="http://schemas.openxmlformats.org/officeDocument/2006/relationships/slideLayout" Target="../slideLayouts/slideLayout100.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9" Type="http://schemas.openxmlformats.org/officeDocument/2006/relationships/slideLayout" Target="../slideLayouts/slideLayout64.xml"/><Relationship Id="rId48" Type="http://schemas.openxmlformats.org/officeDocument/2006/relationships/slideLayout" Target="../slideLayouts/slideLayout103.xml"/><Relationship Id="rId47" Type="http://schemas.openxmlformats.org/officeDocument/2006/relationships/slideLayout" Target="../slideLayouts/slideLayout102.xml"/><Relationship Id="rId49" Type="http://schemas.openxmlformats.org/officeDocument/2006/relationships/slideLayout" Target="../slideLayouts/slideLayout104.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31" Type="http://schemas.openxmlformats.org/officeDocument/2006/relationships/slideLayout" Target="../slideLayouts/slideLayout86.xml"/><Relationship Id="rId30" Type="http://schemas.openxmlformats.org/officeDocument/2006/relationships/slideLayout" Target="../slideLayouts/slideLayout85.xml"/><Relationship Id="rId33" Type="http://schemas.openxmlformats.org/officeDocument/2006/relationships/slideLayout" Target="../slideLayouts/slideLayout88.xml"/><Relationship Id="rId32" Type="http://schemas.openxmlformats.org/officeDocument/2006/relationships/slideLayout" Target="../slideLayouts/slideLayout87.xml"/><Relationship Id="rId35" Type="http://schemas.openxmlformats.org/officeDocument/2006/relationships/slideLayout" Target="../slideLayouts/slideLayout90.xml"/><Relationship Id="rId34" Type="http://schemas.openxmlformats.org/officeDocument/2006/relationships/slideLayout" Target="../slideLayouts/slideLayout89.xml"/><Relationship Id="rId37" Type="http://schemas.openxmlformats.org/officeDocument/2006/relationships/slideLayout" Target="../slideLayouts/slideLayout92.xml"/><Relationship Id="rId36" Type="http://schemas.openxmlformats.org/officeDocument/2006/relationships/slideLayout" Target="../slideLayouts/slideLayout91.xml"/><Relationship Id="rId39" Type="http://schemas.openxmlformats.org/officeDocument/2006/relationships/slideLayout" Target="../slideLayouts/slideLayout94.xml"/><Relationship Id="rId38" Type="http://schemas.openxmlformats.org/officeDocument/2006/relationships/slideLayout" Target="../slideLayouts/slideLayout93.xml"/><Relationship Id="rId20" Type="http://schemas.openxmlformats.org/officeDocument/2006/relationships/slideLayout" Target="../slideLayouts/slideLayout75.xml"/><Relationship Id="rId22" Type="http://schemas.openxmlformats.org/officeDocument/2006/relationships/slideLayout" Target="../slideLayouts/slideLayout77.xml"/><Relationship Id="rId21" Type="http://schemas.openxmlformats.org/officeDocument/2006/relationships/slideLayout" Target="../slideLayouts/slideLayout76.xml"/><Relationship Id="rId24" Type="http://schemas.openxmlformats.org/officeDocument/2006/relationships/slideLayout" Target="../slideLayouts/slideLayout79.xml"/><Relationship Id="rId23" Type="http://schemas.openxmlformats.org/officeDocument/2006/relationships/slideLayout" Target="../slideLayouts/slideLayout78.xml"/><Relationship Id="rId26" Type="http://schemas.openxmlformats.org/officeDocument/2006/relationships/slideLayout" Target="../slideLayouts/slideLayout81.xml"/><Relationship Id="rId25" Type="http://schemas.openxmlformats.org/officeDocument/2006/relationships/slideLayout" Target="../slideLayouts/slideLayout80.xml"/><Relationship Id="rId28" Type="http://schemas.openxmlformats.org/officeDocument/2006/relationships/slideLayout" Target="../slideLayouts/slideLayout83.xml"/><Relationship Id="rId27" Type="http://schemas.openxmlformats.org/officeDocument/2006/relationships/slideLayout" Target="../slideLayouts/slideLayout82.xml"/><Relationship Id="rId29" Type="http://schemas.openxmlformats.org/officeDocument/2006/relationships/slideLayout" Target="../slideLayouts/slideLayout84.xml"/><Relationship Id="rId51" Type="http://schemas.openxmlformats.org/officeDocument/2006/relationships/slideLayout" Target="../slideLayouts/slideLayout106.xml"/><Relationship Id="rId50" Type="http://schemas.openxmlformats.org/officeDocument/2006/relationships/slideLayout" Target="../slideLayouts/slideLayout105.xml"/><Relationship Id="rId53" Type="http://schemas.openxmlformats.org/officeDocument/2006/relationships/slideLayout" Target="../slideLayouts/slideLayout108.xml"/><Relationship Id="rId52" Type="http://schemas.openxmlformats.org/officeDocument/2006/relationships/slideLayout" Target="../slideLayouts/slideLayout107.xml"/><Relationship Id="rId11" Type="http://schemas.openxmlformats.org/officeDocument/2006/relationships/slideLayout" Target="../slideLayouts/slideLayout66.xml"/><Relationship Id="rId55" Type="http://schemas.openxmlformats.org/officeDocument/2006/relationships/slideLayout" Target="../slideLayouts/slideLayout110.xml"/><Relationship Id="rId10" Type="http://schemas.openxmlformats.org/officeDocument/2006/relationships/slideLayout" Target="../slideLayouts/slideLayout65.xml"/><Relationship Id="rId54" Type="http://schemas.openxmlformats.org/officeDocument/2006/relationships/slideLayout" Target="../slideLayouts/slideLayout109.xml"/><Relationship Id="rId13" Type="http://schemas.openxmlformats.org/officeDocument/2006/relationships/slideLayout" Target="../slideLayouts/slideLayout68.xml"/><Relationship Id="rId12" Type="http://schemas.openxmlformats.org/officeDocument/2006/relationships/slideLayout" Target="../slideLayouts/slideLayout67.xml"/><Relationship Id="rId56" Type="http://schemas.openxmlformats.org/officeDocument/2006/relationships/theme" Target="../theme/theme3.xml"/><Relationship Id="rId15" Type="http://schemas.openxmlformats.org/officeDocument/2006/relationships/slideLayout" Target="../slideLayouts/slideLayout70.xml"/><Relationship Id="rId14" Type="http://schemas.openxmlformats.org/officeDocument/2006/relationships/slideLayout" Target="../slideLayouts/slideLayout69.xml"/><Relationship Id="rId17" Type="http://schemas.openxmlformats.org/officeDocument/2006/relationships/slideLayout" Target="../slideLayouts/slideLayout72.xml"/><Relationship Id="rId16" Type="http://schemas.openxmlformats.org/officeDocument/2006/relationships/slideLayout" Target="../slideLayouts/slideLayout71.xml"/><Relationship Id="rId19" Type="http://schemas.openxmlformats.org/officeDocument/2006/relationships/slideLayout" Target="../slideLayouts/slideLayout74.xml"/><Relationship Id="rId18"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300"/>
              <a:buFont typeface="Orbitron Black"/>
              <a:buNone/>
              <a:defRPr sz="2300">
                <a:solidFill>
                  <a:schemeClr val="dk1"/>
                </a:solidFill>
                <a:latin typeface="Orbitron Black"/>
                <a:ea typeface="Orbitron Black"/>
                <a:cs typeface="Orbitron Black"/>
                <a:sym typeface="Orbitron Black"/>
              </a:defRPr>
            </a:lvl1pPr>
            <a:lvl2pPr lvl="1"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2pPr>
            <a:lvl3pPr lvl="2"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3pPr>
            <a:lvl4pPr lvl="3"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4pPr>
            <a:lvl5pPr lvl="4"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5pPr>
            <a:lvl6pPr lvl="5"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6pPr>
            <a:lvl7pPr lvl="6"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7pPr>
            <a:lvl8pPr lvl="7"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8pPr>
            <a:lvl9pPr lvl="8" rtl="0">
              <a:spcBef>
                <a:spcPts val="0"/>
              </a:spcBef>
              <a:spcAft>
                <a:spcPts val="0"/>
              </a:spcAft>
              <a:buClr>
                <a:schemeClr val="dk1"/>
              </a:buClr>
              <a:buSzPts val="2500"/>
              <a:buFont typeface="Orbitron Black"/>
              <a:buNone/>
              <a:defRPr sz="2500">
                <a:solidFill>
                  <a:schemeClr val="dk1"/>
                </a:solidFill>
                <a:latin typeface="Orbitron Black"/>
                <a:ea typeface="Orbitron Black"/>
                <a:cs typeface="Orbitron Black"/>
                <a:sym typeface="Orbitron Black"/>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1pPr>
            <a:lvl2pPr indent="-317500" lvl="1" marL="9144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2pPr>
            <a:lvl3pPr indent="-317500" lvl="2" marL="13716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3pPr>
            <a:lvl4pPr indent="-317500" lvl="3" marL="18288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4pPr>
            <a:lvl5pPr indent="-317500" lvl="4" marL="22860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5pPr>
            <a:lvl6pPr indent="-317500" lvl="5" marL="27432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6pPr>
            <a:lvl7pPr indent="-317500" lvl="6" marL="32004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7pPr>
            <a:lvl8pPr indent="-317500" lvl="7" marL="3657600">
              <a:lnSpc>
                <a:spcPct val="115000"/>
              </a:lnSpc>
              <a:spcBef>
                <a:spcPts val="1600"/>
              </a:spcBef>
              <a:spcAft>
                <a:spcPts val="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8pPr>
            <a:lvl9pPr indent="-317500" lvl="8" marL="4114800">
              <a:lnSpc>
                <a:spcPct val="115000"/>
              </a:lnSpc>
              <a:spcBef>
                <a:spcPts val="1600"/>
              </a:spcBef>
              <a:spcAft>
                <a:spcPts val="1600"/>
              </a:spcAft>
              <a:buClr>
                <a:schemeClr val="dk1"/>
              </a:buClr>
              <a:buSzPts val="1400"/>
              <a:buFont typeface="Darker Grotesque"/>
              <a:buChar char="■"/>
              <a:defRPr>
                <a:solidFill>
                  <a:schemeClr val="dk1"/>
                </a:solidFill>
                <a:latin typeface="Darker Grotesque"/>
                <a:ea typeface="Darker Grotesque"/>
                <a:cs typeface="Darker Grotesque"/>
                <a:sym typeface="Darker Grotesque"/>
              </a:defRPr>
            </a:lvl9pPr>
          </a:lstStyle>
          <a:p/>
        </p:txBody>
      </p:sp>
      <p:sp>
        <p:nvSpPr>
          <p:cNvPr id="8" name="Google Shape;8;p1"/>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Darker Grotesque"/>
                <a:ea typeface="Darker Grotesque"/>
                <a:cs typeface="Darker Grotesque"/>
                <a:sym typeface="Darker Grotesque"/>
              </a:defRPr>
            </a:lvl1pPr>
            <a:lvl2pPr lvl="1" algn="r">
              <a:buNone/>
              <a:defRPr sz="1300">
                <a:solidFill>
                  <a:schemeClr val="dk1"/>
                </a:solidFill>
                <a:latin typeface="Darker Grotesque"/>
                <a:ea typeface="Darker Grotesque"/>
                <a:cs typeface="Darker Grotesque"/>
                <a:sym typeface="Darker Grotesque"/>
              </a:defRPr>
            </a:lvl2pPr>
            <a:lvl3pPr lvl="2" algn="r">
              <a:buNone/>
              <a:defRPr sz="1300">
                <a:solidFill>
                  <a:schemeClr val="dk1"/>
                </a:solidFill>
                <a:latin typeface="Darker Grotesque"/>
                <a:ea typeface="Darker Grotesque"/>
                <a:cs typeface="Darker Grotesque"/>
                <a:sym typeface="Darker Grotesque"/>
              </a:defRPr>
            </a:lvl3pPr>
            <a:lvl4pPr lvl="3" algn="r">
              <a:buNone/>
              <a:defRPr sz="1300">
                <a:solidFill>
                  <a:schemeClr val="dk1"/>
                </a:solidFill>
                <a:latin typeface="Darker Grotesque"/>
                <a:ea typeface="Darker Grotesque"/>
                <a:cs typeface="Darker Grotesque"/>
                <a:sym typeface="Darker Grotesque"/>
              </a:defRPr>
            </a:lvl4pPr>
            <a:lvl5pPr lvl="4" algn="r">
              <a:buNone/>
              <a:defRPr sz="1300">
                <a:solidFill>
                  <a:schemeClr val="dk1"/>
                </a:solidFill>
                <a:latin typeface="Darker Grotesque"/>
                <a:ea typeface="Darker Grotesque"/>
                <a:cs typeface="Darker Grotesque"/>
                <a:sym typeface="Darker Grotesque"/>
              </a:defRPr>
            </a:lvl5pPr>
            <a:lvl6pPr lvl="5" algn="r">
              <a:buNone/>
              <a:defRPr sz="1300">
                <a:solidFill>
                  <a:schemeClr val="dk1"/>
                </a:solidFill>
                <a:latin typeface="Darker Grotesque"/>
                <a:ea typeface="Darker Grotesque"/>
                <a:cs typeface="Darker Grotesque"/>
                <a:sym typeface="Darker Grotesque"/>
              </a:defRPr>
            </a:lvl6pPr>
            <a:lvl7pPr lvl="6" algn="r">
              <a:buNone/>
              <a:defRPr sz="1300">
                <a:solidFill>
                  <a:schemeClr val="dk1"/>
                </a:solidFill>
                <a:latin typeface="Darker Grotesque"/>
                <a:ea typeface="Darker Grotesque"/>
                <a:cs typeface="Darker Grotesque"/>
                <a:sym typeface="Darker Grotesque"/>
              </a:defRPr>
            </a:lvl7pPr>
            <a:lvl8pPr lvl="7" algn="r">
              <a:buNone/>
              <a:defRPr sz="1300">
                <a:solidFill>
                  <a:schemeClr val="dk1"/>
                </a:solidFill>
                <a:latin typeface="Darker Grotesque"/>
                <a:ea typeface="Darker Grotesque"/>
                <a:cs typeface="Darker Grotesque"/>
                <a:sym typeface="Darker Grotesque"/>
              </a:defRPr>
            </a:lvl8pPr>
            <a:lvl9pPr lvl="8" algn="r">
              <a:buNone/>
              <a:defRPr sz="1300">
                <a:solidFill>
                  <a:schemeClr val="dk1"/>
                </a:solidFill>
                <a:latin typeface="Darker Grotesque"/>
                <a:ea typeface="Darker Grotesque"/>
                <a:cs typeface="Darker Grotesque"/>
                <a:sym typeface="Darker Grotesqu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82" name="Shape 582"/>
        <p:cNvGrpSpPr/>
        <p:nvPr/>
      </p:nvGrpSpPr>
      <p:grpSpPr>
        <a:xfrm>
          <a:off x="0" y="0"/>
          <a:ext cx="0" cy="0"/>
          <a:chOff x="0" y="0"/>
          <a:chExt cx="0" cy="0"/>
        </a:xfrm>
      </p:grpSpPr>
      <p:sp>
        <p:nvSpPr>
          <p:cNvPr id="583" name="Google Shape;583;p5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1"/>
              </a:buClr>
              <a:buSzPts val="2300"/>
              <a:buFont typeface="Orbitron Black"/>
              <a:buNone/>
              <a:defRPr b="0" i="0" sz="2300" u="none" cap="none" strike="noStrike">
                <a:solidFill>
                  <a:schemeClr val="dk1"/>
                </a:solidFill>
                <a:latin typeface="Orbitron Black"/>
                <a:ea typeface="Orbitron Black"/>
                <a:cs typeface="Orbitron Black"/>
                <a:sym typeface="Orbitron Black"/>
              </a:defRPr>
            </a:lvl1pPr>
            <a:lvl2pPr lvl="1" marR="0" algn="l">
              <a:lnSpc>
                <a:spcPct val="100000"/>
              </a:lnSpc>
              <a:spcBef>
                <a:spcPts val="0"/>
              </a:spcBef>
              <a:spcAft>
                <a:spcPts val="0"/>
              </a:spcAft>
              <a:buClr>
                <a:schemeClr val="dk1"/>
              </a:buClr>
              <a:buSzPts val="2500"/>
              <a:buFont typeface="Orbitron Black"/>
              <a:buNone/>
              <a:defRPr b="0" i="0" sz="2500" u="none" cap="none" strike="noStrike">
                <a:solidFill>
                  <a:schemeClr val="dk1"/>
                </a:solidFill>
                <a:latin typeface="Orbitron Black"/>
                <a:ea typeface="Orbitron Black"/>
                <a:cs typeface="Orbitron Black"/>
                <a:sym typeface="Orbitron Black"/>
              </a:defRPr>
            </a:lvl2pPr>
            <a:lvl3pPr lvl="2" marR="0" algn="l">
              <a:lnSpc>
                <a:spcPct val="100000"/>
              </a:lnSpc>
              <a:spcBef>
                <a:spcPts val="0"/>
              </a:spcBef>
              <a:spcAft>
                <a:spcPts val="0"/>
              </a:spcAft>
              <a:buClr>
                <a:schemeClr val="dk1"/>
              </a:buClr>
              <a:buSzPts val="2500"/>
              <a:buFont typeface="Orbitron Black"/>
              <a:buNone/>
              <a:defRPr b="0" i="0" sz="2500" u="none" cap="none" strike="noStrike">
                <a:solidFill>
                  <a:schemeClr val="dk1"/>
                </a:solidFill>
                <a:latin typeface="Orbitron Black"/>
                <a:ea typeface="Orbitron Black"/>
                <a:cs typeface="Orbitron Black"/>
                <a:sym typeface="Orbitron Black"/>
              </a:defRPr>
            </a:lvl3pPr>
            <a:lvl4pPr lvl="3" marR="0" algn="l">
              <a:lnSpc>
                <a:spcPct val="100000"/>
              </a:lnSpc>
              <a:spcBef>
                <a:spcPts val="0"/>
              </a:spcBef>
              <a:spcAft>
                <a:spcPts val="0"/>
              </a:spcAft>
              <a:buClr>
                <a:schemeClr val="dk1"/>
              </a:buClr>
              <a:buSzPts val="2500"/>
              <a:buFont typeface="Orbitron Black"/>
              <a:buNone/>
              <a:defRPr b="0" i="0" sz="2500" u="none" cap="none" strike="noStrike">
                <a:solidFill>
                  <a:schemeClr val="dk1"/>
                </a:solidFill>
                <a:latin typeface="Orbitron Black"/>
                <a:ea typeface="Orbitron Black"/>
                <a:cs typeface="Orbitron Black"/>
                <a:sym typeface="Orbitron Black"/>
              </a:defRPr>
            </a:lvl4pPr>
            <a:lvl5pPr lvl="4" marR="0" algn="l">
              <a:lnSpc>
                <a:spcPct val="100000"/>
              </a:lnSpc>
              <a:spcBef>
                <a:spcPts val="0"/>
              </a:spcBef>
              <a:spcAft>
                <a:spcPts val="0"/>
              </a:spcAft>
              <a:buClr>
                <a:schemeClr val="dk1"/>
              </a:buClr>
              <a:buSzPts val="2500"/>
              <a:buFont typeface="Orbitron Black"/>
              <a:buNone/>
              <a:defRPr b="0" i="0" sz="2500" u="none" cap="none" strike="noStrike">
                <a:solidFill>
                  <a:schemeClr val="dk1"/>
                </a:solidFill>
                <a:latin typeface="Orbitron Black"/>
                <a:ea typeface="Orbitron Black"/>
                <a:cs typeface="Orbitron Black"/>
                <a:sym typeface="Orbitron Black"/>
              </a:defRPr>
            </a:lvl5pPr>
            <a:lvl6pPr lvl="5" marR="0" algn="l">
              <a:lnSpc>
                <a:spcPct val="100000"/>
              </a:lnSpc>
              <a:spcBef>
                <a:spcPts val="0"/>
              </a:spcBef>
              <a:spcAft>
                <a:spcPts val="0"/>
              </a:spcAft>
              <a:buClr>
                <a:schemeClr val="dk1"/>
              </a:buClr>
              <a:buSzPts val="2500"/>
              <a:buFont typeface="Orbitron Black"/>
              <a:buNone/>
              <a:defRPr b="0" i="0" sz="2500" u="none" cap="none" strike="noStrike">
                <a:solidFill>
                  <a:schemeClr val="dk1"/>
                </a:solidFill>
                <a:latin typeface="Orbitron Black"/>
                <a:ea typeface="Orbitron Black"/>
                <a:cs typeface="Orbitron Black"/>
                <a:sym typeface="Orbitron Black"/>
              </a:defRPr>
            </a:lvl6pPr>
            <a:lvl7pPr lvl="6" marR="0" algn="l">
              <a:lnSpc>
                <a:spcPct val="100000"/>
              </a:lnSpc>
              <a:spcBef>
                <a:spcPts val="0"/>
              </a:spcBef>
              <a:spcAft>
                <a:spcPts val="0"/>
              </a:spcAft>
              <a:buClr>
                <a:schemeClr val="dk1"/>
              </a:buClr>
              <a:buSzPts val="2500"/>
              <a:buFont typeface="Orbitron Black"/>
              <a:buNone/>
              <a:defRPr b="0" i="0" sz="2500" u="none" cap="none" strike="noStrike">
                <a:solidFill>
                  <a:schemeClr val="dk1"/>
                </a:solidFill>
                <a:latin typeface="Orbitron Black"/>
                <a:ea typeface="Orbitron Black"/>
                <a:cs typeface="Orbitron Black"/>
                <a:sym typeface="Orbitron Black"/>
              </a:defRPr>
            </a:lvl7pPr>
            <a:lvl8pPr lvl="7" marR="0" algn="l">
              <a:lnSpc>
                <a:spcPct val="100000"/>
              </a:lnSpc>
              <a:spcBef>
                <a:spcPts val="0"/>
              </a:spcBef>
              <a:spcAft>
                <a:spcPts val="0"/>
              </a:spcAft>
              <a:buClr>
                <a:schemeClr val="dk1"/>
              </a:buClr>
              <a:buSzPts val="2500"/>
              <a:buFont typeface="Orbitron Black"/>
              <a:buNone/>
              <a:defRPr b="0" i="0" sz="2500" u="none" cap="none" strike="noStrike">
                <a:solidFill>
                  <a:schemeClr val="dk1"/>
                </a:solidFill>
                <a:latin typeface="Orbitron Black"/>
                <a:ea typeface="Orbitron Black"/>
                <a:cs typeface="Orbitron Black"/>
                <a:sym typeface="Orbitron Black"/>
              </a:defRPr>
            </a:lvl8pPr>
            <a:lvl9pPr lvl="8" marR="0" algn="l">
              <a:lnSpc>
                <a:spcPct val="100000"/>
              </a:lnSpc>
              <a:spcBef>
                <a:spcPts val="0"/>
              </a:spcBef>
              <a:spcAft>
                <a:spcPts val="0"/>
              </a:spcAft>
              <a:buClr>
                <a:schemeClr val="dk1"/>
              </a:buClr>
              <a:buSzPts val="2500"/>
              <a:buFont typeface="Orbitron Black"/>
              <a:buNone/>
              <a:defRPr b="0" i="0" sz="2500" u="none" cap="none" strike="noStrike">
                <a:solidFill>
                  <a:schemeClr val="dk1"/>
                </a:solidFill>
                <a:latin typeface="Orbitron Black"/>
                <a:ea typeface="Orbitron Black"/>
                <a:cs typeface="Orbitron Black"/>
                <a:sym typeface="Orbitron Black"/>
              </a:defRPr>
            </a:lvl9pPr>
          </a:lstStyle>
          <a:p/>
        </p:txBody>
      </p:sp>
      <p:sp>
        <p:nvSpPr>
          <p:cNvPr id="584" name="Google Shape;584;p5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marR="0" algn="l">
              <a:lnSpc>
                <a:spcPct val="115000"/>
              </a:lnSpc>
              <a:spcBef>
                <a:spcPts val="0"/>
              </a:spcBef>
              <a:spcAft>
                <a:spcPts val="0"/>
              </a:spcAft>
              <a:buClr>
                <a:schemeClr val="dk1"/>
              </a:buClr>
              <a:buSzPts val="1400"/>
              <a:buFont typeface="Darker Grotesque"/>
              <a:buChar char="●"/>
              <a:defRPr b="0" i="0" sz="1400" u="none" cap="none" strike="noStrike">
                <a:solidFill>
                  <a:schemeClr val="dk1"/>
                </a:solidFill>
                <a:latin typeface="Darker Grotesque"/>
                <a:ea typeface="Darker Grotesque"/>
                <a:cs typeface="Darker Grotesque"/>
                <a:sym typeface="Darker Grotesque"/>
              </a:defRPr>
            </a:lvl1pPr>
            <a:lvl2pPr indent="-317500" lvl="1" marL="914400" marR="0" algn="l">
              <a:lnSpc>
                <a:spcPct val="115000"/>
              </a:lnSpc>
              <a:spcBef>
                <a:spcPts val="1600"/>
              </a:spcBef>
              <a:spcAft>
                <a:spcPts val="0"/>
              </a:spcAft>
              <a:buClr>
                <a:schemeClr val="dk1"/>
              </a:buClr>
              <a:buSzPts val="1400"/>
              <a:buFont typeface="Darker Grotesque"/>
              <a:buChar char="○"/>
              <a:defRPr b="0" i="0" sz="1400" u="none" cap="none" strike="noStrike">
                <a:solidFill>
                  <a:schemeClr val="dk1"/>
                </a:solidFill>
                <a:latin typeface="Darker Grotesque"/>
                <a:ea typeface="Darker Grotesque"/>
                <a:cs typeface="Darker Grotesque"/>
                <a:sym typeface="Darker Grotesque"/>
              </a:defRPr>
            </a:lvl2pPr>
            <a:lvl3pPr indent="-317500" lvl="2" marL="1371600" marR="0" algn="l">
              <a:lnSpc>
                <a:spcPct val="115000"/>
              </a:lnSpc>
              <a:spcBef>
                <a:spcPts val="1600"/>
              </a:spcBef>
              <a:spcAft>
                <a:spcPts val="0"/>
              </a:spcAft>
              <a:buClr>
                <a:schemeClr val="dk1"/>
              </a:buClr>
              <a:buSzPts val="1400"/>
              <a:buFont typeface="Darker Grotesque"/>
              <a:buChar char="■"/>
              <a:defRPr b="0" i="0" sz="1400" u="none" cap="none" strike="noStrike">
                <a:solidFill>
                  <a:schemeClr val="dk1"/>
                </a:solidFill>
                <a:latin typeface="Darker Grotesque"/>
                <a:ea typeface="Darker Grotesque"/>
                <a:cs typeface="Darker Grotesque"/>
                <a:sym typeface="Darker Grotesque"/>
              </a:defRPr>
            </a:lvl3pPr>
            <a:lvl4pPr indent="-317500" lvl="3" marL="1828800" marR="0" algn="l">
              <a:lnSpc>
                <a:spcPct val="115000"/>
              </a:lnSpc>
              <a:spcBef>
                <a:spcPts val="1600"/>
              </a:spcBef>
              <a:spcAft>
                <a:spcPts val="0"/>
              </a:spcAft>
              <a:buClr>
                <a:schemeClr val="dk1"/>
              </a:buClr>
              <a:buSzPts val="1400"/>
              <a:buFont typeface="Darker Grotesque"/>
              <a:buChar char="●"/>
              <a:defRPr b="0" i="0" sz="1400" u="none" cap="none" strike="noStrike">
                <a:solidFill>
                  <a:schemeClr val="dk1"/>
                </a:solidFill>
                <a:latin typeface="Darker Grotesque"/>
                <a:ea typeface="Darker Grotesque"/>
                <a:cs typeface="Darker Grotesque"/>
                <a:sym typeface="Darker Grotesque"/>
              </a:defRPr>
            </a:lvl4pPr>
            <a:lvl5pPr indent="-317500" lvl="4" marL="2286000" marR="0" algn="l">
              <a:lnSpc>
                <a:spcPct val="115000"/>
              </a:lnSpc>
              <a:spcBef>
                <a:spcPts val="1600"/>
              </a:spcBef>
              <a:spcAft>
                <a:spcPts val="0"/>
              </a:spcAft>
              <a:buClr>
                <a:schemeClr val="dk1"/>
              </a:buClr>
              <a:buSzPts val="1400"/>
              <a:buFont typeface="Darker Grotesque"/>
              <a:buChar char="○"/>
              <a:defRPr b="0" i="0" sz="1400" u="none" cap="none" strike="noStrike">
                <a:solidFill>
                  <a:schemeClr val="dk1"/>
                </a:solidFill>
                <a:latin typeface="Darker Grotesque"/>
                <a:ea typeface="Darker Grotesque"/>
                <a:cs typeface="Darker Grotesque"/>
                <a:sym typeface="Darker Grotesque"/>
              </a:defRPr>
            </a:lvl5pPr>
            <a:lvl6pPr indent="-317500" lvl="5" marL="2743200" marR="0" algn="l">
              <a:lnSpc>
                <a:spcPct val="115000"/>
              </a:lnSpc>
              <a:spcBef>
                <a:spcPts val="1600"/>
              </a:spcBef>
              <a:spcAft>
                <a:spcPts val="0"/>
              </a:spcAft>
              <a:buClr>
                <a:schemeClr val="dk1"/>
              </a:buClr>
              <a:buSzPts val="1400"/>
              <a:buFont typeface="Darker Grotesque"/>
              <a:buChar char="■"/>
              <a:defRPr b="0" i="0" sz="1400" u="none" cap="none" strike="noStrike">
                <a:solidFill>
                  <a:schemeClr val="dk1"/>
                </a:solidFill>
                <a:latin typeface="Darker Grotesque"/>
                <a:ea typeface="Darker Grotesque"/>
                <a:cs typeface="Darker Grotesque"/>
                <a:sym typeface="Darker Grotesque"/>
              </a:defRPr>
            </a:lvl6pPr>
            <a:lvl7pPr indent="-317500" lvl="6" marL="3200400" marR="0" algn="l">
              <a:lnSpc>
                <a:spcPct val="115000"/>
              </a:lnSpc>
              <a:spcBef>
                <a:spcPts val="1600"/>
              </a:spcBef>
              <a:spcAft>
                <a:spcPts val="0"/>
              </a:spcAft>
              <a:buClr>
                <a:schemeClr val="dk1"/>
              </a:buClr>
              <a:buSzPts val="1400"/>
              <a:buFont typeface="Darker Grotesque"/>
              <a:buChar char="●"/>
              <a:defRPr b="0" i="0" sz="1400" u="none" cap="none" strike="noStrike">
                <a:solidFill>
                  <a:schemeClr val="dk1"/>
                </a:solidFill>
                <a:latin typeface="Darker Grotesque"/>
                <a:ea typeface="Darker Grotesque"/>
                <a:cs typeface="Darker Grotesque"/>
                <a:sym typeface="Darker Grotesque"/>
              </a:defRPr>
            </a:lvl7pPr>
            <a:lvl8pPr indent="-317500" lvl="7" marL="3657600" marR="0" algn="l">
              <a:lnSpc>
                <a:spcPct val="115000"/>
              </a:lnSpc>
              <a:spcBef>
                <a:spcPts val="1600"/>
              </a:spcBef>
              <a:spcAft>
                <a:spcPts val="0"/>
              </a:spcAft>
              <a:buClr>
                <a:schemeClr val="dk1"/>
              </a:buClr>
              <a:buSzPts val="1400"/>
              <a:buFont typeface="Darker Grotesque"/>
              <a:buChar char="○"/>
              <a:defRPr b="0" i="0" sz="1400" u="none" cap="none" strike="noStrike">
                <a:solidFill>
                  <a:schemeClr val="dk1"/>
                </a:solidFill>
                <a:latin typeface="Darker Grotesque"/>
                <a:ea typeface="Darker Grotesque"/>
                <a:cs typeface="Darker Grotesque"/>
                <a:sym typeface="Darker Grotesque"/>
              </a:defRPr>
            </a:lvl8pPr>
            <a:lvl9pPr indent="-317500" lvl="8" marL="4114800" marR="0" algn="l">
              <a:lnSpc>
                <a:spcPct val="115000"/>
              </a:lnSpc>
              <a:spcBef>
                <a:spcPts val="1600"/>
              </a:spcBef>
              <a:spcAft>
                <a:spcPts val="1600"/>
              </a:spcAft>
              <a:buClr>
                <a:schemeClr val="dk1"/>
              </a:buClr>
              <a:buSzPts val="1400"/>
              <a:buFont typeface="Darker Grotesque"/>
              <a:buChar char="■"/>
              <a:defRPr b="0" i="0" sz="1400" u="none" cap="none" strike="noStrike">
                <a:solidFill>
                  <a:schemeClr val="dk1"/>
                </a:solidFill>
                <a:latin typeface="Darker Grotesque"/>
                <a:ea typeface="Darker Grotesque"/>
                <a:cs typeface="Darker Grotesque"/>
                <a:sym typeface="Darker Grotesque"/>
              </a:defRPr>
            </a:lvl9pPr>
          </a:lstStyle>
          <a:p/>
        </p:txBody>
      </p:sp>
    </p:spTree>
  </p:cSld>
  <p:clrMap accent1="accent1" accent2="accent2" accent3="accent3" accent4="accent4" accent5="accent5" accent6="accent6" bg1="lt1" bg2="dk2" tx1="dk1" tx2="lt2" folHlink="folHlink" hlink="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756" r:id="rId54"/>
    <p:sldLayoutId id="2147483757" r:id="rId5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12.png"/><Relationship Id="rId5"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19.png"/><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2.png"/><Relationship Id="rId5"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6.png"/><Relationship Id="rId4" Type="http://schemas.openxmlformats.org/officeDocument/2006/relationships/image" Target="../media/image24.png"/><Relationship Id="rId5"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7.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image" Target="../media/image52.png"/><Relationship Id="rId5"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png"/><Relationship Id="rId4" Type="http://schemas.openxmlformats.org/officeDocument/2006/relationships/image" Target="../media/image41.png"/><Relationship Id="rId5"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png"/><Relationship Id="rId4" Type="http://schemas.openxmlformats.org/officeDocument/2006/relationships/image" Target="../media/image60.png"/><Relationship Id="rId5" Type="http://schemas.openxmlformats.org/officeDocument/2006/relationships/image" Target="../media/image4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43.png"/><Relationship Id="rId5"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3.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5.png"/><Relationship Id="rId4" Type="http://schemas.openxmlformats.org/officeDocument/2006/relationships/image" Target="../media/image63.png"/><Relationship Id="rId5" Type="http://schemas.openxmlformats.org/officeDocument/2006/relationships/image" Target="../media/image5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8.png"/><Relationship Id="rId4" Type="http://schemas.openxmlformats.org/officeDocument/2006/relationships/image" Target="../media/image58.png"/><Relationship Id="rId5"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6.png"/><Relationship Id="rId4" Type="http://schemas.openxmlformats.org/officeDocument/2006/relationships/image" Target="../media/image61.png"/><Relationship Id="rId5" Type="http://schemas.openxmlformats.org/officeDocument/2006/relationships/image" Target="../media/image5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59.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6.png"/><Relationship Id="rId5"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8.png"/><Relationship Id="rId4" Type="http://schemas.openxmlformats.org/officeDocument/2006/relationships/image" Target="../media/image64.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9.png"/><Relationship Id="rId4" Type="http://schemas.openxmlformats.org/officeDocument/2006/relationships/image" Target="../media/image72.png"/><Relationship Id="rId5" Type="http://schemas.openxmlformats.org/officeDocument/2006/relationships/image" Target="../media/image65.png"/><Relationship Id="rId6" Type="http://schemas.openxmlformats.org/officeDocument/2006/relationships/image" Target="../media/image59.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7.png"/><Relationship Id="rId4" Type="http://schemas.openxmlformats.org/officeDocument/2006/relationships/image" Target="../media/image62.gi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6.png"/><Relationship Id="rId4" Type="http://schemas.openxmlformats.org/officeDocument/2006/relationships/image" Target="../media/image73.png"/><Relationship Id="rId5" Type="http://schemas.openxmlformats.org/officeDocument/2006/relationships/image" Target="../media/image59.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9.png"/><Relationship Id="rId4" Type="http://schemas.openxmlformats.org/officeDocument/2006/relationships/image" Target="../media/image62.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7.png"/><Relationship Id="rId4" Type="http://schemas.openxmlformats.org/officeDocument/2006/relationships/image" Target="../media/image59.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4.png"/><Relationship Id="rId4" Type="http://schemas.openxmlformats.org/officeDocument/2006/relationships/image" Target="../media/image59.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8.jpg"/><Relationship Id="rId5" Type="http://schemas.openxmlformats.org/officeDocument/2006/relationships/image" Target="../media/image2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106" name="Shape 1106"/>
        <p:cNvGrpSpPr/>
        <p:nvPr/>
      </p:nvGrpSpPr>
      <p:grpSpPr>
        <a:xfrm>
          <a:off x="0" y="0"/>
          <a:ext cx="0" cy="0"/>
          <a:chOff x="0" y="0"/>
          <a:chExt cx="0" cy="0"/>
        </a:xfrm>
      </p:grpSpPr>
      <p:sp>
        <p:nvSpPr>
          <p:cNvPr id="1107" name="Google Shape;1107;p113"/>
          <p:cNvSpPr txBox="1"/>
          <p:nvPr>
            <p:ph type="ctrTitle"/>
          </p:nvPr>
        </p:nvSpPr>
        <p:spPr>
          <a:xfrm>
            <a:off x="1677275" y="1469138"/>
            <a:ext cx="6493800" cy="192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100">
                <a:solidFill>
                  <a:srgbClr val="000000"/>
                </a:solidFill>
                <a:latin typeface="Orbitron Medium"/>
                <a:ea typeface="Orbitron Medium"/>
                <a:cs typeface="Orbitron Medium"/>
                <a:sym typeface="Orbitron Medium"/>
              </a:rPr>
              <a:t>Development and usage of 3D-phantom for AI-based dose verification in radiotherapy</a:t>
            </a:r>
            <a:endParaRPr>
              <a:latin typeface="Orbitron Medium"/>
              <a:ea typeface="Orbitron Medium"/>
              <a:cs typeface="Orbitron Medium"/>
              <a:sym typeface="Orbitron Medium"/>
            </a:endParaRPr>
          </a:p>
        </p:txBody>
      </p:sp>
      <p:sp>
        <p:nvSpPr>
          <p:cNvPr id="1108" name="Google Shape;1108;p113"/>
          <p:cNvSpPr txBox="1"/>
          <p:nvPr>
            <p:ph idx="1" type="subTitle"/>
          </p:nvPr>
        </p:nvSpPr>
        <p:spPr>
          <a:xfrm>
            <a:off x="2417025" y="4310425"/>
            <a:ext cx="4359000" cy="40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Rossana Lanzillotta</a:t>
            </a:r>
            <a:endParaRPr/>
          </a:p>
        </p:txBody>
      </p:sp>
      <p:grpSp>
        <p:nvGrpSpPr>
          <p:cNvPr id="1109" name="Google Shape;1109;p113"/>
          <p:cNvGrpSpPr/>
          <p:nvPr/>
        </p:nvGrpSpPr>
        <p:grpSpPr>
          <a:xfrm>
            <a:off x="1213874" y="751483"/>
            <a:ext cx="43276" cy="411646"/>
            <a:chOff x="1256711" y="1178908"/>
            <a:chExt cx="43276" cy="411646"/>
          </a:xfrm>
        </p:grpSpPr>
        <p:grpSp>
          <p:nvGrpSpPr>
            <p:cNvPr id="1110" name="Google Shape;1110;p113"/>
            <p:cNvGrpSpPr/>
            <p:nvPr/>
          </p:nvGrpSpPr>
          <p:grpSpPr>
            <a:xfrm>
              <a:off x="1256711" y="1178908"/>
              <a:ext cx="43276" cy="184846"/>
              <a:chOff x="1256700" y="1103575"/>
              <a:chExt cx="60900" cy="260200"/>
            </a:xfrm>
          </p:grpSpPr>
          <p:sp>
            <p:nvSpPr>
              <p:cNvPr id="1111" name="Google Shape;1111;p113"/>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13"/>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13"/>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4" name="Google Shape;1114;p113"/>
            <p:cNvGrpSpPr/>
            <p:nvPr/>
          </p:nvGrpSpPr>
          <p:grpSpPr>
            <a:xfrm>
              <a:off x="1256711" y="1405708"/>
              <a:ext cx="43276" cy="184846"/>
              <a:chOff x="1256700" y="1103575"/>
              <a:chExt cx="60900" cy="260200"/>
            </a:xfrm>
          </p:grpSpPr>
          <p:sp>
            <p:nvSpPr>
              <p:cNvPr id="1115" name="Google Shape;1115;p113"/>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13"/>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13"/>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118" name="Google Shape;1118;p113"/>
          <p:cNvGrpSpPr/>
          <p:nvPr/>
        </p:nvGrpSpPr>
        <p:grpSpPr>
          <a:xfrm>
            <a:off x="6947274" y="3898783"/>
            <a:ext cx="43276" cy="411646"/>
            <a:chOff x="1256711" y="1178908"/>
            <a:chExt cx="43276" cy="411646"/>
          </a:xfrm>
        </p:grpSpPr>
        <p:grpSp>
          <p:nvGrpSpPr>
            <p:cNvPr id="1119" name="Google Shape;1119;p113"/>
            <p:cNvGrpSpPr/>
            <p:nvPr/>
          </p:nvGrpSpPr>
          <p:grpSpPr>
            <a:xfrm>
              <a:off x="1256711" y="1178908"/>
              <a:ext cx="43276" cy="184846"/>
              <a:chOff x="1256700" y="1103575"/>
              <a:chExt cx="60900" cy="260200"/>
            </a:xfrm>
          </p:grpSpPr>
          <p:sp>
            <p:nvSpPr>
              <p:cNvPr id="1120" name="Google Shape;1120;p113"/>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13"/>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13"/>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3" name="Google Shape;1123;p113"/>
            <p:cNvGrpSpPr/>
            <p:nvPr/>
          </p:nvGrpSpPr>
          <p:grpSpPr>
            <a:xfrm>
              <a:off x="1256711" y="1405708"/>
              <a:ext cx="43276" cy="184846"/>
              <a:chOff x="1256700" y="1103575"/>
              <a:chExt cx="60900" cy="260200"/>
            </a:xfrm>
          </p:grpSpPr>
          <p:sp>
            <p:nvSpPr>
              <p:cNvPr id="1124" name="Google Shape;1124;p113"/>
              <p:cNvSpPr/>
              <p:nvPr/>
            </p:nvSpPr>
            <p:spPr>
              <a:xfrm>
                <a:off x="1256700" y="11035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13"/>
              <p:cNvSpPr/>
              <p:nvPr/>
            </p:nvSpPr>
            <p:spPr>
              <a:xfrm>
                <a:off x="1256700" y="120322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13"/>
              <p:cNvSpPr/>
              <p:nvPr/>
            </p:nvSpPr>
            <p:spPr>
              <a:xfrm>
                <a:off x="1256700" y="1302875"/>
                <a:ext cx="60900" cy="60900"/>
              </a:xfrm>
              <a:prstGeom prst="ellipse">
                <a:avLst/>
              </a:prstGeom>
              <a:gradFill>
                <a:gsLst>
                  <a:gs pos="0">
                    <a:srgbClr val="8DF1FF"/>
                  </a:gs>
                  <a:gs pos="30000">
                    <a:srgbClr val="F2CEFF"/>
                  </a:gs>
                  <a:gs pos="100000">
                    <a:srgbClr val="0445FF"/>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27" name="Google Shape;1127;p113"/>
          <p:cNvSpPr/>
          <p:nvPr/>
        </p:nvSpPr>
        <p:spPr>
          <a:xfrm>
            <a:off x="2509175" y="-3861800"/>
            <a:ext cx="4830000" cy="4830300"/>
          </a:xfrm>
          <a:prstGeom prst="ellipse">
            <a:avLst/>
          </a:prstGeom>
          <a:solidFill>
            <a:schemeClr val="dk2"/>
          </a:solidFill>
          <a:ln>
            <a:noFill/>
          </a:ln>
          <a:effectLst>
            <a:outerShdw blurRad="57150" rotWithShape="0" algn="bl" dir="5400000" dist="19050">
              <a:schemeClr val="accent1">
                <a:alpha val="42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13"/>
          <p:cNvSpPr/>
          <p:nvPr/>
        </p:nvSpPr>
        <p:spPr>
          <a:xfrm>
            <a:off x="7446650" y="3964738"/>
            <a:ext cx="1260600" cy="12606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rgbClr val="4877FF">
                <a:alpha val="76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13"/>
          <p:cNvSpPr/>
          <p:nvPr/>
        </p:nvSpPr>
        <p:spPr>
          <a:xfrm>
            <a:off x="-1777700" y="1816800"/>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42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13"/>
          <p:cNvSpPr/>
          <p:nvPr/>
        </p:nvSpPr>
        <p:spPr>
          <a:xfrm>
            <a:off x="7111775" y="-1569850"/>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chemeClr val="accent1">
                <a:alpha val="42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31" name="Google Shape;1131;p113"/>
          <p:cNvPicPr preferRelativeResize="0"/>
          <p:nvPr/>
        </p:nvPicPr>
        <p:blipFill rotWithShape="1">
          <a:blip r:embed="rId3">
            <a:alphaModFix/>
          </a:blip>
          <a:srcRect b="19768" l="7340" r="4538" t="0"/>
          <a:stretch/>
        </p:blipFill>
        <p:spPr>
          <a:xfrm flipH="1" rot="-9134663">
            <a:off x="-1755148" y="3031026"/>
            <a:ext cx="5981304" cy="4126625"/>
          </a:xfrm>
          <a:prstGeom prst="rect">
            <a:avLst/>
          </a:prstGeom>
          <a:noFill/>
          <a:ln>
            <a:noFill/>
          </a:ln>
        </p:spPr>
      </p:pic>
      <p:pic>
        <p:nvPicPr>
          <p:cNvPr id="1132" name="Google Shape;1132;p113"/>
          <p:cNvPicPr preferRelativeResize="0"/>
          <p:nvPr/>
        </p:nvPicPr>
        <p:blipFill rotWithShape="1">
          <a:blip r:embed="rId3">
            <a:alphaModFix/>
          </a:blip>
          <a:srcRect b="19768" l="7340" r="4538" t="0"/>
          <a:stretch/>
        </p:blipFill>
        <p:spPr>
          <a:xfrm flipH="1" rot="2359540">
            <a:off x="6573591" y="-1878314"/>
            <a:ext cx="3498423" cy="2413614"/>
          </a:xfrm>
          <a:prstGeom prst="rect">
            <a:avLst/>
          </a:prstGeom>
          <a:noFill/>
          <a:ln>
            <a:noFill/>
          </a:ln>
        </p:spPr>
      </p:pic>
      <p:pic>
        <p:nvPicPr>
          <p:cNvPr id="1133" name="Google Shape;1133;p113"/>
          <p:cNvPicPr preferRelativeResize="0"/>
          <p:nvPr/>
        </p:nvPicPr>
        <p:blipFill rotWithShape="1">
          <a:blip r:embed="rId3">
            <a:alphaModFix/>
          </a:blip>
          <a:srcRect b="19768" l="7340" r="4538" t="0"/>
          <a:stretch/>
        </p:blipFill>
        <p:spPr>
          <a:xfrm flipH="1" rot="8099997">
            <a:off x="906367" y="-2284251"/>
            <a:ext cx="4111489" cy="2836579"/>
          </a:xfrm>
          <a:prstGeom prst="rect">
            <a:avLst/>
          </a:prstGeom>
          <a:noFill/>
          <a:ln>
            <a:noFill/>
          </a:ln>
        </p:spPr>
      </p:pic>
      <p:pic>
        <p:nvPicPr>
          <p:cNvPr id="1134" name="Google Shape;1134;p113"/>
          <p:cNvPicPr preferRelativeResize="0"/>
          <p:nvPr/>
        </p:nvPicPr>
        <p:blipFill rotWithShape="1">
          <a:blip r:embed="rId3">
            <a:alphaModFix/>
          </a:blip>
          <a:srcRect b="19768" l="7340" r="4538" t="0"/>
          <a:stretch/>
        </p:blipFill>
        <p:spPr>
          <a:xfrm flipH="1" rot="7200074">
            <a:off x="6735534" y="2930973"/>
            <a:ext cx="4276576" cy="2950509"/>
          </a:xfrm>
          <a:prstGeom prst="rect">
            <a:avLst/>
          </a:prstGeom>
          <a:noFill/>
          <a:ln>
            <a:noFill/>
          </a:ln>
        </p:spPr>
      </p:pic>
      <p:pic>
        <p:nvPicPr>
          <p:cNvPr id="1135" name="Google Shape;1135;p113"/>
          <p:cNvPicPr preferRelativeResize="0"/>
          <p:nvPr/>
        </p:nvPicPr>
        <p:blipFill>
          <a:blip r:embed="rId4">
            <a:alphaModFix/>
          </a:blip>
          <a:stretch>
            <a:fillRect/>
          </a:stretch>
        </p:blipFill>
        <p:spPr>
          <a:xfrm rot="2051224">
            <a:off x="7536343" y="152779"/>
            <a:ext cx="709013" cy="537293"/>
          </a:xfrm>
          <a:prstGeom prst="rect">
            <a:avLst/>
          </a:prstGeom>
          <a:noFill/>
          <a:ln>
            <a:noFill/>
          </a:ln>
        </p:spPr>
      </p:pic>
      <p:sp>
        <p:nvSpPr>
          <p:cNvPr id="1136" name="Google Shape;1136;p113"/>
          <p:cNvSpPr/>
          <p:nvPr/>
        </p:nvSpPr>
        <p:spPr>
          <a:xfrm>
            <a:off x="-680625" y="-262950"/>
            <a:ext cx="1633500" cy="1633500"/>
          </a:xfrm>
          <a:prstGeom prst="ellipse">
            <a:avLst/>
          </a:prstGeom>
          <a:solidFill>
            <a:schemeClr val="dk2"/>
          </a:solidFill>
          <a:ln>
            <a:noFill/>
          </a:ln>
          <a:effectLst>
            <a:outerShdw blurRad="57150" rotWithShape="0" algn="bl" dir="5400000" dist="19050">
              <a:schemeClr val="accent1">
                <a:alpha val="42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1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27"/>
                                        </p:tgtEl>
                                        <p:attrNameLst>
                                          <p:attrName>style.visibility</p:attrName>
                                        </p:attrNameLst>
                                      </p:cBhvr>
                                      <p:to>
                                        <p:strVal val="visible"/>
                                      </p:to>
                                    </p:set>
                                    <p:animEffect filter="fade" transition="in">
                                      <p:cBhvr>
                                        <p:cTn dur="1000"/>
                                        <p:tgtEl>
                                          <p:spTgt spid="1127"/>
                                        </p:tgtEl>
                                      </p:cBhvr>
                                    </p:animEffect>
                                  </p:childTnLst>
                                </p:cTn>
                              </p:par>
                              <p:par>
                                <p:cTn fill="hold" nodeType="withEffect" presetClass="entr" presetID="10" presetSubtype="0">
                                  <p:stCondLst>
                                    <p:cond delay="0"/>
                                  </p:stCondLst>
                                  <p:childTnLst>
                                    <p:set>
                                      <p:cBhvr>
                                        <p:cTn dur="1" fill="hold">
                                          <p:stCondLst>
                                            <p:cond delay="0"/>
                                          </p:stCondLst>
                                        </p:cTn>
                                        <p:tgtEl>
                                          <p:spTgt spid="1129"/>
                                        </p:tgtEl>
                                        <p:attrNameLst>
                                          <p:attrName>style.visibility</p:attrName>
                                        </p:attrNameLst>
                                      </p:cBhvr>
                                      <p:to>
                                        <p:strVal val="visible"/>
                                      </p:to>
                                    </p:set>
                                    <p:animEffect filter="fade" transition="in">
                                      <p:cBhvr>
                                        <p:cTn dur="1000"/>
                                        <p:tgtEl>
                                          <p:spTgt spid="1129"/>
                                        </p:tgtEl>
                                      </p:cBhvr>
                                    </p:animEffect>
                                  </p:childTnLst>
                                </p:cTn>
                              </p:par>
                              <p:par>
                                <p:cTn fill="hold" nodeType="withEffect" presetClass="entr" presetID="10" presetSubtype="0">
                                  <p:stCondLst>
                                    <p:cond delay="0"/>
                                  </p:stCondLst>
                                  <p:childTnLst>
                                    <p:set>
                                      <p:cBhvr>
                                        <p:cTn dur="1" fill="hold">
                                          <p:stCondLst>
                                            <p:cond delay="0"/>
                                          </p:stCondLst>
                                        </p:cTn>
                                        <p:tgtEl>
                                          <p:spTgt spid="1130"/>
                                        </p:tgtEl>
                                        <p:attrNameLst>
                                          <p:attrName>style.visibility</p:attrName>
                                        </p:attrNameLst>
                                      </p:cBhvr>
                                      <p:to>
                                        <p:strVal val="visible"/>
                                      </p:to>
                                    </p:set>
                                    <p:animEffect filter="fade" transition="in">
                                      <p:cBhvr>
                                        <p:cTn dur="1000"/>
                                        <p:tgtEl>
                                          <p:spTgt spid="1130"/>
                                        </p:tgtEl>
                                      </p:cBhvr>
                                    </p:animEffect>
                                  </p:childTnLst>
                                </p:cTn>
                              </p:par>
                              <p:par>
                                <p:cTn fill="hold" nodeType="withEffect" presetClass="entr" presetID="10" presetSubtype="0">
                                  <p:stCondLst>
                                    <p:cond delay="0"/>
                                  </p:stCondLst>
                                  <p:childTnLst>
                                    <p:set>
                                      <p:cBhvr>
                                        <p:cTn dur="1" fill="hold">
                                          <p:stCondLst>
                                            <p:cond delay="0"/>
                                          </p:stCondLst>
                                        </p:cTn>
                                        <p:tgtEl>
                                          <p:spTgt spid="1136"/>
                                        </p:tgtEl>
                                        <p:attrNameLst>
                                          <p:attrName>style.visibility</p:attrName>
                                        </p:attrNameLst>
                                      </p:cBhvr>
                                      <p:to>
                                        <p:strVal val="visible"/>
                                      </p:to>
                                    </p:set>
                                    <p:animEffect filter="fade" transition="in">
                                      <p:cBhvr>
                                        <p:cTn dur="1000"/>
                                        <p:tgtEl>
                                          <p:spTgt spid="1136"/>
                                        </p:tgtEl>
                                      </p:cBhvr>
                                    </p:animEffect>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1131"/>
                                        </p:tgtEl>
                                        <p:attrNameLst>
                                          <p:attrName>style.visibility</p:attrName>
                                        </p:attrNameLst>
                                      </p:cBhvr>
                                      <p:to>
                                        <p:strVal val="visible"/>
                                      </p:to>
                                    </p:set>
                                    <p:anim calcmode="lin" valueType="num">
                                      <p:cBhvr additive="base">
                                        <p:cTn dur="1000"/>
                                        <p:tgtEl>
                                          <p:spTgt spid="11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132"/>
                                        </p:tgtEl>
                                        <p:attrNameLst>
                                          <p:attrName>style.visibility</p:attrName>
                                        </p:attrNameLst>
                                      </p:cBhvr>
                                      <p:to>
                                        <p:strVal val="visible"/>
                                      </p:to>
                                    </p:set>
                                    <p:anim calcmode="lin" valueType="num">
                                      <p:cBhvr additive="base">
                                        <p:cTn dur="1000"/>
                                        <p:tgtEl>
                                          <p:spTgt spid="11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1133"/>
                                        </p:tgtEl>
                                        <p:attrNameLst>
                                          <p:attrName>style.visibility</p:attrName>
                                        </p:attrNameLst>
                                      </p:cBhvr>
                                      <p:to>
                                        <p:strVal val="visible"/>
                                      </p:to>
                                    </p:set>
                                    <p:anim calcmode="lin" valueType="num">
                                      <p:cBhvr additive="base">
                                        <p:cTn dur="1000"/>
                                        <p:tgtEl>
                                          <p:spTgt spid="1133"/>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1">
                                  <p:stCondLst>
                                    <p:cond delay="0"/>
                                  </p:stCondLst>
                                  <p:childTnLst>
                                    <p:set>
                                      <p:cBhvr>
                                        <p:cTn dur="1" fill="hold">
                                          <p:stCondLst>
                                            <p:cond delay="0"/>
                                          </p:stCondLst>
                                        </p:cTn>
                                        <p:tgtEl>
                                          <p:spTgt spid="1135"/>
                                        </p:tgtEl>
                                        <p:attrNameLst>
                                          <p:attrName>style.visibility</p:attrName>
                                        </p:attrNameLst>
                                      </p:cBhvr>
                                      <p:to>
                                        <p:strVal val="visible"/>
                                      </p:to>
                                    </p:set>
                                    <p:anim calcmode="lin" valueType="num">
                                      <p:cBhvr additive="base">
                                        <p:cTn dur="1000"/>
                                        <p:tgtEl>
                                          <p:spTgt spid="11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1134"/>
                                        </p:tgtEl>
                                        <p:attrNameLst>
                                          <p:attrName>style.visibility</p:attrName>
                                        </p:attrNameLst>
                                      </p:cBhvr>
                                      <p:to>
                                        <p:strVal val="visible"/>
                                      </p:to>
                                    </p:set>
                                    <p:anim calcmode="lin" valueType="num">
                                      <p:cBhvr additive="base">
                                        <p:cTn dur="1000"/>
                                        <p:tgtEl>
                                          <p:spTgt spid="113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pic>
        <p:nvPicPr>
          <p:cNvPr id="1231" name="Google Shape;1231;p122" title="DiversiSpessori_YF3vsYF1.png"/>
          <p:cNvPicPr preferRelativeResize="0"/>
          <p:nvPr/>
        </p:nvPicPr>
        <p:blipFill rotWithShape="1">
          <a:blip r:embed="rId3">
            <a:alphaModFix/>
          </a:blip>
          <a:srcRect b="0" l="0" r="0" t="0"/>
          <a:stretch/>
        </p:blipFill>
        <p:spPr>
          <a:xfrm>
            <a:off x="76200" y="1019175"/>
            <a:ext cx="4468600" cy="3556641"/>
          </a:xfrm>
          <a:prstGeom prst="rect">
            <a:avLst/>
          </a:prstGeom>
          <a:noFill/>
          <a:ln>
            <a:noFill/>
          </a:ln>
        </p:spPr>
      </p:pic>
      <p:pic>
        <p:nvPicPr>
          <p:cNvPr id="1232" name="Google Shape;1232;p122" title="DiversiSpessori_YF3vsYF1.png"/>
          <p:cNvPicPr preferRelativeResize="0"/>
          <p:nvPr/>
        </p:nvPicPr>
        <p:blipFill rotWithShape="1">
          <a:blip r:embed="rId4">
            <a:alphaModFix/>
          </a:blip>
          <a:srcRect b="0" l="0" r="0" t="0"/>
          <a:stretch/>
        </p:blipFill>
        <p:spPr>
          <a:xfrm>
            <a:off x="4637025" y="1019175"/>
            <a:ext cx="4468600" cy="3556650"/>
          </a:xfrm>
          <a:prstGeom prst="rect">
            <a:avLst/>
          </a:prstGeom>
          <a:noFill/>
          <a:ln>
            <a:noFill/>
          </a:ln>
        </p:spPr>
      </p:pic>
      <p:sp>
        <p:nvSpPr>
          <p:cNvPr id="1233" name="Google Shape;1233;p122"/>
          <p:cNvSpPr txBox="1"/>
          <p:nvPr/>
        </p:nvSpPr>
        <p:spPr>
          <a:xfrm>
            <a:off x="-335700" y="268550"/>
            <a:ext cx="9815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1"/>
                </a:solidFill>
                <a:latin typeface="Orbitron Medium"/>
                <a:ea typeface="Orbitron Medium"/>
                <a:cs typeface="Orbitron Medium"/>
                <a:sym typeface="Orbitron Medium"/>
              </a:rPr>
              <a:t>Mean Dose Difference and Mean Normalized Dose Difference Trends vs. </a:t>
            </a:r>
            <a:endParaRPr sz="1700">
              <a:solidFill>
                <a:schemeClr val="dk1"/>
              </a:solidFill>
              <a:latin typeface="Orbitron Medium"/>
              <a:ea typeface="Orbitron Medium"/>
              <a:cs typeface="Orbitron Medium"/>
              <a:sym typeface="Orbitron Medium"/>
            </a:endParaRPr>
          </a:p>
          <a:p>
            <a:pPr indent="0" lvl="0" marL="0" rtl="0" algn="ctr">
              <a:spcBef>
                <a:spcPts val="0"/>
              </a:spcBef>
              <a:spcAft>
                <a:spcPts val="0"/>
              </a:spcAft>
              <a:buNone/>
            </a:pPr>
            <a:r>
              <a:rPr lang="en" sz="1700">
                <a:solidFill>
                  <a:schemeClr val="dk1"/>
                </a:solidFill>
                <a:latin typeface="Orbitron Medium"/>
                <a:ea typeface="Orbitron Medium"/>
                <a:cs typeface="Orbitron Medium"/>
                <a:sym typeface="Orbitron Medium"/>
              </a:rPr>
              <a:t>Thickness</a:t>
            </a:r>
            <a:endParaRPr sz="1700">
              <a:solidFill>
                <a:schemeClr val="dk1"/>
              </a:solidFill>
              <a:latin typeface="Orbitron Medium"/>
              <a:ea typeface="Orbitron Medium"/>
              <a:cs typeface="Orbitron Medium"/>
              <a:sym typeface="Orbitron Medium"/>
            </a:endParaRPr>
          </a:p>
        </p:txBody>
      </p:sp>
      <p:sp>
        <p:nvSpPr>
          <p:cNvPr id="1234" name="Google Shape;1234;p1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35" name="Google Shape;1235;p122"/>
          <p:cNvSpPr txBox="1"/>
          <p:nvPr/>
        </p:nvSpPr>
        <p:spPr>
          <a:xfrm>
            <a:off x="216825" y="4711150"/>
            <a:ext cx="4420200" cy="31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Darker Grotesque"/>
                <a:ea typeface="Darker Grotesque"/>
                <a:cs typeface="Darker Grotesque"/>
                <a:sym typeface="Darker Grotesque"/>
              </a:rPr>
              <a:t>The trend of the two fields is similar</a:t>
            </a:r>
            <a:endParaRPr sz="1600">
              <a:solidFill>
                <a:schemeClr val="dk1"/>
              </a:solidFill>
              <a:latin typeface="Darker Grotesque"/>
              <a:ea typeface="Darker Grotesque"/>
              <a:cs typeface="Darker Grotesque"/>
              <a:sym typeface="Darker Grotesque"/>
            </a:endParaRPr>
          </a:p>
        </p:txBody>
      </p:sp>
      <p:sp>
        <p:nvSpPr>
          <p:cNvPr id="1236" name="Google Shape;1236;p122"/>
          <p:cNvSpPr txBox="1"/>
          <p:nvPr/>
        </p:nvSpPr>
        <p:spPr>
          <a:xfrm>
            <a:off x="4407825" y="4558750"/>
            <a:ext cx="4420200" cy="31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600">
                <a:solidFill>
                  <a:schemeClr val="dk1"/>
                </a:solidFill>
                <a:latin typeface="Darker Grotesque"/>
                <a:ea typeface="Darker Grotesque"/>
                <a:cs typeface="Darker Grotesque"/>
                <a:sym typeface="Darker Grotesque"/>
              </a:rPr>
              <a:t>The trend between the two fields is different; the smaller field seems to be less sensitive to small variations.</a:t>
            </a:r>
            <a:endParaRPr sz="1600">
              <a:solidFill>
                <a:schemeClr val="dk1"/>
              </a:solidFill>
              <a:latin typeface="Darker Grotesque"/>
              <a:ea typeface="Darker Grotesque"/>
              <a:cs typeface="Darker Grotesque"/>
              <a:sym typeface="Darker Grotesq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pic>
        <p:nvPicPr>
          <p:cNvPr id="1241" name="Google Shape;1241;p123" title="DiversiSpessori_YF3vsYF1.png"/>
          <p:cNvPicPr preferRelativeResize="0"/>
          <p:nvPr/>
        </p:nvPicPr>
        <p:blipFill rotWithShape="1">
          <a:blip r:embed="rId3">
            <a:alphaModFix/>
          </a:blip>
          <a:srcRect b="0" l="0" r="0" t="0"/>
          <a:stretch/>
        </p:blipFill>
        <p:spPr>
          <a:xfrm>
            <a:off x="6141100" y="1438850"/>
            <a:ext cx="3002900" cy="2390057"/>
          </a:xfrm>
          <a:prstGeom prst="rect">
            <a:avLst/>
          </a:prstGeom>
          <a:noFill/>
          <a:ln>
            <a:noFill/>
          </a:ln>
        </p:spPr>
      </p:pic>
      <p:sp>
        <p:nvSpPr>
          <p:cNvPr id="1242" name="Google Shape;1242;p123"/>
          <p:cNvSpPr txBox="1"/>
          <p:nvPr/>
        </p:nvSpPr>
        <p:spPr>
          <a:xfrm>
            <a:off x="273000" y="421025"/>
            <a:ext cx="85980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Orbitron Medium"/>
                <a:ea typeface="Orbitron Medium"/>
                <a:cs typeface="Orbitron Medium"/>
                <a:sym typeface="Orbitron Medium"/>
              </a:rPr>
              <a:t>Normalized mean Dose difference </a:t>
            </a:r>
            <a:r>
              <a:rPr lang="en" sz="1700">
                <a:solidFill>
                  <a:schemeClr val="dk1"/>
                </a:solidFill>
                <a:latin typeface="Orbitron Medium"/>
                <a:ea typeface="Orbitron Medium"/>
                <a:cs typeface="Orbitron Medium"/>
                <a:sym typeface="Orbitron Medium"/>
              </a:rPr>
              <a:t>trend as a function of thickness using three comparison methods</a:t>
            </a:r>
            <a:endParaRPr sz="1700">
              <a:solidFill>
                <a:schemeClr val="dk1"/>
              </a:solidFill>
              <a:latin typeface="Orbitron Medium"/>
              <a:ea typeface="Orbitron Medium"/>
              <a:cs typeface="Orbitron Medium"/>
              <a:sym typeface="Orbitron Medium"/>
            </a:endParaRPr>
          </a:p>
        </p:txBody>
      </p:sp>
      <p:sp>
        <p:nvSpPr>
          <p:cNvPr id="1243" name="Google Shape;1243;p123"/>
          <p:cNvSpPr txBox="1"/>
          <p:nvPr/>
        </p:nvSpPr>
        <p:spPr>
          <a:xfrm>
            <a:off x="238450" y="3997125"/>
            <a:ext cx="2526000" cy="4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latin typeface="Orbitron"/>
                <a:ea typeface="Orbitron"/>
                <a:cs typeface="Orbitron"/>
                <a:sym typeface="Orbitron"/>
              </a:rPr>
              <a:t>Predicted PD vs. TPS PD</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244" name="Google Shape;1244;p123"/>
          <p:cNvSpPr txBox="1"/>
          <p:nvPr/>
        </p:nvSpPr>
        <p:spPr>
          <a:xfrm>
            <a:off x="3145338" y="3943875"/>
            <a:ext cx="2853300" cy="56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Predicted PD vs. Predicted PD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245" name="Google Shape;1245;p123"/>
          <p:cNvSpPr txBox="1"/>
          <p:nvPr/>
        </p:nvSpPr>
        <p:spPr>
          <a:xfrm>
            <a:off x="6185000" y="3997125"/>
            <a:ext cx="2915100" cy="79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EPIDs vs. EPID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pic>
        <p:nvPicPr>
          <p:cNvPr id="1246" name="Google Shape;1246;p123" title="DiversiSpessori_YF3vsYF1.png"/>
          <p:cNvPicPr preferRelativeResize="0"/>
          <p:nvPr/>
        </p:nvPicPr>
        <p:blipFill rotWithShape="1">
          <a:blip r:embed="rId4">
            <a:alphaModFix/>
          </a:blip>
          <a:srcRect b="0" l="0" r="0" t="0"/>
          <a:stretch/>
        </p:blipFill>
        <p:spPr>
          <a:xfrm>
            <a:off x="3063975" y="1444175"/>
            <a:ext cx="3002900" cy="2390057"/>
          </a:xfrm>
          <a:prstGeom prst="rect">
            <a:avLst/>
          </a:prstGeom>
          <a:noFill/>
          <a:ln>
            <a:noFill/>
          </a:ln>
        </p:spPr>
      </p:pic>
      <p:pic>
        <p:nvPicPr>
          <p:cNvPr id="1247" name="Google Shape;1247;p123" title="DiversiSpessori_YF3vsYF1.png"/>
          <p:cNvPicPr preferRelativeResize="0"/>
          <p:nvPr/>
        </p:nvPicPr>
        <p:blipFill rotWithShape="1">
          <a:blip r:embed="rId5">
            <a:alphaModFix/>
          </a:blip>
          <a:srcRect b="0" l="0" r="0" t="0"/>
          <a:stretch/>
        </p:blipFill>
        <p:spPr>
          <a:xfrm>
            <a:off x="-13150" y="1444168"/>
            <a:ext cx="3002900" cy="2390069"/>
          </a:xfrm>
          <a:prstGeom prst="rect">
            <a:avLst/>
          </a:prstGeom>
          <a:noFill/>
          <a:ln>
            <a:noFill/>
          </a:ln>
        </p:spPr>
      </p:pic>
      <p:sp>
        <p:nvSpPr>
          <p:cNvPr id="1248" name="Google Shape;1248;p1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49" name="Google Shape;1249;p123"/>
          <p:cNvSpPr txBox="1"/>
          <p:nvPr/>
        </p:nvSpPr>
        <p:spPr>
          <a:xfrm>
            <a:off x="73700" y="4621025"/>
            <a:ext cx="8691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Darker Grotesque"/>
                <a:ea typeface="Darker Grotesque"/>
                <a:cs typeface="Darker Grotesque"/>
                <a:sym typeface="Darker Grotesque"/>
              </a:rPr>
              <a:t>The trends obtained by comparing EPID GT with EPID, and predicted PD GT with predicted PD, are practically the same.</a:t>
            </a:r>
            <a:endParaRPr sz="1500">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t/>
            </a:r>
            <a:endParaRPr sz="1500">
              <a:solidFill>
                <a:schemeClr val="dk1"/>
              </a:solidFill>
              <a:latin typeface="Darker Grotesque"/>
              <a:ea typeface="Darker Grotesque"/>
              <a:cs typeface="Darker Grotesque"/>
              <a:sym typeface="Darker Grotesq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pic>
        <p:nvPicPr>
          <p:cNvPr id="1254" name="Google Shape;1254;p124" title="DiversiSpessori_YF3vsYF1.png"/>
          <p:cNvPicPr preferRelativeResize="0"/>
          <p:nvPr/>
        </p:nvPicPr>
        <p:blipFill rotWithShape="1">
          <a:blip r:embed="rId3">
            <a:alphaModFix/>
          </a:blip>
          <a:srcRect b="0" l="0" r="0" t="0"/>
          <a:stretch/>
        </p:blipFill>
        <p:spPr>
          <a:xfrm>
            <a:off x="0" y="1447800"/>
            <a:ext cx="3002900" cy="2390050"/>
          </a:xfrm>
          <a:prstGeom prst="rect">
            <a:avLst/>
          </a:prstGeom>
          <a:noFill/>
          <a:ln>
            <a:noFill/>
          </a:ln>
        </p:spPr>
      </p:pic>
      <p:pic>
        <p:nvPicPr>
          <p:cNvPr id="1255" name="Google Shape;1255;p124" title="YF1vsYF3_DiversiSpessori.png"/>
          <p:cNvPicPr preferRelativeResize="0"/>
          <p:nvPr/>
        </p:nvPicPr>
        <p:blipFill rotWithShape="1">
          <a:blip r:embed="rId4">
            <a:alphaModFix/>
          </a:blip>
          <a:srcRect b="0" l="0" r="0" t="0"/>
          <a:stretch/>
        </p:blipFill>
        <p:spPr>
          <a:xfrm>
            <a:off x="6141100" y="1438850"/>
            <a:ext cx="3002900" cy="2390057"/>
          </a:xfrm>
          <a:prstGeom prst="rect">
            <a:avLst/>
          </a:prstGeom>
          <a:noFill/>
          <a:ln>
            <a:noFill/>
          </a:ln>
        </p:spPr>
      </p:pic>
      <p:sp>
        <p:nvSpPr>
          <p:cNvPr id="1256" name="Google Shape;1256;p124"/>
          <p:cNvSpPr txBox="1"/>
          <p:nvPr/>
        </p:nvSpPr>
        <p:spPr>
          <a:xfrm>
            <a:off x="273000" y="421025"/>
            <a:ext cx="85980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Orbitron Medium"/>
                <a:ea typeface="Orbitron Medium"/>
                <a:cs typeface="Orbitron Medium"/>
                <a:sym typeface="Orbitron Medium"/>
              </a:rPr>
              <a:t>GPR trend as a function of thickness using three comparison methods</a:t>
            </a:r>
            <a:endParaRPr sz="1700">
              <a:solidFill>
                <a:schemeClr val="dk1"/>
              </a:solidFill>
              <a:latin typeface="Orbitron Medium"/>
              <a:ea typeface="Orbitron Medium"/>
              <a:cs typeface="Orbitron Medium"/>
              <a:sym typeface="Orbitron Medium"/>
            </a:endParaRPr>
          </a:p>
        </p:txBody>
      </p:sp>
      <p:sp>
        <p:nvSpPr>
          <p:cNvPr id="1257" name="Google Shape;1257;p124"/>
          <p:cNvSpPr txBox="1"/>
          <p:nvPr/>
        </p:nvSpPr>
        <p:spPr>
          <a:xfrm>
            <a:off x="238450" y="3997125"/>
            <a:ext cx="2526000" cy="4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latin typeface="Orbitron"/>
                <a:ea typeface="Orbitron"/>
                <a:cs typeface="Orbitron"/>
                <a:sym typeface="Orbitron"/>
              </a:rPr>
              <a:t>Predicted PD vs. TPS PD</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258" name="Google Shape;1258;p124"/>
          <p:cNvSpPr txBox="1"/>
          <p:nvPr/>
        </p:nvSpPr>
        <p:spPr>
          <a:xfrm>
            <a:off x="3145338" y="3943875"/>
            <a:ext cx="2853300" cy="56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Predicted PD vs. Predicted PD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259" name="Google Shape;1259;p124"/>
          <p:cNvSpPr txBox="1"/>
          <p:nvPr/>
        </p:nvSpPr>
        <p:spPr>
          <a:xfrm>
            <a:off x="6185000" y="3997125"/>
            <a:ext cx="2915100" cy="79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EPIDs vs. EPID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sp>
        <p:nvSpPr>
          <p:cNvPr id="1260" name="Google Shape;1260;p1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61" name="Google Shape;1261;p124"/>
          <p:cNvSpPr txBox="1"/>
          <p:nvPr/>
        </p:nvSpPr>
        <p:spPr>
          <a:xfrm>
            <a:off x="90725" y="4316225"/>
            <a:ext cx="9014700" cy="79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Darker Grotesque"/>
                <a:ea typeface="Darker Grotesque"/>
                <a:cs typeface="Darker Grotesque"/>
                <a:sym typeface="Darker Grotesque"/>
              </a:rPr>
              <a:t>Thickness variations (in both cases)  are already detected with DTA = 3 mm and DD = 3%. </a:t>
            </a:r>
            <a:endParaRPr sz="1500">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sz="1500">
                <a:solidFill>
                  <a:schemeClr val="dk1"/>
                </a:solidFill>
                <a:latin typeface="Darker Grotesque"/>
                <a:ea typeface="Darker Grotesque"/>
                <a:cs typeface="Darker Grotesque"/>
                <a:sym typeface="Darker Grotesque"/>
              </a:rPr>
              <a:t>The larger field turns out to be insensitive to variations when comparing EPID GT and EPID, and PD GT and predicted PD. However, it proves to be very sensitive in the comparison with the TPS PD.</a:t>
            </a:r>
            <a:endParaRPr sz="1500">
              <a:solidFill>
                <a:schemeClr val="dk1"/>
              </a:solidFill>
              <a:latin typeface="Darker Grotesque"/>
              <a:ea typeface="Darker Grotesque"/>
              <a:cs typeface="Darker Grotesque"/>
              <a:sym typeface="Darker Grotesque"/>
            </a:endParaRPr>
          </a:p>
        </p:txBody>
      </p:sp>
      <p:pic>
        <p:nvPicPr>
          <p:cNvPr id="1262" name="Google Shape;1262;p124" title="YF1vsYF3_Spessori.png"/>
          <p:cNvPicPr preferRelativeResize="0"/>
          <p:nvPr/>
        </p:nvPicPr>
        <p:blipFill rotWithShape="1">
          <a:blip r:embed="rId5">
            <a:alphaModFix/>
          </a:blip>
          <a:srcRect b="0" l="0" r="0" t="0"/>
          <a:stretch/>
        </p:blipFill>
        <p:spPr>
          <a:xfrm>
            <a:off x="3069150" y="1452917"/>
            <a:ext cx="3002900" cy="23900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6" name="Shape 1266"/>
        <p:cNvGrpSpPr/>
        <p:nvPr/>
      </p:nvGrpSpPr>
      <p:grpSpPr>
        <a:xfrm>
          <a:off x="0" y="0"/>
          <a:ext cx="0" cy="0"/>
          <a:chOff x="0" y="0"/>
          <a:chExt cx="0" cy="0"/>
        </a:xfrm>
      </p:grpSpPr>
      <p:pic>
        <p:nvPicPr>
          <p:cNvPr id="1267" name="Google Shape;1267;p125" title="DiversiSpessori_YF3vsYF1.png"/>
          <p:cNvPicPr preferRelativeResize="0"/>
          <p:nvPr/>
        </p:nvPicPr>
        <p:blipFill rotWithShape="1">
          <a:blip r:embed="rId3">
            <a:alphaModFix/>
          </a:blip>
          <a:srcRect b="0" l="0" r="0" t="0"/>
          <a:stretch/>
        </p:blipFill>
        <p:spPr>
          <a:xfrm>
            <a:off x="0" y="1447800"/>
            <a:ext cx="3002900" cy="2390050"/>
          </a:xfrm>
          <a:prstGeom prst="rect">
            <a:avLst/>
          </a:prstGeom>
          <a:noFill/>
          <a:ln>
            <a:noFill/>
          </a:ln>
        </p:spPr>
      </p:pic>
      <p:pic>
        <p:nvPicPr>
          <p:cNvPr id="1268" name="Google Shape;1268;p125" title="YF1vsYF3_DiversiSpessori.png"/>
          <p:cNvPicPr preferRelativeResize="0"/>
          <p:nvPr/>
        </p:nvPicPr>
        <p:blipFill rotWithShape="1">
          <a:blip r:embed="rId4">
            <a:alphaModFix/>
          </a:blip>
          <a:srcRect b="0" l="0" r="0" t="0"/>
          <a:stretch/>
        </p:blipFill>
        <p:spPr>
          <a:xfrm>
            <a:off x="6141100" y="1438850"/>
            <a:ext cx="3002900" cy="2390057"/>
          </a:xfrm>
          <a:prstGeom prst="rect">
            <a:avLst/>
          </a:prstGeom>
          <a:noFill/>
          <a:ln>
            <a:noFill/>
          </a:ln>
        </p:spPr>
      </p:pic>
      <p:sp>
        <p:nvSpPr>
          <p:cNvPr id="1269" name="Google Shape;1269;p125"/>
          <p:cNvSpPr txBox="1"/>
          <p:nvPr/>
        </p:nvSpPr>
        <p:spPr>
          <a:xfrm>
            <a:off x="273000" y="421025"/>
            <a:ext cx="85980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Orbitron Medium"/>
                <a:ea typeface="Orbitron Medium"/>
                <a:cs typeface="Orbitron Medium"/>
                <a:sym typeface="Orbitron Medium"/>
              </a:rPr>
              <a:t>GPR trend as a function of thickness using three comparison methods</a:t>
            </a:r>
            <a:endParaRPr sz="1700">
              <a:solidFill>
                <a:schemeClr val="dk1"/>
              </a:solidFill>
              <a:latin typeface="Orbitron Medium"/>
              <a:ea typeface="Orbitron Medium"/>
              <a:cs typeface="Orbitron Medium"/>
              <a:sym typeface="Orbitron Medium"/>
            </a:endParaRPr>
          </a:p>
        </p:txBody>
      </p:sp>
      <p:sp>
        <p:nvSpPr>
          <p:cNvPr id="1270" name="Google Shape;1270;p125"/>
          <p:cNvSpPr txBox="1"/>
          <p:nvPr/>
        </p:nvSpPr>
        <p:spPr>
          <a:xfrm>
            <a:off x="238450" y="3997125"/>
            <a:ext cx="2526000" cy="4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latin typeface="Orbitron"/>
                <a:ea typeface="Orbitron"/>
                <a:cs typeface="Orbitron"/>
                <a:sym typeface="Orbitron"/>
              </a:rPr>
              <a:t>Predicted PD vs. TPS PD</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271" name="Google Shape;1271;p125"/>
          <p:cNvSpPr txBox="1"/>
          <p:nvPr/>
        </p:nvSpPr>
        <p:spPr>
          <a:xfrm>
            <a:off x="3145338" y="3943875"/>
            <a:ext cx="2853300" cy="56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Predicted PD vs. Predicted PD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272" name="Google Shape;1272;p125"/>
          <p:cNvSpPr txBox="1"/>
          <p:nvPr/>
        </p:nvSpPr>
        <p:spPr>
          <a:xfrm>
            <a:off x="6185000" y="3997125"/>
            <a:ext cx="2915100" cy="79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EPIDs vs. EPID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sp>
        <p:nvSpPr>
          <p:cNvPr id="1273" name="Google Shape;1273;p1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74" name="Google Shape;1274;p125" title="YF1vsYF3_Spessori.png"/>
          <p:cNvPicPr preferRelativeResize="0"/>
          <p:nvPr/>
        </p:nvPicPr>
        <p:blipFill rotWithShape="1">
          <a:blip r:embed="rId5">
            <a:alphaModFix/>
          </a:blip>
          <a:srcRect b="0" l="0" r="0" t="0"/>
          <a:stretch/>
        </p:blipFill>
        <p:spPr>
          <a:xfrm>
            <a:off x="3066675" y="1444175"/>
            <a:ext cx="3002900" cy="23900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pic>
        <p:nvPicPr>
          <p:cNvPr id="1279" name="Google Shape;1279;p126" title="DiversiSpessori_YF3vsYF1.png"/>
          <p:cNvPicPr preferRelativeResize="0"/>
          <p:nvPr/>
        </p:nvPicPr>
        <p:blipFill rotWithShape="1">
          <a:blip r:embed="rId3">
            <a:alphaModFix/>
          </a:blip>
          <a:srcRect b="0" l="0" r="0" t="0"/>
          <a:stretch/>
        </p:blipFill>
        <p:spPr>
          <a:xfrm>
            <a:off x="0" y="1447800"/>
            <a:ext cx="3002900" cy="2390050"/>
          </a:xfrm>
          <a:prstGeom prst="rect">
            <a:avLst/>
          </a:prstGeom>
          <a:noFill/>
          <a:ln>
            <a:noFill/>
          </a:ln>
        </p:spPr>
      </p:pic>
      <p:pic>
        <p:nvPicPr>
          <p:cNvPr id="1280" name="Google Shape;1280;p126" title="YF1vsYF3_DiversiSpessori.png"/>
          <p:cNvPicPr preferRelativeResize="0"/>
          <p:nvPr/>
        </p:nvPicPr>
        <p:blipFill rotWithShape="1">
          <a:blip r:embed="rId4">
            <a:alphaModFix/>
          </a:blip>
          <a:srcRect b="0" l="0" r="0" t="0"/>
          <a:stretch/>
        </p:blipFill>
        <p:spPr>
          <a:xfrm>
            <a:off x="6141100" y="1438850"/>
            <a:ext cx="3002900" cy="2390057"/>
          </a:xfrm>
          <a:prstGeom prst="rect">
            <a:avLst/>
          </a:prstGeom>
          <a:noFill/>
          <a:ln>
            <a:noFill/>
          </a:ln>
        </p:spPr>
      </p:pic>
      <p:sp>
        <p:nvSpPr>
          <p:cNvPr id="1281" name="Google Shape;1281;p126"/>
          <p:cNvSpPr txBox="1"/>
          <p:nvPr/>
        </p:nvSpPr>
        <p:spPr>
          <a:xfrm>
            <a:off x="273000" y="421025"/>
            <a:ext cx="85980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Orbitron Medium"/>
                <a:ea typeface="Orbitron Medium"/>
                <a:cs typeface="Orbitron Medium"/>
                <a:sym typeface="Orbitron Medium"/>
              </a:rPr>
              <a:t>GPR trend as a function of thickness using three comparison methods</a:t>
            </a:r>
            <a:endParaRPr sz="1700">
              <a:solidFill>
                <a:schemeClr val="dk1"/>
              </a:solidFill>
              <a:latin typeface="Orbitron Medium"/>
              <a:ea typeface="Orbitron Medium"/>
              <a:cs typeface="Orbitron Medium"/>
              <a:sym typeface="Orbitron Medium"/>
            </a:endParaRPr>
          </a:p>
        </p:txBody>
      </p:sp>
      <p:sp>
        <p:nvSpPr>
          <p:cNvPr id="1282" name="Google Shape;1282;p126"/>
          <p:cNvSpPr txBox="1"/>
          <p:nvPr/>
        </p:nvSpPr>
        <p:spPr>
          <a:xfrm>
            <a:off x="238450" y="3997125"/>
            <a:ext cx="2526000" cy="4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latin typeface="Orbitron"/>
                <a:ea typeface="Orbitron"/>
                <a:cs typeface="Orbitron"/>
                <a:sym typeface="Orbitron"/>
              </a:rPr>
              <a:t>Predicted PD vs. TPS PD</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283" name="Google Shape;1283;p126"/>
          <p:cNvSpPr txBox="1"/>
          <p:nvPr/>
        </p:nvSpPr>
        <p:spPr>
          <a:xfrm>
            <a:off x="3145338" y="3943875"/>
            <a:ext cx="2853300" cy="56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Predicted PD vs. Predicted PD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284" name="Google Shape;1284;p126"/>
          <p:cNvSpPr txBox="1"/>
          <p:nvPr/>
        </p:nvSpPr>
        <p:spPr>
          <a:xfrm>
            <a:off x="6185000" y="3997125"/>
            <a:ext cx="2915100" cy="79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EPIDs vs. EPID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sp>
        <p:nvSpPr>
          <p:cNvPr id="1285" name="Google Shape;1285;p1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86" name="Google Shape;1286;p126" title="YF1vsYF3_Spessori.png"/>
          <p:cNvPicPr preferRelativeResize="0"/>
          <p:nvPr/>
        </p:nvPicPr>
        <p:blipFill rotWithShape="1">
          <a:blip r:embed="rId5">
            <a:alphaModFix/>
          </a:blip>
          <a:srcRect b="0" l="0" r="0" t="0"/>
          <a:stretch/>
        </p:blipFill>
        <p:spPr>
          <a:xfrm>
            <a:off x="3066700" y="1444175"/>
            <a:ext cx="3002900" cy="239005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0" name="Shape 1290"/>
        <p:cNvGrpSpPr/>
        <p:nvPr/>
      </p:nvGrpSpPr>
      <p:grpSpPr>
        <a:xfrm>
          <a:off x="0" y="0"/>
          <a:ext cx="0" cy="0"/>
          <a:chOff x="0" y="0"/>
          <a:chExt cx="0" cy="0"/>
        </a:xfrm>
      </p:grpSpPr>
      <p:sp>
        <p:nvSpPr>
          <p:cNvPr id="1291" name="Google Shape;1291;p127"/>
          <p:cNvSpPr txBox="1"/>
          <p:nvPr/>
        </p:nvSpPr>
        <p:spPr>
          <a:xfrm>
            <a:off x="-76200" y="-81375"/>
            <a:ext cx="79638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YF2</a:t>
            </a:r>
            <a:r>
              <a:rPr lang="en" sz="2000">
                <a:solidFill>
                  <a:schemeClr val="dk1"/>
                </a:solidFill>
                <a:latin typeface="Orbitron"/>
                <a:ea typeface="Orbitron"/>
                <a:cs typeface="Orbitron"/>
                <a:sym typeface="Orbitron"/>
              </a:rPr>
              <a:t> (5x5)cm Different position - MULTIPLUG</a:t>
            </a:r>
            <a:endParaRPr sz="2000">
              <a:solidFill>
                <a:schemeClr val="dk1"/>
              </a:solidFill>
              <a:latin typeface="Orbitron"/>
              <a:ea typeface="Orbitron"/>
              <a:cs typeface="Orbitron"/>
              <a:sym typeface="Orbitron"/>
            </a:endParaRPr>
          </a:p>
        </p:txBody>
      </p:sp>
      <p:sp>
        <p:nvSpPr>
          <p:cNvPr id="1292" name="Google Shape;1292;p127"/>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pic>
        <p:nvPicPr>
          <p:cNvPr id="1293" name="Google Shape;1293;p127" title="YF2_posizioni_1.png"/>
          <p:cNvPicPr preferRelativeResize="0"/>
          <p:nvPr/>
        </p:nvPicPr>
        <p:blipFill rotWithShape="1">
          <a:blip r:embed="rId3">
            <a:alphaModFix/>
          </a:blip>
          <a:srcRect b="8862" l="8171" r="5725" t="9974"/>
          <a:stretch/>
        </p:blipFill>
        <p:spPr>
          <a:xfrm>
            <a:off x="1211400" y="395875"/>
            <a:ext cx="3310388" cy="4681677"/>
          </a:xfrm>
          <a:prstGeom prst="rect">
            <a:avLst/>
          </a:prstGeom>
          <a:noFill/>
          <a:ln>
            <a:noFill/>
          </a:ln>
        </p:spPr>
      </p:pic>
      <p:pic>
        <p:nvPicPr>
          <p:cNvPr id="1294" name="Google Shape;1294;p127" title="YF2_posizioni_2.png"/>
          <p:cNvPicPr preferRelativeResize="0"/>
          <p:nvPr/>
        </p:nvPicPr>
        <p:blipFill rotWithShape="1">
          <a:blip r:embed="rId4">
            <a:alphaModFix/>
          </a:blip>
          <a:srcRect b="8862" l="8174" r="6406" t="9974"/>
          <a:stretch/>
        </p:blipFill>
        <p:spPr>
          <a:xfrm>
            <a:off x="4758611" y="395875"/>
            <a:ext cx="3284163" cy="4681677"/>
          </a:xfrm>
          <a:prstGeom prst="rect">
            <a:avLst/>
          </a:prstGeom>
          <a:noFill/>
          <a:ln>
            <a:noFill/>
          </a:ln>
        </p:spPr>
      </p:pic>
      <p:sp>
        <p:nvSpPr>
          <p:cNvPr id="1295" name="Google Shape;1295;p1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28"/>
          <p:cNvSpPr txBox="1"/>
          <p:nvPr/>
        </p:nvSpPr>
        <p:spPr>
          <a:xfrm>
            <a:off x="-76200" y="-81375"/>
            <a:ext cx="62292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0R115 (1x15)cm Different position - CIRS</a:t>
            </a:r>
            <a:endParaRPr sz="2000">
              <a:solidFill>
                <a:schemeClr val="dk1"/>
              </a:solidFill>
              <a:latin typeface="Orbitron"/>
              <a:ea typeface="Orbitron"/>
              <a:cs typeface="Orbitron"/>
              <a:sym typeface="Orbitron"/>
            </a:endParaRPr>
          </a:p>
        </p:txBody>
      </p:sp>
      <p:sp>
        <p:nvSpPr>
          <p:cNvPr id="1301" name="Google Shape;1301;p128"/>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pic>
        <p:nvPicPr>
          <p:cNvPr id="1302" name="Google Shape;1302;p128" title="0R115_posizioni_1.png"/>
          <p:cNvPicPr preferRelativeResize="0"/>
          <p:nvPr/>
        </p:nvPicPr>
        <p:blipFill rotWithShape="1">
          <a:blip r:embed="rId3">
            <a:alphaModFix/>
          </a:blip>
          <a:srcRect b="8842" l="8620" r="5512" t="9955"/>
          <a:stretch/>
        </p:blipFill>
        <p:spPr>
          <a:xfrm>
            <a:off x="1081550" y="365450"/>
            <a:ext cx="3310415" cy="4696899"/>
          </a:xfrm>
          <a:prstGeom prst="rect">
            <a:avLst/>
          </a:prstGeom>
          <a:noFill/>
          <a:ln>
            <a:noFill/>
          </a:ln>
        </p:spPr>
      </p:pic>
      <p:pic>
        <p:nvPicPr>
          <p:cNvPr id="1303" name="Google Shape;1303;p128" title="0R115_posizioni_2.png"/>
          <p:cNvPicPr preferRelativeResize="0"/>
          <p:nvPr/>
        </p:nvPicPr>
        <p:blipFill rotWithShape="1">
          <a:blip r:embed="rId4">
            <a:alphaModFix/>
          </a:blip>
          <a:srcRect b="8842" l="8506" r="6343" t="10258"/>
          <a:stretch/>
        </p:blipFill>
        <p:spPr>
          <a:xfrm>
            <a:off x="4587200" y="365450"/>
            <a:ext cx="3310425" cy="4719130"/>
          </a:xfrm>
          <a:prstGeom prst="rect">
            <a:avLst/>
          </a:prstGeom>
          <a:noFill/>
          <a:ln>
            <a:noFill/>
          </a:ln>
        </p:spPr>
      </p:pic>
      <p:sp>
        <p:nvSpPr>
          <p:cNvPr id="1304" name="Google Shape;1304;p1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pic>
        <p:nvPicPr>
          <p:cNvPr id="1309" name="Google Shape;1309;p129" title="DiversePosizioni_YF2_MultiplugVS0R115.png"/>
          <p:cNvPicPr preferRelativeResize="0"/>
          <p:nvPr/>
        </p:nvPicPr>
        <p:blipFill rotWithShape="1">
          <a:blip r:embed="rId3">
            <a:alphaModFix/>
          </a:blip>
          <a:srcRect b="0" l="0" r="0" t="0"/>
          <a:stretch/>
        </p:blipFill>
        <p:spPr>
          <a:xfrm>
            <a:off x="76200" y="1171575"/>
            <a:ext cx="4468600" cy="3556641"/>
          </a:xfrm>
          <a:prstGeom prst="rect">
            <a:avLst/>
          </a:prstGeom>
          <a:noFill/>
          <a:ln>
            <a:noFill/>
          </a:ln>
        </p:spPr>
      </p:pic>
      <p:pic>
        <p:nvPicPr>
          <p:cNvPr id="1310" name="Google Shape;1310;p129" title="DiversePosizioni_YF2_MultiplugVS0R115.png"/>
          <p:cNvPicPr preferRelativeResize="0"/>
          <p:nvPr/>
        </p:nvPicPr>
        <p:blipFill rotWithShape="1">
          <a:blip r:embed="rId4">
            <a:alphaModFix/>
          </a:blip>
          <a:srcRect b="0" l="0" r="0" t="0"/>
          <a:stretch/>
        </p:blipFill>
        <p:spPr>
          <a:xfrm>
            <a:off x="4637025" y="1171575"/>
            <a:ext cx="4468600" cy="3556650"/>
          </a:xfrm>
          <a:prstGeom prst="rect">
            <a:avLst/>
          </a:prstGeom>
          <a:noFill/>
          <a:ln>
            <a:noFill/>
          </a:ln>
        </p:spPr>
      </p:pic>
      <p:sp>
        <p:nvSpPr>
          <p:cNvPr id="1311" name="Google Shape;1311;p129"/>
          <p:cNvSpPr txBox="1"/>
          <p:nvPr/>
        </p:nvSpPr>
        <p:spPr>
          <a:xfrm>
            <a:off x="-335700" y="268550"/>
            <a:ext cx="9815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1"/>
                </a:solidFill>
                <a:latin typeface="Orbitron Medium"/>
                <a:ea typeface="Orbitron Medium"/>
                <a:cs typeface="Orbitron Medium"/>
                <a:sym typeface="Orbitron Medium"/>
              </a:rPr>
              <a:t>Mean Dose Difference and Normalized Dose Difference Trends vs. </a:t>
            </a:r>
            <a:endParaRPr sz="1700">
              <a:solidFill>
                <a:schemeClr val="dk1"/>
              </a:solidFill>
              <a:latin typeface="Orbitron Medium"/>
              <a:ea typeface="Orbitron Medium"/>
              <a:cs typeface="Orbitron Medium"/>
              <a:sym typeface="Orbitron Medium"/>
            </a:endParaRPr>
          </a:p>
          <a:p>
            <a:pPr indent="0" lvl="0" marL="0" rtl="0" algn="ctr">
              <a:spcBef>
                <a:spcPts val="0"/>
              </a:spcBef>
              <a:spcAft>
                <a:spcPts val="0"/>
              </a:spcAft>
              <a:buNone/>
            </a:pPr>
            <a:r>
              <a:rPr lang="en" sz="1700">
                <a:solidFill>
                  <a:schemeClr val="dk1"/>
                </a:solidFill>
                <a:latin typeface="Orbitron Medium"/>
                <a:ea typeface="Orbitron Medium"/>
                <a:cs typeface="Orbitron Medium"/>
                <a:sym typeface="Orbitron Medium"/>
              </a:rPr>
              <a:t>Position</a:t>
            </a:r>
            <a:endParaRPr sz="1700">
              <a:solidFill>
                <a:schemeClr val="dk1"/>
              </a:solidFill>
              <a:latin typeface="Orbitron Medium"/>
              <a:ea typeface="Orbitron Medium"/>
              <a:cs typeface="Orbitron Medium"/>
              <a:sym typeface="Orbitron Medium"/>
            </a:endParaRPr>
          </a:p>
        </p:txBody>
      </p:sp>
      <p:sp>
        <p:nvSpPr>
          <p:cNvPr id="1312" name="Google Shape;1312;p1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pic>
        <p:nvPicPr>
          <p:cNvPr id="1317" name="Google Shape;1317;p130" title="DiversePosizioni_YF2_MultiplugVS0R115.png"/>
          <p:cNvPicPr preferRelativeResize="0"/>
          <p:nvPr/>
        </p:nvPicPr>
        <p:blipFill rotWithShape="1">
          <a:blip r:embed="rId3">
            <a:alphaModFix/>
          </a:blip>
          <a:srcRect b="0" l="0" r="0" t="0"/>
          <a:stretch/>
        </p:blipFill>
        <p:spPr>
          <a:xfrm>
            <a:off x="6141100" y="1438850"/>
            <a:ext cx="3002900" cy="2390057"/>
          </a:xfrm>
          <a:prstGeom prst="rect">
            <a:avLst/>
          </a:prstGeom>
          <a:noFill/>
          <a:ln>
            <a:noFill/>
          </a:ln>
        </p:spPr>
      </p:pic>
      <p:sp>
        <p:nvSpPr>
          <p:cNvPr id="1318" name="Google Shape;1318;p130"/>
          <p:cNvSpPr txBox="1"/>
          <p:nvPr/>
        </p:nvSpPr>
        <p:spPr>
          <a:xfrm>
            <a:off x="273000" y="421025"/>
            <a:ext cx="85980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Orbitron Medium"/>
                <a:ea typeface="Orbitron Medium"/>
                <a:cs typeface="Orbitron Medium"/>
                <a:sym typeface="Orbitron Medium"/>
              </a:rPr>
              <a:t>Normalized mean Dose difference trend as a function of position using three comparison methods</a:t>
            </a:r>
            <a:endParaRPr sz="1700">
              <a:solidFill>
                <a:schemeClr val="dk1"/>
              </a:solidFill>
              <a:latin typeface="Orbitron Medium"/>
              <a:ea typeface="Orbitron Medium"/>
              <a:cs typeface="Orbitron Medium"/>
              <a:sym typeface="Orbitron Medium"/>
            </a:endParaRPr>
          </a:p>
        </p:txBody>
      </p:sp>
      <p:sp>
        <p:nvSpPr>
          <p:cNvPr id="1319" name="Google Shape;1319;p130"/>
          <p:cNvSpPr txBox="1"/>
          <p:nvPr/>
        </p:nvSpPr>
        <p:spPr>
          <a:xfrm>
            <a:off x="238450" y="3997125"/>
            <a:ext cx="2526000" cy="4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latin typeface="Orbitron"/>
                <a:ea typeface="Orbitron"/>
                <a:cs typeface="Orbitron"/>
                <a:sym typeface="Orbitron"/>
              </a:rPr>
              <a:t>Predicted PD vs. TPS PD</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320" name="Google Shape;1320;p130"/>
          <p:cNvSpPr txBox="1"/>
          <p:nvPr/>
        </p:nvSpPr>
        <p:spPr>
          <a:xfrm>
            <a:off x="3145338" y="3943875"/>
            <a:ext cx="2853300" cy="56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Predicted PD vs. Predicted PD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321" name="Google Shape;1321;p130"/>
          <p:cNvSpPr txBox="1"/>
          <p:nvPr/>
        </p:nvSpPr>
        <p:spPr>
          <a:xfrm>
            <a:off x="6185000" y="3997125"/>
            <a:ext cx="2915100" cy="79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EPIDs vs. EPID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pic>
        <p:nvPicPr>
          <p:cNvPr id="1322" name="Google Shape;1322;p130" title="DiversePosizioni_YF2_MultiplugVS0R115.png"/>
          <p:cNvPicPr preferRelativeResize="0"/>
          <p:nvPr/>
        </p:nvPicPr>
        <p:blipFill rotWithShape="1">
          <a:blip r:embed="rId4">
            <a:alphaModFix/>
          </a:blip>
          <a:srcRect b="0" l="0" r="0" t="0"/>
          <a:stretch/>
        </p:blipFill>
        <p:spPr>
          <a:xfrm>
            <a:off x="3063975" y="1444175"/>
            <a:ext cx="3002900" cy="2390057"/>
          </a:xfrm>
          <a:prstGeom prst="rect">
            <a:avLst/>
          </a:prstGeom>
          <a:noFill/>
          <a:ln>
            <a:noFill/>
          </a:ln>
        </p:spPr>
      </p:pic>
      <p:pic>
        <p:nvPicPr>
          <p:cNvPr id="1323" name="Google Shape;1323;p130" title="DiversePosizioni_YF2_MultiplugVS0R115.png"/>
          <p:cNvPicPr preferRelativeResize="0"/>
          <p:nvPr/>
        </p:nvPicPr>
        <p:blipFill rotWithShape="1">
          <a:blip r:embed="rId5">
            <a:alphaModFix/>
          </a:blip>
          <a:srcRect b="0" l="0" r="0" t="0"/>
          <a:stretch/>
        </p:blipFill>
        <p:spPr>
          <a:xfrm>
            <a:off x="-13150" y="1444168"/>
            <a:ext cx="3002900" cy="2390069"/>
          </a:xfrm>
          <a:prstGeom prst="rect">
            <a:avLst/>
          </a:prstGeom>
          <a:noFill/>
          <a:ln>
            <a:noFill/>
          </a:ln>
        </p:spPr>
      </p:pic>
      <p:sp>
        <p:nvSpPr>
          <p:cNvPr id="1324" name="Google Shape;1324;p1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pic>
        <p:nvPicPr>
          <p:cNvPr id="1329" name="Google Shape;1329;p131" title="DiversePosizioni_YF2_MultiplugVS0R115_LIMinf20.png"/>
          <p:cNvPicPr preferRelativeResize="0"/>
          <p:nvPr/>
        </p:nvPicPr>
        <p:blipFill rotWithShape="1">
          <a:blip r:embed="rId3">
            <a:alphaModFix/>
          </a:blip>
          <a:srcRect b="0" l="0" r="0" t="0"/>
          <a:stretch/>
        </p:blipFill>
        <p:spPr>
          <a:xfrm>
            <a:off x="0" y="1447800"/>
            <a:ext cx="3002900" cy="2390050"/>
          </a:xfrm>
          <a:prstGeom prst="rect">
            <a:avLst/>
          </a:prstGeom>
          <a:noFill/>
          <a:ln>
            <a:noFill/>
          </a:ln>
        </p:spPr>
      </p:pic>
      <p:pic>
        <p:nvPicPr>
          <p:cNvPr id="1330" name="Google Shape;1330;p131" title="YF2vs0R115_DiversePosizioni.png"/>
          <p:cNvPicPr preferRelativeResize="0"/>
          <p:nvPr/>
        </p:nvPicPr>
        <p:blipFill rotWithShape="1">
          <a:blip r:embed="rId4">
            <a:alphaModFix/>
          </a:blip>
          <a:srcRect b="0" l="0" r="0" t="0"/>
          <a:stretch/>
        </p:blipFill>
        <p:spPr>
          <a:xfrm>
            <a:off x="6141100" y="1438850"/>
            <a:ext cx="3002900" cy="2390057"/>
          </a:xfrm>
          <a:prstGeom prst="rect">
            <a:avLst/>
          </a:prstGeom>
          <a:noFill/>
          <a:ln>
            <a:noFill/>
          </a:ln>
        </p:spPr>
      </p:pic>
      <p:sp>
        <p:nvSpPr>
          <p:cNvPr id="1331" name="Google Shape;1331;p131"/>
          <p:cNvSpPr txBox="1"/>
          <p:nvPr/>
        </p:nvSpPr>
        <p:spPr>
          <a:xfrm>
            <a:off x="273000" y="421025"/>
            <a:ext cx="85980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Orbitron Medium"/>
                <a:ea typeface="Orbitron Medium"/>
                <a:cs typeface="Orbitron Medium"/>
                <a:sym typeface="Orbitron Medium"/>
              </a:rPr>
              <a:t>GPR trend as a function of position using three comparison methods</a:t>
            </a:r>
            <a:endParaRPr sz="1700">
              <a:solidFill>
                <a:schemeClr val="dk1"/>
              </a:solidFill>
              <a:latin typeface="Orbitron Medium"/>
              <a:ea typeface="Orbitron Medium"/>
              <a:cs typeface="Orbitron Medium"/>
              <a:sym typeface="Orbitron Medium"/>
            </a:endParaRPr>
          </a:p>
        </p:txBody>
      </p:sp>
      <p:sp>
        <p:nvSpPr>
          <p:cNvPr id="1332" name="Google Shape;1332;p131"/>
          <p:cNvSpPr txBox="1"/>
          <p:nvPr/>
        </p:nvSpPr>
        <p:spPr>
          <a:xfrm>
            <a:off x="238450" y="3997125"/>
            <a:ext cx="2526000" cy="4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latin typeface="Orbitron"/>
                <a:ea typeface="Orbitron"/>
                <a:cs typeface="Orbitron"/>
                <a:sym typeface="Orbitron"/>
              </a:rPr>
              <a:t>Predicted PD vs. TPS PD</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333" name="Google Shape;1333;p131"/>
          <p:cNvSpPr txBox="1"/>
          <p:nvPr/>
        </p:nvSpPr>
        <p:spPr>
          <a:xfrm>
            <a:off x="3145338" y="3943875"/>
            <a:ext cx="2853300" cy="56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Predicted PD vs. Predicted PD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334" name="Google Shape;1334;p131"/>
          <p:cNvSpPr txBox="1"/>
          <p:nvPr/>
        </p:nvSpPr>
        <p:spPr>
          <a:xfrm>
            <a:off x="6185000" y="3997125"/>
            <a:ext cx="2915100" cy="79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EPIDs vs. EPID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pic>
        <p:nvPicPr>
          <p:cNvPr id="1335" name="Google Shape;1335;p131" title="YF2vs0R115_DIversePosizioni.png"/>
          <p:cNvPicPr preferRelativeResize="0"/>
          <p:nvPr/>
        </p:nvPicPr>
        <p:blipFill>
          <a:blip r:embed="rId5">
            <a:alphaModFix/>
          </a:blip>
          <a:stretch>
            <a:fillRect/>
          </a:stretch>
        </p:blipFill>
        <p:spPr>
          <a:xfrm>
            <a:off x="3063975" y="1444175"/>
            <a:ext cx="3002900" cy="2390057"/>
          </a:xfrm>
          <a:prstGeom prst="rect">
            <a:avLst/>
          </a:prstGeom>
          <a:noFill/>
          <a:ln>
            <a:noFill/>
          </a:ln>
        </p:spPr>
      </p:pic>
      <p:sp>
        <p:nvSpPr>
          <p:cNvPr id="1336" name="Google Shape;1336;p1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sp>
        <p:nvSpPr>
          <p:cNvPr id="1142" name="Google Shape;1142;p114"/>
          <p:cNvSpPr txBox="1"/>
          <p:nvPr>
            <p:ph idx="1" type="subTitle"/>
          </p:nvPr>
        </p:nvSpPr>
        <p:spPr>
          <a:xfrm>
            <a:off x="713225" y="1517100"/>
            <a:ext cx="5427600" cy="24816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500"/>
              <a:t>In the context of radiotherapy, has been developed </a:t>
            </a:r>
            <a:r>
              <a:rPr lang="en" sz="1500"/>
              <a:t>a Deep Learning model </a:t>
            </a:r>
            <a:r>
              <a:rPr lang="en" sz="1500"/>
              <a:t>to convert acquired EPID images into portal dose images, trained on a large dataset paired with Monaco TPS-calculated doses. This work assesses its applicability in an in-vivo alert framework. We evaluate the model’s sensitivity to controlled variations in MU, patient positioning, and thickness. EPID images were acquired using anthropomorphic, modular heterogeneous phantoms, and solid water. Dose difference, normalized dose difference, and gamma passing rate (GPR) were used as evaluation metrics. Results were compared using different DTA and DD criteria.</a:t>
            </a:r>
            <a:endParaRPr sz="1500"/>
          </a:p>
          <a:p>
            <a:pPr indent="0" lvl="0" marL="0" rtl="0" algn="l">
              <a:lnSpc>
                <a:spcPct val="115000"/>
              </a:lnSpc>
              <a:spcBef>
                <a:spcPts val="0"/>
              </a:spcBef>
              <a:spcAft>
                <a:spcPts val="0"/>
              </a:spcAft>
              <a:buNone/>
            </a:pPr>
            <a:r>
              <a:t/>
            </a:r>
            <a:endParaRPr sz="1100">
              <a:latin typeface="Arial"/>
              <a:ea typeface="Arial"/>
              <a:cs typeface="Arial"/>
              <a:sym typeface="Arial"/>
            </a:endParaRPr>
          </a:p>
        </p:txBody>
      </p:sp>
      <p:sp>
        <p:nvSpPr>
          <p:cNvPr id="1143" name="Google Shape;1143;p114"/>
          <p:cNvSpPr/>
          <p:nvPr/>
        </p:nvSpPr>
        <p:spPr>
          <a:xfrm rot="10800000">
            <a:off x="6364913" y="155243"/>
            <a:ext cx="4833000" cy="4833000"/>
          </a:xfrm>
          <a:prstGeom prst="ellipse">
            <a:avLst/>
          </a:prstGeom>
          <a:solidFill>
            <a:schemeClr val="dk2"/>
          </a:solidFill>
          <a:ln cap="flat" cmpd="sng" w="9525">
            <a:solidFill>
              <a:schemeClr val="dk2"/>
            </a:solidFill>
            <a:prstDash val="solid"/>
            <a:round/>
            <a:headEnd len="sm" w="sm" type="none"/>
            <a:tailEnd len="sm" w="sm" type="none"/>
          </a:ln>
          <a:effectLst>
            <a:outerShdw blurRad="57150" rotWithShape="0" algn="bl" dir="13560000" dist="19050">
              <a:srgbClr val="4877FF">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4" name="Google Shape;1144;p114"/>
          <p:cNvPicPr preferRelativeResize="0"/>
          <p:nvPr/>
        </p:nvPicPr>
        <p:blipFill rotWithShape="1">
          <a:blip r:embed="rId3">
            <a:alphaModFix/>
          </a:blip>
          <a:srcRect b="19768" l="7340" r="4538" t="0"/>
          <a:stretch/>
        </p:blipFill>
        <p:spPr>
          <a:xfrm rot="9775185">
            <a:off x="4394033" y="3359128"/>
            <a:ext cx="5981303" cy="4126626"/>
          </a:xfrm>
          <a:prstGeom prst="rect">
            <a:avLst/>
          </a:prstGeom>
          <a:noFill/>
          <a:ln>
            <a:noFill/>
          </a:ln>
        </p:spPr>
      </p:pic>
      <p:sp>
        <p:nvSpPr>
          <p:cNvPr id="1145" name="Google Shape;1145;p114"/>
          <p:cNvSpPr/>
          <p:nvPr/>
        </p:nvSpPr>
        <p:spPr>
          <a:xfrm rot="10800000">
            <a:off x="-1048837" y="4136093"/>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rgbClr val="4877FF">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14"/>
          <p:cNvSpPr/>
          <p:nvPr/>
        </p:nvSpPr>
        <p:spPr>
          <a:xfrm rot="10800000">
            <a:off x="4804938" y="-2778607"/>
            <a:ext cx="4510200" cy="45102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rgbClr val="4877FF">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7" name="Google Shape;1147;p114"/>
          <p:cNvPicPr preferRelativeResize="0"/>
          <p:nvPr/>
        </p:nvPicPr>
        <p:blipFill rotWithShape="1">
          <a:blip r:embed="rId3">
            <a:alphaModFix/>
          </a:blip>
          <a:srcRect b="19768" l="7340" r="4538" t="0"/>
          <a:stretch/>
        </p:blipFill>
        <p:spPr>
          <a:xfrm rot="-1799996">
            <a:off x="-1269938" y="-1116424"/>
            <a:ext cx="3498422" cy="2413616"/>
          </a:xfrm>
          <a:prstGeom prst="rect">
            <a:avLst/>
          </a:prstGeom>
          <a:noFill/>
          <a:ln>
            <a:noFill/>
          </a:ln>
        </p:spPr>
      </p:pic>
      <p:pic>
        <p:nvPicPr>
          <p:cNvPr id="1148" name="Google Shape;1148;p114"/>
          <p:cNvPicPr preferRelativeResize="0"/>
          <p:nvPr/>
        </p:nvPicPr>
        <p:blipFill rotWithShape="1">
          <a:blip r:embed="rId3">
            <a:alphaModFix/>
          </a:blip>
          <a:srcRect b="19768" l="7340" r="4538" t="0"/>
          <a:stretch/>
        </p:blipFill>
        <p:spPr>
          <a:xfrm rot="-8099993">
            <a:off x="6536625" y="-487100"/>
            <a:ext cx="3498423" cy="2413616"/>
          </a:xfrm>
          <a:prstGeom prst="rect">
            <a:avLst/>
          </a:prstGeom>
          <a:noFill/>
          <a:ln>
            <a:noFill/>
          </a:ln>
        </p:spPr>
      </p:pic>
      <p:pic>
        <p:nvPicPr>
          <p:cNvPr id="1149" name="Google Shape;1149;p114"/>
          <p:cNvPicPr preferRelativeResize="0"/>
          <p:nvPr/>
        </p:nvPicPr>
        <p:blipFill rotWithShape="1">
          <a:blip r:embed="rId3">
            <a:alphaModFix/>
          </a:blip>
          <a:srcRect b="19768" l="7340" r="4538" t="0"/>
          <a:stretch/>
        </p:blipFill>
        <p:spPr>
          <a:xfrm rot="8099933">
            <a:off x="948868" y="4868921"/>
            <a:ext cx="2417488" cy="1667874"/>
          </a:xfrm>
          <a:prstGeom prst="rect">
            <a:avLst/>
          </a:prstGeom>
          <a:noFill/>
          <a:ln>
            <a:noFill/>
          </a:ln>
        </p:spPr>
      </p:pic>
      <p:sp>
        <p:nvSpPr>
          <p:cNvPr id="1150" name="Google Shape;1150;p114"/>
          <p:cNvSpPr txBox="1"/>
          <p:nvPr/>
        </p:nvSpPr>
        <p:spPr>
          <a:xfrm>
            <a:off x="713225" y="494700"/>
            <a:ext cx="2491200" cy="7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Orbitron Black"/>
                <a:ea typeface="Orbitron Black"/>
                <a:cs typeface="Orbitron Black"/>
                <a:sym typeface="Orbitron Black"/>
              </a:rPr>
              <a:t>Introduction</a:t>
            </a:r>
            <a:endParaRPr sz="2100">
              <a:solidFill>
                <a:schemeClr val="dk1"/>
              </a:solidFill>
              <a:latin typeface="Orbitron Black"/>
              <a:ea typeface="Orbitron Black"/>
              <a:cs typeface="Orbitron Black"/>
              <a:sym typeface="Orbitron Black"/>
            </a:endParaRPr>
          </a:p>
        </p:txBody>
      </p:sp>
      <p:sp>
        <p:nvSpPr>
          <p:cNvPr id="1151" name="Google Shape;1151;p1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144"/>
                                        </p:tgtEl>
                                        <p:attrNameLst>
                                          <p:attrName>style.visibility</p:attrName>
                                        </p:attrNameLst>
                                      </p:cBhvr>
                                      <p:to>
                                        <p:strVal val="visible"/>
                                      </p:to>
                                    </p:set>
                                    <p:anim calcmode="lin" valueType="num">
                                      <p:cBhvr additive="base">
                                        <p:cTn dur="1000"/>
                                        <p:tgtEl>
                                          <p:spTgt spid="11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147"/>
                                        </p:tgtEl>
                                        <p:attrNameLst>
                                          <p:attrName>style.visibility</p:attrName>
                                        </p:attrNameLst>
                                      </p:cBhvr>
                                      <p:to>
                                        <p:strVal val="visible"/>
                                      </p:to>
                                    </p:set>
                                    <p:anim calcmode="lin" valueType="num">
                                      <p:cBhvr additive="base">
                                        <p:cTn dur="1000"/>
                                        <p:tgtEl>
                                          <p:spTgt spid="11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1148"/>
                                        </p:tgtEl>
                                        <p:attrNameLst>
                                          <p:attrName>style.visibility</p:attrName>
                                        </p:attrNameLst>
                                      </p:cBhvr>
                                      <p:to>
                                        <p:strVal val="visible"/>
                                      </p:to>
                                    </p:set>
                                    <p:anim calcmode="lin" valueType="num">
                                      <p:cBhvr additive="base">
                                        <p:cTn dur="1000"/>
                                        <p:tgtEl>
                                          <p:spTgt spid="114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149"/>
                                        </p:tgtEl>
                                        <p:attrNameLst>
                                          <p:attrName>style.visibility</p:attrName>
                                        </p:attrNameLst>
                                      </p:cBhvr>
                                      <p:to>
                                        <p:strVal val="visible"/>
                                      </p:to>
                                    </p:set>
                                    <p:anim calcmode="lin" valueType="num">
                                      <p:cBhvr additive="base">
                                        <p:cTn dur="1000"/>
                                        <p:tgtEl>
                                          <p:spTgt spid="114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pic>
        <p:nvPicPr>
          <p:cNvPr id="1341" name="Google Shape;1341;p132" title="DiversePosizioni_YF2_MultiplugVS0R115.png"/>
          <p:cNvPicPr preferRelativeResize="0"/>
          <p:nvPr/>
        </p:nvPicPr>
        <p:blipFill rotWithShape="1">
          <a:blip r:embed="rId3">
            <a:alphaModFix/>
          </a:blip>
          <a:srcRect b="0" l="0" r="0" t="0"/>
          <a:stretch/>
        </p:blipFill>
        <p:spPr>
          <a:xfrm>
            <a:off x="0" y="1447800"/>
            <a:ext cx="3002900" cy="2390050"/>
          </a:xfrm>
          <a:prstGeom prst="rect">
            <a:avLst/>
          </a:prstGeom>
          <a:noFill/>
          <a:ln>
            <a:noFill/>
          </a:ln>
        </p:spPr>
      </p:pic>
      <p:pic>
        <p:nvPicPr>
          <p:cNvPr id="1342" name="Google Shape;1342;p132" title="YF2vs0R115_DiversePosizioni.png"/>
          <p:cNvPicPr preferRelativeResize="0"/>
          <p:nvPr/>
        </p:nvPicPr>
        <p:blipFill rotWithShape="1">
          <a:blip r:embed="rId4">
            <a:alphaModFix/>
          </a:blip>
          <a:srcRect b="0" l="0" r="0" t="0"/>
          <a:stretch/>
        </p:blipFill>
        <p:spPr>
          <a:xfrm>
            <a:off x="6141100" y="1438850"/>
            <a:ext cx="3002900" cy="2390057"/>
          </a:xfrm>
          <a:prstGeom prst="rect">
            <a:avLst/>
          </a:prstGeom>
          <a:noFill/>
          <a:ln>
            <a:noFill/>
          </a:ln>
        </p:spPr>
      </p:pic>
      <p:sp>
        <p:nvSpPr>
          <p:cNvPr id="1343" name="Google Shape;1343;p132"/>
          <p:cNvSpPr txBox="1"/>
          <p:nvPr/>
        </p:nvSpPr>
        <p:spPr>
          <a:xfrm>
            <a:off x="273000" y="421025"/>
            <a:ext cx="85980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Orbitron Medium"/>
                <a:ea typeface="Orbitron Medium"/>
                <a:cs typeface="Orbitron Medium"/>
                <a:sym typeface="Orbitron Medium"/>
              </a:rPr>
              <a:t>GPR trend as a function of position using three comparison methods</a:t>
            </a:r>
            <a:endParaRPr sz="1700">
              <a:solidFill>
                <a:schemeClr val="dk1"/>
              </a:solidFill>
              <a:latin typeface="Orbitron Medium"/>
              <a:ea typeface="Orbitron Medium"/>
              <a:cs typeface="Orbitron Medium"/>
              <a:sym typeface="Orbitron Medium"/>
            </a:endParaRPr>
          </a:p>
        </p:txBody>
      </p:sp>
      <p:sp>
        <p:nvSpPr>
          <p:cNvPr id="1344" name="Google Shape;1344;p132"/>
          <p:cNvSpPr txBox="1"/>
          <p:nvPr/>
        </p:nvSpPr>
        <p:spPr>
          <a:xfrm>
            <a:off x="238450" y="3997125"/>
            <a:ext cx="2526000" cy="4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latin typeface="Orbitron"/>
                <a:ea typeface="Orbitron"/>
                <a:cs typeface="Orbitron"/>
                <a:sym typeface="Orbitron"/>
              </a:rPr>
              <a:t>Predicted PD vs. TPS PD</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345" name="Google Shape;1345;p132"/>
          <p:cNvSpPr txBox="1"/>
          <p:nvPr/>
        </p:nvSpPr>
        <p:spPr>
          <a:xfrm>
            <a:off x="3145338" y="3943875"/>
            <a:ext cx="2853300" cy="56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Predicted PD vs. Predicted PD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346" name="Google Shape;1346;p132"/>
          <p:cNvSpPr txBox="1"/>
          <p:nvPr/>
        </p:nvSpPr>
        <p:spPr>
          <a:xfrm>
            <a:off x="6185000" y="3997125"/>
            <a:ext cx="2915100" cy="79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EPIDs vs. EPID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pic>
        <p:nvPicPr>
          <p:cNvPr id="1347" name="Google Shape;1347;p132" title="YF2vs0R115_DIversePosizioni.png"/>
          <p:cNvPicPr preferRelativeResize="0"/>
          <p:nvPr/>
        </p:nvPicPr>
        <p:blipFill>
          <a:blip r:embed="rId5">
            <a:alphaModFix/>
          </a:blip>
          <a:stretch>
            <a:fillRect/>
          </a:stretch>
        </p:blipFill>
        <p:spPr>
          <a:xfrm>
            <a:off x="3079200" y="1444175"/>
            <a:ext cx="3002900" cy="2390057"/>
          </a:xfrm>
          <a:prstGeom prst="rect">
            <a:avLst/>
          </a:prstGeom>
          <a:noFill/>
          <a:ln>
            <a:noFill/>
          </a:ln>
        </p:spPr>
      </p:pic>
      <p:sp>
        <p:nvSpPr>
          <p:cNvPr id="1348" name="Google Shape;1348;p1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pic>
        <p:nvPicPr>
          <p:cNvPr id="1353" name="Google Shape;1353;p133" title="DiversePosizioni_YF2_MultiplugVS0R115.png"/>
          <p:cNvPicPr preferRelativeResize="0"/>
          <p:nvPr/>
        </p:nvPicPr>
        <p:blipFill rotWithShape="1">
          <a:blip r:embed="rId3">
            <a:alphaModFix/>
          </a:blip>
          <a:srcRect b="0" l="0" r="0" t="0"/>
          <a:stretch/>
        </p:blipFill>
        <p:spPr>
          <a:xfrm>
            <a:off x="0" y="1447800"/>
            <a:ext cx="3002900" cy="2390050"/>
          </a:xfrm>
          <a:prstGeom prst="rect">
            <a:avLst/>
          </a:prstGeom>
          <a:noFill/>
          <a:ln>
            <a:noFill/>
          </a:ln>
        </p:spPr>
      </p:pic>
      <p:pic>
        <p:nvPicPr>
          <p:cNvPr id="1354" name="Google Shape;1354;p133" title="YF2vs0R115_DiversePosizioni.png"/>
          <p:cNvPicPr preferRelativeResize="0"/>
          <p:nvPr/>
        </p:nvPicPr>
        <p:blipFill rotWithShape="1">
          <a:blip r:embed="rId4">
            <a:alphaModFix/>
          </a:blip>
          <a:srcRect b="0" l="0" r="0" t="0"/>
          <a:stretch/>
        </p:blipFill>
        <p:spPr>
          <a:xfrm>
            <a:off x="6141100" y="1438850"/>
            <a:ext cx="3002900" cy="2390057"/>
          </a:xfrm>
          <a:prstGeom prst="rect">
            <a:avLst/>
          </a:prstGeom>
          <a:noFill/>
          <a:ln>
            <a:noFill/>
          </a:ln>
        </p:spPr>
      </p:pic>
      <p:sp>
        <p:nvSpPr>
          <p:cNvPr id="1355" name="Google Shape;1355;p133"/>
          <p:cNvSpPr txBox="1"/>
          <p:nvPr/>
        </p:nvSpPr>
        <p:spPr>
          <a:xfrm>
            <a:off x="273000" y="421025"/>
            <a:ext cx="85980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Orbitron Medium"/>
                <a:ea typeface="Orbitron Medium"/>
                <a:cs typeface="Orbitron Medium"/>
                <a:sym typeface="Orbitron Medium"/>
              </a:rPr>
              <a:t>GPR trend as a function of position using three comparison methods</a:t>
            </a:r>
            <a:endParaRPr sz="1700">
              <a:solidFill>
                <a:schemeClr val="dk1"/>
              </a:solidFill>
              <a:latin typeface="Orbitron Medium"/>
              <a:ea typeface="Orbitron Medium"/>
              <a:cs typeface="Orbitron Medium"/>
              <a:sym typeface="Orbitron Medium"/>
            </a:endParaRPr>
          </a:p>
        </p:txBody>
      </p:sp>
      <p:sp>
        <p:nvSpPr>
          <p:cNvPr id="1356" name="Google Shape;1356;p133"/>
          <p:cNvSpPr txBox="1"/>
          <p:nvPr/>
        </p:nvSpPr>
        <p:spPr>
          <a:xfrm>
            <a:off x="238450" y="3997125"/>
            <a:ext cx="2526000" cy="4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latin typeface="Orbitron"/>
                <a:ea typeface="Orbitron"/>
                <a:cs typeface="Orbitron"/>
                <a:sym typeface="Orbitron"/>
              </a:rPr>
              <a:t>Predicted PD vs. TPS PD</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357" name="Google Shape;1357;p133"/>
          <p:cNvSpPr txBox="1"/>
          <p:nvPr/>
        </p:nvSpPr>
        <p:spPr>
          <a:xfrm>
            <a:off x="3145338" y="3943875"/>
            <a:ext cx="2853300" cy="56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Predicted PD vs. Predicted PD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358" name="Google Shape;1358;p133"/>
          <p:cNvSpPr txBox="1"/>
          <p:nvPr/>
        </p:nvSpPr>
        <p:spPr>
          <a:xfrm>
            <a:off x="6185000" y="3997125"/>
            <a:ext cx="2915100" cy="79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EPIDs vs. EPID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pic>
        <p:nvPicPr>
          <p:cNvPr id="1359" name="Google Shape;1359;p133" title="YF2vs0R115_DIversePosizioni.png"/>
          <p:cNvPicPr preferRelativeResize="0"/>
          <p:nvPr/>
        </p:nvPicPr>
        <p:blipFill>
          <a:blip r:embed="rId5">
            <a:alphaModFix/>
          </a:blip>
          <a:stretch>
            <a:fillRect/>
          </a:stretch>
        </p:blipFill>
        <p:spPr>
          <a:xfrm>
            <a:off x="3079200" y="1444175"/>
            <a:ext cx="3002900" cy="2390057"/>
          </a:xfrm>
          <a:prstGeom prst="rect">
            <a:avLst/>
          </a:prstGeom>
          <a:noFill/>
          <a:ln>
            <a:noFill/>
          </a:ln>
        </p:spPr>
      </p:pic>
      <p:sp>
        <p:nvSpPr>
          <p:cNvPr id="1360" name="Google Shape;1360;p1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134"/>
          <p:cNvSpPr txBox="1"/>
          <p:nvPr/>
        </p:nvSpPr>
        <p:spPr>
          <a:xfrm>
            <a:off x="-76200" y="-81375"/>
            <a:ext cx="77661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YF2</a:t>
            </a:r>
            <a:r>
              <a:rPr lang="en" sz="2000">
                <a:solidFill>
                  <a:schemeClr val="dk1"/>
                </a:solidFill>
                <a:latin typeface="Orbitron"/>
                <a:ea typeface="Orbitron"/>
                <a:cs typeface="Orbitron"/>
                <a:sym typeface="Orbitron"/>
              </a:rPr>
              <a:t> (5x5)cm Different MU - MULTIPLUG</a:t>
            </a:r>
            <a:endParaRPr sz="2000">
              <a:solidFill>
                <a:schemeClr val="dk1"/>
              </a:solidFill>
              <a:latin typeface="Orbitron"/>
              <a:ea typeface="Orbitron"/>
              <a:cs typeface="Orbitron"/>
              <a:sym typeface="Orbitron"/>
            </a:endParaRPr>
          </a:p>
        </p:txBody>
      </p:sp>
      <p:sp>
        <p:nvSpPr>
          <p:cNvPr id="1366" name="Google Shape;1366;p134"/>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pic>
        <p:nvPicPr>
          <p:cNvPr id="1367" name="Google Shape;1367;p134" title="YF2_MU_1.png"/>
          <p:cNvPicPr preferRelativeResize="0"/>
          <p:nvPr/>
        </p:nvPicPr>
        <p:blipFill rotWithShape="1">
          <a:blip r:embed="rId3">
            <a:alphaModFix/>
          </a:blip>
          <a:srcRect b="8832" l="7866" r="6348" t="10057"/>
          <a:stretch/>
        </p:blipFill>
        <p:spPr>
          <a:xfrm>
            <a:off x="1154751" y="374425"/>
            <a:ext cx="3362149" cy="4769075"/>
          </a:xfrm>
          <a:prstGeom prst="rect">
            <a:avLst/>
          </a:prstGeom>
          <a:noFill/>
          <a:ln>
            <a:noFill/>
          </a:ln>
        </p:spPr>
      </p:pic>
      <p:pic>
        <p:nvPicPr>
          <p:cNvPr id="1368" name="Google Shape;1368;p134" title="YF2_MU_2.png"/>
          <p:cNvPicPr preferRelativeResize="0"/>
          <p:nvPr/>
        </p:nvPicPr>
        <p:blipFill rotWithShape="1">
          <a:blip r:embed="rId4">
            <a:alphaModFix/>
          </a:blip>
          <a:srcRect b="8832" l="8004" r="6202" t="10057"/>
          <a:stretch/>
        </p:blipFill>
        <p:spPr>
          <a:xfrm>
            <a:off x="4647300" y="350851"/>
            <a:ext cx="3362149" cy="4769070"/>
          </a:xfrm>
          <a:prstGeom prst="rect">
            <a:avLst/>
          </a:prstGeom>
          <a:noFill/>
          <a:ln>
            <a:noFill/>
          </a:ln>
        </p:spPr>
      </p:pic>
      <p:sp>
        <p:nvSpPr>
          <p:cNvPr id="1369" name="Google Shape;1369;p1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3" name="Shape 1373"/>
        <p:cNvGrpSpPr/>
        <p:nvPr/>
      </p:nvGrpSpPr>
      <p:grpSpPr>
        <a:xfrm>
          <a:off x="0" y="0"/>
          <a:ext cx="0" cy="0"/>
          <a:chOff x="0" y="0"/>
          <a:chExt cx="0" cy="0"/>
        </a:xfrm>
      </p:grpSpPr>
      <p:sp>
        <p:nvSpPr>
          <p:cNvPr id="1374" name="Google Shape;1374;p135"/>
          <p:cNvSpPr txBox="1"/>
          <p:nvPr/>
        </p:nvSpPr>
        <p:spPr>
          <a:xfrm>
            <a:off x="-76200" y="-81375"/>
            <a:ext cx="75987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0R115 (1x15)cm Different MU - CIRS</a:t>
            </a:r>
            <a:endParaRPr sz="2000">
              <a:solidFill>
                <a:schemeClr val="dk1"/>
              </a:solidFill>
              <a:latin typeface="Orbitron"/>
              <a:ea typeface="Orbitron"/>
              <a:cs typeface="Orbitron"/>
              <a:sym typeface="Orbitron"/>
            </a:endParaRPr>
          </a:p>
        </p:txBody>
      </p:sp>
      <p:sp>
        <p:nvSpPr>
          <p:cNvPr id="1375" name="Google Shape;1375;p135"/>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pic>
        <p:nvPicPr>
          <p:cNvPr id="1376" name="Google Shape;1376;p135" title="0R115_MU_1.png"/>
          <p:cNvPicPr preferRelativeResize="0"/>
          <p:nvPr/>
        </p:nvPicPr>
        <p:blipFill rotWithShape="1">
          <a:blip r:embed="rId3">
            <a:alphaModFix/>
          </a:blip>
          <a:srcRect b="8894" l="8011" r="6306" t="10609"/>
          <a:stretch/>
        </p:blipFill>
        <p:spPr>
          <a:xfrm>
            <a:off x="1024350" y="375925"/>
            <a:ext cx="3363350" cy="4740895"/>
          </a:xfrm>
          <a:prstGeom prst="rect">
            <a:avLst/>
          </a:prstGeom>
          <a:noFill/>
          <a:ln>
            <a:noFill/>
          </a:ln>
        </p:spPr>
      </p:pic>
      <p:pic>
        <p:nvPicPr>
          <p:cNvPr id="1377" name="Google Shape;1377;p135" title="0R115_MU_2.png"/>
          <p:cNvPicPr preferRelativeResize="0"/>
          <p:nvPr/>
        </p:nvPicPr>
        <p:blipFill rotWithShape="1">
          <a:blip r:embed="rId4">
            <a:alphaModFix/>
          </a:blip>
          <a:srcRect b="8894" l="8268" r="6049" t="10609"/>
          <a:stretch/>
        </p:blipFill>
        <p:spPr>
          <a:xfrm>
            <a:off x="4555100" y="375925"/>
            <a:ext cx="3363350" cy="4740895"/>
          </a:xfrm>
          <a:prstGeom prst="rect">
            <a:avLst/>
          </a:prstGeom>
          <a:noFill/>
          <a:ln>
            <a:noFill/>
          </a:ln>
        </p:spPr>
      </p:pic>
      <p:sp>
        <p:nvSpPr>
          <p:cNvPr id="1378" name="Google Shape;1378;p1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2" name="Shape 1382"/>
        <p:cNvGrpSpPr/>
        <p:nvPr/>
      </p:nvGrpSpPr>
      <p:grpSpPr>
        <a:xfrm>
          <a:off x="0" y="0"/>
          <a:ext cx="0" cy="0"/>
          <a:chOff x="0" y="0"/>
          <a:chExt cx="0" cy="0"/>
        </a:xfrm>
      </p:grpSpPr>
      <p:pic>
        <p:nvPicPr>
          <p:cNvPr id="1383" name="Google Shape;1383;p136" title="DiverseMU_YF2_MultiplugVS0R115.png"/>
          <p:cNvPicPr preferRelativeResize="0"/>
          <p:nvPr/>
        </p:nvPicPr>
        <p:blipFill rotWithShape="1">
          <a:blip r:embed="rId3">
            <a:alphaModFix/>
          </a:blip>
          <a:srcRect b="0" l="0" r="0" t="0"/>
          <a:stretch/>
        </p:blipFill>
        <p:spPr>
          <a:xfrm>
            <a:off x="76200" y="1171575"/>
            <a:ext cx="4468600" cy="3556641"/>
          </a:xfrm>
          <a:prstGeom prst="rect">
            <a:avLst/>
          </a:prstGeom>
          <a:noFill/>
          <a:ln>
            <a:noFill/>
          </a:ln>
        </p:spPr>
      </p:pic>
      <p:pic>
        <p:nvPicPr>
          <p:cNvPr id="1384" name="Google Shape;1384;p136" title="DiverseMU_YF2_MultiplugVS0R115.png"/>
          <p:cNvPicPr preferRelativeResize="0"/>
          <p:nvPr/>
        </p:nvPicPr>
        <p:blipFill rotWithShape="1">
          <a:blip r:embed="rId4">
            <a:alphaModFix/>
          </a:blip>
          <a:srcRect b="99" l="0" r="0" t="99"/>
          <a:stretch/>
        </p:blipFill>
        <p:spPr>
          <a:xfrm>
            <a:off x="4637025" y="1171575"/>
            <a:ext cx="4468601" cy="3556650"/>
          </a:xfrm>
          <a:prstGeom prst="rect">
            <a:avLst/>
          </a:prstGeom>
          <a:noFill/>
          <a:ln>
            <a:noFill/>
          </a:ln>
        </p:spPr>
      </p:pic>
      <p:sp>
        <p:nvSpPr>
          <p:cNvPr id="1385" name="Google Shape;1385;p136"/>
          <p:cNvSpPr txBox="1"/>
          <p:nvPr/>
        </p:nvSpPr>
        <p:spPr>
          <a:xfrm>
            <a:off x="-335700" y="268550"/>
            <a:ext cx="9815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1"/>
                </a:solidFill>
                <a:latin typeface="Orbitron Medium"/>
                <a:ea typeface="Orbitron Medium"/>
                <a:cs typeface="Orbitron Medium"/>
                <a:sym typeface="Orbitron Medium"/>
              </a:rPr>
              <a:t>Mean Dose Difference and Normalized Dose Difference Trends vs. </a:t>
            </a:r>
            <a:endParaRPr sz="1700">
              <a:solidFill>
                <a:schemeClr val="dk1"/>
              </a:solidFill>
              <a:latin typeface="Orbitron Medium"/>
              <a:ea typeface="Orbitron Medium"/>
              <a:cs typeface="Orbitron Medium"/>
              <a:sym typeface="Orbitron Medium"/>
            </a:endParaRPr>
          </a:p>
          <a:p>
            <a:pPr indent="0" lvl="0" marL="0" rtl="0" algn="ctr">
              <a:spcBef>
                <a:spcPts val="0"/>
              </a:spcBef>
              <a:spcAft>
                <a:spcPts val="0"/>
              </a:spcAft>
              <a:buNone/>
            </a:pPr>
            <a:r>
              <a:rPr lang="en" sz="1700">
                <a:solidFill>
                  <a:schemeClr val="dk1"/>
                </a:solidFill>
                <a:latin typeface="Orbitron Medium"/>
                <a:ea typeface="Orbitron Medium"/>
                <a:cs typeface="Orbitron Medium"/>
                <a:sym typeface="Orbitron Medium"/>
              </a:rPr>
              <a:t>Monitor Units</a:t>
            </a:r>
            <a:endParaRPr sz="1700">
              <a:solidFill>
                <a:schemeClr val="dk1"/>
              </a:solidFill>
              <a:latin typeface="Orbitron Medium"/>
              <a:ea typeface="Orbitron Medium"/>
              <a:cs typeface="Orbitron Medium"/>
              <a:sym typeface="Orbitron Medium"/>
            </a:endParaRPr>
          </a:p>
        </p:txBody>
      </p:sp>
      <p:sp>
        <p:nvSpPr>
          <p:cNvPr id="1386" name="Google Shape;1386;p1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0" name="Shape 1390"/>
        <p:cNvGrpSpPr/>
        <p:nvPr/>
      </p:nvGrpSpPr>
      <p:grpSpPr>
        <a:xfrm>
          <a:off x="0" y="0"/>
          <a:ext cx="0" cy="0"/>
          <a:chOff x="0" y="0"/>
          <a:chExt cx="0" cy="0"/>
        </a:xfrm>
      </p:grpSpPr>
      <p:pic>
        <p:nvPicPr>
          <p:cNvPr id="1391" name="Google Shape;1391;p137" title="DiverseMU_YF2_MultiplugVS0R115.png"/>
          <p:cNvPicPr preferRelativeResize="0"/>
          <p:nvPr/>
        </p:nvPicPr>
        <p:blipFill rotWithShape="1">
          <a:blip r:embed="rId3">
            <a:alphaModFix/>
          </a:blip>
          <a:srcRect b="99" l="0" r="0" t="99"/>
          <a:stretch/>
        </p:blipFill>
        <p:spPr>
          <a:xfrm>
            <a:off x="6141100" y="1438850"/>
            <a:ext cx="3002900" cy="2390057"/>
          </a:xfrm>
          <a:prstGeom prst="rect">
            <a:avLst/>
          </a:prstGeom>
          <a:noFill/>
          <a:ln>
            <a:noFill/>
          </a:ln>
        </p:spPr>
      </p:pic>
      <p:sp>
        <p:nvSpPr>
          <p:cNvPr id="1392" name="Google Shape;1392;p137"/>
          <p:cNvSpPr txBox="1"/>
          <p:nvPr/>
        </p:nvSpPr>
        <p:spPr>
          <a:xfrm>
            <a:off x="273000" y="421025"/>
            <a:ext cx="85980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Orbitron Medium"/>
                <a:ea typeface="Orbitron Medium"/>
                <a:cs typeface="Orbitron Medium"/>
                <a:sym typeface="Orbitron Medium"/>
              </a:rPr>
              <a:t>Normalized mean Dose difference trend as a function of Monitor Units using three comparison methods</a:t>
            </a:r>
            <a:endParaRPr sz="1700">
              <a:solidFill>
                <a:schemeClr val="dk1"/>
              </a:solidFill>
              <a:latin typeface="Orbitron Medium"/>
              <a:ea typeface="Orbitron Medium"/>
              <a:cs typeface="Orbitron Medium"/>
              <a:sym typeface="Orbitron Medium"/>
            </a:endParaRPr>
          </a:p>
        </p:txBody>
      </p:sp>
      <p:sp>
        <p:nvSpPr>
          <p:cNvPr id="1393" name="Google Shape;1393;p137"/>
          <p:cNvSpPr txBox="1"/>
          <p:nvPr/>
        </p:nvSpPr>
        <p:spPr>
          <a:xfrm>
            <a:off x="238450" y="3997125"/>
            <a:ext cx="2526000" cy="4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latin typeface="Orbitron"/>
                <a:ea typeface="Orbitron"/>
                <a:cs typeface="Orbitron"/>
                <a:sym typeface="Orbitron"/>
              </a:rPr>
              <a:t>Predicted PD vs. TPS PD</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394" name="Google Shape;1394;p137"/>
          <p:cNvSpPr txBox="1"/>
          <p:nvPr/>
        </p:nvSpPr>
        <p:spPr>
          <a:xfrm>
            <a:off x="3145338" y="3943875"/>
            <a:ext cx="2853300" cy="56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Predicted PD vs. Predicted PD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395" name="Google Shape;1395;p137"/>
          <p:cNvSpPr txBox="1"/>
          <p:nvPr/>
        </p:nvSpPr>
        <p:spPr>
          <a:xfrm>
            <a:off x="6185000" y="3997125"/>
            <a:ext cx="2915100" cy="79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EPIDs vs. EPID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pic>
        <p:nvPicPr>
          <p:cNvPr id="1396" name="Google Shape;1396;p137" title="DiverseMU_YF2_MultiplugVS0R115.png"/>
          <p:cNvPicPr preferRelativeResize="0"/>
          <p:nvPr/>
        </p:nvPicPr>
        <p:blipFill rotWithShape="1">
          <a:blip r:embed="rId4">
            <a:alphaModFix/>
          </a:blip>
          <a:srcRect b="99" l="0" r="0" t="99"/>
          <a:stretch/>
        </p:blipFill>
        <p:spPr>
          <a:xfrm>
            <a:off x="-13150" y="1444168"/>
            <a:ext cx="3002900" cy="2390069"/>
          </a:xfrm>
          <a:prstGeom prst="rect">
            <a:avLst/>
          </a:prstGeom>
          <a:noFill/>
          <a:ln>
            <a:noFill/>
          </a:ln>
        </p:spPr>
      </p:pic>
      <p:sp>
        <p:nvSpPr>
          <p:cNvPr id="1397" name="Google Shape;1397;p1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pSp>
        <p:nvGrpSpPr>
          <p:cNvPr id="1398" name="Google Shape;1398;p137"/>
          <p:cNvGrpSpPr/>
          <p:nvPr/>
        </p:nvGrpSpPr>
        <p:grpSpPr>
          <a:xfrm>
            <a:off x="3063975" y="1444175"/>
            <a:ext cx="3002900" cy="2390057"/>
            <a:chOff x="3063975" y="1444175"/>
            <a:chExt cx="3002900" cy="2390057"/>
          </a:xfrm>
        </p:grpSpPr>
        <p:pic>
          <p:nvPicPr>
            <p:cNvPr id="1399" name="Google Shape;1399;p137" title="DiverseMU_YF2_MultiplugVS0R115.png"/>
            <p:cNvPicPr preferRelativeResize="0"/>
            <p:nvPr/>
          </p:nvPicPr>
          <p:blipFill rotWithShape="1">
            <a:blip r:embed="rId5">
              <a:alphaModFix/>
            </a:blip>
            <a:srcRect b="99" l="0" r="0" t="99"/>
            <a:stretch/>
          </p:blipFill>
          <p:spPr>
            <a:xfrm>
              <a:off x="3063975" y="1444175"/>
              <a:ext cx="3002900" cy="2390057"/>
            </a:xfrm>
            <a:prstGeom prst="rect">
              <a:avLst/>
            </a:prstGeom>
            <a:noFill/>
            <a:ln>
              <a:noFill/>
            </a:ln>
          </p:spPr>
        </p:pic>
        <p:sp>
          <p:nvSpPr>
            <p:cNvPr id="1400" name="Google Shape;1400;p137"/>
            <p:cNvSpPr/>
            <p:nvPr/>
          </p:nvSpPr>
          <p:spPr>
            <a:xfrm>
              <a:off x="4423100" y="3623875"/>
              <a:ext cx="640500" cy="204900"/>
            </a:xfrm>
            <a:prstGeom prst="rect">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t>MU</a:t>
              </a:r>
              <a:endParaRPr sz="900"/>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pic>
        <p:nvPicPr>
          <p:cNvPr id="1405" name="Google Shape;1405;p138" title="DiverseMU_YF2_MultiplugVS0R115.png"/>
          <p:cNvPicPr preferRelativeResize="0"/>
          <p:nvPr/>
        </p:nvPicPr>
        <p:blipFill rotWithShape="1">
          <a:blip r:embed="rId3">
            <a:alphaModFix/>
          </a:blip>
          <a:srcRect b="109" l="0" r="0" t="99"/>
          <a:stretch/>
        </p:blipFill>
        <p:spPr>
          <a:xfrm>
            <a:off x="0" y="1447800"/>
            <a:ext cx="3002900" cy="2390050"/>
          </a:xfrm>
          <a:prstGeom prst="rect">
            <a:avLst/>
          </a:prstGeom>
          <a:noFill/>
          <a:ln>
            <a:noFill/>
          </a:ln>
        </p:spPr>
      </p:pic>
      <p:pic>
        <p:nvPicPr>
          <p:cNvPr id="1406" name="Google Shape;1406;p138" title="YF2vs0R115_DiverseMU.png"/>
          <p:cNvPicPr preferRelativeResize="0"/>
          <p:nvPr/>
        </p:nvPicPr>
        <p:blipFill rotWithShape="1">
          <a:blip r:embed="rId4">
            <a:alphaModFix/>
          </a:blip>
          <a:srcRect b="99" l="0" r="0" t="99"/>
          <a:stretch/>
        </p:blipFill>
        <p:spPr>
          <a:xfrm>
            <a:off x="6141100" y="1438850"/>
            <a:ext cx="3002900" cy="2390057"/>
          </a:xfrm>
          <a:prstGeom prst="rect">
            <a:avLst/>
          </a:prstGeom>
          <a:noFill/>
          <a:ln>
            <a:noFill/>
          </a:ln>
        </p:spPr>
      </p:pic>
      <p:sp>
        <p:nvSpPr>
          <p:cNvPr id="1407" name="Google Shape;1407;p138"/>
          <p:cNvSpPr txBox="1"/>
          <p:nvPr/>
        </p:nvSpPr>
        <p:spPr>
          <a:xfrm>
            <a:off x="273000" y="421025"/>
            <a:ext cx="85980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Orbitron Medium"/>
                <a:ea typeface="Orbitron Medium"/>
                <a:cs typeface="Orbitron Medium"/>
                <a:sym typeface="Orbitron Medium"/>
              </a:rPr>
              <a:t>GPR trend as a function of Monitor Units using three comparison methods</a:t>
            </a:r>
            <a:endParaRPr sz="1700">
              <a:solidFill>
                <a:schemeClr val="dk1"/>
              </a:solidFill>
              <a:latin typeface="Orbitron Medium"/>
              <a:ea typeface="Orbitron Medium"/>
              <a:cs typeface="Orbitron Medium"/>
              <a:sym typeface="Orbitron Medium"/>
            </a:endParaRPr>
          </a:p>
        </p:txBody>
      </p:sp>
      <p:sp>
        <p:nvSpPr>
          <p:cNvPr id="1408" name="Google Shape;1408;p138"/>
          <p:cNvSpPr txBox="1"/>
          <p:nvPr/>
        </p:nvSpPr>
        <p:spPr>
          <a:xfrm>
            <a:off x="238450" y="3997125"/>
            <a:ext cx="2526000" cy="4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latin typeface="Orbitron"/>
                <a:ea typeface="Orbitron"/>
                <a:cs typeface="Orbitron"/>
                <a:sym typeface="Orbitron"/>
              </a:rPr>
              <a:t>Predicted PD vs. TPS PD</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409" name="Google Shape;1409;p138"/>
          <p:cNvSpPr txBox="1"/>
          <p:nvPr/>
        </p:nvSpPr>
        <p:spPr>
          <a:xfrm>
            <a:off x="3145338" y="3943875"/>
            <a:ext cx="2853300" cy="56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Predicted PD vs. Predicted PD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410" name="Google Shape;1410;p138"/>
          <p:cNvSpPr txBox="1"/>
          <p:nvPr/>
        </p:nvSpPr>
        <p:spPr>
          <a:xfrm>
            <a:off x="6185000" y="3997125"/>
            <a:ext cx="2915100" cy="79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EPIDs vs. EPID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pic>
        <p:nvPicPr>
          <p:cNvPr id="1411" name="Google Shape;1411;p138" title="YF2vs0R115_DIverseMU.png"/>
          <p:cNvPicPr preferRelativeResize="0"/>
          <p:nvPr/>
        </p:nvPicPr>
        <p:blipFill rotWithShape="1">
          <a:blip r:embed="rId5">
            <a:alphaModFix/>
          </a:blip>
          <a:srcRect b="99" l="0" r="0" t="99"/>
          <a:stretch/>
        </p:blipFill>
        <p:spPr>
          <a:xfrm>
            <a:off x="3063975" y="1444175"/>
            <a:ext cx="3002900" cy="2390057"/>
          </a:xfrm>
          <a:prstGeom prst="rect">
            <a:avLst/>
          </a:prstGeom>
          <a:noFill/>
          <a:ln>
            <a:noFill/>
          </a:ln>
        </p:spPr>
      </p:pic>
      <p:sp>
        <p:nvSpPr>
          <p:cNvPr id="1412" name="Google Shape;1412;p1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pic>
        <p:nvPicPr>
          <p:cNvPr id="1417" name="Google Shape;1417;p139" title="DiverseMU_YF2_MultiplugVS0R115.png"/>
          <p:cNvPicPr preferRelativeResize="0"/>
          <p:nvPr/>
        </p:nvPicPr>
        <p:blipFill rotWithShape="1">
          <a:blip r:embed="rId3">
            <a:alphaModFix/>
          </a:blip>
          <a:srcRect b="109" l="0" r="0" t="99"/>
          <a:stretch/>
        </p:blipFill>
        <p:spPr>
          <a:xfrm>
            <a:off x="0" y="1447800"/>
            <a:ext cx="3002900" cy="2390050"/>
          </a:xfrm>
          <a:prstGeom prst="rect">
            <a:avLst/>
          </a:prstGeom>
          <a:noFill/>
          <a:ln>
            <a:noFill/>
          </a:ln>
        </p:spPr>
      </p:pic>
      <p:pic>
        <p:nvPicPr>
          <p:cNvPr id="1418" name="Google Shape;1418;p139" title="YF2vs0R115_DiverseMU.png"/>
          <p:cNvPicPr preferRelativeResize="0"/>
          <p:nvPr/>
        </p:nvPicPr>
        <p:blipFill rotWithShape="1">
          <a:blip r:embed="rId4">
            <a:alphaModFix/>
          </a:blip>
          <a:srcRect b="99" l="0" r="0" t="99"/>
          <a:stretch/>
        </p:blipFill>
        <p:spPr>
          <a:xfrm>
            <a:off x="6141100" y="1438850"/>
            <a:ext cx="3002900" cy="2390057"/>
          </a:xfrm>
          <a:prstGeom prst="rect">
            <a:avLst/>
          </a:prstGeom>
          <a:noFill/>
          <a:ln>
            <a:noFill/>
          </a:ln>
        </p:spPr>
      </p:pic>
      <p:sp>
        <p:nvSpPr>
          <p:cNvPr id="1419" name="Google Shape;1419;p139"/>
          <p:cNvSpPr txBox="1"/>
          <p:nvPr/>
        </p:nvSpPr>
        <p:spPr>
          <a:xfrm>
            <a:off x="273000" y="421025"/>
            <a:ext cx="85980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Orbitron Medium"/>
                <a:ea typeface="Orbitron Medium"/>
                <a:cs typeface="Orbitron Medium"/>
                <a:sym typeface="Orbitron Medium"/>
              </a:rPr>
              <a:t>GPR trend as a function of Monitor Units using three comparison methods</a:t>
            </a:r>
            <a:endParaRPr sz="1700">
              <a:solidFill>
                <a:schemeClr val="dk1"/>
              </a:solidFill>
              <a:latin typeface="Orbitron Medium"/>
              <a:ea typeface="Orbitron Medium"/>
              <a:cs typeface="Orbitron Medium"/>
              <a:sym typeface="Orbitron Medium"/>
            </a:endParaRPr>
          </a:p>
        </p:txBody>
      </p:sp>
      <p:sp>
        <p:nvSpPr>
          <p:cNvPr id="1420" name="Google Shape;1420;p139"/>
          <p:cNvSpPr txBox="1"/>
          <p:nvPr/>
        </p:nvSpPr>
        <p:spPr>
          <a:xfrm>
            <a:off x="238450" y="3997125"/>
            <a:ext cx="2526000" cy="4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latin typeface="Orbitron"/>
                <a:ea typeface="Orbitron"/>
                <a:cs typeface="Orbitron"/>
                <a:sym typeface="Orbitron"/>
              </a:rPr>
              <a:t>Predicted PD vs. TPS PD</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421" name="Google Shape;1421;p139"/>
          <p:cNvSpPr txBox="1"/>
          <p:nvPr/>
        </p:nvSpPr>
        <p:spPr>
          <a:xfrm>
            <a:off x="3145338" y="3943875"/>
            <a:ext cx="2853300" cy="56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Predicted PD vs. Predicted PD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422" name="Google Shape;1422;p139"/>
          <p:cNvSpPr txBox="1"/>
          <p:nvPr/>
        </p:nvSpPr>
        <p:spPr>
          <a:xfrm>
            <a:off x="6185000" y="3997125"/>
            <a:ext cx="2915100" cy="79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EPIDs vs. EPID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pic>
        <p:nvPicPr>
          <p:cNvPr id="1423" name="Google Shape;1423;p139" title="YF2vs0R115_DIverseMU.png"/>
          <p:cNvPicPr preferRelativeResize="0"/>
          <p:nvPr/>
        </p:nvPicPr>
        <p:blipFill rotWithShape="1">
          <a:blip r:embed="rId5">
            <a:alphaModFix/>
          </a:blip>
          <a:srcRect b="99" l="0" r="0" t="99"/>
          <a:stretch/>
        </p:blipFill>
        <p:spPr>
          <a:xfrm>
            <a:off x="3079200" y="1444175"/>
            <a:ext cx="3002900" cy="2390057"/>
          </a:xfrm>
          <a:prstGeom prst="rect">
            <a:avLst/>
          </a:prstGeom>
          <a:noFill/>
          <a:ln>
            <a:noFill/>
          </a:ln>
        </p:spPr>
      </p:pic>
      <p:sp>
        <p:nvSpPr>
          <p:cNvPr id="1424" name="Google Shape;1424;p1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8" name="Shape 1428"/>
        <p:cNvGrpSpPr/>
        <p:nvPr/>
      </p:nvGrpSpPr>
      <p:grpSpPr>
        <a:xfrm>
          <a:off x="0" y="0"/>
          <a:ext cx="0" cy="0"/>
          <a:chOff x="0" y="0"/>
          <a:chExt cx="0" cy="0"/>
        </a:xfrm>
      </p:grpSpPr>
      <p:pic>
        <p:nvPicPr>
          <p:cNvPr id="1429" name="Google Shape;1429;p140" title="DiverseMU_YF2_MultiplugVS0R115.png"/>
          <p:cNvPicPr preferRelativeResize="0"/>
          <p:nvPr/>
        </p:nvPicPr>
        <p:blipFill rotWithShape="1">
          <a:blip r:embed="rId3">
            <a:alphaModFix/>
          </a:blip>
          <a:srcRect b="109" l="0" r="0" t="99"/>
          <a:stretch/>
        </p:blipFill>
        <p:spPr>
          <a:xfrm>
            <a:off x="0" y="1447800"/>
            <a:ext cx="3002900" cy="2390050"/>
          </a:xfrm>
          <a:prstGeom prst="rect">
            <a:avLst/>
          </a:prstGeom>
          <a:noFill/>
          <a:ln>
            <a:noFill/>
          </a:ln>
        </p:spPr>
      </p:pic>
      <p:pic>
        <p:nvPicPr>
          <p:cNvPr id="1430" name="Google Shape;1430;p140" title="YF2vs0R115_DiverseMU.png"/>
          <p:cNvPicPr preferRelativeResize="0"/>
          <p:nvPr/>
        </p:nvPicPr>
        <p:blipFill rotWithShape="1">
          <a:blip r:embed="rId4">
            <a:alphaModFix/>
          </a:blip>
          <a:srcRect b="99" l="0" r="0" t="99"/>
          <a:stretch/>
        </p:blipFill>
        <p:spPr>
          <a:xfrm>
            <a:off x="6141100" y="1438850"/>
            <a:ext cx="3002900" cy="2390057"/>
          </a:xfrm>
          <a:prstGeom prst="rect">
            <a:avLst/>
          </a:prstGeom>
          <a:noFill/>
          <a:ln>
            <a:noFill/>
          </a:ln>
        </p:spPr>
      </p:pic>
      <p:sp>
        <p:nvSpPr>
          <p:cNvPr id="1431" name="Google Shape;1431;p140"/>
          <p:cNvSpPr txBox="1"/>
          <p:nvPr/>
        </p:nvSpPr>
        <p:spPr>
          <a:xfrm>
            <a:off x="273000" y="421025"/>
            <a:ext cx="8598000" cy="57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chemeClr val="dk1"/>
                </a:solidFill>
                <a:latin typeface="Orbitron Medium"/>
                <a:ea typeface="Orbitron Medium"/>
                <a:cs typeface="Orbitron Medium"/>
                <a:sym typeface="Orbitron Medium"/>
              </a:rPr>
              <a:t>GPR trend as a function of Monitor Units using three comparison methods</a:t>
            </a:r>
            <a:endParaRPr sz="1700">
              <a:solidFill>
                <a:schemeClr val="dk1"/>
              </a:solidFill>
              <a:latin typeface="Orbitron Medium"/>
              <a:ea typeface="Orbitron Medium"/>
              <a:cs typeface="Orbitron Medium"/>
              <a:sym typeface="Orbitron Medium"/>
            </a:endParaRPr>
          </a:p>
        </p:txBody>
      </p:sp>
      <p:sp>
        <p:nvSpPr>
          <p:cNvPr id="1432" name="Google Shape;1432;p140"/>
          <p:cNvSpPr txBox="1"/>
          <p:nvPr/>
        </p:nvSpPr>
        <p:spPr>
          <a:xfrm>
            <a:off x="238450" y="3997125"/>
            <a:ext cx="2526000" cy="456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300">
                <a:latin typeface="Orbitron"/>
                <a:ea typeface="Orbitron"/>
                <a:cs typeface="Orbitron"/>
                <a:sym typeface="Orbitron"/>
              </a:rPr>
              <a:t>Predicted PD vs. TPS PD</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433" name="Google Shape;1433;p140"/>
          <p:cNvSpPr txBox="1"/>
          <p:nvPr/>
        </p:nvSpPr>
        <p:spPr>
          <a:xfrm>
            <a:off x="3145338" y="3943875"/>
            <a:ext cx="2853300" cy="563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Predicted PD vs. Predicted PD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Orbitron"/>
              <a:ea typeface="Orbitron"/>
              <a:cs typeface="Orbitron"/>
              <a:sym typeface="Orbitron"/>
            </a:endParaRPr>
          </a:p>
        </p:txBody>
      </p:sp>
      <p:sp>
        <p:nvSpPr>
          <p:cNvPr id="1434" name="Google Shape;1434;p140"/>
          <p:cNvSpPr txBox="1"/>
          <p:nvPr/>
        </p:nvSpPr>
        <p:spPr>
          <a:xfrm>
            <a:off x="6185000" y="3997125"/>
            <a:ext cx="2915100" cy="79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lang="en" sz="1300">
                <a:latin typeface="Orbitron"/>
                <a:ea typeface="Orbitron"/>
                <a:cs typeface="Orbitron"/>
                <a:sym typeface="Orbitron"/>
              </a:rPr>
              <a:t>EPIDs vs. EPID Ground Truth</a:t>
            </a:r>
            <a:endParaRPr sz="1300">
              <a:latin typeface="Orbitron"/>
              <a:ea typeface="Orbitron"/>
              <a:cs typeface="Orbitron"/>
              <a:sym typeface="Orbitron"/>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pic>
        <p:nvPicPr>
          <p:cNvPr id="1435" name="Google Shape;1435;p140" title="YF2vs0R115_DIverseMU.png"/>
          <p:cNvPicPr preferRelativeResize="0"/>
          <p:nvPr/>
        </p:nvPicPr>
        <p:blipFill rotWithShape="1">
          <a:blip r:embed="rId5">
            <a:alphaModFix/>
          </a:blip>
          <a:srcRect b="99" l="0" r="0" t="99"/>
          <a:stretch/>
        </p:blipFill>
        <p:spPr>
          <a:xfrm>
            <a:off x="3079200" y="1444175"/>
            <a:ext cx="3002900" cy="2390057"/>
          </a:xfrm>
          <a:prstGeom prst="rect">
            <a:avLst/>
          </a:prstGeom>
          <a:noFill/>
          <a:ln>
            <a:noFill/>
          </a:ln>
        </p:spPr>
      </p:pic>
      <p:sp>
        <p:nvSpPr>
          <p:cNvPr id="1436" name="Google Shape;1436;p1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0" name="Shape 1440"/>
        <p:cNvGrpSpPr/>
        <p:nvPr/>
      </p:nvGrpSpPr>
      <p:grpSpPr>
        <a:xfrm>
          <a:off x="0" y="0"/>
          <a:ext cx="0" cy="0"/>
          <a:chOff x="0" y="0"/>
          <a:chExt cx="0" cy="0"/>
        </a:xfrm>
      </p:grpSpPr>
      <p:sp>
        <p:nvSpPr>
          <p:cNvPr id="1441" name="Google Shape;1441;p141"/>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sp>
        <p:nvSpPr>
          <p:cNvPr id="1442" name="Google Shape;1442;p141"/>
          <p:cNvSpPr txBox="1"/>
          <p:nvPr/>
        </p:nvSpPr>
        <p:spPr>
          <a:xfrm>
            <a:off x="-76200" y="-81375"/>
            <a:ext cx="75987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0GF2 (5x5)cm Different angles - CIRS</a:t>
            </a:r>
            <a:endParaRPr sz="2000">
              <a:solidFill>
                <a:schemeClr val="dk1"/>
              </a:solidFill>
              <a:latin typeface="Orbitron"/>
              <a:ea typeface="Orbitron"/>
              <a:cs typeface="Orbitron"/>
              <a:sym typeface="Orbitron"/>
            </a:endParaRPr>
          </a:p>
        </p:txBody>
      </p:sp>
      <p:pic>
        <p:nvPicPr>
          <p:cNvPr id="1443" name="Google Shape;1443;p141" title="0GF2_Angoli_2.png"/>
          <p:cNvPicPr preferRelativeResize="0"/>
          <p:nvPr/>
        </p:nvPicPr>
        <p:blipFill rotWithShape="1">
          <a:blip r:embed="rId3">
            <a:alphaModFix/>
          </a:blip>
          <a:srcRect b="8461" l="8021" r="5263" t="10026"/>
          <a:stretch/>
        </p:blipFill>
        <p:spPr>
          <a:xfrm>
            <a:off x="4634225" y="362425"/>
            <a:ext cx="3389851" cy="4781087"/>
          </a:xfrm>
          <a:prstGeom prst="rect">
            <a:avLst/>
          </a:prstGeom>
          <a:noFill/>
          <a:ln>
            <a:noFill/>
          </a:ln>
        </p:spPr>
      </p:pic>
      <p:pic>
        <p:nvPicPr>
          <p:cNvPr id="1444" name="Google Shape;1444;p141" title="0GF2_Angoli_1.png"/>
          <p:cNvPicPr preferRelativeResize="0"/>
          <p:nvPr/>
        </p:nvPicPr>
        <p:blipFill rotWithShape="1">
          <a:blip r:embed="rId4">
            <a:alphaModFix/>
          </a:blip>
          <a:srcRect b="8787" l="7258" r="6026" t="9692"/>
          <a:stretch/>
        </p:blipFill>
        <p:spPr>
          <a:xfrm>
            <a:off x="936987" y="362425"/>
            <a:ext cx="3389838" cy="4781076"/>
          </a:xfrm>
          <a:prstGeom prst="rect">
            <a:avLst/>
          </a:prstGeom>
          <a:noFill/>
          <a:ln>
            <a:noFill/>
          </a:ln>
        </p:spPr>
      </p:pic>
      <p:pic>
        <p:nvPicPr>
          <p:cNvPr descr="a red triangle with an exclamation point in the middle . (Fornito da Tenor)" id="1445" name="Google Shape;1445;p141"/>
          <p:cNvPicPr preferRelativeResize="0"/>
          <p:nvPr/>
        </p:nvPicPr>
        <p:blipFill>
          <a:blip r:embed="rId5">
            <a:alphaModFix/>
          </a:blip>
          <a:stretch>
            <a:fillRect/>
          </a:stretch>
        </p:blipFill>
        <p:spPr>
          <a:xfrm>
            <a:off x="8444225" y="40347"/>
            <a:ext cx="566425" cy="540678"/>
          </a:xfrm>
          <a:prstGeom prst="rect">
            <a:avLst/>
          </a:prstGeom>
          <a:noFill/>
          <a:ln>
            <a:noFill/>
          </a:ln>
        </p:spPr>
      </p:pic>
      <p:sp>
        <p:nvSpPr>
          <p:cNvPr id="1446" name="Google Shape;1446;p141"/>
          <p:cNvSpPr txBox="1"/>
          <p:nvPr/>
        </p:nvSpPr>
        <p:spPr>
          <a:xfrm>
            <a:off x="6469025" y="-112050"/>
            <a:ext cx="1507500" cy="3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latin typeface="Darker Grotesque"/>
                <a:ea typeface="Darker Grotesque"/>
                <a:cs typeface="Darker Grotesque"/>
                <a:sym typeface="Darker Grotesque"/>
              </a:rPr>
              <a:t>Data of 28.03.2025</a:t>
            </a:r>
            <a:endParaRPr i="1">
              <a:solidFill>
                <a:schemeClr val="dk1"/>
              </a:solidFill>
              <a:latin typeface="Darker Grotesque"/>
              <a:ea typeface="Darker Grotesque"/>
              <a:cs typeface="Darker Grotesque"/>
              <a:sym typeface="Darker Grotesque"/>
            </a:endParaRPr>
          </a:p>
        </p:txBody>
      </p:sp>
      <p:sp>
        <p:nvSpPr>
          <p:cNvPr id="1447" name="Google Shape;1447;p1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sp>
        <p:nvSpPr>
          <p:cNvPr id="1156" name="Google Shape;1156;p115"/>
          <p:cNvSpPr txBox="1"/>
          <p:nvPr>
            <p:ph idx="1" type="subTitle"/>
          </p:nvPr>
        </p:nvSpPr>
        <p:spPr>
          <a:xfrm>
            <a:off x="193500" y="652050"/>
            <a:ext cx="3928200" cy="38394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 sz="1700"/>
              <a:t>Data acquisition and prediction:</a:t>
            </a:r>
            <a:endParaRPr b="1" sz="1700"/>
          </a:p>
          <a:p>
            <a:pPr indent="-311150" lvl="0" marL="457200" rtl="0" algn="l">
              <a:lnSpc>
                <a:spcPct val="115000"/>
              </a:lnSpc>
              <a:spcBef>
                <a:spcPts val="1200"/>
              </a:spcBef>
              <a:spcAft>
                <a:spcPts val="0"/>
              </a:spcAft>
              <a:buSzPts val="1300"/>
              <a:buChar char="-"/>
            </a:pPr>
            <a:r>
              <a:rPr b="1" lang="en" sz="1300"/>
              <a:t>EPID Image Acquisition:</a:t>
            </a:r>
            <a:r>
              <a:rPr lang="en" sz="1300"/>
              <a:t> </a:t>
            </a:r>
            <a:r>
              <a:rPr lang="en" sz="1300"/>
              <a:t>Electronic Portal Imaging Device (EPID) images were acquired, with voluntary mismatches introduced during acquisition including variations in:</a:t>
            </a:r>
            <a:endParaRPr sz="1300"/>
          </a:p>
          <a:p>
            <a:pPr indent="-311150" lvl="0" marL="457200" rtl="0" algn="l">
              <a:lnSpc>
                <a:spcPct val="115000"/>
              </a:lnSpc>
              <a:spcBef>
                <a:spcPts val="0"/>
              </a:spcBef>
              <a:spcAft>
                <a:spcPts val="0"/>
              </a:spcAft>
              <a:buClr>
                <a:srgbClr val="000000"/>
              </a:buClr>
              <a:buSzPts val="1300"/>
              <a:buFont typeface="Darker Grotesque"/>
              <a:buChar char="●"/>
            </a:pPr>
            <a:r>
              <a:rPr lang="en" sz="1300"/>
              <a:t>Position</a:t>
            </a:r>
            <a:endParaRPr sz="1300"/>
          </a:p>
          <a:p>
            <a:pPr indent="-311150" lvl="0" marL="457200" rtl="0" algn="l">
              <a:lnSpc>
                <a:spcPct val="115000"/>
              </a:lnSpc>
              <a:spcBef>
                <a:spcPts val="0"/>
              </a:spcBef>
              <a:spcAft>
                <a:spcPts val="0"/>
              </a:spcAft>
              <a:buClr>
                <a:srgbClr val="000000"/>
              </a:buClr>
              <a:buSzPts val="1300"/>
              <a:buFont typeface="Darker Grotesque"/>
              <a:buChar char="●"/>
            </a:pPr>
            <a:r>
              <a:rPr lang="en" sz="1300"/>
              <a:t>Gantry angles</a:t>
            </a:r>
            <a:endParaRPr sz="1300"/>
          </a:p>
          <a:p>
            <a:pPr indent="-311150" lvl="0" marL="457200" rtl="0" algn="l">
              <a:lnSpc>
                <a:spcPct val="115000"/>
              </a:lnSpc>
              <a:spcBef>
                <a:spcPts val="0"/>
              </a:spcBef>
              <a:spcAft>
                <a:spcPts val="0"/>
              </a:spcAft>
              <a:buClr>
                <a:srgbClr val="000000"/>
              </a:buClr>
              <a:buSzPts val="1300"/>
              <a:buFont typeface="Darker Grotesque"/>
              <a:buChar char="●"/>
            </a:pPr>
            <a:r>
              <a:rPr lang="en" sz="1300"/>
              <a:t>Material thicknesses along the beam path</a:t>
            </a:r>
            <a:endParaRPr sz="1300"/>
          </a:p>
          <a:p>
            <a:pPr indent="-311150" lvl="0" marL="457200" rtl="0" algn="l">
              <a:lnSpc>
                <a:spcPct val="115000"/>
              </a:lnSpc>
              <a:spcBef>
                <a:spcPts val="0"/>
              </a:spcBef>
              <a:spcAft>
                <a:spcPts val="0"/>
              </a:spcAft>
              <a:buClr>
                <a:srgbClr val="000000"/>
              </a:buClr>
              <a:buSzPts val="1300"/>
              <a:buFont typeface="Darker Grotesque"/>
              <a:buChar char="●"/>
            </a:pPr>
            <a:r>
              <a:rPr lang="en" sz="1300"/>
              <a:t>Monitor Units (MU)</a:t>
            </a:r>
            <a:endParaRPr sz="1300"/>
          </a:p>
          <a:p>
            <a:pPr indent="-311150" lvl="0" marL="457200" rtl="0" algn="l">
              <a:lnSpc>
                <a:spcPct val="115000"/>
              </a:lnSpc>
              <a:spcBef>
                <a:spcPts val="0"/>
              </a:spcBef>
              <a:spcAft>
                <a:spcPts val="0"/>
              </a:spcAft>
              <a:buSzPts val="1300"/>
              <a:buChar char="-"/>
            </a:pPr>
            <a:r>
              <a:rPr b="1" lang="en" sz="1300"/>
              <a:t>Deep Learning Model:</a:t>
            </a:r>
            <a:r>
              <a:rPr lang="en" sz="1300"/>
              <a:t> A Convolutional Neural Network (CNN) was employed to predict Portal Dose (PD) from the acquired EPID images.</a:t>
            </a:r>
            <a:endParaRPr sz="1300"/>
          </a:p>
          <a:p>
            <a:pPr indent="0" lvl="0" marL="457200" rtl="0" algn="l">
              <a:lnSpc>
                <a:spcPct val="115000"/>
              </a:lnSpc>
              <a:spcBef>
                <a:spcPts val="1200"/>
              </a:spcBef>
              <a:spcAft>
                <a:spcPts val="1200"/>
              </a:spcAft>
              <a:buNone/>
            </a:pPr>
            <a:r>
              <a:t/>
            </a:r>
            <a:endParaRPr sz="1500"/>
          </a:p>
        </p:txBody>
      </p:sp>
      <p:pic>
        <p:nvPicPr>
          <p:cNvPr id="1157" name="Google Shape;1157;p115"/>
          <p:cNvPicPr preferRelativeResize="0"/>
          <p:nvPr/>
        </p:nvPicPr>
        <p:blipFill rotWithShape="1">
          <a:blip r:embed="rId3">
            <a:alphaModFix/>
          </a:blip>
          <a:srcRect b="19768" l="7340" r="4538" t="0"/>
          <a:stretch/>
        </p:blipFill>
        <p:spPr>
          <a:xfrm rot="9775185">
            <a:off x="6372283" y="3080703"/>
            <a:ext cx="5981303" cy="4126626"/>
          </a:xfrm>
          <a:prstGeom prst="rect">
            <a:avLst/>
          </a:prstGeom>
          <a:noFill/>
          <a:ln>
            <a:noFill/>
          </a:ln>
        </p:spPr>
      </p:pic>
      <p:sp>
        <p:nvSpPr>
          <p:cNvPr id="1158" name="Google Shape;1158;p115"/>
          <p:cNvSpPr/>
          <p:nvPr/>
        </p:nvSpPr>
        <p:spPr>
          <a:xfrm rot="10800000">
            <a:off x="-1048837" y="4136093"/>
            <a:ext cx="3524100" cy="3524100"/>
          </a:xfrm>
          <a:prstGeom prst="ellipse">
            <a:avLst/>
          </a:prstGeom>
          <a:gradFill>
            <a:gsLst>
              <a:gs pos="0">
                <a:srgbClr val="8DF1FF"/>
              </a:gs>
              <a:gs pos="30000">
                <a:srgbClr val="F2CEFF"/>
              </a:gs>
              <a:gs pos="100000">
                <a:srgbClr val="0445FF"/>
              </a:gs>
            </a:gsLst>
            <a:lin ang="8100019" scaled="0"/>
          </a:gradFill>
          <a:ln>
            <a:noFill/>
          </a:ln>
          <a:effectLst>
            <a:outerShdw blurRad="57150" rotWithShape="0" algn="bl" dir="5400000" dist="19050">
              <a:srgbClr val="4877FF">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59" name="Google Shape;1159;p115"/>
          <p:cNvPicPr preferRelativeResize="0"/>
          <p:nvPr/>
        </p:nvPicPr>
        <p:blipFill rotWithShape="1">
          <a:blip r:embed="rId3">
            <a:alphaModFix/>
          </a:blip>
          <a:srcRect b="19768" l="7340" r="4538" t="0"/>
          <a:stretch/>
        </p:blipFill>
        <p:spPr>
          <a:xfrm rot="-1799996">
            <a:off x="-1680238" y="-940574"/>
            <a:ext cx="3498422" cy="2413616"/>
          </a:xfrm>
          <a:prstGeom prst="rect">
            <a:avLst/>
          </a:prstGeom>
          <a:noFill/>
          <a:ln>
            <a:noFill/>
          </a:ln>
        </p:spPr>
      </p:pic>
      <p:pic>
        <p:nvPicPr>
          <p:cNvPr id="1160" name="Google Shape;1160;p115"/>
          <p:cNvPicPr preferRelativeResize="0"/>
          <p:nvPr/>
        </p:nvPicPr>
        <p:blipFill rotWithShape="1">
          <a:blip r:embed="rId3">
            <a:alphaModFix/>
          </a:blip>
          <a:srcRect b="19768" l="7340" r="4538" t="0"/>
          <a:stretch/>
        </p:blipFill>
        <p:spPr>
          <a:xfrm rot="-8099993">
            <a:off x="7152100" y="-1205150"/>
            <a:ext cx="3498423" cy="2413616"/>
          </a:xfrm>
          <a:prstGeom prst="rect">
            <a:avLst/>
          </a:prstGeom>
          <a:noFill/>
          <a:ln>
            <a:noFill/>
          </a:ln>
        </p:spPr>
      </p:pic>
      <p:pic>
        <p:nvPicPr>
          <p:cNvPr id="1161" name="Google Shape;1161;p115"/>
          <p:cNvPicPr preferRelativeResize="0"/>
          <p:nvPr/>
        </p:nvPicPr>
        <p:blipFill rotWithShape="1">
          <a:blip r:embed="rId3">
            <a:alphaModFix/>
          </a:blip>
          <a:srcRect b="19768" l="7340" r="4538" t="0"/>
          <a:stretch/>
        </p:blipFill>
        <p:spPr>
          <a:xfrm rot="8099933">
            <a:off x="948868" y="4868921"/>
            <a:ext cx="2417488" cy="1667874"/>
          </a:xfrm>
          <a:prstGeom prst="rect">
            <a:avLst/>
          </a:prstGeom>
          <a:noFill/>
          <a:ln>
            <a:noFill/>
          </a:ln>
        </p:spPr>
      </p:pic>
      <p:sp>
        <p:nvSpPr>
          <p:cNvPr id="1162" name="Google Shape;1162;p115"/>
          <p:cNvSpPr txBox="1"/>
          <p:nvPr/>
        </p:nvSpPr>
        <p:spPr>
          <a:xfrm>
            <a:off x="308875" y="375125"/>
            <a:ext cx="3819600" cy="7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Orbitron Black"/>
                <a:ea typeface="Orbitron Black"/>
                <a:cs typeface="Orbitron Black"/>
                <a:sym typeface="Orbitron Black"/>
              </a:rPr>
              <a:t>Methods and materials</a:t>
            </a:r>
            <a:endParaRPr sz="2100">
              <a:solidFill>
                <a:schemeClr val="dk1"/>
              </a:solidFill>
              <a:latin typeface="Orbitron Black"/>
              <a:ea typeface="Orbitron Black"/>
              <a:cs typeface="Orbitron Black"/>
              <a:sym typeface="Orbitron Black"/>
            </a:endParaRPr>
          </a:p>
        </p:txBody>
      </p:sp>
      <p:sp>
        <p:nvSpPr>
          <p:cNvPr id="1163" name="Google Shape;1163;p115"/>
          <p:cNvSpPr txBox="1"/>
          <p:nvPr/>
        </p:nvSpPr>
        <p:spPr>
          <a:xfrm>
            <a:off x="4357075" y="732600"/>
            <a:ext cx="3326400" cy="457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1700">
                <a:latin typeface="Darker Grotesque"/>
                <a:ea typeface="Darker Grotesque"/>
                <a:cs typeface="Darker Grotesque"/>
                <a:sym typeface="Darker Grotesque"/>
              </a:rPr>
              <a:t>Comparative methods:</a:t>
            </a:r>
            <a:r>
              <a:rPr lang="en" sz="1700">
                <a:latin typeface="Darker Grotesque"/>
                <a:ea typeface="Darker Grotesque"/>
                <a:cs typeface="Darker Grotesque"/>
                <a:sym typeface="Darker Grotesque"/>
              </a:rPr>
              <a:t> </a:t>
            </a:r>
            <a:endParaRPr sz="1700">
              <a:latin typeface="Darker Grotesque"/>
              <a:ea typeface="Darker Grotesque"/>
              <a:cs typeface="Darker Grotesque"/>
              <a:sym typeface="Darker Grotesque"/>
            </a:endParaRPr>
          </a:p>
          <a:p>
            <a:pPr indent="-311150" lvl="0" marL="457200" rtl="0" algn="l">
              <a:lnSpc>
                <a:spcPct val="115000"/>
              </a:lnSpc>
              <a:spcBef>
                <a:spcPts val="1200"/>
              </a:spcBef>
              <a:spcAft>
                <a:spcPts val="0"/>
              </a:spcAft>
              <a:buSzPts val="1300"/>
              <a:buFont typeface="Darker Grotesque"/>
              <a:buChar char="●"/>
            </a:pPr>
            <a:r>
              <a:rPr lang="en" sz="1300">
                <a:latin typeface="Darker Grotesque"/>
                <a:ea typeface="Darker Grotesque"/>
                <a:cs typeface="Darker Grotesque"/>
                <a:sym typeface="Darker Grotesque"/>
              </a:rPr>
              <a:t>Predicted PD vs. TPS PD</a:t>
            </a:r>
            <a:endParaRPr sz="1300">
              <a:latin typeface="Darker Grotesque"/>
              <a:ea typeface="Darker Grotesque"/>
              <a:cs typeface="Darker Grotesque"/>
              <a:sym typeface="Darker Grotesque"/>
            </a:endParaRPr>
          </a:p>
          <a:p>
            <a:pPr indent="-311150" lvl="0" marL="457200" rtl="0" algn="l">
              <a:lnSpc>
                <a:spcPct val="115000"/>
              </a:lnSpc>
              <a:spcBef>
                <a:spcPts val="0"/>
              </a:spcBef>
              <a:spcAft>
                <a:spcPts val="0"/>
              </a:spcAft>
              <a:buSzPts val="1300"/>
              <a:buFont typeface="Darker Grotesque"/>
              <a:buChar char="●"/>
            </a:pPr>
            <a:r>
              <a:rPr lang="en" sz="1300">
                <a:latin typeface="Darker Grotesque"/>
                <a:ea typeface="Darker Grotesque"/>
                <a:cs typeface="Darker Grotesque"/>
                <a:sym typeface="Darker Grotesque"/>
              </a:rPr>
              <a:t>Acquired EPID vs. EPID Ground Truth</a:t>
            </a:r>
            <a:endParaRPr sz="1300">
              <a:latin typeface="Darker Grotesque"/>
              <a:ea typeface="Darker Grotesque"/>
              <a:cs typeface="Darker Grotesque"/>
              <a:sym typeface="Darker Grotesque"/>
            </a:endParaRPr>
          </a:p>
          <a:p>
            <a:pPr indent="-311150" lvl="0" marL="457200" rtl="0" algn="l">
              <a:lnSpc>
                <a:spcPct val="115000"/>
              </a:lnSpc>
              <a:spcBef>
                <a:spcPts val="0"/>
              </a:spcBef>
              <a:spcAft>
                <a:spcPts val="0"/>
              </a:spcAft>
              <a:buSzPts val="1300"/>
              <a:buFont typeface="Darker Grotesque"/>
              <a:buChar char="●"/>
            </a:pPr>
            <a:r>
              <a:rPr lang="en" sz="1300">
                <a:latin typeface="Darker Grotesque"/>
                <a:ea typeface="Darker Grotesque"/>
                <a:cs typeface="Darker Grotesque"/>
                <a:sym typeface="Darker Grotesque"/>
              </a:rPr>
              <a:t>Predicted PD vs. Predicted PD Ground Truth</a:t>
            </a:r>
            <a:endParaRPr sz="1300">
              <a:latin typeface="Darker Grotesque"/>
              <a:ea typeface="Darker Grotesque"/>
              <a:cs typeface="Darker Grotesque"/>
              <a:sym typeface="Darker Grotesque"/>
            </a:endParaRPr>
          </a:p>
          <a:p>
            <a:pPr indent="0" lvl="0" marL="0" rtl="0" algn="l">
              <a:lnSpc>
                <a:spcPct val="115000"/>
              </a:lnSpc>
              <a:spcBef>
                <a:spcPts val="1200"/>
              </a:spcBef>
              <a:spcAft>
                <a:spcPts val="0"/>
              </a:spcAft>
              <a:buNone/>
            </a:pPr>
            <a:r>
              <a:rPr b="1" lang="en" sz="1300">
                <a:latin typeface="Darker Grotesque"/>
                <a:ea typeface="Darker Grotesque"/>
                <a:cs typeface="Darker Grotesque"/>
                <a:sym typeface="Darker Grotesque"/>
              </a:rPr>
              <a:t>Evaluation Metrics:</a:t>
            </a:r>
            <a:r>
              <a:rPr lang="en" sz="1300">
                <a:latin typeface="Darker Grotesque"/>
                <a:ea typeface="Darker Grotesque"/>
                <a:cs typeface="Darker Grotesque"/>
                <a:sym typeface="Darker Grotesque"/>
              </a:rPr>
              <a:t> For each comparison, the following metrics were calculated:</a:t>
            </a:r>
            <a:endParaRPr sz="1300">
              <a:latin typeface="Darker Grotesque"/>
              <a:ea typeface="Darker Grotesque"/>
              <a:cs typeface="Darker Grotesque"/>
              <a:sym typeface="Darker Grotesque"/>
            </a:endParaRPr>
          </a:p>
          <a:p>
            <a:pPr indent="-311150" lvl="0" marL="457200" rtl="0" algn="l">
              <a:lnSpc>
                <a:spcPct val="115000"/>
              </a:lnSpc>
              <a:spcBef>
                <a:spcPts val="1200"/>
              </a:spcBef>
              <a:spcAft>
                <a:spcPts val="0"/>
              </a:spcAft>
              <a:buSzPts val="1300"/>
              <a:buFont typeface="Darker Grotesque"/>
              <a:buChar char="●"/>
            </a:pPr>
            <a:r>
              <a:rPr lang="en" sz="1300">
                <a:latin typeface="Darker Grotesque"/>
                <a:ea typeface="Darker Grotesque"/>
                <a:cs typeface="Darker Grotesque"/>
                <a:sym typeface="Darker Grotesque"/>
              </a:rPr>
              <a:t>Gamma Passing Rate (GPR)</a:t>
            </a:r>
            <a:endParaRPr sz="1300">
              <a:latin typeface="Darker Grotesque"/>
              <a:ea typeface="Darker Grotesque"/>
              <a:cs typeface="Darker Grotesque"/>
              <a:sym typeface="Darker Grotesque"/>
            </a:endParaRPr>
          </a:p>
          <a:p>
            <a:pPr indent="-311150" lvl="0" marL="457200" rtl="0" algn="l">
              <a:lnSpc>
                <a:spcPct val="115000"/>
              </a:lnSpc>
              <a:spcBef>
                <a:spcPts val="0"/>
              </a:spcBef>
              <a:spcAft>
                <a:spcPts val="0"/>
              </a:spcAft>
              <a:buSzPts val="1300"/>
              <a:buFont typeface="Darker Grotesque"/>
              <a:buChar char="●"/>
            </a:pPr>
            <a:r>
              <a:rPr lang="en" sz="1300">
                <a:latin typeface="Darker Grotesque"/>
                <a:ea typeface="Darker Grotesque"/>
                <a:cs typeface="Darker Grotesque"/>
                <a:sym typeface="Darker Grotesque"/>
              </a:rPr>
              <a:t>Mean Dose Difference </a:t>
            </a:r>
            <a:endParaRPr sz="1300">
              <a:latin typeface="Darker Grotesque"/>
              <a:ea typeface="Darker Grotesque"/>
              <a:cs typeface="Darker Grotesque"/>
              <a:sym typeface="Darker Grotesque"/>
            </a:endParaRPr>
          </a:p>
          <a:p>
            <a:pPr indent="-311150" lvl="0" marL="457200" rtl="0" algn="l">
              <a:lnSpc>
                <a:spcPct val="115000"/>
              </a:lnSpc>
              <a:spcBef>
                <a:spcPts val="0"/>
              </a:spcBef>
              <a:spcAft>
                <a:spcPts val="0"/>
              </a:spcAft>
              <a:buSzPts val="1300"/>
              <a:buFont typeface="Darker Grotesque"/>
              <a:buChar char="●"/>
            </a:pPr>
            <a:r>
              <a:rPr lang="en" sz="1300">
                <a:latin typeface="Darker Grotesque"/>
                <a:ea typeface="Darker Grotesque"/>
                <a:cs typeface="Darker Grotesque"/>
                <a:sym typeface="Darker Grotesque"/>
              </a:rPr>
              <a:t>Mean Normalized Dose Difference</a:t>
            </a:r>
            <a:endParaRPr sz="1300">
              <a:latin typeface="Darker Grotesque"/>
              <a:ea typeface="Darker Grotesque"/>
              <a:cs typeface="Darker Grotesque"/>
              <a:sym typeface="Darker Grotesque"/>
            </a:endParaRPr>
          </a:p>
          <a:p>
            <a:pPr indent="0" lvl="0" marL="0" rtl="0" algn="l">
              <a:lnSpc>
                <a:spcPct val="115000"/>
              </a:lnSpc>
              <a:spcBef>
                <a:spcPts val="1200"/>
              </a:spcBef>
              <a:spcAft>
                <a:spcPts val="0"/>
              </a:spcAft>
              <a:buNone/>
            </a:pPr>
            <a:r>
              <a:rPr b="1" lang="en" sz="1300">
                <a:latin typeface="Darker Grotesque"/>
                <a:ea typeface="Darker Grotesque"/>
                <a:cs typeface="Darker Grotesque"/>
                <a:sym typeface="Darker Grotesque"/>
              </a:rPr>
              <a:t>GPR Trend Analysis:</a:t>
            </a:r>
            <a:r>
              <a:rPr lang="en" sz="1300">
                <a:latin typeface="Darker Grotesque"/>
                <a:ea typeface="Darker Grotesque"/>
                <a:cs typeface="Darker Grotesque"/>
                <a:sym typeface="Darker Grotesque"/>
              </a:rPr>
              <a:t> The trend of the GPR was plotted for selected cases using three different criteria:</a:t>
            </a:r>
            <a:endParaRPr sz="1300">
              <a:latin typeface="Darker Grotesque"/>
              <a:ea typeface="Darker Grotesque"/>
              <a:cs typeface="Darker Grotesque"/>
              <a:sym typeface="Darker Grotesque"/>
            </a:endParaRPr>
          </a:p>
          <a:p>
            <a:pPr indent="-311150" lvl="0" marL="457200" rtl="0" algn="l">
              <a:lnSpc>
                <a:spcPct val="115000"/>
              </a:lnSpc>
              <a:spcBef>
                <a:spcPts val="1200"/>
              </a:spcBef>
              <a:spcAft>
                <a:spcPts val="0"/>
              </a:spcAft>
              <a:buSzPts val="1300"/>
              <a:buFont typeface="Darker Grotesque"/>
              <a:buChar char="●"/>
            </a:pPr>
            <a:r>
              <a:rPr lang="en" sz="1300">
                <a:latin typeface="Darker Grotesque"/>
                <a:ea typeface="Darker Grotesque"/>
                <a:cs typeface="Darker Grotesque"/>
                <a:sym typeface="Darker Grotesque"/>
              </a:rPr>
              <a:t>DD = 1% , DTA = 1 mm</a:t>
            </a:r>
            <a:endParaRPr sz="1300">
              <a:latin typeface="Darker Grotesque"/>
              <a:ea typeface="Darker Grotesque"/>
              <a:cs typeface="Darker Grotesque"/>
              <a:sym typeface="Darker Grotesque"/>
            </a:endParaRPr>
          </a:p>
          <a:p>
            <a:pPr indent="-311150" lvl="0" marL="457200" rtl="0" algn="l">
              <a:lnSpc>
                <a:spcPct val="115000"/>
              </a:lnSpc>
              <a:spcBef>
                <a:spcPts val="0"/>
              </a:spcBef>
              <a:spcAft>
                <a:spcPts val="0"/>
              </a:spcAft>
              <a:buSzPts val="1300"/>
              <a:buFont typeface="Darker Grotesque"/>
              <a:buChar char="●"/>
            </a:pPr>
            <a:r>
              <a:rPr lang="en" sz="1300">
                <a:latin typeface="Darker Grotesque"/>
                <a:ea typeface="Darker Grotesque"/>
                <a:cs typeface="Darker Grotesque"/>
                <a:sym typeface="Darker Grotesque"/>
              </a:rPr>
              <a:t>DD = 2% ,  DTA = 2 mm</a:t>
            </a:r>
            <a:endParaRPr sz="1300">
              <a:latin typeface="Darker Grotesque"/>
              <a:ea typeface="Darker Grotesque"/>
              <a:cs typeface="Darker Grotesque"/>
              <a:sym typeface="Darker Grotesque"/>
            </a:endParaRPr>
          </a:p>
          <a:p>
            <a:pPr indent="-311150" lvl="0" marL="457200" rtl="0" algn="l">
              <a:lnSpc>
                <a:spcPct val="115000"/>
              </a:lnSpc>
              <a:spcBef>
                <a:spcPts val="0"/>
              </a:spcBef>
              <a:spcAft>
                <a:spcPts val="0"/>
              </a:spcAft>
              <a:buSzPts val="1300"/>
              <a:buFont typeface="Darker Grotesque"/>
              <a:buChar char="●"/>
            </a:pPr>
            <a:r>
              <a:rPr lang="en" sz="1300">
                <a:latin typeface="Darker Grotesque"/>
                <a:ea typeface="Darker Grotesque"/>
                <a:cs typeface="Darker Grotesque"/>
                <a:sym typeface="Darker Grotesque"/>
              </a:rPr>
              <a:t>DD = 3% , DTA = 3 mm</a:t>
            </a:r>
            <a:endParaRPr sz="1300">
              <a:latin typeface="Darker Grotesque"/>
              <a:ea typeface="Darker Grotesque"/>
              <a:cs typeface="Darker Grotesque"/>
              <a:sym typeface="Darker Grotesque"/>
            </a:endParaRPr>
          </a:p>
          <a:p>
            <a:pPr indent="0" lvl="0" marL="0" rtl="0" algn="l">
              <a:lnSpc>
                <a:spcPct val="115000"/>
              </a:lnSpc>
              <a:spcBef>
                <a:spcPts val="1200"/>
              </a:spcBef>
              <a:spcAft>
                <a:spcPts val="0"/>
              </a:spcAft>
              <a:buNone/>
            </a:pPr>
            <a:r>
              <a:rPr lang="en" sz="1300">
                <a:latin typeface="Darker Grotesque"/>
                <a:ea typeface="Darker Grotesque"/>
                <a:cs typeface="Darker Grotesque"/>
                <a:sym typeface="Darker Grotesque"/>
              </a:rPr>
              <a:t> </a:t>
            </a:r>
            <a:endParaRPr sz="1500">
              <a:latin typeface="Darker Grotesque"/>
              <a:ea typeface="Darker Grotesque"/>
              <a:cs typeface="Darker Grotesque"/>
              <a:sym typeface="Darker Grotesque"/>
            </a:endParaRPr>
          </a:p>
          <a:p>
            <a:pPr indent="0" lvl="0" marL="0" rtl="0" algn="l">
              <a:spcBef>
                <a:spcPts val="1200"/>
              </a:spcBef>
              <a:spcAft>
                <a:spcPts val="0"/>
              </a:spcAft>
              <a:buNone/>
            </a:pPr>
            <a:r>
              <a:t/>
            </a:r>
            <a:endParaRPr>
              <a:solidFill>
                <a:schemeClr val="dk1"/>
              </a:solidFill>
              <a:latin typeface="Darker Grotesque"/>
              <a:ea typeface="Darker Grotesque"/>
              <a:cs typeface="Darker Grotesque"/>
              <a:sym typeface="Darker Grotesque"/>
            </a:endParaRPr>
          </a:p>
        </p:txBody>
      </p:sp>
      <p:pic>
        <p:nvPicPr>
          <p:cNvPr id="1164" name="Google Shape;1164;p115" title="Screenshot 2025-03-28 111348.png"/>
          <p:cNvPicPr preferRelativeResize="0"/>
          <p:nvPr/>
        </p:nvPicPr>
        <p:blipFill>
          <a:blip r:embed="rId4">
            <a:alphaModFix/>
          </a:blip>
          <a:stretch>
            <a:fillRect/>
          </a:stretch>
        </p:blipFill>
        <p:spPr>
          <a:xfrm>
            <a:off x="6478950" y="2982777"/>
            <a:ext cx="1629525" cy="224050"/>
          </a:xfrm>
          <a:prstGeom prst="rect">
            <a:avLst/>
          </a:prstGeom>
          <a:noFill/>
          <a:ln>
            <a:noFill/>
          </a:ln>
        </p:spPr>
      </p:pic>
      <p:pic>
        <p:nvPicPr>
          <p:cNvPr id="1165" name="Google Shape;1165;p115" title="Screenshot 2025-03-28 111149.png"/>
          <p:cNvPicPr preferRelativeResize="0"/>
          <p:nvPr/>
        </p:nvPicPr>
        <p:blipFill rotWithShape="1">
          <a:blip r:embed="rId5">
            <a:alphaModFix/>
          </a:blip>
          <a:srcRect b="5830" l="0" r="0" t="5822"/>
          <a:stretch/>
        </p:blipFill>
        <p:spPr>
          <a:xfrm>
            <a:off x="7057500" y="3200465"/>
            <a:ext cx="1710400" cy="306635"/>
          </a:xfrm>
          <a:prstGeom prst="rect">
            <a:avLst/>
          </a:prstGeom>
          <a:noFill/>
          <a:ln>
            <a:noFill/>
          </a:ln>
        </p:spPr>
      </p:pic>
      <p:sp>
        <p:nvSpPr>
          <p:cNvPr id="1166" name="Google Shape;1166;p1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1157"/>
                                        </p:tgtEl>
                                        <p:attrNameLst>
                                          <p:attrName>style.visibility</p:attrName>
                                        </p:attrNameLst>
                                      </p:cBhvr>
                                      <p:to>
                                        <p:strVal val="visible"/>
                                      </p:to>
                                    </p:set>
                                    <p:anim calcmode="lin" valueType="num">
                                      <p:cBhvr additive="base">
                                        <p:cTn dur="1000"/>
                                        <p:tgtEl>
                                          <p:spTgt spid="115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1159"/>
                                        </p:tgtEl>
                                        <p:attrNameLst>
                                          <p:attrName>style.visibility</p:attrName>
                                        </p:attrNameLst>
                                      </p:cBhvr>
                                      <p:to>
                                        <p:strVal val="visible"/>
                                      </p:to>
                                    </p:set>
                                    <p:anim calcmode="lin" valueType="num">
                                      <p:cBhvr additive="base">
                                        <p:cTn dur="1000"/>
                                        <p:tgtEl>
                                          <p:spTgt spid="115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2">
                                  <p:stCondLst>
                                    <p:cond delay="0"/>
                                  </p:stCondLst>
                                  <p:childTnLst>
                                    <p:set>
                                      <p:cBhvr>
                                        <p:cTn dur="1" fill="hold">
                                          <p:stCondLst>
                                            <p:cond delay="0"/>
                                          </p:stCondLst>
                                        </p:cTn>
                                        <p:tgtEl>
                                          <p:spTgt spid="1160"/>
                                        </p:tgtEl>
                                        <p:attrNameLst>
                                          <p:attrName>style.visibility</p:attrName>
                                        </p:attrNameLst>
                                      </p:cBhvr>
                                      <p:to>
                                        <p:strVal val="visible"/>
                                      </p:to>
                                    </p:set>
                                    <p:anim calcmode="lin" valueType="num">
                                      <p:cBhvr additive="base">
                                        <p:cTn dur="1000"/>
                                        <p:tgtEl>
                                          <p:spTgt spid="1160"/>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4">
                                  <p:stCondLst>
                                    <p:cond delay="0"/>
                                  </p:stCondLst>
                                  <p:childTnLst>
                                    <p:set>
                                      <p:cBhvr>
                                        <p:cTn dur="1" fill="hold">
                                          <p:stCondLst>
                                            <p:cond delay="0"/>
                                          </p:stCondLst>
                                        </p:cTn>
                                        <p:tgtEl>
                                          <p:spTgt spid="1161"/>
                                        </p:tgtEl>
                                        <p:attrNameLst>
                                          <p:attrName>style.visibility</p:attrName>
                                        </p:attrNameLst>
                                      </p:cBhvr>
                                      <p:to>
                                        <p:strVal val="visible"/>
                                      </p:to>
                                    </p:set>
                                    <p:anim calcmode="lin" valueType="num">
                                      <p:cBhvr additive="base">
                                        <p:cTn dur="1000"/>
                                        <p:tgtEl>
                                          <p:spTgt spid="116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sp>
        <p:nvSpPr>
          <p:cNvPr id="1452" name="Google Shape;1452;p142"/>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sp>
        <p:nvSpPr>
          <p:cNvPr id="1453" name="Google Shape;1453;p142"/>
          <p:cNvSpPr txBox="1"/>
          <p:nvPr/>
        </p:nvSpPr>
        <p:spPr>
          <a:xfrm>
            <a:off x="-76200" y="-81375"/>
            <a:ext cx="75987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0GF2 (5x5)cm Different angles - CIRS</a:t>
            </a:r>
            <a:endParaRPr sz="2000">
              <a:solidFill>
                <a:schemeClr val="dk1"/>
              </a:solidFill>
              <a:latin typeface="Orbitron"/>
              <a:ea typeface="Orbitron"/>
              <a:cs typeface="Orbitron"/>
              <a:sym typeface="Orbitron"/>
            </a:endParaRPr>
          </a:p>
        </p:txBody>
      </p:sp>
      <p:pic>
        <p:nvPicPr>
          <p:cNvPr id="1454" name="Google Shape;1454;p142" title="0GF2_Angoli.png"/>
          <p:cNvPicPr preferRelativeResize="0"/>
          <p:nvPr/>
        </p:nvPicPr>
        <p:blipFill rotWithShape="1">
          <a:blip r:embed="rId3">
            <a:alphaModFix/>
          </a:blip>
          <a:srcRect b="50325" l="0" r="0" t="0"/>
          <a:stretch/>
        </p:blipFill>
        <p:spPr>
          <a:xfrm>
            <a:off x="339600" y="983250"/>
            <a:ext cx="4129426" cy="3871852"/>
          </a:xfrm>
          <a:prstGeom prst="rect">
            <a:avLst/>
          </a:prstGeom>
          <a:noFill/>
          <a:ln>
            <a:noFill/>
          </a:ln>
        </p:spPr>
      </p:pic>
      <p:pic>
        <p:nvPicPr>
          <p:cNvPr id="1455" name="Google Shape;1455;p142" title="0GF2_Angoli.png"/>
          <p:cNvPicPr preferRelativeResize="0"/>
          <p:nvPr/>
        </p:nvPicPr>
        <p:blipFill rotWithShape="1">
          <a:blip r:embed="rId3">
            <a:alphaModFix/>
          </a:blip>
          <a:srcRect b="0" l="0" r="0" t="49672"/>
          <a:stretch/>
        </p:blipFill>
        <p:spPr>
          <a:xfrm>
            <a:off x="4600722" y="983250"/>
            <a:ext cx="4075895" cy="3871852"/>
          </a:xfrm>
          <a:prstGeom prst="rect">
            <a:avLst/>
          </a:prstGeom>
          <a:noFill/>
          <a:ln>
            <a:noFill/>
          </a:ln>
        </p:spPr>
      </p:pic>
      <p:sp>
        <p:nvSpPr>
          <p:cNvPr id="1456" name="Google Shape;1456;p142"/>
          <p:cNvSpPr txBox="1"/>
          <p:nvPr/>
        </p:nvSpPr>
        <p:spPr>
          <a:xfrm>
            <a:off x="6469025" y="-112050"/>
            <a:ext cx="1507500" cy="3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latin typeface="Darker Grotesque"/>
                <a:ea typeface="Darker Grotesque"/>
                <a:cs typeface="Darker Grotesque"/>
                <a:sym typeface="Darker Grotesque"/>
              </a:rPr>
              <a:t>Data of 12.12.2024</a:t>
            </a:r>
            <a:endParaRPr i="1">
              <a:solidFill>
                <a:schemeClr val="dk1"/>
              </a:solidFill>
              <a:latin typeface="Darker Grotesque"/>
              <a:ea typeface="Darker Grotesque"/>
              <a:cs typeface="Darker Grotesque"/>
              <a:sym typeface="Darker Grotesque"/>
            </a:endParaRPr>
          </a:p>
        </p:txBody>
      </p:sp>
      <p:pic>
        <p:nvPicPr>
          <p:cNvPr descr="a yellow circle on a white background that looks like a smiley face (Fornito da Tenor)" id="1457" name="Google Shape;1457;p142"/>
          <p:cNvPicPr preferRelativeResize="0"/>
          <p:nvPr/>
        </p:nvPicPr>
        <p:blipFill>
          <a:blip r:embed="rId4">
            <a:alphaModFix/>
          </a:blip>
          <a:stretch>
            <a:fillRect/>
          </a:stretch>
        </p:blipFill>
        <p:spPr>
          <a:xfrm>
            <a:off x="8357525" y="-152400"/>
            <a:ext cx="700103" cy="678450"/>
          </a:xfrm>
          <a:prstGeom prst="rect">
            <a:avLst/>
          </a:prstGeom>
          <a:noFill/>
          <a:ln>
            <a:noFill/>
          </a:ln>
        </p:spPr>
      </p:pic>
      <p:sp>
        <p:nvSpPr>
          <p:cNvPr id="1458" name="Google Shape;1458;p1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p143"/>
          <p:cNvSpPr txBox="1"/>
          <p:nvPr/>
        </p:nvSpPr>
        <p:spPr>
          <a:xfrm>
            <a:off x="-76200" y="-81375"/>
            <a:ext cx="53616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0GF3 (10x10)cm Different MU - CIRS</a:t>
            </a:r>
            <a:endParaRPr sz="2000">
              <a:solidFill>
                <a:schemeClr val="dk1"/>
              </a:solidFill>
              <a:latin typeface="Orbitron"/>
              <a:ea typeface="Orbitron"/>
              <a:cs typeface="Orbitron"/>
              <a:sym typeface="Orbitron"/>
            </a:endParaRPr>
          </a:p>
        </p:txBody>
      </p:sp>
      <p:sp>
        <p:nvSpPr>
          <p:cNvPr id="1464" name="Google Shape;1464;p143"/>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pic>
        <p:nvPicPr>
          <p:cNvPr id="1465" name="Google Shape;1465;p143" title="0GF3_MU_1.png"/>
          <p:cNvPicPr preferRelativeResize="0"/>
          <p:nvPr/>
        </p:nvPicPr>
        <p:blipFill rotWithShape="1">
          <a:blip r:embed="rId3">
            <a:alphaModFix/>
          </a:blip>
          <a:srcRect b="8471" l="8488" r="7052" t="10075"/>
          <a:stretch/>
        </p:blipFill>
        <p:spPr>
          <a:xfrm>
            <a:off x="179375" y="981050"/>
            <a:ext cx="2869199" cy="4031601"/>
          </a:xfrm>
          <a:prstGeom prst="rect">
            <a:avLst/>
          </a:prstGeom>
          <a:noFill/>
          <a:ln>
            <a:noFill/>
          </a:ln>
        </p:spPr>
      </p:pic>
      <p:pic>
        <p:nvPicPr>
          <p:cNvPr id="1466" name="Google Shape;1466;p143" title="0GF3_MU_2.png"/>
          <p:cNvPicPr preferRelativeResize="0"/>
          <p:nvPr/>
        </p:nvPicPr>
        <p:blipFill rotWithShape="1">
          <a:blip r:embed="rId4">
            <a:alphaModFix/>
          </a:blip>
          <a:srcRect b="8276" l="8021" r="5629" t="10895"/>
          <a:stretch/>
        </p:blipFill>
        <p:spPr>
          <a:xfrm>
            <a:off x="3184740" y="943425"/>
            <a:ext cx="2869199" cy="4029399"/>
          </a:xfrm>
          <a:prstGeom prst="rect">
            <a:avLst/>
          </a:prstGeom>
          <a:noFill/>
          <a:ln>
            <a:noFill/>
          </a:ln>
        </p:spPr>
      </p:pic>
      <p:pic>
        <p:nvPicPr>
          <p:cNvPr id="1467" name="Google Shape;1467;p143" title="0GF3_MU_3.png"/>
          <p:cNvPicPr preferRelativeResize="0"/>
          <p:nvPr/>
        </p:nvPicPr>
        <p:blipFill rotWithShape="1">
          <a:blip r:embed="rId5">
            <a:alphaModFix/>
          </a:blip>
          <a:srcRect b="8981" l="7340" r="6102" t="9954"/>
          <a:stretch/>
        </p:blipFill>
        <p:spPr>
          <a:xfrm>
            <a:off x="6190100" y="942325"/>
            <a:ext cx="2869199" cy="4031590"/>
          </a:xfrm>
          <a:prstGeom prst="rect">
            <a:avLst/>
          </a:prstGeom>
          <a:noFill/>
          <a:ln>
            <a:noFill/>
          </a:ln>
        </p:spPr>
      </p:pic>
      <p:pic>
        <p:nvPicPr>
          <p:cNvPr descr="a red triangle with an exclamation point in the middle . (Fornito da Tenor)" id="1468" name="Google Shape;1468;p143"/>
          <p:cNvPicPr preferRelativeResize="0"/>
          <p:nvPr/>
        </p:nvPicPr>
        <p:blipFill>
          <a:blip r:embed="rId6">
            <a:alphaModFix/>
          </a:blip>
          <a:stretch>
            <a:fillRect/>
          </a:stretch>
        </p:blipFill>
        <p:spPr>
          <a:xfrm>
            <a:off x="8444225" y="40347"/>
            <a:ext cx="566425" cy="540678"/>
          </a:xfrm>
          <a:prstGeom prst="rect">
            <a:avLst/>
          </a:prstGeom>
          <a:noFill/>
          <a:ln>
            <a:noFill/>
          </a:ln>
        </p:spPr>
      </p:pic>
      <p:sp>
        <p:nvSpPr>
          <p:cNvPr id="1469" name="Google Shape;1469;p143"/>
          <p:cNvSpPr txBox="1"/>
          <p:nvPr/>
        </p:nvSpPr>
        <p:spPr>
          <a:xfrm>
            <a:off x="6469025" y="-112050"/>
            <a:ext cx="1507500" cy="3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latin typeface="Darker Grotesque"/>
                <a:ea typeface="Darker Grotesque"/>
                <a:cs typeface="Darker Grotesque"/>
                <a:sym typeface="Darker Grotesque"/>
              </a:rPr>
              <a:t>Data of 28.03.2025</a:t>
            </a:r>
            <a:endParaRPr i="1">
              <a:solidFill>
                <a:schemeClr val="dk1"/>
              </a:solidFill>
              <a:latin typeface="Darker Grotesque"/>
              <a:ea typeface="Darker Grotesque"/>
              <a:cs typeface="Darker Grotesque"/>
              <a:sym typeface="Darker Grotesque"/>
            </a:endParaRPr>
          </a:p>
        </p:txBody>
      </p:sp>
      <p:sp>
        <p:nvSpPr>
          <p:cNvPr id="1470" name="Google Shape;1470;p1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144"/>
          <p:cNvSpPr txBox="1"/>
          <p:nvPr/>
        </p:nvSpPr>
        <p:spPr>
          <a:xfrm>
            <a:off x="-76200" y="-81375"/>
            <a:ext cx="53616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0GF3 (10x10)cm Different MU - CIRS</a:t>
            </a:r>
            <a:endParaRPr sz="2000">
              <a:solidFill>
                <a:schemeClr val="dk1"/>
              </a:solidFill>
              <a:latin typeface="Orbitron"/>
              <a:ea typeface="Orbitron"/>
              <a:cs typeface="Orbitron"/>
              <a:sym typeface="Orbitron"/>
            </a:endParaRPr>
          </a:p>
        </p:txBody>
      </p:sp>
      <p:sp>
        <p:nvSpPr>
          <p:cNvPr id="1476" name="Google Shape;1476;p144"/>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sp>
        <p:nvSpPr>
          <p:cNvPr id="1477" name="Google Shape;1477;p144"/>
          <p:cNvSpPr txBox="1"/>
          <p:nvPr/>
        </p:nvSpPr>
        <p:spPr>
          <a:xfrm>
            <a:off x="6469025" y="-112050"/>
            <a:ext cx="1507500" cy="3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latin typeface="Darker Grotesque"/>
                <a:ea typeface="Darker Grotesque"/>
                <a:cs typeface="Darker Grotesque"/>
                <a:sym typeface="Darker Grotesque"/>
              </a:rPr>
              <a:t>Data of 12.12.2024</a:t>
            </a:r>
            <a:endParaRPr i="1">
              <a:solidFill>
                <a:schemeClr val="dk1"/>
              </a:solidFill>
              <a:latin typeface="Darker Grotesque"/>
              <a:ea typeface="Darker Grotesque"/>
              <a:cs typeface="Darker Grotesque"/>
              <a:sym typeface="Darker Grotesque"/>
            </a:endParaRPr>
          </a:p>
        </p:txBody>
      </p:sp>
      <p:pic>
        <p:nvPicPr>
          <p:cNvPr id="1478" name="Google Shape;1478;p144" title="0GF3_MU.png"/>
          <p:cNvPicPr preferRelativeResize="0"/>
          <p:nvPr/>
        </p:nvPicPr>
        <p:blipFill>
          <a:blip r:embed="rId3">
            <a:alphaModFix/>
          </a:blip>
          <a:stretch>
            <a:fillRect/>
          </a:stretch>
        </p:blipFill>
        <p:spPr>
          <a:xfrm>
            <a:off x="2978425" y="423575"/>
            <a:ext cx="3187150" cy="4554977"/>
          </a:xfrm>
          <a:prstGeom prst="rect">
            <a:avLst/>
          </a:prstGeom>
          <a:noFill/>
          <a:ln>
            <a:noFill/>
          </a:ln>
        </p:spPr>
      </p:pic>
      <p:pic>
        <p:nvPicPr>
          <p:cNvPr descr="a green icon with a white check mark inside of it (Fornito da Tenor)" id="1479" name="Google Shape;1479;p144"/>
          <p:cNvPicPr preferRelativeResize="0"/>
          <p:nvPr/>
        </p:nvPicPr>
        <p:blipFill>
          <a:blip r:embed="rId4">
            <a:alphaModFix/>
          </a:blip>
          <a:stretch>
            <a:fillRect/>
          </a:stretch>
        </p:blipFill>
        <p:spPr>
          <a:xfrm>
            <a:off x="8552450" y="85075"/>
            <a:ext cx="537400" cy="537400"/>
          </a:xfrm>
          <a:prstGeom prst="rect">
            <a:avLst/>
          </a:prstGeom>
          <a:noFill/>
          <a:ln>
            <a:noFill/>
          </a:ln>
        </p:spPr>
      </p:pic>
      <p:sp>
        <p:nvSpPr>
          <p:cNvPr id="1480" name="Google Shape;1480;p1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4" name="Shape 1484"/>
        <p:cNvGrpSpPr/>
        <p:nvPr/>
      </p:nvGrpSpPr>
      <p:grpSpPr>
        <a:xfrm>
          <a:off x="0" y="0"/>
          <a:ext cx="0" cy="0"/>
          <a:chOff x="0" y="0"/>
          <a:chExt cx="0" cy="0"/>
        </a:xfrm>
      </p:grpSpPr>
      <p:sp>
        <p:nvSpPr>
          <p:cNvPr id="1485" name="Google Shape;1485;p145"/>
          <p:cNvSpPr txBox="1"/>
          <p:nvPr/>
        </p:nvSpPr>
        <p:spPr>
          <a:xfrm>
            <a:off x="-76200" y="-81375"/>
            <a:ext cx="78675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0GF3 (10x10)cm Different position - CIRS</a:t>
            </a:r>
            <a:endParaRPr sz="2000">
              <a:solidFill>
                <a:schemeClr val="dk1"/>
              </a:solidFill>
              <a:latin typeface="Orbitron"/>
              <a:ea typeface="Orbitron"/>
              <a:cs typeface="Orbitron"/>
              <a:sym typeface="Orbitron"/>
            </a:endParaRPr>
          </a:p>
        </p:txBody>
      </p:sp>
      <p:sp>
        <p:nvSpPr>
          <p:cNvPr id="1486" name="Google Shape;1486;p145"/>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pic>
        <p:nvPicPr>
          <p:cNvPr id="1487" name="Google Shape;1487;p145" title="0GF3_pos_1.png"/>
          <p:cNvPicPr preferRelativeResize="0"/>
          <p:nvPr/>
        </p:nvPicPr>
        <p:blipFill rotWithShape="1">
          <a:blip r:embed="rId3">
            <a:alphaModFix/>
          </a:blip>
          <a:srcRect b="8453" l="8018" r="6766" t="10026"/>
          <a:stretch/>
        </p:blipFill>
        <p:spPr>
          <a:xfrm>
            <a:off x="1024350" y="324451"/>
            <a:ext cx="3357535" cy="4819052"/>
          </a:xfrm>
          <a:prstGeom prst="rect">
            <a:avLst/>
          </a:prstGeom>
          <a:noFill/>
          <a:ln>
            <a:noFill/>
          </a:ln>
        </p:spPr>
      </p:pic>
      <p:pic>
        <p:nvPicPr>
          <p:cNvPr id="1488" name="Google Shape;1488;p145" title="0GF3_pos_2.png"/>
          <p:cNvPicPr preferRelativeResize="0"/>
          <p:nvPr/>
        </p:nvPicPr>
        <p:blipFill rotWithShape="1">
          <a:blip r:embed="rId4">
            <a:alphaModFix/>
          </a:blip>
          <a:srcRect b="8453" l="8018" r="6766" t="10026"/>
          <a:stretch/>
        </p:blipFill>
        <p:spPr>
          <a:xfrm>
            <a:off x="4555625" y="324450"/>
            <a:ext cx="3357525" cy="4819036"/>
          </a:xfrm>
          <a:prstGeom prst="rect">
            <a:avLst/>
          </a:prstGeom>
          <a:noFill/>
          <a:ln>
            <a:noFill/>
          </a:ln>
        </p:spPr>
      </p:pic>
      <p:pic>
        <p:nvPicPr>
          <p:cNvPr descr="a red triangle with an exclamation point in the middle . (Fornito da Tenor)" id="1489" name="Google Shape;1489;p145"/>
          <p:cNvPicPr preferRelativeResize="0"/>
          <p:nvPr/>
        </p:nvPicPr>
        <p:blipFill>
          <a:blip r:embed="rId5">
            <a:alphaModFix/>
          </a:blip>
          <a:stretch>
            <a:fillRect/>
          </a:stretch>
        </p:blipFill>
        <p:spPr>
          <a:xfrm>
            <a:off x="8444225" y="40347"/>
            <a:ext cx="566425" cy="540678"/>
          </a:xfrm>
          <a:prstGeom prst="rect">
            <a:avLst/>
          </a:prstGeom>
          <a:noFill/>
          <a:ln>
            <a:noFill/>
          </a:ln>
        </p:spPr>
      </p:pic>
      <p:sp>
        <p:nvSpPr>
          <p:cNvPr id="1490" name="Google Shape;1490;p145"/>
          <p:cNvSpPr txBox="1"/>
          <p:nvPr/>
        </p:nvSpPr>
        <p:spPr>
          <a:xfrm>
            <a:off x="6469025" y="-112050"/>
            <a:ext cx="1507500" cy="3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latin typeface="Darker Grotesque"/>
                <a:ea typeface="Darker Grotesque"/>
                <a:cs typeface="Darker Grotesque"/>
                <a:sym typeface="Darker Grotesque"/>
              </a:rPr>
              <a:t>Data of 28.03.2025</a:t>
            </a:r>
            <a:endParaRPr i="1">
              <a:solidFill>
                <a:schemeClr val="dk1"/>
              </a:solidFill>
              <a:latin typeface="Darker Grotesque"/>
              <a:ea typeface="Darker Grotesque"/>
              <a:cs typeface="Darker Grotesque"/>
              <a:sym typeface="Darker Grotesque"/>
            </a:endParaRPr>
          </a:p>
        </p:txBody>
      </p:sp>
      <p:sp>
        <p:nvSpPr>
          <p:cNvPr id="1491" name="Google Shape;1491;p1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sp>
        <p:nvSpPr>
          <p:cNvPr id="1496" name="Google Shape;1496;p146"/>
          <p:cNvSpPr txBox="1"/>
          <p:nvPr/>
        </p:nvSpPr>
        <p:spPr>
          <a:xfrm>
            <a:off x="-76200" y="-81375"/>
            <a:ext cx="78675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0GF3 (10x10)cm Different position - CIRS</a:t>
            </a:r>
            <a:endParaRPr sz="2000">
              <a:solidFill>
                <a:schemeClr val="dk1"/>
              </a:solidFill>
              <a:latin typeface="Orbitron"/>
              <a:ea typeface="Orbitron"/>
              <a:cs typeface="Orbitron"/>
              <a:sym typeface="Orbitron"/>
            </a:endParaRPr>
          </a:p>
        </p:txBody>
      </p:sp>
      <p:sp>
        <p:nvSpPr>
          <p:cNvPr id="1497" name="Google Shape;1497;p146"/>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sp>
        <p:nvSpPr>
          <p:cNvPr id="1498" name="Google Shape;1498;p146"/>
          <p:cNvSpPr txBox="1"/>
          <p:nvPr/>
        </p:nvSpPr>
        <p:spPr>
          <a:xfrm>
            <a:off x="6469025" y="-112050"/>
            <a:ext cx="1507500" cy="3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latin typeface="Darker Grotesque"/>
                <a:ea typeface="Darker Grotesque"/>
                <a:cs typeface="Darker Grotesque"/>
                <a:sym typeface="Darker Grotesque"/>
              </a:rPr>
              <a:t>Data of 12.12.2024</a:t>
            </a:r>
            <a:endParaRPr i="1">
              <a:solidFill>
                <a:schemeClr val="dk1"/>
              </a:solidFill>
              <a:latin typeface="Darker Grotesque"/>
              <a:ea typeface="Darker Grotesque"/>
              <a:cs typeface="Darker Grotesque"/>
              <a:sym typeface="Darker Grotesque"/>
            </a:endParaRPr>
          </a:p>
        </p:txBody>
      </p:sp>
      <p:pic>
        <p:nvPicPr>
          <p:cNvPr id="1499" name="Google Shape;1499;p146" title="0GF3_Posizioni.png"/>
          <p:cNvPicPr preferRelativeResize="0"/>
          <p:nvPr/>
        </p:nvPicPr>
        <p:blipFill rotWithShape="1">
          <a:blip r:embed="rId3">
            <a:alphaModFix/>
          </a:blip>
          <a:srcRect b="50142" l="0" r="0" t="0"/>
          <a:stretch/>
        </p:blipFill>
        <p:spPr>
          <a:xfrm>
            <a:off x="537575" y="983250"/>
            <a:ext cx="3816075" cy="3591250"/>
          </a:xfrm>
          <a:prstGeom prst="rect">
            <a:avLst/>
          </a:prstGeom>
          <a:noFill/>
          <a:ln>
            <a:noFill/>
          </a:ln>
        </p:spPr>
      </p:pic>
      <p:pic>
        <p:nvPicPr>
          <p:cNvPr id="1500" name="Google Shape;1500;p146" title="0GF3_Posizioni.png"/>
          <p:cNvPicPr preferRelativeResize="0"/>
          <p:nvPr/>
        </p:nvPicPr>
        <p:blipFill rotWithShape="1">
          <a:blip r:embed="rId3">
            <a:alphaModFix/>
          </a:blip>
          <a:srcRect b="0" l="0" r="0" t="50142"/>
          <a:stretch/>
        </p:blipFill>
        <p:spPr>
          <a:xfrm>
            <a:off x="4498075" y="983257"/>
            <a:ext cx="3816075" cy="3591245"/>
          </a:xfrm>
          <a:prstGeom prst="rect">
            <a:avLst/>
          </a:prstGeom>
          <a:noFill/>
          <a:ln>
            <a:noFill/>
          </a:ln>
        </p:spPr>
      </p:pic>
      <p:pic>
        <p:nvPicPr>
          <p:cNvPr descr="a green icon with a white check mark inside of it (Fornito da Tenor)" id="1501" name="Google Shape;1501;p146"/>
          <p:cNvPicPr preferRelativeResize="0"/>
          <p:nvPr/>
        </p:nvPicPr>
        <p:blipFill>
          <a:blip r:embed="rId4">
            <a:alphaModFix/>
          </a:blip>
          <a:stretch>
            <a:fillRect/>
          </a:stretch>
        </p:blipFill>
        <p:spPr>
          <a:xfrm>
            <a:off x="8552450" y="85075"/>
            <a:ext cx="537400" cy="537400"/>
          </a:xfrm>
          <a:prstGeom prst="rect">
            <a:avLst/>
          </a:prstGeom>
          <a:noFill/>
          <a:ln>
            <a:noFill/>
          </a:ln>
        </p:spPr>
      </p:pic>
      <p:sp>
        <p:nvSpPr>
          <p:cNvPr id="1502" name="Google Shape;1502;p14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6" name="Shape 1506"/>
        <p:cNvGrpSpPr/>
        <p:nvPr/>
      </p:nvGrpSpPr>
      <p:grpSpPr>
        <a:xfrm>
          <a:off x="0" y="0"/>
          <a:ext cx="0" cy="0"/>
          <a:chOff x="0" y="0"/>
          <a:chExt cx="0" cy="0"/>
        </a:xfrm>
      </p:grpSpPr>
      <p:sp>
        <p:nvSpPr>
          <p:cNvPr id="1507" name="Google Shape;1507;p147"/>
          <p:cNvSpPr txBox="1"/>
          <p:nvPr/>
        </p:nvSpPr>
        <p:spPr>
          <a:xfrm>
            <a:off x="-76200" y="-81375"/>
            <a:ext cx="78675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YF2 (5x5)cm Different angles- MULTIPLUG</a:t>
            </a:r>
            <a:endParaRPr sz="2000">
              <a:solidFill>
                <a:schemeClr val="dk1"/>
              </a:solidFill>
              <a:latin typeface="Orbitron"/>
              <a:ea typeface="Orbitron"/>
              <a:cs typeface="Orbitron"/>
              <a:sym typeface="Orbitron"/>
            </a:endParaRPr>
          </a:p>
        </p:txBody>
      </p:sp>
      <p:sp>
        <p:nvSpPr>
          <p:cNvPr id="1508" name="Google Shape;1508;p147"/>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pic>
        <p:nvPicPr>
          <p:cNvPr id="1509" name="Google Shape;1509;p147" title="YF2_Angoli.png"/>
          <p:cNvPicPr preferRelativeResize="0"/>
          <p:nvPr/>
        </p:nvPicPr>
        <p:blipFill rotWithShape="1">
          <a:blip r:embed="rId3">
            <a:alphaModFix/>
          </a:blip>
          <a:srcRect b="50099" l="0" r="0" t="0"/>
          <a:stretch/>
        </p:blipFill>
        <p:spPr>
          <a:xfrm>
            <a:off x="1356200" y="375600"/>
            <a:ext cx="3352350" cy="4686751"/>
          </a:xfrm>
          <a:prstGeom prst="rect">
            <a:avLst/>
          </a:prstGeom>
          <a:noFill/>
          <a:ln>
            <a:noFill/>
          </a:ln>
        </p:spPr>
      </p:pic>
      <p:pic>
        <p:nvPicPr>
          <p:cNvPr id="1510" name="Google Shape;1510;p147" title="YF2_Angoli.png"/>
          <p:cNvPicPr preferRelativeResize="0"/>
          <p:nvPr/>
        </p:nvPicPr>
        <p:blipFill rotWithShape="1">
          <a:blip r:embed="rId3">
            <a:alphaModFix/>
          </a:blip>
          <a:srcRect b="0" l="0" r="0" t="50099"/>
          <a:stretch/>
        </p:blipFill>
        <p:spPr>
          <a:xfrm>
            <a:off x="4917325" y="375600"/>
            <a:ext cx="3352350" cy="4686746"/>
          </a:xfrm>
          <a:prstGeom prst="rect">
            <a:avLst/>
          </a:prstGeom>
          <a:noFill/>
          <a:ln>
            <a:noFill/>
          </a:ln>
        </p:spPr>
      </p:pic>
      <p:pic>
        <p:nvPicPr>
          <p:cNvPr descr="a red triangle with an exclamation point in the middle . (Fornito da Tenor)" id="1511" name="Google Shape;1511;p147"/>
          <p:cNvPicPr preferRelativeResize="0"/>
          <p:nvPr/>
        </p:nvPicPr>
        <p:blipFill>
          <a:blip r:embed="rId4">
            <a:alphaModFix/>
          </a:blip>
          <a:stretch>
            <a:fillRect/>
          </a:stretch>
        </p:blipFill>
        <p:spPr>
          <a:xfrm>
            <a:off x="8444225" y="40347"/>
            <a:ext cx="566425" cy="540678"/>
          </a:xfrm>
          <a:prstGeom prst="rect">
            <a:avLst/>
          </a:prstGeom>
          <a:noFill/>
          <a:ln>
            <a:noFill/>
          </a:ln>
        </p:spPr>
      </p:pic>
      <p:sp>
        <p:nvSpPr>
          <p:cNvPr id="1512" name="Google Shape;1512;p14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id="1517" name="Google Shape;1517;p148"/>
          <p:cNvSpPr txBox="1"/>
          <p:nvPr/>
        </p:nvSpPr>
        <p:spPr>
          <a:xfrm>
            <a:off x="-76200" y="-81375"/>
            <a:ext cx="78675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YF2 (5x5)cm Different thicknesses- Solid Water SLAB</a:t>
            </a:r>
            <a:endParaRPr sz="2000">
              <a:solidFill>
                <a:schemeClr val="dk1"/>
              </a:solidFill>
              <a:latin typeface="Orbitron"/>
              <a:ea typeface="Orbitron"/>
              <a:cs typeface="Orbitron"/>
              <a:sym typeface="Orbitron"/>
            </a:endParaRPr>
          </a:p>
        </p:txBody>
      </p:sp>
      <p:sp>
        <p:nvSpPr>
          <p:cNvPr id="1518" name="Google Shape;1518;p148"/>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pic>
        <p:nvPicPr>
          <p:cNvPr id="1519" name="Google Shape;1519;p148" title="YF2_Spessori_SLAB.png"/>
          <p:cNvPicPr preferRelativeResize="0"/>
          <p:nvPr/>
        </p:nvPicPr>
        <p:blipFill rotWithShape="1">
          <a:blip r:embed="rId3">
            <a:alphaModFix/>
          </a:blip>
          <a:srcRect b="50511" l="0" r="0" t="-213"/>
          <a:stretch/>
        </p:blipFill>
        <p:spPr>
          <a:xfrm>
            <a:off x="202825" y="983250"/>
            <a:ext cx="4291400" cy="4026051"/>
          </a:xfrm>
          <a:prstGeom prst="rect">
            <a:avLst/>
          </a:prstGeom>
          <a:noFill/>
          <a:ln>
            <a:noFill/>
          </a:ln>
        </p:spPr>
      </p:pic>
      <p:pic>
        <p:nvPicPr>
          <p:cNvPr id="1520" name="Google Shape;1520;p148" title="YF2_Spessori_SLAB.png"/>
          <p:cNvPicPr preferRelativeResize="0"/>
          <p:nvPr/>
        </p:nvPicPr>
        <p:blipFill rotWithShape="1">
          <a:blip r:embed="rId3">
            <a:alphaModFix/>
          </a:blip>
          <a:srcRect b="-213" l="0" r="0" t="50511"/>
          <a:stretch/>
        </p:blipFill>
        <p:spPr>
          <a:xfrm>
            <a:off x="4631350" y="983250"/>
            <a:ext cx="4291400" cy="4026051"/>
          </a:xfrm>
          <a:prstGeom prst="rect">
            <a:avLst/>
          </a:prstGeom>
          <a:noFill/>
          <a:ln>
            <a:noFill/>
          </a:ln>
        </p:spPr>
      </p:pic>
      <p:pic>
        <p:nvPicPr>
          <p:cNvPr descr="a red triangle with an exclamation point in the middle . (Fornito da Tenor)" id="1521" name="Google Shape;1521;p148"/>
          <p:cNvPicPr preferRelativeResize="0"/>
          <p:nvPr/>
        </p:nvPicPr>
        <p:blipFill>
          <a:blip r:embed="rId4">
            <a:alphaModFix/>
          </a:blip>
          <a:stretch>
            <a:fillRect/>
          </a:stretch>
        </p:blipFill>
        <p:spPr>
          <a:xfrm>
            <a:off x="8444225" y="40347"/>
            <a:ext cx="566425" cy="540678"/>
          </a:xfrm>
          <a:prstGeom prst="rect">
            <a:avLst/>
          </a:prstGeom>
          <a:noFill/>
          <a:ln>
            <a:noFill/>
          </a:ln>
        </p:spPr>
      </p:pic>
      <p:sp>
        <p:nvSpPr>
          <p:cNvPr id="1522" name="Google Shape;1522;p14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sp>
        <p:nvSpPr>
          <p:cNvPr id="1527" name="Google Shape;1527;p149"/>
          <p:cNvSpPr txBox="1"/>
          <p:nvPr>
            <p:ph type="title"/>
          </p:nvPr>
        </p:nvSpPr>
        <p:spPr>
          <a:xfrm>
            <a:off x="720000" y="521225"/>
            <a:ext cx="7704000" cy="57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Conclusions</a:t>
            </a:r>
            <a:endParaRPr/>
          </a:p>
        </p:txBody>
      </p:sp>
      <p:sp>
        <p:nvSpPr>
          <p:cNvPr id="1528" name="Google Shape;1528;p14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529" name="Google Shape;1529;p149"/>
          <p:cNvSpPr txBox="1"/>
          <p:nvPr/>
        </p:nvSpPr>
        <p:spPr>
          <a:xfrm>
            <a:off x="596675" y="1127675"/>
            <a:ext cx="7960200" cy="35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Darker Grotesque"/>
              <a:ea typeface="Darker Grotesque"/>
              <a:cs typeface="Darker Grotesque"/>
              <a:sym typeface="Darker Grotesque"/>
            </a:endParaRPr>
          </a:p>
        </p:txBody>
      </p:sp>
      <p:sp>
        <p:nvSpPr>
          <p:cNvPr id="1530" name="Google Shape;1530;p149"/>
          <p:cNvSpPr txBox="1"/>
          <p:nvPr/>
        </p:nvSpPr>
        <p:spPr>
          <a:xfrm>
            <a:off x="751425" y="1121825"/>
            <a:ext cx="7683600" cy="35877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1"/>
              </a:buClr>
              <a:buSzPts val="1700"/>
              <a:buFont typeface="Darker Grotesque"/>
              <a:buChar char="●"/>
            </a:pPr>
            <a:r>
              <a:rPr lang="en" sz="1700">
                <a:solidFill>
                  <a:schemeClr val="dk1"/>
                </a:solidFill>
                <a:latin typeface="Darker Grotesque"/>
                <a:ea typeface="Darker Grotesque"/>
                <a:cs typeface="Darker Grotesque"/>
                <a:sym typeface="Darker Grotesque"/>
              </a:rPr>
              <a:t>Data acquired with various phantoms with intentionally introduced errors</a:t>
            </a:r>
            <a:endParaRPr sz="1700">
              <a:solidFill>
                <a:schemeClr val="dk1"/>
              </a:solidFill>
              <a:latin typeface="Darker Grotesque"/>
              <a:ea typeface="Darker Grotesque"/>
              <a:cs typeface="Darker Grotesque"/>
              <a:sym typeface="Darker Grotesque"/>
            </a:endParaRPr>
          </a:p>
          <a:p>
            <a:pPr indent="-336550" lvl="0" marL="457200" rtl="0" algn="l">
              <a:spcBef>
                <a:spcPts val="0"/>
              </a:spcBef>
              <a:spcAft>
                <a:spcPts val="0"/>
              </a:spcAft>
              <a:buClr>
                <a:schemeClr val="dk1"/>
              </a:buClr>
              <a:buSzPts val="1700"/>
              <a:buFont typeface="Darker Grotesque"/>
              <a:buChar char="●"/>
            </a:pPr>
            <a:r>
              <a:rPr lang="en" sz="1700">
                <a:solidFill>
                  <a:schemeClr val="dk1"/>
                </a:solidFill>
                <a:latin typeface="Darker Grotesque"/>
                <a:ea typeface="Darker Grotesque"/>
                <a:cs typeface="Darker Grotesque"/>
                <a:sym typeface="Darker Grotesque"/>
              </a:rPr>
              <a:t>Metrics implemented in analysis framework</a:t>
            </a:r>
            <a:endParaRPr sz="1700">
              <a:solidFill>
                <a:schemeClr val="dk1"/>
              </a:solidFill>
              <a:latin typeface="Darker Grotesque"/>
              <a:ea typeface="Darker Grotesque"/>
              <a:cs typeface="Darker Grotesque"/>
              <a:sym typeface="Darker Grotesque"/>
            </a:endParaRPr>
          </a:p>
          <a:p>
            <a:pPr indent="-336550" lvl="0" marL="457200" rtl="0" algn="l">
              <a:spcBef>
                <a:spcPts val="0"/>
              </a:spcBef>
              <a:spcAft>
                <a:spcPts val="0"/>
              </a:spcAft>
              <a:buClr>
                <a:schemeClr val="dk1"/>
              </a:buClr>
              <a:buSzPts val="1700"/>
              <a:buFont typeface="Darker Grotesque"/>
              <a:buChar char="●"/>
            </a:pPr>
            <a:r>
              <a:rPr lang="en" sz="1700">
                <a:solidFill>
                  <a:schemeClr val="dk1"/>
                </a:solidFill>
                <a:latin typeface="Darker Grotesque"/>
                <a:ea typeface="Darker Grotesque"/>
                <a:cs typeface="Darker Grotesque"/>
                <a:sym typeface="Darker Grotesque"/>
              </a:rPr>
              <a:t>Different comparison strategies applied for data with controlled errors in MU, shifts and material added</a:t>
            </a:r>
            <a:endParaRPr sz="1700">
              <a:solidFill>
                <a:schemeClr val="dk1"/>
              </a:solidFill>
              <a:latin typeface="Darker Grotesque"/>
              <a:ea typeface="Darker Grotesque"/>
              <a:cs typeface="Darker Grotesque"/>
              <a:sym typeface="Darker Grotesque"/>
            </a:endParaRPr>
          </a:p>
          <a:p>
            <a:pPr indent="-336550" lvl="0" marL="457200" rtl="0" algn="l">
              <a:spcBef>
                <a:spcPts val="0"/>
              </a:spcBef>
              <a:spcAft>
                <a:spcPts val="0"/>
              </a:spcAft>
              <a:buClr>
                <a:schemeClr val="dk1"/>
              </a:buClr>
              <a:buSzPts val="1700"/>
              <a:buFont typeface="Darker Grotesque"/>
              <a:buChar char="●"/>
            </a:pPr>
            <a:r>
              <a:rPr lang="en" sz="1700">
                <a:solidFill>
                  <a:schemeClr val="dk1"/>
                </a:solidFill>
                <a:latin typeface="Darker Grotesque"/>
                <a:ea typeface="Darker Grotesque"/>
                <a:cs typeface="Darker Grotesque"/>
                <a:sym typeface="Darker Grotesque"/>
              </a:rPr>
              <a:t>GPR and dose differences depend on phantom/field—&gt;</a:t>
            </a:r>
            <a:r>
              <a:rPr b="1" lang="en" sz="1700">
                <a:solidFill>
                  <a:schemeClr val="dk1"/>
                </a:solidFill>
                <a:latin typeface="Darker Grotesque"/>
                <a:ea typeface="Darker Grotesque"/>
                <a:cs typeface="Darker Grotesque"/>
                <a:sym typeface="Darker Grotesque"/>
              </a:rPr>
              <a:t> more data would be needed to investigate the </a:t>
            </a:r>
            <a:r>
              <a:rPr b="1" lang="en" sz="1700">
                <a:solidFill>
                  <a:schemeClr val="dk1"/>
                </a:solidFill>
                <a:latin typeface="Darker Grotesque"/>
                <a:ea typeface="Darker Grotesque"/>
                <a:cs typeface="Darker Grotesque"/>
                <a:sym typeface="Darker Grotesque"/>
              </a:rPr>
              <a:t>dependence</a:t>
            </a:r>
            <a:r>
              <a:rPr b="1" lang="en" sz="1700">
                <a:solidFill>
                  <a:schemeClr val="dk1"/>
                </a:solidFill>
                <a:latin typeface="Darker Grotesque"/>
                <a:ea typeface="Darker Grotesque"/>
                <a:cs typeface="Darker Grotesque"/>
                <a:sym typeface="Darker Grotesque"/>
              </a:rPr>
              <a:t> on phantom and fields </a:t>
            </a:r>
            <a:endParaRPr b="1" sz="1700">
              <a:solidFill>
                <a:schemeClr val="dk1"/>
              </a:solidFill>
              <a:latin typeface="Darker Grotesque"/>
              <a:ea typeface="Darker Grotesque"/>
              <a:cs typeface="Darker Grotesque"/>
              <a:sym typeface="Darker Grotesque"/>
            </a:endParaRPr>
          </a:p>
          <a:p>
            <a:pPr indent="-336550" lvl="0" marL="457200" rtl="0" algn="l">
              <a:spcBef>
                <a:spcPts val="0"/>
              </a:spcBef>
              <a:spcAft>
                <a:spcPts val="0"/>
              </a:spcAft>
              <a:buClr>
                <a:schemeClr val="dk1"/>
              </a:buClr>
              <a:buSzPts val="1700"/>
              <a:buFont typeface="Darker Grotesque"/>
              <a:buChar char="●"/>
            </a:pPr>
            <a:r>
              <a:rPr lang="en" sz="1700">
                <a:solidFill>
                  <a:schemeClr val="dk1"/>
                </a:solidFill>
                <a:latin typeface="Darker Grotesque"/>
                <a:ea typeface="Darker Grotesque"/>
                <a:cs typeface="Darker Grotesque"/>
                <a:sym typeface="Darker Grotesque"/>
              </a:rPr>
              <a:t>Investigated how the DL model influences the gamma passing rate and the dose differences: very similar GPR for EPID vs EPID_GT and PD_DL vs PD_DL_GT for all tolerance criteria tested —&gt; </a:t>
            </a:r>
            <a:r>
              <a:rPr b="1" lang="en" sz="1700">
                <a:solidFill>
                  <a:schemeClr val="dk1"/>
                </a:solidFill>
                <a:latin typeface="Darker Grotesque"/>
                <a:ea typeface="Darker Grotesque"/>
                <a:cs typeface="Darker Grotesque"/>
                <a:sym typeface="Darker Grotesque"/>
              </a:rPr>
              <a:t>DL model can be safely used and doesn’t alter the GPR much</a:t>
            </a:r>
            <a:endParaRPr b="1" sz="1700">
              <a:solidFill>
                <a:schemeClr val="dk1"/>
              </a:solidFill>
              <a:latin typeface="Darker Grotesque"/>
              <a:ea typeface="Darker Grotesque"/>
              <a:cs typeface="Darker Grotesque"/>
              <a:sym typeface="Darker Grotesque"/>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4" name="Shape 1534"/>
        <p:cNvGrpSpPr/>
        <p:nvPr/>
      </p:nvGrpSpPr>
      <p:grpSpPr>
        <a:xfrm>
          <a:off x="0" y="0"/>
          <a:ext cx="0" cy="0"/>
          <a:chOff x="0" y="0"/>
          <a:chExt cx="0" cy="0"/>
        </a:xfrm>
      </p:grpSpPr>
      <p:sp>
        <p:nvSpPr>
          <p:cNvPr id="1535" name="Google Shape;1535;p150"/>
          <p:cNvSpPr txBox="1"/>
          <p:nvPr>
            <p:ph type="title"/>
          </p:nvPr>
        </p:nvSpPr>
        <p:spPr>
          <a:xfrm>
            <a:off x="720000" y="1785663"/>
            <a:ext cx="7704000" cy="1026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 for your attention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39" name="Shape 1539"/>
        <p:cNvGrpSpPr/>
        <p:nvPr/>
      </p:nvGrpSpPr>
      <p:grpSpPr>
        <a:xfrm>
          <a:off x="0" y="0"/>
          <a:ext cx="0" cy="0"/>
          <a:chOff x="0" y="0"/>
          <a:chExt cx="0" cy="0"/>
        </a:xfrm>
      </p:grpSpPr>
      <p:graphicFrame>
        <p:nvGraphicFramePr>
          <p:cNvPr id="1540" name="Google Shape;1540;p151"/>
          <p:cNvGraphicFramePr/>
          <p:nvPr/>
        </p:nvGraphicFramePr>
        <p:xfrm>
          <a:off x="0" y="459113"/>
          <a:ext cx="3000000" cy="3000000"/>
        </p:xfrm>
        <a:graphic>
          <a:graphicData uri="http://schemas.openxmlformats.org/drawingml/2006/table">
            <a:tbl>
              <a:tblPr>
                <a:noFill/>
                <a:tableStyleId>{A16F0409-93D0-4B25-9934-57D60585027A}</a:tableStyleId>
              </a:tblPr>
              <a:tblGrid>
                <a:gridCol w="2745700"/>
                <a:gridCol w="2372975"/>
                <a:gridCol w="1863575"/>
                <a:gridCol w="2161750"/>
              </a:tblGrid>
              <a:tr h="200025">
                <a:tc>
                  <a:txBody>
                    <a:bodyPr/>
                    <a:lstStyle/>
                    <a:p>
                      <a:pPr indent="0" lvl="0" marL="0" rtl="0" algn="l">
                        <a:lnSpc>
                          <a:spcPct val="115000"/>
                        </a:lnSpc>
                        <a:spcBef>
                          <a:spcPts val="0"/>
                        </a:spcBef>
                        <a:spcAft>
                          <a:spcPts val="0"/>
                        </a:spcAft>
                        <a:buNone/>
                      </a:pPr>
                      <a:r>
                        <a:rPr lang="en" sz="900">
                          <a:solidFill>
                            <a:srgbClr val="FFFFFF"/>
                          </a:solidFill>
                          <a:latin typeface="Roboto"/>
                          <a:ea typeface="Roboto"/>
                          <a:cs typeface="Roboto"/>
                          <a:sym typeface="Roboto"/>
                        </a:rPr>
                        <a:t> </a:t>
                      </a:r>
                      <a:endParaRPr sz="900">
                        <a:solidFill>
                          <a:srgbClr val="FFFFFF"/>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900">
                          <a:solidFill>
                            <a:srgbClr val="FFFFFF"/>
                          </a:solidFill>
                          <a:latin typeface="Roboto"/>
                          <a:ea typeface="Roboto"/>
                          <a:cs typeface="Roboto"/>
                          <a:sym typeface="Roboto"/>
                        </a:rPr>
                        <a:t>PD_TPS vs PD_pred</a:t>
                      </a:r>
                      <a:endParaRPr sz="9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900">
                          <a:solidFill>
                            <a:srgbClr val="FFFFFF"/>
                          </a:solidFill>
                          <a:latin typeface="Roboto"/>
                          <a:ea typeface="Roboto"/>
                          <a:cs typeface="Roboto"/>
                          <a:sym typeface="Roboto"/>
                        </a:rPr>
                        <a:t>EPID_GT vs EPIDs</a:t>
                      </a:r>
                      <a:endParaRPr sz="9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900">
                          <a:solidFill>
                            <a:srgbClr val="FFFFFF"/>
                          </a:solidFill>
                          <a:latin typeface="Roboto"/>
                          <a:ea typeface="Roboto"/>
                          <a:cs typeface="Roboto"/>
                          <a:sym typeface="Roboto"/>
                        </a:rPr>
                        <a:t>PD_GT vs PD_pred</a:t>
                      </a:r>
                      <a:endParaRPr sz="9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r>
              <a:tr h="20002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0 cm</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sz="1300"/>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300"/>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300"/>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Delta_D [cGy]</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0.89 ± 0.07</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a:t>
                      </a:r>
                      <a:endParaRPr sz="9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a:t>
                      </a:r>
                      <a:endParaRPr sz="9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Delta_D_norm [%]</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3.88 ± 0.08</a:t>
                      </a:r>
                      <a:endParaRPr sz="13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a:t>
                      </a:r>
                      <a:endParaRPr sz="9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a:t>
                      </a:r>
                      <a:endParaRPr sz="9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GPR [%]</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98.51 ± 0.38</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a:t>
                      </a:r>
                      <a:endParaRPr sz="9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a:t>
                      </a:r>
                      <a:endParaRPr sz="9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1 cm</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sz="1300"/>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300"/>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300"/>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Delta_D [cGy]</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-0.74 ± 0.07</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-47310.49 ± 838.29</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-1.64 ± 0.03</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Delta_D_norm [%]</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3.61 ± 0.07</a:t>
                      </a:r>
                      <a:endParaRPr sz="13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3.05 ± 0.05</a:t>
                      </a:r>
                      <a:endParaRPr sz="13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3.05 ± 0.05</a:t>
                      </a:r>
                      <a:endParaRPr sz="1300"/>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100000">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GPR [%]</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100.00 ± 0.00</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77.63 ± 1.33</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83.15 ± 1.18</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2 cm</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sz="1300"/>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300"/>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300"/>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Delta_D [cGy]</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-2.61 ± 0.07</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-101547.33 ± 1536.65</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-3.52 ± 0.05</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Delta_D_norm [%]</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5.49 ± 0.11</a:t>
                      </a:r>
                      <a:endParaRPr sz="13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6.55 ± 0.10</a:t>
                      </a:r>
                      <a:endParaRPr sz="13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6.55 ± 0.09</a:t>
                      </a:r>
                      <a:endParaRPr sz="1300"/>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GPR [%]</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77.28 ± 1.32</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66.19 ± 1.51</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71.09 ± 1.43</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3 cm</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sz="1300"/>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300"/>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300"/>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Delta_D [cGy]</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-3.84 ± 0.08</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-136978.77 ± 2295.19</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-4.74 ± 0.07</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Delta_D_norm [%]</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7.68 ± 0.15</a:t>
                      </a:r>
                      <a:endParaRPr sz="13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8.84 ± 0.15</a:t>
                      </a:r>
                      <a:endParaRPr sz="13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300"/>
                        <a:t>8.83 ± 0.13</a:t>
                      </a:r>
                      <a:endParaRPr sz="1300"/>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900">
                          <a:solidFill>
                            <a:srgbClr val="434343"/>
                          </a:solidFill>
                          <a:latin typeface="Roboto"/>
                          <a:ea typeface="Roboto"/>
                          <a:cs typeface="Roboto"/>
                          <a:sym typeface="Roboto"/>
                        </a:rPr>
                        <a:t>GPR [%]</a:t>
                      </a:r>
                      <a:endParaRPr sz="9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68.65 ± 1.46</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59.75 ± 1.57</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300"/>
                        <a:t>64.91 ± 1.51</a:t>
                      </a:r>
                      <a:endParaRPr sz="1300"/>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r>
            </a:tbl>
          </a:graphicData>
        </a:graphic>
      </p:graphicFrame>
      <p:sp>
        <p:nvSpPr>
          <p:cNvPr id="1541" name="Google Shape;1541;p151"/>
          <p:cNvSpPr txBox="1"/>
          <p:nvPr/>
        </p:nvSpPr>
        <p:spPr>
          <a:xfrm>
            <a:off x="-76200" y="-81375"/>
            <a:ext cx="74313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YF1 (2x2)cm Different thicknesses - SLAB</a:t>
            </a:r>
            <a:endParaRPr sz="2000">
              <a:solidFill>
                <a:schemeClr val="dk1"/>
              </a:solidFill>
              <a:latin typeface="Orbitron"/>
              <a:ea typeface="Orbitron"/>
              <a:cs typeface="Orbitron"/>
              <a:sym typeface="Orbitron"/>
            </a:endParaRPr>
          </a:p>
        </p:txBody>
      </p:sp>
      <p:sp>
        <p:nvSpPr>
          <p:cNvPr id="1542" name="Google Shape;1542;p15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116"/>
          <p:cNvSpPr txBox="1"/>
          <p:nvPr>
            <p:ph type="title"/>
          </p:nvPr>
        </p:nvSpPr>
        <p:spPr>
          <a:xfrm>
            <a:off x="2546288" y="-284075"/>
            <a:ext cx="4200900" cy="8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Measurement dataset</a:t>
            </a:r>
            <a:endParaRPr/>
          </a:p>
        </p:txBody>
      </p:sp>
      <p:sp>
        <p:nvSpPr>
          <p:cNvPr id="1172" name="Google Shape;1172;p116"/>
          <p:cNvSpPr txBox="1"/>
          <p:nvPr>
            <p:ph idx="2" type="subTitle"/>
          </p:nvPr>
        </p:nvSpPr>
        <p:spPr>
          <a:xfrm>
            <a:off x="3329700" y="2651145"/>
            <a:ext cx="2907600" cy="46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CIRS</a:t>
            </a:r>
            <a:endParaRPr/>
          </a:p>
        </p:txBody>
      </p:sp>
      <p:sp>
        <p:nvSpPr>
          <p:cNvPr id="1173" name="Google Shape;1173;p116"/>
          <p:cNvSpPr txBox="1"/>
          <p:nvPr>
            <p:ph idx="2" type="subTitle"/>
          </p:nvPr>
        </p:nvSpPr>
        <p:spPr>
          <a:xfrm>
            <a:off x="5962200" y="2701533"/>
            <a:ext cx="2907600" cy="46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Multiplug</a:t>
            </a:r>
            <a:endParaRPr/>
          </a:p>
        </p:txBody>
      </p:sp>
      <p:pic>
        <p:nvPicPr>
          <p:cNvPr id="1174" name="Google Shape;1174;p116" title="multiplug.jpg"/>
          <p:cNvPicPr preferRelativeResize="0"/>
          <p:nvPr/>
        </p:nvPicPr>
        <p:blipFill rotWithShape="1">
          <a:blip r:embed="rId3">
            <a:alphaModFix/>
          </a:blip>
          <a:srcRect b="0" l="0" r="9893" t="35802"/>
          <a:stretch/>
        </p:blipFill>
        <p:spPr>
          <a:xfrm>
            <a:off x="6237150" y="461355"/>
            <a:ext cx="2357700" cy="2239800"/>
          </a:xfrm>
          <a:prstGeom prst="ellipse">
            <a:avLst/>
          </a:prstGeom>
          <a:noFill/>
          <a:ln>
            <a:noFill/>
          </a:ln>
        </p:spPr>
      </p:pic>
      <p:pic>
        <p:nvPicPr>
          <p:cNvPr id="1175" name="Google Shape;1175;p116" title="cirs.jpg"/>
          <p:cNvPicPr preferRelativeResize="0"/>
          <p:nvPr/>
        </p:nvPicPr>
        <p:blipFill rotWithShape="1">
          <a:blip r:embed="rId4">
            <a:alphaModFix/>
          </a:blip>
          <a:srcRect b="16008" l="0" r="0" t="11094"/>
          <a:stretch/>
        </p:blipFill>
        <p:spPr>
          <a:xfrm>
            <a:off x="3751800" y="410975"/>
            <a:ext cx="2210400" cy="2148600"/>
          </a:xfrm>
          <a:prstGeom prst="ellipse">
            <a:avLst/>
          </a:prstGeom>
          <a:noFill/>
          <a:ln>
            <a:noFill/>
          </a:ln>
        </p:spPr>
      </p:pic>
      <p:sp>
        <p:nvSpPr>
          <p:cNvPr id="1176" name="Google Shape;1176;p116"/>
          <p:cNvSpPr txBox="1"/>
          <p:nvPr>
            <p:ph idx="4294967295" type="body"/>
          </p:nvPr>
        </p:nvSpPr>
        <p:spPr>
          <a:xfrm>
            <a:off x="6203250" y="3163838"/>
            <a:ext cx="2391600" cy="15183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YF2 (5x5)cm</a:t>
            </a:r>
            <a:endParaRPr/>
          </a:p>
          <a:p>
            <a:pPr indent="-317500" lvl="1" marL="914400" rtl="0" algn="l">
              <a:spcBef>
                <a:spcPts val="0"/>
              </a:spcBef>
              <a:spcAft>
                <a:spcPts val="0"/>
              </a:spcAft>
              <a:buSzPts val="1400"/>
              <a:buChar char="○"/>
            </a:pPr>
            <a:r>
              <a:rPr lang="en"/>
              <a:t>Different MU</a:t>
            </a:r>
            <a:endParaRPr/>
          </a:p>
          <a:p>
            <a:pPr indent="-317500" lvl="1" marL="914400" rtl="0" algn="l">
              <a:spcBef>
                <a:spcPts val="0"/>
              </a:spcBef>
              <a:spcAft>
                <a:spcPts val="0"/>
              </a:spcAft>
              <a:buSzPts val="1400"/>
              <a:buChar char="○"/>
            </a:pPr>
            <a:r>
              <a:rPr lang="en"/>
              <a:t>Different position</a:t>
            </a:r>
            <a:endParaRPr/>
          </a:p>
          <a:p>
            <a:pPr indent="-317500" lvl="1" marL="914400" rtl="0" algn="l">
              <a:spcBef>
                <a:spcPts val="0"/>
              </a:spcBef>
              <a:spcAft>
                <a:spcPts val="0"/>
              </a:spcAft>
              <a:buSzPts val="1400"/>
              <a:buChar char="○"/>
            </a:pPr>
            <a:r>
              <a:rPr lang="en"/>
              <a:t>Different angle</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sp>
        <p:nvSpPr>
          <p:cNvPr id="1177" name="Google Shape;1177;p116"/>
          <p:cNvSpPr txBox="1"/>
          <p:nvPr>
            <p:ph idx="4294967295" type="body"/>
          </p:nvPr>
        </p:nvSpPr>
        <p:spPr>
          <a:xfrm>
            <a:off x="3587700" y="3040175"/>
            <a:ext cx="2391600" cy="29325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0GF3 (10x10)cm </a:t>
            </a:r>
            <a:endParaRPr/>
          </a:p>
          <a:p>
            <a:pPr indent="-317500" lvl="1" marL="914400" rtl="0" algn="l">
              <a:spcBef>
                <a:spcPts val="0"/>
              </a:spcBef>
              <a:spcAft>
                <a:spcPts val="0"/>
              </a:spcAft>
              <a:buSzPts val="1400"/>
              <a:buChar char="○"/>
            </a:pPr>
            <a:r>
              <a:rPr lang="en"/>
              <a:t>Different MU</a:t>
            </a:r>
            <a:endParaRPr/>
          </a:p>
          <a:p>
            <a:pPr indent="-317500" lvl="1" marL="914400" rtl="0" algn="l">
              <a:spcBef>
                <a:spcPts val="0"/>
              </a:spcBef>
              <a:spcAft>
                <a:spcPts val="0"/>
              </a:spcAft>
              <a:buSzPts val="1400"/>
              <a:buChar char="○"/>
            </a:pPr>
            <a:r>
              <a:rPr lang="en"/>
              <a:t>Different position</a:t>
            </a:r>
            <a:endParaRPr/>
          </a:p>
          <a:p>
            <a:pPr indent="-317500" lvl="0" marL="457200" rtl="0" algn="l">
              <a:spcBef>
                <a:spcPts val="0"/>
              </a:spcBef>
              <a:spcAft>
                <a:spcPts val="0"/>
              </a:spcAft>
              <a:buSzPts val="1400"/>
              <a:buChar char="●"/>
            </a:pPr>
            <a:r>
              <a:rPr lang="en"/>
              <a:t>0GF2 (5x5)cm</a:t>
            </a:r>
            <a:endParaRPr/>
          </a:p>
          <a:p>
            <a:pPr indent="-317500" lvl="1" marL="914400" rtl="0" algn="l">
              <a:spcBef>
                <a:spcPts val="0"/>
              </a:spcBef>
              <a:spcAft>
                <a:spcPts val="0"/>
              </a:spcAft>
              <a:buSzPts val="1400"/>
              <a:buChar char="○"/>
            </a:pPr>
            <a:r>
              <a:rPr lang="en"/>
              <a:t>Different angle</a:t>
            </a:r>
            <a:endParaRPr/>
          </a:p>
          <a:p>
            <a:pPr indent="-317500" lvl="0" marL="457200" rtl="0" algn="l">
              <a:spcBef>
                <a:spcPts val="0"/>
              </a:spcBef>
              <a:spcAft>
                <a:spcPts val="0"/>
              </a:spcAft>
              <a:buSzPts val="1400"/>
              <a:buChar char="●"/>
            </a:pPr>
            <a:r>
              <a:rPr lang="en"/>
              <a:t>0R115 (1x15)cm</a:t>
            </a:r>
            <a:endParaRPr/>
          </a:p>
          <a:p>
            <a:pPr indent="-317500" lvl="1" marL="914400" rtl="0" algn="l">
              <a:spcBef>
                <a:spcPts val="0"/>
              </a:spcBef>
              <a:spcAft>
                <a:spcPts val="0"/>
              </a:spcAft>
              <a:buSzPts val="1400"/>
              <a:buChar char="○"/>
            </a:pPr>
            <a:r>
              <a:rPr lang="en"/>
              <a:t>Different MU</a:t>
            </a:r>
            <a:endParaRPr/>
          </a:p>
          <a:p>
            <a:pPr indent="-317500" lvl="1" marL="914400" rtl="0" algn="l">
              <a:spcBef>
                <a:spcPts val="0"/>
              </a:spcBef>
              <a:spcAft>
                <a:spcPts val="0"/>
              </a:spcAft>
              <a:buSzPts val="1400"/>
              <a:buChar char="○"/>
            </a:pPr>
            <a:r>
              <a:rPr lang="en"/>
              <a:t>Different position</a:t>
            </a:r>
            <a:endParaRPr/>
          </a:p>
        </p:txBody>
      </p:sp>
      <p:sp>
        <p:nvSpPr>
          <p:cNvPr id="1178" name="Google Shape;1178;p116"/>
          <p:cNvSpPr txBox="1"/>
          <p:nvPr>
            <p:ph idx="2" type="subTitle"/>
          </p:nvPr>
        </p:nvSpPr>
        <p:spPr>
          <a:xfrm>
            <a:off x="662700" y="2651145"/>
            <a:ext cx="2907600" cy="46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Solid water Slabs</a:t>
            </a:r>
            <a:endParaRPr/>
          </a:p>
        </p:txBody>
      </p:sp>
      <p:pic>
        <p:nvPicPr>
          <p:cNvPr id="1179" name="Google Shape;1179;p116" title="slabs.jpg"/>
          <p:cNvPicPr preferRelativeResize="0"/>
          <p:nvPr/>
        </p:nvPicPr>
        <p:blipFill rotWithShape="1">
          <a:blip r:embed="rId5">
            <a:alphaModFix/>
          </a:blip>
          <a:srcRect b="0" l="8551" r="20126" t="0"/>
          <a:stretch/>
        </p:blipFill>
        <p:spPr>
          <a:xfrm>
            <a:off x="1196975" y="410975"/>
            <a:ext cx="2210400" cy="2148600"/>
          </a:xfrm>
          <a:prstGeom prst="ellipse">
            <a:avLst/>
          </a:prstGeom>
          <a:noFill/>
          <a:ln>
            <a:noFill/>
          </a:ln>
        </p:spPr>
      </p:pic>
      <p:sp>
        <p:nvSpPr>
          <p:cNvPr id="1180" name="Google Shape;1180;p116"/>
          <p:cNvSpPr txBox="1"/>
          <p:nvPr>
            <p:ph idx="4294967295" type="body"/>
          </p:nvPr>
        </p:nvSpPr>
        <p:spPr>
          <a:xfrm>
            <a:off x="1106375" y="3119150"/>
            <a:ext cx="2391600" cy="21267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YF1 (2x2)cm</a:t>
            </a:r>
            <a:endParaRPr/>
          </a:p>
          <a:p>
            <a:pPr indent="-317500" lvl="1" marL="914400" rtl="0" algn="l">
              <a:spcBef>
                <a:spcPts val="0"/>
              </a:spcBef>
              <a:spcAft>
                <a:spcPts val="0"/>
              </a:spcAft>
              <a:buSzPts val="1400"/>
              <a:buChar char="○"/>
            </a:pPr>
            <a:r>
              <a:rPr lang="en"/>
              <a:t>Different thickness</a:t>
            </a:r>
            <a:endParaRPr/>
          </a:p>
          <a:p>
            <a:pPr indent="-317500" lvl="0" marL="457200" rtl="0" algn="l">
              <a:spcBef>
                <a:spcPts val="0"/>
              </a:spcBef>
              <a:spcAft>
                <a:spcPts val="0"/>
              </a:spcAft>
              <a:buSzPts val="1400"/>
              <a:buChar char="●"/>
            </a:pPr>
            <a:r>
              <a:rPr lang="en"/>
              <a:t>YF2(5x5)cm</a:t>
            </a:r>
            <a:endParaRPr/>
          </a:p>
          <a:p>
            <a:pPr indent="-317500" lvl="1" marL="914400" rtl="0" algn="l">
              <a:spcBef>
                <a:spcPts val="0"/>
              </a:spcBef>
              <a:spcAft>
                <a:spcPts val="0"/>
              </a:spcAft>
              <a:buSzPts val="1400"/>
              <a:buChar char="○"/>
            </a:pPr>
            <a:r>
              <a:rPr lang="en"/>
              <a:t>Different thickness</a:t>
            </a:r>
            <a:endParaRPr/>
          </a:p>
        </p:txBody>
      </p:sp>
      <p:sp>
        <p:nvSpPr>
          <p:cNvPr id="1181" name="Google Shape;1181;p1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46" name="Shape 1546"/>
        <p:cNvGrpSpPr/>
        <p:nvPr/>
      </p:nvGrpSpPr>
      <p:grpSpPr>
        <a:xfrm>
          <a:off x="0" y="0"/>
          <a:ext cx="0" cy="0"/>
          <a:chOff x="0" y="0"/>
          <a:chExt cx="0" cy="0"/>
        </a:xfrm>
      </p:grpSpPr>
      <p:graphicFrame>
        <p:nvGraphicFramePr>
          <p:cNvPr id="1547" name="Google Shape;1547;p152"/>
          <p:cNvGraphicFramePr/>
          <p:nvPr/>
        </p:nvGraphicFramePr>
        <p:xfrm>
          <a:off x="777663" y="803925"/>
          <a:ext cx="3000000" cy="3000000"/>
        </p:xfrm>
        <a:graphic>
          <a:graphicData uri="http://schemas.openxmlformats.org/drawingml/2006/table">
            <a:tbl>
              <a:tblPr>
                <a:noFill/>
                <a:tableStyleId>{A16F0409-93D0-4B25-9934-57D60585027A}</a:tableStyleId>
              </a:tblPr>
              <a:tblGrid>
                <a:gridCol w="2278675"/>
                <a:gridCol w="1969350"/>
                <a:gridCol w="1546600"/>
                <a:gridCol w="1794050"/>
              </a:tblGrid>
              <a:tr h="200025">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PD_TPS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EPID_GT vs EPIDs</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PD_GT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0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-0.16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2.57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99.94 ± 0.04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2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-0.15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289.89 ± 123.00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0.01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2.75 ± 0.04</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0.70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0.64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99.94 ± 0.04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3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-0.15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386.00 ± 164.23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0.01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2.68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0.89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0.81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99.37 ± 0.11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96.94 ± 0.25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99.83 ± 0.06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bl>
          </a:graphicData>
        </a:graphic>
      </p:graphicFrame>
      <p:sp>
        <p:nvSpPr>
          <p:cNvPr id="1548" name="Google Shape;1548;p152"/>
          <p:cNvSpPr txBox="1"/>
          <p:nvPr/>
        </p:nvSpPr>
        <p:spPr>
          <a:xfrm>
            <a:off x="-76200" y="-81375"/>
            <a:ext cx="79638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YF2 (5x5)cm Different position - MULTIPLUG</a:t>
            </a:r>
            <a:endParaRPr sz="2000">
              <a:solidFill>
                <a:schemeClr val="dk1"/>
              </a:solidFill>
              <a:latin typeface="Orbitron"/>
              <a:ea typeface="Orbitron"/>
              <a:cs typeface="Orbitron"/>
              <a:sym typeface="Orbitron"/>
            </a:endParaRPr>
          </a:p>
        </p:txBody>
      </p:sp>
      <p:sp>
        <p:nvSpPr>
          <p:cNvPr id="1549" name="Google Shape;1549;p15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53" name="Shape 1553"/>
        <p:cNvGrpSpPr/>
        <p:nvPr/>
      </p:nvGrpSpPr>
      <p:grpSpPr>
        <a:xfrm>
          <a:off x="0" y="0"/>
          <a:ext cx="0" cy="0"/>
          <a:chOff x="0" y="0"/>
          <a:chExt cx="0" cy="0"/>
        </a:xfrm>
      </p:grpSpPr>
      <p:graphicFrame>
        <p:nvGraphicFramePr>
          <p:cNvPr id="1554" name="Google Shape;1554;p153"/>
          <p:cNvGraphicFramePr/>
          <p:nvPr/>
        </p:nvGraphicFramePr>
        <p:xfrm>
          <a:off x="655925" y="908700"/>
          <a:ext cx="3000000" cy="3000000"/>
        </p:xfrm>
        <a:graphic>
          <a:graphicData uri="http://schemas.openxmlformats.org/drawingml/2006/table">
            <a:tbl>
              <a:tblPr>
                <a:noFill/>
                <a:tableStyleId>{A16F0409-93D0-4B25-9934-57D60585027A}</a:tableStyleId>
              </a:tblPr>
              <a:tblGrid>
                <a:gridCol w="2351775"/>
                <a:gridCol w="2032525"/>
                <a:gridCol w="1596225"/>
                <a:gridCol w="1851625"/>
              </a:tblGrid>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4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-0.15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443.34 ± 195.41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0.02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2.68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1.07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1.02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97.27 ± 0.23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94.81 ± 0.32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94.26 ± 0.34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5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-0.15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428.36 ± 240.44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0.02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2.80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1.44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1.37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93.33 ± 0.36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90.54 ± 0.42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90.73 ± 0.42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6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-0.15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295.10 ± 269.59</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0.01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2.95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1.71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1.60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90.33 ± 0.42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88.36 ± 0.46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87.84 ± 0.47</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r>
            </a:tbl>
          </a:graphicData>
        </a:graphic>
      </p:graphicFrame>
      <p:sp>
        <p:nvSpPr>
          <p:cNvPr id="1555" name="Google Shape;1555;p15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59" name="Shape 1559"/>
        <p:cNvGrpSpPr/>
        <p:nvPr/>
      </p:nvGrpSpPr>
      <p:grpSpPr>
        <a:xfrm>
          <a:off x="0" y="0"/>
          <a:ext cx="0" cy="0"/>
          <a:chOff x="0" y="0"/>
          <a:chExt cx="0" cy="0"/>
        </a:xfrm>
      </p:grpSpPr>
      <p:graphicFrame>
        <p:nvGraphicFramePr>
          <p:cNvPr id="1560" name="Google Shape;1560;p154"/>
          <p:cNvGraphicFramePr/>
          <p:nvPr/>
        </p:nvGraphicFramePr>
        <p:xfrm>
          <a:off x="595063" y="908700"/>
          <a:ext cx="3000000" cy="3000000"/>
        </p:xfrm>
        <a:graphic>
          <a:graphicData uri="http://schemas.openxmlformats.org/drawingml/2006/table">
            <a:tbl>
              <a:tblPr>
                <a:noFill/>
                <a:tableStyleId>{A16F0409-93D0-4B25-9934-57D60585027A}</a:tableStyleId>
              </a:tblPr>
              <a:tblGrid>
                <a:gridCol w="2388325"/>
                <a:gridCol w="2064125"/>
                <a:gridCol w="1621025"/>
                <a:gridCol w="1880400"/>
              </a:tblGrid>
              <a:tr h="200025">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PD_TPS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EPID_GT vs EPIDs</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PD_GT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0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-0.06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4.97 ± 0.06</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98.93 ± 0.16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2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-0.16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-2800.57 ± 65.04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4.47 ± 0.06</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0.71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0.74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98.91 ± 0.16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3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-0.11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-1295.80 ± 51.36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-0.05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4.98 ± 0.06</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0.52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0.49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98.81 ± 0.17</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bl>
          </a:graphicData>
        </a:graphic>
      </p:graphicFrame>
      <p:sp>
        <p:nvSpPr>
          <p:cNvPr id="1561" name="Google Shape;1561;p154"/>
          <p:cNvSpPr txBox="1"/>
          <p:nvPr/>
        </p:nvSpPr>
        <p:spPr>
          <a:xfrm>
            <a:off x="-76200" y="-81375"/>
            <a:ext cx="62292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0R115 (1x15)cm Different position - CIRS</a:t>
            </a:r>
            <a:endParaRPr sz="2000">
              <a:solidFill>
                <a:schemeClr val="dk1"/>
              </a:solidFill>
              <a:latin typeface="Orbitron"/>
              <a:ea typeface="Orbitron"/>
              <a:cs typeface="Orbitron"/>
              <a:sym typeface="Orbitron"/>
            </a:endParaRPr>
          </a:p>
        </p:txBody>
      </p:sp>
      <p:sp>
        <p:nvSpPr>
          <p:cNvPr id="1562" name="Google Shape;1562;p15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66" name="Shape 1566"/>
        <p:cNvGrpSpPr/>
        <p:nvPr/>
      </p:nvGrpSpPr>
      <p:grpSpPr>
        <a:xfrm>
          <a:off x="0" y="0"/>
          <a:ext cx="0" cy="0"/>
          <a:chOff x="0" y="0"/>
          <a:chExt cx="0" cy="0"/>
        </a:xfrm>
      </p:grpSpPr>
      <p:graphicFrame>
        <p:nvGraphicFramePr>
          <p:cNvPr id="1567" name="Google Shape;1567;p155"/>
          <p:cNvGraphicFramePr/>
          <p:nvPr/>
        </p:nvGraphicFramePr>
        <p:xfrm>
          <a:off x="412438" y="908700"/>
          <a:ext cx="3000000" cy="3000000"/>
        </p:xfrm>
        <a:graphic>
          <a:graphicData uri="http://schemas.openxmlformats.org/drawingml/2006/table">
            <a:tbl>
              <a:tblPr>
                <a:noFill/>
                <a:tableStyleId>{A16F0409-93D0-4B25-9934-57D60585027A}</a:tableStyleId>
              </a:tblPr>
              <a:tblGrid>
                <a:gridCol w="2498000"/>
                <a:gridCol w="2158900"/>
                <a:gridCol w="1695475"/>
                <a:gridCol w="1966750"/>
              </a:tblGrid>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4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-0.11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-1143.66 ± 79.35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-0.05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5.60 ± 0.06</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0.77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0.78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98.62 ± 0.18</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5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-0.17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-2777.34 ± 82.44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5.61 ± 0.06</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0.85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0.89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98.52 ± 0.19</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6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-0.11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-1192.79 ± 101.84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-0.05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5.87 ± 0.06</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0.99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1.06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98.57 ± 0.19</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r>
            </a:tbl>
          </a:graphicData>
        </a:graphic>
      </p:graphicFrame>
      <p:sp>
        <p:nvSpPr>
          <p:cNvPr id="1568" name="Google Shape;1568;p15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72" name="Shape 1572"/>
        <p:cNvGrpSpPr/>
        <p:nvPr/>
      </p:nvGrpSpPr>
      <p:grpSpPr>
        <a:xfrm>
          <a:off x="0" y="0"/>
          <a:ext cx="0" cy="0"/>
          <a:chOff x="0" y="0"/>
          <a:chExt cx="0" cy="0"/>
        </a:xfrm>
      </p:grpSpPr>
      <p:graphicFrame>
        <p:nvGraphicFramePr>
          <p:cNvPr id="1573" name="Google Shape;1573;p156"/>
          <p:cNvGraphicFramePr/>
          <p:nvPr/>
        </p:nvGraphicFramePr>
        <p:xfrm>
          <a:off x="511363" y="803925"/>
          <a:ext cx="3000000" cy="3000000"/>
        </p:xfrm>
        <a:graphic>
          <a:graphicData uri="http://schemas.openxmlformats.org/drawingml/2006/table">
            <a:tbl>
              <a:tblPr>
                <a:noFill/>
                <a:tableStyleId>{A16F0409-93D0-4B25-9934-57D60585027A}</a:tableStyleId>
              </a:tblPr>
              <a:tblGrid>
                <a:gridCol w="2438600"/>
                <a:gridCol w="2107550"/>
                <a:gridCol w="1655150"/>
                <a:gridCol w="1919975"/>
              </a:tblGrid>
              <a:tr h="200025">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PD_TPS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EPID_GT vs EPIDs</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PD_GT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100MU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-0.06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4.97 ± 0.06</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98.93 ± 0.16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102MU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0.09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4180.45 ± 53.42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0.15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5.22 ± 0.06</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0.82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0.90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99.27 ± 0.13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104MU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0.30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10190.85 ± 106.38</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0.36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6.03 ± 0.06</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1.93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2.13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97.40 ± 0.25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bl>
          </a:graphicData>
        </a:graphic>
      </p:graphicFrame>
      <p:sp>
        <p:nvSpPr>
          <p:cNvPr id="1574" name="Google Shape;1574;p156"/>
          <p:cNvSpPr txBox="1"/>
          <p:nvPr/>
        </p:nvSpPr>
        <p:spPr>
          <a:xfrm>
            <a:off x="-76200" y="-81375"/>
            <a:ext cx="75987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0R115 (1x15)cm Different MU - CIRS</a:t>
            </a:r>
            <a:endParaRPr sz="2000">
              <a:solidFill>
                <a:schemeClr val="dk1"/>
              </a:solidFill>
              <a:latin typeface="Orbitron"/>
              <a:ea typeface="Orbitron"/>
              <a:cs typeface="Orbitron"/>
              <a:sym typeface="Orbitron"/>
            </a:endParaRPr>
          </a:p>
        </p:txBody>
      </p:sp>
      <p:sp>
        <p:nvSpPr>
          <p:cNvPr id="1575" name="Google Shape;1575;p15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79" name="Shape 1579"/>
        <p:cNvGrpSpPr/>
        <p:nvPr/>
      </p:nvGrpSpPr>
      <p:grpSpPr>
        <a:xfrm>
          <a:off x="0" y="0"/>
          <a:ext cx="0" cy="0"/>
          <a:chOff x="0" y="0"/>
          <a:chExt cx="0" cy="0"/>
        </a:xfrm>
      </p:grpSpPr>
      <p:graphicFrame>
        <p:nvGraphicFramePr>
          <p:cNvPr id="1580" name="Google Shape;1580;p157"/>
          <p:cNvGraphicFramePr/>
          <p:nvPr/>
        </p:nvGraphicFramePr>
        <p:xfrm>
          <a:off x="305925" y="908700"/>
          <a:ext cx="3000000" cy="3000000"/>
        </p:xfrm>
        <a:graphic>
          <a:graphicData uri="http://schemas.openxmlformats.org/drawingml/2006/table">
            <a:tbl>
              <a:tblPr>
                <a:noFill/>
                <a:tableStyleId>{A16F0409-93D0-4B25-9934-57D60585027A}</a:tableStyleId>
              </a:tblPr>
              <a:tblGrid>
                <a:gridCol w="2561975"/>
                <a:gridCol w="2214200"/>
                <a:gridCol w="1738875"/>
                <a:gridCol w="2017100"/>
              </a:tblGrid>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106MU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0.46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14885.69 ± 183.66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0.53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7.08 ± 0.07</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2.88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3.15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93.95 ± 0.37</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99.57 ± 0.10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108MU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0.62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19022.36 ± 180.53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0.68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6.89 ± 0.07</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3.61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3.97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91.72 ± 0.43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96.40 ± 0.29</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97.74 ± 0.23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110MU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0.78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23579.23 ± 234.65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0.84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7.61 ± 0.08</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4.48 ± 0.04</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4.90 ± 0.04</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89.92 ± 0.47</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92.52 ± 0.41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93.57 ± 0.38</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r>
            </a:tbl>
          </a:graphicData>
        </a:graphic>
      </p:graphicFrame>
      <p:sp>
        <p:nvSpPr>
          <p:cNvPr id="1581" name="Google Shape;1581;p15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85" name="Shape 1585"/>
        <p:cNvGrpSpPr/>
        <p:nvPr/>
      </p:nvGrpSpPr>
      <p:grpSpPr>
        <a:xfrm>
          <a:off x="0" y="0"/>
          <a:ext cx="0" cy="0"/>
          <a:chOff x="0" y="0"/>
          <a:chExt cx="0" cy="0"/>
        </a:xfrm>
      </p:grpSpPr>
      <p:graphicFrame>
        <p:nvGraphicFramePr>
          <p:cNvPr id="1586" name="Google Shape;1586;p158"/>
          <p:cNvGraphicFramePr/>
          <p:nvPr/>
        </p:nvGraphicFramePr>
        <p:xfrm>
          <a:off x="321150" y="908700"/>
          <a:ext cx="3000000" cy="3000000"/>
        </p:xfrm>
        <a:graphic>
          <a:graphicData uri="http://schemas.openxmlformats.org/drawingml/2006/table">
            <a:tbl>
              <a:tblPr>
                <a:noFill/>
                <a:tableStyleId>{A16F0409-93D0-4B25-9934-57D60585027A}</a:tableStyleId>
              </a:tblPr>
              <a:tblGrid>
                <a:gridCol w="2552825"/>
                <a:gridCol w="2206275"/>
                <a:gridCol w="1732700"/>
                <a:gridCol w="2009900"/>
              </a:tblGrid>
              <a:tr h="200025">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PD_TPS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EPID_GT vs EPIDs</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PD_GT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100MU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-0.16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2.57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99.94 ± 0.04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102MU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0.15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9497.60 ± 58.78</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0.32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2.98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1.42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1.40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92.59 ± 0.37</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104MU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0.48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19624.62 ± 119.32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0.66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3.95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2.93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2.89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75.95 ± 0.61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63.75 ± 0.69</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74.06 ± 0.64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bl>
          </a:graphicData>
        </a:graphic>
      </p:graphicFrame>
      <p:sp>
        <p:nvSpPr>
          <p:cNvPr id="1587" name="Google Shape;1587;p158"/>
          <p:cNvSpPr txBox="1"/>
          <p:nvPr/>
        </p:nvSpPr>
        <p:spPr>
          <a:xfrm>
            <a:off x="-76200" y="-81375"/>
            <a:ext cx="77661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YF2 (5x5)cm Different MU - MULTIPLUG</a:t>
            </a:r>
            <a:endParaRPr sz="2000">
              <a:solidFill>
                <a:schemeClr val="dk1"/>
              </a:solidFill>
              <a:latin typeface="Orbitron"/>
              <a:ea typeface="Orbitron"/>
              <a:cs typeface="Orbitron"/>
              <a:sym typeface="Orbitron"/>
            </a:endParaRPr>
          </a:p>
        </p:txBody>
      </p:sp>
      <p:sp>
        <p:nvSpPr>
          <p:cNvPr id="1588" name="Google Shape;1588;p15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92" name="Shape 1592"/>
        <p:cNvGrpSpPr/>
        <p:nvPr/>
      </p:nvGrpSpPr>
      <p:grpSpPr>
        <a:xfrm>
          <a:off x="0" y="0"/>
          <a:ext cx="0" cy="0"/>
          <a:chOff x="0" y="0"/>
          <a:chExt cx="0" cy="0"/>
        </a:xfrm>
      </p:grpSpPr>
      <p:graphicFrame>
        <p:nvGraphicFramePr>
          <p:cNvPr id="1593" name="Google Shape;1593;p159"/>
          <p:cNvGraphicFramePr/>
          <p:nvPr/>
        </p:nvGraphicFramePr>
        <p:xfrm>
          <a:off x="76200" y="908700"/>
          <a:ext cx="3000000" cy="3000000"/>
        </p:xfrm>
        <a:graphic>
          <a:graphicData uri="http://schemas.openxmlformats.org/drawingml/2006/table">
            <a:tbl>
              <a:tblPr>
                <a:noFill/>
                <a:tableStyleId>{A16F0409-93D0-4B25-9934-57D60585027A}</a:tableStyleId>
              </a:tblPr>
              <a:tblGrid>
                <a:gridCol w="2699925"/>
                <a:gridCol w="2333425"/>
                <a:gridCol w="1832525"/>
                <a:gridCol w="2125725"/>
              </a:tblGrid>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106MU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0.77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marR="0" rtl="0" algn="l">
                        <a:lnSpc>
                          <a:spcPct val="115000"/>
                        </a:lnSpc>
                        <a:spcBef>
                          <a:spcPts val="0"/>
                        </a:spcBef>
                        <a:spcAft>
                          <a:spcPts val="0"/>
                        </a:spcAft>
                        <a:buNone/>
                      </a:pPr>
                      <a:r>
                        <a:rPr lang="en"/>
                        <a:t>28738.73 ± 175.82</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0.97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5.09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4.30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4.23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59.00 ± 0.70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57.22 ± 0.71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54.68 ± 0.72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108MU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1.08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38068.75 ± 235.06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1.28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6.13 ± 0.04</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5.69 ± 0.04</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5.61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53.49 ± 0.71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50.08 ± 0.72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51.23 ± 0.73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110MU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1.38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47164.20 ± 293.38</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1.59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7.23 ± 0.05</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7.05 ± 0.04</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6.96 ± 0.04</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51.73 ± 0.71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48.75 ± 0.72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49.29 ± 0.73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r>
            </a:tbl>
          </a:graphicData>
        </a:graphic>
      </p:graphicFrame>
      <p:sp>
        <p:nvSpPr>
          <p:cNvPr id="1594" name="Google Shape;1594;p15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98" name="Shape 1598"/>
        <p:cNvGrpSpPr/>
        <p:nvPr/>
      </p:nvGrpSpPr>
      <p:grpSpPr>
        <a:xfrm>
          <a:off x="0" y="0"/>
          <a:ext cx="0" cy="0"/>
          <a:chOff x="0" y="0"/>
          <a:chExt cx="0" cy="0"/>
        </a:xfrm>
      </p:grpSpPr>
      <p:sp>
        <p:nvSpPr>
          <p:cNvPr id="1599" name="Google Shape;1599;p160"/>
          <p:cNvSpPr txBox="1"/>
          <p:nvPr/>
        </p:nvSpPr>
        <p:spPr>
          <a:xfrm>
            <a:off x="-76200" y="-81375"/>
            <a:ext cx="75987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0GF2 (5x5)cm Different angles - CIRS</a:t>
            </a:r>
            <a:endParaRPr sz="2000">
              <a:solidFill>
                <a:schemeClr val="dk1"/>
              </a:solidFill>
              <a:latin typeface="Orbitron"/>
              <a:ea typeface="Orbitron"/>
              <a:cs typeface="Orbitron"/>
              <a:sym typeface="Orbitron"/>
            </a:endParaRPr>
          </a:p>
        </p:txBody>
      </p:sp>
      <p:sp>
        <p:nvSpPr>
          <p:cNvPr id="1600" name="Google Shape;1600;p160"/>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graphicFrame>
        <p:nvGraphicFramePr>
          <p:cNvPr id="1601" name="Google Shape;1601;p160"/>
          <p:cNvGraphicFramePr/>
          <p:nvPr/>
        </p:nvGraphicFramePr>
        <p:xfrm>
          <a:off x="573100" y="1073850"/>
          <a:ext cx="3000000" cy="3000000"/>
        </p:xfrm>
        <a:graphic>
          <a:graphicData uri="http://schemas.openxmlformats.org/drawingml/2006/table">
            <a:tbl>
              <a:tblPr>
                <a:noFill/>
                <a:tableStyleId>{A16F0409-93D0-4B25-9934-57D60585027A}</a:tableStyleId>
              </a:tblPr>
              <a:tblGrid>
                <a:gridCol w="2366150"/>
                <a:gridCol w="2044950"/>
                <a:gridCol w="1723750"/>
                <a:gridCol w="1862925"/>
              </a:tblGrid>
              <a:tr h="200025">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PD_TPS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EPID_GT vs EPIDs</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PD_GT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0°</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0.19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3.76 ± 0.03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71.13 ± 0.64</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2°</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0.28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2459.37 ± 44.49</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0.09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3.95 ± 0.03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0.60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0.56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67.38 ± 0.66</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4°</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0.27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2224.88 ± 60.33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0.08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3.72 ± 0.03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0.67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0.60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71.21 ± 0.64</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bl>
          </a:graphicData>
        </a:graphic>
      </p:graphicFrame>
      <p:sp>
        <p:nvSpPr>
          <p:cNvPr id="1602" name="Google Shape;1602;p16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06" name="Shape 1606"/>
        <p:cNvGrpSpPr/>
        <p:nvPr/>
      </p:nvGrpSpPr>
      <p:grpSpPr>
        <a:xfrm>
          <a:off x="0" y="0"/>
          <a:ext cx="0" cy="0"/>
          <a:chOff x="0" y="0"/>
          <a:chExt cx="0" cy="0"/>
        </a:xfrm>
      </p:grpSpPr>
      <p:graphicFrame>
        <p:nvGraphicFramePr>
          <p:cNvPr id="1607" name="Google Shape;1607;p161"/>
          <p:cNvGraphicFramePr/>
          <p:nvPr/>
        </p:nvGraphicFramePr>
        <p:xfrm>
          <a:off x="573113" y="908700"/>
          <a:ext cx="3000000" cy="3000000"/>
        </p:xfrm>
        <a:graphic>
          <a:graphicData uri="http://schemas.openxmlformats.org/drawingml/2006/table">
            <a:tbl>
              <a:tblPr>
                <a:noFill/>
                <a:tableStyleId>{A16F0409-93D0-4B25-9934-57D60585027A}</a:tableStyleId>
              </a:tblPr>
              <a:tblGrid>
                <a:gridCol w="2366150"/>
                <a:gridCol w="2044950"/>
                <a:gridCol w="1723750"/>
                <a:gridCol w="1862925"/>
              </a:tblGrid>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6°</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0.30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2979.73 ± 86.95</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0.10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3.89 ± 0.03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0.96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0.90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74.32 ± 0.62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99.94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8°</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0.33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3789.93 ± 138.29</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0.14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3.71 ± 0.03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1.29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1.25 ± 0.02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75.08 ± 0.61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99.72 ± 0.08</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99.98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0.35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4470.37 ± 169.35</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0.16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3.93 ± 0.03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1.58 ± 0.03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1.56 ± 0.03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74.52 ± 0.62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97.10 ± 0.24</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98.37 ± 0.18</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FFFFF"/>
                    </a:solidFill>
                  </a:tcPr>
                </a:tc>
              </a:tr>
            </a:tbl>
          </a:graphicData>
        </a:graphic>
      </p:graphicFrame>
      <p:sp>
        <p:nvSpPr>
          <p:cNvPr id="1608" name="Google Shape;1608;p16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1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187" name="Google Shape;1187;p117" title="YF1_spessori_1.png"/>
          <p:cNvPicPr preferRelativeResize="0"/>
          <p:nvPr/>
        </p:nvPicPr>
        <p:blipFill rotWithShape="1">
          <a:blip r:embed="rId3">
            <a:alphaModFix/>
          </a:blip>
          <a:srcRect b="75893" l="0" r="0" t="0"/>
          <a:stretch/>
        </p:blipFill>
        <p:spPr>
          <a:xfrm>
            <a:off x="739411" y="699775"/>
            <a:ext cx="7665175" cy="3487852"/>
          </a:xfrm>
          <a:prstGeom prst="rect">
            <a:avLst/>
          </a:prstGeom>
          <a:noFill/>
          <a:ln>
            <a:noFill/>
          </a:ln>
        </p:spPr>
      </p:pic>
      <p:sp>
        <p:nvSpPr>
          <p:cNvPr id="1188" name="Google Shape;1188;p117"/>
          <p:cNvSpPr txBox="1"/>
          <p:nvPr/>
        </p:nvSpPr>
        <p:spPr>
          <a:xfrm>
            <a:off x="1192025" y="161875"/>
            <a:ext cx="10956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Darker Grotesque"/>
                <a:ea typeface="Darker Grotesque"/>
                <a:cs typeface="Darker Grotesque"/>
                <a:sym typeface="Darker Grotesque"/>
              </a:rPr>
              <a:t>TPS PD</a:t>
            </a:r>
            <a:endParaRPr b="1" sz="1700">
              <a:solidFill>
                <a:schemeClr val="dk1"/>
              </a:solidFill>
              <a:latin typeface="Darker Grotesque"/>
              <a:ea typeface="Darker Grotesque"/>
              <a:cs typeface="Darker Grotesque"/>
              <a:sym typeface="Darker Grotesque"/>
            </a:endParaRPr>
          </a:p>
        </p:txBody>
      </p:sp>
      <p:sp>
        <p:nvSpPr>
          <p:cNvPr id="1189" name="Google Shape;1189;p117"/>
          <p:cNvSpPr txBox="1"/>
          <p:nvPr/>
        </p:nvSpPr>
        <p:spPr>
          <a:xfrm>
            <a:off x="2868775" y="161875"/>
            <a:ext cx="1534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Darker Grotesque"/>
                <a:ea typeface="Darker Grotesque"/>
                <a:cs typeface="Darker Grotesque"/>
                <a:sym typeface="Darker Grotesque"/>
              </a:rPr>
              <a:t>Predicted</a:t>
            </a:r>
            <a:r>
              <a:rPr b="1" lang="en" sz="1700">
                <a:solidFill>
                  <a:schemeClr val="dk1"/>
                </a:solidFill>
                <a:latin typeface="Darker Grotesque"/>
                <a:ea typeface="Darker Grotesque"/>
                <a:cs typeface="Darker Grotesque"/>
                <a:sym typeface="Darker Grotesque"/>
              </a:rPr>
              <a:t> PD</a:t>
            </a:r>
            <a:endParaRPr b="1" sz="1700">
              <a:solidFill>
                <a:schemeClr val="dk1"/>
              </a:solidFill>
              <a:latin typeface="Darker Grotesque"/>
              <a:ea typeface="Darker Grotesque"/>
              <a:cs typeface="Darker Grotesque"/>
              <a:sym typeface="Darker Grotesque"/>
            </a:endParaRPr>
          </a:p>
        </p:txBody>
      </p:sp>
      <p:sp>
        <p:nvSpPr>
          <p:cNvPr id="1190" name="Google Shape;1190;p117"/>
          <p:cNvSpPr txBox="1"/>
          <p:nvPr/>
        </p:nvSpPr>
        <p:spPr>
          <a:xfrm>
            <a:off x="4752925" y="161875"/>
            <a:ext cx="17499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chemeClr val="dk1"/>
                </a:solidFill>
                <a:latin typeface="Darker Grotesque"/>
                <a:ea typeface="Darker Grotesque"/>
                <a:cs typeface="Darker Grotesque"/>
                <a:sym typeface="Darker Grotesque"/>
              </a:rPr>
              <a:t>Gamma index map</a:t>
            </a:r>
            <a:endParaRPr b="1" sz="1700">
              <a:solidFill>
                <a:schemeClr val="dk1"/>
              </a:solidFill>
              <a:latin typeface="Darker Grotesque"/>
              <a:ea typeface="Darker Grotesque"/>
              <a:cs typeface="Darker Grotesque"/>
              <a:sym typeface="Darker Grotesque"/>
            </a:endParaRPr>
          </a:p>
        </p:txBody>
      </p:sp>
      <p:sp>
        <p:nvSpPr>
          <p:cNvPr id="1191" name="Google Shape;1191;p117"/>
          <p:cNvSpPr txBox="1"/>
          <p:nvPr/>
        </p:nvSpPr>
        <p:spPr>
          <a:xfrm>
            <a:off x="6414325" y="9700"/>
            <a:ext cx="2325600" cy="897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Darker Grotesque"/>
                <a:ea typeface="Darker Grotesque"/>
                <a:cs typeface="Darker Grotesque"/>
                <a:sym typeface="Darker Grotesque"/>
              </a:rPr>
              <a:t>Dose difference (Predicted PD - TPS PD)</a:t>
            </a:r>
            <a:endParaRPr b="1" sz="1700">
              <a:solidFill>
                <a:schemeClr val="dk1"/>
              </a:solidFill>
              <a:latin typeface="Darker Grotesque"/>
              <a:ea typeface="Darker Grotesque"/>
              <a:cs typeface="Darker Grotesque"/>
              <a:sym typeface="Darker Grotesque"/>
            </a:endParaRPr>
          </a:p>
        </p:txBody>
      </p:sp>
      <p:sp>
        <p:nvSpPr>
          <p:cNvPr id="1192" name="Google Shape;1192;p117"/>
          <p:cNvSpPr txBox="1"/>
          <p:nvPr/>
        </p:nvSpPr>
        <p:spPr>
          <a:xfrm>
            <a:off x="1146375" y="4331450"/>
            <a:ext cx="3089100" cy="393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Darker Grotesque"/>
                <a:ea typeface="Darker Grotesque"/>
                <a:cs typeface="Darker Grotesque"/>
                <a:sym typeface="Darker Grotesque"/>
              </a:rPr>
              <a:t>Dose profiles</a:t>
            </a:r>
            <a:endParaRPr b="1" sz="1700">
              <a:solidFill>
                <a:schemeClr val="dk1"/>
              </a:solidFill>
              <a:latin typeface="Darker Grotesque"/>
              <a:ea typeface="Darker Grotesque"/>
              <a:cs typeface="Darker Grotesque"/>
              <a:sym typeface="Darker Grotesque"/>
            </a:endParaRPr>
          </a:p>
        </p:txBody>
      </p:sp>
      <p:sp>
        <p:nvSpPr>
          <p:cNvPr id="1193" name="Google Shape;1193;p117"/>
          <p:cNvSpPr txBox="1"/>
          <p:nvPr/>
        </p:nvSpPr>
        <p:spPr>
          <a:xfrm>
            <a:off x="4296325" y="4255725"/>
            <a:ext cx="2663100" cy="76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Darker Grotesque"/>
                <a:ea typeface="Darker Grotesque"/>
                <a:cs typeface="Darker Grotesque"/>
                <a:sym typeface="Darker Grotesque"/>
              </a:rPr>
              <a:t>Histogram of dose difference on valid pixels </a:t>
            </a:r>
            <a:endParaRPr b="1" sz="1700">
              <a:solidFill>
                <a:schemeClr val="dk1"/>
              </a:solidFill>
              <a:latin typeface="Darker Grotesque"/>
              <a:ea typeface="Darker Grotesque"/>
              <a:cs typeface="Darker Grotesque"/>
              <a:sym typeface="Darker Grotesque"/>
            </a:endParaRPr>
          </a:p>
          <a:p>
            <a:pPr indent="0" lvl="0" marL="0" rtl="0" algn="ctr">
              <a:spcBef>
                <a:spcPts val="0"/>
              </a:spcBef>
              <a:spcAft>
                <a:spcPts val="0"/>
              </a:spcAft>
              <a:buNone/>
            </a:pPr>
            <a:r>
              <a:rPr b="1" lang="en" sz="1700">
                <a:solidFill>
                  <a:schemeClr val="dk1"/>
                </a:solidFill>
                <a:latin typeface="Darker Grotesque"/>
                <a:ea typeface="Darker Grotesque"/>
                <a:cs typeface="Darker Grotesque"/>
                <a:sym typeface="Darker Grotesque"/>
              </a:rPr>
              <a:t>(</a:t>
            </a:r>
            <a:r>
              <a:rPr b="1" lang="en" sz="1700">
                <a:solidFill>
                  <a:schemeClr val="dk1"/>
                </a:solidFill>
                <a:latin typeface="Darker Grotesque"/>
                <a:ea typeface="Darker Grotesque"/>
                <a:cs typeface="Darker Grotesque"/>
                <a:sym typeface="Darker Grotesque"/>
              </a:rPr>
              <a:t>Predicted PD - TPS PD)</a:t>
            </a:r>
            <a:endParaRPr b="1" sz="1700">
              <a:solidFill>
                <a:schemeClr val="dk1"/>
              </a:solidFill>
              <a:latin typeface="Darker Grotesque"/>
              <a:ea typeface="Darker Grotesque"/>
              <a:cs typeface="Darker Grotesque"/>
              <a:sym typeface="Darker Grotesque"/>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12" name="Shape 1612"/>
        <p:cNvGrpSpPr/>
        <p:nvPr/>
      </p:nvGrpSpPr>
      <p:grpSpPr>
        <a:xfrm>
          <a:off x="0" y="0"/>
          <a:ext cx="0" cy="0"/>
          <a:chOff x="0" y="0"/>
          <a:chExt cx="0" cy="0"/>
        </a:xfrm>
      </p:grpSpPr>
      <p:sp>
        <p:nvSpPr>
          <p:cNvPr id="1613" name="Google Shape;1613;p162"/>
          <p:cNvSpPr txBox="1"/>
          <p:nvPr/>
        </p:nvSpPr>
        <p:spPr>
          <a:xfrm>
            <a:off x="-76200" y="-81375"/>
            <a:ext cx="53616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0GF3 (10x10)cm Different MU - CIRS</a:t>
            </a:r>
            <a:endParaRPr sz="2000">
              <a:solidFill>
                <a:schemeClr val="dk1"/>
              </a:solidFill>
              <a:latin typeface="Orbitron"/>
              <a:ea typeface="Orbitron"/>
              <a:cs typeface="Orbitron"/>
              <a:sym typeface="Orbitron"/>
            </a:endParaRPr>
          </a:p>
        </p:txBody>
      </p:sp>
      <p:sp>
        <p:nvSpPr>
          <p:cNvPr id="1614" name="Google Shape;1614;p162"/>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graphicFrame>
        <p:nvGraphicFramePr>
          <p:cNvPr id="1615" name="Google Shape;1615;p162"/>
          <p:cNvGraphicFramePr/>
          <p:nvPr/>
        </p:nvGraphicFramePr>
        <p:xfrm>
          <a:off x="602675" y="1080650"/>
          <a:ext cx="3000000" cy="3000000"/>
        </p:xfrm>
        <a:graphic>
          <a:graphicData uri="http://schemas.openxmlformats.org/drawingml/2006/table">
            <a:tbl>
              <a:tblPr>
                <a:noFill/>
                <a:tableStyleId>{A16F0409-93D0-4B25-9934-57D60585027A}</a:tableStyleId>
              </a:tblPr>
              <a:tblGrid>
                <a:gridCol w="2383750"/>
                <a:gridCol w="2060175"/>
                <a:gridCol w="1617925"/>
                <a:gridCol w="1876800"/>
              </a:tblGrid>
              <a:tr h="200025">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PD_TPS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EPID_GT vs EPIDs</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PD_GT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100MU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0.32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3.17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89.30 ± 0.23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102MU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0.64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9472.41 ± 32.38</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0.33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4.32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1.37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1.39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41.93 ± 0.37</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103MU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0.81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14391.90 ± 47.88</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0.50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4.94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2.07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2.10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36.44 ± 0.36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97.31 ± 0.12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bl>
          </a:graphicData>
        </a:graphic>
      </p:graphicFrame>
      <p:sp>
        <p:nvSpPr>
          <p:cNvPr id="1616" name="Google Shape;1616;p16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20" name="Shape 1620"/>
        <p:cNvGrpSpPr/>
        <p:nvPr/>
      </p:nvGrpSpPr>
      <p:grpSpPr>
        <a:xfrm>
          <a:off x="0" y="0"/>
          <a:ext cx="0" cy="0"/>
          <a:chOff x="0" y="0"/>
          <a:chExt cx="0" cy="0"/>
        </a:xfrm>
      </p:grpSpPr>
      <p:graphicFrame>
        <p:nvGraphicFramePr>
          <p:cNvPr id="1621" name="Google Shape;1621;p163"/>
          <p:cNvGraphicFramePr/>
          <p:nvPr/>
        </p:nvGraphicFramePr>
        <p:xfrm>
          <a:off x="617888" y="908700"/>
          <a:ext cx="3000000" cy="3000000"/>
        </p:xfrm>
        <a:graphic>
          <a:graphicData uri="http://schemas.openxmlformats.org/drawingml/2006/table">
            <a:tbl>
              <a:tblPr>
                <a:noFill/>
                <a:tableStyleId>{A16F0409-93D0-4B25-9934-57D60585027A}</a:tableStyleId>
              </a:tblPr>
              <a:tblGrid>
                <a:gridCol w="2374625"/>
                <a:gridCol w="2052275"/>
                <a:gridCol w="1611725"/>
                <a:gridCol w="1869600"/>
              </a:tblGrid>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104MU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0.97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18995.62 ± 64.33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0.66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5.41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2.73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2.77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34.83 ± 0.36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56.68 ± 0.36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84.83 ± 0.27</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105MU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1.12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23447.79 ± 79.24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0.82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5.97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3.37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3.41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34.22 ± 0.36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45.65 ± 0.36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47.68 ± 0.38</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106MU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1.28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28030.72 ± 98.67</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0.98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6.45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4.03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4.09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33.35 ± 0.35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40.47 ± 0.35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36.80 ± 0.37</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bl>
          </a:graphicData>
        </a:graphic>
      </p:graphicFrame>
      <p:sp>
        <p:nvSpPr>
          <p:cNvPr id="1622" name="Google Shape;1622;p16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26" name="Shape 1626"/>
        <p:cNvGrpSpPr/>
        <p:nvPr/>
      </p:nvGrpSpPr>
      <p:grpSpPr>
        <a:xfrm>
          <a:off x="0" y="0"/>
          <a:ext cx="0" cy="0"/>
          <a:chOff x="0" y="0"/>
          <a:chExt cx="0" cy="0"/>
        </a:xfrm>
      </p:grpSpPr>
      <p:graphicFrame>
        <p:nvGraphicFramePr>
          <p:cNvPr id="1627" name="Google Shape;1627;p164"/>
          <p:cNvGraphicFramePr/>
          <p:nvPr/>
        </p:nvGraphicFramePr>
        <p:xfrm>
          <a:off x="321150" y="354350"/>
          <a:ext cx="3000000" cy="3000000"/>
        </p:xfrm>
        <a:graphic>
          <a:graphicData uri="http://schemas.openxmlformats.org/drawingml/2006/table">
            <a:tbl>
              <a:tblPr>
                <a:noFill/>
                <a:tableStyleId>{A16F0409-93D0-4B25-9934-57D60585027A}</a:tableStyleId>
              </a:tblPr>
              <a:tblGrid>
                <a:gridCol w="2552825"/>
                <a:gridCol w="2206275"/>
                <a:gridCol w="1732675"/>
                <a:gridCol w="2009925"/>
              </a:tblGrid>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107MU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1.44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32921.86 ± 108.58</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1.15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7.18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4.72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4.78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32.84 ± 0.35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39.16 ± 0.35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33.70 ± 0.36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108MU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1.61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37768.52 ± 122.99</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1.32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7.91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5.41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5.49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32.29 ± 0.35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38.43 ± 0.35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32.48 ± 0.36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109MU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1.78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42671.66 ± 137.40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1.49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8.52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6.11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6.20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32.07 ± 0.35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37.85 ± 0.35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31.62 ± 0.35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110MU</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1.93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46978.27 ± 152.63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1.64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9.12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6.73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6.82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31.76 ± 0.35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37.34 ± 0.35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31.44 ± 0.35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r>
            </a:tbl>
          </a:graphicData>
        </a:graphic>
      </p:graphicFrame>
      <p:sp>
        <p:nvSpPr>
          <p:cNvPr id="1628" name="Google Shape;1628;p16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32" name="Shape 1632"/>
        <p:cNvGrpSpPr/>
        <p:nvPr/>
      </p:nvGrpSpPr>
      <p:grpSpPr>
        <a:xfrm>
          <a:off x="0" y="0"/>
          <a:ext cx="0" cy="0"/>
          <a:chOff x="0" y="0"/>
          <a:chExt cx="0" cy="0"/>
        </a:xfrm>
      </p:grpSpPr>
      <p:sp>
        <p:nvSpPr>
          <p:cNvPr id="1633" name="Google Shape;1633;p165"/>
          <p:cNvSpPr txBox="1"/>
          <p:nvPr/>
        </p:nvSpPr>
        <p:spPr>
          <a:xfrm>
            <a:off x="-76200" y="-81375"/>
            <a:ext cx="78675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0GF3 (10x10)cm Different position - CIRS</a:t>
            </a:r>
            <a:endParaRPr sz="2000">
              <a:solidFill>
                <a:schemeClr val="dk1"/>
              </a:solidFill>
              <a:latin typeface="Orbitron"/>
              <a:ea typeface="Orbitron"/>
              <a:cs typeface="Orbitron"/>
              <a:sym typeface="Orbitron"/>
            </a:endParaRPr>
          </a:p>
        </p:txBody>
      </p:sp>
      <p:sp>
        <p:nvSpPr>
          <p:cNvPr id="1634" name="Google Shape;1634;p165"/>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graphicFrame>
        <p:nvGraphicFramePr>
          <p:cNvPr id="1635" name="Google Shape;1635;p165"/>
          <p:cNvGraphicFramePr/>
          <p:nvPr/>
        </p:nvGraphicFramePr>
        <p:xfrm>
          <a:off x="876600" y="803925"/>
          <a:ext cx="3000000" cy="3000000"/>
        </p:xfrm>
        <a:graphic>
          <a:graphicData uri="http://schemas.openxmlformats.org/drawingml/2006/table">
            <a:tbl>
              <a:tblPr>
                <a:noFill/>
                <a:tableStyleId>{A16F0409-93D0-4B25-9934-57D60585027A}</a:tableStyleId>
              </a:tblPr>
              <a:tblGrid>
                <a:gridCol w="2219250"/>
                <a:gridCol w="1918000"/>
                <a:gridCol w="1506275"/>
                <a:gridCol w="1747275"/>
              </a:tblGrid>
              <a:tr h="200025">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PD_TPS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EPID_GT vs EPIDs</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PD_GT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0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0.32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3.17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89.30 ± 0.23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2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0.34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750.56 ± 26.15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0.03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3.24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0.28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0.30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87.86 ± 0.25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3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0.33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444.32 ± 42.51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0.01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3.14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0.57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0.58 ± 0.00</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80.45 ± 0.30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bl>
          </a:graphicData>
        </a:graphic>
      </p:graphicFrame>
      <p:sp>
        <p:nvSpPr>
          <p:cNvPr id="1636" name="Google Shape;1636;p16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40" name="Shape 1640"/>
        <p:cNvGrpSpPr/>
        <p:nvPr/>
      </p:nvGrpSpPr>
      <p:grpSpPr>
        <a:xfrm>
          <a:off x="0" y="0"/>
          <a:ext cx="0" cy="0"/>
          <a:chOff x="0" y="0"/>
          <a:chExt cx="0" cy="0"/>
        </a:xfrm>
      </p:grpSpPr>
      <p:graphicFrame>
        <p:nvGraphicFramePr>
          <p:cNvPr id="1641" name="Google Shape;1641;p166"/>
          <p:cNvGraphicFramePr/>
          <p:nvPr/>
        </p:nvGraphicFramePr>
        <p:xfrm>
          <a:off x="655925" y="908700"/>
          <a:ext cx="3000000" cy="3000000"/>
        </p:xfrm>
        <a:graphic>
          <a:graphicData uri="http://schemas.openxmlformats.org/drawingml/2006/table">
            <a:tbl>
              <a:tblPr>
                <a:noFill/>
                <a:tableStyleId>{A16F0409-93D0-4B25-9934-57D60585027A}</a:tableStyleId>
              </a:tblPr>
              <a:tblGrid>
                <a:gridCol w="2351775"/>
                <a:gridCol w="2032525"/>
                <a:gridCol w="1596225"/>
                <a:gridCol w="1851625"/>
              </a:tblGrid>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4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0.35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988.72 ± 90.03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0.03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3.22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1.24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1.26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76.57 ± 0.32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93.65 ± 0.18</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98.23 ± 0.10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5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0.34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899.05 ± 108.79</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0.03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3.14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1.54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1.57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76.81 ± 0.32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89.83 ± 0.22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92.39 ± 0.20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6 mm</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0.40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2575.18 ± 175.62</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0.09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3.95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2.42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2.48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66.43 ± 0.36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76.06 ± 0.31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79.24 ± 0.31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r>
            </a:tbl>
          </a:graphicData>
        </a:graphic>
      </p:graphicFrame>
      <p:sp>
        <p:nvSpPr>
          <p:cNvPr id="1642" name="Google Shape;1642;p16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46" name="Shape 1646"/>
        <p:cNvGrpSpPr/>
        <p:nvPr/>
      </p:nvGrpSpPr>
      <p:grpSpPr>
        <a:xfrm>
          <a:off x="0" y="0"/>
          <a:ext cx="0" cy="0"/>
          <a:chOff x="0" y="0"/>
          <a:chExt cx="0" cy="0"/>
        </a:xfrm>
      </p:grpSpPr>
      <p:sp>
        <p:nvSpPr>
          <p:cNvPr id="1647" name="Google Shape;1647;p167"/>
          <p:cNvSpPr txBox="1"/>
          <p:nvPr/>
        </p:nvSpPr>
        <p:spPr>
          <a:xfrm>
            <a:off x="-76200" y="-81375"/>
            <a:ext cx="78675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YF2 (5x5)cm Different angles- MULTIPLUG</a:t>
            </a:r>
            <a:endParaRPr sz="2000">
              <a:solidFill>
                <a:schemeClr val="dk1"/>
              </a:solidFill>
              <a:latin typeface="Orbitron"/>
              <a:ea typeface="Orbitron"/>
              <a:cs typeface="Orbitron"/>
              <a:sym typeface="Orbitron"/>
            </a:endParaRPr>
          </a:p>
        </p:txBody>
      </p:sp>
      <p:sp>
        <p:nvSpPr>
          <p:cNvPr id="1648" name="Google Shape;1648;p167"/>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graphicFrame>
        <p:nvGraphicFramePr>
          <p:cNvPr id="1649" name="Google Shape;1649;p167"/>
          <p:cNvGraphicFramePr/>
          <p:nvPr/>
        </p:nvGraphicFramePr>
        <p:xfrm>
          <a:off x="442900" y="983250"/>
          <a:ext cx="3000000" cy="3000000"/>
        </p:xfrm>
        <a:graphic>
          <a:graphicData uri="http://schemas.openxmlformats.org/drawingml/2006/table">
            <a:tbl>
              <a:tblPr>
                <a:noFill/>
                <a:tableStyleId>{A16F0409-93D0-4B25-9934-57D60585027A}</a:tableStyleId>
              </a:tblPr>
              <a:tblGrid>
                <a:gridCol w="2479700"/>
                <a:gridCol w="2143100"/>
                <a:gridCol w="1683050"/>
                <a:gridCol w="1952350"/>
              </a:tblGrid>
              <a:tr h="200025">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PD_TPS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EPID_GT vs EPIDs</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PD_GT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0°</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-0.16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2.57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99.94 ± 0.04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a:t>
                      </a:r>
                      <a:endParaRPr sz="10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2°</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-0.13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1079.99 ± 68.46</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0.04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2.73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0.41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0.39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99.94 ± 0.04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4°</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-0.14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730.42 ± 110.77</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0.02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2.80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0.62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0.57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99.94 ± 0.04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bl>
          </a:graphicData>
        </a:graphic>
      </p:graphicFrame>
      <p:sp>
        <p:nvSpPr>
          <p:cNvPr id="1650" name="Google Shape;1650;p16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54" name="Shape 1654"/>
        <p:cNvGrpSpPr/>
        <p:nvPr/>
      </p:nvGrpSpPr>
      <p:grpSpPr>
        <a:xfrm>
          <a:off x="0" y="0"/>
          <a:ext cx="0" cy="0"/>
          <a:chOff x="0" y="0"/>
          <a:chExt cx="0" cy="0"/>
        </a:xfrm>
      </p:grpSpPr>
      <p:graphicFrame>
        <p:nvGraphicFramePr>
          <p:cNvPr id="1655" name="Google Shape;1655;p168"/>
          <p:cNvGraphicFramePr/>
          <p:nvPr/>
        </p:nvGraphicFramePr>
        <p:xfrm>
          <a:off x="602675" y="908700"/>
          <a:ext cx="3000000" cy="3000000"/>
        </p:xfrm>
        <a:graphic>
          <a:graphicData uri="http://schemas.openxmlformats.org/drawingml/2006/table">
            <a:tbl>
              <a:tblPr>
                <a:noFill/>
                <a:tableStyleId>{A16F0409-93D0-4B25-9934-57D60585027A}</a:tableStyleId>
              </a:tblPr>
              <a:tblGrid>
                <a:gridCol w="2383750"/>
                <a:gridCol w="2060175"/>
                <a:gridCol w="1617925"/>
                <a:gridCol w="1876800"/>
              </a:tblGrid>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6°</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-0.13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1094.86 ± 135.84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0.04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2.76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0.77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0.71 ± 0.01</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99.73 ± 0.07</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96.98 ± 0.25</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99.62 ± 0.09</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8°</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-0.17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-119.70 ± 167.80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-0.00 ± 0.00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2.74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0.96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0.90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97.04 ± 0.24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94.36 ± 0.33</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95.61 ± 0.30</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10°</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 [cGy]</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-0.17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-205.24 ± 189.99</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-0.01 ± 0.01</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Delta_D_norm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3.03 ± 0.03</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1.10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a:t>1.05 ± 0.02</a:t>
                      </a:r>
                      <a:endParaRPr/>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1000">
                          <a:solidFill>
                            <a:srgbClr val="434343"/>
                          </a:solidFill>
                          <a:latin typeface="Roboto"/>
                          <a:ea typeface="Roboto"/>
                          <a:cs typeface="Roboto"/>
                          <a:sym typeface="Roboto"/>
                        </a:rPr>
                        <a:t>GPR [%]</a:t>
                      </a:r>
                      <a:endParaRPr sz="10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94.04 ± 0.34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91.73 ± 0.39</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a:t>94.26 ± 0.34</a:t>
                      </a:r>
                      <a:endParaRPr/>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r>
            </a:tbl>
          </a:graphicData>
        </a:graphic>
      </p:graphicFrame>
      <p:sp>
        <p:nvSpPr>
          <p:cNvPr id="1656" name="Google Shape;1656;p16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60" name="Shape 1660"/>
        <p:cNvGrpSpPr/>
        <p:nvPr/>
      </p:nvGrpSpPr>
      <p:grpSpPr>
        <a:xfrm>
          <a:off x="0" y="0"/>
          <a:ext cx="0" cy="0"/>
          <a:chOff x="0" y="0"/>
          <a:chExt cx="0" cy="0"/>
        </a:xfrm>
      </p:grpSpPr>
      <p:sp>
        <p:nvSpPr>
          <p:cNvPr id="1661" name="Google Shape;1661;p169"/>
          <p:cNvSpPr txBox="1"/>
          <p:nvPr/>
        </p:nvSpPr>
        <p:spPr>
          <a:xfrm>
            <a:off x="-76200" y="-81375"/>
            <a:ext cx="78675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YF2 (5x5)cm Different thicknesses- SLAB</a:t>
            </a:r>
            <a:endParaRPr sz="2000">
              <a:solidFill>
                <a:schemeClr val="dk1"/>
              </a:solidFill>
              <a:latin typeface="Orbitron"/>
              <a:ea typeface="Orbitron"/>
              <a:cs typeface="Orbitron"/>
              <a:sym typeface="Orbitron"/>
            </a:endParaRPr>
          </a:p>
        </p:txBody>
      </p:sp>
      <p:sp>
        <p:nvSpPr>
          <p:cNvPr id="1662" name="Google Shape;1662;p169"/>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graphicFrame>
        <p:nvGraphicFramePr>
          <p:cNvPr id="1663" name="Google Shape;1663;p169"/>
          <p:cNvGraphicFramePr/>
          <p:nvPr/>
        </p:nvGraphicFramePr>
        <p:xfrm>
          <a:off x="115700" y="983250"/>
          <a:ext cx="3000000" cy="3000000"/>
        </p:xfrm>
        <a:graphic>
          <a:graphicData uri="http://schemas.openxmlformats.org/drawingml/2006/table">
            <a:tbl>
              <a:tblPr>
                <a:noFill/>
                <a:tableStyleId>{A16F0409-93D0-4B25-9934-57D60585027A}</a:tableStyleId>
              </a:tblPr>
              <a:tblGrid>
                <a:gridCol w="2676200"/>
                <a:gridCol w="2312925"/>
                <a:gridCol w="1816425"/>
                <a:gridCol w="2107050"/>
              </a:tblGrid>
              <a:tr h="200025">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 </a:t>
                      </a:r>
                      <a:endParaRPr sz="1000">
                        <a:solidFill>
                          <a:srgbClr val="FFFFFF"/>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PD_TPS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EPID_GT vs EPIDs</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356854"/>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c>
                  <a:txBody>
                    <a:bodyPr/>
                    <a:lstStyle/>
                    <a:p>
                      <a:pPr indent="0" lvl="0" marL="0" rtl="0" algn="l">
                        <a:lnSpc>
                          <a:spcPct val="115000"/>
                        </a:lnSpc>
                        <a:spcBef>
                          <a:spcPts val="0"/>
                        </a:spcBef>
                        <a:spcAft>
                          <a:spcPts val="0"/>
                        </a:spcAft>
                        <a:buNone/>
                      </a:pPr>
                      <a:r>
                        <a:rPr lang="en" sz="1000">
                          <a:solidFill>
                            <a:srgbClr val="FFFFFF"/>
                          </a:solidFill>
                          <a:latin typeface="Roboto"/>
                          <a:ea typeface="Roboto"/>
                          <a:cs typeface="Roboto"/>
                          <a:sym typeface="Roboto"/>
                        </a:rPr>
                        <a:t>PD_GT vs PD_pred</a:t>
                      </a:r>
                      <a:endParaRPr sz="1000">
                        <a:solidFill>
                          <a:srgbClr val="FFFFFF"/>
                        </a:solidFill>
                        <a:latin typeface="Roboto"/>
                        <a:ea typeface="Roboto"/>
                        <a:cs typeface="Roboto"/>
                        <a:sym typeface="Roboto"/>
                      </a:endParaRPr>
                    </a:p>
                  </a:txBody>
                  <a:tcPr marT="19050" marB="19050" marR="76200" marL="76200" anchor="ctr">
                    <a:lnL cap="flat" cmpd="sng" w="6350">
                      <a:solidFill>
                        <a:srgbClr val="356854"/>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284E3F"/>
                      </a:solidFill>
                      <a:prstDash val="solid"/>
                      <a:round/>
                      <a:headEnd len="sm" w="sm" type="none"/>
                      <a:tailEnd len="sm" w="sm" type="none"/>
                    </a:lnB>
                    <a:solidFill>
                      <a:srgbClr val="356854"/>
                    </a:solidFill>
                  </a:tcPr>
                </a:tc>
              </a:tr>
              <a:tr h="20002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0 cm</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sz="1200"/>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284E3F"/>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Delta_D [cGy]</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1.78 ± 0.03</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a:t>
                      </a:r>
                      <a:endParaRPr sz="8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a:t>
                      </a:r>
                      <a:endParaRPr sz="8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Delta_D_norm [%]</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200"/>
                        <a:t>4.17 ± 0.03</a:t>
                      </a:r>
                      <a:endParaRPr sz="12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a:t>
                      </a:r>
                      <a:endParaRPr sz="8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a:t>
                      </a:r>
                      <a:endParaRPr sz="800">
                        <a:solidFill>
                          <a:srgbClr val="434343"/>
                        </a:solidFill>
                        <a:latin typeface="Roboto"/>
                        <a:ea typeface="Roboto"/>
                        <a:cs typeface="Roboto"/>
                        <a:sym typeface="Roboto"/>
                      </a:endParaRPr>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GPR [%]</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68.06 ± 0.67</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a:t>
                      </a:r>
                      <a:endParaRPr sz="8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a:t>
                      </a:r>
                      <a:endParaRPr sz="800">
                        <a:solidFill>
                          <a:srgbClr val="434343"/>
                        </a:solidFill>
                        <a:latin typeface="Roboto"/>
                        <a:ea typeface="Roboto"/>
                        <a:cs typeface="Roboto"/>
                        <a:sym typeface="Roboto"/>
                      </a:endParaRPr>
                    </a:p>
                  </a:txBody>
                  <a:tcPr marT="19050" marB="19050" marR="76200" marL="76200" anchor="ctr">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1 cm</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sz="1200"/>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Delta_D [cGy]</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-0.47 ± 0.02</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-64518.69 ± 396.97</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-2.27 ± 0.01</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Delta_D_norm [%]</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200"/>
                        <a:t>2.52 ± 0.03</a:t>
                      </a:r>
                      <a:endParaRPr sz="12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200"/>
                        <a:t>3.81 ± 0.02</a:t>
                      </a:r>
                      <a:endParaRPr sz="12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200"/>
                        <a:t>3.90 ± 0.02</a:t>
                      </a:r>
                      <a:endParaRPr sz="1200"/>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GPR [%]</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99.98 ± 0.02</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47.11 ± 0.71</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50.34 ± 0.72</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2 cm</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sz="1200"/>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Delta_D [cGy]</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-2.45 ± 0.03</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-120782.85 ± 726.27</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-4.25 ± 0.02</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Delta_D_norm [%]</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200"/>
                        <a:t>5.36 ± 0.04</a:t>
                      </a:r>
                      <a:endParaRPr sz="12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200"/>
                        <a:t>7.13 ± 0.04</a:t>
                      </a:r>
                      <a:endParaRPr sz="12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200"/>
                        <a:t>7.31 ± 0.04</a:t>
                      </a:r>
                      <a:endParaRPr sz="1200"/>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GPR [%]</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9FC5E8"/>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49.44 ± 0.71</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40.47 ± 0.70</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41.31 ± 0.71</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0002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3 cm</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9FC5E8"/>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9FC5E8"/>
                      </a:solidFill>
                      <a:prstDash val="solid"/>
                      <a:round/>
                      <a:headEnd len="sm" w="sm" type="none"/>
                      <a:tailEnd len="sm" w="sm" type="none"/>
                    </a:lnB>
                    <a:solidFill>
                      <a:srgbClr val="9FC5E8"/>
                    </a:solidFill>
                  </a:tcPr>
                </a:tc>
                <a:tc>
                  <a:txBody>
                    <a:bodyPr/>
                    <a:lstStyle/>
                    <a:p>
                      <a:pPr indent="0" lvl="0" marL="0" rtl="0" algn="l">
                        <a:spcBef>
                          <a:spcPts val="0"/>
                        </a:spcBef>
                        <a:spcAft>
                          <a:spcPts val="0"/>
                        </a:spcAft>
                        <a:buNone/>
                      </a:pPr>
                      <a:r>
                        <a:t/>
                      </a:r>
                      <a:endParaRPr sz="1200"/>
                    </a:p>
                  </a:txBody>
                  <a:tcPr marT="19050" marB="19050" marR="76200" marL="76200" anchor="ctr">
                    <a:lnL cap="flat" cmpd="sng" w="6350">
                      <a:solidFill>
                        <a:srgbClr val="9FC5E8"/>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19050" marB="19050" marR="76200" marL="76200" anchor="ctr">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19050" marB="19050" marR="76200" marL="76200" anchor="ctr">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Delta_D [cGy]</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9FC5E8"/>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-3.94 ± 0.04</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-163252.60 ± 1079.28</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-5.76 ± 0.04</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6F8F9"/>
                    </a:solidFill>
                  </a:tcPr>
                </a:tc>
              </a:tr>
              <a:tr h="21907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Delta_D_norm [%]</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200"/>
                        <a:t>7.89 ± 0.05</a:t>
                      </a:r>
                      <a:endParaRPr sz="12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200"/>
                        <a:t>9.64 ± 0.06</a:t>
                      </a:r>
                      <a:endParaRPr sz="1200"/>
                    </a:p>
                  </a:txBody>
                  <a:tcPr marT="19050" marB="19050" marR="76200" marL="76200" anchor="b">
                    <a:lnL cap="flat" cmpd="sng" w="6350">
                      <a:solidFill>
                        <a:srgbClr val="FFFFFF"/>
                      </a:solidFill>
                      <a:prstDash val="solid"/>
                      <a:round/>
                      <a:headEnd len="sm" w="sm" type="none"/>
                      <a:tailEnd len="sm" w="sm" type="none"/>
                    </a:lnL>
                    <a:lnR cap="flat" cmpd="sng" w="6350">
                      <a:solidFill>
                        <a:srgbClr val="FFFFF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c>
                  <a:txBody>
                    <a:bodyPr/>
                    <a:lstStyle/>
                    <a:p>
                      <a:pPr indent="0" lvl="0" marL="0" rtl="0" algn="l">
                        <a:lnSpc>
                          <a:spcPct val="115000"/>
                        </a:lnSpc>
                        <a:spcBef>
                          <a:spcPts val="0"/>
                        </a:spcBef>
                        <a:spcAft>
                          <a:spcPts val="0"/>
                        </a:spcAft>
                        <a:buNone/>
                      </a:pPr>
                      <a:r>
                        <a:rPr lang="en" sz="1200"/>
                        <a:t>9.90 ± 0.06</a:t>
                      </a:r>
                      <a:endParaRPr sz="1200"/>
                    </a:p>
                  </a:txBody>
                  <a:tcPr marT="19050" marB="19050" marR="76200" marL="76200" anchor="b">
                    <a:lnL cap="flat" cmpd="sng" w="6350">
                      <a:solidFill>
                        <a:srgbClr val="FFFFFF"/>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F6F8F9"/>
                      </a:solidFill>
                      <a:prstDash val="solid"/>
                      <a:round/>
                      <a:headEnd len="sm" w="sm" type="none"/>
                      <a:tailEnd len="sm" w="sm" type="none"/>
                    </a:lnB>
                    <a:solidFill>
                      <a:srgbClr val="FFFFFF"/>
                    </a:solidFill>
                  </a:tcPr>
                </a:tc>
              </a:tr>
              <a:tr h="219075">
                <a:tc>
                  <a:txBody>
                    <a:bodyPr/>
                    <a:lstStyle/>
                    <a:p>
                      <a:pPr indent="0" lvl="0" marL="0" rtl="0" algn="l">
                        <a:lnSpc>
                          <a:spcPct val="115000"/>
                        </a:lnSpc>
                        <a:spcBef>
                          <a:spcPts val="0"/>
                        </a:spcBef>
                        <a:spcAft>
                          <a:spcPts val="0"/>
                        </a:spcAft>
                        <a:buNone/>
                      </a:pPr>
                      <a:r>
                        <a:rPr lang="en" sz="800">
                          <a:solidFill>
                            <a:srgbClr val="434343"/>
                          </a:solidFill>
                          <a:latin typeface="Roboto"/>
                          <a:ea typeface="Roboto"/>
                          <a:cs typeface="Roboto"/>
                          <a:sym typeface="Roboto"/>
                        </a:rPr>
                        <a:t>GPR [%]</a:t>
                      </a:r>
                      <a:endParaRPr sz="800">
                        <a:solidFill>
                          <a:srgbClr val="434343"/>
                        </a:solidFill>
                        <a:latin typeface="Roboto"/>
                        <a:ea typeface="Roboto"/>
                        <a:cs typeface="Roboto"/>
                        <a:sym typeface="Roboto"/>
                      </a:endParaRPr>
                    </a:p>
                  </a:txBody>
                  <a:tcPr marT="19050" marB="19050" marR="76200" marL="76200" anchor="ctr">
                    <a:lnL cap="flat" cmpd="sng" w="6350">
                      <a:solidFill>
                        <a:srgbClr val="284E3F"/>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40.71 ± 0.70</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36.05 ± 0.69</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F6F8F9"/>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c>
                  <a:txBody>
                    <a:bodyPr/>
                    <a:lstStyle/>
                    <a:p>
                      <a:pPr indent="0" lvl="0" marL="0" rtl="0" algn="l">
                        <a:lnSpc>
                          <a:spcPct val="115000"/>
                        </a:lnSpc>
                        <a:spcBef>
                          <a:spcPts val="0"/>
                        </a:spcBef>
                        <a:spcAft>
                          <a:spcPts val="0"/>
                        </a:spcAft>
                        <a:buNone/>
                      </a:pPr>
                      <a:r>
                        <a:rPr lang="en" sz="1200"/>
                        <a:t>38.02 ± 0.70</a:t>
                      </a:r>
                      <a:endParaRPr sz="1200"/>
                    </a:p>
                  </a:txBody>
                  <a:tcPr marT="19050" marB="19050" marR="76200" marL="76200" anchor="b">
                    <a:lnL cap="flat" cmpd="sng" w="6350">
                      <a:solidFill>
                        <a:srgbClr val="F6F8F9"/>
                      </a:solidFill>
                      <a:prstDash val="solid"/>
                      <a:round/>
                      <a:headEnd len="sm" w="sm" type="none"/>
                      <a:tailEnd len="sm" w="sm" type="none"/>
                    </a:lnL>
                    <a:lnR cap="flat" cmpd="sng" w="6350">
                      <a:solidFill>
                        <a:srgbClr val="284E3F"/>
                      </a:solidFill>
                      <a:prstDash val="solid"/>
                      <a:round/>
                      <a:headEnd len="sm" w="sm" type="none"/>
                      <a:tailEnd len="sm" w="sm" type="none"/>
                    </a:lnR>
                    <a:lnT cap="flat" cmpd="sng" w="6350">
                      <a:solidFill>
                        <a:srgbClr val="F6F8F9"/>
                      </a:solidFill>
                      <a:prstDash val="solid"/>
                      <a:round/>
                      <a:headEnd len="sm" w="sm" type="none"/>
                      <a:tailEnd len="sm" w="sm" type="none"/>
                    </a:lnT>
                    <a:lnB cap="flat" cmpd="sng" w="6350">
                      <a:solidFill>
                        <a:srgbClr val="284E3F"/>
                      </a:solidFill>
                      <a:prstDash val="solid"/>
                      <a:round/>
                      <a:headEnd len="sm" w="sm" type="none"/>
                      <a:tailEnd len="sm" w="sm" type="none"/>
                    </a:lnB>
                    <a:solidFill>
                      <a:srgbClr val="F6F8F9"/>
                    </a:solidFill>
                  </a:tcPr>
                </a:tc>
              </a:tr>
            </a:tbl>
          </a:graphicData>
        </a:graphic>
      </p:graphicFrame>
      <p:sp>
        <p:nvSpPr>
          <p:cNvPr id="1664" name="Google Shape;1664;p16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18"/>
          <p:cNvSpPr/>
          <p:nvPr/>
        </p:nvSpPr>
        <p:spPr>
          <a:xfrm>
            <a:off x="2577061" y="2593132"/>
            <a:ext cx="2614887" cy="476166"/>
          </a:xfrm>
          <a:prstGeom prst="rect">
            <a:avLst/>
          </a:prstGeom>
        </p:spPr>
        <p:txBody>
          <a:bodyPr>
            <a:prstTxWarp prst="textPlain"/>
          </a:bodyPr>
          <a:lstStyle/>
          <a:p>
            <a:pPr lvl="0" algn="ctr"/>
            <a:r>
              <a:rPr b="0" i="0">
                <a:ln>
                  <a:noFill/>
                </a:ln>
                <a:gradFill>
                  <a:gsLst>
                    <a:gs pos="0">
                      <a:srgbClr val="8DF1FF"/>
                    </a:gs>
                    <a:gs pos="30000">
                      <a:srgbClr val="F2CEFF"/>
                    </a:gs>
                    <a:gs pos="100000">
                      <a:srgbClr val="0445FF"/>
                    </a:gs>
                  </a:gsLst>
                  <a:lin ang="8099331" scaled="0"/>
                </a:gradFill>
                <a:latin typeface="Orbitron;900"/>
              </a:rPr>
              <a:t>Results</a:t>
            </a:r>
          </a:p>
        </p:txBody>
      </p:sp>
      <p:sp>
        <p:nvSpPr>
          <p:cNvPr id="1199" name="Google Shape;1199;p1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graphicFrame>
        <p:nvGraphicFramePr>
          <p:cNvPr id="1204" name="Google Shape;1204;p119"/>
          <p:cNvGraphicFramePr/>
          <p:nvPr/>
        </p:nvGraphicFramePr>
        <p:xfrm>
          <a:off x="1028700" y="358025"/>
          <a:ext cx="3000000" cy="3000000"/>
        </p:xfrm>
        <a:graphic>
          <a:graphicData uri="http://schemas.openxmlformats.org/drawingml/2006/table">
            <a:tbl>
              <a:tblPr>
                <a:noFill/>
                <a:tableStyleId>{A6F707AD-8F3E-4C6A-A95D-A34A2314604B}</a:tableStyleId>
              </a:tblPr>
              <a:tblGrid>
                <a:gridCol w="2413000"/>
                <a:gridCol w="2413000"/>
                <a:gridCol w="2413000"/>
              </a:tblGrid>
              <a:tr h="381000">
                <a:tc>
                  <a:txBody>
                    <a:bodyPr/>
                    <a:lstStyle/>
                    <a:p>
                      <a:pPr indent="0" lvl="0" marL="0" rtl="0" algn="l">
                        <a:spcBef>
                          <a:spcPts val="0"/>
                        </a:spcBef>
                        <a:spcAft>
                          <a:spcPts val="0"/>
                        </a:spcAft>
                        <a:buNone/>
                      </a:pPr>
                      <a:r>
                        <a:t/>
                      </a:r>
                      <a:endParaRPr b="1" sz="1300">
                        <a:latin typeface="Darker Grotesque"/>
                        <a:ea typeface="Darker Grotesque"/>
                        <a:cs typeface="Darker Grotesque"/>
                        <a:sym typeface="Darker Grotesque"/>
                      </a:endParaRPr>
                    </a:p>
                  </a:txBody>
                  <a:tcPr marT="91425" marB="91425" marR="91425" marL="91425">
                    <a:solidFill>
                      <a:srgbClr val="A4C2F4"/>
                    </a:solidFill>
                  </a:tcPr>
                </a:tc>
                <a:tc>
                  <a:txBody>
                    <a:bodyPr/>
                    <a:lstStyle/>
                    <a:p>
                      <a:pPr indent="0" lvl="0" marL="0" rtl="0" algn="l">
                        <a:spcBef>
                          <a:spcPts val="0"/>
                        </a:spcBef>
                        <a:spcAft>
                          <a:spcPts val="0"/>
                        </a:spcAft>
                        <a:buNone/>
                      </a:pPr>
                      <a:r>
                        <a:rPr b="1" lang="en" sz="1300">
                          <a:latin typeface="Darker Grotesque"/>
                          <a:ea typeface="Darker Grotesque"/>
                          <a:cs typeface="Darker Grotesque"/>
                          <a:sym typeface="Darker Grotesque"/>
                        </a:rPr>
                        <a:t>TPS value</a:t>
                      </a:r>
                      <a:endParaRPr b="1" sz="1300">
                        <a:latin typeface="Darker Grotesque"/>
                        <a:ea typeface="Darker Grotesque"/>
                        <a:cs typeface="Darker Grotesque"/>
                        <a:sym typeface="Darker Grotesque"/>
                      </a:endParaRPr>
                    </a:p>
                  </a:txBody>
                  <a:tcPr marT="91425" marB="91425" marR="91425" marL="91425">
                    <a:solidFill>
                      <a:srgbClr val="A4C2F4"/>
                    </a:solidFill>
                  </a:tcPr>
                </a:tc>
                <a:tc>
                  <a:txBody>
                    <a:bodyPr/>
                    <a:lstStyle/>
                    <a:p>
                      <a:pPr indent="0" lvl="0" marL="0" rtl="0" algn="l">
                        <a:spcBef>
                          <a:spcPts val="0"/>
                        </a:spcBef>
                        <a:spcAft>
                          <a:spcPts val="0"/>
                        </a:spcAft>
                        <a:buNone/>
                      </a:pPr>
                      <a:r>
                        <a:rPr b="1" lang="en" sz="1300">
                          <a:latin typeface="Darker Grotesque"/>
                          <a:ea typeface="Darker Grotesque"/>
                          <a:cs typeface="Darker Grotesque"/>
                          <a:sym typeface="Darker Grotesque"/>
                        </a:rPr>
                        <a:t>PD_GT_pred value</a:t>
                      </a:r>
                      <a:endParaRPr b="1" sz="1300">
                        <a:latin typeface="Darker Grotesque"/>
                        <a:ea typeface="Darker Grotesque"/>
                        <a:cs typeface="Darker Grotesque"/>
                        <a:sym typeface="Darker Grotesque"/>
                      </a:endParaRPr>
                    </a:p>
                  </a:txBody>
                  <a:tcPr marT="91425" marB="91425" marR="91425" marL="91425">
                    <a:solidFill>
                      <a:srgbClr val="A4C2F4"/>
                    </a:solidFill>
                  </a:tcPr>
                </a:tc>
              </a:tr>
              <a:tr h="381000">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0GF2</a:t>
                      </a:r>
                      <a:endParaRPr sz="1300">
                        <a:latin typeface="Darker Grotesque Medium"/>
                        <a:ea typeface="Darker Grotesque Medium"/>
                        <a:cs typeface="Darker Grotesque Medium"/>
                        <a:sym typeface="Darker Grotesque Medium"/>
                      </a:endParaRPr>
                    </a:p>
                  </a:txBody>
                  <a:tcPr marT="91425" marB="91425" marR="91425" marL="91425"/>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17.1</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 0.09</a:t>
                      </a:r>
                      <a:endParaRPr sz="1300">
                        <a:latin typeface="Darker Grotesque Medium"/>
                        <a:ea typeface="Darker Grotesque Medium"/>
                        <a:cs typeface="Darker Grotesque Medium"/>
                        <a:sym typeface="Darker Grotesque Medium"/>
                      </a:endParaRPr>
                    </a:p>
                  </a:txBody>
                  <a:tcPr marT="91425" marB="91425" marR="91425" marL="91425"/>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17.88  (17.7)*</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 -0.02  (-0.03)*</a:t>
                      </a:r>
                      <a:endParaRPr sz="1300">
                        <a:latin typeface="Darker Grotesque Medium"/>
                        <a:ea typeface="Darker Grotesque Medium"/>
                        <a:cs typeface="Darker Grotesque Medium"/>
                        <a:sym typeface="Darker Grotesque Medium"/>
                      </a:endParaRPr>
                    </a:p>
                  </a:txBody>
                  <a:tcPr marT="91425" marB="91425" marR="91425" marL="91425"/>
                </a:tc>
              </a:tr>
              <a:tr h="381000">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0GF3</a:t>
                      </a:r>
                      <a:endParaRPr sz="1300">
                        <a:latin typeface="Darker Grotesque Medium"/>
                        <a:ea typeface="Darker Grotesque Medium"/>
                        <a:cs typeface="Darker Grotesque Medium"/>
                        <a:sym typeface="Darker Grotesque Medium"/>
                      </a:endParaRPr>
                    </a:p>
                  </a:txBody>
                  <a:tcPr marT="91425" marB="91425" marR="91425" marL="91425"/>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23.2</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 0.39</a:t>
                      </a:r>
                      <a:endParaRPr sz="1300">
                        <a:latin typeface="Darker Grotesque Medium"/>
                        <a:ea typeface="Darker Grotesque Medium"/>
                        <a:cs typeface="Darker Grotesque Medium"/>
                        <a:sym typeface="Darker Grotesque Medium"/>
                      </a:endParaRPr>
                    </a:p>
                  </a:txBody>
                  <a:tcPr marT="91425" marB="91425" marR="91425" marL="91425"/>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24.0 (23.50)*</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 0.19 (0.17)*</a:t>
                      </a:r>
                      <a:endParaRPr sz="1300">
                        <a:latin typeface="Darker Grotesque Medium"/>
                        <a:ea typeface="Darker Grotesque Medium"/>
                        <a:cs typeface="Darker Grotesque Medium"/>
                        <a:sym typeface="Darker Grotesque Medium"/>
                      </a:endParaRPr>
                    </a:p>
                  </a:txBody>
                  <a:tcPr marT="91425" marB="91425" marR="91425" marL="91425"/>
                </a:tc>
              </a:tr>
              <a:tr h="381000">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0R115</a:t>
                      </a:r>
                      <a:endParaRPr sz="1300">
                        <a:latin typeface="Darker Grotesque Medium"/>
                        <a:ea typeface="Darker Grotesque Medium"/>
                        <a:cs typeface="Darker Grotesque Medium"/>
                        <a:sym typeface="Darker Grotesque Medium"/>
                      </a:endParaRPr>
                    </a:p>
                  </a:txBody>
                  <a:tcPr marT="91425" marB="91425" marR="91425" marL="91425"/>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18.07</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 0.09</a:t>
                      </a:r>
                      <a:endParaRPr sz="1300">
                        <a:latin typeface="Darker Grotesque Medium"/>
                        <a:ea typeface="Darker Grotesque Medium"/>
                        <a:cs typeface="Darker Grotesque Medium"/>
                        <a:sym typeface="Darker Grotesque Medium"/>
                      </a:endParaRPr>
                    </a:p>
                  </a:txBody>
                  <a:tcPr marT="91425" marB="91425" marR="91425" marL="91425"/>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17.08</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Min:-0.04</a:t>
                      </a:r>
                      <a:endParaRPr sz="1300">
                        <a:latin typeface="Darker Grotesque Medium"/>
                        <a:ea typeface="Darker Grotesque Medium"/>
                        <a:cs typeface="Darker Grotesque Medium"/>
                        <a:sym typeface="Darker Grotesque Medium"/>
                      </a:endParaRPr>
                    </a:p>
                  </a:txBody>
                  <a:tcPr marT="91425" marB="91425" marR="91425" marL="91425"/>
                </a:tc>
              </a:tr>
              <a:tr h="381000">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YF1</a:t>
                      </a:r>
                      <a:endParaRPr sz="1300">
                        <a:latin typeface="Darker Grotesque Medium"/>
                        <a:ea typeface="Darker Grotesque Medium"/>
                        <a:cs typeface="Darker Grotesque Medium"/>
                        <a:sym typeface="Darker Grotesque Medium"/>
                      </a:endParaRPr>
                    </a:p>
                  </a:txBody>
                  <a:tcPr marT="91425" marB="91425" marR="91425" marL="91425"/>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51.46</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 0</a:t>
                      </a:r>
                      <a:endParaRPr sz="1300">
                        <a:latin typeface="Darker Grotesque Medium"/>
                        <a:ea typeface="Darker Grotesque Medium"/>
                        <a:cs typeface="Darker Grotesque Medium"/>
                        <a:sym typeface="Darker Grotesque Medium"/>
                      </a:endParaRPr>
                    </a:p>
                  </a:txBody>
                  <a:tcPr marT="91425" marB="91425" marR="91425" marL="91425"/>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53.71</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 -0.04</a:t>
                      </a:r>
                      <a:endParaRPr sz="1300">
                        <a:latin typeface="Darker Grotesque Medium"/>
                        <a:ea typeface="Darker Grotesque Medium"/>
                        <a:cs typeface="Darker Grotesque Medium"/>
                        <a:sym typeface="Darker Grotesque Medium"/>
                      </a:endParaRPr>
                    </a:p>
                  </a:txBody>
                  <a:tcPr marT="91425" marB="91425" marR="91425" marL="91425"/>
                </a:tc>
              </a:tr>
              <a:tr h="381000">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YF2 (multiplug)</a:t>
                      </a:r>
                      <a:endParaRPr sz="1300">
                        <a:latin typeface="Darker Grotesque Medium"/>
                        <a:ea typeface="Darker Grotesque Medium"/>
                        <a:cs typeface="Darker Grotesque Medium"/>
                        <a:sym typeface="Darker Grotesque Medium"/>
                      </a:endParaRPr>
                    </a:p>
                  </a:txBody>
                  <a:tcPr marT="91425" marB="91425" marR="91425" marL="91425"/>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22.43</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 0</a:t>
                      </a:r>
                      <a:endParaRPr sz="1300">
                        <a:latin typeface="Darker Grotesque Medium"/>
                        <a:ea typeface="Darker Grotesque Medium"/>
                        <a:cs typeface="Darker Grotesque Medium"/>
                        <a:sym typeface="Darker Grotesque Medium"/>
                      </a:endParaRPr>
                    </a:p>
                  </a:txBody>
                  <a:tcPr marT="91425" marB="91425" marR="91425" marL="91425"/>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22.85</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 -0.02</a:t>
                      </a:r>
                      <a:endParaRPr sz="1300">
                        <a:latin typeface="Darker Grotesque Medium"/>
                        <a:ea typeface="Darker Grotesque Medium"/>
                        <a:cs typeface="Darker Grotesque Medium"/>
                        <a:sym typeface="Darker Grotesque Medium"/>
                      </a:endParaRPr>
                    </a:p>
                  </a:txBody>
                  <a:tcPr marT="91425" marB="91425" marR="91425" marL="91425"/>
                </a:tc>
              </a:tr>
              <a:tr h="381000">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YF2 (slab)</a:t>
                      </a:r>
                      <a:endParaRPr sz="1300">
                        <a:latin typeface="Darker Grotesque Medium"/>
                        <a:ea typeface="Darker Grotesque Medium"/>
                        <a:cs typeface="Darker Grotesque Medium"/>
                        <a:sym typeface="Darker Grotesque Medium"/>
                      </a:endParaRPr>
                    </a:p>
                  </a:txBody>
                  <a:tcPr marT="91425" marB="91425" marR="91425" marL="91425">
                    <a:solidFill>
                      <a:srgbClr val="E06666"/>
                    </a:solidFill>
                  </a:tcPr>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53.99</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Min:0.1</a:t>
                      </a:r>
                      <a:endParaRPr sz="1300">
                        <a:latin typeface="Darker Grotesque Medium"/>
                        <a:ea typeface="Darker Grotesque Medium"/>
                        <a:cs typeface="Darker Grotesque Medium"/>
                        <a:sym typeface="Darker Grotesque Medium"/>
                      </a:endParaRPr>
                    </a:p>
                  </a:txBody>
                  <a:tcPr marT="91425" marB="91425" marR="91425" marL="91425">
                    <a:solidFill>
                      <a:srgbClr val="E06666"/>
                    </a:solidFill>
                  </a:tcPr>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58.2</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 0.03</a:t>
                      </a:r>
                      <a:endParaRPr sz="1300">
                        <a:latin typeface="Darker Grotesque Medium"/>
                        <a:ea typeface="Darker Grotesque Medium"/>
                        <a:cs typeface="Darker Grotesque Medium"/>
                        <a:sym typeface="Darker Grotesque Medium"/>
                      </a:endParaRPr>
                    </a:p>
                  </a:txBody>
                  <a:tcPr marT="91425" marB="91425" marR="91425" marL="91425">
                    <a:solidFill>
                      <a:srgbClr val="E06666"/>
                    </a:solidFill>
                  </a:tcPr>
                </a:tc>
              </a:tr>
              <a:tr h="381000">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YF3</a:t>
                      </a:r>
                      <a:endParaRPr sz="1300">
                        <a:latin typeface="Darker Grotesque Medium"/>
                        <a:ea typeface="Darker Grotesque Medium"/>
                        <a:cs typeface="Darker Grotesque Medium"/>
                        <a:sym typeface="Darker Grotesque Medium"/>
                      </a:endParaRPr>
                    </a:p>
                  </a:txBody>
                  <a:tcPr marT="91425" marB="91425" marR="91425" marL="91425"/>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28.8</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 0.3</a:t>
                      </a:r>
                      <a:endParaRPr sz="1300">
                        <a:latin typeface="Darker Grotesque Medium"/>
                        <a:ea typeface="Darker Grotesque Medium"/>
                        <a:cs typeface="Darker Grotesque Medium"/>
                        <a:sym typeface="Darker Grotesque Medium"/>
                      </a:endParaRPr>
                    </a:p>
                  </a:txBody>
                  <a:tcPr marT="91425" marB="91425" marR="91425" marL="91425"/>
                </a:tc>
                <a:tc>
                  <a:txBody>
                    <a:bodyPr/>
                    <a:lstStyle/>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Max: 28.72</a:t>
                      </a:r>
                      <a:endParaRPr sz="1300">
                        <a:latin typeface="Darker Grotesque Medium"/>
                        <a:ea typeface="Darker Grotesque Medium"/>
                        <a:cs typeface="Darker Grotesque Medium"/>
                        <a:sym typeface="Darker Grotesque Medium"/>
                      </a:endParaRPr>
                    </a:p>
                    <a:p>
                      <a:pPr indent="0" lvl="0" marL="0" rtl="0" algn="l">
                        <a:spcBef>
                          <a:spcPts val="0"/>
                        </a:spcBef>
                        <a:spcAft>
                          <a:spcPts val="0"/>
                        </a:spcAft>
                        <a:buNone/>
                      </a:pPr>
                      <a:r>
                        <a:rPr lang="en" sz="1300">
                          <a:latin typeface="Darker Grotesque Medium"/>
                          <a:ea typeface="Darker Grotesque Medium"/>
                          <a:cs typeface="Darker Grotesque Medium"/>
                          <a:sym typeface="Darker Grotesque Medium"/>
                        </a:rPr>
                        <a:t>Min: 0.15</a:t>
                      </a:r>
                      <a:endParaRPr sz="1300">
                        <a:latin typeface="Darker Grotesque Medium"/>
                        <a:ea typeface="Darker Grotesque Medium"/>
                        <a:cs typeface="Darker Grotesque Medium"/>
                        <a:sym typeface="Darker Grotesque Medium"/>
                      </a:endParaRPr>
                    </a:p>
                  </a:txBody>
                  <a:tcPr marT="91425" marB="91425" marR="91425" marL="91425"/>
                </a:tc>
              </a:tr>
            </a:tbl>
          </a:graphicData>
        </a:graphic>
      </p:graphicFrame>
      <p:sp>
        <p:nvSpPr>
          <p:cNvPr id="1205" name="Google Shape;1205;p119"/>
          <p:cNvSpPr txBox="1"/>
          <p:nvPr/>
        </p:nvSpPr>
        <p:spPr>
          <a:xfrm>
            <a:off x="141700" y="-81375"/>
            <a:ext cx="6711000" cy="41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latin typeface="Orbitron"/>
                <a:ea typeface="Orbitron"/>
                <a:cs typeface="Orbitron"/>
                <a:sym typeface="Orbitron"/>
              </a:rPr>
              <a:t>Range of values of PD TPS  and Ground truth predicted PD</a:t>
            </a:r>
            <a:endParaRPr b="1" sz="1500">
              <a:latin typeface="Orbitron"/>
              <a:ea typeface="Orbitron"/>
              <a:cs typeface="Orbitron"/>
              <a:sym typeface="Orbitron"/>
            </a:endParaRPr>
          </a:p>
          <a:p>
            <a:pPr indent="0" lvl="0" marL="0" rtl="0" algn="l">
              <a:spcBef>
                <a:spcPts val="0"/>
              </a:spcBef>
              <a:spcAft>
                <a:spcPts val="0"/>
              </a:spcAft>
              <a:buNone/>
            </a:pPr>
            <a:r>
              <a:t/>
            </a:r>
            <a:endParaRPr sz="1500">
              <a:solidFill>
                <a:schemeClr val="dk1"/>
              </a:solidFill>
              <a:latin typeface="Darker Grotesque"/>
              <a:ea typeface="Darker Grotesque"/>
              <a:cs typeface="Darker Grotesque"/>
              <a:sym typeface="Darker Grotesque"/>
            </a:endParaRPr>
          </a:p>
        </p:txBody>
      </p:sp>
      <p:sp>
        <p:nvSpPr>
          <p:cNvPr id="1206" name="Google Shape;1206;p119"/>
          <p:cNvSpPr txBox="1"/>
          <p:nvPr/>
        </p:nvSpPr>
        <p:spPr>
          <a:xfrm>
            <a:off x="284825" y="4781175"/>
            <a:ext cx="8278200" cy="2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*Results from 12.12.2024 Data</a:t>
            </a:r>
            <a:endParaRPr>
              <a:solidFill>
                <a:schemeClr val="dk1"/>
              </a:solidFill>
              <a:latin typeface="Darker Grotesque"/>
              <a:ea typeface="Darker Grotesque"/>
              <a:cs typeface="Darker Grotesque"/>
              <a:sym typeface="Darker Grotesque"/>
            </a:endParaRPr>
          </a:p>
        </p:txBody>
      </p:sp>
      <p:sp>
        <p:nvSpPr>
          <p:cNvPr id="1207" name="Google Shape;1207;p1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20"/>
          <p:cNvSpPr txBox="1"/>
          <p:nvPr/>
        </p:nvSpPr>
        <p:spPr>
          <a:xfrm>
            <a:off x="-76200" y="-81375"/>
            <a:ext cx="86292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YF1 (2x2)cm Different thicknesses - Solid water SLAB</a:t>
            </a:r>
            <a:endParaRPr sz="2000">
              <a:solidFill>
                <a:schemeClr val="dk1"/>
              </a:solidFill>
              <a:latin typeface="Orbitron"/>
              <a:ea typeface="Orbitron"/>
              <a:cs typeface="Orbitron"/>
              <a:sym typeface="Orbitron"/>
            </a:endParaRPr>
          </a:p>
        </p:txBody>
      </p:sp>
      <p:sp>
        <p:nvSpPr>
          <p:cNvPr id="1213" name="Google Shape;1213;p120"/>
          <p:cNvSpPr txBox="1"/>
          <p:nvPr/>
        </p:nvSpPr>
        <p:spPr>
          <a:xfrm>
            <a:off x="-40825" y="207525"/>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pic>
        <p:nvPicPr>
          <p:cNvPr id="1214" name="Google Shape;1214;p120" title="YF1_spessori_1.png"/>
          <p:cNvPicPr preferRelativeResize="0"/>
          <p:nvPr/>
        </p:nvPicPr>
        <p:blipFill rotWithShape="1">
          <a:blip r:embed="rId3">
            <a:alphaModFix/>
          </a:blip>
          <a:srcRect b="49975" l="0" r="0" t="124"/>
          <a:stretch/>
        </p:blipFill>
        <p:spPr>
          <a:xfrm>
            <a:off x="327675" y="942750"/>
            <a:ext cx="4366450" cy="4112799"/>
          </a:xfrm>
          <a:prstGeom prst="rect">
            <a:avLst/>
          </a:prstGeom>
          <a:noFill/>
          <a:ln>
            <a:noFill/>
          </a:ln>
        </p:spPr>
      </p:pic>
      <p:pic>
        <p:nvPicPr>
          <p:cNvPr id="1215" name="Google Shape;1215;p120" title="YF1_spessori_1.png"/>
          <p:cNvPicPr preferRelativeResize="0"/>
          <p:nvPr/>
        </p:nvPicPr>
        <p:blipFill rotWithShape="1">
          <a:blip r:embed="rId3">
            <a:alphaModFix/>
          </a:blip>
          <a:srcRect b="187" l="0" r="0" t="49032"/>
          <a:stretch/>
        </p:blipFill>
        <p:spPr>
          <a:xfrm>
            <a:off x="4752075" y="942750"/>
            <a:ext cx="4290901" cy="4112799"/>
          </a:xfrm>
          <a:prstGeom prst="rect">
            <a:avLst/>
          </a:prstGeom>
          <a:noFill/>
          <a:ln>
            <a:noFill/>
          </a:ln>
        </p:spPr>
      </p:pic>
      <p:sp>
        <p:nvSpPr>
          <p:cNvPr id="1216" name="Google Shape;1216;p1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121"/>
          <p:cNvSpPr txBox="1"/>
          <p:nvPr/>
        </p:nvSpPr>
        <p:spPr>
          <a:xfrm>
            <a:off x="-76200" y="-81375"/>
            <a:ext cx="85095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latin typeface="Orbitron"/>
                <a:ea typeface="Orbitron"/>
                <a:cs typeface="Orbitron"/>
                <a:sym typeface="Orbitron"/>
              </a:rPr>
              <a:t>YF3</a:t>
            </a:r>
            <a:r>
              <a:rPr lang="en" sz="2000">
                <a:solidFill>
                  <a:schemeClr val="dk1"/>
                </a:solidFill>
                <a:latin typeface="Orbitron"/>
                <a:ea typeface="Orbitron"/>
                <a:cs typeface="Orbitron"/>
                <a:sym typeface="Orbitron"/>
              </a:rPr>
              <a:t> (10x10)cm Different thicknesses - Solid Water SLAB</a:t>
            </a:r>
            <a:endParaRPr sz="2000">
              <a:solidFill>
                <a:schemeClr val="dk1"/>
              </a:solidFill>
              <a:latin typeface="Orbitron"/>
              <a:ea typeface="Orbitron"/>
              <a:cs typeface="Orbitron"/>
              <a:sym typeface="Orbitron"/>
            </a:endParaRPr>
          </a:p>
        </p:txBody>
      </p:sp>
      <p:sp>
        <p:nvSpPr>
          <p:cNvPr id="1222" name="Google Shape;1222;p121"/>
          <p:cNvSpPr txBox="1"/>
          <p:nvPr/>
        </p:nvSpPr>
        <p:spPr>
          <a:xfrm>
            <a:off x="-71250" y="176850"/>
            <a:ext cx="1095600" cy="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Dose_Th=3%</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Dist_th=3 mm</a:t>
            </a:r>
            <a:endParaRPr>
              <a:solidFill>
                <a:schemeClr val="dk1"/>
              </a:solidFill>
              <a:latin typeface="Darker Grotesque"/>
              <a:ea typeface="Darker Grotesque"/>
              <a:cs typeface="Darker Grotesque"/>
              <a:sym typeface="Darker Grotesque"/>
            </a:endParaRPr>
          </a:p>
          <a:p>
            <a:pPr indent="0" lvl="0" marL="0" rtl="0" algn="l">
              <a:spcBef>
                <a:spcPts val="0"/>
              </a:spcBef>
              <a:spcAft>
                <a:spcPts val="0"/>
              </a:spcAft>
              <a:buNone/>
            </a:pPr>
            <a:r>
              <a:rPr lang="en">
                <a:solidFill>
                  <a:schemeClr val="dk1"/>
                </a:solidFill>
                <a:latin typeface="Darker Grotesque"/>
                <a:ea typeface="Darker Grotesque"/>
                <a:cs typeface="Darker Grotesque"/>
                <a:sym typeface="Darker Grotesque"/>
              </a:rPr>
              <a:t>Cutoff=10%</a:t>
            </a:r>
            <a:endParaRPr>
              <a:solidFill>
                <a:schemeClr val="dk1"/>
              </a:solidFill>
              <a:latin typeface="Darker Grotesque"/>
              <a:ea typeface="Darker Grotesque"/>
              <a:cs typeface="Darker Grotesque"/>
              <a:sym typeface="Darker Grotesque"/>
            </a:endParaRPr>
          </a:p>
        </p:txBody>
      </p:sp>
      <p:pic>
        <p:nvPicPr>
          <p:cNvPr id="1223" name="Google Shape;1223;p121" title="YF3_Spessori(12Dicembre).png"/>
          <p:cNvPicPr preferRelativeResize="0"/>
          <p:nvPr/>
        </p:nvPicPr>
        <p:blipFill rotWithShape="1">
          <a:blip r:embed="rId3">
            <a:alphaModFix/>
          </a:blip>
          <a:srcRect b="50553" l="0" r="0" t="0"/>
          <a:stretch/>
        </p:blipFill>
        <p:spPr>
          <a:xfrm>
            <a:off x="370125" y="983250"/>
            <a:ext cx="4272575" cy="3987773"/>
          </a:xfrm>
          <a:prstGeom prst="rect">
            <a:avLst/>
          </a:prstGeom>
          <a:noFill/>
          <a:ln>
            <a:noFill/>
          </a:ln>
        </p:spPr>
      </p:pic>
      <p:pic>
        <p:nvPicPr>
          <p:cNvPr id="1224" name="Google Shape;1224;p121" title="YF3_Spessori(12Dicembre).png"/>
          <p:cNvPicPr preferRelativeResize="0"/>
          <p:nvPr/>
        </p:nvPicPr>
        <p:blipFill rotWithShape="1">
          <a:blip r:embed="rId3">
            <a:alphaModFix/>
          </a:blip>
          <a:srcRect b="0" l="0" r="0" t="50553"/>
          <a:stretch/>
        </p:blipFill>
        <p:spPr>
          <a:xfrm>
            <a:off x="4787450" y="983249"/>
            <a:ext cx="4272575" cy="3987784"/>
          </a:xfrm>
          <a:prstGeom prst="rect">
            <a:avLst/>
          </a:prstGeom>
          <a:noFill/>
          <a:ln>
            <a:noFill/>
          </a:ln>
        </p:spPr>
      </p:pic>
      <p:sp>
        <p:nvSpPr>
          <p:cNvPr id="1225" name="Google Shape;1225;p121"/>
          <p:cNvSpPr txBox="1"/>
          <p:nvPr/>
        </p:nvSpPr>
        <p:spPr>
          <a:xfrm>
            <a:off x="7552525" y="606150"/>
            <a:ext cx="1507500" cy="3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latin typeface="Darker Grotesque"/>
                <a:ea typeface="Darker Grotesque"/>
                <a:cs typeface="Darker Grotesque"/>
                <a:sym typeface="Darker Grotesque"/>
              </a:rPr>
              <a:t>Data of 12.12.2024</a:t>
            </a:r>
            <a:endParaRPr i="1">
              <a:solidFill>
                <a:schemeClr val="dk1"/>
              </a:solidFill>
              <a:latin typeface="Darker Grotesque"/>
              <a:ea typeface="Darker Grotesque"/>
              <a:cs typeface="Darker Grotesque"/>
              <a:sym typeface="Darker Grotesque"/>
            </a:endParaRPr>
          </a:p>
        </p:txBody>
      </p:sp>
      <p:sp>
        <p:nvSpPr>
          <p:cNvPr id="1226" name="Google Shape;1226;p1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e Use of AI in Marketing by Slidesgo">
  <a:themeElements>
    <a:clrScheme name="Simple Light">
      <a:dk1>
        <a:srgbClr val="191919"/>
      </a:dk1>
      <a:lt1>
        <a:srgbClr val="FFFFFF"/>
      </a:lt1>
      <a:dk2>
        <a:srgbClr val="E8E8E8"/>
      </a:dk2>
      <a:lt2>
        <a:srgbClr val="FFFFFF"/>
      </a:lt2>
      <a:accent1>
        <a:srgbClr val="0445FF"/>
      </a:accent1>
      <a:accent2>
        <a:srgbClr val="F2CEFF"/>
      </a:accent2>
      <a:accent3>
        <a:srgbClr val="8DF1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e Use of AI in Marketing by Slidesgo">
  <a:themeElements>
    <a:clrScheme name="Simple Light">
      <a:dk1>
        <a:srgbClr val="191919"/>
      </a:dk1>
      <a:lt1>
        <a:srgbClr val="FFFFFF"/>
      </a:lt1>
      <a:dk2>
        <a:srgbClr val="E8E8E8"/>
      </a:dk2>
      <a:lt2>
        <a:srgbClr val="FFFFFF"/>
      </a:lt2>
      <a:accent1>
        <a:srgbClr val="0445FF"/>
      </a:accent1>
      <a:accent2>
        <a:srgbClr val="F2CEFF"/>
      </a:accent2>
      <a:accent3>
        <a:srgbClr val="8DF1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