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6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32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7B137-1EEC-5396-C578-4097DC201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142315-7975-3BD4-5473-760D73B2C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1CE840-9CB6-D1B8-2681-18CDA68AB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05A7A0-BB70-2AA2-1E33-95652A9A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9EE7C6-53A5-AD17-F2A9-7E25C0AA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69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637E9D-9994-2E42-A7AE-FB18E837E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6CC789-71B4-ED07-B44D-66761D55E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3A9160-FD08-43B1-67FF-1FD99BF11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21BD29-E5CC-6D77-ACAB-6B629E41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9FB666-D096-3C14-5870-3639BFA0C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156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D07EC18-C374-EF13-15FD-3481D861B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F19098-7C6D-498D-D4ED-D8B08E966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AA4505-F156-A334-42DC-A26A07212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0F4BDE-A68F-08D6-C5D7-74FEA031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542C6B-81AA-48D3-EDC7-5604C56F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60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50160B-203C-719A-D584-7E0DA0DF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25BCD1-0841-4D9E-E165-A44B12927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57752E-6423-D076-86B7-83883DAF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E7BAB6-6314-F0A9-27AC-36B87C2B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BB4C9C-578D-B65E-2A63-8B4E51499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998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DA810-0233-F209-BC8D-D197B2D11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B5A979-5896-93C4-7035-0DEFD8C57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E6838A-8CA4-7E79-752C-4CB0A60E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496505-20F8-02D8-B082-856A8B56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C35A17-15C9-648E-7C13-EB909E8B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00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A514EE-FB1B-4AA2-F380-1D38A9B9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F71217-D98D-3681-3646-ECC4F274D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C620F1-8CB9-57C6-EBDF-7DAA025CB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5EBDDC-372B-B40F-7865-E9D68BCF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87FB9E-E76E-147C-58CC-3271C715E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14813B-B586-1708-70EE-E562A86D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04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C4933C-55BA-CEBA-4C05-B4C1DE72B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C45948-C8C6-FDCD-95B5-4A7442654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B2CB60-9682-930A-BDA0-4177B73C2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E91C223-E0A7-2CEF-9461-2D867F270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AFEF3A4-5F68-DEC3-0802-E67030F37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FB3D00-40E7-4B5F-A68C-1C620A46A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2C8D28D-C7C3-357D-8DF8-F5500169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C2B1AB-FF55-43D2-4D9D-34413632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756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CC8B-5EF8-CB69-A7E5-8C521AB3B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DDD207A-1713-0C9E-84EF-426D2EAA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965770-58CC-F928-FA9C-978F1929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AB0369-0279-FF4D-3B96-7EE8E07F3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7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88B14D5-8A66-C2D7-33D3-1AD93FA4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9EB82A9-0B4B-7D52-2AD9-FEA91302E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5AF111B-3A90-8CD7-7709-878A38152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24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38AD68-2943-7351-6E18-47A4BFC6A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807C61-383F-4FD3-5FEE-FA72A3748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F2A9882-D8BB-C58B-C4C8-F0D9A3706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47B287-D51E-F59E-D707-19367BE43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3D8F58-EDE8-2F6A-7E32-298C43EA8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489329B-0C9F-66A2-184B-9C1B27BE5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7E8716-E999-CDD8-715D-10A9538D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1E71D1D-ECBC-31AE-CE3C-F9CC7BF85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47E969-B2BC-AF74-AD34-A925F23A4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2A33DD-AD8F-5462-754F-AD9141F7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5EB4BD-73EA-B01F-39B3-1141D8B3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9908D5-DF01-E8C6-D99D-1B2B051B1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76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238053D-2929-B1DA-37D6-04A851F43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E8D7B2-5258-92D4-BA11-96A5433EB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3CB2BA-91C2-553C-9B66-26796E77C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56217E-3A47-4441-BB5C-A76AE4A78ABC}" type="datetimeFigureOut">
              <a:rPr lang="it-IT" smtClean="0"/>
              <a:t>24/03/2025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0BE7C3-8B97-8B7D-5252-8DA08B666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FC95D7-DC2A-0A5D-B19D-166761BD3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BFC384-8E59-42BF-B8F0-6323167A1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750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22943-D3F8-652F-B690-274583B68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EE959D3B-2095-6189-5A32-1555BEB35277}"/>
              </a:ext>
            </a:extLst>
          </p:cNvPr>
          <p:cNvSpPr txBox="1"/>
          <p:nvPr/>
        </p:nvSpPr>
        <p:spPr>
          <a:xfrm>
            <a:off x="2746375" y="92423"/>
            <a:ext cx="676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Proposta di gestione dello schermo da remoto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73A5EB9-67A2-03C0-4ED8-2540490EC7FF}"/>
              </a:ext>
            </a:extLst>
          </p:cNvPr>
          <p:cNvSpPr txBox="1"/>
          <p:nvPr/>
        </p:nvSpPr>
        <p:spPr>
          <a:xfrm>
            <a:off x="933450" y="611257"/>
            <a:ext cx="106870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0" i="0" u="none" strike="noStrike" baseline="0" dirty="0">
                <a:solidFill>
                  <a:srgbClr val="000000"/>
                </a:solidFill>
                <a:latin typeface="Titillium Web" panose="00000500000000000000" pitchFamily="2" charset="0"/>
              </a:rPr>
              <a:t>Software: </a:t>
            </a:r>
            <a:r>
              <a:rPr lang="it-IT" b="1" i="0" u="none" strike="noStrike" baseline="0" dirty="0" err="1">
                <a:solidFill>
                  <a:srgbClr val="000000"/>
                </a:solidFill>
                <a:latin typeface="Titillium Web" panose="00000500000000000000" pitchFamily="2" charset="0"/>
              </a:rPr>
              <a:t>Yodeck</a:t>
            </a:r>
            <a:endParaRPr lang="it-IT" b="1" i="0" u="none" strike="noStrike" baseline="0" dirty="0">
              <a:solidFill>
                <a:srgbClr val="000000"/>
              </a:solidFill>
              <a:latin typeface="Titillium Web" panose="00000500000000000000" pitchFamily="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Titillium Web" panose="00000500000000000000" pitchFamily="2" charset="0"/>
              </a:rPr>
              <a:t>Si accede tramite account web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Titillium Web" panose="00000500000000000000" pitchFamily="2" charset="0"/>
              </a:rPr>
              <a:t>Lo schermo viene associato tramite codice che si ottiene usando il browser della tv e collegandosi a un sito web.</a:t>
            </a:r>
            <a:endParaRPr lang="it-IT" i="0" u="none" strike="noStrike" baseline="0" dirty="0">
              <a:solidFill>
                <a:srgbClr val="000000"/>
              </a:solidFill>
              <a:latin typeface="Titillium Web" panose="00000500000000000000" pitchFamily="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Titillium Web" panose="00000500000000000000" pitchFamily="2" charset="0"/>
              </a:rPr>
              <a:t>Consente di gestire gratuitamente uno schermo da remoto gratuitamente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Titillium Web" panose="00000500000000000000" pitchFamily="2" charset="0"/>
              </a:rPr>
              <a:t>Consente di gestire immagini video e pagine web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Titillium Web" panose="00000500000000000000" pitchFamily="2" charset="0"/>
              </a:rPr>
              <a:t>Consente di dividere lo schermo in diverse parti e definire dei layout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0000"/>
                </a:solidFill>
                <a:latin typeface="Titillium Web" panose="00000500000000000000" pitchFamily="2" charset="0"/>
              </a:rPr>
              <a:t>Consente di personalizzare per ogni schermata il tempo prima di passare alla successiva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9C04DC2E-C1F9-B5BE-2BB7-36917D220769}"/>
              </a:ext>
            </a:extLst>
          </p:cNvPr>
          <p:cNvCxnSpPr/>
          <p:nvPr/>
        </p:nvCxnSpPr>
        <p:spPr>
          <a:xfrm>
            <a:off x="641350" y="569615"/>
            <a:ext cx="10979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B37C9700-7114-6DFA-AA29-60E219EEB462}"/>
              </a:ext>
            </a:extLst>
          </p:cNvPr>
          <p:cNvSpPr txBox="1"/>
          <p:nvPr/>
        </p:nvSpPr>
        <p:spPr>
          <a:xfrm>
            <a:off x="933450" y="3846681"/>
            <a:ext cx="1068705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000" b="1" dirty="0">
                <a:solidFill>
                  <a:srgbClr val="000000"/>
                </a:solidFill>
                <a:latin typeface="Titillium Web" panose="00000500000000000000" pitchFamily="2" charset="0"/>
              </a:rPr>
              <a:t>Proposta di schermate:</a:t>
            </a:r>
            <a:endParaRPr lang="it-IT" sz="2000" b="1" i="0" u="none" strike="noStrike" baseline="0" dirty="0">
              <a:solidFill>
                <a:srgbClr val="000000"/>
              </a:solidFill>
              <a:latin typeface="Titillium Web" panose="00000500000000000000" pitchFamily="2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it-IT" b="1" dirty="0"/>
              <a:t>Attività Gruppi: </a:t>
            </a:r>
            <a:r>
              <a:rPr lang="it-IT" dirty="0"/>
              <a:t>Immagine di presentazione, riassunto attività gruppo1, gruppo2, gruppo3 (4)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b="1" dirty="0"/>
              <a:t>Attività Gruppi: </a:t>
            </a:r>
            <a:r>
              <a:rPr lang="it-IT" dirty="0"/>
              <a:t>Immagine di presentazione, riassunto attività gruppo4, gruppo5,  CC3M (4)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b="1" dirty="0"/>
              <a:t>Attività Servizi: </a:t>
            </a:r>
            <a:r>
              <a:rPr lang="it-IT" dirty="0"/>
              <a:t>Amministrazione, Calcolo e reti, Elettronica, Officina (4)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b="1" dirty="0"/>
              <a:t>Attività presso il CERN </a:t>
            </a:r>
            <a:r>
              <a:rPr lang="it-IT" dirty="0"/>
              <a:t>: ALICE, LHCB, CMS, Pagina web CERN status LHC (page1) (4)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 </a:t>
            </a:r>
            <a:r>
              <a:rPr lang="it-IT" b="1" dirty="0"/>
              <a:t>Esperimenti in Sardegna fuori sede: </a:t>
            </a:r>
            <a:r>
              <a:rPr lang="it-IT" dirty="0"/>
              <a:t>ET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 </a:t>
            </a:r>
            <a:r>
              <a:rPr lang="it-IT" b="1" dirty="0"/>
              <a:t>Esperimenti in Sardegna fuori sede: </a:t>
            </a:r>
            <a:r>
              <a:rPr lang="it-IT" dirty="0"/>
              <a:t>Aria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Conferenze locali e di interesse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Informazioni per i dipendenti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/>
              <a:t>Foto di laboratori e luoghi significativi per la sezione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191E917D-B86D-F172-F6BD-CA30462152A9}"/>
              </a:ext>
            </a:extLst>
          </p:cNvPr>
          <p:cNvSpPr txBox="1"/>
          <p:nvPr/>
        </p:nvSpPr>
        <p:spPr>
          <a:xfrm>
            <a:off x="933450" y="2782957"/>
            <a:ext cx="10687050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dirty="0">
                <a:solidFill>
                  <a:srgbClr val="000000"/>
                </a:solidFill>
                <a:latin typeface="Titillium Web" panose="00000500000000000000" pitchFamily="2" charset="0"/>
              </a:rPr>
              <a:t>Punti da discutere:</a:t>
            </a:r>
            <a:endParaRPr lang="it-IT" b="1" i="0" u="none" strike="noStrike" baseline="0" dirty="0">
              <a:solidFill>
                <a:srgbClr val="000000"/>
              </a:solidFill>
              <a:latin typeface="Titillium Web" panose="00000500000000000000" pitchFamily="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Gestione delle informazioni da mostrare nel display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Contenuti da mostrare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Definire come richiedere un aggiornamento dei contenuti e chi se ne occupa</a:t>
            </a:r>
          </a:p>
        </p:txBody>
      </p:sp>
    </p:spTree>
    <p:extLst>
      <p:ext uri="{BB962C8B-B14F-4D97-AF65-F5344CB8AC3E}">
        <p14:creationId xmlns:p14="http://schemas.microsoft.com/office/powerpoint/2010/main" val="242663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FC64A-950C-9974-4042-F1D8D9C56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4950E3FC-7077-8F3B-48DE-1629EA7D90D6}"/>
              </a:ext>
            </a:extLst>
          </p:cNvPr>
          <p:cNvSpPr/>
          <p:nvPr/>
        </p:nvSpPr>
        <p:spPr>
          <a:xfrm>
            <a:off x="838201" y="25923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Immagine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4A537B5-9604-2BCA-8DEE-FBBA2D5C9098}"/>
              </a:ext>
            </a:extLst>
          </p:cNvPr>
          <p:cNvSpPr/>
          <p:nvPr/>
        </p:nvSpPr>
        <p:spPr>
          <a:xfrm>
            <a:off x="838201" y="124759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Attività Gruppo 2</a:t>
            </a:r>
          </a:p>
          <a:p>
            <a:pPr algn="ctr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B416888-3391-6252-7849-60B394835C32}"/>
              </a:ext>
            </a:extLst>
          </p:cNvPr>
          <p:cNvSpPr/>
          <p:nvPr/>
        </p:nvSpPr>
        <p:spPr>
          <a:xfrm>
            <a:off x="2475383" y="25923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Attività Gruppo 1</a:t>
            </a:r>
          </a:p>
          <a:p>
            <a:pPr algn="ctr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435FE4E-366D-C06A-C03F-A306C052F28B}"/>
              </a:ext>
            </a:extLst>
          </p:cNvPr>
          <p:cNvSpPr/>
          <p:nvPr/>
        </p:nvSpPr>
        <p:spPr>
          <a:xfrm>
            <a:off x="2473702" y="124759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Attività Gruppo 3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16D8200D-AD9C-E470-6C5D-3292C26CB0B4}"/>
              </a:ext>
            </a:extLst>
          </p:cNvPr>
          <p:cNvSpPr/>
          <p:nvPr/>
        </p:nvSpPr>
        <p:spPr>
          <a:xfrm>
            <a:off x="4457701" y="25923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Immagine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C9899D5F-EAB1-55B6-CE40-5C46E02349EC}"/>
              </a:ext>
            </a:extLst>
          </p:cNvPr>
          <p:cNvSpPr/>
          <p:nvPr/>
        </p:nvSpPr>
        <p:spPr>
          <a:xfrm>
            <a:off x="4457701" y="124759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Attività Gruppo 5</a:t>
            </a:r>
          </a:p>
          <a:p>
            <a:pPr algn="ctr"/>
            <a:endParaRPr lang="it-IT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9758BEB-FD92-3674-5D3A-FD7418980979}"/>
              </a:ext>
            </a:extLst>
          </p:cNvPr>
          <p:cNvSpPr/>
          <p:nvPr/>
        </p:nvSpPr>
        <p:spPr>
          <a:xfrm>
            <a:off x="6094883" y="25923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Attività Gruppo 4</a:t>
            </a:r>
          </a:p>
          <a:p>
            <a:pPr algn="ctr"/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7E0A6C4C-2DBC-7DD0-4C47-762DBF6FA078}"/>
              </a:ext>
            </a:extLst>
          </p:cNvPr>
          <p:cNvSpPr/>
          <p:nvPr/>
        </p:nvSpPr>
        <p:spPr>
          <a:xfrm>
            <a:off x="6093202" y="124759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Attività CC3M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51F31A82-1CEF-9A38-1DA8-B0D07BDE3675}"/>
              </a:ext>
            </a:extLst>
          </p:cNvPr>
          <p:cNvSpPr/>
          <p:nvPr/>
        </p:nvSpPr>
        <p:spPr>
          <a:xfrm>
            <a:off x="849597" y="243560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ALICE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023814EF-DFB1-A30C-8197-2CB24775D0B6}"/>
              </a:ext>
            </a:extLst>
          </p:cNvPr>
          <p:cNvSpPr/>
          <p:nvPr/>
        </p:nvSpPr>
        <p:spPr>
          <a:xfrm>
            <a:off x="849597" y="342396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CMS</a:t>
            </a:r>
          </a:p>
          <a:p>
            <a:pPr algn="ctr"/>
            <a:endParaRPr lang="it-IT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6A603F6-1FC9-17B7-AD50-DCE0C4DC7AEB}"/>
              </a:ext>
            </a:extLst>
          </p:cNvPr>
          <p:cNvSpPr/>
          <p:nvPr/>
        </p:nvSpPr>
        <p:spPr>
          <a:xfrm>
            <a:off x="2486779" y="243560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LHCB</a:t>
            </a:r>
          </a:p>
          <a:p>
            <a:pPr algn="ctr"/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5768429D-C04D-2537-551C-90F9DE3433D8}"/>
              </a:ext>
            </a:extLst>
          </p:cNvPr>
          <p:cNvSpPr/>
          <p:nvPr/>
        </p:nvSpPr>
        <p:spPr>
          <a:xfrm>
            <a:off x="2485098" y="342396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CERN STATUS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0A6F9E64-78A2-0226-90DC-BC397C0C9C2C}"/>
              </a:ext>
            </a:extLst>
          </p:cNvPr>
          <p:cNvSpPr/>
          <p:nvPr/>
        </p:nvSpPr>
        <p:spPr>
          <a:xfrm>
            <a:off x="4483101" y="243728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ET 1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5EE1A4B-606E-3BA6-B9FF-BDF7A5394EC4}"/>
              </a:ext>
            </a:extLst>
          </p:cNvPr>
          <p:cNvSpPr/>
          <p:nvPr/>
        </p:nvSpPr>
        <p:spPr>
          <a:xfrm>
            <a:off x="4483101" y="342564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ET 3</a:t>
            </a:r>
          </a:p>
          <a:p>
            <a:pPr algn="ctr"/>
            <a:endParaRPr lang="it-IT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509C78DD-DC73-BD77-A36B-CE6F49632435}"/>
              </a:ext>
            </a:extLst>
          </p:cNvPr>
          <p:cNvSpPr/>
          <p:nvPr/>
        </p:nvSpPr>
        <p:spPr>
          <a:xfrm>
            <a:off x="6120283" y="243728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ET 2</a:t>
            </a:r>
          </a:p>
          <a:p>
            <a:pPr algn="ctr"/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F444BC6E-4806-BC92-DF01-AE89E83791C9}"/>
              </a:ext>
            </a:extLst>
          </p:cNvPr>
          <p:cNvSpPr/>
          <p:nvPr/>
        </p:nvSpPr>
        <p:spPr>
          <a:xfrm>
            <a:off x="6118602" y="342564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Video ET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BF7BCB90-D7D5-C71D-5C36-184F6BF3ACF4}"/>
              </a:ext>
            </a:extLst>
          </p:cNvPr>
          <p:cNvSpPr/>
          <p:nvPr/>
        </p:nvSpPr>
        <p:spPr>
          <a:xfrm>
            <a:off x="8102601" y="243728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Aria 1</a:t>
            </a: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B817DF20-7FCF-7651-1E38-7B6BAEAC16E1}"/>
              </a:ext>
            </a:extLst>
          </p:cNvPr>
          <p:cNvSpPr/>
          <p:nvPr/>
        </p:nvSpPr>
        <p:spPr>
          <a:xfrm>
            <a:off x="8102601" y="342564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Aria 3</a:t>
            </a:r>
          </a:p>
          <a:p>
            <a:pPr algn="ctr"/>
            <a:endParaRPr lang="it-IT" dirty="0"/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2C4875D4-02EE-78E0-DE49-03AAC1388B81}"/>
              </a:ext>
            </a:extLst>
          </p:cNvPr>
          <p:cNvSpPr/>
          <p:nvPr/>
        </p:nvSpPr>
        <p:spPr>
          <a:xfrm>
            <a:off x="9739783" y="243728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Aria 2</a:t>
            </a:r>
          </a:p>
          <a:p>
            <a:pPr algn="ctr"/>
            <a:endParaRPr lang="it-IT" dirty="0"/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33F6B4A1-5527-F6AD-27D3-F8CEFAC2EDE2}"/>
              </a:ext>
            </a:extLst>
          </p:cNvPr>
          <p:cNvSpPr/>
          <p:nvPr/>
        </p:nvSpPr>
        <p:spPr>
          <a:xfrm>
            <a:off x="9738102" y="342564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Video Aria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DC91D62F-AC9A-9D4D-F4AC-87450EFF8DF4}"/>
              </a:ext>
            </a:extLst>
          </p:cNvPr>
          <p:cNvSpPr/>
          <p:nvPr/>
        </p:nvSpPr>
        <p:spPr>
          <a:xfrm>
            <a:off x="844551" y="4615331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1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CF361886-7FF3-ABD5-61E6-46C4146CA7E7}"/>
              </a:ext>
            </a:extLst>
          </p:cNvPr>
          <p:cNvSpPr/>
          <p:nvPr/>
        </p:nvSpPr>
        <p:spPr>
          <a:xfrm>
            <a:off x="1663701" y="4615331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2</a:t>
            </a: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0F4309DE-32DF-6E56-6517-E0EEF89F2147}"/>
              </a:ext>
            </a:extLst>
          </p:cNvPr>
          <p:cNvSpPr/>
          <p:nvPr/>
        </p:nvSpPr>
        <p:spPr>
          <a:xfrm>
            <a:off x="2489953" y="4616454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3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AC976146-B4FE-C568-A685-09DB3FA2D84F}"/>
              </a:ext>
            </a:extLst>
          </p:cNvPr>
          <p:cNvSpPr/>
          <p:nvPr/>
        </p:nvSpPr>
        <p:spPr>
          <a:xfrm>
            <a:off x="3309103" y="4616454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4</a:t>
            </a: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350B0584-6CE9-C13F-8491-43D2D2EA6278}"/>
              </a:ext>
            </a:extLst>
          </p:cNvPr>
          <p:cNvSpPr/>
          <p:nvPr/>
        </p:nvSpPr>
        <p:spPr>
          <a:xfrm>
            <a:off x="844551" y="5583519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5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3FAEE715-D5EE-BB3F-DF00-7C414EBBAD5A}"/>
              </a:ext>
            </a:extLst>
          </p:cNvPr>
          <p:cNvSpPr/>
          <p:nvPr/>
        </p:nvSpPr>
        <p:spPr>
          <a:xfrm>
            <a:off x="1663701" y="5583519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6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7406A5B2-5562-B81E-ED51-7AE3E891AC99}"/>
              </a:ext>
            </a:extLst>
          </p:cNvPr>
          <p:cNvSpPr/>
          <p:nvPr/>
        </p:nvSpPr>
        <p:spPr>
          <a:xfrm>
            <a:off x="2489953" y="5584642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7</a:t>
            </a: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8F2C9003-D030-8CE5-19E9-61B08EA01A1A}"/>
              </a:ext>
            </a:extLst>
          </p:cNvPr>
          <p:cNvSpPr/>
          <p:nvPr/>
        </p:nvSpPr>
        <p:spPr>
          <a:xfrm>
            <a:off x="3309103" y="5584642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dirty="0"/>
              <a:t>Conferenza 8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37935F7B-93C0-5688-CC7A-65A4B51EB385}"/>
              </a:ext>
            </a:extLst>
          </p:cNvPr>
          <p:cNvSpPr/>
          <p:nvPr/>
        </p:nvSpPr>
        <p:spPr>
          <a:xfrm>
            <a:off x="4457701" y="462803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Informazioni 1</a:t>
            </a: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7B625886-1D04-6E7E-299C-6E3807E35C18}"/>
              </a:ext>
            </a:extLst>
          </p:cNvPr>
          <p:cNvSpPr/>
          <p:nvPr/>
        </p:nvSpPr>
        <p:spPr>
          <a:xfrm>
            <a:off x="4457701" y="561639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Informazioni 3</a:t>
            </a:r>
          </a:p>
          <a:p>
            <a:pPr algn="ctr"/>
            <a:endParaRPr lang="it-IT" dirty="0"/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id="{50D7127A-B291-96BC-9131-B782E4A203FA}"/>
              </a:ext>
            </a:extLst>
          </p:cNvPr>
          <p:cNvSpPr/>
          <p:nvPr/>
        </p:nvSpPr>
        <p:spPr>
          <a:xfrm>
            <a:off x="6094883" y="4628031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Informazioni 2</a:t>
            </a:r>
          </a:p>
          <a:p>
            <a:pPr algn="ctr"/>
            <a:endParaRPr lang="it-IT" dirty="0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6BDFE81-9F9E-C8CF-3A26-623FF3C0C4FB}"/>
              </a:ext>
            </a:extLst>
          </p:cNvPr>
          <p:cNvSpPr/>
          <p:nvPr/>
        </p:nvSpPr>
        <p:spPr>
          <a:xfrm>
            <a:off x="6093202" y="5616392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Informazioni 4</a:t>
            </a:r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id="{68808B0A-7BA6-BEA8-EF49-BAB8DE7C3761}"/>
              </a:ext>
            </a:extLst>
          </p:cNvPr>
          <p:cNvSpPr/>
          <p:nvPr/>
        </p:nvSpPr>
        <p:spPr>
          <a:xfrm>
            <a:off x="8100920" y="279404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Amministrazione</a:t>
            </a: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68AE7AF6-7445-E96E-63E9-DEEA92EB005A}"/>
              </a:ext>
            </a:extLst>
          </p:cNvPr>
          <p:cNvSpPr/>
          <p:nvPr/>
        </p:nvSpPr>
        <p:spPr>
          <a:xfrm>
            <a:off x="8100920" y="1261415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it-IT" sz="2400" dirty="0"/>
              <a:t>Elettronica</a:t>
            </a:r>
          </a:p>
          <a:p>
            <a:pPr algn="ctr"/>
            <a:endParaRPr lang="it-IT" dirty="0"/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B02CD9D8-A5F8-C98E-64BF-AAE8D592F030}"/>
              </a:ext>
            </a:extLst>
          </p:cNvPr>
          <p:cNvSpPr/>
          <p:nvPr/>
        </p:nvSpPr>
        <p:spPr>
          <a:xfrm>
            <a:off x="9738102" y="279404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400" dirty="0"/>
              <a:t>Calcolo e Reti</a:t>
            </a:r>
          </a:p>
          <a:p>
            <a:pPr algn="ctr"/>
            <a:endParaRPr lang="it-IT" dirty="0"/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974DCEF5-8839-6176-B226-B54F18F48EE9}"/>
              </a:ext>
            </a:extLst>
          </p:cNvPr>
          <p:cNvSpPr/>
          <p:nvPr/>
        </p:nvSpPr>
        <p:spPr>
          <a:xfrm>
            <a:off x="9736421" y="1261415"/>
            <a:ext cx="1628774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300" dirty="0"/>
          </a:p>
          <a:p>
            <a:pPr algn="ctr"/>
            <a:r>
              <a:rPr lang="it-IT" sz="2300" dirty="0"/>
              <a:t>Officina meccanica</a:t>
            </a:r>
          </a:p>
          <a:p>
            <a:pPr algn="ctr"/>
            <a:endParaRPr lang="it-IT" sz="2400" dirty="0"/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FAE49AF6-96F5-598A-C867-091C70422D49}"/>
              </a:ext>
            </a:extLst>
          </p:cNvPr>
          <p:cNvSpPr/>
          <p:nvPr/>
        </p:nvSpPr>
        <p:spPr>
          <a:xfrm>
            <a:off x="8100920" y="4647081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B15F1749-8790-E932-F784-F3875BA0A249}"/>
              </a:ext>
            </a:extLst>
          </p:cNvPr>
          <p:cNvSpPr/>
          <p:nvPr/>
        </p:nvSpPr>
        <p:spPr>
          <a:xfrm>
            <a:off x="8920070" y="4647081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D3D3DADE-C27E-FD2E-EBBB-F7BDE1FD4DA7}"/>
              </a:ext>
            </a:extLst>
          </p:cNvPr>
          <p:cNvSpPr/>
          <p:nvPr/>
        </p:nvSpPr>
        <p:spPr>
          <a:xfrm>
            <a:off x="9746322" y="4648204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64F126B3-279B-91CA-D999-A0B3BE577E9E}"/>
              </a:ext>
            </a:extLst>
          </p:cNvPr>
          <p:cNvSpPr/>
          <p:nvPr/>
        </p:nvSpPr>
        <p:spPr>
          <a:xfrm>
            <a:off x="10565472" y="4648204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CB7AAE6E-130B-3E4C-255A-7444D0E4CF42}"/>
              </a:ext>
            </a:extLst>
          </p:cNvPr>
          <p:cNvSpPr/>
          <p:nvPr/>
        </p:nvSpPr>
        <p:spPr>
          <a:xfrm>
            <a:off x="8100920" y="5615269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CDED6232-B1F2-2FA6-2B22-51E019A34EF0}"/>
              </a:ext>
            </a:extLst>
          </p:cNvPr>
          <p:cNvSpPr/>
          <p:nvPr/>
        </p:nvSpPr>
        <p:spPr>
          <a:xfrm>
            <a:off x="8920070" y="5615269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C94F0308-ABD7-CF98-531A-ECCF487CB1B6}"/>
              </a:ext>
            </a:extLst>
          </p:cNvPr>
          <p:cNvSpPr/>
          <p:nvPr/>
        </p:nvSpPr>
        <p:spPr>
          <a:xfrm>
            <a:off x="9746322" y="5616392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  <p:sp>
        <p:nvSpPr>
          <p:cNvPr id="49" name="Rettangolo 48">
            <a:extLst>
              <a:ext uri="{FF2B5EF4-FFF2-40B4-BE49-F238E27FC236}">
                <a16:creationId xmlns:a16="http://schemas.microsoft.com/office/drawing/2014/main" id="{8556ABB4-6429-74B8-0D7F-3ECF423D8B58}"/>
              </a:ext>
            </a:extLst>
          </p:cNvPr>
          <p:cNvSpPr/>
          <p:nvPr/>
        </p:nvSpPr>
        <p:spPr>
          <a:xfrm>
            <a:off x="10565472" y="5616392"/>
            <a:ext cx="806450" cy="9681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dirty="0"/>
              <a:t>Foto sezione</a:t>
            </a:r>
          </a:p>
        </p:txBody>
      </p:sp>
    </p:spTree>
    <p:extLst>
      <p:ext uri="{BB962C8B-B14F-4D97-AF65-F5344CB8AC3E}">
        <p14:creationId xmlns:p14="http://schemas.microsoft.com/office/powerpoint/2010/main" val="850253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300</Words>
  <Application>Microsoft Office PowerPoint</Application>
  <PresentationFormat>Widescreen</PresentationFormat>
  <Paragraphs>80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Titillium Web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 Puggioni</dc:creator>
  <cp:lastModifiedBy>Carlo Puggioni</cp:lastModifiedBy>
  <cp:revision>2</cp:revision>
  <dcterms:created xsi:type="dcterms:W3CDTF">2025-03-24T16:48:07Z</dcterms:created>
  <dcterms:modified xsi:type="dcterms:W3CDTF">2025-03-26T16:32:09Z</dcterms:modified>
</cp:coreProperties>
</file>