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C33B44-C934-CD00-6CAA-755735FE95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CF0E659-1546-5224-3E39-60490AAA44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326752E-FC63-79A7-E56A-34F895055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24A2-7B25-484E-B057-D0D52150AF4C}" type="datetimeFigureOut">
              <a:rPr lang="it-IT" smtClean="0"/>
              <a:t>mer/30/04/2025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B8F2ABD-CC01-8E81-FB13-1B3FB44EA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7C15FC0-1EAB-BB89-7EC7-D17E50E0E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B600C-815F-43C6-8A80-63C0C122E8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6899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A38757-E6F3-8C70-26A7-5957AA35A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FD9A67C-B0FE-6FE1-4590-DAC2786D79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B281D6C-F47B-B00C-B7C0-D6C18CEA6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24A2-7B25-484E-B057-D0D52150AF4C}" type="datetimeFigureOut">
              <a:rPr lang="it-IT" smtClean="0"/>
              <a:t>mer/30/04/2025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5151B4E-44C8-F978-5950-A83BB9E05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A6CC010-FE33-9DEC-58AC-F691E4F50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B600C-815F-43C6-8A80-63C0C122E8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7810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307E726-B7B6-B946-52A4-961B4181CB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0E9F885-58B4-1E6C-E09D-170F89F955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CB62D14-4981-4F72-C733-99EF79B6C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24A2-7B25-484E-B057-D0D52150AF4C}" type="datetimeFigureOut">
              <a:rPr lang="it-IT" smtClean="0"/>
              <a:t>mer/30/04/2025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3B10C21-60C3-B5B2-4AD5-8E8665574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2A16112-029E-A171-E340-837AB74D9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B600C-815F-43C6-8A80-63C0C122E8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7282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1ADE8B-EA16-D252-3C43-C348E15F9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31B49F-CCF8-AD14-3EA9-1CAFB9A2C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EF46460-6EC8-6D11-B40E-180C39E3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24A2-7B25-484E-B057-D0D52150AF4C}" type="datetimeFigureOut">
              <a:rPr lang="it-IT" smtClean="0"/>
              <a:t>mer/30/04/2025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8655CA3-9590-71FD-42B6-4C78182B0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9FC749-0B96-DB84-DAAE-0D71F3A22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B600C-815F-43C6-8A80-63C0C122E8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3617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CFB74A-276C-7466-445E-C1E8A9C28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2DDA44F-E979-CB67-CC6A-1DEABB84D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1F19DC3-EDEB-0B41-2A2B-A98DCA6B7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24A2-7B25-484E-B057-D0D52150AF4C}" type="datetimeFigureOut">
              <a:rPr lang="it-IT" smtClean="0"/>
              <a:t>mer/30/04/2025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526B1F1-491A-B58B-D9ED-57D5734B1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045D50A-5C5E-201E-5409-CE6689EE6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B600C-815F-43C6-8A80-63C0C122E8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1542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721940-176D-05B2-7A2A-FA113B053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5CF2437-CC1C-C8C1-2380-D9425302C8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BF7F66F-149A-E3DE-FF76-80D56DF33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FC1290C-5388-C28A-93B1-F9709B84B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24A2-7B25-484E-B057-D0D52150AF4C}" type="datetimeFigureOut">
              <a:rPr lang="it-IT" smtClean="0"/>
              <a:t>mer/30/04/2025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2FAFA7C-FCB5-2026-3142-4CEF8AC2F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57731E1-2F8D-B436-04A9-164C57C60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B600C-815F-43C6-8A80-63C0C122E8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3718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35419C-BE4D-4079-2A16-B6B8BD68B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715041C-D8A2-9687-F1EE-7FC8E477E3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355DA36-4C3D-49DD-B930-40CB5E0B8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F99C51A-4662-C1AC-A69C-4F2378CDFF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7C98082-99DE-D38D-0B6A-7185F096D8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1281D26-68BB-D7A4-F7FD-DE5727D81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24A2-7B25-484E-B057-D0D52150AF4C}" type="datetimeFigureOut">
              <a:rPr lang="it-IT" smtClean="0"/>
              <a:t>mer/30/04/2025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23AAD09-77C6-25AE-F42A-CD38F81BC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81BA539-4DB2-92F6-899D-96AD888AA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B600C-815F-43C6-8A80-63C0C122E8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1029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DF6A70-AF3F-C942-DCF6-65E048661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8A29E0F-61B5-5BEC-EA1F-B1C39BECA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24A2-7B25-484E-B057-D0D52150AF4C}" type="datetimeFigureOut">
              <a:rPr lang="it-IT" smtClean="0"/>
              <a:t>mer/30/04/2025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072E524-55EF-8360-149B-0E99CB326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DA1600C-B4DF-DA35-ADBA-8DD971820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B600C-815F-43C6-8A80-63C0C122E8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5641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21B8E91-324F-3EED-E141-DD4298356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24A2-7B25-484E-B057-D0D52150AF4C}" type="datetimeFigureOut">
              <a:rPr lang="it-IT" smtClean="0"/>
              <a:t>mer/30/04/2025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2FFDACE-9F24-82FB-71B1-F2B025016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F27A582-37CC-152A-0B59-0264D744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B600C-815F-43C6-8A80-63C0C122E8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5335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C39CE3-A6D6-AC19-BA52-53C940DC6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0A377D9-93FF-3725-40AF-837DF5BD0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9FC1BA0-77A2-AF9A-DA7A-4184F1BA7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552E2C6-29FC-9FC6-15EC-1F0DF6509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24A2-7B25-484E-B057-D0D52150AF4C}" type="datetimeFigureOut">
              <a:rPr lang="it-IT" smtClean="0"/>
              <a:t>mer/30/04/2025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674DFA4-4310-03E5-3D11-C1CB7B621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80C837D-E7E0-4A78-1027-336373E8A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B600C-815F-43C6-8A80-63C0C122E8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7381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FEA224-7987-2F19-522D-8043B78A5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EE5340C-4335-5D6A-1225-9AD99B0D10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780D2DD-B309-295B-2158-2BD6BD019D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8723A9C-8BA0-9B44-82EB-ADE46471D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24A2-7B25-484E-B057-D0D52150AF4C}" type="datetimeFigureOut">
              <a:rPr lang="it-IT" smtClean="0"/>
              <a:t>mer/30/04/2025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6EB3122-2D25-5371-4038-98F41D122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18A325B-092D-0730-EED8-B8E18213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B600C-815F-43C6-8A80-63C0C122E8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2549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F50F847-07F9-D5A1-1C10-AC5902F29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0D52E37-C329-A1E2-723B-047DEA337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F2FD5D-5314-717F-BC17-A1450272BB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D924A2-7B25-484E-B057-D0D52150AF4C}" type="datetimeFigureOut">
              <a:rPr lang="it-IT" smtClean="0"/>
              <a:t>mer/30/04/2025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1772BDE-03F5-6244-1CF5-E716B048DB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6C9A272-27C8-0E63-5A01-AA3FCD8811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5B600C-815F-43C6-8A80-63C0C122E8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4589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381231-56C7-59E5-13CC-566338570D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F14D09C-B622-65D8-8130-922B6BE179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0409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metro, righello, testo, giallo">
            <a:extLst>
              <a:ext uri="{FF2B5EF4-FFF2-40B4-BE49-F238E27FC236}">
                <a16:creationId xmlns:a16="http://schemas.microsoft.com/office/drawing/2014/main" id="{D7A32F37-5B09-A390-BAD5-1E942FF51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" r="5857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 24">
            <a:extLst>
              <a:ext uri="{FF2B5EF4-FFF2-40B4-BE49-F238E27FC236}">
                <a16:creationId xmlns:a16="http://schemas.microsoft.com/office/drawing/2014/main" id="{A414F261-E931-45CB-8605-20FFD6826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75200"/>
            <a:ext cx="4838700" cy="1323975"/>
          </a:xfrm>
          <a:custGeom>
            <a:avLst/>
            <a:gdLst>
              <a:gd name="connsiteX0" fmla="*/ 0 w 4838700"/>
              <a:gd name="connsiteY0" fmla="*/ 0 h 1323975"/>
              <a:gd name="connsiteX1" fmla="*/ 4838700 w 4838700"/>
              <a:gd name="connsiteY1" fmla="*/ 0 h 1323975"/>
              <a:gd name="connsiteX2" fmla="*/ 4838700 w 4838700"/>
              <a:gd name="connsiteY2" fmla="*/ 78123 h 1323975"/>
              <a:gd name="connsiteX3" fmla="*/ 4822272 w 4838700"/>
              <a:gd name="connsiteY3" fmla="*/ 81440 h 1323975"/>
              <a:gd name="connsiteX4" fmla="*/ 4781550 w 4838700"/>
              <a:gd name="connsiteY4" fmla="*/ 142875 h 1323975"/>
              <a:gd name="connsiteX5" fmla="*/ 4822272 w 4838700"/>
              <a:gd name="connsiteY5" fmla="*/ 204311 h 1323975"/>
              <a:gd name="connsiteX6" fmla="*/ 4838700 w 4838700"/>
              <a:gd name="connsiteY6" fmla="*/ 207627 h 1323975"/>
              <a:gd name="connsiteX7" fmla="*/ 4838700 w 4838700"/>
              <a:gd name="connsiteY7" fmla="*/ 287197 h 1323975"/>
              <a:gd name="connsiteX8" fmla="*/ 4822272 w 4838700"/>
              <a:gd name="connsiteY8" fmla="*/ 290514 h 1323975"/>
              <a:gd name="connsiteX9" fmla="*/ 4781550 w 4838700"/>
              <a:gd name="connsiteY9" fmla="*/ 351949 h 1323975"/>
              <a:gd name="connsiteX10" fmla="*/ 4822272 w 4838700"/>
              <a:gd name="connsiteY10" fmla="*/ 413385 h 1323975"/>
              <a:gd name="connsiteX11" fmla="*/ 4838700 w 4838700"/>
              <a:gd name="connsiteY11" fmla="*/ 416701 h 1323975"/>
              <a:gd name="connsiteX12" fmla="*/ 4838700 w 4838700"/>
              <a:gd name="connsiteY12" fmla="*/ 496271 h 1323975"/>
              <a:gd name="connsiteX13" fmla="*/ 4822272 w 4838700"/>
              <a:gd name="connsiteY13" fmla="*/ 499588 h 1323975"/>
              <a:gd name="connsiteX14" fmla="*/ 4781550 w 4838700"/>
              <a:gd name="connsiteY14" fmla="*/ 561023 h 1323975"/>
              <a:gd name="connsiteX15" fmla="*/ 4822272 w 4838700"/>
              <a:gd name="connsiteY15" fmla="*/ 622459 h 1323975"/>
              <a:gd name="connsiteX16" fmla="*/ 4838700 w 4838700"/>
              <a:gd name="connsiteY16" fmla="*/ 625775 h 1323975"/>
              <a:gd name="connsiteX17" fmla="*/ 4838700 w 4838700"/>
              <a:gd name="connsiteY17" fmla="*/ 705345 h 1323975"/>
              <a:gd name="connsiteX18" fmla="*/ 4822272 w 4838700"/>
              <a:gd name="connsiteY18" fmla="*/ 708662 h 1323975"/>
              <a:gd name="connsiteX19" fmla="*/ 4781550 w 4838700"/>
              <a:gd name="connsiteY19" fmla="*/ 770097 h 1323975"/>
              <a:gd name="connsiteX20" fmla="*/ 4822272 w 4838700"/>
              <a:gd name="connsiteY20" fmla="*/ 831533 h 1323975"/>
              <a:gd name="connsiteX21" fmla="*/ 4838700 w 4838700"/>
              <a:gd name="connsiteY21" fmla="*/ 834849 h 1323975"/>
              <a:gd name="connsiteX22" fmla="*/ 4838700 w 4838700"/>
              <a:gd name="connsiteY22" fmla="*/ 914419 h 1323975"/>
              <a:gd name="connsiteX23" fmla="*/ 4822272 w 4838700"/>
              <a:gd name="connsiteY23" fmla="*/ 917736 h 1323975"/>
              <a:gd name="connsiteX24" fmla="*/ 4781550 w 4838700"/>
              <a:gd name="connsiteY24" fmla="*/ 979171 h 1323975"/>
              <a:gd name="connsiteX25" fmla="*/ 4822272 w 4838700"/>
              <a:gd name="connsiteY25" fmla="*/ 1040607 h 1323975"/>
              <a:gd name="connsiteX26" fmla="*/ 4838700 w 4838700"/>
              <a:gd name="connsiteY26" fmla="*/ 1043923 h 1323975"/>
              <a:gd name="connsiteX27" fmla="*/ 4838700 w 4838700"/>
              <a:gd name="connsiteY27" fmla="*/ 1123491 h 1323975"/>
              <a:gd name="connsiteX28" fmla="*/ 4822272 w 4838700"/>
              <a:gd name="connsiteY28" fmla="*/ 1126808 h 1323975"/>
              <a:gd name="connsiteX29" fmla="*/ 4781550 w 4838700"/>
              <a:gd name="connsiteY29" fmla="*/ 1188243 h 1323975"/>
              <a:gd name="connsiteX30" fmla="*/ 4822272 w 4838700"/>
              <a:gd name="connsiteY30" fmla="*/ 1249679 h 1323975"/>
              <a:gd name="connsiteX31" fmla="*/ 4838700 w 4838700"/>
              <a:gd name="connsiteY31" fmla="*/ 1252995 h 1323975"/>
              <a:gd name="connsiteX32" fmla="*/ 4838700 w 4838700"/>
              <a:gd name="connsiteY32" fmla="*/ 1323975 h 1323975"/>
              <a:gd name="connsiteX33" fmla="*/ 0 w 4838700"/>
              <a:gd name="connsiteY33" fmla="*/ 132397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838700" h="1323975">
                <a:moveTo>
                  <a:pt x="0" y="0"/>
                </a:moveTo>
                <a:lnTo>
                  <a:pt x="4838700" y="0"/>
                </a:lnTo>
                <a:lnTo>
                  <a:pt x="4838700" y="78123"/>
                </a:lnTo>
                <a:lnTo>
                  <a:pt x="4822272" y="81440"/>
                </a:lnTo>
                <a:cubicBezTo>
                  <a:pt x="4798341" y="91561"/>
                  <a:pt x="4781550" y="115257"/>
                  <a:pt x="4781550" y="142875"/>
                </a:cubicBezTo>
                <a:cubicBezTo>
                  <a:pt x="4781550" y="170493"/>
                  <a:pt x="4798341" y="194189"/>
                  <a:pt x="4822272" y="204311"/>
                </a:cubicBezTo>
                <a:lnTo>
                  <a:pt x="4838700" y="207627"/>
                </a:lnTo>
                <a:lnTo>
                  <a:pt x="4838700" y="287197"/>
                </a:lnTo>
                <a:lnTo>
                  <a:pt x="4822272" y="290514"/>
                </a:lnTo>
                <a:cubicBezTo>
                  <a:pt x="4798341" y="300635"/>
                  <a:pt x="4781550" y="324331"/>
                  <a:pt x="4781550" y="351949"/>
                </a:cubicBezTo>
                <a:cubicBezTo>
                  <a:pt x="4781550" y="379567"/>
                  <a:pt x="4798341" y="403263"/>
                  <a:pt x="4822272" y="413385"/>
                </a:cubicBezTo>
                <a:lnTo>
                  <a:pt x="4838700" y="416701"/>
                </a:lnTo>
                <a:lnTo>
                  <a:pt x="4838700" y="496271"/>
                </a:lnTo>
                <a:lnTo>
                  <a:pt x="4822272" y="499588"/>
                </a:lnTo>
                <a:cubicBezTo>
                  <a:pt x="4798341" y="509709"/>
                  <a:pt x="4781550" y="533405"/>
                  <a:pt x="4781550" y="561023"/>
                </a:cubicBezTo>
                <a:cubicBezTo>
                  <a:pt x="4781550" y="588641"/>
                  <a:pt x="4798341" y="612337"/>
                  <a:pt x="4822272" y="622459"/>
                </a:cubicBezTo>
                <a:lnTo>
                  <a:pt x="4838700" y="625775"/>
                </a:lnTo>
                <a:lnTo>
                  <a:pt x="4838700" y="705345"/>
                </a:lnTo>
                <a:lnTo>
                  <a:pt x="4822272" y="708662"/>
                </a:lnTo>
                <a:cubicBezTo>
                  <a:pt x="4798341" y="718783"/>
                  <a:pt x="4781550" y="742479"/>
                  <a:pt x="4781550" y="770097"/>
                </a:cubicBezTo>
                <a:cubicBezTo>
                  <a:pt x="4781550" y="797715"/>
                  <a:pt x="4798341" y="821411"/>
                  <a:pt x="4822272" y="831533"/>
                </a:cubicBezTo>
                <a:lnTo>
                  <a:pt x="4838700" y="834849"/>
                </a:lnTo>
                <a:lnTo>
                  <a:pt x="4838700" y="914419"/>
                </a:lnTo>
                <a:lnTo>
                  <a:pt x="4822272" y="917736"/>
                </a:lnTo>
                <a:cubicBezTo>
                  <a:pt x="4798341" y="927857"/>
                  <a:pt x="4781550" y="951553"/>
                  <a:pt x="4781550" y="979171"/>
                </a:cubicBezTo>
                <a:cubicBezTo>
                  <a:pt x="4781550" y="1006789"/>
                  <a:pt x="4798341" y="1030485"/>
                  <a:pt x="4822272" y="1040607"/>
                </a:cubicBezTo>
                <a:lnTo>
                  <a:pt x="4838700" y="1043923"/>
                </a:lnTo>
                <a:lnTo>
                  <a:pt x="4838700" y="1123491"/>
                </a:lnTo>
                <a:lnTo>
                  <a:pt x="4822272" y="1126808"/>
                </a:lnTo>
                <a:cubicBezTo>
                  <a:pt x="4798341" y="1136929"/>
                  <a:pt x="4781550" y="1160625"/>
                  <a:pt x="4781550" y="1188243"/>
                </a:cubicBezTo>
                <a:cubicBezTo>
                  <a:pt x="4781550" y="1215861"/>
                  <a:pt x="4798341" y="1239557"/>
                  <a:pt x="4822272" y="1249679"/>
                </a:cubicBezTo>
                <a:lnTo>
                  <a:pt x="4838700" y="1252995"/>
                </a:lnTo>
                <a:lnTo>
                  <a:pt x="4838700" y="1323975"/>
                </a:lnTo>
                <a:lnTo>
                  <a:pt x="0" y="1323975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47FACCE-6295-0E16-8293-A0FB264A7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350" y="4981575"/>
            <a:ext cx="3228976" cy="860426"/>
          </a:xfrm>
          <a:prstGeom prst="rect">
            <a:avLst/>
          </a:prstGeom>
          <a:noFill/>
          <a:ln w="174625" cap="sq" cmpd="thinThick">
            <a:noFill/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2400" dirty="0">
                <a:solidFill>
                  <a:srgbClr val="FFFFFF"/>
                </a:solidFill>
              </a:rPr>
              <a:t>Dettaglio </a:t>
            </a:r>
            <a:r>
              <a:rPr lang="en-US" sz="2400" dirty="0" err="1">
                <a:solidFill>
                  <a:srgbClr val="FFFFFF"/>
                </a:solidFill>
              </a:rPr>
              <a:t>bandelle</a:t>
            </a:r>
            <a:r>
              <a:rPr lang="en-US" sz="2400" dirty="0">
                <a:solidFill>
                  <a:srgbClr val="FFFFFF"/>
                </a:solidFill>
              </a:rPr>
              <a:t> HV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63CF8AD-BB19-4F90-BDE5-B3B3F56F4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-1" y="4876800"/>
            <a:ext cx="4791456" cy="3175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24E62CA-FAA3-4628-AEF3-5033C7714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-1" y="5969000"/>
            <a:ext cx="4791456" cy="3175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0288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6370AA07-3D59-EC31-CEBA-5D1C32E780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3617710"/>
              </p:ext>
            </p:extLst>
          </p:nvPr>
        </p:nvGraphicFramePr>
        <p:xfrm>
          <a:off x="1799971" y="392059"/>
          <a:ext cx="8592058" cy="60738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1344074" imgH="8019778" progId="Acrobat.Document.DC">
                  <p:embed/>
                </p:oleObj>
              </mc:Choice>
              <mc:Fallback>
                <p:oleObj name="Acrobat Document" r:id="rId2" imgW="11344074" imgH="801977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99971" y="392059"/>
                        <a:ext cx="8592058" cy="60738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8134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finestra, Rettangolo, cubo, edificio&#10;&#10;Il contenuto generato dall'IA potrebbe non essere corretto.">
            <a:extLst>
              <a:ext uri="{FF2B5EF4-FFF2-40B4-BE49-F238E27FC236}">
                <a16:creationId xmlns:a16="http://schemas.microsoft.com/office/drawing/2014/main" id="{C5C63ACD-448C-726D-1473-C75D3FDD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2" t="6484" r="28556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4C84834-2402-06E4-4605-4CB055ABC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Inner Detector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820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contenitore, design, giallo, arte&#10;&#10;Il contenuto generato dall'IA potrebbe non essere corretto.">
            <a:extLst>
              <a:ext uri="{FF2B5EF4-FFF2-40B4-BE49-F238E27FC236}">
                <a16:creationId xmlns:a16="http://schemas.microsoft.com/office/drawing/2014/main" id="{D55FE2E5-CB56-C88F-3DC9-62C48E92F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" r="9333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7" name="Immagine 6" descr="Immagine che contiene Rettangolo, arte, quadrato, muro&#10;&#10;Il contenuto generato dall'IA potrebbe non essere corretto.">
            <a:extLst>
              <a:ext uri="{FF2B5EF4-FFF2-40B4-BE49-F238E27FC236}">
                <a16:creationId xmlns:a16="http://schemas.microsoft.com/office/drawing/2014/main" id="{630370F5-FD7C-2295-1164-12A09DE57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66584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3B340225-6602-53DF-EF7D-86E566869E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776" t="27476" r="67793" b="35791"/>
          <a:stretch/>
        </p:blipFill>
        <p:spPr>
          <a:xfrm>
            <a:off x="359517" y="3272587"/>
            <a:ext cx="4167623" cy="30996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07974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carretto&#10;&#10;Il contenuto generato dall'IA potrebbe non essere corretto.">
            <a:extLst>
              <a:ext uri="{FF2B5EF4-FFF2-40B4-BE49-F238E27FC236}">
                <a16:creationId xmlns:a16="http://schemas.microsoft.com/office/drawing/2014/main" id="{D8A3796E-1AA7-9697-1122-7A4E7DBAB76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3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5E4DBA8-57DA-517C-E5EB-BBD5DF6FF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>
                <a:solidFill>
                  <a:schemeClr val="bg1"/>
                </a:solidFill>
              </a:rPr>
              <a:t>Assieme Pillars</a:t>
            </a: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71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288792-44BC-6FC8-5F45-E7031C56B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 descr="Immagine che contiene cielo, Parallelo, linea, costruzione&#10;&#10;Il contenuto generato dall'IA potrebbe non essere corretto.">
            <a:extLst>
              <a:ext uri="{FF2B5EF4-FFF2-40B4-BE49-F238E27FC236}">
                <a16:creationId xmlns:a16="http://schemas.microsoft.com/office/drawing/2014/main" id="{05527266-710C-6481-C820-3A6B931A7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15556" b="1"/>
          <a:stretch/>
        </p:blipFill>
        <p:spPr>
          <a:xfrm>
            <a:off x="19" y="-152390"/>
            <a:ext cx="12191981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87FBCF9-8348-0C47-3A53-74094F89F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Dettaglio </a:t>
            </a:r>
            <a:r>
              <a:rPr lang="en-US" sz="6600" dirty="0" err="1">
                <a:solidFill>
                  <a:schemeClr val="bg1"/>
                </a:solidFill>
              </a:rPr>
              <a:t>fori</a:t>
            </a:r>
            <a:r>
              <a:rPr lang="en-US" sz="6600" dirty="0">
                <a:solidFill>
                  <a:schemeClr val="bg1"/>
                </a:solidFill>
              </a:rPr>
              <a:t> Field CAGE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22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Immagine 8" descr="Immagine che contiene Rettangolo, design&#10;&#10;Il contenuto generato dall'IA potrebbe non essere corretto.">
            <a:extLst>
              <a:ext uri="{FF2B5EF4-FFF2-40B4-BE49-F238E27FC236}">
                <a16:creationId xmlns:a16="http://schemas.microsoft.com/office/drawing/2014/main" id="{A7C09709-BD4A-BF59-3CF0-2D2800B4221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5" r="-1" b="3841"/>
          <a:stretch/>
        </p:blipFill>
        <p:spPr>
          <a:xfrm>
            <a:off x="4547937" y="-5"/>
            <a:ext cx="7644062" cy="3681406"/>
          </a:xfrm>
          <a:prstGeom prst="rect">
            <a:avLst/>
          </a:prstGeom>
        </p:spPr>
      </p:pic>
      <p:pic>
        <p:nvPicPr>
          <p:cNvPr id="7" name="Immagine 6" descr="Immagine che contiene Rettangolo, Policromia, quadrato, schermata&#10;&#10;Il contenuto generato dall'IA potrebbe non essere corretto.">
            <a:extLst>
              <a:ext uri="{FF2B5EF4-FFF2-40B4-BE49-F238E27FC236}">
                <a16:creationId xmlns:a16="http://schemas.microsoft.com/office/drawing/2014/main" id="{AEA2054E-3E48-CDB6-3756-FDAB9C5FA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5" r="-1" b="15440"/>
          <a:stretch/>
        </p:blipFill>
        <p:spPr>
          <a:xfrm>
            <a:off x="4547938" y="3681409"/>
            <a:ext cx="7644062" cy="317659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0344BA9-63EC-6C2F-156C-A25E43154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219"/>
            <a:ext cx="539591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Frame GEM </a:t>
            </a:r>
            <a:r>
              <a:rPr lang="en-US" sz="5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su</a:t>
            </a:r>
            <a:r>
              <a:rPr lang="en-US" sz="5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tavolo</a:t>
            </a:r>
            <a:r>
              <a:rPr lang="en-US" sz="5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ottico</a:t>
            </a:r>
            <a:endParaRPr lang="en-US" sz="5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3303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1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209745E-7199-DC21-A891-99F10DBEF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it-IT" sz="3800" dirty="0">
                <a:solidFill>
                  <a:schemeClr val="bg1"/>
                </a:solidFill>
              </a:rPr>
              <a:t>Tre fori di passaggio </a:t>
            </a:r>
          </a:p>
        </p:txBody>
      </p:sp>
      <p:cxnSp>
        <p:nvCxnSpPr>
          <p:cNvPr id="21" name="Straight Connector 13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8">
            <a:extLst>
              <a:ext uri="{FF2B5EF4-FFF2-40B4-BE49-F238E27FC236}">
                <a16:creationId xmlns:a16="http://schemas.microsoft.com/office/drawing/2014/main" id="{6767754A-2CF9-75A0-7ACF-05C61BA8B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Spine di </a:t>
            </a:r>
            <a:r>
              <a:rPr lang="en-US" sz="2000" dirty="0" err="1">
                <a:solidFill>
                  <a:schemeClr val="bg1"/>
                </a:solidFill>
              </a:rPr>
              <a:t>riferimento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su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tavolo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ottico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err="1">
                <a:solidFill>
                  <a:schemeClr val="bg1"/>
                </a:solidFill>
              </a:rPr>
              <a:t>Costruzione</a:t>
            </a:r>
            <a:r>
              <a:rPr lang="en-US" sz="2000" dirty="0">
                <a:solidFill>
                  <a:schemeClr val="bg1"/>
                </a:solidFill>
              </a:rPr>
              <a:t> frame gem</a:t>
            </a:r>
          </a:p>
          <a:p>
            <a:r>
              <a:rPr lang="en-US" sz="2000" dirty="0" err="1">
                <a:solidFill>
                  <a:schemeClr val="bg1"/>
                </a:solidFill>
              </a:rPr>
              <a:t>Posizionamento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sullo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spazio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23" name="Straight Connector 15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egnaposto contenuto 4" descr="Immagine che contiene Rettangolo, schermata, Policromia, quadrato&#10;&#10;Il contenuto generato dall'IA potrebbe non essere corretto.">
            <a:extLst>
              <a:ext uri="{FF2B5EF4-FFF2-40B4-BE49-F238E27FC236}">
                <a16:creationId xmlns:a16="http://schemas.microsoft.com/office/drawing/2014/main" id="{EA78F543-B3C1-16F9-5D8D-6B4A986EB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r="19754" b="1"/>
          <a:stretch/>
        </p:blipFill>
        <p:spPr>
          <a:xfrm rot="16200000">
            <a:off x="5929727" y="595727"/>
            <a:ext cx="6858000" cy="5666547"/>
          </a:xfrm>
          <a:prstGeom prst="rect">
            <a:avLst/>
          </a:prstGeom>
        </p:spPr>
      </p:pic>
      <p:pic>
        <p:nvPicPr>
          <p:cNvPr id="7" name="Immagine 6" descr="Immagine che contiene Rettangolo, Policromia, porta, design&#10;&#10;Il contenuto generato dall'IA potrebbe non essere corretto.">
            <a:extLst>
              <a:ext uri="{FF2B5EF4-FFF2-40B4-BE49-F238E27FC236}">
                <a16:creationId xmlns:a16="http://schemas.microsoft.com/office/drawing/2014/main" id="{A21577AF-E052-2C8D-A21F-15B414775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8" t="1504" r="18544" b="40266"/>
          <a:stretch/>
        </p:blipFill>
        <p:spPr>
          <a:xfrm>
            <a:off x="5265999" y="4046206"/>
            <a:ext cx="2514600" cy="2124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Freccia circolare 7">
            <a:extLst>
              <a:ext uri="{FF2B5EF4-FFF2-40B4-BE49-F238E27FC236}">
                <a16:creationId xmlns:a16="http://schemas.microsoft.com/office/drawing/2014/main" id="{82FC6FAB-068C-F957-61FE-7BD48B7D3741}"/>
              </a:ext>
            </a:extLst>
          </p:cNvPr>
          <p:cNvSpPr/>
          <p:nvPr/>
        </p:nvSpPr>
        <p:spPr>
          <a:xfrm rot="9107358">
            <a:off x="7450734" y="3193906"/>
            <a:ext cx="3528248" cy="2904475"/>
          </a:xfrm>
          <a:prstGeom prst="circularArrow">
            <a:avLst>
              <a:gd name="adj1" fmla="val 3270"/>
              <a:gd name="adj2" fmla="val 1142319"/>
              <a:gd name="adj3" fmla="val 20561965"/>
              <a:gd name="adj4" fmla="val 10800000"/>
              <a:gd name="adj5" fmla="val 12018"/>
            </a:avLst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077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Rettangolo, modello, giallo&#10;&#10;Il contenuto generato dall'IA potrebbe non essere corretto.">
            <a:extLst>
              <a:ext uri="{FF2B5EF4-FFF2-40B4-BE49-F238E27FC236}">
                <a16:creationId xmlns:a16="http://schemas.microsoft.com/office/drawing/2014/main" id="{C2A91E7B-9C4F-7470-998E-441222611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8" t="16189" r="19062" b="15141"/>
          <a:stretch/>
        </p:blipFill>
        <p:spPr>
          <a:xfrm>
            <a:off x="643467" y="1801387"/>
            <a:ext cx="5294716" cy="325522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 descr="Immagine che contiene Rettangolo, testo, linea, schermata&#10;&#10;Il contenuto generato dall'IA potrebbe non essere corretto.">
            <a:extLst>
              <a:ext uri="{FF2B5EF4-FFF2-40B4-BE49-F238E27FC236}">
                <a16:creationId xmlns:a16="http://schemas.microsoft.com/office/drawing/2014/main" id="{B906C304-0998-4C07-E683-DBF9E94C8B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17" y="2045756"/>
            <a:ext cx="5294715" cy="276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20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</Words>
  <Application>Microsoft Office PowerPoint</Application>
  <PresentationFormat>Widescreen</PresentationFormat>
  <Paragraphs>9</Paragraphs>
  <Slides>10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Tema di Office</vt:lpstr>
      <vt:lpstr>Adobe Acrobat Document</vt:lpstr>
      <vt:lpstr>Presentazione standard di PowerPoint</vt:lpstr>
      <vt:lpstr>Presentazione standard di PowerPoint</vt:lpstr>
      <vt:lpstr>Inner Detector</vt:lpstr>
      <vt:lpstr>Presentazione standard di PowerPoint</vt:lpstr>
      <vt:lpstr>Assieme Pillars</vt:lpstr>
      <vt:lpstr>Dettaglio fori Field CAGE</vt:lpstr>
      <vt:lpstr>Frame GEM su tavolo ottico</vt:lpstr>
      <vt:lpstr>Tre fori di passaggio </vt:lpstr>
      <vt:lpstr>Presentazione standard di PowerPoint</vt:lpstr>
      <vt:lpstr>Dettaglio bandelle HV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Daniele Pierluigi</dc:creator>
  <cp:lastModifiedBy>Daniele Pierluigi</cp:lastModifiedBy>
  <cp:revision>1</cp:revision>
  <dcterms:created xsi:type="dcterms:W3CDTF">2025-04-30T11:23:44Z</dcterms:created>
  <dcterms:modified xsi:type="dcterms:W3CDTF">2025-05-05T11:17:26Z</dcterms:modified>
</cp:coreProperties>
</file>